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3" r:id="rId2"/>
    <p:sldId id="294" r:id="rId3"/>
    <p:sldId id="296" r:id="rId4"/>
    <p:sldId id="295" r:id="rId5"/>
    <p:sldId id="297" r:id="rId6"/>
    <p:sldId id="298" r:id="rId7"/>
    <p:sldId id="299" r:id="rId8"/>
    <p:sldId id="304" r:id="rId9"/>
    <p:sldId id="301" r:id="rId10"/>
    <p:sldId id="302" r:id="rId11"/>
    <p:sldId id="305" r:id="rId12"/>
    <p:sldId id="303" r:id="rId13"/>
    <p:sldId id="309" r:id="rId14"/>
    <p:sldId id="306" r:id="rId15"/>
    <p:sldId id="307" r:id="rId16"/>
    <p:sldId id="308" r:id="rId17"/>
    <p:sldId id="310" r:id="rId18"/>
    <p:sldId id="312" r:id="rId19"/>
    <p:sldId id="311" r:id="rId20"/>
    <p:sldId id="313" r:id="rId21"/>
    <p:sldId id="314" r:id="rId22"/>
    <p:sldId id="315" r:id="rId23"/>
    <p:sldId id="317" r:id="rId24"/>
    <p:sldId id="316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6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F34AE"/>
    <a:srgbClr val="3E3E3E"/>
    <a:srgbClr val="DDE2F4"/>
    <a:srgbClr val="ADB9E5"/>
    <a:srgbClr val="000000"/>
    <a:srgbClr val="444444"/>
    <a:srgbClr val="D9D9D9"/>
    <a:srgbClr val="00B0F0"/>
    <a:srgbClr val="1044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0" autoAdjust="0"/>
    <p:restoredTop sz="97005" autoAdjust="0"/>
  </p:normalViewPr>
  <p:slideViewPr>
    <p:cSldViewPr snapToGrid="0" showGuides="1">
      <p:cViewPr varScale="1">
        <p:scale>
          <a:sx n="83" d="100"/>
          <a:sy n="83" d="100"/>
        </p:scale>
        <p:origin x="120" y="402"/>
      </p:cViewPr>
      <p:guideLst>
        <p:guide orient="horz" pos="2160"/>
        <p:guide pos="3840"/>
        <p:guide pos="688"/>
        <p:guide pos="6992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-10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342A0-7358-4771-98EA-7E0E18C05FEA}" type="datetimeFigureOut">
              <a:rPr lang="zh-CN" altLang="en-US" smtClean="0"/>
              <a:t>2023/3/22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5DD498-CB7E-4FC3-B88B-6CE0E0D4AA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615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DD498-CB7E-4FC3-B88B-6CE0E0D4AA5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401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DD498-CB7E-4FC3-B88B-6CE0E0D4AA5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179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DD498-CB7E-4FC3-B88B-6CE0E0D4AA5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159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DD498-CB7E-4FC3-B88B-6CE0E0D4AA5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6645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DD498-CB7E-4FC3-B88B-6CE0E0D4AA5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9384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 网 官网唯一网址 ：</a:t>
            </a:r>
            <a:r>
              <a:rPr lang="en-US" altLang="zh-CN" dirty="0"/>
              <a:t>www.51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5DD498-CB7E-4FC3-B88B-6CE0E0D4AA5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306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DD498-CB7E-4FC3-B88B-6CE0E0D4AA5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844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DD498-CB7E-4FC3-B88B-6CE0E0D4AA5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96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官网唯一网址：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DD498-CB7E-4FC3-B88B-6CE0E0D4AA5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429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6497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DA79676D-F8C1-12D6-84A9-C40E0F603F64}"/>
              </a:ext>
            </a:extLst>
          </p:cNvPr>
          <p:cNvSpPr/>
          <p:nvPr userDrawn="1"/>
        </p:nvSpPr>
        <p:spPr>
          <a:xfrm>
            <a:off x="3830998" y="6147190"/>
            <a:ext cx="8361002" cy="710810"/>
          </a:xfrm>
          <a:custGeom>
            <a:avLst/>
            <a:gdLst>
              <a:gd name="connsiteX0" fmla="*/ 5702572 w 8361002"/>
              <a:gd name="connsiteY0" fmla="*/ 0 h 710810"/>
              <a:gd name="connsiteX1" fmla="*/ 7963688 w 8361002"/>
              <a:gd name="connsiteY1" fmla="*/ 96742 h 710810"/>
              <a:gd name="connsiteX2" fmla="*/ 8361002 w 8361002"/>
              <a:gd name="connsiteY2" fmla="*/ 137729 h 710810"/>
              <a:gd name="connsiteX3" fmla="*/ 8361002 w 8361002"/>
              <a:gd name="connsiteY3" fmla="*/ 710810 h 710810"/>
              <a:gd name="connsiteX4" fmla="*/ 0 w 8361002"/>
              <a:gd name="connsiteY4" fmla="*/ 710810 h 710810"/>
              <a:gd name="connsiteX5" fmla="*/ 266766 w 8361002"/>
              <a:gd name="connsiteY5" fmla="*/ 634028 h 710810"/>
              <a:gd name="connsiteX6" fmla="*/ 5702572 w 8361002"/>
              <a:gd name="connsiteY6" fmla="*/ 0 h 71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61002" h="710810">
                <a:moveTo>
                  <a:pt x="5702572" y="0"/>
                </a:moveTo>
                <a:cubicBezTo>
                  <a:pt x="6487422" y="0"/>
                  <a:pt x="7246149" y="33764"/>
                  <a:pt x="7963688" y="96742"/>
                </a:cubicBezTo>
                <a:lnTo>
                  <a:pt x="8361002" y="137729"/>
                </a:lnTo>
                <a:lnTo>
                  <a:pt x="8361002" y="710810"/>
                </a:lnTo>
                <a:lnTo>
                  <a:pt x="0" y="710810"/>
                </a:lnTo>
                <a:lnTo>
                  <a:pt x="266766" y="634028"/>
                </a:lnTo>
                <a:cubicBezTo>
                  <a:pt x="1702463" y="240095"/>
                  <a:pt x="3609640" y="0"/>
                  <a:pt x="5702572" y="0"/>
                </a:cubicBezTo>
                <a:close/>
              </a:path>
            </a:pathLst>
          </a:custGeom>
          <a:solidFill>
            <a:srgbClr val="0F3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7D207B9-BB25-B161-9D04-B242EB074316}"/>
              </a:ext>
            </a:extLst>
          </p:cNvPr>
          <p:cNvGrpSpPr/>
          <p:nvPr userDrawn="1"/>
        </p:nvGrpSpPr>
        <p:grpSpPr>
          <a:xfrm>
            <a:off x="305944" y="252011"/>
            <a:ext cx="818896" cy="705945"/>
            <a:chOff x="1098804" y="5763171"/>
            <a:chExt cx="1270000" cy="1094828"/>
          </a:xfrm>
          <a:solidFill>
            <a:srgbClr val="0F34AE"/>
          </a:solidFill>
        </p:grpSpPr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E02F6BD6-B5DC-19B9-D13D-B240BEC26B97}"/>
                </a:ext>
              </a:extLst>
            </p:cNvPr>
            <p:cNvSpPr/>
            <p:nvPr/>
          </p:nvSpPr>
          <p:spPr>
            <a:xfrm rot="10800000">
              <a:off x="1098804" y="5763171"/>
              <a:ext cx="1270000" cy="1094828"/>
            </a:xfrm>
            <a:prstGeom prst="triangle">
              <a:avLst/>
            </a:prstGeom>
            <a:solidFill>
              <a:srgbClr val="0F34AE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4F4EBB11-3BC0-DD2D-0DB5-4679D1977D71}"/>
                </a:ext>
              </a:extLst>
            </p:cNvPr>
            <p:cNvSpPr/>
            <p:nvPr/>
          </p:nvSpPr>
          <p:spPr>
            <a:xfrm rot="10800000">
              <a:off x="1098804" y="6241831"/>
              <a:ext cx="457200" cy="394138"/>
            </a:xfrm>
            <a:prstGeom prst="triangle">
              <a:avLst/>
            </a:prstGeom>
            <a:solidFill>
              <a:srgbClr val="0F34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4ECC996-B709-0356-DAB0-799CE61D5440}"/>
              </a:ext>
            </a:extLst>
          </p:cNvPr>
          <p:cNvSpPr/>
          <p:nvPr userDrawn="1"/>
        </p:nvSpPr>
        <p:spPr>
          <a:xfrm>
            <a:off x="1" y="6297349"/>
            <a:ext cx="5155211" cy="560651"/>
          </a:xfrm>
          <a:custGeom>
            <a:avLst/>
            <a:gdLst>
              <a:gd name="connsiteX0" fmla="*/ 0 w 5155211"/>
              <a:gd name="connsiteY0" fmla="*/ 0 h 560651"/>
              <a:gd name="connsiteX1" fmla="*/ 5142466 w 5155211"/>
              <a:gd name="connsiteY1" fmla="*/ 557318 h 560651"/>
              <a:gd name="connsiteX2" fmla="*/ 5155211 w 5155211"/>
              <a:gd name="connsiteY2" fmla="*/ 560651 h 560651"/>
              <a:gd name="connsiteX3" fmla="*/ 0 w 5155211"/>
              <a:gd name="connsiteY3" fmla="*/ 560651 h 560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5211" h="560651">
                <a:moveTo>
                  <a:pt x="0" y="0"/>
                </a:moveTo>
                <a:cubicBezTo>
                  <a:pt x="1953404" y="0"/>
                  <a:pt x="3744995" y="209150"/>
                  <a:pt x="5142466" y="557318"/>
                </a:cubicBezTo>
                <a:lnTo>
                  <a:pt x="5155211" y="560651"/>
                </a:lnTo>
                <a:lnTo>
                  <a:pt x="0" y="560651"/>
                </a:lnTo>
                <a:close/>
              </a:path>
            </a:pathLst>
          </a:custGeom>
          <a:solidFill>
            <a:srgbClr val="0F34A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9293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50871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6646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7905F610-5F41-22BC-9AB7-F4B7B41741A0}"/>
              </a:ext>
            </a:extLst>
          </p:cNvPr>
          <p:cNvSpPr/>
          <p:nvPr/>
        </p:nvSpPr>
        <p:spPr>
          <a:xfrm>
            <a:off x="0" y="3320093"/>
            <a:ext cx="6096000" cy="2679931"/>
          </a:xfrm>
          <a:custGeom>
            <a:avLst/>
            <a:gdLst>
              <a:gd name="connsiteX0" fmla="*/ 0 w 6096000"/>
              <a:gd name="connsiteY0" fmla="*/ 0 h 2679931"/>
              <a:gd name="connsiteX1" fmla="*/ 5716574 w 6096000"/>
              <a:gd name="connsiteY1" fmla="*/ 714840 h 2679931"/>
              <a:gd name="connsiteX2" fmla="*/ 6096000 w 6096000"/>
              <a:gd name="connsiteY2" fmla="*/ 840871 h 2679931"/>
              <a:gd name="connsiteX3" fmla="*/ 6096000 w 6096000"/>
              <a:gd name="connsiteY3" fmla="*/ 2679931 h 2679931"/>
              <a:gd name="connsiteX4" fmla="*/ 0 w 6096000"/>
              <a:gd name="connsiteY4" fmla="*/ 2679931 h 2679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2679931">
                <a:moveTo>
                  <a:pt x="0" y="0"/>
                </a:moveTo>
                <a:cubicBezTo>
                  <a:pt x="2232462" y="0"/>
                  <a:pt x="4253575" y="273175"/>
                  <a:pt x="5716574" y="714840"/>
                </a:cubicBezTo>
                <a:lnTo>
                  <a:pt x="6096000" y="840871"/>
                </a:lnTo>
                <a:lnTo>
                  <a:pt x="6096000" y="2679931"/>
                </a:lnTo>
                <a:lnTo>
                  <a:pt x="0" y="2679931"/>
                </a:lnTo>
                <a:close/>
              </a:path>
            </a:pathLst>
          </a:custGeom>
          <a:solidFill>
            <a:srgbClr val="0F34A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771F1576-2239-14CE-0D57-8DA408F6E1F6}"/>
              </a:ext>
            </a:extLst>
          </p:cNvPr>
          <p:cNvSpPr/>
          <p:nvPr/>
        </p:nvSpPr>
        <p:spPr>
          <a:xfrm>
            <a:off x="6023517" y="1149881"/>
            <a:ext cx="3024573" cy="328150"/>
          </a:xfrm>
          <a:prstGeom prst="roundRect">
            <a:avLst>
              <a:gd name="adj" fmla="val 50000"/>
            </a:avLst>
          </a:prstGeom>
          <a:solidFill>
            <a:srgbClr val="0F3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7EE396AB-486B-36BF-EE1C-B71F27065882}"/>
              </a:ext>
            </a:extLst>
          </p:cNvPr>
          <p:cNvSpPr/>
          <p:nvPr/>
        </p:nvSpPr>
        <p:spPr>
          <a:xfrm rot="10800000">
            <a:off x="6798756" y="0"/>
            <a:ext cx="5393244" cy="626125"/>
          </a:xfrm>
          <a:custGeom>
            <a:avLst/>
            <a:gdLst>
              <a:gd name="connsiteX0" fmla="*/ 5393244 w 5393244"/>
              <a:gd name="connsiteY0" fmla="*/ 626125 h 626125"/>
              <a:gd name="connsiteX1" fmla="*/ 0 w 5393244"/>
              <a:gd name="connsiteY1" fmla="*/ 626125 h 626125"/>
              <a:gd name="connsiteX2" fmla="*/ 0 w 5393244"/>
              <a:gd name="connsiteY2" fmla="*/ 0 h 626125"/>
              <a:gd name="connsiteX3" fmla="*/ 3 w 5393244"/>
              <a:gd name="connsiteY3" fmla="*/ 0 h 626125"/>
              <a:gd name="connsiteX4" fmla="*/ 5142468 w 5393244"/>
              <a:gd name="connsiteY4" fmla="*/ 557318 h 626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3244" h="626125">
                <a:moveTo>
                  <a:pt x="5393244" y="626125"/>
                </a:moveTo>
                <a:lnTo>
                  <a:pt x="0" y="626125"/>
                </a:lnTo>
                <a:lnTo>
                  <a:pt x="0" y="0"/>
                </a:lnTo>
                <a:lnTo>
                  <a:pt x="3" y="0"/>
                </a:lnTo>
                <a:cubicBezTo>
                  <a:pt x="1953406" y="0"/>
                  <a:pt x="3744997" y="209149"/>
                  <a:pt x="5142468" y="557318"/>
                </a:cubicBezTo>
                <a:close/>
              </a:path>
            </a:pathLst>
          </a:custGeom>
          <a:solidFill>
            <a:srgbClr val="0F34A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64FB7865-2B59-3A97-5718-C62F0BC84D26}"/>
              </a:ext>
            </a:extLst>
          </p:cNvPr>
          <p:cNvSpPr/>
          <p:nvPr/>
        </p:nvSpPr>
        <p:spPr>
          <a:xfrm>
            <a:off x="0" y="4178069"/>
            <a:ext cx="12192000" cy="2679931"/>
          </a:xfrm>
          <a:custGeom>
            <a:avLst/>
            <a:gdLst>
              <a:gd name="connsiteX0" fmla="*/ 6096000 w 12192000"/>
              <a:gd name="connsiteY0" fmla="*/ 0 h 2679931"/>
              <a:gd name="connsiteX1" fmla="*/ 11812574 w 12192000"/>
              <a:gd name="connsiteY1" fmla="*/ 714840 h 2679931"/>
              <a:gd name="connsiteX2" fmla="*/ 12192000 w 12192000"/>
              <a:gd name="connsiteY2" fmla="*/ 840871 h 2679931"/>
              <a:gd name="connsiteX3" fmla="*/ 12192000 w 12192000"/>
              <a:gd name="connsiteY3" fmla="*/ 2679931 h 2679931"/>
              <a:gd name="connsiteX4" fmla="*/ 0 w 12192000"/>
              <a:gd name="connsiteY4" fmla="*/ 2679931 h 2679931"/>
              <a:gd name="connsiteX5" fmla="*/ 0 w 12192000"/>
              <a:gd name="connsiteY5" fmla="*/ 840871 h 2679931"/>
              <a:gd name="connsiteX6" fmla="*/ 379426 w 12192000"/>
              <a:gd name="connsiteY6" fmla="*/ 714840 h 2679931"/>
              <a:gd name="connsiteX7" fmla="*/ 6096000 w 12192000"/>
              <a:gd name="connsiteY7" fmla="*/ 0 h 2679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679931">
                <a:moveTo>
                  <a:pt x="6096000" y="0"/>
                </a:moveTo>
                <a:cubicBezTo>
                  <a:pt x="8328461" y="0"/>
                  <a:pt x="10349575" y="273175"/>
                  <a:pt x="11812574" y="714840"/>
                </a:cubicBezTo>
                <a:lnTo>
                  <a:pt x="12192000" y="840871"/>
                </a:lnTo>
                <a:lnTo>
                  <a:pt x="12192000" y="2679931"/>
                </a:lnTo>
                <a:lnTo>
                  <a:pt x="0" y="2679931"/>
                </a:lnTo>
                <a:lnTo>
                  <a:pt x="0" y="840871"/>
                </a:lnTo>
                <a:lnTo>
                  <a:pt x="379426" y="714840"/>
                </a:lnTo>
                <a:cubicBezTo>
                  <a:pt x="1842425" y="273175"/>
                  <a:pt x="3863539" y="0"/>
                  <a:pt x="6096000" y="0"/>
                </a:cubicBezTo>
                <a:close/>
              </a:path>
            </a:pathLst>
          </a:custGeom>
          <a:solidFill>
            <a:srgbClr val="0F3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F7C60EE7-B740-1697-40E9-BA0796ECC833}"/>
              </a:ext>
            </a:extLst>
          </p:cNvPr>
          <p:cNvSpPr/>
          <p:nvPr/>
        </p:nvSpPr>
        <p:spPr>
          <a:xfrm>
            <a:off x="4292190" y="4892067"/>
            <a:ext cx="3607614" cy="2616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EABA45A3-75D6-BBFF-D1B1-9BBCC2530924}"/>
              </a:ext>
            </a:extLst>
          </p:cNvPr>
          <p:cNvSpPr/>
          <p:nvPr/>
        </p:nvSpPr>
        <p:spPr>
          <a:xfrm>
            <a:off x="0" y="4819412"/>
            <a:ext cx="12192000" cy="2038588"/>
          </a:xfrm>
          <a:custGeom>
            <a:avLst/>
            <a:gdLst>
              <a:gd name="connsiteX0" fmla="*/ 7491123 w 12192000"/>
              <a:gd name="connsiteY0" fmla="*/ 1746359 h 2038588"/>
              <a:gd name="connsiteX1" fmla="*/ 7442402 w 12192000"/>
              <a:gd name="connsiteY1" fmla="*/ 1749912 h 2038588"/>
              <a:gd name="connsiteX2" fmla="*/ 7487063 w 12192000"/>
              <a:gd name="connsiteY2" fmla="*/ 1758032 h 2038588"/>
              <a:gd name="connsiteX3" fmla="*/ 7539845 w 12192000"/>
              <a:gd name="connsiteY3" fmla="*/ 1758032 h 2038588"/>
              <a:gd name="connsiteX4" fmla="*/ 7491123 w 12192000"/>
              <a:gd name="connsiteY4" fmla="*/ 1746359 h 2038588"/>
              <a:gd name="connsiteX5" fmla="*/ 7828114 w 12192000"/>
              <a:gd name="connsiteY5" fmla="*/ 1664649 h 2038588"/>
              <a:gd name="connsiteX6" fmla="*/ 7755031 w 12192000"/>
              <a:gd name="connsiteY6" fmla="*/ 1758032 h 2038588"/>
              <a:gd name="connsiteX7" fmla="*/ 7832174 w 12192000"/>
              <a:gd name="connsiteY7" fmla="*/ 1762092 h 2038588"/>
              <a:gd name="connsiteX8" fmla="*/ 7848414 w 12192000"/>
              <a:gd name="connsiteY8" fmla="*/ 1745852 h 2038588"/>
              <a:gd name="connsiteX9" fmla="*/ 7897135 w 12192000"/>
              <a:gd name="connsiteY9" fmla="*/ 1749912 h 2038588"/>
              <a:gd name="connsiteX10" fmla="*/ 7828114 w 12192000"/>
              <a:gd name="connsiteY10" fmla="*/ 1664649 h 2038588"/>
              <a:gd name="connsiteX11" fmla="*/ 7661648 w 12192000"/>
              <a:gd name="connsiteY11" fmla="*/ 1664649 h 2038588"/>
              <a:gd name="connsiteX12" fmla="*/ 7657588 w 12192000"/>
              <a:gd name="connsiteY12" fmla="*/ 1672769 h 2038588"/>
              <a:gd name="connsiteX13" fmla="*/ 7686009 w 12192000"/>
              <a:gd name="connsiteY13" fmla="*/ 1745852 h 2038588"/>
              <a:gd name="connsiteX14" fmla="*/ 7686009 w 12192000"/>
              <a:gd name="connsiteY14" fmla="*/ 1668709 h 2038588"/>
              <a:gd name="connsiteX15" fmla="*/ 7661648 w 12192000"/>
              <a:gd name="connsiteY15" fmla="*/ 1664649 h 2038588"/>
              <a:gd name="connsiteX16" fmla="*/ 7673829 w 12192000"/>
              <a:gd name="connsiteY16" fmla="*/ 1563146 h 2038588"/>
              <a:gd name="connsiteX17" fmla="*/ 7657588 w 12192000"/>
              <a:gd name="connsiteY17" fmla="*/ 1628108 h 2038588"/>
              <a:gd name="connsiteX18" fmla="*/ 7665708 w 12192000"/>
              <a:gd name="connsiteY18" fmla="*/ 1636229 h 2038588"/>
              <a:gd name="connsiteX19" fmla="*/ 7681949 w 12192000"/>
              <a:gd name="connsiteY19" fmla="*/ 1636229 h 2038588"/>
              <a:gd name="connsiteX20" fmla="*/ 7686009 w 12192000"/>
              <a:gd name="connsiteY20" fmla="*/ 1567206 h 2038588"/>
              <a:gd name="connsiteX21" fmla="*/ 7673829 w 12192000"/>
              <a:gd name="connsiteY21" fmla="*/ 1563146 h 2038588"/>
              <a:gd name="connsiteX22" fmla="*/ 7755031 w 12192000"/>
              <a:gd name="connsiteY22" fmla="*/ 1555026 h 2038588"/>
              <a:gd name="connsiteX23" fmla="*/ 7750971 w 12192000"/>
              <a:gd name="connsiteY23" fmla="*/ 1705251 h 2038588"/>
              <a:gd name="connsiteX24" fmla="*/ 7811874 w 12192000"/>
              <a:gd name="connsiteY24" fmla="*/ 1636229 h 2038588"/>
              <a:gd name="connsiteX25" fmla="*/ 7755031 w 12192000"/>
              <a:gd name="connsiteY25" fmla="*/ 1555026 h 2038588"/>
              <a:gd name="connsiteX26" fmla="*/ 7665708 w 12192000"/>
              <a:gd name="connsiteY26" fmla="*/ 1270818 h 2038588"/>
              <a:gd name="connsiteX27" fmla="*/ 7665708 w 12192000"/>
              <a:gd name="connsiteY27" fmla="*/ 1315479 h 2038588"/>
              <a:gd name="connsiteX28" fmla="*/ 7686009 w 12192000"/>
              <a:gd name="connsiteY28" fmla="*/ 1315479 h 2038588"/>
              <a:gd name="connsiteX29" fmla="*/ 7690069 w 12192000"/>
              <a:gd name="connsiteY29" fmla="*/ 1295179 h 2038588"/>
              <a:gd name="connsiteX30" fmla="*/ 7665708 w 12192000"/>
              <a:gd name="connsiteY30" fmla="*/ 1270818 h 2038588"/>
              <a:gd name="connsiteX31" fmla="*/ 10978768 w 12192000"/>
              <a:gd name="connsiteY31" fmla="*/ 1173375 h 2038588"/>
              <a:gd name="connsiteX32" fmla="*/ 10982829 w 12192000"/>
              <a:gd name="connsiteY32" fmla="*/ 1193676 h 2038588"/>
              <a:gd name="connsiteX33" fmla="*/ 10990949 w 12192000"/>
              <a:gd name="connsiteY33" fmla="*/ 1185555 h 2038588"/>
              <a:gd name="connsiteX34" fmla="*/ 10978768 w 12192000"/>
              <a:gd name="connsiteY34" fmla="*/ 1173375 h 2038588"/>
              <a:gd name="connsiteX35" fmla="*/ 7665708 w 12192000"/>
              <a:gd name="connsiteY35" fmla="*/ 1169315 h 2038588"/>
              <a:gd name="connsiteX36" fmla="*/ 7665708 w 12192000"/>
              <a:gd name="connsiteY36" fmla="*/ 1234276 h 2038588"/>
              <a:gd name="connsiteX37" fmla="*/ 7690069 w 12192000"/>
              <a:gd name="connsiteY37" fmla="*/ 1201796 h 2038588"/>
              <a:gd name="connsiteX38" fmla="*/ 7665708 w 12192000"/>
              <a:gd name="connsiteY38" fmla="*/ 1169315 h 2038588"/>
              <a:gd name="connsiteX39" fmla="*/ 10995008 w 12192000"/>
              <a:gd name="connsiteY39" fmla="*/ 1132774 h 2038588"/>
              <a:gd name="connsiteX40" fmla="*/ 10995008 w 12192000"/>
              <a:gd name="connsiteY40" fmla="*/ 1193676 h 2038588"/>
              <a:gd name="connsiteX41" fmla="*/ 10982829 w 12192000"/>
              <a:gd name="connsiteY41" fmla="*/ 1209916 h 2038588"/>
              <a:gd name="connsiteX42" fmla="*/ 10970646 w 12192000"/>
              <a:gd name="connsiteY42" fmla="*/ 1181495 h 2038588"/>
              <a:gd name="connsiteX43" fmla="*/ 10978768 w 12192000"/>
              <a:gd name="connsiteY43" fmla="*/ 1157135 h 2038588"/>
              <a:gd name="connsiteX44" fmla="*/ 10970646 w 12192000"/>
              <a:gd name="connsiteY44" fmla="*/ 1149015 h 2038588"/>
              <a:gd name="connsiteX45" fmla="*/ 10970646 w 12192000"/>
              <a:gd name="connsiteY45" fmla="*/ 1136835 h 2038588"/>
              <a:gd name="connsiteX46" fmla="*/ 10982829 w 12192000"/>
              <a:gd name="connsiteY46" fmla="*/ 1149015 h 2038588"/>
              <a:gd name="connsiteX47" fmla="*/ 10995008 w 12192000"/>
              <a:gd name="connsiteY47" fmla="*/ 1132774 h 2038588"/>
              <a:gd name="connsiteX48" fmla="*/ 7665708 w 12192000"/>
              <a:gd name="connsiteY48" fmla="*/ 1079992 h 2038588"/>
              <a:gd name="connsiteX49" fmla="*/ 7665708 w 12192000"/>
              <a:gd name="connsiteY49" fmla="*/ 1136835 h 2038588"/>
              <a:gd name="connsiteX50" fmla="*/ 7690069 w 12192000"/>
              <a:gd name="connsiteY50" fmla="*/ 1104353 h 2038588"/>
              <a:gd name="connsiteX51" fmla="*/ 7665708 w 12192000"/>
              <a:gd name="connsiteY51" fmla="*/ 1079992 h 2038588"/>
              <a:gd name="connsiteX52" fmla="*/ 7665708 w 12192000"/>
              <a:gd name="connsiteY52" fmla="*/ 986609 h 2038588"/>
              <a:gd name="connsiteX53" fmla="*/ 7665708 w 12192000"/>
              <a:gd name="connsiteY53" fmla="*/ 1043452 h 2038588"/>
              <a:gd name="connsiteX54" fmla="*/ 7690069 w 12192000"/>
              <a:gd name="connsiteY54" fmla="*/ 1015030 h 2038588"/>
              <a:gd name="connsiteX55" fmla="*/ 7665708 w 12192000"/>
              <a:gd name="connsiteY55" fmla="*/ 986609 h 2038588"/>
              <a:gd name="connsiteX56" fmla="*/ 7669769 w 12192000"/>
              <a:gd name="connsiteY56" fmla="*/ 905407 h 2038588"/>
              <a:gd name="connsiteX57" fmla="*/ 7665708 w 12192000"/>
              <a:gd name="connsiteY57" fmla="*/ 954129 h 2038588"/>
              <a:gd name="connsiteX58" fmla="*/ 7690069 w 12192000"/>
              <a:gd name="connsiteY58" fmla="*/ 929768 h 2038588"/>
              <a:gd name="connsiteX59" fmla="*/ 7669769 w 12192000"/>
              <a:gd name="connsiteY59" fmla="*/ 905407 h 2038588"/>
              <a:gd name="connsiteX60" fmla="*/ 7669769 w 12192000"/>
              <a:gd name="connsiteY60" fmla="*/ 820145 h 2038588"/>
              <a:gd name="connsiteX61" fmla="*/ 7669769 w 12192000"/>
              <a:gd name="connsiteY61" fmla="*/ 872926 h 2038588"/>
              <a:gd name="connsiteX62" fmla="*/ 7694129 w 12192000"/>
              <a:gd name="connsiteY62" fmla="*/ 840445 h 2038588"/>
              <a:gd name="connsiteX63" fmla="*/ 7690069 w 12192000"/>
              <a:gd name="connsiteY63" fmla="*/ 820145 h 2038588"/>
              <a:gd name="connsiteX64" fmla="*/ 7702249 w 12192000"/>
              <a:gd name="connsiteY64" fmla="*/ 0 h 2038588"/>
              <a:gd name="connsiteX65" fmla="*/ 7710369 w 12192000"/>
              <a:gd name="connsiteY65" fmla="*/ 4060 h 2038588"/>
              <a:gd name="connsiteX66" fmla="*/ 7706309 w 12192000"/>
              <a:gd name="connsiteY66" fmla="*/ 158346 h 2038588"/>
              <a:gd name="connsiteX67" fmla="*/ 7706309 w 12192000"/>
              <a:gd name="connsiteY67" fmla="*/ 182706 h 2038588"/>
              <a:gd name="connsiteX68" fmla="*/ 7718489 w 12192000"/>
              <a:gd name="connsiteY68" fmla="*/ 194886 h 2038588"/>
              <a:gd name="connsiteX69" fmla="*/ 7710369 w 12192000"/>
              <a:gd name="connsiteY69" fmla="*/ 203006 h 2038588"/>
              <a:gd name="connsiteX70" fmla="*/ 7710369 w 12192000"/>
              <a:gd name="connsiteY70" fmla="*/ 292329 h 2038588"/>
              <a:gd name="connsiteX71" fmla="*/ 7726610 w 12192000"/>
              <a:gd name="connsiteY71" fmla="*/ 304510 h 2038588"/>
              <a:gd name="connsiteX72" fmla="*/ 7714429 w 12192000"/>
              <a:gd name="connsiteY72" fmla="*/ 389772 h 2038588"/>
              <a:gd name="connsiteX73" fmla="*/ 7734731 w 12192000"/>
              <a:gd name="connsiteY73" fmla="*/ 410073 h 2038588"/>
              <a:gd name="connsiteX74" fmla="*/ 7742851 w 12192000"/>
              <a:gd name="connsiteY74" fmla="*/ 442553 h 2038588"/>
              <a:gd name="connsiteX75" fmla="*/ 7726610 w 12192000"/>
              <a:gd name="connsiteY75" fmla="*/ 466914 h 2038588"/>
              <a:gd name="connsiteX76" fmla="*/ 7726610 w 12192000"/>
              <a:gd name="connsiteY76" fmla="*/ 552176 h 2038588"/>
              <a:gd name="connsiteX77" fmla="*/ 7738791 w 12192000"/>
              <a:gd name="connsiteY77" fmla="*/ 568417 h 2038588"/>
              <a:gd name="connsiteX78" fmla="*/ 7726610 w 12192000"/>
              <a:gd name="connsiteY78" fmla="*/ 588718 h 2038588"/>
              <a:gd name="connsiteX79" fmla="*/ 7824054 w 12192000"/>
              <a:gd name="connsiteY79" fmla="*/ 714582 h 2038588"/>
              <a:gd name="connsiteX80" fmla="*/ 7819994 w 12192000"/>
              <a:gd name="connsiteY80" fmla="*/ 734882 h 2038588"/>
              <a:gd name="connsiteX81" fmla="*/ 7755031 w 12192000"/>
              <a:gd name="connsiteY81" fmla="*/ 807965 h 2038588"/>
              <a:gd name="connsiteX82" fmla="*/ 7750971 w 12192000"/>
              <a:gd name="connsiteY82" fmla="*/ 852626 h 2038588"/>
              <a:gd name="connsiteX83" fmla="*/ 7750971 w 12192000"/>
              <a:gd name="connsiteY83" fmla="*/ 1343900 h 2038588"/>
              <a:gd name="connsiteX84" fmla="*/ 7836234 w 12192000"/>
              <a:gd name="connsiteY84" fmla="*/ 1449463 h 2038588"/>
              <a:gd name="connsiteX85" fmla="*/ 7791573 w 12192000"/>
              <a:gd name="connsiteY85" fmla="*/ 1534726 h 2038588"/>
              <a:gd name="connsiteX86" fmla="*/ 7949917 w 12192000"/>
              <a:gd name="connsiteY86" fmla="*/ 1758032 h 2038588"/>
              <a:gd name="connsiteX87" fmla="*/ 7990518 w 12192000"/>
              <a:gd name="connsiteY87" fmla="*/ 1758032 h 2038588"/>
              <a:gd name="connsiteX88" fmla="*/ 8010820 w 12192000"/>
              <a:gd name="connsiteY88" fmla="*/ 1676829 h 2038588"/>
              <a:gd name="connsiteX89" fmla="*/ 8128562 w 12192000"/>
              <a:gd name="connsiteY89" fmla="*/ 1676829 h 2038588"/>
              <a:gd name="connsiteX90" fmla="*/ 8144802 w 12192000"/>
              <a:gd name="connsiteY90" fmla="*/ 1701191 h 2038588"/>
              <a:gd name="connsiteX91" fmla="*/ 8388410 w 12192000"/>
              <a:gd name="connsiteY91" fmla="*/ 1701191 h 2038588"/>
              <a:gd name="connsiteX92" fmla="*/ 8388410 w 12192000"/>
              <a:gd name="connsiteY92" fmla="*/ 1575328 h 2038588"/>
              <a:gd name="connsiteX93" fmla="*/ 7986458 w 12192000"/>
              <a:gd name="connsiteY93" fmla="*/ 1421042 h 2038588"/>
              <a:gd name="connsiteX94" fmla="*/ 8002700 w 12192000"/>
              <a:gd name="connsiteY94" fmla="*/ 1412922 h 2038588"/>
              <a:gd name="connsiteX95" fmla="*/ 8230066 w 12192000"/>
              <a:gd name="connsiteY95" fmla="*/ 1416982 h 2038588"/>
              <a:gd name="connsiteX96" fmla="*/ 8295028 w 12192000"/>
              <a:gd name="connsiteY96" fmla="*/ 1425102 h 2038588"/>
              <a:gd name="connsiteX97" fmla="*/ 8981188 w 12192000"/>
              <a:gd name="connsiteY97" fmla="*/ 1429162 h 2038588"/>
              <a:gd name="connsiteX98" fmla="*/ 8997428 w 12192000"/>
              <a:gd name="connsiteY98" fmla="*/ 1421042 h 2038588"/>
              <a:gd name="connsiteX99" fmla="*/ 9241036 w 12192000"/>
              <a:gd name="connsiteY99" fmla="*/ 1421042 h 2038588"/>
              <a:gd name="connsiteX100" fmla="*/ 9241036 w 12192000"/>
              <a:gd name="connsiteY100" fmla="*/ 1433222 h 2038588"/>
              <a:gd name="connsiteX101" fmla="*/ 9151713 w 12192000"/>
              <a:gd name="connsiteY101" fmla="*/ 1477884 h 2038588"/>
              <a:gd name="connsiteX102" fmla="*/ 8855324 w 12192000"/>
              <a:gd name="connsiteY102" fmla="*/ 1575328 h 2038588"/>
              <a:gd name="connsiteX103" fmla="*/ 8847204 w 12192000"/>
              <a:gd name="connsiteY103" fmla="*/ 1607808 h 2038588"/>
              <a:gd name="connsiteX104" fmla="*/ 8855324 w 12192000"/>
              <a:gd name="connsiteY104" fmla="*/ 1640289 h 2038588"/>
              <a:gd name="connsiteX105" fmla="*/ 9184194 w 12192000"/>
              <a:gd name="connsiteY105" fmla="*/ 1640289 h 2038588"/>
              <a:gd name="connsiteX106" fmla="*/ 9184194 w 12192000"/>
              <a:gd name="connsiteY106" fmla="*/ 1684951 h 2038588"/>
              <a:gd name="connsiteX107" fmla="*/ 9265397 w 12192000"/>
              <a:gd name="connsiteY107" fmla="*/ 1684951 h 2038588"/>
              <a:gd name="connsiteX108" fmla="*/ 9297878 w 12192000"/>
              <a:gd name="connsiteY108" fmla="*/ 1624048 h 2038588"/>
              <a:gd name="connsiteX109" fmla="*/ 9297878 w 12192000"/>
              <a:gd name="connsiteY109" fmla="*/ 1246458 h 2038588"/>
              <a:gd name="connsiteX110" fmla="*/ 9318179 w 12192000"/>
              <a:gd name="connsiteY110" fmla="*/ 1218036 h 2038588"/>
              <a:gd name="connsiteX111" fmla="*/ 9318179 w 12192000"/>
              <a:gd name="connsiteY111" fmla="*/ 1144955 h 2038588"/>
              <a:gd name="connsiteX112" fmla="*/ 9326299 w 12192000"/>
              <a:gd name="connsiteY112" fmla="*/ 1108413 h 2038588"/>
              <a:gd name="connsiteX113" fmla="*/ 9358779 w 12192000"/>
              <a:gd name="connsiteY113" fmla="*/ 1108413 h 2038588"/>
              <a:gd name="connsiteX114" fmla="*/ 9362840 w 12192000"/>
              <a:gd name="connsiteY114" fmla="*/ 1140895 h 2038588"/>
              <a:gd name="connsiteX115" fmla="*/ 9496823 w 12192000"/>
              <a:gd name="connsiteY115" fmla="*/ 1140895 h 2038588"/>
              <a:gd name="connsiteX116" fmla="*/ 9504945 w 12192000"/>
              <a:gd name="connsiteY116" fmla="*/ 1112473 h 2038588"/>
              <a:gd name="connsiteX117" fmla="*/ 9529305 w 12192000"/>
              <a:gd name="connsiteY117" fmla="*/ 1108413 h 2038588"/>
              <a:gd name="connsiteX118" fmla="*/ 9537425 w 12192000"/>
              <a:gd name="connsiteY118" fmla="*/ 1112473 h 2038588"/>
              <a:gd name="connsiteX119" fmla="*/ 9549605 w 12192000"/>
              <a:gd name="connsiteY119" fmla="*/ 1153075 h 2038588"/>
              <a:gd name="connsiteX120" fmla="*/ 9545545 w 12192000"/>
              <a:gd name="connsiteY120" fmla="*/ 1230216 h 2038588"/>
              <a:gd name="connsiteX121" fmla="*/ 9561786 w 12192000"/>
              <a:gd name="connsiteY121" fmla="*/ 1246458 h 2038588"/>
              <a:gd name="connsiteX122" fmla="*/ 9565846 w 12192000"/>
              <a:gd name="connsiteY122" fmla="*/ 1287059 h 2038588"/>
              <a:gd name="connsiteX123" fmla="*/ 9573966 w 12192000"/>
              <a:gd name="connsiteY123" fmla="*/ 1291119 h 2038588"/>
              <a:gd name="connsiteX124" fmla="*/ 9598326 w 12192000"/>
              <a:gd name="connsiteY124" fmla="*/ 1278938 h 2038588"/>
              <a:gd name="connsiteX125" fmla="*/ 9598326 w 12192000"/>
              <a:gd name="connsiteY125" fmla="*/ 994730 h 2038588"/>
              <a:gd name="connsiteX126" fmla="*/ 9614567 w 12192000"/>
              <a:gd name="connsiteY126" fmla="*/ 994730 h 2038588"/>
              <a:gd name="connsiteX127" fmla="*/ 9902836 w 12192000"/>
              <a:gd name="connsiteY127" fmla="*/ 1043452 h 2038588"/>
              <a:gd name="connsiteX128" fmla="*/ 9906896 w 12192000"/>
              <a:gd name="connsiteY128" fmla="*/ 1075932 h 2038588"/>
              <a:gd name="connsiteX129" fmla="*/ 9906896 w 12192000"/>
              <a:gd name="connsiteY129" fmla="*/ 1262698 h 2038588"/>
              <a:gd name="connsiteX130" fmla="*/ 10065240 w 12192000"/>
              <a:gd name="connsiteY130" fmla="*/ 1287059 h 2038588"/>
              <a:gd name="connsiteX131" fmla="*/ 10065240 w 12192000"/>
              <a:gd name="connsiteY131" fmla="*/ 1307359 h 2038588"/>
              <a:gd name="connsiteX132" fmla="*/ 10065240 w 12192000"/>
              <a:gd name="connsiteY132" fmla="*/ 1766152 h 2038588"/>
              <a:gd name="connsiteX133" fmla="*/ 10077420 w 12192000"/>
              <a:gd name="connsiteY133" fmla="*/ 1770212 h 2038588"/>
              <a:gd name="connsiteX134" fmla="*/ 10093662 w 12192000"/>
              <a:gd name="connsiteY134" fmla="*/ 1741792 h 2038588"/>
              <a:gd name="connsiteX135" fmla="*/ 10073360 w 12192000"/>
              <a:gd name="connsiteY135" fmla="*/ 921648 h 2038588"/>
              <a:gd name="connsiteX136" fmla="*/ 10369749 w 12192000"/>
              <a:gd name="connsiteY136" fmla="*/ 921648 h 2038588"/>
              <a:gd name="connsiteX137" fmla="*/ 10369749 w 12192000"/>
              <a:gd name="connsiteY137" fmla="*/ 1676829 h 2038588"/>
              <a:gd name="connsiteX138" fmla="*/ 10377869 w 12192000"/>
              <a:gd name="connsiteY138" fmla="*/ 1680889 h 2038588"/>
              <a:gd name="connsiteX139" fmla="*/ 10438772 w 12192000"/>
              <a:gd name="connsiteY139" fmla="*/ 1648409 h 2038588"/>
              <a:gd name="connsiteX140" fmla="*/ 10422531 w 12192000"/>
              <a:gd name="connsiteY140" fmla="*/ 946009 h 2038588"/>
              <a:gd name="connsiteX141" fmla="*/ 10479374 w 12192000"/>
              <a:gd name="connsiteY141" fmla="*/ 946009 h 2038588"/>
              <a:gd name="connsiteX142" fmla="*/ 10479374 w 12192000"/>
              <a:gd name="connsiteY142" fmla="*/ 828265 h 2038588"/>
              <a:gd name="connsiteX143" fmla="*/ 10532153 w 12192000"/>
              <a:gd name="connsiteY143" fmla="*/ 803905 h 2038588"/>
              <a:gd name="connsiteX144" fmla="*/ 10532153 w 12192000"/>
              <a:gd name="connsiteY144" fmla="*/ 763303 h 2038588"/>
              <a:gd name="connsiteX145" fmla="*/ 10540274 w 12192000"/>
              <a:gd name="connsiteY145" fmla="*/ 755183 h 2038588"/>
              <a:gd name="connsiteX146" fmla="*/ 10763583 w 12192000"/>
              <a:gd name="connsiteY146" fmla="*/ 751123 h 2038588"/>
              <a:gd name="connsiteX147" fmla="*/ 10763583 w 12192000"/>
              <a:gd name="connsiteY147" fmla="*/ 730822 h 2038588"/>
              <a:gd name="connsiteX148" fmla="*/ 10763583 w 12192000"/>
              <a:gd name="connsiteY148" fmla="*/ 718642 h 2038588"/>
              <a:gd name="connsiteX149" fmla="*/ 10763583 w 12192000"/>
              <a:gd name="connsiteY149" fmla="*/ 710522 h 2038588"/>
              <a:gd name="connsiteX150" fmla="*/ 10783882 w 12192000"/>
              <a:gd name="connsiteY150" fmla="*/ 698342 h 2038588"/>
              <a:gd name="connsiteX151" fmla="*/ 10783882 w 12192000"/>
              <a:gd name="connsiteY151" fmla="*/ 686160 h 2038588"/>
              <a:gd name="connsiteX152" fmla="*/ 10792002 w 12192000"/>
              <a:gd name="connsiteY152" fmla="*/ 678040 h 2038588"/>
              <a:gd name="connsiteX153" fmla="*/ 10792002 w 12192000"/>
              <a:gd name="connsiteY153" fmla="*/ 588718 h 2038588"/>
              <a:gd name="connsiteX154" fmla="*/ 10804183 w 12192000"/>
              <a:gd name="connsiteY154" fmla="*/ 588718 h 2038588"/>
              <a:gd name="connsiteX155" fmla="*/ 10804183 w 12192000"/>
              <a:gd name="connsiteY155" fmla="*/ 673980 h 2038588"/>
              <a:gd name="connsiteX156" fmla="*/ 10808242 w 12192000"/>
              <a:gd name="connsiteY156" fmla="*/ 702402 h 2038588"/>
              <a:gd name="connsiteX157" fmla="*/ 10824483 w 12192000"/>
              <a:gd name="connsiteY157" fmla="*/ 710522 h 2038588"/>
              <a:gd name="connsiteX158" fmla="*/ 10828544 w 12192000"/>
              <a:gd name="connsiteY158" fmla="*/ 759243 h 2038588"/>
              <a:gd name="connsiteX159" fmla="*/ 10852904 w 12192000"/>
              <a:gd name="connsiteY159" fmla="*/ 771423 h 2038588"/>
              <a:gd name="connsiteX160" fmla="*/ 10856963 w 12192000"/>
              <a:gd name="connsiteY160" fmla="*/ 832325 h 2038588"/>
              <a:gd name="connsiteX161" fmla="*/ 10873205 w 12192000"/>
              <a:gd name="connsiteY161" fmla="*/ 856686 h 2038588"/>
              <a:gd name="connsiteX162" fmla="*/ 10873205 w 12192000"/>
              <a:gd name="connsiteY162" fmla="*/ 958189 h 2038588"/>
              <a:gd name="connsiteX163" fmla="*/ 10889445 w 12192000"/>
              <a:gd name="connsiteY163" fmla="*/ 970369 h 2038588"/>
              <a:gd name="connsiteX164" fmla="*/ 10889445 w 12192000"/>
              <a:gd name="connsiteY164" fmla="*/ 1404802 h 2038588"/>
              <a:gd name="connsiteX165" fmla="*/ 10962526 w 12192000"/>
              <a:gd name="connsiteY165" fmla="*/ 1360141 h 2038588"/>
              <a:gd name="connsiteX166" fmla="*/ 10962526 w 12192000"/>
              <a:gd name="connsiteY166" fmla="*/ 1230216 h 2038588"/>
              <a:gd name="connsiteX167" fmla="*/ 10974708 w 12192000"/>
              <a:gd name="connsiteY167" fmla="*/ 1218036 h 2038588"/>
              <a:gd name="connsiteX168" fmla="*/ 10982829 w 12192000"/>
              <a:gd name="connsiteY168" fmla="*/ 1222096 h 2038588"/>
              <a:gd name="connsiteX169" fmla="*/ 10984979 w 12192000"/>
              <a:gd name="connsiteY169" fmla="*/ 1223882 h 2038588"/>
              <a:gd name="connsiteX170" fmla="*/ 10990949 w 12192000"/>
              <a:gd name="connsiteY170" fmla="*/ 1222096 h 2038588"/>
              <a:gd name="connsiteX171" fmla="*/ 11153354 w 12192000"/>
              <a:gd name="connsiteY171" fmla="*/ 1339839 h 2038588"/>
              <a:gd name="connsiteX172" fmla="*/ 11153354 w 12192000"/>
              <a:gd name="connsiteY172" fmla="*/ 1132774 h 2038588"/>
              <a:gd name="connsiteX173" fmla="*/ 11242676 w 12192000"/>
              <a:gd name="connsiteY173" fmla="*/ 1100293 h 2038588"/>
              <a:gd name="connsiteX174" fmla="*/ 11287336 w 12192000"/>
              <a:gd name="connsiteY174" fmla="*/ 1104353 h 2038588"/>
              <a:gd name="connsiteX175" fmla="*/ 11299519 w 12192000"/>
              <a:gd name="connsiteY175" fmla="*/ 1120593 h 2038588"/>
              <a:gd name="connsiteX176" fmla="*/ 11376659 w 12192000"/>
              <a:gd name="connsiteY176" fmla="*/ 1088112 h 2038588"/>
              <a:gd name="connsiteX177" fmla="*/ 11478163 w 12192000"/>
              <a:gd name="connsiteY177" fmla="*/ 1067812 h 2038588"/>
              <a:gd name="connsiteX178" fmla="*/ 11482222 w 12192000"/>
              <a:gd name="connsiteY178" fmla="*/ 1096233 h 2038588"/>
              <a:gd name="connsiteX179" fmla="*/ 11506583 w 12192000"/>
              <a:gd name="connsiteY179" fmla="*/ 1136835 h 2038588"/>
              <a:gd name="connsiteX180" fmla="*/ 11502524 w 12192000"/>
              <a:gd name="connsiteY180" fmla="*/ 1380441 h 2038588"/>
              <a:gd name="connsiteX181" fmla="*/ 11510644 w 12192000"/>
              <a:gd name="connsiteY181" fmla="*/ 1384502 h 2038588"/>
              <a:gd name="connsiteX182" fmla="*/ 11535006 w 12192000"/>
              <a:gd name="connsiteY182" fmla="*/ 1327659 h 2038588"/>
              <a:gd name="connsiteX183" fmla="*/ 11539064 w 12192000"/>
              <a:gd name="connsiteY183" fmla="*/ 1274878 h 2038588"/>
              <a:gd name="connsiteX184" fmla="*/ 11539064 w 12192000"/>
              <a:gd name="connsiteY184" fmla="*/ 1193676 h 2038588"/>
              <a:gd name="connsiteX185" fmla="*/ 11567486 w 12192000"/>
              <a:gd name="connsiteY185" fmla="*/ 1193676 h 2038588"/>
              <a:gd name="connsiteX186" fmla="*/ 11567486 w 12192000"/>
              <a:gd name="connsiteY186" fmla="*/ 978489 h 2038588"/>
              <a:gd name="connsiteX187" fmla="*/ 11575606 w 12192000"/>
              <a:gd name="connsiteY187" fmla="*/ 974429 h 2038588"/>
              <a:gd name="connsiteX188" fmla="*/ 11575606 w 12192000"/>
              <a:gd name="connsiteY188" fmla="*/ 1193676 h 2038588"/>
              <a:gd name="connsiteX189" fmla="*/ 11616207 w 12192000"/>
              <a:gd name="connsiteY189" fmla="*/ 1197736 h 2038588"/>
              <a:gd name="connsiteX190" fmla="*/ 11660868 w 12192000"/>
              <a:gd name="connsiteY190" fmla="*/ 1189616 h 2038588"/>
              <a:gd name="connsiteX191" fmla="*/ 11664929 w 12192000"/>
              <a:gd name="connsiteY191" fmla="*/ 974429 h 2038588"/>
              <a:gd name="connsiteX192" fmla="*/ 11668988 w 12192000"/>
              <a:gd name="connsiteY192" fmla="*/ 1189616 h 2038588"/>
              <a:gd name="connsiteX193" fmla="*/ 11697410 w 12192000"/>
              <a:gd name="connsiteY193" fmla="*/ 1197736 h 2038588"/>
              <a:gd name="connsiteX194" fmla="*/ 11693348 w 12192000"/>
              <a:gd name="connsiteY194" fmla="*/ 1356081 h 2038588"/>
              <a:gd name="connsiteX195" fmla="*/ 11721770 w 12192000"/>
              <a:gd name="connsiteY195" fmla="*/ 1392622 h 2038588"/>
              <a:gd name="connsiteX196" fmla="*/ 11729892 w 12192000"/>
              <a:gd name="connsiteY196" fmla="*/ 1364201 h 2038588"/>
              <a:gd name="connsiteX197" fmla="*/ 11733950 w 12192000"/>
              <a:gd name="connsiteY197" fmla="*/ 1092172 h 2038588"/>
              <a:gd name="connsiteX198" fmla="*/ 11750191 w 12192000"/>
              <a:gd name="connsiteY198" fmla="*/ 1079992 h 2038588"/>
              <a:gd name="connsiteX199" fmla="*/ 11733950 w 12192000"/>
              <a:gd name="connsiteY199" fmla="*/ 1063752 h 2038588"/>
              <a:gd name="connsiteX200" fmla="*/ 11945077 w 12192000"/>
              <a:gd name="connsiteY200" fmla="*/ 1015030 h 2038588"/>
              <a:gd name="connsiteX201" fmla="*/ 12046580 w 12192000"/>
              <a:gd name="connsiteY201" fmla="*/ 998790 h 2038588"/>
              <a:gd name="connsiteX202" fmla="*/ 12087182 w 12192000"/>
              <a:gd name="connsiteY202" fmla="*/ 1006910 h 2038588"/>
              <a:gd name="connsiteX203" fmla="*/ 12038460 w 12192000"/>
              <a:gd name="connsiteY203" fmla="*/ 1051572 h 2038588"/>
              <a:gd name="connsiteX204" fmla="*/ 12046580 w 12192000"/>
              <a:gd name="connsiteY204" fmla="*/ 1088112 h 2038588"/>
              <a:gd name="connsiteX205" fmla="*/ 12038460 w 12192000"/>
              <a:gd name="connsiteY205" fmla="*/ 1368261 h 2038588"/>
              <a:gd name="connsiteX206" fmla="*/ 12046580 w 12192000"/>
              <a:gd name="connsiteY206" fmla="*/ 1388562 h 2038588"/>
              <a:gd name="connsiteX207" fmla="*/ 12054701 w 12192000"/>
              <a:gd name="connsiteY207" fmla="*/ 1384502 h 2038588"/>
              <a:gd name="connsiteX208" fmla="*/ 12058760 w 12192000"/>
              <a:gd name="connsiteY208" fmla="*/ 1360141 h 2038588"/>
              <a:gd name="connsiteX209" fmla="*/ 12164323 w 12192000"/>
              <a:gd name="connsiteY209" fmla="*/ 1327659 h 2038588"/>
              <a:gd name="connsiteX210" fmla="*/ 12192000 w 12192000"/>
              <a:gd name="connsiteY210" fmla="*/ 1331319 h 2038588"/>
              <a:gd name="connsiteX211" fmla="*/ 12192000 w 12192000"/>
              <a:gd name="connsiteY211" fmla="*/ 2038588 h 2038588"/>
              <a:gd name="connsiteX212" fmla="*/ 0 w 12192000"/>
              <a:gd name="connsiteY212" fmla="*/ 2038588 h 2038588"/>
              <a:gd name="connsiteX213" fmla="*/ 0 w 12192000"/>
              <a:gd name="connsiteY213" fmla="*/ 1613549 h 2038588"/>
              <a:gd name="connsiteX214" fmla="*/ 27098 w 12192000"/>
              <a:gd name="connsiteY214" fmla="*/ 1605778 h 2038588"/>
              <a:gd name="connsiteX215" fmla="*/ 126063 w 12192000"/>
              <a:gd name="connsiteY215" fmla="*/ 1591568 h 2038588"/>
              <a:gd name="connsiteX216" fmla="*/ 219446 w 12192000"/>
              <a:gd name="connsiteY216" fmla="*/ 1599688 h 2038588"/>
              <a:gd name="connsiteX217" fmla="*/ 255987 w 12192000"/>
              <a:gd name="connsiteY217" fmla="*/ 1591568 h 2038588"/>
              <a:gd name="connsiteX218" fmla="*/ 316889 w 12192000"/>
              <a:gd name="connsiteY218" fmla="*/ 1652469 h 2038588"/>
              <a:gd name="connsiteX219" fmla="*/ 333130 w 12192000"/>
              <a:gd name="connsiteY219" fmla="*/ 1652469 h 2038588"/>
              <a:gd name="connsiteX220" fmla="*/ 341250 w 12192000"/>
              <a:gd name="connsiteY220" fmla="*/ 1607808 h 2038588"/>
              <a:gd name="connsiteX221" fmla="*/ 341250 w 12192000"/>
              <a:gd name="connsiteY221" fmla="*/ 1506305 h 2038588"/>
              <a:gd name="connsiteX222" fmla="*/ 345310 w 12192000"/>
              <a:gd name="connsiteY222" fmla="*/ 1457583 h 2038588"/>
              <a:gd name="connsiteX223" fmla="*/ 349370 w 12192000"/>
              <a:gd name="connsiteY223" fmla="*/ 1396682 h 2038588"/>
              <a:gd name="connsiteX224" fmla="*/ 353430 w 12192000"/>
              <a:gd name="connsiteY224" fmla="*/ 1352020 h 2038588"/>
              <a:gd name="connsiteX225" fmla="*/ 442753 w 12192000"/>
              <a:gd name="connsiteY225" fmla="*/ 1303299 h 2038588"/>
              <a:gd name="connsiteX226" fmla="*/ 507715 w 12192000"/>
              <a:gd name="connsiteY226" fmla="*/ 1352020 h 2038588"/>
              <a:gd name="connsiteX227" fmla="*/ 515835 w 12192000"/>
              <a:gd name="connsiteY227" fmla="*/ 1437283 h 2038588"/>
              <a:gd name="connsiteX228" fmla="*/ 515835 w 12192000"/>
              <a:gd name="connsiteY228" fmla="*/ 1684951 h 2038588"/>
              <a:gd name="connsiteX229" fmla="*/ 556436 w 12192000"/>
              <a:gd name="connsiteY229" fmla="*/ 1770212 h 2038588"/>
              <a:gd name="connsiteX230" fmla="*/ 568616 w 12192000"/>
              <a:gd name="connsiteY230" fmla="*/ 1770212 h 2038588"/>
              <a:gd name="connsiteX231" fmla="*/ 572676 w 12192000"/>
              <a:gd name="connsiteY231" fmla="*/ 1733672 h 2038588"/>
              <a:gd name="connsiteX232" fmla="*/ 564556 w 12192000"/>
              <a:gd name="connsiteY232" fmla="*/ 1619988 h 2038588"/>
              <a:gd name="connsiteX233" fmla="*/ 670120 w 12192000"/>
              <a:gd name="connsiteY233" fmla="*/ 1619988 h 2038588"/>
              <a:gd name="connsiteX234" fmla="*/ 653879 w 12192000"/>
              <a:gd name="connsiteY234" fmla="*/ 1526605 h 2038588"/>
              <a:gd name="connsiteX235" fmla="*/ 804103 w 12192000"/>
              <a:gd name="connsiteY235" fmla="*/ 1530665 h 2038588"/>
              <a:gd name="connsiteX236" fmla="*/ 824405 w 12192000"/>
              <a:gd name="connsiteY236" fmla="*/ 1542846 h 2038588"/>
              <a:gd name="connsiteX237" fmla="*/ 840645 w 12192000"/>
              <a:gd name="connsiteY237" fmla="*/ 1542846 h 2038588"/>
              <a:gd name="connsiteX238" fmla="*/ 844705 w 12192000"/>
              <a:gd name="connsiteY238" fmla="*/ 1453523 h 2038588"/>
              <a:gd name="connsiteX239" fmla="*/ 860945 w 12192000"/>
              <a:gd name="connsiteY239" fmla="*/ 1457583 h 2038588"/>
              <a:gd name="connsiteX240" fmla="*/ 889366 w 12192000"/>
              <a:gd name="connsiteY240" fmla="*/ 1429162 h 2038588"/>
              <a:gd name="connsiteX241" fmla="*/ 978689 w 12192000"/>
              <a:gd name="connsiteY241" fmla="*/ 1433222 h 2038588"/>
              <a:gd name="connsiteX242" fmla="*/ 994929 w 12192000"/>
              <a:gd name="connsiteY242" fmla="*/ 1453523 h 2038588"/>
              <a:gd name="connsiteX243" fmla="*/ 1084252 w 12192000"/>
              <a:gd name="connsiteY243" fmla="*/ 1465704 h 2038588"/>
              <a:gd name="connsiteX244" fmla="*/ 1084252 w 12192000"/>
              <a:gd name="connsiteY244" fmla="*/ 1481945 h 2038588"/>
              <a:gd name="connsiteX245" fmla="*/ 1084252 w 12192000"/>
              <a:gd name="connsiteY245" fmla="*/ 1749912 h 2038588"/>
              <a:gd name="connsiteX246" fmla="*/ 1092372 w 12192000"/>
              <a:gd name="connsiteY246" fmla="*/ 1806754 h 2038588"/>
              <a:gd name="connsiteX247" fmla="*/ 1153275 w 12192000"/>
              <a:gd name="connsiteY247" fmla="*/ 1806754 h 2038588"/>
              <a:gd name="connsiteX248" fmla="*/ 1165455 w 12192000"/>
              <a:gd name="connsiteY248" fmla="*/ 1741792 h 2038588"/>
              <a:gd name="connsiteX249" fmla="*/ 1177635 w 12192000"/>
              <a:gd name="connsiteY249" fmla="*/ 1615928 h 2038588"/>
              <a:gd name="connsiteX250" fmla="*/ 1157334 w 12192000"/>
              <a:gd name="connsiteY250" fmla="*/ 1453523 h 2038588"/>
              <a:gd name="connsiteX251" fmla="*/ 1238536 w 12192000"/>
              <a:gd name="connsiteY251" fmla="*/ 1453523 h 2038588"/>
              <a:gd name="connsiteX252" fmla="*/ 1238536 w 12192000"/>
              <a:gd name="connsiteY252" fmla="*/ 1429162 h 2038588"/>
              <a:gd name="connsiteX253" fmla="*/ 1331919 w 12192000"/>
              <a:gd name="connsiteY253" fmla="*/ 1429162 h 2038588"/>
              <a:gd name="connsiteX254" fmla="*/ 1396882 w 12192000"/>
              <a:gd name="connsiteY254" fmla="*/ 1449463 h 2038588"/>
              <a:gd name="connsiteX255" fmla="*/ 1506505 w 12192000"/>
              <a:gd name="connsiteY255" fmla="*/ 1449463 h 2038588"/>
              <a:gd name="connsiteX256" fmla="*/ 1478084 w 12192000"/>
              <a:gd name="connsiteY256" fmla="*/ 1619988 h 2038588"/>
              <a:gd name="connsiteX257" fmla="*/ 1490264 w 12192000"/>
              <a:gd name="connsiteY257" fmla="*/ 1835175 h 2038588"/>
              <a:gd name="connsiteX258" fmla="*/ 1526805 w 12192000"/>
              <a:gd name="connsiteY258" fmla="*/ 1766152 h 2038588"/>
              <a:gd name="connsiteX259" fmla="*/ 1591768 w 12192000"/>
              <a:gd name="connsiteY259" fmla="*/ 1766152 h 2038588"/>
              <a:gd name="connsiteX260" fmla="*/ 1608008 w 12192000"/>
              <a:gd name="connsiteY260" fmla="*/ 1717431 h 2038588"/>
              <a:gd name="connsiteX261" fmla="*/ 1616128 w 12192000"/>
              <a:gd name="connsiteY261" fmla="*/ 1672769 h 2038588"/>
              <a:gd name="connsiteX262" fmla="*/ 1624248 w 12192000"/>
              <a:gd name="connsiteY262" fmla="*/ 1624048 h 2038588"/>
              <a:gd name="connsiteX263" fmla="*/ 1656729 w 12192000"/>
              <a:gd name="connsiteY263" fmla="*/ 1384502 h 2038588"/>
              <a:gd name="connsiteX264" fmla="*/ 1668909 w 12192000"/>
              <a:gd name="connsiteY264" fmla="*/ 1266758 h 2038588"/>
              <a:gd name="connsiteX265" fmla="*/ 1668909 w 12192000"/>
              <a:gd name="connsiteY265" fmla="*/ 1031271 h 2038588"/>
              <a:gd name="connsiteX266" fmla="*/ 1644549 w 12192000"/>
              <a:gd name="connsiteY266" fmla="*/ 836385 h 2038588"/>
              <a:gd name="connsiteX267" fmla="*/ 1624248 w 12192000"/>
              <a:gd name="connsiteY267" fmla="*/ 706462 h 2038588"/>
              <a:gd name="connsiteX268" fmla="*/ 1701391 w 12192000"/>
              <a:gd name="connsiteY268" fmla="*/ 665860 h 2038588"/>
              <a:gd name="connsiteX269" fmla="*/ 1709511 w 12192000"/>
              <a:gd name="connsiteY269" fmla="*/ 625259 h 2038588"/>
              <a:gd name="connsiteX270" fmla="*/ 1709511 w 12192000"/>
              <a:gd name="connsiteY270" fmla="*/ 596839 h 2038588"/>
              <a:gd name="connsiteX271" fmla="*/ 1717631 w 12192000"/>
              <a:gd name="connsiteY271" fmla="*/ 495335 h 2038588"/>
              <a:gd name="connsiteX272" fmla="*/ 1733871 w 12192000"/>
              <a:gd name="connsiteY272" fmla="*/ 669920 h 2038588"/>
              <a:gd name="connsiteX273" fmla="*/ 1794774 w 12192000"/>
              <a:gd name="connsiteY273" fmla="*/ 730822 h 2038588"/>
              <a:gd name="connsiteX274" fmla="*/ 1758232 w 12192000"/>
              <a:gd name="connsiteY274" fmla="*/ 1096233 h 2038588"/>
              <a:gd name="connsiteX275" fmla="*/ 1758232 w 12192000"/>
              <a:gd name="connsiteY275" fmla="*/ 1319539 h 2038588"/>
              <a:gd name="connsiteX276" fmla="*/ 1786654 w 12192000"/>
              <a:gd name="connsiteY276" fmla="*/ 1770212 h 2038588"/>
              <a:gd name="connsiteX277" fmla="*/ 1928758 w 12192000"/>
              <a:gd name="connsiteY277" fmla="*/ 1770212 h 2038588"/>
              <a:gd name="connsiteX278" fmla="*/ 1949058 w 12192000"/>
              <a:gd name="connsiteY278" fmla="*/ 1157135 h 2038588"/>
              <a:gd name="connsiteX279" fmla="*/ 1920637 w 12192000"/>
              <a:gd name="connsiteY279" fmla="*/ 1136835 h 2038588"/>
              <a:gd name="connsiteX280" fmla="*/ 1924698 w 12192000"/>
              <a:gd name="connsiteY280" fmla="*/ 1128713 h 2038588"/>
              <a:gd name="connsiteX281" fmla="*/ 1969358 w 12192000"/>
              <a:gd name="connsiteY281" fmla="*/ 1108413 h 2038588"/>
              <a:gd name="connsiteX282" fmla="*/ 2156124 w 12192000"/>
              <a:gd name="connsiteY282" fmla="*/ 1108413 h 2038588"/>
              <a:gd name="connsiteX283" fmla="*/ 2200786 w 12192000"/>
              <a:gd name="connsiteY283" fmla="*/ 1132774 h 2038588"/>
              <a:gd name="connsiteX284" fmla="*/ 2180486 w 12192000"/>
              <a:gd name="connsiteY284" fmla="*/ 1165255 h 2038588"/>
              <a:gd name="connsiteX285" fmla="*/ 2188605 w 12192000"/>
              <a:gd name="connsiteY285" fmla="*/ 1177435 h 2038588"/>
              <a:gd name="connsiteX286" fmla="*/ 2176424 w 12192000"/>
              <a:gd name="connsiteY286" fmla="*/ 1209916 h 2038588"/>
              <a:gd name="connsiteX287" fmla="*/ 2188605 w 12192000"/>
              <a:gd name="connsiteY287" fmla="*/ 1238336 h 2038588"/>
              <a:gd name="connsiteX288" fmla="*/ 2188605 w 12192000"/>
              <a:gd name="connsiteY288" fmla="*/ 1372321 h 2038588"/>
              <a:gd name="connsiteX289" fmla="*/ 2180486 w 12192000"/>
              <a:gd name="connsiteY289" fmla="*/ 1416982 h 2038588"/>
              <a:gd name="connsiteX290" fmla="*/ 2188605 w 12192000"/>
              <a:gd name="connsiteY290" fmla="*/ 1437283 h 2038588"/>
              <a:gd name="connsiteX291" fmla="*/ 2180486 w 12192000"/>
              <a:gd name="connsiteY291" fmla="*/ 1449463 h 2038588"/>
              <a:gd name="connsiteX292" fmla="*/ 2180486 w 12192000"/>
              <a:gd name="connsiteY292" fmla="*/ 1770212 h 2038588"/>
              <a:gd name="connsiteX293" fmla="*/ 2253567 w 12192000"/>
              <a:gd name="connsiteY293" fmla="*/ 1770212 h 2038588"/>
              <a:gd name="connsiteX294" fmla="*/ 2265749 w 12192000"/>
              <a:gd name="connsiteY294" fmla="*/ 1270818 h 2038588"/>
              <a:gd name="connsiteX295" fmla="*/ 2257627 w 12192000"/>
              <a:gd name="connsiteY295" fmla="*/ 1254578 h 2038588"/>
              <a:gd name="connsiteX296" fmla="*/ 2269807 w 12192000"/>
              <a:gd name="connsiteY296" fmla="*/ 1230216 h 2038588"/>
              <a:gd name="connsiteX297" fmla="*/ 2269807 w 12192000"/>
              <a:gd name="connsiteY297" fmla="*/ 1201796 h 2038588"/>
              <a:gd name="connsiteX298" fmla="*/ 2269807 w 12192000"/>
              <a:gd name="connsiteY298" fmla="*/ 1181495 h 2038588"/>
              <a:gd name="connsiteX299" fmla="*/ 2444393 w 12192000"/>
              <a:gd name="connsiteY299" fmla="*/ 1181495 h 2038588"/>
              <a:gd name="connsiteX300" fmla="*/ 2444393 w 12192000"/>
              <a:gd name="connsiteY300" fmla="*/ 1242398 h 2038588"/>
              <a:gd name="connsiteX301" fmla="*/ 2468754 w 12192000"/>
              <a:gd name="connsiteY301" fmla="*/ 1282998 h 2038588"/>
              <a:gd name="connsiteX302" fmla="*/ 2468754 w 12192000"/>
              <a:gd name="connsiteY302" fmla="*/ 1770212 h 2038588"/>
              <a:gd name="connsiteX303" fmla="*/ 2480934 w 12192000"/>
              <a:gd name="connsiteY303" fmla="*/ 1774272 h 2038588"/>
              <a:gd name="connsiteX304" fmla="*/ 2501235 w 12192000"/>
              <a:gd name="connsiteY304" fmla="*/ 1672769 h 2038588"/>
              <a:gd name="connsiteX305" fmla="*/ 2501235 w 12192000"/>
              <a:gd name="connsiteY305" fmla="*/ 966309 h 2038588"/>
              <a:gd name="connsiteX306" fmla="*/ 2675820 w 12192000"/>
              <a:gd name="connsiteY306" fmla="*/ 966309 h 2038588"/>
              <a:gd name="connsiteX307" fmla="*/ 2696120 w 12192000"/>
              <a:gd name="connsiteY307" fmla="*/ 1019090 h 2038588"/>
              <a:gd name="connsiteX308" fmla="*/ 2692061 w 12192000"/>
              <a:gd name="connsiteY308" fmla="*/ 1693071 h 2038588"/>
              <a:gd name="connsiteX309" fmla="*/ 2724542 w 12192000"/>
              <a:gd name="connsiteY309" fmla="*/ 1709311 h 2038588"/>
              <a:gd name="connsiteX310" fmla="*/ 2748902 w 12192000"/>
              <a:gd name="connsiteY310" fmla="*/ 1705251 h 2038588"/>
              <a:gd name="connsiteX311" fmla="*/ 2748902 w 12192000"/>
              <a:gd name="connsiteY311" fmla="*/ 738942 h 2038588"/>
              <a:gd name="connsiteX312" fmla="*/ 2886946 w 12192000"/>
              <a:gd name="connsiteY312" fmla="*/ 738942 h 2038588"/>
              <a:gd name="connsiteX313" fmla="*/ 2886946 w 12192000"/>
              <a:gd name="connsiteY313" fmla="*/ 1705251 h 2038588"/>
              <a:gd name="connsiteX314" fmla="*/ 2899126 w 12192000"/>
              <a:gd name="connsiteY314" fmla="*/ 1709311 h 2038588"/>
              <a:gd name="connsiteX315" fmla="*/ 2939727 w 12192000"/>
              <a:gd name="connsiteY315" fmla="*/ 1697131 h 2038588"/>
              <a:gd name="connsiteX316" fmla="*/ 2943787 w 12192000"/>
              <a:gd name="connsiteY316" fmla="*/ 1071872 h 2038588"/>
              <a:gd name="connsiteX317" fmla="*/ 2939727 w 12192000"/>
              <a:gd name="connsiteY317" fmla="*/ 1039392 h 2038588"/>
              <a:gd name="connsiteX318" fmla="*/ 2939727 w 12192000"/>
              <a:gd name="connsiteY318" fmla="*/ 1002850 h 2038588"/>
              <a:gd name="connsiteX319" fmla="*/ 2955968 w 12192000"/>
              <a:gd name="connsiteY319" fmla="*/ 954129 h 2038588"/>
              <a:gd name="connsiteX320" fmla="*/ 3029051 w 12192000"/>
              <a:gd name="connsiteY320" fmla="*/ 950069 h 2038588"/>
              <a:gd name="connsiteX321" fmla="*/ 3134615 w 12192000"/>
              <a:gd name="connsiteY321" fmla="*/ 950069 h 2038588"/>
              <a:gd name="connsiteX322" fmla="*/ 3134615 w 12192000"/>
              <a:gd name="connsiteY322" fmla="*/ 1445403 h 2038588"/>
              <a:gd name="connsiteX323" fmla="*/ 3146794 w 12192000"/>
              <a:gd name="connsiteY323" fmla="*/ 1733672 h 2038588"/>
              <a:gd name="connsiteX324" fmla="*/ 3163034 w 12192000"/>
              <a:gd name="connsiteY324" fmla="*/ 1709311 h 2038588"/>
              <a:gd name="connsiteX325" fmla="*/ 3195516 w 12192000"/>
              <a:gd name="connsiteY325" fmla="*/ 1709311 h 2038588"/>
              <a:gd name="connsiteX326" fmla="*/ 3195516 w 12192000"/>
              <a:gd name="connsiteY326" fmla="*/ 1291119 h 2038588"/>
              <a:gd name="connsiteX327" fmla="*/ 3215816 w 12192000"/>
              <a:gd name="connsiteY327" fmla="*/ 1258638 h 2038588"/>
              <a:gd name="connsiteX328" fmla="*/ 3244237 w 12192000"/>
              <a:gd name="connsiteY328" fmla="*/ 1234276 h 2038588"/>
              <a:gd name="connsiteX329" fmla="*/ 3260477 w 12192000"/>
              <a:gd name="connsiteY329" fmla="*/ 1213976 h 2038588"/>
              <a:gd name="connsiteX330" fmla="*/ 3305139 w 12192000"/>
              <a:gd name="connsiteY330" fmla="*/ 1157135 h 2038588"/>
              <a:gd name="connsiteX331" fmla="*/ 3349800 w 12192000"/>
              <a:gd name="connsiteY331" fmla="*/ 1071872 h 2038588"/>
              <a:gd name="connsiteX332" fmla="*/ 3349800 w 12192000"/>
              <a:gd name="connsiteY332" fmla="*/ 958189 h 2038588"/>
              <a:gd name="connsiteX333" fmla="*/ 3366040 w 12192000"/>
              <a:gd name="connsiteY333" fmla="*/ 958189 h 2038588"/>
              <a:gd name="connsiteX334" fmla="*/ 3370101 w 12192000"/>
              <a:gd name="connsiteY334" fmla="*/ 1136835 h 2038588"/>
              <a:gd name="connsiteX335" fmla="*/ 3406642 w 12192000"/>
              <a:gd name="connsiteY335" fmla="*/ 1157135 h 2038588"/>
              <a:gd name="connsiteX336" fmla="*/ 3406642 w 12192000"/>
              <a:gd name="connsiteY336" fmla="*/ 1197736 h 2038588"/>
              <a:gd name="connsiteX337" fmla="*/ 3447243 w 12192000"/>
              <a:gd name="connsiteY337" fmla="*/ 1213976 h 2038588"/>
              <a:gd name="connsiteX338" fmla="*/ 3475665 w 12192000"/>
              <a:gd name="connsiteY338" fmla="*/ 1234276 h 2038588"/>
              <a:gd name="connsiteX339" fmla="*/ 3487843 w 12192000"/>
              <a:gd name="connsiteY339" fmla="*/ 1291119 h 2038588"/>
              <a:gd name="connsiteX340" fmla="*/ 3500024 w 12192000"/>
              <a:gd name="connsiteY340" fmla="*/ 1299239 h 2038588"/>
              <a:gd name="connsiteX341" fmla="*/ 3508145 w 12192000"/>
              <a:gd name="connsiteY341" fmla="*/ 1396682 h 2038588"/>
              <a:gd name="connsiteX342" fmla="*/ 3508145 w 12192000"/>
              <a:gd name="connsiteY342" fmla="*/ 1526605 h 2038588"/>
              <a:gd name="connsiteX343" fmla="*/ 3516265 w 12192000"/>
              <a:gd name="connsiteY343" fmla="*/ 1530665 h 2038588"/>
              <a:gd name="connsiteX344" fmla="*/ 3548746 w 12192000"/>
              <a:gd name="connsiteY344" fmla="*/ 1514425 h 2038588"/>
              <a:gd name="connsiteX345" fmla="*/ 3548746 w 12192000"/>
              <a:gd name="connsiteY345" fmla="*/ 1486005 h 2038588"/>
              <a:gd name="connsiteX346" fmla="*/ 3556867 w 12192000"/>
              <a:gd name="connsiteY346" fmla="*/ 1486005 h 2038588"/>
              <a:gd name="connsiteX347" fmla="*/ 3556867 w 12192000"/>
              <a:gd name="connsiteY347" fmla="*/ 1514425 h 2038588"/>
              <a:gd name="connsiteX348" fmla="*/ 3569046 w 12192000"/>
              <a:gd name="connsiteY348" fmla="*/ 1522545 h 2038588"/>
              <a:gd name="connsiteX349" fmla="*/ 3573106 w 12192000"/>
              <a:gd name="connsiteY349" fmla="*/ 1498185 h 2038588"/>
              <a:gd name="connsiteX350" fmla="*/ 3573106 w 12192000"/>
              <a:gd name="connsiteY350" fmla="*/ 1429162 h 2038588"/>
              <a:gd name="connsiteX351" fmla="*/ 3605587 w 12192000"/>
              <a:gd name="connsiteY351" fmla="*/ 1400742 h 2038588"/>
              <a:gd name="connsiteX352" fmla="*/ 3678671 w 12192000"/>
              <a:gd name="connsiteY352" fmla="*/ 1400742 h 2038588"/>
              <a:gd name="connsiteX353" fmla="*/ 3686790 w 12192000"/>
              <a:gd name="connsiteY353" fmla="*/ 1416982 h 2038588"/>
              <a:gd name="connsiteX354" fmla="*/ 3698971 w 12192000"/>
              <a:gd name="connsiteY354" fmla="*/ 1408862 h 2038588"/>
              <a:gd name="connsiteX355" fmla="*/ 3735512 w 12192000"/>
              <a:gd name="connsiteY355" fmla="*/ 1356081 h 2038588"/>
              <a:gd name="connsiteX356" fmla="*/ 3739572 w 12192000"/>
              <a:gd name="connsiteY356" fmla="*/ 1339839 h 2038588"/>
              <a:gd name="connsiteX357" fmla="*/ 3739572 w 12192000"/>
              <a:gd name="connsiteY357" fmla="*/ 1311419 h 2038588"/>
              <a:gd name="connsiteX358" fmla="*/ 3743632 w 12192000"/>
              <a:gd name="connsiteY358" fmla="*/ 1291119 h 2038588"/>
              <a:gd name="connsiteX359" fmla="*/ 3751752 w 12192000"/>
              <a:gd name="connsiteY359" fmla="*/ 1356081 h 2038588"/>
              <a:gd name="connsiteX360" fmla="*/ 3820773 w 12192000"/>
              <a:gd name="connsiteY360" fmla="*/ 1372321 h 2038588"/>
              <a:gd name="connsiteX361" fmla="*/ 3816715 w 12192000"/>
              <a:gd name="connsiteY361" fmla="*/ 1388562 h 2038588"/>
              <a:gd name="connsiteX362" fmla="*/ 3832955 w 12192000"/>
              <a:gd name="connsiteY362" fmla="*/ 1404802 h 2038588"/>
              <a:gd name="connsiteX363" fmla="*/ 3865437 w 12192000"/>
              <a:gd name="connsiteY363" fmla="*/ 1583448 h 2038588"/>
              <a:gd name="connsiteX364" fmla="*/ 3869495 w 12192000"/>
              <a:gd name="connsiteY364" fmla="*/ 1640289 h 2038588"/>
              <a:gd name="connsiteX365" fmla="*/ 3889796 w 12192000"/>
              <a:gd name="connsiteY365" fmla="*/ 1660589 h 2038588"/>
              <a:gd name="connsiteX366" fmla="*/ 3910096 w 12192000"/>
              <a:gd name="connsiteY366" fmla="*/ 1644349 h 2038588"/>
              <a:gd name="connsiteX367" fmla="*/ 3910096 w 12192000"/>
              <a:gd name="connsiteY367" fmla="*/ 1567206 h 2038588"/>
              <a:gd name="connsiteX368" fmla="*/ 3934458 w 12192000"/>
              <a:gd name="connsiteY368" fmla="*/ 1546906 h 2038588"/>
              <a:gd name="connsiteX369" fmla="*/ 4052201 w 12192000"/>
              <a:gd name="connsiteY369" fmla="*/ 1550966 h 2038588"/>
              <a:gd name="connsiteX370" fmla="*/ 4068442 w 12192000"/>
              <a:gd name="connsiteY370" fmla="*/ 1546906 h 2038588"/>
              <a:gd name="connsiteX371" fmla="*/ 4068442 w 12192000"/>
              <a:gd name="connsiteY371" fmla="*/ 1205856 h 2038588"/>
              <a:gd name="connsiteX372" fmla="*/ 4133403 w 12192000"/>
              <a:gd name="connsiteY372" fmla="*/ 1136835 h 2038588"/>
              <a:gd name="connsiteX373" fmla="*/ 4133403 w 12192000"/>
              <a:gd name="connsiteY373" fmla="*/ 1120593 h 2038588"/>
              <a:gd name="connsiteX374" fmla="*/ 4141524 w 12192000"/>
              <a:gd name="connsiteY374" fmla="*/ 1067812 h 2038588"/>
              <a:gd name="connsiteX375" fmla="*/ 4198365 w 12192000"/>
              <a:gd name="connsiteY375" fmla="*/ 1136835 h 2038588"/>
              <a:gd name="connsiteX376" fmla="*/ 4226788 w 12192000"/>
              <a:gd name="connsiteY376" fmla="*/ 1136835 h 2038588"/>
              <a:gd name="connsiteX377" fmla="*/ 4230846 w 12192000"/>
              <a:gd name="connsiteY377" fmla="*/ 1096233 h 2038588"/>
              <a:gd name="connsiteX378" fmla="*/ 4312049 w 12192000"/>
              <a:gd name="connsiteY378" fmla="*/ 1177435 h 2038588"/>
              <a:gd name="connsiteX379" fmla="*/ 4303928 w 12192000"/>
              <a:gd name="connsiteY379" fmla="*/ 1315479 h 2038588"/>
              <a:gd name="connsiteX380" fmla="*/ 4307990 w 12192000"/>
              <a:gd name="connsiteY380" fmla="*/ 1477884 h 2038588"/>
              <a:gd name="connsiteX381" fmla="*/ 4328290 w 12192000"/>
              <a:gd name="connsiteY381" fmla="*/ 1490065 h 2038588"/>
              <a:gd name="connsiteX382" fmla="*/ 4348589 w 12192000"/>
              <a:gd name="connsiteY382" fmla="*/ 1473824 h 2038588"/>
              <a:gd name="connsiteX383" fmla="*/ 4389191 w 12192000"/>
              <a:gd name="connsiteY383" fmla="*/ 1469764 h 2038588"/>
              <a:gd name="connsiteX384" fmla="*/ 4389191 w 12192000"/>
              <a:gd name="connsiteY384" fmla="*/ 1331719 h 2038588"/>
              <a:gd name="connsiteX385" fmla="*/ 4462274 w 12192000"/>
              <a:gd name="connsiteY385" fmla="*/ 1295179 h 2038588"/>
              <a:gd name="connsiteX386" fmla="*/ 4571896 w 12192000"/>
              <a:gd name="connsiteY386" fmla="*/ 1295179 h 2038588"/>
              <a:gd name="connsiteX387" fmla="*/ 4584077 w 12192000"/>
              <a:gd name="connsiteY387" fmla="*/ 1315479 h 2038588"/>
              <a:gd name="connsiteX388" fmla="*/ 4600318 w 12192000"/>
              <a:gd name="connsiteY388" fmla="*/ 1315479 h 2038588"/>
              <a:gd name="connsiteX389" fmla="*/ 4612498 w 12192000"/>
              <a:gd name="connsiteY389" fmla="*/ 1055632 h 2038588"/>
              <a:gd name="connsiteX390" fmla="*/ 4616558 w 12192000"/>
              <a:gd name="connsiteY390" fmla="*/ 1031271 h 2038588"/>
              <a:gd name="connsiteX391" fmla="*/ 4620618 w 12192000"/>
              <a:gd name="connsiteY391" fmla="*/ 998790 h 2038588"/>
              <a:gd name="connsiteX392" fmla="*/ 4714001 w 12192000"/>
              <a:gd name="connsiteY392" fmla="*/ 974429 h 2038588"/>
              <a:gd name="connsiteX393" fmla="*/ 4774902 w 12192000"/>
              <a:gd name="connsiteY393" fmla="*/ 1010970 h 2038588"/>
              <a:gd name="connsiteX394" fmla="*/ 4774902 w 12192000"/>
              <a:gd name="connsiteY394" fmla="*/ 1242398 h 2038588"/>
              <a:gd name="connsiteX395" fmla="*/ 4791143 w 12192000"/>
              <a:gd name="connsiteY395" fmla="*/ 1274878 h 2038588"/>
              <a:gd name="connsiteX396" fmla="*/ 4791143 w 12192000"/>
              <a:gd name="connsiteY396" fmla="*/ 1498185 h 2038588"/>
              <a:gd name="connsiteX397" fmla="*/ 4839865 w 12192000"/>
              <a:gd name="connsiteY397" fmla="*/ 1660589 h 2038588"/>
              <a:gd name="connsiteX398" fmla="*/ 4852046 w 12192000"/>
              <a:gd name="connsiteY398" fmla="*/ 1660589 h 2038588"/>
              <a:gd name="connsiteX399" fmla="*/ 4856107 w 12192000"/>
              <a:gd name="connsiteY399" fmla="*/ 1624048 h 2038588"/>
              <a:gd name="connsiteX400" fmla="*/ 4933247 w 12192000"/>
              <a:gd name="connsiteY400" fmla="*/ 1506305 h 2038588"/>
              <a:gd name="connsiteX401" fmla="*/ 4986028 w 12192000"/>
              <a:gd name="connsiteY401" fmla="*/ 1510365 h 2038588"/>
              <a:gd name="connsiteX402" fmla="*/ 4998209 w 12192000"/>
              <a:gd name="connsiteY402" fmla="*/ 1705251 h 2038588"/>
              <a:gd name="connsiteX403" fmla="*/ 5018510 w 12192000"/>
              <a:gd name="connsiteY403" fmla="*/ 1713371 h 2038588"/>
              <a:gd name="connsiteX404" fmla="*/ 5079412 w 12192000"/>
              <a:gd name="connsiteY404" fmla="*/ 1693071 h 2038588"/>
              <a:gd name="connsiteX405" fmla="*/ 5087532 w 12192000"/>
              <a:gd name="connsiteY405" fmla="*/ 1664649 h 2038588"/>
              <a:gd name="connsiteX406" fmla="*/ 5087532 w 12192000"/>
              <a:gd name="connsiteY406" fmla="*/ 1339839 h 2038588"/>
              <a:gd name="connsiteX407" fmla="*/ 5392041 w 12192000"/>
              <a:gd name="connsiteY407" fmla="*/ 1246458 h 2038588"/>
              <a:gd name="connsiteX408" fmla="*/ 5505725 w 12192000"/>
              <a:gd name="connsiteY408" fmla="*/ 1287059 h 2038588"/>
              <a:gd name="connsiteX409" fmla="*/ 5505725 w 12192000"/>
              <a:gd name="connsiteY409" fmla="*/ 1644349 h 2038588"/>
              <a:gd name="connsiteX410" fmla="*/ 5517906 w 12192000"/>
              <a:gd name="connsiteY410" fmla="*/ 1656529 h 2038588"/>
              <a:gd name="connsiteX411" fmla="*/ 5603169 w 12192000"/>
              <a:gd name="connsiteY411" fmla="*/ 1636229 h 2038588"/>
              <a:gd name="connsiteX412" fmla="*/ 5619409 w 12192000"/>
              <a:gd name="connsiteY412" fmla="*/ 1611868 h 2038588"/>
              <a:gd name="connsiteX413" fmla="*/ 5619409 w 12192000"/>
              <a:gd name="connsiteY413" fmla="*/ 1632169 h 2038588"/>
              <a:gd name="connsiteX414" fmla="*/ 5627528 w 12192000"/>
              <a:gd name="connsiteY414" fmla="*/ 1640289 h 2038588"/>
              <a:gd name="connsiteX415" fmla="*/ 5668130 w 12192000"/>
              <a:gd name="connsiteY415" fmla="*/ 1579388 h 2038588"/>
              <a:gd name="connsiteX416" fmla="*/ 5668130 w 12192000"/>
              <a:gd name="connsiteY416" fmla="*/ 1437283 h 2038588"/>
              <a:gd name="connsiteX417" fmla="*/ 5704672 w 12192000"/>
              <a:gd name="connsiteY417" fmla="*/ 1388562 h 2038588"/>
              <a:gd name="connsiteX418" fmla="*/ 5899557 w 12192000"/>
              <a:gd name="connsiteY418" fmla="*/ 1388562 h 2038588"/>
              <a:gd name="connsiteX419" fmla="*/ 5948277 w 12192000"/>
              <a:gd name="connsiteY419" fmla="*/ 1441343 h 2038588"/>
              <a:gd name="connsiteX420" fmla="*/ 5948277 w 12192000"/>
              <a:gd name="connsiteY420" fmla="*/ 1530665 h 2038588"/>
              <a:gd name="connsiteX421" fmla="*/ 5997000 w 12192000"/>
              <a:gd name="connsiteY421" fmla="*/ 1542846 h 2038588"/>
              <a:gd name="connsiteX422" fmla="*/ 6025420 w 12192000"/>
              <a:gd name="connsiteY422" fmla="*/ 1502245 h 2038588"/>
              <a:gd name="connsiteX423" fmla="*/ 6163464 w 12192000"/>
              <a:gd name="connsiteY423" fmla="*/ 1502245 h 2038588"/>
              <a:gd name="connsiteX424" fmla="*/ 6183765 w 12192000"/>
              <a:gd name="connsiteY424" fmla="*/ 1534726 h 2038588"/>
              <a:gd name="connsiteX425" fmla="*/ 6187826 w 12192000"/>
              <a:gd name="connsiteY425" fmla="*/ 1563146 h 2038588"/>
              <a:gd name="connsiteX426" fmla="*/ 6204066 w 12192000"/>
              <a:gd name="connsiteY426" fmla="*/ 1571266 h 2038588"/>
              <a:gd name="connsiteX427" fmla="*/ 6228427 w 12192000"/>
              <a:gd name="connsiteY427" fmla="*/ 1486005 h 2038588"/>
              <a:gd name="connsiteX428" fmla="*/ 6236546 w 12192000"/>
              <a:gd name="connsiteY428" fmla="*/ 1404802 h 2038588"/>
              <a:gd name="connsiteX429" fmla="*/ 6248727 w 12192000"/>
              <a:gd name="connsiteY429" fmla="*/ 1335779 h 2038588"/>
              <a:gd name="connsiteX430" fmla="*/ 6273087 w 12192000"/>
              <a:gd name="connsiteY430" fmla="*/ 1254578 h 2038588"/>
              <a:gd name="connsiteX431" fmla="*/ 6366471 w 12192000"/>
              <a:gd name="connsiteY431" fmla="*/ 1161195 h 2038588"/>
              <a:gd name="connsiteX432" fmla="*/ 6415192 w 12192000"/>
              <a:gd name="connsiteY432" fmla="*/ 1104353 h 2038588"/>
              <a:gd name="connsiteX433" fmla="*/ 6439552 w 12192000"/>
              <a:gd name="connsiteY433" fmla="*/ 1157135 h 2038588"/>
              <a:gd name="connsiteX434" fmla="*/ 6467973 w 12192000"/>
              <a:gd name="connsiteY434" fmla="*/ 1364201 h 2038588"/>
              <a:gd name="connsiteX435" fmla="*/ 6476094 w 12192000"/>
              <a:gd name="connsiteY435" fmla="*/ 1693071 h 2038588"/>
              <a:gd name="connsiteX436" fmla="*/ 6488273 w 12192000"/>
              <a:gd name="connsiteY436" fmla="*/ 1697131 h 2038588"/>
              <a:gd name="connsiteX437" fmla="*/ 6589776 w 12192000"/>
              <a:gd name="connsiteY437" fmla="*/ 1676829 h 2038588"/>
              <a:gd name="connsiteX438" fmla="*/ 6593836 w 12192000"/>
              <a:gd name="connsiteY438" fmla="*/ 1624048 h 2038588"/>
              <a:gd name="connsiteX439" fmla="*/ 6654739 w 12192000"/>
              <a:gd name="connsiteY439" fmla="*/ 1567206 h 2038588"/>
              <a:gd name="connsiteX440" fmla="*/ 6719701 w 12192000"/>
              <a:gd name="connsiteY440" fmla="*/ 1514425 h 2038588"/>
              <a:gd name="connsiteX441" fmla="*/ 6723761 w 12192000"/>
              <a:gd name="connsiteY441" fmla="*/ 1490065 h 2038588"/>
              <a:gd name="connsiteX442" fmla="*/ 6723761 w 12192000"/>
              <a:gd name="connsiteY442" fmla="*/ 1563146 h 2038588"/>
              <a:gd name="connsiteX443" fmla="*/ 6780602 w 12192000"/>
              <a:gd name="connsiteY443" fmla="*/ 1563146 h 2038588"/>
              <a:gd name="connsiteX444" fmla="*/ 6788722 w 12192000"/>
              <a:gd name="connsiteY444" fmla="*/ 1587508 h 2038588"/>
              <a:gd name="connsiteX445" fmla="*/ 6829324 w 12192000"/>
              <a:gd name="connsiteY445" fmla="*/ 1587508 h 2038588"/>
              <a:gd name="connsiteX446" fmla="*/ 6829324 w 12192000"/>
              <a:gd name="connsiteY446" fmla="*/ 1352020 h 2038588"/>
              <a:gd name="connsiteX447" fmla="*/ 6882105 w 12192000"/>
              <a:gd name="connsiteY447" fmla="*/ 1299239 h 2038588"/>
              <a:gd name="connsiteX448" fmla="*/ 6930828 w 12192000"/>
              <a:gd name="connsiteY448" fmla="*/ 1258638 h 2038588"/>
              <a:gd name="connsiteX449" fmla="*/ 7056691 w 12192000"/>
              <a:gd name="connsiteY449" fmla="*/ 1295179 h 2038588"/>
              <a:gd name="connsiteX450" fmla="*/ 7064811 w 12192000"/>
              <a:gd name="connsiteY450" fmla="*/ 1323599 h 2038588"/>
              <a:gd name="connsiteX451" fmla="*/ 7068871 w 12192000"/>
              <a:gd name="connsiteY451" fmla="*/ 1579388 h 2038588"/>
              <a:gd name="connsiteX452" fmla="*/ 7081052 w 12192000"/>
              <a:gd name="connsiteY452" fmla="*/ 1648409 h 2038588"/>
              <a:gd name="connsiteX453" fmla="*/ 7072931 w 12192000"/>
              <a:gd name="connsiteY453" fmla="*/ 1713371 h 2038588"/>
              <a:gd name="connsiteX454" fmla="*/ 7105412 w 12192000"/>
              <a:gd name="connsiteY454" fmla="*/ 1766152 h 2038588"/>
              <a:gd name="connsiteX455" fmla="*/ 7146014 w 12192000"/>
              <a:gd name="connsiteY455" fmla="*/ 1758032 h 2038588"/>
              <a:gd name="connsiteX456" fmla="*/ 7336839 w 12192000"/>
              <a:gd name="connsiteY456" fmla="*/ 1762092 h 2038588"/>
              <a:gd name="connsiteX457" fmla="*/ 7393681 w 12192000"/>
              <a:gd name="connsiteY457" fmla="*/ 1749912 h 2038588"/>
              <a:gd name="connsiteX458" fmla="*/ 7434282 w 12192000"/>
              <a:gd name="connsiteY458" fmla="*/ 1749912 h 2038588"/>
              <a:gd name="connsiteX459" fmla="*/ 7450522 w 12192000"/>
              <a:gd name="connsiteY459" fmla="*/ 1733672 h 2038588"/>
              <a:gd name="connsiteX460" fmla="*/ 7552025 w 12192000"/>
              <a:gd name="connsiteY460" fmla="*/ 1733672 h 2038588"/>
              <a:gd name="connsiteX461" fmla="*/ 7588567 w 12192000"/>
              <a:gd name="connsiteY461" fmla="*/ 1636229 h 2038588"/>
              <a:gd name="connsiteX462" fmla="*/ 7604807 w 12192000"/>
              <a:gd name="connsiteY462" fmla="*/ 1599688 h 2038588"/>
              <a:gd name="connsiteX463" fmla="*/ 7608867 w 12192000"/>
              <a:gd name="connsiteY463" fmla="*/ 1571266 h 2038588"/>
              <a:gd name="connsiteX464" fmla="*/ 7547965 w 12192000"/>
              <a:gd name="connsiteY464" fmla="*/ 1449463 h 2038588"/>
              <a:gd name="connsiteX465" fmla="*/ 7608867 w 12192000"/>
              <a:gd name="connsiteY465" fmla="*/ 1356081 h 2038588"/>
              <a:gd name="connsiteX466" fmla="*/ 7616988 w 12192000"/>
              <a:gd name="connsiteY466" fmla="*/ 803905 h 2038588"/>
              <a:gd name="connsiteX467" fmla="*/ 7588567 w 12192000"/>
              <a:gd name="connsiteY467" fmla="*/ 775483 h 2038588"/>
              <a:gd name="connsiteX468" fmla="*/ 7564205 w 12192000"/>
              <a:gd name="connsiteY468" fmla="*/ 714582 h 2038588"/>
              <a:gd name="connsiteX469" fmla="*/ 7669769 w 12192000"/>
              <a:gd name="connsiteY469" fmla="*/ 584658 h 2038588"/>
              <a:gd name="connsiteX470" fmla="*/ 7657588 w 12192000"/>
              <a:gd name="connsiteY470" fmla="*/ 568417 h 2038588"/>
              <a:gd name="connsiteX471" fmla="*/ 7673829 w 12192000"/>
              <a:gd name="connsiteY471" fmla="*/ 552176 h 2038588"/>
              <a:gd name="connsiteX472" fmla="*/ 7673829 w 12192000"/>
              <a:gd name="connsiteY472" fmla="*/ 470974 h 2038588"/>
              <a:gd name="connsiteX473" fmla="*/ 7657588 w 12192000"/>
              <a:gd name="connsiteY473" fmla="*/ 442553 h 2038588"/>
              <a:gd name="connsiteX474" fmla="*/ 7661648 w 12192000"/>
              <a:gd name="connsiteY474" fmla="*/ 406013 h 2038588"/>
              <a:gd name="connsiteX475" fmla="*/ 7681949 w 12192000"/>
              <a:gd name="connsiteY475" fmla="*/ 365411 h 2038588"/>
              <a:gd name="connsiteX476" fmla="*/ 7686009 w 12192000"/>
              <a:gd name="connsiteY476" fmla="*/ 328870 h 2038588"/>
              <a:gd name="connsiteX477" fmla="*/ 7673829 w 12192000"/>
              <a:gd name="connsiteY477" fmla="*/ 300449 h 2038588"/>
              <a:gd name="connsiteX478" fmla="*/ 7694129 w 12192000"/>
              <a:gd name="connsiteY478" fmla="*/ 292329 h 2038588"/>
              <a:gd name="connsiteX479" fmla="*/ 7694129 w 12192000"/>
              <a:gd name="connsiteY479" fmla="*/ 198946 h 2038588"/>
              <a:gd name="connsiteX480" fmla="*/ 7686009 w 12192000"/>
              <a:gd name="connsiteY480" fmla="*/ 194886 h 2038588"/>
              <a:gd name="connsiteX481" fmla="*/ 7694129 w 12192000"/>
              <a:gd name="connsiteY481" fmla="*/ 174586 h 2038588"/>
              <a:gd name="connsiteX482" fmla="*/ 7694129 w 12192000"/>
              <a:gd name="connsiteY482" fmla="*/ 154286 h 2038588"/>
              <a:gd name="connsiteX483" fmla="*/ 7698189 w 12192000"/>
              <a:gd name="connsiteY483" fmla="*/ 129924 h 203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</a:cxnLst>
            <a:rect l="l" t="t" r="r" b="b"/>
            <a:pathLst>
              <a:path w="12192000" h="2038588">
                <a:moveTo>
                  <a:pt x="7491123" y="1746359"/>
                </a:moveTo>
                <a:cubicBezTo>
                  <a:pt x="7474882" y="1746867"/>
                  <a:pt x="7458642" y="1749912"/>
                  <a:pt x="7442402" y="1749912"/>
                </a:cubicBezTo>
                <a:cubicBezTo>
                  <a:pt x="7458642" y="1753972"/>
                  <a:pt x="7474882" y="1753972"/>
                  <a:pt x="7487063" y="1758032"/>
                </a:cubicBezTo>
                <a:lnTo>
                  <a:pt x="7539845" y="1758032"/>
                </a:lnTo>
                <a:cubicBezTo>
                  <a:pt x="7523603" y="1747882"/>
                  <a:pt x="7507363" y="1745852"/>
                  <a:pt x="7491123" y="1746359"/>
                </a:cubicBezTo>
                <a:close/>
                <a:moveTo>
                  <a:pt x="7828114" y="1664649"/>
                </a:moveTo>
                <a:cubicBezTo>
                  <a:pt x="7799693" y="1697131"/>
                  <a:pt x="7775332" y="1729612"/>
                  <a:pt x="7755031" y="1758032"/>
                </a:cubicBezTo>
                <a:cubicBezTo>
                  <a:pt x="7779392" y="1758032"/>
                  <a:pt x="7819994" y="1762092"/>
                  <a:pt x="7832174" y="1762092"/>
                </a:cubicBezTo>
                <a:cubicBezTo>
                  <a:pt x="7840294" y="1762092"/>
                  <a:pt x="7844354" y="1753972"/>
                  <a:pt x="7848414" y="1745852"/>
                </a:cubicBezTo>
                <a:cubicBezTo>
                  <a:pt x="7864655" y="1745852"/>
                  <a:pt x="7880895" y="1745852"/>
                  <a:pt x="7897135" y="1749912"/>
                </a:cubicBezTo>
                <a:cubicBezTo>
                  <a:pt x="7868715" y="1721491"/>
                  <a:pt x="7844354" y="1672769"/>
                  <a:pt x="7828114" y="1664649"/>
                </a:cubicBezTo>
                <a:close/>
                <a:moveTo>
                  <a:pt x="7661648" y="1664649"/>
                </a:moveTo>
                <a:lnTo>
                  <a:pt x="7657588" y="1672769"/>
                </a:lnTo>
                <a:cubicBezTo>
                  <a:pt x="7657588" y="1680889"/>
                  <a:pt x="7673829" y="1725551"/>
                  <a:pt x="7686009" y="1745852"/>
                </a:cubicBezTo>
                <a:lnTo>
                  <a:pt x="7686009" y="1668709"/>
                </a:lnTo>
                <a:cubicBezTo>
                  <a:pt x="7677889" y="1664649"/>
                  <a:pt x="7669769" y="1664649"/>
                  <a:pt x="7661648" y="1664649"/>
                </a:cubicBezTo>
                <a:close/>
                <a:moveTo>
                  <a:pt x="7673829" y="1563146"/>
                </a:moveTo>
                <a:cubicBezTo>
                  <a:pt x="7649468" y="1575328"/>
                  <a:pt x="7665708" y="1611868"/>
                  <a:pt x="7657588" y="1628108"/>
                </a:cubicBezTo>
                <a:lnTo>
                  <a:pt x="7665708" y="1636229"/>
                </a:lnTo>
                <a:lnTo>
                  <a:pt x="7681949" y="1636229"/>
                </a:lnTo>
                <a:lnTo>
                  <a:pt x="7686009" y="1567206"/>
                </a:lnTo>
                <a:cubicBezTo>
                  <a:pt x="7681949" y="1567206"/>
                  <a:pt x="7677889" y="1563146"/>
                  <a:pt x="7673829" y="1563146"/>
                </a:cubicBezTo>
                <a:close/>
                <a:moveTo>
                  <a:pt x="7755031" y="1555026"/>
                </a:moveTo>
                <a:lnTo>
                  <a:pt x="7750971" y="1705251"/>
                </a:lnTo>
                <a:cubicBezTo>
                  <a:pt x="7771272" y="1684951"/>
                  <a:pt x="7811874" y="1644349"/>
                  <a:pt x="7811874" y="1636229"/>
                </a:cubicBezTo>
                <a:cubicBezTo>
                  <a:pt x="7811874" y="1624048"/>
                  <a:pt x="7771272" y="1579388"/>
                  <a:pt x="7755031" y="1555026"/>
                </a:cubicBezTo>
                <a:close/>
                <a:moveTo>
                  <a:pt x="7665708" y="1270818"/>
                </a:moveTo>
                <a:lnTo>
                  <a:pt x="7665708" y="1315479"/>
                </a:lnTo>
                <a:lnTo>
                  <a:pt x="7686009" y="1315479"/>
                </a:lnTo>
                <a:cubicBezTo>
                  <a:pt x="7690069" y="1307359"/>
                  <a:pt x="7690069" y="1307359"/>
                  <a:pt x="7690069" y="1295179"/>
                </a:cubicBezTo>
                <a:cubicBezTo>
                  <a:pt x="7690069" y="1282998"/>
                  <a:pt x="7686009" y="1278938"/>
                  <a:pt x="7665708" y="1270818"/>
                </a:cubicBezTo>
                <a:close/>
                <a:moveTo>
                  <a:pt x="10978768" y="1173375"/>
                </a:moveTo>
                <a:lnTo>
                  <a:pt x="10982829" y="1193676"/>
                </a:lnTo>
                <a:cubicBezTo>
                  <a:pt x="10986888" y="1193676"/>
                  <a:pt x="10986888" y="1189616"/>
                  <a:pt x="10990949" y="1185555"/>
                </a:cubicBezTo>
                <a:cubicBezTo>
                  <a:pt x="10986888" y="1181495"/>
                  <a:pt x="10986888" y="1177435"/>
                  <a:pt x="10978768" y="1173375"/>
                </a:cubicBezTo>
                <a:close/>
                <a:moveTo>
                  <a:pt x="7665708" y="1169315"/>
                </a:moveTo>
                <a:lnTo>
                  <a:pt x="7665708" y="1234276"/>
                </a:lnTo>
                <a:cubicBezTo>
                  <a:pt x="7694129" y="1226156"/>
                  <a:pt x="7690069" y="1209916"/>
                  <a:pt x="7690069" y="1201796"/>
                </a:cubicBezTo>
                <a:cubicBezTo>
                  <a:pt x="7690069" y="1177435"/>
                  <a:pt x="7694129" y="1177435"/>
                  <a:pt x="7665708" y="1169315"/>
                </a:cubicBezTo>
                <a:close/>
                <a:moveTo>
                  <a:pt x="10995008" y="1132774"/>
                </a:moveTo>
                <a:cubicBezTo>
                  <a:pt x="10990949" y="1153075"/>
                  <a:pt x="10995008" y="1173375"/>
                  <a:pt x="10995008" y="1193676"/>
                </a:cubicBezTo>
                <a:cubicBezTo>
                  <a:pt x="10995008" y="1197736"/>
                  <a:pt x="10986888" y="1205856"/>
                  <a:pt x="10982829" y="1209916"/>
                </a:cubicBezTo>
                <a:cubicBezTo>
                  <a:pt x="10978768" y="1205856"/>
                  <a:pt x="10970646" y="1193676"/>
                  <a:pt x="10970646" y="1181495"/>
                </a:cubicBezTo>
                <a:cubicBezTo>
                  <a:pt x="10970646" y="1173375"/>
                  <a:pt x="10978768" y="1169315"/>
                  <a:pt x="10978768" y="1157135"/>
                </a:cubicBezTo>
                <a:lnTo>
                  <a:pt x="10970646" y="1149015"/>
                </a:lnTo>
                <a:lnTo>
                  <a:pt x="10970646" y="1136835"/>
                </a:lnTo>
                <a:cubicBezTo>
                  <a:pt x="10974708" y="1136835"/>
                  <a:pt x="10978768" y="1144955"/>
                  <a:pt x="10982829" y="1149015"/>
                </a:cubicBezTo>
                <a:cubicBezTo>
                  <a:pt x="10986888" y="1149015"/>
                  <a:pt x="10990949" y="1140895"/>
                  <a:pt x="10995008" y="1132774"/>
                </a:cubicBezTo>
                <a:close/>
                <a:moveTo>
                  <a:pt x="7665708" y="1079992"/>
                </a:moveTo>
                <a:lnTo>
                  <a:pt x="7665708" y="1136835"/>
                </a:lnTo>
                <a:cubicBezTo>
                  <a:pt x="7681949" y="1116533"/>
                  <a:pt x="7690069" y="1124653"/>
                  <a:pt x="7690069" y="1104353"/>
                </a:cubicBezTo>
                <a:cubicBezTo>
                  <a:pt x="7690069" y="1092172"/>
                  <a:pt x="7694129" y="1088112"/>
                  <a:pt x="7665708" y="1079992"/>
                </a:cubicBezTo>
                <a:close/>
                <a:moveTo>
                  <a:pt x="7665708" y="986609"/>
                </a:moveTo>
                <a:lnTo>
                  <a:pt x="7665708" y="1043452"/>
                </a:lnTo>
                <a:cubicBezTo>
                  <a:pt x="7686009" y="1039392"/>
                  <a:pt x="7690069" y="1031271"/>
                  <a:pt x="7690069" y="1015030"/>
                </a:cubicBezTo>
                <a:cubicBezTo>
                  <a:pt x="7690069" y="1006910"/>
                  <a:pt x="7694129" y="990669"/>
                  <a:pt x="7665708" y="986609"/>
                </a:cubicBezTo>
                <a:close/>
                <a:moveTo>
                  <a:pt x="7669769" y="905407"/>
                </a:moveTo>
                <a:lnTo>
                  <a:pt x="7665708" y="954129"/>
                </a:lnTo>
                <a:cubicBezTo>
                  <a:pt x="7694129" y="946009"/>
                  <a:pt x="7690069" y="937888"/>
                  <a:pt x="7690069" y="929768"/>
                </a:cubicBezTo>
                <a:cubicBezTo>
                  <a:pt x="7690069" y="913528"/>
                  <a:pt x="7686009" y="905407"/>
                  <a:pt x="7669769" y="905407"/>
                </a:cubicBezTo>
                <a:close/>
                <a:moveTo>
                  <a:pt x="7669769" y="820145"/>
                </a:moveTo>
                <a:lnTo>
                  <a:pt x="7669769" y="872926"/>
                </a:lnTo>
                <a:cubicBezTo>
                  <a:pt x="7690069" y="848566"/>
                  <a:pt x="7694129" y="856686"/>
                  <a:pt x="7694129" y="840445"/>
                </a:cubicBezTo>
                <a:cubicBezTo>
                  <a:pt x="7694129" y="828265"/>
                  <a:pt x="7694129" y="824205"/>
                  <a:pt x="7690069" y="820145"/>
                </a:cubicBezTo>
                <a:close/>
                <a:moveTo>
                  <a:pt x="7702249" y="0"/>
                </a:moveTo>
                <a:cubicBezTo>
                  <a:pt x="7702249" y="0"/>
                  <a:pt x="7706309" y="4060"/>
                  <a:pt x="7710369" y="4060"/>
                </a:cubicBezTo>
                <a:cubicBezTo>
                  <a:pt x="7710369" y="133984"/>
                  <a:pt x="7706309" y="150224"/>
                  <a:pt x="7706309" y="158346"/>
                </a:cubicBezTo>
                <a:lnTo>
                  <a:pt x="7706309" y="182706"/>
                </a:lnTo>
                <a:cubicBezTo>
                  <a:pt x="7710369" y="186766"/>
                  <a:pt x="7718489" y="186766"/>
                  <a:pt x="7718489" y="194886"/>
                </a:cubicBezTo>
                <a:cubicBezTo>
                  <a:pt x="7718489" y="207066"/>
                  <a:pt x="7710369" y="194886"/>
                  <a:pt x="7710369" y="203006"/>
                </a:cubicBezTo>
                <a:lnTo>
                  <a:pt x="7710369" y="292329"/>
                </a:lnTo>
                <a:cubicBezTo>
                  <a:pt x="7714429" y="296389"/>
                  <a:pt x="7722550" y="300449"/>
                  <a:pt x="7726610" y="304510"/>
                </a:cubicBezTo>
                <a:cubicBezTo>
                  <a:pt x="7710369" y="328870"/>
                  <a:pt x="7714429" y="361351"/>
                  <a:pt x="7714429" y="389772"/>
                </a:cubicBezTo>
                <a:lnTo>
                  <a:pt x="7734731" y="410073"/>
                </a:lnTo>
                <a:cubicBezTo>
                  <a:pt x="7734731" y="418193"/>
                  <a:pt x="7742851" y="430373"/>
                  <a:pt x="7742851" y="442553"/>
                </a:cubicBezTo>
                <a:cubicBezTo>
                  <a:pt x="7742851" y="450673"/>
                  <a:pt x="7734731" y="462854"/>
                  <a:pt x="7726610" y="466914"/>
                </a:cubicBezTo>
                <a:lnTo>
                  <a:pt x="7726610" y="552176"/>
                </a:lnTo>
                <a:cubicBezTo>
                  <a:pt x="7730670" y="560297"/>
                  <a:pt x="7734731" y="564357"/>
                  <a:pt x="7738791" y="568417"/>
                </a:cubicBezTo>
                <a:cubicBezTo>
                  <a:pt x="7730670" y="576537"/>
                  <a:pt x="7726610" y="580598"/>
                  <a:pt x="7726610" y="588718"/>
                </a:cubicBezTo>
                <a:cubicBezTo>
                  <a:pt x="7726610" y="633379"/>
                  <a:pt x="7824054" y="633379"/>
                  <a:pt x="7824054" y="714582"/>
                </a:cubicBezTo>
                <a:cubicBezTo>
                  <a:pt x="7824054" y="726762"/>
                  <a:pt x="7824054" y="730822"/>
                  <a:pt x="7819994" y="734882"/>
                </a:cubicBezTo>
                <a:cubicBezTo>
                  <a:pt x="7815934" y="759243"/>
                  <a:pt x="7779392" y="795783"/>
                  <a:pt x="7755031" y="807965"/>
                </a:cubicBezTo>
                <a:cubicBezTo>
                  <a:pt x="7755031" y="820145"/>
                  <a:pt x="7750971" y="840445"/>
                  <a:pt x="7750971" y="852626"/>
                </a:cubicBezTo>
                <a:lnTo>
                  <a:pt x="7750971" y="1343900"/>
                </a:lnTo>
                <a:cubicBezTo>
                  <a:pt x="7811874" y="1372321"/>
                  <a:pt x="7836234" y="1412922"/>
                  <a:pt x="7836234" y="1449463"/>
                </a:cubicBezTo>
                <a:cubicBezTo>
                  <a:pt x="7836234" y="1498185"/>
                  <a:pt x="7791573" y="1526605"/>
                  <a:pt x="7791573" y="1534726"/>
                </a:cubicBezTo>
                <a:cubicBezTo>
                  <a:pt x="7791573" y="1546906"/>
                  <a:pt x="7897135" y="1684951"/>
                  <a:pt x="7949917" y="1758032"/>
                </a:cubicBezTo>
                <a:lnTo>
                  <a:pt x="7990518" y="1758032"/>
                </a:lnTo>
                <a:cubicBezTo>
                  <a:pt x="7998638" y="1733672"/>
                  <a:pt x="8006760" y="1705251"/>
                  <a:pt x="8010820" y="1676829"/>
                </a:cubicBezTo>
                <a:lnTo>
                  <a:pt x="8128562" y="1676829"/>
                </a:lnTo>
                <a:cubicBezTo>
                  <a:pt x="8132622" y="1684951"/>
                  <a:pt x="8136682" y="1693071"/>
                  <a:pt x="8144802" y="1701191"/>
                </a:cubicBezTo>
                <a:lnTo>
                  <a:pt x="8388410" y="1701191"/>
                </a:lnTo>
                <a:lnTo>
                  <a:pt x="8388410" y="1575328"/>
                </a:lnTo>
                <a:cubicBezTo>
                  <a:pt x="8254427" y="1538786"/>
                  <a:pt x="8120442" y="1502245"/>
                  <a:pt x="7986458" y="1421042"/>
                </a:cubicBezTo>
                <a:cubicBezTo>
                  <a:pt x="7990518" y="1416982"/>
                  <a:pt x="7998638" y="1412922"/>
                  <a:pt x="8002700" y="1412922"/>
                </a:cubicBezTo>
                <a:lnTo>
                  <a:pt x="8230066" y="1416982"/>
                </a:lnTo>
                <a:cubicBezTo>
                  <a:pt x="8250367" y="1421042"/>
                  <a:pt x="8274727" y="1425102"/>
                  <a:pt x="8295028" y="1425102"/>
                </a:cubicBezTo>
                <a:lnTo>
                  <a:pt x="8981188" y="1429162"/>
                </a:lnTo>
                <a:cubicBezTo>
                  <a:pt x="8985248" y="1429162"/>
                  <a:pt x="8985248" y="1421042"/>
                  <a:pt x="8997428" y="1421042"/>
                </a:cubicBezTo>
                <a:lnTo>
                  <a:pt x="9241036" y="1421042"/>
                </a:lnTo>
                <a:lnTo>
                  <a:pt x="9241036" y="1433222"/>
                </a:lnTo>
                <a:cubicBezTo>
                  <a:pt x="9212614" y="1449463"/>
                  <a:pt x="9180134" y="1465704"/>
                  <a:pt x="9151713" y="1477884"/>
                </a:cubicBezTo>
                <a:cubicBezTo>
                  <a:pt x="9058330" y="1522545"/>
                  <a:pt x="8944647" y="1563146"/>
                  <a:pt x="8855324" y="1575328"/>
                </a:cubicBezTo>
                <a:cubicBezTo>
                  <a:pt x="8847204" y="1583448"/>
                  <a:pt x="8847204" y="1595628"/>
                  <a:pt x="8847204" y="1607808"/>
                </a:cubicBezTo>
                <a:cubicBezTo>
                  <a:pt x="8847204" y="1615928"/>
                  <a:pt x="8847204" y="1628108"/>
                  <a:pt x="8855324" y="1640289"/>
                </a:cubicBezTo>
                <a:lnTo>
                  <a:pt x="9184194" y="1640289"/>
                </a:lnTo>
                <a:lnTo>
                  <a:pt x="9184194" y="1684951"/>
                </a:lnTo>
                <a:lnTo>
                  <a:pt x="9265397" y="1684951"/>
                </a:lnTo>
                <a:cubicBezTo>
                  <a:pt x="9273517" y="1668709"/>
                  <a:pt x="9236976" y="1611868"/>
                  <a:pt x="9297878" y="1624048"/>
                </a:cubicBezTo>
                <a:lnTo>
                  <a:pt x="9297878" y="1246458"/>
                </a:lnTo>
                <a:cubicBezTo>
                  <a:pt x="9326299" y="1230216"/>
                  <a:pt x="9318179" y="1226156"/>
                  <a:pt x="9318179" y="1218036"/>
                </a:cubicBezTo>
                <a:lnTo>
                  <a:pt x="9318179" y="1144955"/>
                </a:lnTo>
                <a:cubicBezTo>
                  <a:pt x="9326299" y="1136835"/>
                  <a:pt x="9322239" y="1124653"/>
                  <a:pt x="9326299" y="1108413"/>
                </a:cubicBezTo>
                <a:lnTo>
                  <a:pt x="9358779" y="1108413"/>
                </a:lnTo>
                <a:cubicBezTo>
                  <a:pt x="9362840" y="1116533"/>
                  <a:pt x="9358779" y="1128713"/>
                  <a:pt x="9362840" y="1140895"/>
                </a:cubicBezTo>
                <a:lnTo>
                  <a:pt x="9496823" y="1140895"/>
                </a:lnTo>
                <a:cubicBezTo>
                  <a:pt x="9504945" y="1132774"/>
                  <a:pt x="9504945" y="1124653"/>
                  <a:pt x="9504945" y="1112473"/>
                </a:cubicBezTo>
                <a:cubicBezTo>
                  <a:pt x="9513065" y="1112473"/>
                  <a:pt x="9517125" y="1108413"/>
                  <a:pt x="9529305" y="1108413"/>
                </a:cubicBezTo>
                <a:cubicBezTo>
                  <a:pt x="9537425" y="1108413"/>
                  <a:pt x="9537425" y="1112473"/>
                  <a:pt x="9537425" y="1112473"/>
                </a:cubicBezTo>
                <a:cubicBezTo>
                  <a:pt x="9541485" y="1124653"/>
                  <a:pt x="9545545" y="1136835"/>
                  <a:pt x="9549605" y="1153075"/>
                </a:cubicBezTo>
                <a:cubicBezTo>
                  <a:pt x="9549605" y="1218036"/>
                  <a:pt x="9545545" y="1222096"/>
                  <a:pt x="9545545" y="1230216"/>
                </a:cubicBezTo>
                <a:lnTo>
                  <a:pt x="9561786" y="1246458"/>
                </a:lnTo>
                <a:cubicBezTo>
                  <a:pt x="9565846" y="1258638"/>
                  <a:pt x="9565846" y="1270818"/>
                  <a:pt x="9565846" y="1287059"/>
                </a:cubicBezTo>
                <a:cubicBezTo>
                  <a:pt x="9569906" y="1287059"/>
                  <a:pt x="9565846" y="1291119"/>
                  <a:pt x="9573966" y="1291119"/>
                </a:cubicBezTo>
                <a:cubicBezTo>
                  <a:pt x="9586146" y="1291119"/>
                  <a:pt x="9594266" y="1287059"/>
                  <a:pt x="9598326" y="1278938"/>
                </a:cubicBezTo>
                <a:lnTo>
                  <a:pt x="9598326" y="994730"/>
                </a:lnTo>
                <a:lnTo>
                  <a:pt x="9614567" y="994730"/>
                </a:lnTo>
                <a:cubicBezTo>
                  <a:pt x="9712010" y="1010970"/>
                  <a:pt x="9809453" y="1031271"/>
                  <a:pt x="9902836" y="1043452"/>
                </a:cubicBezTo>
                <a:cubicBezTo>
                  <a:pt x="9910956" y="1063752"/>
                  <a:pt x="9906896" y="1063752"/>
                  <a:pt x="9906896" y="1075932"/>
                </a:cubicBezTo>
                <a:lnTo>
                  <a:pt x="9906896" y="1262698"/>
                </a:lnTo>
                <a:cubicBezTo>
                  <a:pt x="9951558" y="1266758"/>
                  <a:pt x="10020579" y="1254578"/>
                  <a:pt x="10065240" y="1287059"/>
                </a:cubicBezTo>
                <a:lnTo>
                  <a:pt x="10065240" y="1307359"/>
                </a:lnTo>
                <a:lnTo>
                  <a:pt x="10065240" y="1766152"/>
                </a:lnTo>
                <a:cubicBezTo>
                  <a:pt x="10069300" y="1766152"/>
                  <a:pt x="10069300" y="1770212"/>
                  <a:pt x="10077420" y="1770212"/>
                </a:cubicBezTo>
                <a:cubicBezTo>
                  <a:pt x="10097722" y="1770212"/>
                  <a:pt x="10093662" y="1745852"/>
                  <a:pt x="10093662" y="1741792"/>
                </a:cubicBezTo>
                <a:lnTo>
                  <a:pt x="10073360" y="921648"/>
                </a:lnTo>
                <a:lnTo>
                  <a:pt x="10369749" y="921648"/>
                </a:lnTo>
                <a:lnTo>
                  <a:pt x="10369749" y="1676829"/>
                </a:lnTo>
                <a:cubicBezTo>
                  <a:pt x="10369749" y="1676829"/>
                  <a:pt x="10365690" y="1680889"/>
                  <a:pt x="10377869" y="1680889"/>
                </a:cubicBezTo>
                <a:cubicBezTo>
                  <a:pt x="10381931" y="1680889"/>
                  <a:pt x="10438772" y="1656529"/>
                  <a:pt x="10438772" y="1648409"/>
                </a:cubicBezTo>
                <a:lnTo>
                  <a:pt x="10422531" y="946009"/>
                </a:lnTo>
                <a:cubicBezTo>
                  <a:pt x="10438772" y="950069"/>
                  <a:pt x="10459072" y="946009"/>
                  <a:pt x="10479374" y="946009"/>
                </a:cubicBezTo>
                <a:lnTo>
                  <a:pt x="10479374" y="828265"/>
                </a:lnTo>
                <a:cubicBezTo>
                  <a:pt x="10503734" y="812025"/>
                  <a:pt x="10532153" y="840445"/>
                  <a:pt x="10532153" y="803905"/>
                </a:cubicBezTo>
                <a:lnTo>
                  <a:pt x="10532153" y="763303"/>
                </a:lnTo>
                <a:lnTo>
                  <a:pt x="10540274" y="755183"/>
                </a:lnTo>
                <a:cubicBezTo>
                  <a:pt x="10613356" y="755183"/>
                  <a:pt x="10686439" y="755183"/>
                  <a:pt x="10763583" y="751123"/>
                </a:cubicBezTo>
                <a:lnTo>
                  <a:pt x="10763583" y="730822"/>
                </a:lnTo>
                <a:lnTo>
                  <a:pt x="10763583" y="718642"/>
                </a:lnTo>
                <a:lnTo>
                  <a:pt x="10763583" y="710522"/>
                </a:lnTo>
                <a:cubicBezTo>
                  <a:pt x="10771703" y="706462"/>
                  <a:pt x="10779823" y="706462"/>
                  <a:pt x="10783882" y="698342"/>
                </a:cubicBezTo>
                <a:lnTo>
                  <a:pt x="10783882" y="686160"/>
                </a:lnTo>
                <a:lnTo>
                  <a:pt x="10792002" y="678040"/>
                </a:lnTo>
                <a:lnTo>
                  <a:pt x="10792002" y="588718"/>
                </a:lnTo>
                <a:lnTo>
                  <a:pt x="10804183" y="588718"/>
                </a:lnTo>
                <a:lnTo>
                  <a:pt x="10804183" y="673980"/>
                </a:lnTo>
                <a:cubicBezTo>
                  <a:pt x="10808242" y="686160"/>
                  <a:pt x="10808242" y="694282"/>
                  <a:pt x="10808242" y="702402"/>
                </a:cubicBezTo>
                <a:cubicBezTo>
                  <a:pt x="10812304" y="706462"/>
                  <a:pt x="10820424" y="710522"/>
                  <a:pt x="10824483" y="710522"/>
                </a:cubicBezTo>
                <a:cubicBezTo>
                  <a:pt x="10828544" y="726762"/>
                  <a:pt x="10828544" y="743002"/>
                  <a:pt x="10828544" y="759243"/>
                </a:cubicBezTo>
                <a:cubicBezTo>
                  <a:pt x="10836664" y="763303"/>
                  <a:pt x="10848843" y="767363"/>
                  <a:pt x="10852904" y="771423"/>
                </a:cubicBezTo>
                <a:cubicBezTo>
                  <a:pt x="10856963" y="791723"/>
                  <a:pt x="10856963" y="812025"/>
                  <a:pt x="10856963" y="832325"/>
                </a:cubicBezTo>
                <a:cubicBezTo>
                  <a:pt x="10881325" y="852626"/>
                  <a:pt x="10873205" y="840445"/>
                  <a:pt x="10873205" y="856686"/>
                </a:cubicBezTo>
                <a:lnTo>
                  <a:pt x="10873205" y="958189"/>
                </a:lnTo>
                <a:cubicBezTo>
                  <a:pt x="10877266" y="962249"/>
                  <a:pt x="10885386" y="966309"/>
                  <a:pt x="10889445" y="970369"/>
                </a:cubicBezTo>
                <a:lnTo>
                  <a:pt x="10889445" y="1404802"/>
                </a:lnTo>
                <a:cubicBezTo>
                  <a:pt x="10917867" y="1392622"/>
                  <a:pt x="10942227" y="1376381"/>
                  <a:pt x="10962526" y="1360141"/>
                </a:cubicBezTo>
                <a:lnTo>
                  <a:pt x="10962526" y="1230216"/>
                </a:lnTo>
                <a:cubicBezTo>
                  <a:pt x="10966588" y="1226156"/>
                  <a:pt x="10966588" y="1218036"/>
                  <a:pt x="10974708" y="1218036"/>
                </a:cubicBezTo>
                <a:cubicBezTo>
                  <a:pt x="10986888" y="1218036"/>
                  <a:pt x="10978768" y="1222096"/>
                  <a:pt x="10982829" y="1222096"/>
                </a:cubicBezTo>
                <a:cubicBezTo>
                  <a:pt x="10984289" y="1223558"/>
                  <a:pt x="10984695" y="1223965"/>
                  <a:pt x="10984979" y="1223882"/>
                </a:cubicBezTo>
                <a:cubicBezTo>
                  <a:pt x="10985547" y="1223761"/>
                  <a:pt x="10985752" y="1222096"/>
                  <a:pt x="10990949" y="1222096"/>
                </a:cubicBezTo>
                <a:cubicBezTo>
                  <a:pt x="11003128" y="1222096"/>
                  <a:pt x="11096513" y="1299239"/>
                  <a:pt x="11153354" y="1339839"/>
                </a:cubicBezTo>
                <a:lnTo>
                  <a:pt x="11153354" y="1132774"/>
                </a:lnTo>
                <a:cubicBezTo>
                  <a:pt x="11173653" y="1104353"/>
                  <a:pt x="11218316" y="1100293"/>
                  <a:pt x="11242676" y="1100293"/>
                </a:cubicBezTo>
                <a:cubicBezTo>
                  <a:pt x="11250797" y="1100293"/>
                  <a:pt x="11271096" y="1104353"/>
                  <a:pt x="11287336" y="1104353"/>
                </a:cubicBezTo>
                <a:cubicBezTo>
                  <a:pt x="11291397" y="1108413"/>
                  <a:pt x="11287336" y="1120593"/>
                  <a:pt x="11299519" y="1120593"/>
                </a:cubicBezTo>
                <a:cubicBezTo>
                  <a:pt x="11307639" y="1120593"/>
                  <a:pt x="11348240" y="1096233"/>
                  <a:pt x="11376659" y="1088112"/>
                </a:cubicBezTo>
                <a:cubicBezTo>
                  <a:pt x="11405082" y="1079992"/>
                  <a:pt x="11445683" y="1075932"/>
                  <a:pt x="11478163" y="1067812"/>
                </a:cubicBezTo>
                <a:cubicBezTo>
                  <a:pt x="11482222" y="1075932"/>
                  <a:pt x="11478163" y="1088112"/>
                  <a:pt x="11482222" y="1096233"/>
                </a:cubicBezTo>
                <a:cubicBezTo>
                  <a:pt x="11486283" y="1108413"/>
                  <a:pt x="11502524" y="1124653"/>
                  <a:pt x="11506583" y="1136835"/>
                </a:cubicBezTo>
                <a:cubicBezTo>
                  <a:pt x="11505229" y="1218037"/>
                  <a:pt x="11503877" y="1299239"/>
                  <a:pt x="11502524" y="1380441"/>
                </a:cubicBezTo>
                <a:cubicBezTo>
                  <a:pt x="11502524" y="1380441"/>
                  <a:pt x="11498462" y="1384502"/>
                  <a:pt x="11510644" y="1384502"/>
                </a:cubicBezTo>
                <a:cubicBezTo>
                  <a:pt x="11543126" y="1384502"/>
                  <a:pt x="11535006" y="1331719"/>
                  <a:pt x="11535006" y="1327659"/>
                </a:cubicBezTo>
                <a:cubicBezTo>
                  <a:pt x="11535006" y="1311419"/>
                  <a:pt x="11535006" y="1291119"/>
                  <a:pt x="11539064" y="1274878"/>
                </a:cubicBezTo>
                <a:lnTo>
                  <a:pt x="11539064" y="1193676"/>
                </a:lnTo>
                <a:lnTo>
                  <a:pt x="11567486" y="1193676"/>
                </a:lnTo>
                <a:lnTo>
                  <a:pt x="11567486" y="978489"/>
                </a:lnTo>
                <a:cubicBezTo>
                  <a:pt x="11567486" y="978489"/>
                  <a:pt x="11571545" y="974429"/>
                  <a:pt x="11575606" y="974429"/>
                </a:cubicBezTo>
                <a:lnTo>
                  <a:pt x="11575606" y="1193676"/>
                </a:lnTo>
                <a:cubicBezTo>
                  <a:pt x="11587785" y="1193676"/>
                  <a:pt x="11608087" y="1197736"/>
                  <a:pt x="11616207" y="1197736"/>
                </a:cubicBezTo>
                <a:cubicBezTo>
                  <a:pt x="11628387" y="1197736"/>
                  <a:pt x="11648689" y="1197736"/>
                  <a:pt x="11660868" y="1189616"/>
                </a:cubicBezTo>
                <a:cubicBezTo>
                  <a:pt x="11662221" y="1117886"/>
                  <a:pt x="11663576" y="1046158"/>
                  <a:pt x="11664929" y="974429"/>
                </a:cubicBezTo>
                <a:cubicBezTo>
                  <a:pt x="11668988" y="990669"/>
                  <a:pt x="11668988" y="1010970"/>
                  <a:pt x="11668988" y="1189616"/>
                </a:cubicBezTo>
                <a:cubicBezTo>
                  <a:pt x="11677108" y="1197736"/>
                  <a:pt x="11685228" y="1197736"/>
                  <a:pt x="11697410" y="1197736"/>
                </a:cubicBezTo>
                <a:cubicBezTo>
                  <a:pt x="11697410" y="1213976"/>
                  <a:pt x="11693348" y="1230216"/>
                  <a:pt x="11693348" y="1356081"/>
                </a:cubicBezTo>
                <a:cubicBezTo>
                  <a:pt x="11693348" y="1368261"/>
                  <a:pt x="11709589" y="1380441"/>
                  <a:pt x="11721770" y="1392622"/>
                </a:cubicBezTo>
                <a:cubicBezTo>
                  <a:pt x="11729892" y="1384502"/>
                  <a:pt x="11725829" y="1372321"/>
                  <a:pt x="11729892" y="1364201"/>
                </a:cubicBezTo>
                <a:cubicBezTo>
                  <a:pt x="11731244" y="1273525"/>
                  <a:pt x="11732597" y="1182849"/>
                  <a:pt x="11733950" y="1092172"/>
                </a:cubicBezTo>
                <a:cubicBezTo>
                  <a:pt x="11738012" y="1088112"/>
                  <a:pt x="11746132" y="1084052"/>
                  <a:pt x="11750191" y="1079992"/>
                </a:cubicBezTo>
                <a:cubicBezTo>
                  <a:pt x="11750191" y="1071872"/>
                  <a:pt x="11742071" y="1067812"/>
                  <a:pt x="11733950" y="1063752"/>
                </a:cubicBezTo>
                <a:cubicBezTo>
                  <a:pt x="11790792" y="1027211"/>
                  <a:pt x="11871994" y="1027211"/>
                  <a:pt x="11945077" y="1015030"/>
                </a:cubicBezTo>
                <a:cubicBezTo>
                  <a:pt x="11977557" y="1010970"/>
                  <a:pt x="12034398" y="998790"/>
                  <a:pt x="12046580" y="998790"/>
                </a:cubicBezTo>
                <a:cubicBezTo>
                  <a:pt x="12054701" y="998790"/>
                  <a:pt x="12075000" y="1002850"/>
                  <a:pt x="12087182" y="1006910"/>
                </a:cubicBezTo>
                <a:cubicBezTo>
                  <a:pt x="12066880" y="1023151"/>
                  <a:pt x="12038460" y="1015030"/>
                  <a:pt x="12038460" y="1051572"/>
                </a:cubicBezTo>
                <a:cubicBezTo>
                  <a:pt x="12038460" y="1059692"/>
                  <a:pt x="12046580" y="1079992"/>
                  <a:pt x="12046580" y="1088112"/>
                </a:cubicBezTo>
                <a:lnTo>
                  <a:pt x="12038460" y="1368261"/>
                </a:lnTo>
                <a:cubicBezTo>
                  <a:pt x="12038460" y="1376381"/>
                  <a:pt x="12042519" y="1384502"/>
                  <a:pt x="12046580" y="1388562"/>
                </a:cubicBezTo>
                <a:cubicBezTo>
                  <a:pt x="12046580" y="1388562"/>
                  <a:pt x="12054701" y="1388562"/>
                  <a:pt x="12054701" y="1384502"/>
                </a:cubicBezTo>
                <a:cubicBezTo>
                  <a:pt x="12058760" y="1376381"/>
                  <a:pt x="12054701" y="1368261"/>
                  <a:pt x="12058760" y="1360141"/>
                </a:cubicBezTo>
                <a:cubicBezTo>
                  <a:pt x="12115601" y="1331719"/>
                  <a:pt x="12119663" y="1327659"/>
                  <a:pt x="12164323" y="1327659"/>
                </a:cubicBezTo>
                <a:lnTo>
                  <a:pt x="12192000" y="1331319"/>
                </a:lnTo>
                <a:lnTo>
                  <a:pt x="12192000" y="2038588"/>
                </a:lnTo>
                <a:lnTo>
                  <a:pt x="0" y="2038588"/>
                </a:lnTo>
                <a:lnTo>
                  <a:pt x="0" y="1613549"/>
                </a:lnTo>
                <a:lnTo>
                  <a:pt x="27098" y="1605778"/>
                </a:lnTo>
                <a:cubicBezTo>
                  <a:pt x="52981" y="1598673"/>
                  <a:pt x="85462" y="1591568"/>
                  <a:pt x="126063" y="1591568"/>
                </a:cubicBezTo>
                <a:cubicBezTo>
                  <a:pt x="138244" y="1591568"/>
                  <a:pt x="207266" y="1599688"/>
                  <a:pt x="219446" y="1599688"/>
                </a:cubicBezTo>
                <a:cubicBezTo>
                  <a:pt x="227566" y="1599688"/>
                  <a:pt x="243807" y="1595628"/>
                  <a:pt x="255987" y="1591568"/>
                </a:cubicBezTo>
                <a:cubicBezTo>
                  <a:pt x="247867" y="1632169"/>
                  <a:pt x="292529" y="1632169"/>
                  <a:pt x="316889" y="1652469"/>
                </a:cubicBezTo>
                <a:lnTo>
                  <a:pt x="333130" y="1652469"/>
                </a:lnTo>
                <a:cubicBezTo>
                  <a:pt x="337189" y="1640289"/>
                  <a:pt x="337189" y="1624048"/>
                  <a:pt x="341250" y="1607808"/>
                </a:cubicBezTo>
                <a:lnTo>
                  <a:pt x="341250" y="1506305"/>
                </a:lnTo>
                <a:cubicBezTo>
                  <a:pt x="345310" y="1490065"/>
                  <a:pt x="345310" y="1473824"/>
                  <a:pt x="345310" y="1457583"/>
                </a:cubicBezTo>
                <a:cubicBezTo>
                  <a:pt x="345310" y="1437283"/>
                  <a:pt x="349370" y="1416982"/>
                  <a:pt x="349370" y="1396682"/>
                </a:cubicBezTo>
                <a:cubicBezTo>
                  <a:pt x="349370" y="1384502"/>
                  <a:pt x="353430" y="1368261"/>
                  <a:pt x="353430" y="1352020"/>
                </a:cubicBezTo>
                <a:cubicBezTo>
                  <a:pt x="381851" y="1331719"/>
                  <a:pt x="430572" y="1303299"/>
                  <a:pt x="442753" y="1303299"/>
                </a:cubicBezTo>
                <a:cubicBezTo>
                  <a:pt x="450873" y="1303299"/>
                  <a:pt x="503655" y="1339839"/>
                  <a:pt x="507715" y="1352020"/>
                </a:cubicBezTo>
                <a:cubicBezTo>
                  <a:pt x="515835" y="1376381"/>
                  <a:pt x="515835" y="1425102"/>
                  <a:pt x="515835" y="1437283"/>
                </a:cubicBezTo>
                <a:lnTo>
                  <a:pt x="515835" y="1684951"/>
                </a:lnTo>
                <a:cubicBezTo>
                  <a:pt x="511775" y="1758032"/>
                  <a:pt x="499595" y="1770212"/>
                  <a:pt x="556436" y="1770212"/>
                </a:cubicBezTo>
                <a:lnTo>
                  <a:pt x="568616" y="1770212"/>
                </a:lnTo>
                <a:cubicBezTo>
                  <a:pt x="572676" y="1758032"/>
                  <a:pt x="572676" y="1745852"/>
                  <a:pt x="572676" y="1733672"/>
                </a:cubicBezTo>
                <a:cubicBezTo>
                  <a:pt x="572676" y="1725551"/>
                  <a:pt x="568616" y="1680889"/>
                  <a:pt x="564556" y="1619988"/>
                </a:cubicBezTo>
                <a:cubicBezTo>
                  <a:pt x="597037" y="1624048"/>
                  <a:pt x="633579" y="1619988"/>
                  <a:pt x="670120" y="1619988"/>
                </a:cubicBezTo>
                <a:cubicBezTo>
                  <a:pt x="666059" y="1579388"/>
                  <a:pt x="657939" y="1555026"/>
                  <a:pt x="653879" y="1526605"/>
                </a:cubicBezTo>
                <a:cubicBezTo>
                  <a:pt x="686360" y="1530665"/>
                  <a:pt x="714782" y="1530665"/>
                  <a:pt x="804103" y="1530665"/>
                </a:cubicBezTo>
                <a:cubicBezTo>
                  <a:pt x="808163" y="1530665"/>
                  <a:pt x="816284" y="1534726"/>
                  <a:pt x="824405" y="1542846"/>
                </a:cubicBezTo>
                <a:lnTo>
                  <a:pt x="840645" y="1542846"/>
                </a:lnTo>
                <a:cubicBezTo>
                  <a:pt x="824405" y="1518485"/>
                  <a:pt x="840645" y="1473824"/>
                  <a:pt x="844705" y="1453523"/>
                </a:cubicBezTo>
                <a:cubicBezTo>
                  <a:pt x="848765" y="1453523"/>
                  <a:pt x="852825" y="1457583"/>
                  <a:pt x="860945" y="1457583"/>
                </a:cubicBezTo>
                <a:cubicBezTo>
                  <a:pt x="873126" y="1457583"/>
                  <a:pt x="877186" y="1429162"/>
                  <a:pt x="889366" y="1429162"/>
                </a:cubicBezTo>
                <a:cubicBezTo>
                  <a:pt x="897486" y="1429162"/>
                  <a:pt x="901546" y="1433222"/>
                  <a:pt x="978689" y="1433222"/>
                </a:cubicBezTo>
                <a:cubicBezTo>
                  <a:pt x="982749" y="1441343"/>
                  <a:pt x="986809" y="1449463"/>
                  <a:pt x="994929" y="1453523"/>
                </a:cubicBezTo>
                <a:cubicBezTo>
                  <a:pt x="1019289" y="1453523"/>
                  <a:pt x="1055832" y="1441343"/>
                  <a:pt x="1084252" y="1465704"/>
                </a:cubicBezTo>
                <a:lnTo>
                  <a:pt x="1084252" y="1481945"/>
                </a:lnTo>
                <a:lnTo>
                  <a:pt x="1084252" y="1749912"/>
                </a:lnTo>
                <a:cubicBezTo>
                  <a:pt x="1088312" y="1770212"/>
                  <a:pt x="1088312" y="1790513"/>
                  <a:pt x="1092372" y="1806754"/>
                </a:cubicBezTo>
                <a:lnTo>
                  <a:pt x="1153275" y="1806754"/>
                </a:lnTo>
                <a:cubicBezTo>
                  <a:pt x="1161395" y="1786453"/>
                  <a:pt x="1165455" y="1762092"/>
                  <a:pt x="1165455" y="1741792"/>
                </a:cubicBezTo>
                <a:cubicBezTo>
                  <a:pt x="1169515" y="1701191"/>
                  <a:pt x="1177635" y="1628108"/>
                  <a:pt x="1177635" y="1615928"/>
                </a:cubicBezTo>
                <a:cubicBezTo>
                  <a:pt x="1177635" y="1575328"/>
                  <a:pt x="1161395" y="1494125"/>
                  <a:pt x="1157334" y="1453523"/>
                </a:cubicBezTo>
                <a:lnTo>
                  <a:pt x="1238536" y="1453523"/>
                </a:lnTo>
                <a:lnTo>
                  <a:pt x="1238536" y="1429162"/>
                </a:lnTo>
                <a:lnTo>
                  <a:pt x="1331919" y="1429162"/>
                </a:lnTo>
                <a:cubicBezTo>
                  <a:pt x="1340039" y="1469764"/>
                  <a:pt x="1372521" y="1449463"/>
                  <a:pt x="1396882" y="1449463"/>
                </a:cubicBezTo>
                <a:lnTo>
                  <a:pt x="1506505" y="1449463"/>
                </a:lnTo>
                <a:cubicBezTo>
                  <a:pt x="1494325" y="1518485"/>
                  <a:pt x="1486204" y="1571266"/>
                  <a:pt x="1478084" y="1619988"/>
                </a:cubicBezTo>
                <a:lnTo>
                  <a:pt x="1490264" y="1835175"/>
                </a:lnTo>
                <a:cubicBezTo>
                  <a:pt x="1502445" y="1827055"/>
                  <a:pt x="1510565" y="1778332"/>
                  <a:pt x="1526805" y="1766152"/>
                </a:cubicBezTo>
                <a:cubicBezTo>
                  <a:pt x="1547106" y="1766152"/>
                  <a:pt x="1571467" y="1770212"/>
                  <a:pt x="1591768" y="1766152"/>
                </a:cubicBezTo>
                <a:cubicBezTo>
                  <a:pt x="1608008" y="1758032"/>
                  <a:pt x="1603948" y="1725551"/>
                  <a:pt x="1608008" y="1717431"/>
                </a:cubicBezTo>
                <a:cubicBezTo>
                  <a:pt x="1612068" y="1705251"/>
                  <a:pt x="1616128" y="1689011"/>
                  <a:pt x="1616128" y="1672769"/>
                </a:cubicBezTo>
                <a:cubicBezTo>
                  <a:pt x="1620188" y="1656529"/>
                  <a:pt x="1624248" y="1640289"/>
                  <a:pt x="1624248" y="1624048"/>
                </a:cubicBezTo>
                <a:cubicBezTo>
                  <a:pt x="1636428" y="1546906"/>
                  <a:pt x="1648608" y="1465704"/>
                  <a:pt x="1656729" y="1384502"/>
                </a:cubicBezTo>
                <a:cubicBezTo>
                  <a:pt x="1660789" y="1347960"/>
                  <a:pt x="1664849" y="1307359"/>
                  <a:pt x="1668909" y="1266758"/>
                </a:cubicBezTo>
                <a:lnTo>
                  <a:pt x="1668909" y="1031271"/>
                </a:lnTo>
                <a:cubicBezTo>
                  <a:pt x="1660789" y="970369"/>
                  <a:pt x="1656729" y="897286"/>
                  <a:pt x="1644549" y="836385"/>
                </a:cubicBezTo>
                <a:cubicBezTo>
                  <a:pt x="1640489" y="795783"/>
                  <a:pt x="1624248" y="718642"/>
                  <a:pt x="1624248" y="706462"/>
                </a:cubicBezTo>
                <a:cubicBezTo>
                  <a:pt x="1624248" y="682100"/>
                  <a:pt x="1693271" y="682100"/>
                  <a:pt x="1701391" y="665860"/>
                </a:cubicBezTo>
                <a:cubicBezTo>
                  <a:pt x="1705451" y="653680"/>
                  <a:pt x="1709511" y="637439"/>
                  <a:pt x="1709511" y="625259"/>
                </a:cubicBezTo>
                <a:lnTo>
                  <a:pt x="1709511" y="596839"/>
                </a:lnTo>
                <a:cubicBezTo>
                  <a:pt x="1713571" y="564357"/>
                  <a:pt x="1713571" y="527816"/>
                  <a:pt x="1717631" y="495335"/>
                </a:cubicBezTo>
                <a:cubicBezTo>
                  <a:pt x="1725751" y="552176"/>
                  <a:pt x="1717631" y="613079"/>
                  <a:pt x="1733871" y="669920"/>
                </a:cubicBezTo>
                <a:cubicBezTo>
                  <a:pt x="1737932" y="690220"/>
                  <a:pt x="1794774" y="718642"/>
                  <a:pt x="1794774" y="730822"/>
                </a:cubicBezTo>
                <a:lnTo>
                  <a:pt x="1758232" y="1096233"/>
                </a:lnTo>
                <a:lnTo>
                  <a:pt x="1758232" y="1319539"/>
                </a:lnTo>
                <a:lnTo>
                  <a:pt x="1786654" y="1770212"/>
                </a:lnTo>
                <a:lnTo>
                  <a:pt x="1928758" y="1770212"/>
                </a:lnTo>
                <a:lnTo>
                  <a:pt x="1949058" y="1157135"/>
                </a:lnTo>
                <a:cubicBezTo>
                  <a:pt x="1940938" y="1149015"/>
                  <a:pt x="1928758" y="1140895"/>
                  <a:pt x="1920637" y="1136835"/>
                </a:cubicBezTo>
                <a:cubicBezTo>
                  <a:pt x="1920637" y="1136835"/>
                  <a:pt x="1920637" y="1132774"/>
                  <a:pt x="1924698" y="1128713"/>
                </a:cubicBezTo>
                <a:cubicBezTo>
                  <a:pt x="1932818" y="1124653"/>
                  <a:pt x="1969358" y="1136835"/>
                  <a:pt x="1969358" y="1108413"/>
                </a:cubicBezTo>
                <a:lnTo>
                  <a:pt x="2156124" y="1108413"/>
                </a:lnTo>
                <a:cubicBezTo>
                  <a:pt x="2164246" y="1112473"/>
                  <a:pt x="2176424" y="1140895"/>
                  <a:pt x="2200786" y="1132774"/>
                </a:cubicBezTo>
                <a:cubicBezTo>
                  <a:pt x="2196726" y="1144955"/>
                  <a:pt x="2180486" y="1153075"/>
                  <a:pt x="2180486" y="1165255"/>
                </a:cubicBezTo>
                <a:cubicBezTo>
                  <a:pt x="2180486" y="1173375"/>
                  <a:pt x="2188605" y="1169315"/>
                  <a:pt x="2188605" y="1177435"/>
                </a:cubicBezTo>
                <a:cubicBezTo>
                  <a:pt x="2188605" y="1189616"/>
                  <a:pt x="2176424" y="1201796"/>
                  <a:pt x="2176424" y="1209916"/>
                </a:cubicBezTo>
                <a:cubicBezTo>
                  <a:pt x="2176424" y="1222096"/>
                  <a:pt x="2180486" y="1230216"/>
                  <a:pt x="2188605" y="1238336"/>
                </a:cubicBezTo>
                <a:cubicBezTo>
                  <a:pt x="2184545" y="1364201"/>
                  <a:pt x="2184545" y="1368261"/>
                  <a:pt x="2188605" y="1372321"/>
                </a:cubicBezTo>
                <a:cubicBezTo>
                  <a:pt x="2184545" y="1384502"/>
                  <a:pt x="2180486" y="1404802"/>
                  <a:pt x="2180486" y="1416982"/>
                </a:cubicBezTo>
                <a:cubicBezTo>
                  <a:pt x="2180486" y="1425102"/>
                  <a:pt x="2188605" y="1425102"/>
                  <a:pt x="2188605" y="1437283"/>
                </a:cubicBezTo>
                <a:cubicBezTo>
                  <a:pt x="2188605" y="1445403"/>
                  <a:pt x="2180486" y="1437283"/>
                  <a:pt x="2180486" y="1449463"/>
                </a:cubicBezTo>
                <a:lnTo>
                  <a:pt x="2180486" y="1770212"/>
                </a:lnTo>
                <a:lnTo>
                  <a:pt x="2253567" y="1770212"/>
                </a:lnTo>
                <a:lnTo>
                  <a:pt x="2265749" y="1270818"/>
                </a:lnTo>
                <a:cubicBezTo>
                  <a:pt x="2261689" y="1266758"/>
                  <a:pt x="2257627" y="1266758"/>
                  <a:pt x="2257627" y="1254578"/>
                </a:cubicBezTo>
                <a:cubicBezTo>
                  <a:pt x="2257627" y="1254578"/>
                  <a:pt x="2269807" y="1250518"/>
                  <a:pt x="2269807" y="1230216"/>
                </a:cubicBezTo>
                <a:lnTo>
                  <a:pt x="2269807" y="1201796"/>
                </a:lnTo>
                <a:lnTo>
                  <a:pt x="2269807" y="1181495"/>
                </a:lnTo>
                <a:lnTo>
                  <a:pt x="2444393" y="1181495"/>
                </a:lnTo>
                <a:cubicBezTo>
                  <a:pt x="2448453" y="1201796"/>
                  <a:pt x="2448453" y="1222096"/>
                  <a:pt x="2444393" y="1242398"/>
                </a:cubicBezTo>
                <a:cubicBezTo>
                  <a:pt x="2456573" y="1254578"/>
                  <a:pt x="2468754" y="1270818"/>
                  <a:pt x="2468754" y="1282998"/>
                </a:cubicBezTo>
                <a:lnTo>
                  <a:pt x="2468754" y="1770212"/>
                </a:lnTo>
                <a:cubicBezTo>
                  <a:pt x="2472814" y="1770212"/>
                  <a:pt x="2472814" y="1774272"/>
                  <a:pt x="2480934" y="1774272"/>
                </a:cubicBezTo>
                <a:cubicBezTo>
                  <a:pt x="2509354" y="1774272"/>
                  <a:pt x="2484995" y="1729612"/>
                  <a:pt x="2501235" y="1672769"/>
                </a:cubicBezTo>
                <a:lnTo>
                  <a:pt x="2501235" y="966309"/>
                </a:lnTo>
                <a:lnTo>
                  <a:pt x="2675820" y="966309"/>
                </a:lnTo>
                <a:cubicBezTo>
                  <a:pt x="2683940" y="982549"/>
                  <a:pt x="2692061" y="1002850"/>
                  <a:pt x="2696120" y="1019090"/>
                </a:cubicBezTo>
                <a:cubicBezTo>
                  <a:pt x="2694767" y="1243751"/>
                  <a:pt x="2693414" y="1468410"/>
                  <a:pt x="2692061" y="1693071"/>
                </a:cubicBezTo>
                <a:cubicBezTo>
                  <a:pt x="2700180" y="1689011"/>
                  <a:pt x="2720481" y="1689011"/>
                  <a:pt x="2724542" y="1709311"/>
                </a:cubicBezTo>
                <a:lnTo>
                  <a:pt x="2748902" y="1705251"/>
                </a:lnTo>
                <a:lnTo>
                  <a:pt x="2748902" y="738942"/>
                </a:lnTo>
                <a:cubicBezTo>
                  <a:pt x="2765143" y="730822"/>
                  <a:pt x="2846346" y="730822"/>
                  <a:pt x="2886946" y="738942"/>
                </a:cubicBezTo>
                <a:lnTo>
                  <a:pt x="2886946" y="1705251"/>
                </a:lnTo>
                <a:cubicBezTo>
                  <a:pt x="2891006" y="1709311"/>
                  <a:pt x="2886946" y="1709311"/>
                  <a:pt x="2899126" y="1709311"/>
                </a:cubicBezTo>
                <a:cubicBezTo>
                  <a:pt x="2911308" y="1709311"/>
                  <a:pt x="2919427" y="1693071"/>
                  <a:pt x="2939727" y="1697131"/>
                </a:cubicBezTo>
                <a:lnTo>
                  <a:pt x="2943787" y="1071872"/>
                </a:lnTo>
                <a:cubicBezTo>
                  <a:pt x="2943787" y="1063752"/>
                  <a:pt x="2939727" y="1051572"/>
                  <a:pt x="2939727" y="1039392"/>
                </a:cubicBezTo>
                <a:cubicBezTo>
                  <a:pt x="2943787" y="1027211"/>
                  <a:pt x="2935667" y="1015030"/>
                  <a:pt x="2939727" y="1002850"/>
                </a:cubicBezTo>
                <a:cubicBezTo>
                  <a:pt x="2939727" y="982549"/>
                  <a:pt x="2951907" y="970369"/>
                  <a:pt x="2955968" y="954129"/>
                </a:cubicBezTo>
                <a:cubicBezTo>
                  <a:pt x="2980329" y="954129"/>
                  <a:pt x="3016870" y="950069"/>
                  <a:pt x="3029051" y="950069"/>
                </a:cubicBezTo>
                <a:lnTo>
                  <a:pt x="3134615" y="950069"/>
                </a:lnTo>
                <a:lnTo>
                  <a:pt x="3134615" y="1445403"/>
                </a:lnTo>
                <a:cubicBezTo>
                  <a:pt x="3146794" y="1591568"/>
                  <a:pt x="3114314" y="1733672"/>
                  <a:pt x="3146794" y="1733672"/>
                </a:cubicBezTo>
                <a:cubicBezTo>
                  <a:pt x="3163034" y="1733672"/>
                  <a:pt x="3163034" y="1717431"/>
                  <a:pt x="3163034" y="1709311"/>
                </a:cubicBezTo>
                <a:lnTo>
                  <a:pt x="3195516" y="1709311"/>
                </a:lnTo>
                <a:lnTo>
                  <a:pt x="3195516" y="1291119"/>
                </a:lnTo>
                <a:cubicBezTo>
                  <a:pt x="3215816" y="1282998"/>
                  <a:pt x="3211756" y="1266758"/>
                  <a:pt x="3215816" y="1258638"/>
                </a:cubicBezTo>
                <a:cubicBezTo>
                  <a:pt x="3236118" y="1218036"/>
                  <a:pt x="3223936" y="1242398"/>
                  <a:pt x="3244237" y="1234276"/>
                </a:cubicBezTo>
                <a:cubicBezTo>
                  <a:pt x="3252358" y="1230216"/>
                  <a:pt x="3256417" y="1222096"/>
                  <a:pt x="3260477" y="1213976"/>
                </a:cubicBezTo>
                <a:cubicBezTo>
                  <a:pt x="3292957" y="1226156"/>
                  <a:pt x="3317319" y="1177435"/>
                  <a:pt x="3305139" y="1157135"/>
                </a:cubicBezTo>
                <a:cubicBezTo>
                  <a:pt x="3366040" y="1177435"/>
                  <a:pt x="3341680" y="1096233"/>
                  <a:pt x="3349800" y="1071872"/>
                </a:cubicBezTo>
                <a:cubicBezTo>
                  <a:pt x="3353861" y="986609"/>
                  <a:pt x="3353861" y="970369"/>
                  <a:pt x="3349800" y="958189"/>
                </a:cubicBezTo>
                <a:lnTo>
                  <a:pt x="3366040" y="958189"/>
                </a:lnTo>
                <a:cubicBezTo>
                  <a:pt x="3367393" y="1017738"/>
                  <a:pt x="3368748" y="1077286"/>
                  <a:pt x="3370101" y="1136835"/>
                </a:cubicBezTo>
                <a:cubicBezTo>
                  <a:pt x="3374161" y="1165255"/>
                  <a:pt x="3374161" y="1157135"/>
                  <a:pt x="3406642" y="1157135"/>
                </a:cubicBezTo>
                <a:cubicBezTo>
                  <a:pt x="3406642" y="1169315"/>
                  <a:pt x="3410702" y="1185555"/>
                  <a:pt x="3406642" y="1197736"/>
                </a:cubicBezTo>
                <a:cubicBezTo>
                  <a:pt x="3410702" y="1213976"/>
                  <a:pt x="3439124" y="1209916"/>
                  <a:pt x="3447243" y="1213976"/>
                </a:cubicBezTo>
                <a:cubicBezTo>
                  <a:pt x="3451303" y="1226156"/>
                  <a:pt x="3459424" y="1238336"/>
                  <a:pt x="3475665" y="1234276"/>
                </a:cubicBezTo>
                <a:cubicBezTo>
                  <a:pt x="3479723" y="1242398"/>
                  <a:pt x="3483783" y="1270818"/>
                  <a:pt x="3487843" y="1291119"/>
                </a:cubicBezTo>
                <a:cubicBezTo>
                  <a:pt x="3491905" y="1295179"/>
                  <a:pt x="3500024" y="1295179"/>
                  <a:pt x="3500024" y="1299239"/>
                </a:cubicBezTo>
                <a:cubicBezTo>
                  <a:pt x="3504084" y="1331719"/>
                  <a:pt x="3508145" y="1384502"/>
                  <a:pt x="3508145" y="1396682"/>
                </a:cubicBezTo>
                <a:lnTo>
                  <a:pt x="3508145" y="1526605"/>
                </a:lnTo>
                <a:cubicBezTo>
                  <a:pt x="3508145" y="1526605"/>
                  <a:pt x="3504084" y="1530665"/>
                  <a:pt x="3516265" y="1530665"/>
                </a:cubicBezTo>
                <a:cubicBezTo>
                  <a:pt x="3524385" y="1530665"/>
                  <a:pt x="3520325" y="1514425"/>
                  <a:pt x="3548746" y="1514425"/>
                </a:cubicBezTo>
                <a:lnTo>
                  <a:pt x="3548746" y="1486005"/>
                </a:lnTo>
                <a:lnTo>
                  <a:pt x="3556867" y="1486005"/>
                </a:lnTo>
                <a:lnTo>
                  <a:pt x="3556867" y="1514425"/>
                </a:lnTo>
                <a:cubicBezTo>
                  <a:pt x="3560928" y="1514425"/>
                  <a:pt x="3564986" y="1518485"/>
                  <a:pt x="3569046" y="1522545"/>
                </a:cubicBezTo>
                <a:cubicBezTo>
                  <a:pt x="3573106" y="1514425"/>
                  <a:pt x="3573106" y="1506305"/>
                  <a:pt x="3573106" y="1498185"/>
                </a:cubicBezTo>
                <a:lnTo>
                  <a:pt x="3573106" y="1429162"/>
                </a:lnTo>
                <a:cubicBezTo>
                  <a:pt x="3581226" y="1421042"/>
                  <a:pt x="3597468" y="1412922"/>
                  <a:pt x="3605587" y="1400742"/>
                </a:cubicBezTo>
                <a:lnTo>
                  <a:pt x="3678671" y="1400742"/>
                </a:lnTo>
                <a:cubicBezTo>
                  <a:pt x="3678671" y="1404802"/>
                  <a:pt x="3682730" y="1412922"/>
                  <a:pt x="3686790" y="1416982"/>
                </a:cubicBezTo>
                <a:cubicBezTo>
                  <a:pt x="3690850" y="1416982"/>
                  <a:pt x="3698971" y="1412922"/>
                  <a:pt x="3698971" y="1408862"/>
                </a:cubicBezTo>
                <a:cubicBezTo>
                  <a:pt x="3703030" y="1388562"/>
                  <a:pt x="3727390" y="1364201"/>
                  <a:pt x="3735512" y="1356081"/>
                </a:cubicBezTo>
                <a:cubicBezTo>
                  <a:pt x="3739572" y="1352020"/>
                  <a:pt x="3739572" y="1343900"/>
                  <a:pt x="3739572" y="1339839"/>
                </a:cubicBezTo>
                <a:lnTo>
                  <a:pt x="3739572" y="1311419"/>
                </a:lnTo>
                <a:cubicBezTo>
                  <a:pt x="3739572" y="1303299"/>
                  <a:pt x="3739572" y="1295179"/>
                  <a:pt x="3743632" y="1291119"/>
                </a:cubicBezTo>
                <a:cubicBezTo>
                  <a:pt x="3747692" y="1311419"/>
                  <a:pt x="3743632" y="1335779"/>
                  <a:pt x="3751752" y="1356081"/>
                </a:cubicBezTo>
                <a:cubicBezTo>
                  <a:pt x="3763934" y="1384502"/>
                  <a:pt x="3796414" y="1364201"/>
                  <a:pt x="3820773" y="1372321"/>
                </a:cubicBezTo>
                <a:cubicBezTo>
                  <a:pt x="3820773" y="1376381"/>
                  <a:pt x="3816715" y="1384502"/>
                  <a:pt x="3816715" y="1388562"/>
                </a:cubicBezTo>
                <a:cubicBezTo>
                  <a:pt x="3820773" y="1392622"/>
                  <a:pt x="3832955" y="1392622"/>
                  <a:pt x="3832955" y="1404802"/>
                </a:cubicBezTo>
                <a:cubicBezTo>
                  <a:pt x="3849195" y="1461643"/>
                  <a:pt x="3849195" y="1526605"/>
                  <a:pt x="3865437" y="1583448"/>
                </a:cubicBezTo>
                <a:cubicBezTo>
                  <a:pt x="3869495" y="1595628"/>
                  <a:pt x="3865437" y="1619988"/>
                  <a:pt x="3869495" y="1640289"/>
                </a:cubicBezTo>
                <a:cubicBezTo>
                  <a:pt x="3869495" y="1648409"/>
                  <a:pt x="3877616" y="1660589"/>
                  <a:pt x="3889796" y="1660589"/>
                </a:cubicBezTo>
                <a:cubicBezTo>
                  <a:pt x="3897917" y="1660589"/>
                  <a:pt x="3901978" y="1652469"/>
                  <a:pt x="3910096" y="1644349"/>
                </a:cubicBezTo>
                <a:lnTo>
                  <a:pt x="3910096" y="1567206"/>
                </a:lnTo>
                <a:cubicBezTo>
                  <a:pt x="3910096" y="1546906"/>
                  <a:pt x="3918218" y="1546906"/>
                  <a:pt x="3934458" y="1546906"/>
                </a:cubicBezTo>
                <a:cubicBezTo>
                  <a:pt x="3942577" y="1546906"/>
                  <a:pt x="4044080" y="1550966"/>
                  <a:pt x="4052201" y="1550966"/>
                </a:cubicBezTo>
                <a:cubicBezTo>
                  <a:pt x="4052201" y="1550966"/>
                  <a:pt x="4056261" y="1555026"/>
                  <a:pt x="4068442" y="1546906"/>
                </a:cubicBezTo>
                <a:lnTo>
                  <a:pt x="4068442" y="1205856"/>
                </a:lnTo>
                <a:cubicBezTo>
                  <a:pt x="4084683" y="1181495"/>
                  <a:pt x="4113102" y="1161195"/>
                  <a:pt x="4133403" y="1136835"/>
                </a:cubicBezTo>
                <a:lnTo>
                  <a:pt x="4133403" y="1120593"/>
                </a:lnTo>
                <a:cubicBezTo>
                  <a:pt x="4133403" y="1104353"/>
                  <a:pt x="4137464" y="1084052"/>
                  <a:pt x="4141524" y="1067812"/>
                </a:cubicBezTo>
                <a:cubicBezTo>
                  <a:pt x="4133403" y="1120593"/>
                  <a:pt x="4157765" y="1136835"/>
                  <a:pt x="4198365" y="1136835"/>
                </a:cubicBezTo>
                <a:lnTo>
                  <a:pt x="4226788" y="1136835"/>
                </a:lnTo>
                <a:cubicBezTo>
                  <a:pt x="4226788" y="1124653"/>
                  <a:pt x="4226788" y="1108413"/>
                  <a:pt x="4230846" y="1096233"/>
                </a:cubicBezTo>
                <a:cubicBezTo>
                  <a:pt x="4214606" y="1177435"/>
                  <a:pt x="4312049" y="1116533"/>
                  <a:pt x="4312049" y="1177435"/>
                </a:cubicBezTo>
                <a:cubicBezTo>
                  <a:pt x="4312049" y="1222096"/>
                  <a:pt x="4291748" y="1149015"/>
                  <a:pt x="4303928" y="1315479"/>
                </a:cubicBezTo>
                <a:cubicBezTo>
                  <a:pt x="4305282" y="1369615"/>
                  <a:pt x="4306636" y="1423749"/>
                  <a:pt x="4307990" y="1477884"/>
                </a:cubicBezTo>
                <a:cubicBezTo>
                  <a:pt x="4312049" y="1481945"/>
                  <a:pt x="4316109" y="1490065"/>
                  <a:pt x="4328290" y="1490065"/>
                </a:cubicBezTo>
                <a:cubicBezTo>
                  <a:pt x="4336409" y="1490065"/>
                  <a:pt x="4340470" y="1481945"/>
                  <a:pt x="4348589" y="1473824"/>
                </a:cubicBezTo>
                <a:cubicBezTo>
                  <a:pt x="4356709" y="1469764"/>
                  <a:pt x="4368890" y="1477884"/>
                  <a:pt x="4389191" y="1469764"/>
                </a:cubicBezTo>
                <a:lnTo>
                  <a:pt x="4389191" y="1331719"/>
                </a:lnTo>
                <a:cubicBezTo>
                  <a:pt x="4413552" y="1319539"/>
                  <a:pt x="4450093" y="1295179"/>
                  <a:pt x="4462274" y="1295179"/>
                </a:cubicBezTo>
                <a:lnTo>
                  <a:pt x="4571896" y="1295179"/>
                </a:lnTo>
                <a:cubicBezTo>
                  <a:pt x="4575956" y="1299239"/>
                  <a:pt x="4575956" y="1307359"/>
                  <a:pt x="4584077" y="1315479"/>
                </a:cubicBezTo>
                <a:lnTo>
                  <a:pt x="4600318" y="1315479"/>
                </a:lnTo>
                <a:lnTo>
                  <a:pt x="4612498" y="1055632"/>
                </a:lnTo>
                <a:cubicBezTo>
                  <a:pt x="4616558" y="1047512"/>
                  <a:pt x="4616558" y="1039392"/>
                  <a:pt x="4616558" y="1031271"/>
                </a:cubicBezTo>
                <a:cubicBezTo>
                  <a:pt x="4616558" y="1023151"/>
                  <a:pt x="4620618" y="1010970"/>
                  <a:pt x="4620618" y="998790"/>
                </a:cubicBezTo>
                <a:cubicBezTo>
                  <a:pt x="4636858" y="986609"/>
                  <a:pt x="4693700" y="974429"/>
                  <a:pt x="4714001" y="974429"/>
                </a:cubicBezTo>
                <a:cubicBezTo>
                  <a:pt x="4738362" y="974429"/>
                  <a:pt x="4774902" y="978489"/>
                  <a:pt x="4774902" y="1010970"/>
                </a:cubicBezTo>
                <a:lnTo>
                  <a:pt x="4774902" y="1242398"/>
                </a:lnTo>
                <a:cubicBezTo>
                  <a:pt x="4791143" y="1270818"/>
                  <a:pt x="4791143" y="1254578"/>
                  <a:pt x="4791143" y="1274878"/>
                </a:cubicBezTo>
                <a:lnTo>
                  <a:pt x="4791143" y="1498185"/>
                </a:lnTo>
                <a:cubicBezTo>
                  <a:pt x="4795202" y="1522545"/>
                  <a:pt x="4787084" y="1660589"/>
                  <a:pt x="4839865" y="1660589"/>
                </a:cubicBezTo>
                <a:lnTo>
                  <a:pt x="4852046" y="1660589"/>
                </a:lnTo>
                <a:cubicBezTo>
                  <a:pt x="4856107" y="1652469"/>
                  <a:pt x="4856107" y="1640289"/>
                  <a:pt x="4856107" y="1624048"/>
                </a:cubicBezTo>
                <a:cubicBezTo>
                  <a:pt x="4856107" y="1538786"/>
                  <a:pt x="4839865" y="1506305"/>
                  <a:pt x="4933247" y="1506305"/>
                </a:cubicBezTo>
                <a:cubicBezTo>
                  <a:pt x="4945428" y="1506305"/>
                  <a:pt x="4965728" y="1510365"/>
                  <a:pt x="4986028" y="1510365"/>
                </a:cubicBezTo>
                <a:cubicBezTo>
                  <a:pt x="4986028" y="1575328"/>
                  <a:pt x="4994150" y="1640289"/>
                  <a:pt x="4998209" y="1705251"/>
                </a:cubicBezTo>
                <a:cubicBezTo>
                  <a:pt x="5002270" y="1709311"/>
                  <a:pt x="5006330" y="1713371"/>
                  <a:pt x="5018510" y="1713371"/>
                </a:cubicBezTo>
                <a:cubicBezTo>
                  <a:pt x="5026631" y="1713371"/>
                  <a:pt x="5059113" y="1697131"/>
                  <a:pt x="5079412" y="1693071"/>
                </a:cubicBezTo>
                <a:cubicBezTo>
                  <a:pt x="5087532" y="1689011"/>
                  <a:pt x="5087532" y="1676829"/>
                  <a:pt x="5087532" y="1664649"/>
                </a:cubicBezTo>
                <a:lnTo>
                  <a:pt x="5087532" y="1339839"/>
                </a:lnTo>
                <a:lnTo>
                  <a:pt x="5392041" y="1246458"/>
                </a:lnTo>
                <a:cubicBezTo>
                  <a:pt x="5424521" y="1258638"/>
                  <a:pt x="5469184" y="1254578"/>
                  <a:pt x="5505725" y="1287059"/>
                </a:cubicBezTo>
                <a:lnTo>
                  <a:pt x="5505725" y="1644349"/>
                </a:lnTo>
                <a:lnTo>
                  <a:pt x="5517906" y="1656529"/>
                </a:lnTo>
                <a:cubicBezTo>
                  <a:pt x="5526025" y="1619988"/>
                  <a:pt x="5574747" y="1640289"/>
                  <a:pt x="5603169" y="1636229"/>
                </a:cubicBezTo>
                <a:cubicBezTo>
                  <a:pt x="5611288" y="1632169"/>
                  <a:pt x="5611288" y="1619988"/>
                  <a:pt x="5619409" y="1611868"/>
                </a:cubicBezTo>
                <a:lnTo>
                  <a:pt x="5619409" y="1632169"/>
                </a:lnTo>
                <a:lnTo>
                  <a:pt x="5627528" y="1640289"/>
                </a:lnTo>
                <a:cubicBezTo>
                  <a:pt x="5639709" y="1619988"/>
                  <a:pt x="5651890" y="1599688"/>
                  <a:pt x="5668130" y="1579388"/>
                </a:cubicBezTo>
                <a:lnTo>
                  <a:pt x="5668130" y="1437283"/>
                </a:lnTo>
                <a:cubicBezTo>
                  <a:pt x="5676250" y="1425102"/>
                  <a:pt x="5704672" y="1408862"/>
                  <a:pt x="5704672" y="1388562"/>
                </a:cubicBezTo>
                <a:lnTo>
                  <a:pt x="5899557" y="1388562"/>
                </a:lnTo>
                <a:cubicBezTo>
                  <a:pt x="5883316" y="1421042"/>
                  <a:pt x="5936097" y="1412922"/>
                  <a:pt x="5948277" y="1441343"/>
                </a:cubicBezTo>
                <a:cubicBezTo>
                  <a:pt x="5960459" y="1465704"/>
                  <a:pt x="5952338" y="1502245"/>
                  <a:pt x="5948277" y="1530665"/>
                </a:cubicBezTo>
                <a:cubicBezTo>
                  <a:pt x="5964519" y="1538786"/>
                  <a:pt x="5984820" y="1542846"/>
                  <a:pt x="5997000" y="1542846"/>
                </a:cubicBezTo>
                <a:cubicBezTo>
                  <a:pt x="6017300" y="1542846"/>
                  <a:pt x="6017300" y="1510365"/>
                  <a:pt x="6025420" y="1502245"/>
                </a:cubicBezTo>
                <a:lnTo>
                  <a:pt x="6163464" y="1502245"/>
                </a:lnTo>
                <a:cubicBezTo>
                  <a:pt x="6167524" y="1514425"/>
                  <a:pt x="6179704" y="1518485"/>
                  <a:pt x="6183765" y="1534726"/>
                </a:cubicBezTo>
                <a:cubicBezTo>
                  <a:pt x="6187826" y="1538786"/>
                  <a:pt x="6187826" y="1555026"/>
                  <a:pt x="6187826" y="1563146"/>
                </a:cubicBezTo>
                <a:cubicBezTo>
                  <a:pt x="6191886" y="1567206"/>
                  <a:pt x="6195946" y="1571266"/>
                  <a:pt x="6204066" y="1571266"/>
                </a:cubicBezTo>
                <a:cubicBezTo>
                  <a:pt x="6232487" y="1571266"/>
                  <a:pt x="6228427" y="1494125"/>
                  <a:pt x="6228427" y="1486005"/>
                </a:cubicBezTo>
                <a:cubicBezTo>
                  <a:pt x="6232487" y="1461643"/>
                  <a:pt x="6232487" y="1433222"/>
                  <a:pt x="6236546" y="1404802"/>
                </a:cubicBezTo>
                <a:cubicBezTo>
                  <a:pt x="6240607" y="1384502"/>
                  <a:pt x="6244666" y="1360141"/>
                  <a:pt x="6248727" y="1335779"/>
                </a:cubicBezTo>
                <a:cubicBezTo>
                  <a:pt x="6256847" y="1311419"/>
                  <a:pt x="6256847" y="1278938"/>
                  <a:pt x="6273087" y="1254578"/>
                </a:cubicBezTo>
                <a:cubicBezTo>
                  <a:pt x="6293389" y="1218036"/>
                  <a:pt x="6338050" y="1185555"/>
                  <a:pt x="6366471" y="1161195"/>
                </a:cubicBezTo>
                <a:cubicBezTo>
                  <a:pt x="6370531" y="1157135"/>
                  <a:pt x="6390831" y="1104353"/>
                  <a:pt x="6415192" y="1104353"/>
                </a:cubicBezTo>
                <a:cubicBezTo>
                  <a:pt x="6427372" y="1104353"/>
                  <a:pt x="6439552" y="1144955"/>
                  <a:pt x="6439552" y="1157135"/>
                </a:cubicBezTo>
                <a:cubicBezTo>
                  <a:pt x="6451734" y="1226156"/>
                  <a:pt x="6459853" y="1295179"/>
                  <a:pt x="6467973" y="1364201"/>
                </a:cubicBezTo>
                <a:lnTo>
                  <a:pt x="6476094" y="1693071"/>
                </a:lnTo>
                <a:cubicBezTo>
                  <a:pt x="6480153" y="1693071"/>
                  <a:pt x="6480153" y="1697131"/>
                  <a:pt x="6488273" y="1697131"/>
                </a:cubicBezTo>
                <a:cubicBezTo>
                  <a:pt x="6512635" y="1697131"/>
                  <a:pt x="6500453" y="1648409"/>
                  <a:pt x="6589776" y="1676829"/>
                </a:cubicBezTo>
                <a:cubicBezTo>
                  <a:pt x="6593836" y="1664649"/>
                  <a:pt x="6593836" y="1632169"/>
                  <a:pt x="6593836" y="1624048"/>
                </a:cubicBezTo>
                <a:cubicBezTo>
                  <a:pt x="6581656" y="1559086"/>
                  <a:pt x="6658799" y="1607808"/>
                  <a:pt x="6654739" y="1567206"/>
                </a:cubicBezTo>
                <a:cubicBezTo>
                  <a:pt x="6666919" y="1559086"/>
                  <a:pt x="6735941" y="1575328"/>
                  <a:pt x="6719701" y="1514425"/>
                </a:cubicBezTo>
                <a:cubicBezTo>
                  <a:pt x="6719701" y="1506305"/>
                  <a:pt x="6719701" y="1498185"/>
                  <a:pt x="6723761" y="1490065"/>
                </a:cubicBezTo>
                <a:cubicBezTo>
                  <a:pt x="6727821" y="1510365"/>
                  <a:pt x="6727821" y="1534726"/>
                  <a:pt x="6723761" y="1563146"/>
                </a:cubicBezTo>
                <a:lnTo>
                  <a:pt x="6780602" y="1563146"/>
                </a:lnTo>
                <a:cubicBezTo>
                  <a:pt x="6780602" y="1571266"/>
                  <a:pt x="6780602" y="1579388"/>
                  <a:pt x="6788722" y="1587508"/>
                </a:cubicBezTo>
                <a:lnTo>
                  <a:pt x="6829324" y="1587508"/>
                </a:lnTo>
                <a:lnTo>
                  <a:pt x="6829324" y="1352020"/>
                </a:lnTo>
                <a:cubicBezTo>
                  <a:pt x="6853685" y="1335779"/>
                  <a:pt x="6890226" y="1327659"/>
                  <a:pt x="6882105" y="1299239"/>
                </a:cubicBezTo>
                <a:cubicBezTo>
                  <a:pt x="6878045" y="1274878"/>
                  <a:pt x="6914586" y="1258638"/>
                  <a:pt x="6930828" y="1258638"/>
                </a:cubicBezTo>
                <a:cubicBezTo>
                  <a:pt x="6938948" y="1258638"/>
                  <a:pt x="7016089" y="1278938"/>
                  <a:pt x="7056691" y="1295179"/>
                </a:cubicBezTo>
                <a:cubicBezTo>
                  <a:pt x="7064811" y="1299239"/>
                  <a:pt x="7064811" y="1319539"/>
                  <a:pt x="7064811" y="1323599"/>
                </a:cubicBezTo>
                <a:lnTo>
                  <a:pt x="7068871" y="1579388"/>
                </a:lnTo>
                <a:cubicBezTo>
                  <a:pt x="7060751" y="1603748"/>
                  <a:pt x="7081052" y="1624048"/>
                  <a:pt x="7081052" y="1648409"/>
                </a:cubicBezTo>
                <a:cubicBezTo>
                  <a:pt x="7081052" y="1656529"/>
                  <a:pt x="7072931" y="1701191"/>
                  <a:pt x="7072931" y="1713371"/>
                </a:cubicBezTo>
                <a:cubicBezTo>
                  <a:pt x="7072931" y="1749912"/>
                  <a:pt x="7068871" y="1766152"/>
                  <a:pt x="7105412" y="1766152"/>
                </a:cubicBezTo>
                <a:cubicBezTo>
                  <a:pt x="7117592" y="1766152"/>
                  <a:pt x="7133832" y="1762092"/>
                  <a:pt x="7146014" y="1758032"/>
                </a:cubicBezTo>
                <a:lnTo>
                  <a:pt x="7336839" y="1762092"/>
                </a:lnTo>
                <a:cubicBezTo>
                  <a:pt x="7353079" y="1758032"/>
                  <a:pt x="7373381" y="1749912"/>
                  <a:pt x="7393681" y="1749912"/>
                </a:cubicBezTo>
                <a:cubicBezTo>
                  <a:pt x="7405861" y="1745852"/>
                  <a:pt x="7422102" y="1753972"/>
                  <a:pt x="7434282" y="1749912"/>
                </a:cubicBezTo>
                <a:lnTo>
                  <a:pt x="7450522" y="1733672"/>
                </a:lnTo>
                <a:lnTo>
                  <a:pt x="7552025" y="1733672"/>
                </a:lnTo>
                <a:cubicBezTo>
                  <a:pt x="7568265" y="1701191"/>
                  <a:pt x="7580447" y="1668709"/>
                  <a:pt x="7588567" y="1636229"/>
                </a:cubicBezTo>
                <a:cubicBezTo>
                  <a:pt x="7592627" y="1624048"/>
                  <a:pt x="7600747" y="1611868"/>
                  <a:pt x="7604807" y="1599688"/>
                </a:cubicBezTo>
                <a:cubicBezTo>
                  <a:pt x="7608867" y="1591568"/>
                  <a:pt x="7608867" y="1583448"/>
                  <a:pt x="7608867" y="1571266"/>
                </a:cubicBezTo>
                <a:cubicBezTo>
                  <a:pt x="7608867" y="1510365"/>
                  <a:pt x="7547965" y="1526605"/>
                  <a:pt x="7547965" y="1449463"/>
                </a:cubicBezTo>
                <a:cubicBezTo>
                  <a:pt x="7547965" y="1416982"/>
                  <a:pt x="7560145" y="1380441"/>
                  <a:pt x="7608867" y="1356081"/>
                </a:cubicBezTo>
                <a:lnTo>
                  <a:pt x="7616988" y="803905"/>
                </a:lnTo>
                <a:cubicBezTo>
                  <a:pt x="7612928" y="795783"/>
                  <a:pt x="7596687" y="783603"/>
                  <a:pt x="7588567" y="775483"/>
                </a:cubicBezTo>
                <a:cubicBezTo>
                  <a:pt x="7572326" y="755183"/>
                  <a:pt x="7564205" y="734882"/>
                  <a:pt x="7564205" y="714582"/>
                </a:cubicBezTo>
                <a:cubicBezTo>
                  <a:pt x="7564205" y="621199"/>
                  <a:pt x="7669769" y="645559"/>
                  <a:pt x="7669769" y="584658"/>
                </a:cubicBezTo>
                <a:cubicBezTo>
                  <a:pt x="7669769" y="572477"/>
                  <a:pt x="7665708" y="572477"/>
                  <a:pt x="7657588" y="568417"/>
                </a:cubicBezTo>
                <a:lnTo>
                  <a:pt x="7673829" y="552176"/>
                </a:lnTo>
                <a:lnTo>
                  <a:pt x="7673829" y="470974"/>
                </a:lnTo>
                <a:cubicBezTo>
                  <a:pt x="7665708" y="462854"/>
                  <a:pt x="7657588" y="450673"/>
                  <a:pt x="7657588" y="442553"/>
                </a:cubicBezTo>
                <a:cubicBezTo>
                  <a:pt x="7657588" y="430373"/>
                  <a:pt x="7665708" y="418193"/>
                  <a:pt x="7661648" y="406013"/>
                </a:cubicBezTo>
                <a:cubicBezTo>
                  <a:pt x="7681949" y="406013"/>
                  <a:pt x="7681949" y="377592"/>
                  <a:pt x="7681949" y="365411"/>
                </a:cubicBezTo>
                <a:cubicBezTo>
                  <a:pt x="7681949" y="353230"/>
                  <a:pt x="7686009" y="336990"/>
                  <a:pt x="7686009" y="328870"/>
                </a:cubicBezTo>
                <a:cubicBezTo>
                  <a:pt x="7686009" y="316690"/>
                  <a:pt x="7681949" y="308570"/>
                  <a:pt x="7673829" y="300449"/>
                </a:cubicBezTo>
                <a:cubicBezTo>
                  <a:pt x="7677889" y="300449"/>
                  <a:pt x="7686009" y="296389"/>
                  <a:pt x="7694129" y="292329"/>
                </a:cubicBezTo>
                <a:lnTo>
                  <a:pt x="7694129" y="198946"/>
                </a:lnTo>
                <a:cubicBezTo>
                  <a:pt x="7690069" y="198946"/>
                  <a:pt x="7686009" y="207066"/>
                  <a:pt x="7686009" y="194886"/>
                </a:cubicBezTo>
                <a:cubicBezTo>
                  <a:pt x="7686009" y="186766"/>
                  <a:pt x="7694129" y="182706"/>
                  <a:pt x="7694129" y="174586"/>
                </a:cubicBezTo>
                <a:lnTo>
                  <a:pt x="7694129" y="154286"/>
                </a:lnTo>
                <a:cubicBezTo>
                  <a:pt x="7694129" y="146164"/>
                  <a:pt x="7694129" y="138044"/>
                  <a:pt x="7698189" y="129924"/>
                </a:cubicBezTo>
                <a:close/>
              </a:path>
            </a:pathLst>
          </a:custGeom>
          <a:solidFill>
            <a:schemeClr val="bg1">
              <a:alpha val="13000"/>
            </a:schemeClr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614CD84-4FD6-3EE9-8082-22A5A63F241A}"/>
              </a:ext>
            </a:extLst>
          </p:cNvPr>
          <p:cNvGrpSpPr/>
          <p:nvPr/>
        </p:nvGrpSpPr>
        <p:grpSpPr>
          <a:xfrm>
            <a:off x="447929" y="402170"/>
            <a:ext cx="2255418" cy="705946"/>
            <a:chOff x="371729" y="402170"/>
            <a:chExt cx="2255418" cy="705946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307052D-4E10-82D5-E1E4-23A1673458F5}"/>
                </a:ext>
              </a:extLst>
            </p:cNvPr>
            <p:cNvGrpSpPr/>
            <p:nvPr/>
          </p:nvGrpSpPr>
          <p:grpSpPr>
            <a:xfrm>
              <a:off x="371729" y="402170"/>
              <a:ext cx="818896" cy="705945"/>
              <a:chOff x="1098804" y="5763171"/>
              <a:chExt cx="1270000" cy="1094828"/>
            </a:xfrm>
            <a:solidFill>
              <a:srgbClr val="0F34AE"/>
            </a:solidFill>
          </p:grpSpPr>
          <p:sp>
            <p:nvSpPr>
              <p:cNvPr id="12" name="等腰三角形 11">
                <a:extLst>
                  <a:ext uri="{FF2B5EF4-FFF2-40B4-BE49-F238E27FC236}">
                    <a16:creationId xmlns:a16="http://schemas.microsoft.com/office/drawing/2014/main" id="{CC243655-1F7C-6093-1A3E-7FF84D1B3EA6}"/>
                  </a:ext>
                </a:extLst>
              </p:cNvPr>
              <p:cNvSpPr/>
              <p:nvPr/>
            </p:nvSpPr>
            <p:spPr>
              <a:xfrm rot="10800000">
                <a:off x="1098804" y="5763171"/>
                <a:ext cx="1270000" cy="1094828"/>
              </a:xfrm>
              <a:prstGeom prst="triangle">
                <a:avLst/>
              </a:prstGeom>
              <a:solidFill>
                <a:srgbClr val="0F34AE">
                  <a:alpha val="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>
                <a:extLst>
                  <a:ext uri="{FF2B5EF4-FFF2-40B4-BE49-F238E27FC236}">
                    <a16:creationId xmlns:a16="http://schemas.microsoft.com/office/drawing/2014/main" id="{7CEFC4A1-9AF5-C3DC-BDA0-5201B22D93EF}"/>
                  </a:ext>
                </a:extLst>
              </p:cNvPr>
              <p:cNvSpPr/>
              <p:nvPr/>
            </p:nvSpPr>
            <p:spPr>
              <a:xfrm rot="10800000">
                <a:off x="1098804" y="6241831"/>
                <a:ext cx="457200" cy="394138"/>
              </a:xfrm>
              <a:prstGeom prst="triangle">
                <a:avLst/>
              </a:prstGeom>
              <a:solidFill>
                <a:srgbClr val="0F34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D4324EF-F579-F6A6-09AC-54F34D594A93}"/>
                </a:ext>
              </a:extLst>
            </p:cNvPr>
            <p:cNvSpPr txBox="1"/>
            <p:nvPr/>
          </p:nvSpPr>
          <p:spPr>
            <a:xfrm>
              <a:off x="1114425" y="523341"/>
              <a:ext cx="15127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>
                      <a:lumMod val="65000"/>
                    </a:schemeClr>
                  </a:solidFill>
                  <a:latin typeface="DOUYUFont2.0" pitchFamily="2" charset="-128"/>
                  <a:ea typeface="DOUYUFont2.0" pitchFamily="2" charset="-128"/>
                </a:rPr>
                <a:t>L</a:t>
              </a:r>
              <a:r>
                <a:rPr lang="en-US" altLang="zh-CN" sz="2800" dirty="0">
                  <a:solidFill>
                    <a:schemeClr val="bg1">
                      <a:lumMod val="65000"/>
                    </a:schemeClr>
                  </a:solidFill>
                  <a:latin typeface="DOUYUFont2.0" pitchFamily="2" charset="-128"/>
                  <a:ea typeface="DOUYUFont2.0" pitchFamily="2" charset="-128"/>
                </a:rPr>
                <a:t>OGO</a:t>
              </a:r>
              <a:endParaRPr lang="zh-CN" altLang="en-US" sz="4400" dirty="0">
                <a:solidFill>
                  <a:schemeClr val="bg1">
                    <a:lumMod val="65000"/>
                  </a:schemeClr>
                </a:solidFill>
                <a:latin typeface="DOUYUFont2.0" pitchFamily="2" charset="-128"/>
                <a:ea typeface="DOUYUFont2.0" pitchFamily="2" charset="-128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959CBDDE-E68E-B4B7-613A-0ACBA737F824}"/>
              </a:ext>
            </a:extLst>
          </p:cNvPr>
          <p:cNvSpPr txBox="1"/>
          <p:nvPr/>
        </p:nvSpPr>
        <p:spPr>
          <a:xfrm>
            <a:off x="3002844" y="1701368"/>
            <a:ext cx="61863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0F34AE"/>
                </a:solidFill>
                <a:latin typeface="DOUYUFont2.0" pitchFamily="2" charset="-128"/>
                <a:ea typeface="DOUYUFont2.0" pitchFamily="2" charset="-128"/>
              </a:rPr>
              <a:t>工作总结报告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FAF595A9-4519-A0A6-91C6-2E10300FB9E7}"/>
              </a:ext>
            </a:extLst>
          </p:cNvPr>
          <p:cNvSpPr txBox="1"/>
          <p:nvPr/>
        </p:nvSpPr>
        <p:spPr>
          <a:xfrm>
            <a:off x="6362244" y="1170254"/>
            <a:ext cx="23471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DOUYUFont2.0" pitchFamily="2" charset="-128"/>
                <a:ea typeface="DOUYUFont2.0" pitchFamily="2" charset="-128"/>
              </a:rPr>
              <a:t>Job summary report</a:t>
            </a:r>
            <a:endParaRPr lang="zh-CN" altLang="en-US" sz="1400" dirty="0">
              <a:solidFill>
                <a:schemeClr val="bg1"/>
              </a:solidFill>
              <a:latin typeface="DOUYUFont2.0" pitchFamily="2" charset="-128"/>
              <a:ea typeface="DOUYUFont2.0" pitchFamily="2" charset="-128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BACB0DB-2603-9D70-95C4-5509521EB5A3}"/>
              </a:ext>
            </a:extLst>
          </p:cNvPr>
          <p:cNvGrpSpPr/>
          <p:nvPr/>
        </p:nvGrpSpPr>
        <p:grpSpPr>
          <a:xfrm>
            <a:off x="4572813" y="4896028"/>
            <a:ext cx="3281870" cy="265600"/>
            <a:chOff x="4289813" y="5868701"/>
            <a:chExt cx="2758458" cy="265600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4764AFF-1413-383A-0BFD-505F81B82D86}"/>
                </a:ext>
              </a:extLst>
            </p:cNvPr>
            <p:cNvSpPr txBox="1"/>
            <p:nvPr/>
          </p:nvSpPr>
          <p:spPr>
            <a:xfrm>
              <a:off x="4289813" y="5868701"/>
              <a:ext cx="158816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B1B288F-305E-DD0C-0A6E-95E5A9106A34}"/>
                </a:ext>
              </a:extLst>
            </p:cNvPr>
            <p:cNvSpPr txBox="1"/>
            <p:nvPr/>
          </p:nvSpPr>
          <p:spPr>
            <a:xfrm>
              <a:off x="5706969" y="5872691"/>
              <a:ext cx="134130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100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2023.03.23</a:t>
              </a:r>
              <a:endParaRPr lang="zh-CN" altLang="en-US" sz="1100" dirty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BB0F443C-C4AB-A477-730C-86DD68EEFCAC}"/>
              </a:ext>
            </a:extLst>
          </p:cNvPr>
          <p:cNvSpPr txBox="1"/>
          <p:nvPr/>
        </p:nvSpPr>
        <p:spPr>
          <a:xfrm>
            <a:off x="3705419" y="2691619"/>
            <a:ext cx="44678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年终总结   </a:t>
            </a: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 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工作汇报   </a:t>
            </a: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 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工作计划   </a:t>
            </a: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 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述职报告   </a:t>
            </a: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 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商务通用</a:t>
            </a: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48F8A7A1-83F6-1774-2050-C269932B145D}"/>
              </a:ext>
            </a:extLst>
          </p:cNvPr>
          <p:cNvGrpSpPr/>
          <p:nvPr/>
        </p:nvGrpSpPr>
        <p:grpSpPr>
          <a:xfrm>
            <a:off x="2361469" y="2730995"/>
            <a:ext cx="1414805" cy="259371"/>
            <a:chOff x="2361469" y="2730995"/>
            <a:chExt cx="1414805" cy="259371"/>
          </a:xfrm>
        </p:grpSpPr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9A9FF42E-2EE3-D6F6-8392-D0E5990452F3}"/>
                </a:ext>
              </a:extLst>
            </p:cNvPr>
            <p:cNvSpPr/>
            <p:nvPr/>
          </p:nvSpPr>
          <p:spPr>
            <a:xfrm>
              <a:off x="2611507" y="2730995"/>
              <a:ext cx="1019810" cy="219074"/>
            </a:xfrm>
            <a:prstGeom prst="roundRect">
              <a:avLst>
                <a:gd name="adj" fmla="val 50000"/>
              </a:avLst>
            </a:prstGeom>
            <a:solidFill>
              <a:srgbClr val="0F34AE">
                <a:alpha val="14000"/>
              </a:srgbClr>
            </a:solidFill>
            <a:ln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: 圆角 105">
              <a:extLst>
                <a:ext uri="{FF2B5EF4-FFF2-40B4-BE49-F238E27FC236}">
                  <a16:creationId xmlns:a16="http://schemas.microsoft.com/office/drawing/2014/main" id="{999CADBE-3EA7-30E5-D9F7-03E1F12D2FEB}"/>
                </a:ext>
              </a:extLst>
            </p:cNvPr>
            <p:cNvSpPr/>
            <p:nvPr/>
          </p:nvSpPr>
          <p:spPr>
            <a:xfrm>
              <a:off x="2976174" y="2909771"/>
              <a:ext cx="800100" cy="80595"/>
            </a:xfrm>
            <a:prstGeom prst="roundRect">
              <a:avLst>
                <a:gd name="adj" fmla="val 50000"/>
              </a:avLst>
            </a:prstGeom>
            <a:solidFill>
              <a:srgbClr val="0F34AE">
                <a:alpha val="14000"/>
              </a:srgbClr>
            </a:solidFill>
            <a:ln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: 圆角 106">
              <a:extLst>
                <a:ext uri="{FF2B5EF4-FFF2-40B4-BE49-F238E27FC236}">
                  <a16:creationId xmlns:a16="http://schemas.microsoft.com/office/drawing/2014/main" id="{5DAEAE7C-E301-BFF3-1EA1-A725D1939E3E}"/>
                </a:ext>
              </a:extLst>
            </p:cNvPr>
            <p:cNvSpPr/>
            <p:nvPr/>
          </p:nvSpPr>
          <p:spPr>
            <a:xfrm>
              <a:off x="2361469" y="2730995"/>
              <a:ext cx="506629" cy="152443"/>
            </a:xfrm>
            <a:prstGeom prst="roundRect">
              <a:avLst>
                <a:gd name="adj" fmla="val 50000"/>
              </a:avLst>
            </a:prstGeom>
            <a:solidFill>
              <a:srgbClr val="0F34AE">
                <a:alpha val="51000"/>
              </a:srgbClr>
            </a:solidFill>
            <a:ln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C89C81B4-F3B9-8200-1934-E312CC158ED6}"/>
              </a:ext>
            </a:extLst>
          </p:cNvPr>
          <p:cNvGrpSpPr/>
          <p:nvPr/>
        </p:nvGrpSpPr>
        <p:grpSpPr>
          <a:xfrm flipH="1">
            <a:off x="8102453" y="2730995"/>
            <a:ext cx="1427648" cy="259371"/>
            <a:chOff x="2361469" y="2730995"/>
            <a:chExt cx="1414805" cy="259371"/>
          </a:xfrm>
        </p:grpSpPr>
        <p:sp>
          <p:nvSpPr>
            <p:cNvPr id="110" name="矩形: 圆角 109">
              <a:extLst>
                <a:ext uri="{FF2B5EF4-FFF2-40B4-BE49-F238E27FC236}">
                  <a16:creationId xmlns:a16="http://schemas.microsoft.com/office/drawing/2014/main" id="{144E9995-2FCD-3C8F-E7C7-069C99EF61B1}"/>
                </a:ext>
              </a:extLst>
            </p:cNvPr>
            <p:cNvSpPr/>
            <p:nvPr/>
          </p:nvSpPr>
          <p:spPr>
            <a:xfrm>
              <a:off x="2611507" y="2730995"/>
              <a:ext cx="1019810" cy="219074"/>
            </a:xfrm>
            <a:prstGeom prst="roundRect">
              <a:avLst>
                <a:gd name="adj" fmla="val 50000"/>
              </a:avLst>
            </a:prstGeom>
            <a:solidFill>
              <a:srgbClr val="0F34AE">
                <a:alpha val="14000"/>
              </a:srgbClr>
            </a:solidFill>
            <a:ln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: 圆角 110">
              <a:extLst>
                <a:ext uri="{FF2B5EF4-FFF2-40B4-BE49-F238E27FC236}">
                  <a16:creationId xmlns:a16="http://schemas.microsoft.com/office/drawing/2014/main" id="{C697C79D-7C7F-41BD-A240-1F51447894C0}"/>
                </a:ext>
              </a:extLst>
            </p:cNvPr>
            <p:cNvSpPr/>
            <p:nvPr/>
          </p:nvSpPr>
          <p:spPr>
            <a:xfrm>
              <a:off x="2976174" y="2909771"/>
              <a:ext cx="800100" cy="80595"/>
            </a:xfrm>
            <a:prstGeom prst="roundRect">
              <a:avLst>
                <a:gd name="adj" fmla="val 50000"/>
              </a:avLst>
            </a:prstGeom>
            <a:solidFill>
              <a:srgbClr val="0F34AE">
                <a:alpha val="36000"/>
              </a:srgbClr>
            </a:solidFill>
            <a:ln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: 圆角 111">
              <a:extLst>
                <a:ext uri="{FF2B5EF4-FFF2-40B4-BE49-F238E27FC236}">
                  <a16:creationId xmlns:a16="http://schemas.microsoft.com/office/drawing/2014/main" id="{C541DDD4-49A8-62F1-70AD-B806548DF29B}"/>
                </a:ext>
              </a:extLst>
            </p:cNvPr>
            <p:cNvSpPr/>
            <p:nvPr/>
          </p:nvSpPr>
          <p:spPr>
            <a:xfrm>
              <a:off x="2361469" y="2730995"/>
              <a:ext cx="506629" cy="152443"/>
            </a:xfrm>
            <a:prstGeom prst="roundRect">
              <a:avLst>
                <a:gd name="adj" fmla="val 50000"/>
              </a:avLst>
            </a:prstGeom>
            <a:solidFill>
              <a:srgbClr val="0F34AE">
                <a:alpha val="38000"/>
              </a:srgbClr>
            </a:solidFill>
            <a:ln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65324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0E50623-DC7F-C766-623D-EADFF79D809E}"/>
              </a:ext>
            </a:extLst>
          </p:cNvPr>
          <p:cNvSpPr txBox="1"/>
          <p:nvPr/>
        </p:nvSpPr>
        <p:spPr>
          <a:xfrm>
            <a:off x="1200150" y="375985"/>
            <a:ext cx="3182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F34AE"/>
                </a:solidFill>
                <a:latin typeface="DOUYUFont2.0" pitchFamily="2" charset="-128"/>
                <a:ea typeface="DOUYUFont2.0" pitchFamily="2" charset="-128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84B22F-EE5A-59FB-1F85-644C8AE45220}"/>
              </a:ext>
            </a:extLst>
          </p:cNvPr>
          <p:cNvSpPr txBox="1"/>
          <p:nvPr/>
        </p:nvSpPr>
        <p:spPr>
          <a:xfrm>
            <a:off x="1200150" y="673239"/>
            <a:ext cx="2630848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8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</a:rPr>
              <a:t>Click here to add the title text</a:t>
            </a:r>
            <a:endParaRPr lang="zh-CN" altLang="en-US" sz="1080" dirty="0">
              <a:solidFill>
                <a:schemeClr val="bg1">
                  <a:lumMod val="85000"/>
                </a:schemeClr>
              </a:solidFill>
              <a:latin typeface="DOUYUFont2.0" pitchFamily="2" charset="-128"/>
              <a:ea typeface="DOUYUFont2.0" pitchFamily="2" charset="-128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D87FEF6-F4E5-65B9-A3F0-9A5B8AAD7C34}"/>
              </a:ext>
            </a:extLst>
          </p:cNvPr>
          <p:cNvCxnSpPr/>
          <p:nvPr/>
        </p:nvCxnSpPr>
        <p:spPr>
          <a:xfrm rot="5400000">
            <a:off x="2620212" y="2547291"/>
            <a:ext cx="900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C0951CF-0010-C607-86AB-A16F15F25E00}"/>
              </a:ext>
            </a:extLst>
          </p:cNvPr>
          <p:cNvCxnSpPr/>
          <p:nvPr/>
        </p:nvCxnSpPr>
        <p:spPr>
          <a:xfrm rot="5400000">
            <a:off x="6541740" y="2547291"/>
            <a:ext cx="900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C71AE9AC-3031-1C85-2FAC-3BF4766A2230}"/>
              </a:ext>
            </a:extLst>
          </p:cNvPr>
          <p:cNvCxnSpPr/>
          <p:nvPr/>
        </p:nvCxnSpPr>
        <p:spPr>
          <a:xfrm rot="5400000">
            <a:off x="4593452" y="2547291"/>
            <a:ext cx="900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F7AA5AD-9F56-C9E7-EFCA-7877AB4E892D}"/>
              </a:ext>
            </a:extLst>
          </p:cNvPr>
          <p:cNvCxnSpPr/>
          <p:nvPr/>
        </p:nvCxnSpPr>
        <p:spPr>
          <a:xfrm rot="5400000">
            <a:off x="8505220" y="2547291"/>
            <a:ext cx="900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491E3CF-912E-D1AB-C43C-A25A1264E672}"/>
              </a:ext>
            </a:extLst>
          </p:cNvPr>
          <p:cNvCxnSpPr/>
          <p:nvPr/>
        </p:nvCxnSpPr>
        <p:spPr>
          <a:xfrm>
            <a:off x="2152650" y="2097291"/>
            <a:ext cx="7903852" cy="0"/>
          </a:xfrm>
          <a:prstGeom prst="line">
            <a:avLst/>
          </a:prstGeom>
          <a:noFill/>
          <a:ln w="9525">
            <a:solidFill>
              <a:schemeClr val="tx1">
                <a:lumMod val="85000"/>
                <a:lumOff val="1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71E86756-45FB-1885-AD63-E5498220FFFA}"/>
              </a:ext>
            </a:extLst>
          </p:cNvPr>
          <p:cNvSpPr/>
          <p:nvPr/>
        </p:nvSpPr>
        <p:spPr>
          <a:xfrm>
            <a:off x="2968158" y="1995237"/>
            <a:ext cx="204110" cy="20411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47BC7D1-E9FB-8E39-08BB-63C2D0AEE8DC}"/>
              </a:ext>
            </a:extLst>
          </p:cNvPr>
          <p:cNvSpPr txBox="1"/>
          <p:nvPr/>
        </p:nvSpPr>
        <p:spPr>
          <a:xfrm>
            <a:off x="2572375" y="1579266"/>
            <a:ext cx="994410" cy="335915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输入标题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D926ED88-6BDC-E863-5930-976F29435FC7}"/>
              </a:ext>
            </a:extLst>
          </p:cNvPr>
          <p:cNvSpPr/>
          <p:nvPr/>
        </p:nvSpPr>
        <p:spPr>
          <a:xfrm>
            <a:off x="6890955" y="1995237"/>
            <a:ext cx="204110" cy="20411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DD1BD56-58F0-C45E-4863-E017CA0600C3}"/>
              </a:ext>
            </a:extLst>
          </p:cNvPr>
          <p:cNvSpPr txBox="1"/>
          <p:nvPr/>
        </p:nvSpPr>
        <p:spPr>
          <a:xfrm>
            <a:off x="6495176" y="1565296"/>
            <a:ext cx="994410" cy="335915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rPr>
              <a:t>输入标题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43A0EA7C-D819-D746-1D6B-3CCFBC21B59D}"/>
              </a:ext>
            </a:extLst>
          </p:cNvPr>
          <p:cNvSpPr/>
          <p:nvPr/>
        </p:nvSpPr>
        <p:spPr>
          <a:xfrm>
            <a:off x="4942668" y="1995237"/>
            <a:ext cx="204110" cy="20411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120A88-D222-A6DD-CC86-113D0170222E}"/>
              </a:ext>
            </a:extLst>
          </p:cNvPr>
          <p:cNvSpPr txBox="1"/>
          <p:nvPr/>
        </p:nvSpPr>
        <p:spPr>
          <a:xfrm>
            <a:off x="4546251" y="1593236"/>
            <a:ext cx="994410" cy="335915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rPr>
              <a:t>输入标题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FE52C076-EAEF-DE8D-8A17-FBF59A61C0A1}"/>
              </a:ext>
            </a:extLst>
          </p:cNvPr>
          <p:cNvSpPr/>
          <p:nvPr/>
        </p:nvSpPr>
        <p:spPr>
          <a:xfrm>
            <a:off x="8854435" y="1995237"/>
            <a:ext cx="204110" cy="20411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F076E4B-6526-A97B-1D79-92EEC3E53681}"/>
              </a:ext>
            </a:extLst>
          </p:cNvPr>
          <p:cNvSpPr txBox="1"/>
          <p:nvPr/>
        </p:nvSpPr>
        <p:spPr>
          <a:xfrm>
            <a:off x="8459290" y="1565296"/>
            <a:ext cx="994410" cy="335915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rPr>
              <a:t>输入标题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52EA417A-8ED1-68F6-94C1-A9013500A698}"/>
              </a:ext>
            </a:extLst>
          </p:cNvPr>
          <p:cNvSpPr/>
          <p:nvPr/>
        </p:nvSpPr>
        <p:spPr>
          <a:xfrm>
            <a:off x="2615809" y="2784831"/>
            <a:ext cx="908812" cy="908812"/>
          </a:xfrm>
          <a:prstGeom prst="ellipse">
            <a:avLst/>
          </a:prstGeom>
          <a:solidFill>
            <a:srgbClr val="ADB9E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2D69615-2219-9E93-942E-E8D3ED7620D1}"/>
              </a:ext>
            </a:extLst>
          </p:cNvPr>
          <p:cNvSpPr txBox="1"/>
          <p:nvPr/>
        </p:nvSpPr>
        <p:spPr>
          <a:xfrm>
            <a:off x="2776847" y="2948052"/>
            <a:ext cx="588010" cy="582295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输入</a:t>
            </a: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标题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6E26BD3-D015-B3FA-F716-B9FB54F90E05}"/>
              </a:ext>
            </a:extLst>
          </p:cNvPr>
          <p:cNvSpPr/>
          <p:nvPr/>
        </p:nvSpPr>
        <p:spPr>
          <a:xfrm>
            <a:off x="6538609" y="2786117"/>
            <a:ext cx="908812" cy="908812"/>
          </a:xfrm>
          <a:prstGeom prst="ellipse">
            <a:avLst/>
          </a:prstGeom>
          <a:solidFill>
            <a:srgbClr val="ADB9E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EB5E613-FA37-FE7C-FAFC-81771991F58D}"/>
              </a:ext>
            </a:extLst>
          </p:cNvPr>
          <p:cNvSpPr txBox="1"/>
          <p:nvPr/>
        </p:nvSpPr>
        <p:spPr>
          <a:xfrm>
            <a:off x="6699009" y="2948052"/>
            <a:ext cx="588010" cy="582295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rPr>
              <a:t>输入</a:t>
            </a: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rPr>
              <a:t>标题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5AAF5C19-E317-D957-8996-28B5E8D3BEA8}"/>
              </a:ext>
            </a:extLst>
          </p:cNvPr>
          <p:cNvSpPr/>
          <p:nvPr/>
        </p:nvSpPr>
        <p:spPr>
          <a:xfrm>
            <a:off x="4480357" y="2970166"/>
            <a:ext cx="1125492" cy="1125492"/>
          </a:xfrm>
          <a:prstGeom prst="ellipse">
            <a:avLst/>
          </a:prstGeom>
          <a:solidFill>
            <a:srgbClr val="0F34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54879BD-1B29-6F4E-6E4F-605E9E5327BA}"/>
              </a:ext>
            </a:extLst>
          </p:cNvPr>
          <p:cNvSpPr txBox="1"/>
          <p:nvPr/>
        </p:nvSpPr>
        <p:spPr>
          <a:xfrm>
            <a:off x="4698651" y="3179478"/>
            <a:ext cx="689610" cy="705485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rPr>
              <a:t>输入</a:t>
            </a: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rPr>
              <a:t>标题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194708AB-8F59-DF0C-44DC-534A9A51EA9B}"/>
              </a:ext>
            </a:extLst>
          </p:cNvPr>
          <p:cNvSpPr/>
          <p:nvPr/>
        </p:nvSpPr>
        <p:spPr>
          <a:xfrm>
            <a:off x="8393277" y="2819022"/>
            <a:ext cx="1125492" cy="1125492"/>
          </a:xfrm>
          <a:prstGeom prst="ellipse">
            <a:avLst/>
          </a:prstGeom>
          <a:solidFill>
            <a:srgbClr val="0F34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F1A7884-4500-74CE-D289-26DEADF16EB9}"/>
              </a:ext>
            </a:extLst>
          </p:cNvPr>
          <p:cNvSpPr txBox="1"/>
          <p:nvPr/>
        </p:nvSpPr>
        <p:spPr>
          <a:xfrm>
            <a:off x="8611690" y="3029113"/>
            <a:ext cx="689610" cy="705485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rPr>
              <a:t>输入</a:t>
            </a: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rPr>
              <a:t>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4B15682-E6FA-7EF9-777C-016085F3EB2C}"/>
              </a:ext>
            </a:extLst>
          </p:cNvPr>
          <p:cNvSpPr txBox="1"/>
          <p:nvPr/>
        </p:nvSpPr>
        <p:spPr>
          <a:xfrm>
            <a:off x="2274285" y="3844557"/>
            <a:ext cx="1590590" cy="10856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F25CFE1-7FFB-BA6D-A662-6B5FBF47B397}"/>
              </a:ext>
            </a:extLst>
          </p:cNvPr>
          <p:cNvSpPr txBox="1"/>
          <p:nvPr/>
        </p:nvSpPr>
        <p:spPr>
          <a:xfrm>
            <a:off x="6196445" y="3844557"/>
            <a:ext cx="1590590" cy="10856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9A38D6D-A68B-457B-F5B5-5A8F690D624E}"/>
              </a:ext>
            </a:extLst>
          </p:cNvPr>
          <p:cNvSpPr txBox="1"/>
          <p:nvPr/>
        </p:nvSpPr>
        <p:spPr>
          <a:xfrm>
            <a:off x="4247808" y="4277845"/>
            <a:ext cx="1590590" cy="10856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AAA0F7D-22D1-2ABB-31E8-C4484D81D0D4}"/>
              </a:ext>
            </a:extLst>
          </p:cNvPr>
          <p:cNvSpPr txBox="1"/>
          <p:nvPr/>
        </p:nvSpPr>
        <p:spPr>
          <a:xfrm>
            <a:off x="8263250" y="4277845"/>
            <a:ext cx="1590590" cy="10856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60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1" grpId="0" bldLvl="0" animBg="1"/>
      <p:bldP spid="12" grpId="0"/>
      <p:bldP spid="13" grpId="0" bldLvl="0" animBg="1"/>
      <p:bldP spid="14" grpId="0"/>
      <p:bldP spid="15" grpId="0" bldLvl="0" animBg="1"/>
      <p:bldP spid="16" grpId="0"/>
      <p:bldP spid="21" grpId="0" bldLvl="0" animBg="1"/>
      <p:bldP spid="22" grpId="0"/>
      <p:bldP spid="23" grpId="0" bldLvl="0" animBg="1"/>
      <p:bldP spid="24" grpId="0"/>
      <p:bldP spid="25" grpId="0" bldLvl="0" animBg="1"/>
      <p:bldP spid="26" grpId="0"/>
      <p:bldP spid="27" grpId="0" bldLvl="0" animBg="1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0E50623-DC7F-C766-623D-EADFF79D809E}"/>
              </a:ext>
            </a:extLst>
          </p:cNvPr>
          <p:cNvSpPr txBox="1"/>
          <p:nvPr/>
        </p:nvSpPr>
        <p:spPr>
          <a:xfrm>
            <a:off x="1200150" y="375985"/>
            <a:ext cx="3182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F34AE"/>
                </a:solidFill>
                <a:latin typeface="DOUYUFont2.0" pitchFamily="2" charset="-128"/>
                <a:ea typeface="DOUYUFont2.0" pitchFamily="2" charset="-128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84B22F-EE5A-59FB-1F85-644C8AE45220}"/>
              </a:ext>
            </a:extLst>
          </p:cNvPr>
          <p:cNvSpPr txBox="1"/>
          <p:nvPr/>
        </p:nvSpPr>
        <p:spPr>
          <a:xfrm>
            <a:off x="1200150" y="673239"/>
            <a:ext cx="2630848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8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</a:rPr>
              <a:t>Click here to add the title text</a:t>
            </a:r>
            <a:endParaRPr lang="zh-CN" altLang="en-US" sz="1080" dirty="0">
              <a:solidFill>
                <a:schemeClr val="bg1">
                  <a:lumMod val="85000"/>
                </a:schemeClr>
              </a:solidFill>
              <a:latin typeface="DOUYUFont2.0" pitchFamily="2" charset="-128"/>
              <a:ea typeface="DOUYUFont2.0" pitchFamily="2" charset="-128"/>
            </a:endParaRPr>
          </a:p>
        </p:txBody>
      </p:sp>
      <p:sp>
        <p:nvSpPr>
          <p:cNvPr id="5" name="五边形 6">
            <a:extLst>
              <a:ext uri="{FF2B5EF4-FFF2-40B4-BE49-F238E27FC236}">
                <a16:creationId xmlns:a16="http://schemas.microsoft.com/office/drawing/2014/main" id="{30CEB6CA-FC26-E38B-09A4-BBF0D60852CF}"/>
              </a:ext>
            </a:extLst>
          </p:cNvPr>
          <p:cNvSpPr/>
          <p:nvPr/>
        </p:nvSpPr>
        <p:spPr>
          <a:xfrm>
            <a:off x="4755698" y="1476375"/>
            <a:ext cx="1756158" cy="275334"/>
          </a:xfrm>
          <a:prstGeom prst="homePlate">
            <a:avLst/>
          </a:prstGeom>
          <a:solidFill>
            <a:srgbClr val="0F3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216D32F-A07F-F3A9-F272-DA66DAFD3D47}"/>
              </a:ext>
            </a:extLst>
          </p:cNvPr>
          <p:cNvSpPr/>
          <p:nvPr/>
        </p:nvSpPr>
        <p:spPr>
          <a:xfrm>
            <a:off x="7686040" y="1476375"/>
            <a:ext cx="3198495" cy="2133600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B109912-DDF2-0272-3B67-217E9F38EF9A}"/>
              </a:ext>
            </a:extLst>
          </p:cNvPr>
          <p:cNvSpPr/>
          <p:nvPr/>
        </p:nvSpPr>
        <p:spPr>
          <a:xfrm>
            <a:off x="4487545" y="3609975"/>
            <a:ext cx="3198495" cy="2133600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2E8BEDB-D573-8A39-5C08-ECF6DF54FD80}"/>
              </a:ext>
            </a:extLst>
          </p:cNvPr>
          <p:cNvSpPr/>
          <p:nvPr/>
        </p:nvSpPr>
        <p:spPr>
          <a:xfrm>
            <a:off x="1289050" y="1476375"/>
            <a:ext cx="3198495" cy="2133600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0" name="五边形 11">
            <a:extLst>
              <a:ext uri="{FF2B5EF4-FFF2-40B4-BE49-F238E27FC236}">
                <a16:creationId xmlns:a16="http://schemas.microsoft.com/office/drawing/2014/main" id="{FEEEAE39-860F-1AEE-E66F-90C9B4D99327}"/>
              </a:ext>
            </a:extLst>
          </p:cNvPr>
          <p:cNvSpPr/>
          <p:nvPr/>
        </p:nvSpPr>
        <p:spPr>
          <a:xfrm>
            <a:off x="1289233" y="3925415"/>
            <a:ext cx="1756158" cy="275334"/>
          </a:xfrm>
          <a:prstGeom prst="homePlate">
            <a:avLst/>
          </a:prstGeom>
          <a:solidFill>
            <a:srgbClr val="ADB9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12" name="五边形 18">
            <a:extLst>
              <a:ext uri="{FF2B5EF4-FFF2-40B4-BE49-F238E27FC236}">
                <a16:creationId xmlns:a16="http://schemas.microsoft.com/office/drawing/2014/main" id="{622F196C-797C-592B-103D-D74AD6735370}"/>
              </a:ext>
            </a:extLst>
          </p:cNvPr>
          <p:cNvSpPr/>
          <p:nvPr/>
        </p:nvSpPr>
        <p:spPr>
          <a:xfrm flipH="1">
            <a:off x="9128194" y="3925363"/>
            <a:ext cx="1756158" cy="275334"/>
          </a:xfrm>
          <a:prstGeom prst="homePlate">
            <a:avLst/>
          </a:prstGeom>
          <a:solidFill>
            <a:srgbClr val="3E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rPr>
              <a:t>添加标题文本</a:t>
            </a:r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BEB53AB-5139-5163-0678-E582968BD9AA}"/>
              </a:ext>
            </a:extLst>
          </p:cNvPr>
          <p:cNvSpPr txBox="1"/>
          <p:nvPr/>
        </p:nvSpPr>
        <p:spPr>
          <a:xfrm>
            <a:off x="4666446" y="1946563"/>
            <a:ext cx="2381702" cy="83170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C7D1894-5C28-2A29-6839-EF8B47334752}"/>
              </a:ext>
            </a:extLst>
          </p:cNvPr>
          <p:cNvSpPr txBox="1"/>
          <p:nvPr/>
        </p:nvSpPr>
        <p:spPr>
          <a:xfrm>
            <a:off x="1200150" y="4366433"/>
            <a:ext cx="2381702" cy="83170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F59DC82-8D55-A5B0-1AA3-79343158A5BC}"/>
              </a:ext>
            </a:extLst>
          </p:cNvPr>
          <p:cNvSpPr txBox="1"/>
          <p:nvPr/>
        </p:nvSpPr>
        <p:spPr>
          <a:xfrm>
            <a:off x="8502650" y="4366433"/>
            <a:ext cx="2381702" cy="83170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5290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0E50623-DC7F-C766-623D-EADFF79D809E}"/>
              </a:ext>
            </a:extLst>
          </p:cNvPr>
          <p:cNvSpPr txBox="1"/>
          <p:nvPr/>
        </p:nvSpPr>
        <p:spPr>
          <a:xfrm>
            <a:off x="1200150" y="375985"/>
            <a:ext cx="3182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F34AE"/>
                </a:solidFill>
                <a:latin typeface="DOUYUFont2.0" pitchFamily="2" charset="-128"/>
                <a:ea typeface="DOUYUFont2.0" pitchFamily="2" charset="-128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84B22F-EE5A-59FB-1F85-644C8AE45220}"/>
              </a:ext>
            </a:extLst>
          </p:cNvPr>
          <p:cNvSpPr txBox="1"/>
          <p:nvPr/>
        </p:nvSpPr>
        <p:spPr>
          <a:xfrm>
            <a:off x="1200150" y="673239"/>
            <a:ext cx="2630848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8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</a:rPr>
              <a:t>Click here to add the title text</a:t>
            </a:r>
            <a:endParaRPr lang="zh-CN" altLang="en-US" sz="1080" dirty="0">
              <a:solidFill>
                <a:schemeClr val="bg1">
                  <a:lumMod val="85000"/>
                </a:schemeClr>
              </a:solidFill>
              <a:latin typeface="DOUYUFont2.0" pitchFamily="2" charset="-128"/>
              <a:ea typeface="DOUYUFont2.0" pitchFamily="2" charset="-128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98CA107-34CC-92FA-1298-A30E57937CBC}"/>
              </a:ext>
            </a:extLst>
          </p:cNvPr>
          <p:cNvSpPr/>
          <p:nvPr/>
        </p:nvSpPr>
        <p:spPr>
          <a:xfrm>
            <a:off x="1" y="1685184"/>
            <a:ext cx="2236033" cy="3690832"/>
          </a:xfrm>
          <a:prstGeom prst="rect">
            <a:avLst/>
          </a:prstGeom>
          <a:solidFill>
            <a:srgbClr val="ADB9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梯形 5">
            <a:extLst>
              <a:ext uri="{FF2B5EF4-FFF2-40B4-BE49-F238E27FC236}">
                <a16:creationId xmlns:a16="http://schemas.microsoft.com/office/drawing/2014/main" id="{890ABDE2-DDFC-B524-B5F3-CEABC6792F20}"/>
              </a:ext>
            </a:extLst>
          </p:cNvPr>
          <p:cNvSpPr/>
          <p:nvPr/>
        </p:nvSpPr>
        <p:spPr>
          <a:xfrm rot="5400000">
            <a:off x="793946" y="3127272"/>
            <a:ext cx="3690832" cy="806655"/>
          </a:xfrm>
          <a:prstGeom prst="trapezoid">
            <a:avLst>
              <a:gd name="adj" fmla="val 27709"/>
            </a:avLst>
          </a:prstGeom>
          <a:solidFill>
            <a:srgbClr val="3E3E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33819CE-8208-DE65-3314-35F877C5DD10}"/>
              </a:ext>
            </a:extLst>
          </p:cNvPr>
          <p:cNvSpPr/>
          <p:nvPr/>
        </p:nvSpPr>
        <p:spPr>
          <a:xfrm>
            <a:off x="3042689" y="1910600"/>
            <a:ext cx="2478689" cy="3240000"/>
          </a:xfrm>
          <a:prstGeom prst="rect">
            <a:avLst/>
          </a:prstGeom>
          <a:solidFill>
            <a:srgbClr val="0F34A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梯形 7">
            <a:extLst>
              <a:ext uri="{FF2B5EF4-FFF2-40B4-BE49-F238E27FC236}">
                <a16:creationId xmlns:a16="http://schemas.microsoft.com/office/drawing/2014/main" id="{D30F2039-B563-9567-8E0A-8E0C46B2A496}"/>
              </a:ext>
            </a:extLst>
          </p:cNvPr>
          <p:cNvSpPr/>
          <p:nvPr/>
        </p:nvSpPr>
        <p:spPr>
          <a:xfrm rot="5400000">
            <a:off x="4304705" y="3127271"/>
            <a:ext cx="3240000" cy="806657"/>
          </a:xfrm>
          <a:prstGeom prst="trapezoid">
            <a:avLst>
              <a:gd name="adj" fmla="val 32646"/>
            </a:avLst>
          </a:prstGeom>
          <a:solidFill>
            <a:srgbClr val="3E3E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93F0C8B-B445-7E45-B138-D9BF2DAC8B40}"/>
              </a:ext>
            </a:extLst>
          </p:cNvPr>
          <p:cNvSpPr/>
          <p:nvPr/>
        </p:nvSpPr>
        <p:spPr>
          <a:xfrm>
            <a:off x="6328034" y="2180600"/>
            <a:ext cx="2478689" cy="2700000"/>
          </a:xfrm>
          <a:prstGeom prst="rect">
            <a:avLst/>
          </a:prstGeom>
          <a:solidFill>
            <a:srgbClr val="ADB9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梯形 9">
            <a:extLst>
              <a:ext uri="{FF2B5EF4-FFF2-40B4-BE49-F238E27FC236}">
                <a16:creationId xmlns:a16="http://schemas.microsoft.com/office/drawing/2014/main" id="{4294044A-88A5-5DAF-C27A-6481DF4BF2FA}"/>
              </a:ext>
            </a:extLst>
          </p:cNvPr>
          <p:cNvSpPr/>
          <p:nvPr/>
        </p:nvSpPr>
        <p:spPr>
          <a:xfrm rot="5400000">
            <a:off x="7860050" y="3127272"/>
            <a:ext cx="2700000" cy="806655"/>
          </a:xfrm>
          <a:prstGeom prst="trapezoid">
            <a:avLst>
              <a:gd name="adj" fmla="val 24129"/>
            </a:avLst>
          </a:prstGeom>
          <a:solidFill>
            <a:srgbClr val="3E3E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AE98AA6-0B20-E675-DA4C-F444CD76BF82}"/>
              </a:ext>
            </a:extLst>
          </p:cNvPr>
          <p:cNvSpPr/>
          <p:nvPr/>
        </p:nvSpPr>
        <p:spPr>
          <a:xfrm>
            <a:off x="9613377" y="2378600"/>
            <a:ext cx="2578624" cy="2304000"/>
          </a:xfrm>
          <a:prstGeom prst="rect">
            <a:avLst/>
          </a:prstGeom>
          <a:solidFill>
            <a:srgbClr val="0F34A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Freeform 109">
            <a:extLst>
              <a:ext uri="{FF2B5EF4-FFF2-40B4-BE49-F238E27FC236}">
                <a16:creationId xmlns:a16="http://schemas.microsoft.com/office/drawing/2014/main" id="{9F8E019D-C969-80AE-5222-E58774ADA13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892578" y="2636120"/>
            <a:ext cx="718434" cy="648000"/>
          </a:xfrm>
          <a:custGeom>
            <a:avLst/>
            <a:gdLst>
              <a:gd name="T0" fmla="*/ 60325 w 51"/>
              <a:gd name="T1" fmla="*/ 63500 h 46"/>
              <a:gd name="T2" fmla="*/ 60325 w 51"/>
              <a:gd name="T3" fmla="*/ 79375 h 46"/>
              <a:gd name="T4" fmla="*/ 44450 w 51"/>
              <a:gd name="T5" fmla="*/ 79375 h 46"/>
              <a:gd name="T6" fmla="*/ 44450 w 51"/>
              <a:gd name="T7" fmla="*/ 63500 h 46"/>
              <a:gd name="T8" fmla="*/ 82550 w 51"/>
              <a:gd name="T9" fmla="*/ 0 h 46"/>
              <a:gd name="T10" fmla="*/ 136525 w 51"/>
              <a:gd name="T11" fmla="*/ 22225 h 46"/>
              <a:gd name="T12" fmla="*/ 136525 w 51"/>
              <a:gd name="T13" fmla="*/ 120650 h 46"/>
              <a:gd name="T14" fmla="*/ 63500 w 51"/>
              <a:gd name="T15" fmla="*/ 136525 h 46"/>
              <a:gd name="T16" fmla="*/ 28575 w 51"/>
              <a:gd name="T17" fmla="*/ 142875 h 46"/>
              <a:gd name="T18" fmla="*/ 22225 w 51"/>
              <a:gd name="T19" fmla="*/ 146050 h 46"/>
              <a:gd name="T20" fmla="*/ 12700 w 51"/>
              <a:gd name="T21" fmla="*/ 136525 h 46"/>
              <a:gd name="T22" fmla="*/ 12700 w 51"/>
              <a:gd name="T23" fmla="*/ 133350 h 46"/>
              <a:gd name="T24" fmla="*/ 6350 w 51"/>
              <a:gd name="T25" fmla="*/ 95250 h 46"/>
              <a:gd name="T26" fmla="*/ 25400 w 51"/>
              <a:gd name="T27" fmla="*/ 22225 h 46"/>
              <a:gd name="T28" fmla="*/ 130175 w 51"/>
              <a:gd name="T29" fmla="*/ 31750 h 46"/>
              <a:gd name="T30" fmla="*/ 82550 w 51"/>
              <a:gd name="T31" fmla="*/ 12700 h 46"/>
              <a:gd name="T32" fmla="*/ 12700 w 51"/>
              <a:gd name="T33" fmla="*/ 69850 h 46"/>
              <a:gd name="T34" fmla="*/ 28575 w 51"/>
              <a:gd name="T35" fmla="*/ 104775 h 46"/>
              <a:gd name="T36" fmla="*/ 25400 w 51"/>
              <a:gd name="T37" fmla="*/ 130175 h 46"/>
              <a:gd name="T38" fmla="*/ 47625 w 51"/>
              <a:gd name="T39" fmla="*/ 120650 h 46"/>
              <a:gd name="T40" fmla="*/ 82550 w 51"/>
              <a:gd name="T41" fmla="*/ 127000 h 46"/>
              <a:gd name="T42" fmla="*/ 149225 w 51"/>
              <a:gd name="T43" fmla="*/ 69850 h 46"/>
              <a:gd name="T44" fmla="*/ 53975 w 51"/>
              <a:gd name="T45" fmla="*/ 66675 h 46"/>
              <a:gd name="T46" fmla="*/ 50800 w 51"/>
              <a:gd name="T47" fmla="*/ 66675 h 46"/>
              <a:gd name="T48" fmla="*/ 47625 w 51"/>
              <a:gd name="T49" fmla="*/ 69850 h 46"/>
              <a:gd name="T50" fmla="*/ 50800 w 51"/>
              <a:gd name="T51" fmla="*/ 76200 h 46"/>
              <a:gd name="T52" fmla="*/ 57150 w 51"/>
              <a:gd name="T53" fmla="*/ 69850 h 46"/>
              <a:gd name="T54" fmla="*/ 82550 w 51"/>
              <a:gd name="T55" fmla="*/ 60325 h 46"/>
              <a:gd name="T56" fmla="*/ 88900 w 51"/>
              <a:gd name="T57" fmla="*/ 63500 h 46"/>
              <a:gd name="T58" fmla="*/ 88900 w 51"/>
              <a:gd name="T59" fmla="*/ 79375 h 46"/>
              <a:gd name="T60" fmla="*/ 73025 w 51"/>
              <a:gd name="T61" fmla="*/ 79375 h 46"/>
              <a:gd name="T62" fmla="*/ 73025 w 51"/>
              <a:gd name="T63" fmla="*/ 63500 h 46"/>
              <a:gd name="T64" fmla="*/ 82550 w 51"/>
              <a:gd name="T65" fmla="*/ 66675 h 46"/>
              <a:gd name="T66" fmla="*/ 82550 w 51"/>
              <a:gd name="T67" fmla="*/ 66675 h 46"/>
              <a:gd name="T68" fmla="*/ 76200 w 51"/>
              <a:gd name="T69" fmla="*/ 69850 h 46"/>
              <a:gd name="T70" fmla="*/ 82550 w 51"/>
              <a:gd name="T71" fmla="*/ 76200 h 46"/>
              <a:gd name="T72" fmla="*/ 85725 w 51"/>
              <a:gd name="T73" fmla="*/ 69850 h 46"/>
              <a:gd name="T74" fmla="*/ 111125 w 51"/>
              <a:gd name="T75" fmla="*/ 60325 h 46"/>
              <a:gd name="T76" fmla="*/ 117475 w 51"/>
              <a:gd name="T77" fmla="*/ 63500 h 46"/>
              <a:gd name="T78" fmla="*/ 117475 w 51"/>
              <a:gd name="T79" fmla="*/ 79375 h 46"/>
              <a:gd name="T80" fmla="*/ 101600 w 51"/>
              <a:gd name="T81" fmla="*/ 79375 h 46"/>
              <a:gd name="T82" fmla="*/ 101600 w 51"/>
              <a:gd name="T83" fmla="*/ 63500 h 46"/>
              <a:gd name="T84" fmla="*/ 114300 w 51"/>
              <a:gd name="T85" fmla="*/ 66675 h 46"/>
              <a:gd name="T86" fmla="*/ 111125 w 51"/>
              <a:gd name="T87" fmla="*/ 66675 h 46"/>
              <a:gd name="T88" fmla="*/ 104775 w 51"/>
              <a:gd name="T89" fmla="*/ 69850 h 46"/>
              <a:gd name="T90" fmla="*/ 111125 w 51"/>
              <a:gd name="T91" fmla="*/ 76200 h 46"/>
              <a:gd name="T92" fmla="*/ 114300 w 51"/>
              <a:gd name="T93" fmla="*/ 69850 h 4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1" h="46">
                <a:moveTo>
                  <a:pt x="16" y="19"/>
                </a:moveTo>
                <a:cubicBezTo>
                  <a:pt x="17" y="19"/>
                  <a:pt x="18" y="19"/>
                  <a:pt x="19" y="20"/>
                </a:cubicBezTo>
                <a:cubicBezTo>
                  <a:pt x="19" y="20"/>
                  <a:pt x="20" y="21"/>
                  <a:pt x="20" y="22"/>
                </a:cubicBezTo>
                <a:cubicBezTo>
                  <a:pt x="20" y="23"/>
                  <a:pt x="19" y="24"/>
                  <a:pt x="19" y="25"/>
                </a:cubicBezTo>
                <a:cubicBezTo>
                  <a:pt x="18" y="26"/>
                  <a:pt x="17" y="26"/>
                  <a:pt x="16" y="26"/>
                </a:cubicBezTo>
                <a:cubicBezTo>
                  <a:pt x="15" y="26"/>
                  <a:pt x="14" y="26"/>
                  <a:pt x="14" y="25"/>
                </a:cubicBezTo>
                <a:cubicBezTo>
                  <a:pt x="13" y="24"/>
                  <a:pt x="13" y="23"/>
                  <a:pt x="13" y="22"/>
                </a:cubicBezTo>
                <a:cubicBezTo>
                  <a:pt x="13" y="21"/>
                  <a:pt x="13" y="20"/>
                  <a:pt x="14" y="20"/>
                </a:cubicBezTo>
                <a:cubicBezTo>
                  <a:pt x="14" y="19"/>
                  <a:pt x="15" y="19"/>
                  <a:pt x="16" y="19"/>
                </a:cubicBezTo>
                <a:close/>
                <a:moveTo>
                  <a:pt x="26" y="0"/>
                </a:moveTo>
                <a:cubicBezTo>
                  <a:pt x="26" y="0"/>
                  <a:pt x="26" y="0"/>
                  <a:pt x="26" y="0"/>
                </a:cubicBezTo>
                <a:cubicBezTo>
                  <a:pt x="32" y="0"/>
                  <a:pt x="39" y="3"/>
                  <a:pt x="43" y="7"/>
                </a:cubicBezTo>
                <a:cubicBezTo>
                  <a:pt x="48" y="11"/>
                  <a:pt x="51" y="16"/>
                  <a:pt x="51" y="22"/>
                </a:cubicBezTo>
                <a:cubicBezTo>
                  <a:pt x="51" y="28"/>
                  <a:pt x="48" y="34"/>
                  <a:pt x="43" y="38"/>
                </a:cubicBezTo>
                <a:cubicBezTo>
                  <a:pt x="39" y="42"/>
                  <a:pt x="32" y="44"/>
                  <a:pt x="26" y="44"/>
                </a:cubicBezTo>
                <a:cubicBezTo>
                  <a:pt x="23" y="44"/>
                  <a:pt x="21" y="44"/>
                  <a:pt x="20" y="43"/>
                </a:cubicBezTo>
                <a:cubicBezTo>
                  <a:pt x="18" y="43"/>
                  <a:pt x="16" y="43"/>
                  <a:pt x="15" y="42"/>
                </a:cubicBezTo>
                <a:cubicBezTo>
                  <a:pt x="9" y="45"/>
                  <a:pt x="9" y="45"/>
                  <a:pt x="9" y="45"/>
                </a:cubicBezTo>
                <a:cubicBezTo>
                  <a:pt x="8" y="46"/>
                  <a:pt x="7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5" y="45"/>
                </a:cubicBezTo>
                <a:cubicBezTo>
                  <a:pt x="5" y="45"/>
                  <a:pt x="4" y="44"/>
                  <a:pt x="4" y="43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3"/>
                  <a:pt x="4" y="42"/>
                  <a:pt x="4" y="42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3"/>
                  <a:pt x="3" y="32"/>
                  <a:pt x="2" y="30"/>
                </a:cubicBezTo>
                <a:cubicBezTo>
                  <a:pt x="1" y="27"/>
                  <a:pt x="0" y="25"/>
                  <a:pt x="0" y="22"/>
                </a:cubicBezTo>
                <a:cubicBezTo>
                  <a:pt x="0" y="16"/>
                  <a:pt x="3" y="11"/>
                  <a:pt x="8" y="7"/>
                </a:cubicBezTo>
                <a:cubicBezTo>
                  <a:pt x="12" y="3"/>
                  <a:pt x="19" y="0"/>
                  <a:pt x="26" y="0"/>
                </a:cubicBezTo>
                <a:close/>
                <a:moveTo>
                  <a:pt x="41" y="10"/>
                </a:moveTo>
                <a:cubicBezTo>
                  <a:pt x="41" y="10"/>
                  <a:pt x="41" y="10"/>
                  <a:pt x="41" y="10"/>
                </a:cubicBezTo>
                <a:cubicBezTo>
                  <a:pt x="37" y="6"/>
                  <a:pt x="31" y="4"/>
                  <a:pt x="26" y="4"/>
                </a:cubicBezTo>
                <a:cubicBezTo>
                  <a:pt x="20" y="4"/>
                  <a:pt x="14" y="6"/>
                  <a:pt x="10" y="10"/>
                </a:cubicBezTo>
                <a:cubicBezTo>
                  <a:pt x="7" y="13"/>
                  <a:pt x="4" y="17"/>
                  <a:pt x="4" y="22"/>
                </a:cubicBezTo>
                <a:cubicBezTo>
                  <a:pt x="4" y="24"/>
                  <a:pt x="5" y="26"/>
                  <a:pt x="5" y="28"/>
                </a:cubicBezTo>
                <a:cubicBezTo>
                  <a:pt x="6" y="30"/>
                  <a:pt x="7" y="32"/>
                  <a:pt x="9" y="33"/>
                </a:cubicBezTo>
                <a:cubicBezTo>
                  <a:pt x="9" y="34"/>
                  <a:pt x="9" y="34"/>
                  <a:pt x="9" y="35"/>
                </a:cubicBezTo>
                <a:cubicBezTo>
                  <a:pt x="8" y="41"/>
                  <a:pt x="8" y="41"/>
                  <a:pt x="8" y="41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5" y="38"/>
                  <a:pt x="15" y="38"/>
                </a:cubicBezTo>
                <a:cubicBezTo>
                  <a:pt x="17" y="39"/>
                  <a:pt x="19" y="39"/>
                  <a:pt x="20" y="40"/>
                </a:cubicBezTo>
                <a:cubicBezTo>
                  <a:pt x="22" y="40"/>
                  <a:pt x="24" y="40"/>
                  <a:pt x="26" y="40"/>
                </a:cubicBezTo>
                <a:cubicBezTo>
                  <a:pt x="31" y="40"/>
                  <a:pt x="37" y="38"/>
                  <a:pt x="41" y="35"/>
                </a:cubicBezTo>
                <a:cubicBezTo>
                  <a:pt x="44" y="32"/>
                  <a:pt x="47" y="27"/>
                  <a:pt x="47" y="22"/>
                </a:cubicBezTo>
                <a:cubicBezTo>
                  <a:pt x="47" y="17"/>
                  <a:pt x="44" y="13"/>
                  <a:pt x="41" y="10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6" y="21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3"/>
                  <a:pt x="15" y="23"/>
                  <a:pt x="15" y="23"/>
                </a:cubicBezTo>
                <a:cubicBezTo>
                  <a:pt x="16" y="23"/>
                  <a:pt x="16" y="24"/>
                  <a:pt x="16" y="24"/>
                </a:cubicBezTo>
                <a:cubicBezTo>
                  <a:pt x="17" y="24"/>
                  <a:pt x="17" y="23"/>
                  <a:pt x="17" y="23"/>
                </a:cubicBezTo>
                <a:cubicBezTo>
                  <a:pt x="17" y="23"/>
                  <a:pt x="18" y="23"/>
                  <a:pt x="18" y="22"/>
                </a:cubicBezTo>
                <a:cubicBezTo>
                  <a:pt x="18" y="22"/>
                  <a:pt x="17" y="22"/>
                  <a:pt x="17" y="21"/>
                </a:cubicBezTo>
                <a:close/>
                <a:moveTo>
                  <a:pt x="26" y="19"/>
                </a:moveTo>
                <a:cubicBezTo>
                  <a:pt x="26" y="19"/>
                  <a:pt x="26" y="19"/>
                  <a:pt x="26" y="19"/>
                </a:cubicBezTo>
                <a:cubicBezTo>
                  <a:pt x="27" y="19"/>
                  <a:pt x="27" y="19"/>
                  <a:pt x="28" y="20"/>
                </a:cubicBezTo>
                <a:cubicBezTo>
                  <a:pt x="29" y="20"/>
                  <a:pt x="29" y="21"/>
                  <a:pt x="29" y="22"/>
                </a:cubicBezTo>
                <a:cubicBezTo>
                  <a:pt x="29" y="23"/>
                  <a:pt x="29" y="24"/>
                  <a:pt x="28" y="25"/>
                </a:cubicBezTo>
                <a:cubicBezTo>
                  <a:pt x="27" y="26"/>
                  <a:pt x="27" y="26"/>
                  <a:pt x="26" y="26"/>
                </a:cubicBezTo>
                <a:cubicBezTo>
                  <a:pt x="24" y="26"/>
                  <a:pt x="24" y="26"/>
                  <a:pt x="23" y="25"/>
                </a:cubicBezTo>
                <a:cubicBezTo>
                  <a:pt x="22" y="24"/>
                  <a:pt x="22" y="23"/>
                  <a:pt x="22" y="22"/>
                </a:cubicBezTo>
                <a:cubicBezTo>
                  <a:pt x="22" y="21"/>
                  <a:pt x="22" y="20"/>
                  <a:pt x="23" y="20"/>
                </a:cubicBezTo>
                <a:cubicBezTo>
                  <a:pt x="24" y="19"/>
                  <a:pt x="24" y="19"/>
                  <a:pt x="26" y="19"/>
                </a:cubicBezTo>
                <a:close/>
                <a:moveTo>
                  <a:pt x="26" y="21"/>
                </a:move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3"/>
                  <a:pt x="24" y="23"/>
                  <a:pt x="25" y="23"/>
                </a:cubicBezTo>
                <a:cubicBezTo>
                  <a:pt x="25" y="23"/>
                  <a:pt x="25" y="24"/>
                  <a:pt x="26" y="24"/>
                </a:cubicBezTo>
                <a:cubicBezTo>
                  <a:pt x="26" y="24"/>
                  <a:pt x="26" y="23"/>
                  <a:pt x="26" y="23"/>
                </a:cubicBezTo>
                <a:cubicBezTo>
                  <a:pt x="27" y="23"/>
                  <a:pt x="27" y="23"/>
                  <a:pt x="27" y="22"/>
                </a:cubicBezTo>
                <a:cubicBezTo>
                  <a:pt x="27" y="22"/>
                  <a:pt x="27" y="22"/>
                  <a:pt x="26" y="21"/>
                </a:cubicBezTo>
                <a:close/>
                <a:moveTo>
                  <a:pt x="35" y="19"/>
                </a:moveTo>
                <a:cubicBezTo>
                  <a:pt x="35" y="19"/>
                  <a:pt x="35" y="19"/>
                  <a:pt x="35" y="19"/>
                </a:cubicBezTo>
                <a:cubicBezTo>
                  <a:pt x="36" y="19"/>
                  <a:pt x="37" y="19"/>
                  <a:pt x="37" y="20"/>
                </a:cubicBezTo>
                <a:cubicBezTo>
                  <a:pt x="38" y="20"/>
                  <a:pt x="38" y="21"/>
                  <a:pt x="38" y="22"/>
                </a:cubicBezTo>
                <a:cubicBezTo>
                  <a:pt x="38" y="23"/>
                  <a:pt x="38" y="24"/>
                  <a:pt x="37" y="25"/>
                </a:cubicBezTo>
                <a:cubicBezTo>
                  <a:pt x="37" y="26"/>
                  <a:pt x="36" y="26"/>
                  <a:pt x="35" y="26"/>
                </a:cubicBezTo>
                <a:cubicBezTo>
                  <a:pt x="34" y="26"/>
                  <a:pt x="33" y="26"/>
                  <a:pt x="32" y="25"/>
                </a:cubicBezTo>
                <a:cubicBezTo>
                  <a:pt x="32" y="24"/>
                  <a:pt x="31" y="23"/>
                  <a:pt x="31" y="22"/>
                </a:cubicBezTo>
                <a:cubicBezTo>
                  <a:pt x="31" y="21"/>
                  <a:pt x="32" y="20"/>
                  <a:pt x="32" y="20"/>
                </a:cubicBezTo>
                <a:cubicBezTo>
                  <a:pt x="33" y="19"/>
                  <a:pt x="34" y="19"/>
                  <a:pt x="35" y="19"/>
                </a:cubicBezTo>
                <a:close/>
                <a:moveTo>
                  <a:pt x="36" y="21"/>
                </a:moveTo>
                <a:cubicBezTo>
                  <a:pt x="36" y="21"/>
                  <a:pt x="36" y="21"/>
                  <a:pt x="36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2"/>
                  <a:pt x="33" y="22"/>
                  <a:pt x="33" y="22"/>
                </a:cubicBezTo>
                <a:cubicBezTo>
                  <a:pt x="33" y="23"/>
                  <a:pt x="34" y="23"/>
                  <a:pt x="34" y="23"/>
                </a:cubicBezTo>
                <a:cubicBezTo>
                  <a:pt x="34" y="23"/>
                  <a:pt x="34" y="24"/>
                  <a:pt x="35" y="24"/>
                </a:cubicBezTo>
                <a:cubicBezTo>
                  <a:pt x="35" y="24"/>
                  <a:pt x="35" y="23"/>
                  <a:pt x="36" y="23"/>
                </a:cubicBezTo>
                <a:cubicBezTo>
                  <a:pt x="36" y="23"/>
                  <a:pt x="36" y="23"/>
                  <a:pt x="36" y="22"/>
                </a:cubicBezTo>
                <a:cubicBezTo>
                  <a:pt x="36" y="22"/>
                  <a:pt x="36" y="22"/>
                  <a:pt x="36" y="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Freeform 138">
            <a:extLst>
              <a:ext uri="{FF2B5EF4-FFF2-40B4-BE49-F238E27FC236}">
                <a16:creationId xmlns:a16="http://schemas.microsoft.com/office/drawing/2014/main" id="{11895B65-A125-4B3F-1BD7-1359ED382A0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607999" y="2636120"/>
            <a:ext cx="648000" cy="648000"/>
          </a:xfrm>
          <a:custGeom>
            <a:avLst/>
            <a:gdLst>
              <a:gd name="T0" fmla="*/ 152400 w 49"/>
              <a:gd name="T1" fmla="*/ 149225 h 49"/>
              <a:gd name="T2" fmla="*/ 9525 w 49"/>
              <a:gd name="T3" fmla="*/ 149225 h 49"/>
              <a:gd name="T4" fmla="*/ 9525 w 49"/>
              <a:gd name="T5" fmla="*/ 6350 h 49"/>
              <a:gd name="T6" fmla="*/ 3175 w 49"/>
              <a:gd name="T7" fmla="*/ 0 h 49"/>
              <a:gd name="T8" fmla="*/ 0 w 49"/>
              <a:gd name="T9" fmla="*/ 6350 h 49"/>
              <a:gd name="T10" fmla="*/ 0 w 49"/>
              <a:gd name="T11" fmla="*/ 152400 h 49"/>
              <a:gd name="T12" fmla="*/ 3175 w 49"/>
              <a:gd name="T13" fmla="*/ 155575 h 49"/>
              <a:gd name="T14" fmla="*/ 152400 w 49"/>
              <a:gd name="T15" fmla="*/ 155575 h 49"/>
              <a:gd name="T16" fmla="*/ 155575 w 49"/>
              <a:gd name="T17" fmla="*/ 152400 h 49"/>
              <a:gd name="T18" fmla="*/ 152400 w 49"/>
              <a:gd name="T19" fmla="*/ 149225 h 49"/>
              <a:gd name="T20" fmla="*/ 69850 w 49"/>
              <a:gd name="T21" fmla="*/ 142875 h 49"/>
              <a:gd name="T22" fmla="*/ 69850 w 49"/>
              <a:gd name="T23" fmla="*/ 142875 h 49"/>
              <a:gd name="T24" fmla="*/ 95250 w 49"/>
              <a:gd name="T25" fmla="*/ 142875 h 49"/>
              <a:gd name="T26" fmla="*/ 101600 w 49"/>
              <a:gd name="T27" fmla="*/ 136525 h 49"/>
              <a:gd name="T28" fmla="*/ 101600 w 49"/>
              <a:gd name="T29" fmla="*/ 15875 h 49"/>
              <a:gd name="T30" fmla="*/ 95250 w 49"/>
              <a:gd name="T31" fmla="*/ 9525 h 49"/>
              <a:gd name="T32" fmla="*/ 69850 w 49"/>
              <a:gd name="T33" fmla="*/ 9525 h 49"/>
              <a:gd name="T34" fmla="*/ 63500 w 49"/>
              <a:gd name="T35" fmla="*/ 15875 h 49"/>
              <a:gd name="T36" fmla="*/ 63500 w 49"/>
              <a:gd name="T37" fmla="*/ 136525 h 49"/>
              <a:gd name="T38" fmla="*/ 69850 w 49"/>
              <a:gd name="T39" fmla="*/ 142875 h 49"/>
              <a:gd name="T40" fmla="*/ 76200 w 49"/>
              <a:gd name="T41" fmla="*/ 22225 h 49"/>
              <a:gd name="T42" fmla="*/ 76200 w 49"/>
              <a:gd name="T43" fmla="*/ 22225 h 49"/>
              <a:gd name="T44" fmla="*/ 88900 w 49"/>
              <a:gd name="T45" fmla="*/ 22225 h 49"/>
              <a:gd name="T46" fmla="*/ 88900 w 49"/>
              <a:gd name="T47" fmla="*/ 130175 h 49"/>
              <a:gd name="T48" fmla="*/ 76200 w 49"/>
              <a:gd name="T49" fmla="*/ 130175 h 49"/>
              <a:gd name="T50" fmla="*/ 76200 w 49"/>
              <a:gd name="T51" fmla="*/ 22225 h 49"/>
              <a:gd name="T52" fmla="*/ 22225 w 49"/>
              <a:gd name="T53" fmla="*/ 142875 h 49"/>
              <a:gd name="T54" fmla="*/ 22225 w 49"/>
              <a:gd name="T55" fmla="*/ 142875 h 49"/>
              <a:gd name="T56" fmla="*/ 50800 w 49"/>
              <a:gd name="T57" fmla="*/ 142875 h 49"/>
              <a:gd name="T58" fmla="*/ 53975 w 49"/>
              <a:gd name="T59" fmla="*/ 136525 h 49"/>
              <a:gd name="T60" fmla="*/ 53975 w 49"/>
              <a:gd name="T61" fmla="*/ 95250 h 49"/>
              <a:gd name="T62" fmla="*/ 50800 w 49"/>
              <a:gd name="T63" fmla="*/ 88900 h 49"/>
              <a:gd name="T64" fmla="*/ 22225 w 49"/>
              <a:gd name="T65" fmla="*/ 88900 h 49"/>
              <a:gd name="T66" fmla="*/ 15875 w 49"/>
              <a:gd name="T67" fmla="*/ 95250 h 49"/>
              <a:gd name="T68" fmla="*/ 15875 w 49"/>
              <a:gd name="T69" fmla="*/ 136525 h 49"/>
              <a:gd name="T70" fmla="*/ 22225 w 49"/>
              <a:gd name="T71" fmla="*/ 142875 h 49"/>
              <a:gd name="T72" fmla="*/ 28575 w 49"/>
              <a:gd name="T73" fmla="*/ 98425 h 49"/>
              <a:gd name="T74" fmla="*/ 28575 w 49"/>
              <a:gd name="T75" fmla="*/ 98425 h 49"/>
              <a:gd name="T76" fmla="*/ 44450 w 49"/>
              <a:gd name="T77" fmla="*/ 98425 h 49"/>
              <a:gd name="T78" fmla="*/ 44450 w 49"/>
              <a:gd name="T79" fmla="*/ 130175 h 49"/>
              <a:gd name="T80" fmla="*/ 28575 w 49"/>
              <a:gd name="T81" fmla="*/ 130175 h 49"/>
              <a:gd name="T82" fmla="*/ 28575 w 49"/>
              <a:gd name="T83" fmla="*/ 98425 h 49"/>
              <a:gd name="T84" fmla="*/ 117475 w 49"/>
              <a:gd name="T85" fmla="*/ 142875 h 49"/>
              <a:gd name="T86" fmla="*/ 117475 w 49"/>
              <a:gd name="T87" fmla="*/ 142875 h 49"/>
              <a:gd name="T88" fmla="*/ 142875 w 49"/>
              <a:gd name="T89" fmla="*/ 142875 h 49"/>
              <a:gd name="T90" fmla="*/ 149225 w 49"/>
              <a:gd name="T91" fmla="*/ 136525 h 49"/>
              <a:gd name="T92" fmla="*/ 149225 w 49"/>
              <a:gd name="T93" fmla="*/ 47625 h 49"/>
              <a:gd name="T94" fmla="*/ 142875 w 49"/>
              <a:gd name="T95" fmla="*/ 41275 h 49"/>
              <a:gd name="T96" fmla="*/ 117475 w 49"/>
              <a:gd name="T97" fmla="*/ 41275 h 49"/>
              <a:gd name="T98" fmla="*/ 111125 w 49"/>
              <a:gd name="T99" fmla="*/ 47625 h 49"/>
              <a:gd name="T100" fmla="*/ 111125 w 49"/>
              <a:gd name="T101" fmla="*/ 136525 h 49"/>
              <a:gd name="T102" fmla="*/ 117475 w 49"/>
              <a:gd name="T103" fmla="*/ 142875 h 49"/>
              <a:gd name="T104" fmla="*/ 120650 w 49"/>
              <a:gd name="T105" fmla="*/ 53975 h 49"/>
              <a:gd name="T106" fmla="*/ 120650 w 49"/>
              <a:gd name="T107" fmla="*/ 53975 h 49"/>
              <a:gd name="T108" fmla="*/ 136525 w 49"/>
              <a:gd name="T109" fmla="*/ 53975 h 49"/>
              <a:gd name="T110" fmla="*/ 136525 w 49"/>
              <a:gd name="T111" fmla="*/ 130175 h 49"/>
              <a:gd name="T112" fmla="*/ 120650 w 49"/>
              <a:gd name="T113" fmla="*/ 130175 h 49"/>
              <a:gd name="T114" fmla="*/ 120650 w 49"/>
              <a:gd name="T115" fmla="*/ 53975 h 4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49" h="49">
                <a:moveTo>
                  <a:pt x="48" y="47"/>
                </a:moveTo>
                <a:cubicBezTo>
                  <a:pt x="3" y="47"/>
                  <a:pt x="3" y="47"/>
                  <a:pt x="3" y="47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1" y="49"/>
                  <a:pt x="1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9" y="49"/>
                  <a:pt x="49" y="48"/>
                </a:cubicBezTo>
                <a:cubicBezTo>
                  <a:pt x="49" y="47"/>
                  <a:pt x="48" y="47"/>
                  <a:pt x="48" y="47"/>
                </a:cubicBezTo>
                <a:close/>
                <a:moveTo>
                  <a:pt x="22" y="45"/>
                </a:moveTo>
                <a:cubicBezTo>
                  <a:pt x="22" y="45"/>
                  <a:pt x="22" y="45"/>
                  <a:pt x="22" y="45"/>
                </a:cubicBezTo>
                <a:cubicBezTo>
                  <a:pt x="30" y="45"/>
                  <a:pt x="30" y="45"/>
                  <a:pt x="30" y="45"/>
                </a:cubicBezTo>
                <a:cubicBezTo>
                  <a:pt x="31" y="45"/>
                  <a:pt x="32" y="44"/>
                  <a:pt x="32" y="43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4"/>
                  <a:pt x="31" y="3"/>
                  <a:pt x="30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3"/>
                  <a:pt x="20" y="4"/>
                  <a:pt x="20" y="5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4"/>
                  <a:pt x="21" y="45"/>
                  <a:pt x="22" y="45"/>
                </a:cubicBezTo>
                <a:close/>
                <a:moveTo>
                  <a:pt x="24" y="7"/>
                </a:moveTo>
                <a:cubicBezTo>
                  <a:pt x="24" y="7"/>
                  <a:pt x="24" y="7"/>
                  <a:pt x="24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41"/>
                  <a:pt x="28" y="41"/>
                  <a:pt x="28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7"/>
                  <a:pt x="24" y="7"/>
                  <a:pt x="24" y="7"/>
                </a:cubicBezTo>
                <a:close/>
                <a:moveTo>
                  <a:pt x="7" y="45"/>
                </a:moveTo>
                <a:cubicBezTo>
                  <a:pt x="7" y="45"/>
                  <a:pt x="7" y="45"/>
                  <a:pt x="7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7" y="45"/>
                  <a:pt x="17" y="44"/>
                  <a:pt x="17" y="43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28"/>
                  <a:pt x="17" y="28"/>
                  <a:pt x="16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5" y="28"/>
                  <a:pt x="5" y="30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4"/>
                  <a:pt x="6" y="45"/>
                  <a:pt x="7" y="45"/>
                </a:cubicBezTo>
                <a:close/>
                <a:moveTo>
                  <a:pt x="9" y="31"/>
                </a:moveTo>
                <a:cubicBezTo>
                  <a:pt x="9" y="31"/>
                  <a:pt x="9" y="31"/>
                  <a:pt x="9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41"/>
                  <a:pt x="14" y="41"/>
                  <a:pt x="14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9" y="31"/>
                  <a:pt x="9" y="31"/>
                  <a:pt x="9" y="31"/>
                </a:cubicBezTo>
                <a:close/>
                <a:moveTo>
                  <a:pt x="37" y="45"/>
                </a:moveTo>
                <a:cubicBezTo>
                  <a:pt x="37" y="45"/>
                  <a:pt x="37" y="45"/>
                  <a:pt x="37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6" y="45"/>
                  <a:pt x="47" y="44"/>
                  <a:pt x="47" y="43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4"/>
                  <a:pt x="46" y="13"/>
                  <a:pt x="45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5" y="13"/>
                  <a:pt x="35" y="14"/>
                  <a:pt x="35" y="15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4"/>
                  <a:pt x="35" y="45"/>
                  <a:pt x="37" y="45"/>
                </a:cubicBezTo>
                <a:close/>
                <a:moveTo>
                  <a:pt x="38" y="17"/>
                </a:moveTo>
                <a:cubicBezTo>
                  <a:pt x="38" y="17"/>
                  <a:pt x="38" y="17"/>
                  <a:pt x="38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41"/>
                  <a:pt x="43" y="41"/>
                  <a:pt x="43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8" y="17"/>
                  <a:pt x="38" y="17"/>
                  <a:pt x="38" y="1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Freeform 194">
            <a:extLst>
              <a:ext uri="{FF2B5EF4-FFF2-40B4-BE49-F238E27FC236}">
                <a16:creationId xmlns:a16="http://schemas.microsoft.com/office/drawing/2014/main" id="{6C27C0A8-004A-F090-911B-C06C2B5AE34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68791" y="2636120"/>
            <a:ext cx="642006" cy="648000"/>
          </a:xfrm>
          <a:custGeom>
            <a:avLst/>
            <a:gdLst>
              <a:gd name="T0" fmla="*/ 38460 w 53"/>
              <a:gd name="T1" fmla="*/ 38100 h 54"/>
              <a:gd name="T2" fmla="*/ 51279 w 53"/>
              <a:gd name="T3" fmla="*/ 22225 h 54"/>
              <a:gd name="T4" fmla="*/ 12820 w 53"/>
              <a:gd name="T5" fmla="*/ 44450 h 54"/>
              <a:gd name="T6" fmla="*/ 73714 w 53"/>
              <a:gd name="T7" fmla="*/ 44450 h 54"/>
              <a:gd name="T8" fmla="*/ 64099 w 53"/>
              <a:gd name="T9" fmla="*/ 44450 h 54"/>
              <a:gd name="T10" fmla="*/ 57689 w 53"/>
              <a:gd name="T11" fmla="*/ 41275 h 54"/>
              <a:gd name="T12" fmla="*/ 54484 w 53"/>
              <a:gd name="T13" fmla="*/ 25400 h 54"/>
              <a:gd name="T14" fmla="*/ 131403 w 53"/>
              <a:gd name="T15" fmla="*/ 85725 h 54"/>
              <a:gd name="T16" fmla="*/ 166658 w 53"/>
              <a:gd name="T17" fmla="*/ 120650 h 54"/>
              <a:gd name="T18" fmla="*/ 128198 w 53"/>
              <a:gd name="T19" fmla="*/ 168275 h 54"/>
              <a:gd name="T20" fmla="*/ 118584 w 53"/>
              <a:gd name="T21" fmla="*/ 168275 h 54"/>
              <a:gd name="T22" fmla="*/ 51279 w 53"/>
              <a:gd name="T23" fmla="*/ 168275 h 54"/>
              <a:gd name="T24" fmla="*/ 6410 w 53"/>
              <a:gd name="T25" fmla="*/ 168275 h 54"/>
              <a:gd name="T26" fmla="*/ 0 w 53"/>
              <a:gd name="T27" fmla="*/ 123825 h 54"/>
              <a:gd name="T28" fmla="*/ 35255 w 53"/>
              <a:gd name="T29" fmla="*/ 85725 h 54"/>
              <a:gd name="T30" fmla="*/ 0 w 53"/>
              <a:gd name="T31" fmla="*/ 41275 h 54"/>
              <a:gd name="T32" fmla="*/ 48074 w 53"/>
              <a:gd name="T33" fmla="*/ 3175 h 54"/>
              <a:gd name="T34" fmla="*/ 115379 w 53"/>
              <a:gd name="T35" fmla="*/ 6350 h 54"/>
              <a:gd name="T36" fmla="*/ 166658 w 53"/>
              <a:gd name="T37" fmla="*/ 34925 h 54"/>
              <a:gd name="T38" fmla="*/ 131403 w 53"/>
              <a:gd name="T39" fmla="*/ 85725 h 54"/>
              <a:gd name="T40" fmla="*/ 92944 w 53"/>
              <a:gd name="T41" fmla="*/ 123825 h 54"/>
              <a:gd name="T42" fmla="*/ 153838 w 53"/>
              <a:gd name="T43" fmla="*/ 123825 h 54"/>
              <a:gd name="T44" fmla="*/ 137813 w 53"/>
              <a:gd name="T45" fmla="*/ 130175 h 54"/>
              <a:gd name="T46" fmla="*/ 134608 w 53"/>
              <a:gd name="T47" fmla="*/ 123825 h 54"/>
              <a:gd name="T48" fmla="*/ 134608 w 53"/>
              <a:gd name="T49" fmla="*/ 104775 h 54"/>
              <a:gd name="T50" fmla="*/ 124994 w 53"/>
              <a:gd name="T51" fmla="*/ 111125 h 54"/>
              <a:gd name="T52" fmla="*/ 131403 w 53"/>
              <a:gd name="T53" fmla="*/ 101600 h 54"/>
              <a:gd name="T54" fmla="*/ 92944 w 53"/>
              <a:gd name="T55" fmla="*/ 123825 h 54"/>
              <a:gd name="T56" fmla="*/ 35255 w 53"/>
              <a:gd name="T57" fmla="*/ 146050 h 54"/>
              <a:gd name="T58" fmla="*/ 118584 w 53"/>
              <a:gd name="T59" fmla="*/ 41275 h 54"/>
              <a:gd name="T60" fmla="*/ 35255 w 53"/>
              <a:gd name="T61" fmla="*/ 146050 h 54"/>
              <a:gd name="T62" fmla="*/ 137813 w 53"/>
              <a:gd name="T63" fmla="*/ 50800 h 54"/>
              <a:gd name="T64" fmla="*/ 137813 w 53"/>
              <a:gd name="T65" fmla="*/ 50800 h 54"/>
              <a:gd name="T66" fmla="*/ 137813 w 53"/>
              <a:gd name="T67" fmla="*/ 50800 h 54"/>
              <a:gd name="T68" fmla="*/ 157043 w 53"/>
              <a:gd name="T69" fmla="*/ 44450 h 54"/>
              <a:gd name="T70" fmla="*/ 131403 w 53"/>
              <a:gd name="T71" fmla="*/ 15875 h 54"/>
              <a:gd name="T72" fmla="*/ 112174 w 53"/>
              <a:gd name="T73" fmla="*/ 25400 h 54"/>
              <a:gd name="T74" fmla="*/ 118584 w 53"/>
              <a:gd name="T75" fmla="*/ 31750 h 54"/>
              <a:gd name="T76" fmla="*/ 118584 w 53"/>
              <a:gd name="T77" fmla="*/ 31750 h 54"/>
              <a:gd name="T78" fmla="*/ 121789 w 53"/>
              <a:gd name="T79" fmla="*/ 31750 h 54"/>
              <a:gd name="T80" fmla="*/ 137813 w 53"/>
              <a:gd name="T81" fmla="*/ 50800 h 54"/>
              <a:gd name="T82" fmla="*/ 137813 w 53"/>
              <a:gd name="T83" fmla="*/ 50800 h 54"/>
              <a:gd name="T84" fmla="*/ 134608 w 53"/>
              <a:gd name="T85" fmla="*/ 57150 h 54"/>
              <a:gd name="T86" fmla="*/ 44869 w 53"/>
              <a:gd name="T87" fmla="*/ 155575 h 54"/>
              <a:gd name="T88" fmla="*/ 134608 w 53"/>
              <a:gd name="T89" fmla="*/ 57150 h 54"/>
              <a:gd name="T90" fmla="*/ 16025 w 53"/>
              <a:gd name="T91" fmla="*/ 130175 h 54"/>
              <a:gd name="T92" fmla="*/ 108969 w 53"/>
              <a:gd name="T93" fmla="*/ 31750 h 54"/>
              <a:gd name="T94" fmla="*/ 16025 w 53"/>
              <a:gd name="T95" fmla="*/ 130175 h 54"/>
              <a:gd name="T96" fmla="*/ 12820 w 53"/>
              <a:gd name="T97" fmla="*/ 133350 h 54"/>
              <a:gd name="T98" fmla="*/ 35255 w 53"/>
              <a:gd name="T99" fmla="*/ 155575 h 5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53" h="54">
                <a:moveTo>
                  <a:pt x="14" y="12"/>
                </a:moveTo>
                <a:cubicBezTo>
                  <a:pt x="14" y="12"/>
                  <a:pt x="13" y="12"/>
                  <a:pt x="12" y="12"/>
                </a:cubicBezTo>
                <a:cubicBezTo>
                  <a:pt x="12" y="11"/>
                  <a:pt x="12" y="11"/>
                  <a:pt x="12" y="10"/>
                </a:cubicBezTo>
                <a:cubicBezTo>
                  <a:pt x="16" y="7"/>
                  <a:pt x="16" y="7"/>
                  <a:pt x="16" y="7"/>
                </a:cubicBezTo>
                <a:cubicBezTo>
                  <a:pt x="14" y="5"/>
                  <a:pt x="14" y="5"/>
                  <a:pt x="14" y="5"/>
                </a:cubicBezTo>
                <a:cubicBezTo>
                  <a:pt x="4" y="14"/>
                  <a:pt x="4" y="14"/>
                  <a:pt x="4" y="14"/>
                </a:cubicBezTo>
                <a:cubicBezTo>
                  <a:pt x="14" y="24"/>
                  <a:pt x="14" y="24"/>
                  <a:pt x="14" y="24"/>
                </a:cubicBezTo>
                <a:cubicBezTo>
                  <a:pt x="23" y="14"/>
                  <a:pt x="23" y="14"/>
                  <a:pt x="23" y="14"/>
                </a:cubicBezTo>
                <a:cubicBezTo>
                  <a:pt x="22" y="13"/>
                  <a:pt x="22" y="13"/>
                  <a:pt x="22" y="13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5"/>
                  <a:pt x="19" y="15"/>
                  <a:pt x="18" y="14"/>
                </a:cubicBezTo>
                <a:cubicBezTo>
                  <a:pt x="18" y="14"/>
                  <a:pt x="18" y="13"/>
                  <a:pt x="18" y="13"/>
                </a:cubicBezTo>
                <a:cubicBezTo>
                  <a:pt x="20" y="11"/>
                  <a:pt x="20" y="11"/>
                  <a:pt x="20" y="11"/>
                </a:cubicBezTo>
                <a:cubicBezTo>
                  <a:pt x="17" y="8"/>
                  <a:pt x="17" y="8"/>
                  <a:pt x="17" y="8"/>
                </a:cubicBezTo>
                <a:cubicBezTo>
                  <a:pt x="14" y="12"/>
                  <a:pt x="14" y="12"/>
                  <a:pt x="14" y="12"/>
                </a:cubicBezTo>
                <a:close/>
                <a:moveTo>
                  <a:pt x="41" y="27"/>
                </a:moveTo>
                <a:cubicBezTo>
                  <a:pt x="41" y="27"/>
                  <a:pt x="41" y="27"/>
                  <a:pt x="41" y="27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39"/>
                  <a:pt x="53" y="40"/>
                  <a:pt x="52" y="41"/>
                </a:cubicBezTo>
                <a:cubicBezTo>
                  <a:pt x="40" y="53"/>
                  <a:pt x="40" y="53"/>
                  <a:pt x="40" y="53"/>
                </a:cubicBezTo>
                <a:cubicBezTo>
                  <a:pt x="39" y="54"/>
                  <a:pt x="38" y="54"/>
                  <a:pt x="37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26" y="42"/>
                  <a:pt x="26" y="42"/>
                  <a:pt x="26" y="42"/>
                </a:cubicBezTo>
                <a:cubicBezTo>
                  <a:pt x="16" y="53"/>
                  <a:pt x="16" y="53"/>
                  <a:pt x="16" y="53"/>
                </a:cubicBezTo>
                <a:cubicBezTo>
                  <a:pt x="15" y="53"/>
                  <a:pt x="15" y="53"/>
                  <a:pt x="14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3"/>
                  <a:pt x="0" y="52"/>
                  <a:pt x="0" y="51"/>
                </a:cubicBezTo>
                <a:cubicBezTo>
                  <a:pt x="0" y="47"/>
                  <a:pt x="0" y="43"/>
                  <a:pt x="0" y="39"/>
                </a:cubicBezTo>
                <a:cubicBezTo>
                  <a:pt x="0" y="38"/>
                  <a:pt x="0" y="38"/>
                  <a:pt x="0" y="37"/>
                </a:cubicBezTo>
                <a:cubicBezTo>
                  <a:pt x="11" y="27"/>
                  <a:pt x="11" y="27"/>
                  <a:pt x="11" y="2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5"/>
                  <a:pt x="0" y="14"/>
                  <a:pt x="0" y="13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0"/>
                  <a:pt x="15" y="0"/>
                  <a:pt x="15" y="1"/>
                </a:cubicBezTo>
                <a:cubicBezTo>
                  <a:pt x="26" y="12"/>
                  <a:pt x="26" y="12"/>
                  <a:pt x="26" y="12"/>
                </a:cubicBezTo>
                <a:cubicBezTo>
                  <a:pt x="36" y="2"/>
                  <a:pt x="36" y="2"/>
                  <a:pt x="36" y="2"/>
                </a:cubicBezTo>
                <a:cubicBezTo>
                  <a:pt x="38" y="0"/>
                  <a:pt x="42" y="0"/>
                  <a:pt x="44" y="2"/>
                </a:cubicBezTo>
                <a:cubicBezTo>
                  <a:pt x="46" y="4"/>
                  <a:pt x="51" y="8"/>
                  <a:pt x="52" y="11"/>
                </a:cubicBezTo>
                <a:cubicBezTo>
                  <a:pt x="53" y="13"/>
                  <a:pt x="53" y="16"/>
                  <a:pt x="51" y="17"/>
                </a:cubicBezTo>
                <a:cubicBezTo>
                  <a:pt x="41" y="27"/>
                  <a:pt x="41" y="27"/>
                  <a:pt x="41" y="27"/>
                </a:cubicBezTo>
                <a:close/>
                <a:moveTo>
                  <a:pt x="29" y="39"/>
                </a:moveTo>
                <a:cubicBezTo>
                  <a:pt x="29" y="39"/>
                  <a:pt x="29" y="39"/>
                  <a:pt x="29" y="39"/>
                </a:cubicBezTo>
                <a:cubicBezTo>
                  <a:pt x="39" y="49"/>
                  <a:pt x="39" y="49"/>
                  <a:pt x="39" y="49"/>
                </a:cubicBezTo>
                <a:cubicBezTo>
                  <a:pt x="48" y="39"/>
                  <a:pt x="48" y="39"/>
                  <a:pt x="48" y="39"/>
                </a:cubicBezTo>
                <a:cubicBezTo>
                  <a:pt x="47" y="38"/>
                  <a:pt x="47" y="38"/>
                  <a:pt x="47" y="38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41"/>
                  <a:pt x="42" y="41"/>
                  <a:pt x="42" y="41"/>
                </a:cubicBezTo>
                <a:cubicBezTo>
                  <a:pt x="41" y="40"/>
                  <a:pt x="41" y="40"/>
                  <a:pt x="42" y="39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42" y="33"/>
                  <a:pt x="42" y="33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39" y="35"/>
                  <a:pt x="39" y="35"/>
                </a:cubicBezTo>
                <a:cubicBezTo>
                  <a:pt x="38" y="34"/>
                  <a:pt x="38" y="34"/>
                  <a:pt x="39" y="33"/>
                </a:cubicBezTo>
                <a:cubicBezTo>
                  <a:pt x="41" y="32"/>
                  <a:pt x="41" y="32"/>
                  <a:pt x="41" y="32"/>
                </a:cubicBezTo>
                <a:cubicBezTo>
                  <a:pt x="39" y="30"/>
                  <a:pt x="39" y="30"/>
                  <a:pt x="39" y="30"/>
                </a:cubicBezTo>
                <a:cubicBezTo>
                  <a:pt x="29" y="39"/>
                  <a:pt x="29" y="39"/>
                  <a:pt x="29" y="39"/>
                </a:cubicBezTo>
                <a:close/>
                <a:moveTo>
                  <a:pt x="11" y="46"/>
                </a:moveTo>
                <a:cubicBezTo>
                  <a:pt x="11" y="46"/>
                  <a:pt x="11" y="46"/>
                  <a:pt x="11" y="46"/>
                </a:cubicBezTo>
                <a:cubicBezTo>
                  <a:pt x="21" y="36"/>
                  <a:pt x="31" y="26"/>
                  <a:pt x="40" y="16"/>
                </a:cubicBezTo>
                <a:cubicBezTo>
                  <a:pt x="39" y="15"/>
                  <a:pt x="38" y="14"/>
                  <a:pt x="37" y="13"/>
                </a:cubicBezTo>
                <a:cubicBezTo>
                  <a:pt x="7" y="42"/>
                  <a:pt x="7" y="42"/>
                  <a:pt x="7" y="42"/>
                </a:cubicBezTo>
                <a:cubicBezTo>
                  <a:pt x="11" y="46"/>
                  <a:pt x="11" y="46"/>
                  <a:pt x="11" y="46"/>
                </a:cubicBezTo>
                <a:close/>
                <a:moveTo>
                  <a:pt x="43" y="16"/>
                </a:move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5" y="18"/>
                  <a:pt x="45" y="18"/>
                  <a:pt x="45" y="18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3"/>
                  <a:pt x="49" y="12"/>
                </a:cubicBezTo>
                <a:cubicBezTo>
                  <a:pt x="46" y="10"/>
                  <a:pt x="44" y="7"/>
                  <a:pt x="41" y="5"/>
                </a:cubicBezTo>
                <a:cubicBezTo>
                  <a:pt x="40" y="4"/>
                  <a:pt x="39" y="4"/>
                  <a:pt x="39" y="5"/>
                </a:cubicBezTo>
                <a:cubicBezTo>
                  <a:pt x="35" y="8"/>
                  <a:pt x="35" y="8"/>
                  <a:pt x="35" y="8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10"/>
                  <a:pt x="38" y="10"/>
                  <a:pt x="38" y="10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lose/>
                <a:moveTo>
                  <a:pt x="42" y="18"/>
                </a:moveTo>
                <a:cubicBezTo>
                  <a:pt x="42" y="18"/>
                  <a:pt x="42" y="18"/>
                  <a:pt x="42" y="18"/>
                </a:cubicBezTo>
                <a:cubicBezTo>
                  <a:pt x="32" y="28"/>
                  <a:pt x="22" y="38"/>
                  <a:pt x="12" y="48"/>
                </a:cubicBezTo>
                <a:cubicBezTo>
                  <a:pt x="14" y="49"/>
                  <a:pt x="14" y="49"/>
                  <a:pt x="14" y="49"/>
                </a:cubicBezTo>
                <a:cubicBezTo>
                  <a:pt x="43" y="20"/>
                  <a:pt x="43" y="20"/>
                  <a:pt x="43" y="20"/>
                </a:cubicBezTo>
                <a:cubicBezTo>
                  <a:pt x="42" y="18"/>
                  <a:pt x="42" y="18"/>
                  <a:pt x="42" y="18"/>
                </a:cubicBezTo>
                <a:close/>
                <a:moveTo>
                  <a:pt x="5" y="41"/>
                </a:moveTo>
                <a:cubicBezTo>
                  <a:pt x="5" y="41"/>
                  <a:pt x="5" y="41"/>
                  <a:pt x="5" y="41"/>
                </a:cubicBezTo>
                <a:cubicBezTo>
                  <a:pt x="35" y="11"/>
                  <a:pt x="35" y="11"/>
                  <a:pt x="35" y="11"/>
                </a:cubicBezTo>
                <a:cubicBezTo>
                  <a:pt x="34" y="10"/>
                  <a:pt x="34" y="10"/>
                  <a:pt x="34" y="10"/>
                </a:cubicBezTo>
                <a:cubicBezTo>
                  <a:pt x="4" y="39"/>
                  <a:pt x="4" y="39"/>
                  <a:pt x="4" y="39"/>
                </a:cubicBezTo>
                <a:cubicBezTo>
                  <a:pt x="5" y="41"/>
                  <a:pt x="5" y="41"/>
                  <a:pt x="5" y="41"/>
                </a:cubicBezTo>
                <a:close/>
                <a:moveTo>
                  <a:pt x="4" y="42"/>
                </a:moveTo>
                <a:cubicBezTo>
                  <a:pt x="4" y="42"/>
                  <a:pt x="4" y="42"/>
                  <a:pt x="4" y="42"/>
                </a:cubicBezTo>
                <a:cubicBezTo>
                  <a:pt x="4" y="45"/>
                  <a:pt x="4" y="47"/>
                  <a:pt x="4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4" y="42"/>
                  <a:pt x="4" y="42"/>
                  <a:pt x="4" y="4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Freeform 368">
            <a:extLst>
              <a:ext uri="{FF2B5EF4-FFF2-40B4-BE49-F238E27FC236}">
                <a16:creationId xmlns:a16="http://schemas.microsoft.com/office/drawing/2014/main" id="{9BCE0711-A790-E77C-3122-CA7270D081A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260695" y="2636120"/>
            <a:ext cx="662400" cy="648000"/>
          </a:xfrm>
          <a:custGeom>
            <a:avLst/>
            <a:gdLst>
              <a:gd name="T0" fmla="*/ 98425 w 46"/>
              <a:gd name="T1" fmla="*/ 3175 h 45"/>
              <a:gd name="T2" fmla="*/ 142875 w 46"/>
              <a:gd name="T3" fmla="*/ 28575 h 45"/>
              <a:gd name="T4" fmla="*/ 146050 w 46"/>
              <a:gd name="T5" fmla="*/ 31750 h 45"/>
              <a:gd name="T6" fmla="*/ 146050 w 46"/>
              <a:gd name="T7" fmla="*/ 31750 h 45"/>
              <a:gd name="T8" fmla="*/ 146050 w 46"/>
              <a:gd name="T9" fmla="*/ 136525 h 45"/>
              <a:gd name="T10" fmla="*/ 139700 w 46"/>
              <a:gd name="T11" fmla="*/ 139700 h 45"/>
              <a:gd name="T12" fmla="*/ 136525 w 46"/>
              <a:gd name="T13" fmla="*/ 139700 h 45"/>
              <a:gd name="T14" fmla="*/ 95250 w 46"/>
              <a:gd name="T15" fmla="*/ 114300 h 45"/>
              <a:gd name="T16" fmla="*/ 53975 w 46"/>
              <a:gd name="T17" fmla="*/ 139700 h 45"/>
              <a:gd name="T18" fmla="*/ 47625 w 46"/>
              <a:gd name="T19" fmla="*/ 139700 h 45"/>
              <a:gd name="T20" fmla="*/ 3175 w 46"/>
              <a:gd name="T21" fmla="*/ 114300 h 45"/>
              <a:gd name="T22" fmla="*/ 0 w 46"/>
              <a:gd name="T23" fmla="*/ 107950 h 45"/>
              <a:gd name="T24" fmla="*/ 0 w 46"/>
              <a:gd name="T25" fmla="*/ 107950 h 45"/>
              <a:gd name="T26" fmla="*/ 0 w 46"/>
              <a:gd name="T27" fmla="*/ 6350 h 45"/>
              <a:gd name="T28" fmla="*/ 3175 w 46"/>
              <a:gd name="T29" fmla="*/ 0 h 45"/>
              <a:gd name="T30" fmla="*/ 9525 w 46"/>
              <a:gd name="T31" fmla="*/ 3175 h 45"/>
              <a:gd name="T32" fmla="*/ 50800 w 46"/>
              <a:gd name="T33" fmla="*/ 25400 h 45"/>
              <a:gd name="T34" fmla="*/ 92075 w 46"/>
              <a:gd name="T35" fmla="*/ 3175 h 45"/>
              <a:gd name="T36" fmla="*/ 98425 w 46"/>
              <a:gd name="T37" fmla="*/ 3175 h 45"/>
              <a:gd name="T38" fmla="*/ 98425 w 46"/>
              <a:gd name="T39" fmla="*/ 3175 h 45"/>
              <a:gd name="T40" fmla="*/ 98425 w 46"/>
              <a:gd name="T41" fmla="*/ 15875 h 45"/>
              <a:gd name="T42" fmla="*/ 98425 w 46"/>
              <a:gd name="T43" fmla="*/ 15875 h 45"/>
              <a:gd name="T44" fmla="*/ 98425 w 46"/>
              <a:gd name="T45" fmla="*/ 104775 h 45"/>
              <a:gd name="T46" fmla="*/ 133350 w 46"/>
              <a:gd name="T47" fmla="*/ 127000 h 45"/>
              <a:gd name="T48" fmla="*/ 133350 w 46"/>
              <a:gd name="T49" fmla="*/ 34925 h 45"/>
              <a:gd name="T50" fmla="*/ 98425 w 46"/>
              <a:gd name="T51" fmla="*/ 15875 h 45"/>
              <a:gd name="T52" fmla="*/ 92075 w 46"/>
              <a:gd name="T53" fmla="*/ 104775 h 45"/>
              <a:gd name="T54" fmla="*/ 92075 w 46"/>
              <a:gd name="T55" fmla="*/ 104775 h 45"/>
              <a:gd name="T56" fmla="*/ 92075 w 46"/>
              <a:gd name="T57" fmla="*/ 15875 h 45"/>
              <a:gd name="T58" fmla="*/ 53975 w 46"/>
              <a:gd name="T59" fmla="*/ 38100 h 45"/>
              <a:gd name="T60" fmla="*/ 53975 w 46"/>
              <a:gd name="T61" fmla="*/ 127000 h 45"/>
              <a:gd name="T62" fmla="*/ 92075 w 46"/>
              <a:gd name="T63" fmla="*/ 104775 h 45"/>
              <a:gd name="T64" fmla="*/ 47625 w 46"/>
              <a:gd name="T65" fmla="*/ 38100 h 45"/>
              <a:gd name="T66" fmla="*/ 47625 w 46"/>
              <a:gd name="T67" fmla="*/ 38100 h 45"/>
              <a:gd name="T68" fmla="*/ 9525 w 46"/>
              <a:gd name="T69" fmla="*/ 15875 h 45"/>
              <a:gd name="T70" fmla="*/ 9525 w 46"/>
              <a:gd name="T71" fmla="*/ 104775 h 45"/>
              <a:gd name="T72" fmla="*/ 47625 w 46"/>
              <a:gd name="T73" fmla="*/ 127000 h 45"/>
              <a:gd name="T74" fmla="*/ 47625 w 46"/>
              <a:gd name="T75" fmla="*/ 38100 h 4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6" h="45">
                <a:moveTo>
                  <a:pt x="31" y="1"/>
                </a:moveTo>
                <a:cubicBezTo>
                  <a:pt x="45" y="9"/>
                  <a:pt x="45" y="9"/>
                  <a:pt x="45" y="9"/>
                </a:cubicBezTo>
                <a:cubicBezTo>
                  <a:pt x="46" y="9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4"/>
                  <a:pt x="45" y="44"/>
                  <a:pt x="44" y="44"/>
                </a:cubicBezTo>
                <a:cubicBezTo>
                  <a:pt x="44" y="44"/>
                  <a:pt x="43" y="44"/>
                  <a:pt x="43" y="44"/>
                </a:cubicBezTo>
                <a:cubicBezTo>
                  <a:pt x="30" y="36"/>
                  <a:pt x="30" y="36"/>
                  <a:pt x="30" y="36"/>
                </a:cubicBezTo>
                <a:cubicBezTo>
                  <a:pt x="17" y="44"/>
                  <a:pt x="17" y="44"/>
                  <a:pt x="17" y="44"/>
                </a:cubicBezTo>
                <a:cubicBezTo>
                  <a:pt x="16" y="45"/>
                  <a:pt x="15" y="44"/>
                  <a:pt x="15" y="44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6"/>
                  <a:pt x="0" y="35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" y="0"/>
                  <a:pt x="2" y="1"/>
                  <a:pt x="3" y="1"/>
                </a:cubicBezTo>
                <a:cubicBezTo>
                  <a:pt x="16" y="8"/>
                  <a:pt x="16" y="8"/>
                  <a:pt x="16" y="8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0"/>
                  <a:pt x="30" y="0"/>
                  <a:pt x="31" y="1"/>
                </a:cubicBezTo>
                <a:cubicBezTo>
                  <a:pt x="31" y="1"/>
                  <a:pt x="31" y="1"/>
                  <a:pt x="31" y="1"/>
                </a:cubicBezTo>
                <a:close/>
                <a:moveTo>
                  <a:pt x="31" y="5"/>
                </a:moveTo>
                <a:cubicBezTo>
                  <a:pt x="31" y="5"/>
                  <a:pt x="31" y="5"/>
                  <a:pt x="31" y="5"/>
                </a:cubicBezTo>
                <a:cubicBezTo>
                  <a:pt x="31" y="33"/>
                  <a:pt x="31" y="33"/>
                  <a:pt x="31" y="33"/>
                </a:cubicBezTo>
                <a:cubicBezTo>
                  <a:pt x="42" y="40"/>
                  <a:pt x="42" y="40"/>
                  <a:pt x="42" y="40"/>
                </a:cubicBezTo>
                <a:cubicBezTo>
                  <a:pt x="42" y="11"/>
                  <a:pt x="42" y="11"/>
                  <a:pt x="42" y="11"/>
                </a:cubicBezTo>
                <a:cubicBezTo>
                  <a:pt x="31" y="5"/>
                  <a:pt x="31" y="5"/>
                  <a:pt x="31" y="5"/>
                </a:cubicBezTo>
                <a:close/>
                <a:moveTo>
                  <a:pt x="29" y="33"/>
                </a:moveTo>
                <a:cubicBezTo>
                  <a:pt x="29" y="33"/>
                  <a:pt x="29" y="33"/>
                  <a:pt x="29" y="33"/>
                </a:cubicBezTo>
                <a:cubicBezTo>
                  <a:pt x="29" y="5"/>
                  <a:pt x="29" y="5"/>
                  <a:pt x="29" y="5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40"/>
                  <a:pt x="17" y="40"/>
                  <a:pt x="17" y="40"/>
                </a:cubicBezTo>
                <a:cubicBezTo>
                  <a:pt x="29" y="33"/>
                  <a:pt x="29" y="33"/>
                  <a:pt x="29" y="33"/>
                </a:cubicBezTo>
                <a:close/>
                <a:moveTo>
                  <a:pt x="15" y="12"/>
                </a:moveTo>
                <a:cubicBezTo>
                  <a:pt x="15" y="12"/>
                  <a:pt x="15" y="12"/>
                  <a:pt x="15" y="12"/>
                </a:cubicBezTo>
                <a:cubicBezTo>
                  <a:pt x="3" y="5"/>
                  <a:pt x="3" y="5"/>
                  <a:pt x="3" y="5"/>
                </a:cubicBezTo>
                <a:cubicBezTo>
                  <a:pt x="3" y="33"/>
                  <a:pt x="3" y="33"/>
                  <a:pt x="3" y="33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12"/>
                  <a:pt x="15" y="12"/>
                  <a:pt x="15" y="1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3B54FA1-0501-85F1-1274-F735678FD3BE}"/>
              </a:ext>
            </a:extLst>
          </p:cNvPr>
          <p:cNvSpPr txBox="1"/>
          <p:nvPr/>
        </p:nvSpPr>
        <p:spPr>
          <a:xfrm>
            <a:off x="375476" y="363901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8340185-2D87-7C37-CF41-943CBAD4E2EE}"/>
              </a:ext>
            </a:extLst>
          </p:cNvPr>
          <p:cNvSpPr txBox="1"/>
          <p:nvPr/>
        </p:nvSpPr>
        <p:spPr>
          <a:xfrm>
            <a:off x="3543909" y="363901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C1C3C4F-D3F2-09FD-B6AC-B04B4E0C2845}"/>
              </a:ext>
            </a:extLst>
          </p:cNvPr>
          <p:cNvSpPr txBox="1"/>
          <p:nvPr/>
        </p:nvSpPr>
        <p:spPr>
          <a:xfrm>
            <a:off x="6884009" y="363901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33CC72C-E7E0-6D27-E4BB-570E2689474B}"/>
              </a:ext>
            </a:extLst>
          </p:cNvPr>
          <p:cNvSpPr txBox="1"/>
          <p:nvPr/>
        </p:nvSpPr>
        <p:spPr>
          <a:xfrm>
            <a:off x="10224111" y="363901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260A12F-6292-4729-BD9F-340447EAAD6A}"/>
              </a:ext>
            </a:extLst>
          </p:cNvPr>
          <p:cNvSpPr txBox="1"/>
          <p:nvPr/>
        </p:nvSpPr>
        <p:spPr>
          <a:xfrm>
            <a:off x="291116" y="5471480"/>
            <a:ext cx="2500174" cy="83170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DC818B7-8390-C2F9-2944-860C799E45A2}"/>
              </a:ext>
            </a:extLst>
          </p:cNvPr>
          <p:cNvSpPr txBox="1"/>
          <p:nvPr/>
        </p:nvSpPr>
        <p:spPr>
          <a:xfrm>
            <a:off x="3221980" y="5257487"/>
            <a:ext cx="2500174" cy="83170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DA8D4AF-361B-4714-BF42-A2745846E880}"/>
              </a:ext>
            </a:extLst>
          </p:cNvPr>
          <p:cNvSpPr txBox="1"/>
          <p:nvPr/>
        </p:nvSpPr>
        <p:spPr>
          <a:xfrm>
            <a:off x="6341808" y="4960164"/>
            <a:ext cx="2500174" cy="83170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1BFF7E1-7B0F-7086-9682-CAA6B140C410}"/>
              </a:ext>
            </a:extLst>
          </p:cNvPr>
          <p:cNvSpPr txBox="1"/>
          <p:nvPr/>
        </p:nvSpPr>
        <p:spPr>
          <a:xfrm>
            <a:off x="9667531" y="4772599"/>
            <a:ext cx="2500174" cy="83170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D8190E0-24CD-556D-2E02-6C81C26EB9B6}"/>
              </a:ext>
            </a:extLst>
          </p:cNvPr>
          <p:cNvGrpSpPr/>
          <p:nvPr/>
        </p:nvGrpSpPr>
        <p:grpSpPr>
          <a:xfrm>
            <a:off x="5151622" y="1138910"/>
            <a:ext cx="6296318" cy="644073"/>
            <a:chOff x="-1811649" y="1644659"/>
            <a:chExt cx="6296318" cy="64407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57AD9AC-4276-411E-B1A5-5404529EBFE6}"/>
                </a:ext>
              </a:extLst>
            </p:cNvPr>
            <p:cNvSpPr txBox="1"/>
            <p:nvPr/>
          </p:nvSpPr>
          <p:spPr>
            <a:xfrm>
              <a:off x="1717941" y="1644659"/>
              <a:ext cx="2763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EE46086-51E0-F9FC-C8E5-51209AF1C101}"/>
                </a:ext>
              </a:extLst>
            </p:cNvPr>
            <p:cNvSpPr txBox="1"/>
            <p:nvPr/>
          </p:nvSpPr>
          <p:spPr>
            <a:xfrm>
              <a:off x="-1811649" y="1964861"/>
              <a:ext cx="6296318" cy="3238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16123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81E6EA37-46BC-6076-7097-C3F480730CA5}"/>
              </a:ext>
            </a:extLst>
          </p:cNvPr>
          <p:cNvSpPr/>
          <p:nvPr/>
        </p:nvSpPr>
        <p:spPr>
          <a:xfrm>
            <a:off x="0" y="4603273"/>
            <a:ext cx="6096000" cy="2254727"/>
          </a:xfrm>
          <a:custGeom>
            <a:avLst/>
            <a:gdLst>
              <a:gd name="connsiteX0" fmla="*/ 0 w 6096000"/>
              <a:gd name="connsiteY0" fmla="*/ 0 h 2254727"/>
              <a:gd name="connsiteX1" fmla="*/ 5716574 w 6096000"/>
              <a:gd name="connsiteY1" fmla="*/ 714840 h 2254727"/>
              <a:gd name="connsiteX2" fmla="*/ 6096000 w 6096000"/>
              <a:gd name="connsiteY2" fmla="*/ 840871 h 2254727"/>
              <a:gd name="connsiteX3" fmla="*/ 6096000 w 6096000"/>
              <a:gd name="connsiteY3" fmla="*/ 2254727 h 2254727"/>
              <a:gd name="connsiteX4" fmla="*/ 0 w 6096000"/>
              <a:gd name="connsiteY4" fmla="*/ 2254727 h 2254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2254727">
                <a:moveTo>
                  <a:pt x="0" y="0"/>
                </a:moveTo>
                <a:cubicBezTo>
                  <a:pt x="2232462" y="0"/>
                  <a:pt x="4253575" y="273175"/>
                  <a:pt x="5716574" y="714840"/>
                </a:cubicBezTo>
                <a:lnTo>
                  <a:pt x="6096000" y="840871"/>
                </a:lnTo>
                <a:lnTo>
                  <a:pt x="6096000" y="2254727"/>
                </a:lnTo>
                <a:lnTo>
                  <a:pt x="0" y="2254727"/>
                </a:lnTo>
                <a:close/>
              </a:path>
            </a:pathLst>
          </a:custGeom>
          <a:solidFill>
            <a:srgbClr val="0F34A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7EE396AB-486B-36BF-EE1C-B71F27065882}"/>
              </a:ext>
            </a:extLst>
          </p:cNvPr>
          <p:cNvSpPr/>
          <p:nvPr/>
        </p:nvSpPr>
        <p:spPr>
          <a:xfrm rot="10800000">
            <a:off x="6798756" y="0"/>
            <a:ext cx="5393244" cy="626125"/>
          </a:xfrm>
          <a:custGeom>
            <a:avLst/>
            <a:gdLst>
              <a:gd name="connsiteX0" fmla="*/ 5393244 w 5393244"/>
              <a:gd name="connsiteY0" fmla="*/ 626125 h 626125"/>
              <a:gd name="connsiteX1" fmla="*/ 0 w 5393244"/>
              <a:gd name="connsiteY1" fmla="*/ 626125 h 626125"/>
              <a:gd name="connsiteX2" fmla="*/ 0 w 5393244"/>
              <a:gd name="connsiteY2" fmla="*/ 0 h 626125"/>
              <a:gd name="connsiteX3" fmla="*/ 3 w 5393244"/>
              <a:gd name="connsiteY3" fmla="*/ 0 h 626125"/>
              <a:gd name="connsiteX4" fmla="*/ 5142468 w 5393244"/>
              <a:gd name="connsiteY4" fmla="*/ 557318 h 626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3244" h="626125">
                <a:moveTo>
                  <a:pt x="5393244" y="626125"/>
                </a:moveTo>
                <a:lnTo>
                  <a:pt x="0" y="626125"/>
                </a:lnTo>
                <a:lnTo>
                  <a:pt x="0" y="0"/>
                </a:lnTo>
                <a:lnTo>
                  <a:pt x="3" y="0"/>
                </a:lnTo>
                <a:cubicBezTo>
                  <a:pt x="1953406" y="0"/>
                  <a:pt x="3744997" y="209149"/>
                  <a:pt x="5142468" y="557318"/>
                </a:cubicBezTo>
                <a:close/>
              </a:path>
            </a:pathLst>
          </a:custGeom>
          <a:solidFill>
            <a:srgbClr val="0F34A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1BA9B40-7EA1-E25D-5990-62D8943DB321}"/>
              </a:ext>
            </a:extLst>
          </p:cNvPr>
          <p:cNvSpPr/>
          <p:nvPr/>
        </p:nvSpPr>
        <p:spPr>
          <a:xfrm>
            <a:off x="0" y="5415645"/>
            <a:ext cx="12192000" cy="1442176"/>
          </a:xfrm>
          <a:custGeom>
            <a:avLst/>
            <a:gdLst>
              <a:gd name="connsiteX0" fmla="*/ 6096000 w 12192000"/>
              <a:gd name="connsiteY0" fmla="*/ 0 h 1442176"/>
              <a:gd name="connsiteX1" fmla="*/ 11812574 w 12192000"/>
              <a:gd name="connsiteY1" fmla="*/ 714840 h 1442176"/>
              <a:gd name="connsiteX2" fmla="*/ 12192000 w 12192000"/>
              <a:gd name="connsiteY2" fmla="*/ 840871 h 1442176"/>
              <a:gd name="connsiteX3" fmla="*/ 12192000 w 12192000"/>
              <a:gd name="connsiteY3" fmla="*/ 1442176 h 1442176"/>
              <a:gd name="connsiteX4" fmla="*/ 0 w 12192000"/>
              <a:gd name="connsiteY4" fmla="*/ 1442176 h 1442176"/>
              <a:gd name="connsiteX5" fmla="*/ 0 w 12192000"/>
              <a:gd name="connsiteY5" fmla="*/ 840871 h 1442176"/>
              <a:gd name="connsiteX6" fmla="*/ 379426 w 12192000"/>
              <a:gd name="connsiteY6" fmla="*/ 714840 h 1442176"/>
              <a:gd name="connsiteX7" fmla="*/ 6096000 w 12192000"/>
              <a:gd name="connsiteY7" fmla="*/ 0 h 14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442176">
                <a:moveTo>
                  <a:pt x="6096000" y="0"/>
                </a:moveTo>
                <a:cubicBezTo>
                  <a:pt x="8328461" y="0"/>
                  <a:pt x="10349575" y="273175"/>
                  <a:pt x="11812574" y="714840"/>
                </a:cubicBezTo>
                <a:lnTo>
                  <a:pt x="12192000" y="840871"/>
                </a:lnTo>
                <a:lnTo>
                  <a:pt x="12192000" y="1442176"/>
                </a:lnTo>
                <a:lnTo>
                  <a:pt x="0" y="1442176"/>
                </a:lnTo>
                <a:lnTo>
                  <a:pt x="0" y="840871"/>
                </a:lnTo>
                <a:lnTo>
                  <a:pt x="379426" y="714840"/>
                </a:lnTo>
                <a:cubicBezTo>
                  <a:pt x="1842425" y="273175"/>
                  <a:pt x="3863539" y="0"/>
                  <a:pt x="6096000" y="0"/>
                </a:cubicBezTo>
                <a:close/>
              </a:path>
            </a:pathLst>
          </a:custGeom>
          <a:solidFill>
            <a:srgbClr val="0F3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307052D-4E10-82D5-E1E4-23A1673458F5}"/>
              </a:ext>
            </a:extLst>
          </p:cNvPr>
          <p:cNvGrpSpPr/>
          <p:nvPr/>
        </p:nvGrpSpPr>
        <p:grpSpPr>
          <a:xfrm rot="18739910">
            <a:off x="4213026" y="1016312"/>
            <a:ext cx="818896" cy="705945"/>
            <a:chOff x="1098804" y="5763171"/>
            <a:chExt cx="1270000" cy="1094828"/>
          </a:xfrm>
          <a:solidFill>
            <a:srgbClr val="0F34AE"/>
          </a:solidFill>
        </p:grpSpPr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CC243655-1F7C-6093-1A3E-7FF84D1B3EA6}"/>
                </a:ext>
              </a:extLst>
            </p:cNvPr>
            <p:cNvSpPr/>
            <p:nvPr/>
          </p:nvSpPr>
          <p:spPr>
            <a:xfrm rot="10800000">
              <a:off x="1098804" y="5763171"/>
              <a:ext cx="1270000" cy="1094828"/>
            </a:xfrm>
            <a:prstGeom prst="triangle">
              <a:avLst/>
            </a:prstGeom>
            <a:solidFill>
              <a:srgbClr val="0F34AE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7CEFC4A1-9AF5-C3DC-BDA0-5201B22D93EF}"/>
                </a:ext>
              </a:extLst>
            </p:cNvPr>
            <p:cNvSpPr/>
            <p:nvPr/>
          </p:nvSpPr>
          <p:spPr>
            <a:xfrm rot="10800000">
              <a:off x="1098804" y="6241831"/>
              <a:ext cx="457200" cy="394138"/>
            </a:xfrm>
            <a:prstGeom prst="triangle">
              <a:avLst/>
            </a:prstGeom>
            <a:solidFill>
              <a:srgbClr val="0F34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62028986-24E0-A0F0-490F-3B175394ACBB}"/>
              </a:ext>
            </a:extLst>
          </p:cNvPr>
          <p:cNvSpPr/>
          <p:nvPr/>
        </p:nvSpPr>
        <p:spPr>
          <a:xfrm>
            <a:off x="3826614" y="2818389"/>
            <a:ext cx="4538772" cy="403014"/>
          </a:xfrm>
          <a:prstGeom prst="roundRect">
            <a:avLst>
              <a:gd name="adj" fmla="val 50000"/>
            </a:avLst>
          </a:prstGeom>
          <a:solidFill>
            <a:srgbClr val="0F34AE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26F4EDD2-DD21-BC04-2627-319A21AB94AB}"/>
              </a:ext>
            </a:extLst>
          </p:cNvPr>
          <p:cNvSpPr/>
          <p:nvPr/>
        </p:nvSpPr>
        <p:spPr>
          <a:xfrm>
            <a:off x="5716082" y="2610016"/>
            <a:ext cx="759835" cy="89523"/>
          </a:xfrm>
          <a:prstGeom prst="roundRect">
            <a:avLst>
              <a:gd name="adj" fmla="val 50000"/>
            </a:avLst>
          </a:prstGeom>
          <a:solidFill>
            <a:srgbClr val="DDE2F4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A808607-8328-3F4F-ED42-1EFA9BA838F1}"/>
              </a:ext>
            </a:extLst>
          </p:cNvPr>
          <p:cNvSpPr txBox="1"/>
          <p:nvPr/>
        </p:nvSpPr>
        <p:spPr>
          <a:xfrm>
            <a:off x="4993774" y="2851346"/>
            <a:ext cx="22044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4D0652B-8312-3799-F423-4EAEDD7C944D}"/>
              </a:ext>
            </a:extLst>
          </p:cNvPr>
          <p:cNvSpPr txBox="1"/>
          <p:nvPr/>
        </p:nvSpPr>
        <p:spPr>
          <a:xfrm>
            <a:off x="5189190" y="1108116"/>
            <a:ext cx="18213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rgbClr val="0F34AE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9600" dirty="0">
              <a:solidFill>
                <a:srgbClr val="0F34AE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6A0B106A-06DB-2305-E063-3E7401BD47AE}"/>
              </a:ext>
            </a:extLst>
          </p:cNvPr>
          <p:cNvSpPr/>
          <p:nvPr/>
        </p:nvSpPr>
        <p:spPr>
          <a:xfrm>
            <a:off x="8533916" y="3050958"/>
            <a:ext cx="489293" cy="162077"/>
          </a:xfrm>
          <a:prstGeom prst="roundRect">
            <a:avLst>
              <a:gd name="adj" fmla="val 50000"/>
            </a:avLst>
          </a:prstGeom>
          <a:solidFill>
            <a:srgbClr val="0F34AE">
              <a:alpha val="35000"/>
            </a:srgbClr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FBDAE089-9FB4-B002-F4C0-B00AF2660520}"/>
              </a:ext>
            </a:extLst>
          </p:cNvPr>
          <p:cNvSpPr/>
          <p:nvPr/>
        </p:nvSpPr>
        <p:spPr>
          <a:xfrm>
            <a:off x="3690938" y="2624975"/>
            <a:ext cx="512821" cy="92040"/>
          </a:xfrm>
          <a:prstGeom prst="roundRect">
            <a:avLst>
              <a:gd name="adj" fmla="val 50000"/>
            </a:avLst>
          </a:prstGeom>
          <a:solidFill>
            <a:srgbClr val="DDE2F4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684EB1-FAC3-B349-16A7-5E500B43E86D}"/>
              </a:ext>
            </a:extLst>
          </p:cNvPr>
          <p:cNvSpPr txBox="1"/>
          <p:nvPr/>
        </p:nvSpPr>
        <p:spPr>
          <a:xfrm>
            <a:off x="2476498" y="3465381"/>
            <a:ext cx="7239002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0500913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0E50623-DC7F-C766-623D-EADFF79D809E}"/>
              </a:ext>
            </a:extLst>
          </p:cNvPr>
          <p:cNvSpPr txBox="1"/>
          <p:nvPr/>
        </p:nvSpPr>
        <p:spPr>
          <a:xfrm>
            <a:off x="1200150" y="375985"/>
            <a:ext cx="3182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F34AE"/>
                </a:solidFill>
                <a:latin typeface="DOUYUFont2.0" pitchFamily="2" charset="-128"/>
                <a:ea typeface="DOUYUFont2.0" pitchFamily="2" charset="-128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84B22F-EE5A-59FB-1F85-644C8AE45220}"/>
              </a:ext>
            </a:extLst>
          </p:cNvPr>
          <p:cNvSpPr txBox="1"/>
          <p:nvPr/>
        </p:nvSpPr>
        <p:spPr>
          <a:xfrm>
            <a:off x="1200150" y="673239"/>
            <a:ext cx="2630848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8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</a:rPr>
              <a:t>Click here to add the title text</a:t>
            </a:r>
            <a:endParaRPr lang="zh-CN" altLang="en-US" sz="1080" dirty="0">
              <a:solidFill>
                <a:schemeClr val="bg1">
                  <a:lumMod val="85000"/>
                </a:schemeClr>
              </a:solidFill>
              <a:latin typeface="DOUYUFont2.0" pitchFamily="2" charset="-128"/>
              <a:ea typeface="DOUYUFont2.0" pitchFamily="2" charset="-12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C778B08-0694-199A-D480-F73F49DC0E48}"/>
              </a:ext>
            </a:extLst>
          </p:cNvPr>
          <p:cNvGrpSpPr/>
          <p:nvPr/>
        </p:nvGrpSpPr>
        <p:grpSpPr>
          <a:xfrm>
            <a:off x="946804" y="1271595"/>
            <a:ext cx="3388038" cy="1807566"/>
            <a:chOff x="1895707" y="1831751"/>
            <a:chExt cx="3388038" cy="1807566"/>
          </a:xfrm>
          <a:solidFill>
            <a:srgbClr val="ADB9E5"/>
          </a:solidFill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01C6A3A8-76DF-732E-0418-39633910CFAE}"/>
                </a:ext>
              </a:extLst>
            </p:cNvPr>
            <p:cNvSpPr/>
            <p:nvPr/>
          </p:nvSpPr>
          <p:spPr>
            <a:xfrm rot="2700000">
              <a:off x="3687304" y="2325363"/>
              <a:ext cx="1601357" cy="614134"/>
            </a:xfrm>
            <a:prstGeom prst="roundRect">
              <a:avLst>
                <a:gd name="adj" fmla="val 7044"/>
              </a:avLst>
            </a:prstGeom>
            <a:solidFill>
              <a:srgbClr val="ADB9E5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rIns="91440" rtlCol="0" anchor="t"/>
            <a:lstStyle/>
            <a:p>
              <a:pPr algn="ctr"/>
              <a:endParaRPr lang="en-US" sz="1600" b="1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CEF88BBD-AB2A-0E71-96D9-6F0E371B62D8}"/>
                </a:ext>
              </a:extLst>
            </p:cNvPr>
            <p:cNvSpPr/>
            <p:nvPr/>
          </p:nvSpPr>
          <p:spPr>
            <a:xfrm rot="18900000">
              <a:off x="3682388" y="3025183"/>
              <a:ext cx="1601357" cy="614134"/>
            </a:xfrm>
            <a:prstGeom prst="roundRect">
              <a:avLst>
                <a:gd name="adj" fmla="val 7044"/>
              </a:avLst>
            </a:prstGeom>
            <a:solidFill>
              <a:srgbClr val="ADB9E5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rIns="91440" rtlCol="0" anchor="t"/>
            <a:lstStyle/>
            <a:p>
              <a:pPr algn="ctr"/>
              <a:endParaRPr lang="en-US" sz="1600" b="1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620662EE-54F6-7AA1-B138-8F327C2F29A7}"/>
                </a:ext>
              </a:extLst>
            </p:cNvPr>
            <p:cNvSpPr/>
            <p:nvPr/>
          </p:nvSpPr>
          <p:spPr>
            <a:xfrm>
              <a:off x="1895707" y="2684256"/>
              <a:ext cx="2928405" cy="614134"/>
            </a:xfrm>
            <a:prstGeom prst="roundRect">
              <a:avLst>
                <a:gd name="adj" fmla="val 7044"/>
              </a:avLst>
            </a:prstGeom>
            <a:solidFill>
              <a:srgbClr val="ADB9E5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rIns="91440" rtlCol="0" anchor="ctr"/>
            <a:lstStyle/>
            <a:p>
              <a:pPr lvl="0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E0BA3FEF-1B6F-0E32-2F0A-5D63EE1A8385}"/>
                </a:ext>
              </a:extLst>
            </p:cNvPr>
            <p:cNvSpPr/>
            <p:nvPr/>
          </p:nvSpPr>
          <p:spPr>
            <a:xfrm>
              <a:off x="4406760" y="2556123"/>
              <a:ext cx="859602" cy="859602"/>
            </a:xfrm>
            <a:custGeom>
              <a:avLst/>
              <a:gdLst>
                <a:gd name="connsiteX0" fmla="*/ 1621876 w 4116165"/>
                <a:gd name="connsiteY0" fmla="*/ 814807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1621876 w 4116165"/>
                <a:gd name="connsiteY8" fmla="*/ 814807 h 3497531"/>
                <a:gd name="connsiteX9" fmla="*/ 688860 w 4116165"/>
                <a:gd name="connsiteY9" fmla="*/ 0 h 3497531"/>
                <a:gd name="connsiteX10" fmla="*/ 739322 w 4116165"/>
                <a:gd name="connsiteY10" fmla="*/ 20901 h 3497531"/>
                <a:gd name="connsiteX11" fmla="*/ 1356818 w 4116165"/>
                <a:gd name="connsiteY11" fmla="*/ 638398 h 3497531"/>
                <a:gd name="connsiteX12" fmla="*/ 1356818 w 4116165"/>
                <a:gd name="connsiteY12" fmla="*/ 739322 h 3497531"/>
                <a:gd name="connsiteX13" fmla="*/ 739322 w 4116165"/>
                <a:gd name="connsiteY13" fmla="*/ 1356819 h 3497531"/>
                <a:gd name="connsiteX14" fmla="*/ 638398 w 4116165"/>
                <a:gd name="connsiteY14" fmla="*/ 1356819 h 3497531"/>
                <a:gd name="connsiteX15" fmla="*/ 20901 w 4116165"/>
                <a:gd name="connsiteY15" fmla="*/ 739322 h 3497531"/>
                <a:gd name="connsiteX16" fmla="*/ 20901 w 4116165"/>
                <a:gd name="connsiteY16" fmla="*/ 638398 h 3497531"/>
                <a:gd name="connsiteX17" fmla="*/ 638398 w 4116165"/>
                <a:gd name="connsiteY17" fmla="*/ 20901 h 3497531"/>
                <a:gd name="connsiteX18" fmla="*/ 688860 w 4116165"/>
                <a:gd name="connsiteY18" fmla="*/ 0 h 3497531"/>
                <a:gd name="connsiteX0" fmla="*/ 1433441 w 4116165"/>
                <a:gd name="connsiteY0" fmla="*/ 1003242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688860 w 4116165"/>
                <a:gd name="connsiteY8" fmla="*/ 0 h 3497531"/>
                <a:gd name="connsiteX9" fmla="*/ 739322 w 4116165"/>
                <a:gd name="connsiteY9" fmla="*/ 20901 h 3497531"/>
                <a:gd name="connsiteX10" fmla="*/ 1356818 w 4116165"/>
                <a:gd name="connsiteY10" fmla="*/ 638398 h 3497531"/>
                <a:gd name="connsiteX11" fmla="*/ 1356818 w 4116165"/>
                <a:gd name="connsiteY11" fmla="*/ 739322 h 3497531"/>
                <a:gd name="connsiteX12" fmla="*/ 739322 w 4116165"/>
                <a:gd name="connsiteY12" fmla="*/ 1356819 h 3497531"/>
                <a:gd name="connsiteX13" fmla="*/ 638398 w 4116165"/>
                <a:gd name="connsiteY13" fmla="*/ 1356819 h 3497531"/>
                <a:gd name="connsiteX14" fmla="*/ 20901 w 4116165"/>
                <a:gd name="connsiteY14" fmla="*/ 739322 h 3497531"/>
                <a:gd name="connsiteX15" fmla="*/ 20901 w 4116165"/>
                <a:gd name="connsiteY15" fmla="*/ 638398 h 3497531"/>
                <a:gd name="connsiteX16" fmla="*/ 638398 w 4116165"/>
                <a:gd name="connsiteY16" fmla="*/ 20901 h 3497531"/>
                <a:gd name="connsiteX17" fmla="*/ 688860 w 4116165"/>
                <a:gd name="connsiteY17" fmla="*/ 0 h 3497531"/>
                <a:gd name="connsiteX0" fmla="*/ 1433441 w 4116165"/>
                <a:gd name="connsiteY0" fmla="*/ 3309096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688860 w 4116165"/>
                <a:gd name="connsiteY7" fmla="*/ 0 h 3497531"/>
                <a:gd name="connsiteX8" fmla="*/ 739322 w 4116165"/>
                <a:gd name="connsiteY8" fmla="*/ 20901 h 3497531"/>
                <a:gd name="connsiteX9" fmla="*/ 1356818 w 4116165"/>
                <a:gd name="connsiteY9" fmla="*/ 638398 h 3497531"/>
                <a:gd name="connsiteX10" fmla="*/ 1356818 w 4116165"/>
                <a:gd name="connsiteY10" fmla="*/ 739322 h 3497531"/>
                <a:gd name="connsiteX11" fmla="*/ 739322 w 4116165"/>
                <a:gd name="connsiteY11" fmla="*/ 1356819 h 3497531"/>
                <a:gd name="connsiteX12" fmla="*/ 638398 w 4116165"/>
                <a:gd name="connsiteY12" fmla="*/ 1356819 h 3497531"/>
                <a:gd name="connsiteX13" fmla="*/ 20901 w 4116165"/>
                <a:gd name="connsiteY13" fmla="*/ 739322 h 3497531"/>
                <a:gd name="connsiteX14" fmla="*/ 20901 w 4116165"/>
                <a:gd name="connsiteY14" fmla="*/ 638398 h 3497531"/>
                <a:gd name="connsiteX15" fmla="*/ 638398 w 4116165"/>
                <a:gd name="connsiteY15" fmla="*/ 20901 h 3497531"/>
                <a:gd name="connsiteX16" fmla="*/ 688860 w 4116165"/>
                <a:gd name="connsiteY16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1003242 h 3497531"/>
                <a:gd name="connsiteX2" fmla="*/ 4116165 w 4116165"/>
                <a:gd name="connsiteY2" fmla="*/ 3309096 h 3497531"/>
                <a:gd name="connsiteX3" fmla="*/ 3927730 w 4116165"/>
                <a:gd name="connsiteY3" fmla="*/ 3497531 h 3497531"/>
                <a:gd name="connsiteX4" fmla="*/ 1621876 w 4116165"/>
                <a:gd name="connsiteY4" fmla="*/ 3497531 h 3497531"/>
                <a:gd name="connsiteX5" fmla="*/ 1433441 w 4116165"/>
                <a:gd name="connsiteY5" fmla="*/ 3309096 h 3497531"/>
                <a:gd name="connsiteX6" fmla="*/ 688860 w 4116165"/>
                <a:gd name="connsiteY6" fmla="*/ 0 h 3497531"/>
                <a:gd name="connsiteX7" fmla="*/ 739322 w 4116165"/>
                <a:gd name="connsiteY7" fmla="*/ 20901 h 3497531"/>
                <a:gd name="connsiteX8" fmla="*/ 1356818 w 4116165"/>
                <a:gd name="connsiteY8" fmla="*/ 638398 h 3497531"/>
                <a:gd name="connsiteX9" fmla="*/ 1356818 w 4116165"/>
                <a:gd name="connsiteY9" fmla="*/ 739322 h 3497531"/>
                <a:gd name="connsiteX10" fmla="*/ 739322 w 4116165"/>
                <a:gd name="connsiteY10" fmla="*/ 1356819 h 3497531"/>
                <a:gd name="connsiteX11" fmla="*/ 638398 w 4116165"/>
                <a:gd name="connsiteY11" fmla="*/ 1356819 h 3497531"/>
                <a:gd name="connsiteX12" fmla="*/ 20901 w 4116165"/>
                <a:gd name="connsiteY12" fmla="*/ 739322 h 3497531"/>
                <a:gd name="connsiteX13" fmla="*/ 20901 w 4116165"/>
                <a:gd name="connsiteY13" fmla="*/ 638398 h 3497531"/>
                <a:gd name="connsiteX14" fmla="*/ 638398 w 4116165"/>
                <a:gd name="connsiteY14" fmla="*/ 20901 h 3497531"/>
                <a:gd name="connsiteX15" fmla="*/ 688860 w 4116165"/>
                <a:gd name="connsiteY15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3309096 h 3497531"/>
                <a:gd name="connsiteX2" fmla="*/ 3927730 w 4116165"/>
                <a:gd name="connsiteY2" fmla="*/ 3497531 h 3497531"/>
                <a:gd name="connsiteX3" fmla="*/ 1621876 w 4116165"/>
                <a:gd name="connsiteY3" fmla="*/ 3497531 h 3497531"/>
                <a:gd name="connsiteX4" fmla="*/ 1433441 w 4116165"/>
                <a:gd name="connsiteY4" fmla="*/ 3309096 h 3497531"/>
                <a:gd name="connsiteX5" fmla="*/ 688860 w 4116165"/>
                <a:gd name="connsiteY5" fmla="*/ 0 h 3497531"/>
                <a:gd name="connsiteX6" fmla="*/ 739322 w 4116165"/>
                <a:gd name="connsiteY6" fmla="*/ 20901 h 3497531"/>
                <a:gd name="connsiteX7" fmla="*/ 1356818 w 4116165"/>
                <a:gd name="connsiteY7" fmla="*/ 638398 h 3497531"/>
                <a:gd name="connsiteX8" fmla="*/ 1356818 w 4116165"/>
                <a:gd name="connsiteY8" fmla="*/ 739322 h 3497531"/>
                <a:gd name="connsiteX9" fmla="*/ 739322 w 4116165"/>
                <a:gd name="connsiteY9" fmla="*/ 1356819 h 3497531"/>
                <a:gd name="connsiteX10" fmla="*/ 638398 w 4116165"/>
                <a:gd name="connsiteY10" fmla="*/ 1356819 h 3497531"/>
                <a:gd name="connsiteX11" fmla="*/ 20901 w 4116165"/>
                <a:gd name="connsiteY11" fmla="*/ 739322 h 3497531"/>
                <a:gd name="connsiteX12" fmla="*/ 20901 w 4116165"/>
                <a:gd name="connsiteY12" fmla="*/ 638398 h 3497531"/>
                <a:gd name="connsiteX13" fmla="*/ 638398 w 4116165"/>
                <a:gd name="connsiteY13" fmla="*/ 20901 h 3497531"/>
                <a:gd name="connsiteX14" fmla="*/ 688860 w 4116165"/>
                <a:gd name="connsiteY14" fmla="*/ 0 h 3497531"/>
                <a:gd name="connsiteX0" fmla="*/ 1433441 w 3927730"/>
                <a:gd name="connsiteY0" fmla="*/ 3309096 h 3497531"/>
                <a:gd name="connsiteX1" fmla="*/ 3927730 w 3927730"/>
                <a:gd name="connsiteY1" fmla="*/ 3497531 h 3497531"/>
                <a:gd name="connsiteX2" fmla="*/ 1621876 w 3927730"/>
                <a:gd name="connsiteY2" fmla="*/ 3497531 h 3497531"/>
                <a:gd name="connsiteX3" fmla="*/ 1433441 w 3927730"/>
                <a:gd name="connsiteY3" fmla="*/ 3309096 h 3497531"/>
                <a:gd name="connsiteX4" fmla="*/ 688860 w 3927730"/>
                <a:gd name="connsiteY4" fmla="*/ 0 h 3497531"/>
                <a:gd name="connsiteX5" fmla="*/ 739322 w 3927730"/>
                <a:gd name="connsiteY5" fmla="*/ 20901 h 3497531"/>
                <a:gd name="connsiteX6" fmla="*/ 1356818 w 3927730"/>
                <a:gd name="connsiteY6" fmla="*/ 638398 h 3497531"/>
                <a:gd name="connsiteX7" fmla="*/ 1356818 w 3927730"/>
                <a:gd name="connsiteY7" fmla="*/ 739322 h 3497531"/>
                <a:gd name="connsiteX8" fmla="*/ 739322 w 3927730"/>
                <a:gd name="connsiteY8" fmla="*/ 1356819 h 3497531"/>
                <a:gd name="connsiteX9" fmla="*/ 638398 w 3927730"/>
                <a:gd name="connsiteY9" fmla="*/ 1356819 h 3497531"/>
                <a:gd name="connsiteX10" fmla="*/ 20901 w 3927730"/>
                <a:gd name="connsiteY10" fmla="*/ 739322 h 3497531"/>
                <a:gd name="connsiteX11" fmla="*/ 20901 w 3927730"/>
                <a:gd name="connsiteY11" fmla="*/ 638398 h 3497531"/>
                <a:gd name="connsiteX12" fmla="*/ 638398 w 3927730"/>
                <a:gd name="connsiteY12" fmla="*/ 20901 h 3497531"/>
                <a:gd name="connsiteX13" fmla="*/ 688860 w 3927730"/>
                <a:gd name="connsiteY13" fmla="*/ 0 h 3497531"/>
                <a:gd name="connsiteX0" fmla="*/ 1433441 w 1621876"/>
                <a:gd name="connsiteY0" fmla="*/ 3309096 h 3497531"/>
                <a:gd name="connsiteX1" fmla="*/ 1621876 w 1621876"/>
                <a:gd name="connsiteY1" fmla="*/ 3497531 h 3497531"/>
                <a:gd name="connsiteX2" fmla="*/ 1433441 w 1621876"/>
                <a:gd name="connsiteY2" fmla="*/ 3309096 h 3497531"/>
                <a:gd name="connsiteX3" fmla="*/ 688860 w 1621876"/>
                <a:gd name="connsiteY3" fmla="*/ 0 h 3497531"/>
                <a:gd name="connsiteX4" fmla="*/ 739322 w 1621876"/>
                <a:gd name="connsiteY4" fmla="*/ 20901 h 3497531"/>
                <a:gd name="connsiteX5" fmla="*/ 1356818 w 1621876"/>
                <a:gd name="connsiteY5" fmla="*/ 638398 h 3497531"/>
                <a:gd name="connsiteX6" fmla="*/ 1356818 w 1621876"/>
                <a:gd name="connsiteY6" fmla="*/ 739322 h 3497531"/>
                <a:gd name="connsiteX7" fmla="*/ 739322 w 1621876"/>
                <a:gd name="connsiteY7" fmla="*/ 1356819 h 3497531"/>
                <a:gd name="connsiteX8" fmla="*/ 638398 w 1621876"/>
                <a:gd name="connsiteY8" fmla="*/ 1356819 h 3497531"/>
                <a:gd name="connsiteX9" fmla="*/ 20901 w 1621876"/>
                <a:gd name="connsiteY9" fmla="*/ 739322 h 3497531"/>
                <a:gd name="connsiteX10" fmla="*/ 20901 w 1621876"/>
                <a:gd name="connsiteY10" fmla="*/ 638398 h 3497531"/>
                <a:gd name="connsiteX11" fmla="*/ 638398 w 1621876"/>
                <a:gd name="connsiteY11" fmla="*/ 20901 h 3497531"/>
                <a:gd name="connsiteX12" fmla="*/ 688860 w 1621876"/>
                <a:gd name="connsiteY12" fmla="*/ 0 h 3497531"/>
                <a:gd name="connsiteX0" fmla="*/ 688860 w 1377719"/>
                <a:gd name="connsiteY0" fmla="*/ 0 h 1377720"/>
                <a:gd name="connsiteX1" fmla="*/ 739322 w 1377719"/>
                <a:gd name="connsiteY1" fmla="*/ 20901 h 1377720"/>
                <a:gd name="connsiteX2" fmla="*/ 1356818 w 1377719"/>
                <a:gd name="connsiteY2" fmla="*/ 638398 h 1377720"/>
                <a:gd name="connsiteX3" fmla="*/ 1356818 w 1377719"/>
                <a:gd name="connsiteY3" fmla="*/ 739322 h 1377720"/>
                <a:gd name="connsiteX4" fmla="*/ 739322 w 1377719"/>
                <a:gd name="connsiteY4" fmla="*/ 1356819 h 1377720"/>
                <a:gd name="connsiteX5" fmla="*/ 638398 w 1377719"/>
                <a:gd name="connsiteY5" fmla="*/ 1356819 h 1377720"/>
                <a:gd name="connsiteX6" fmla="*/ 20901 w 1377719"/>
                <a:gd name="connsiteY6" fmla="*/ 739322 h 1377720"/>
                <a:gd name="connsiteX7" fmla="*/ 20901 w 1377719"/>
                <a:gd name="connsiteY7" fmla="*/ 638398 h 1377720"/>
                <a:gd name="connsiteX8" fmla="*/ 638398 w 1377719"/>
                <a:gd name="connsiteY8" fmla="*/ 20901 h 1377720"/>
                <a:gd name="connsiteX9" fmla="*/ 688860 w 1377719"/>
                <a:gd name="connsiteY9" fmla="*/ 0 h 13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7719" h="1377720">
                  <a:moveTo>
                    <a:pt x="688860" y="0"/>
                  </a:moveTo>
                  <a:cubicBezTo>
                    <a:pt x="707124" y="0"/>
                    <a:pt x="725387" y="6967"/>
                    <a:pt x="739322" y="20901"/>
                  </a:cubicBezTo>
                  <a:lnTo>
                    <a:pt x="1356818" y="638398"/>
                  </a:lnTo>
                  <a:cubicBezTo>
                    <a:pt x="1384687" y="666267"/>
                    <a:pt x="1384687" y="711453"/>
                    <a:pt x="1356818" y="739322"/>
                  </a:cubicBezTo>
                  <a:lnTo>
                    <a:pt x="739322" y="1356819"/>
                  </a:lnTo>
                  <a:cubicBezTo>
                    <a:pt x="711453" y="1384688"/>
                    <a:pt x="666267" y="1384688"/>
                    <a:pt x="638398" y="1356819"/>
                  </a:cubicBezTo>
                  <a:lnTo>
                    <a:pt x="20901" y="739322"/>
                  </a:lnTo>
                  <a:cubicBezTo>
                    <a:pt x="-6968" y="711453"/>
                    <a:pt x="-6968" y="666267"/>
                    <a:pt x="20901" y="638398"/>
                  </a:cubicBezTo>
                  <a:lnTo>
                    <a:pt x="638398" y="20901"/>
                  </a:lnTo>
                  <a:cubicBezTo>
                    <a:pt x="652332" y="6967"/>
                    <a:pt x="670596" y="0"/>
                    <a:pt x="688860" y="0"/>
                  </a:cubicBezTo>
                  <a:close/>
                </a:path>
              </a:pathLst>
            </a:custGeom>
            <a:solidFill>
              <a:srgbClr val="ADB9E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sz="2000" dirty="0">
                  <a:latin typeface="得意黑" pitchFamily="2" charset="-122"/>
                  <a:ea typeface="得意黑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</a:p>
          </p:txBody>
        </p:sp>
      </p:grpSp>
      <p:sp>
        <p:nvSpPr>
          <p:cNvPr id="21" name="Oval 20">
            <a:extLst>
              <a:ext uri="{FF2B5EF4-FFF2-40B4-BE49-F238E27FC236}">
                <a16:creationId xmlns:a16="http://schemas.microsoft.com/office/drawing/2014/main" id="{7B44ED90-82E5-8AD2-D173-1561765F481B}"/>
              </a:ext>
            </a:extLst>
          </p:cNvPr>
          <p:cNvSpPr/>
          <p:nvPr/>
        </p:nvSpPr>
        <p:spPr>
          <a:xfrm>
            <a:off x="946804" y="3579081"/>
            <a:ext cx="696934" cy="696934"/>
          </a:xfrm>
          <a:prstGeom prst="ellipse">
            <a:avLst/>
          </a:prstGeom>
          <a:solidFill>
            <a:srgbClr val="ADB9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08000" rIns="0" bIns="36000" rtlCol="0" anchor="ctr"/>
          <a:lstStyle/>
          <a:p>
            <a:pPr algn="ctr"/>
            <a:endParaRPr lang="en-US" sz="2800" b="1" dirty="0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0751C59-D050-8B25-6EF6-0C3DE6316309}"/>
              </a:ext>
            </a:extLst>
          </p:cNvPr>
          <p:cNvSpPr/>
          <p:nvPr/>
        </p:nvSpPr>
        <p:spPr>
          <a:xfrm>
            <a:off x="3534163" y="4965059"/>
            <a:ext cx="696934" cy="696934"/>
          </a:xfrm>
          <a:prstGeom prst="ellipse">
            <a:avLst/>
          </a:prstGeom>
          <a:solidFill>
            <a:srgbClr val="0F3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08000" rIns="0" bIns="36000" rtlCol="0" anchor="ctr"/>
          <a:lstStyle/>
          <a:p>
            <a:pPr algn="ctr"/>
            <a:endParaRPr lang="en-US" sz="2800" b="1" dirty="0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9534C72-FB34-E819-7029-F4224487D4E4}"/>
              </a:ext>
            </a:extLst>
          </p:cNvPr>
          <p:cNvSpPr/>
          <p:nvPr/>
        </p:nvSpPr>
        <p:spPr>
          <a:xfrm>
            <a:off x="7708333" y="3579081"/>
            <a:ext cx="696934" cy="696934"/>
          </a:xfrm>
          <a:prstGeom prst="ellipse">
            <a:avLst/>
          </a:prstGeom>
          <a:solidFill>
            <a:srgbClr val="3E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08000" rIns="0" bIns="36000" rtlCol="0" anchor="ctr"/>
          <a:lstStyle/>
          <a:p>
            <a:pPr algn="ctr"/>
            <a:endParaRPr lang="en-US" sz="2800" b="1" dirty="0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8" name="Group 3">
            <a:extLst>
              <a:ext uri="{FF2B5EF4-FFF2-40B4-BE49-F238E27FC236}">
                <a16:creationId xmlns:a16="http://schemas.microsoft.com/office/drawing/2014/main" id="{B9506FD5-9588-4008-79F1-B41868D7465A}"/>
              </a:ext>
            </a:extLst>
          </p:cNvPr>
          <p:cNvGrpSpPr/>
          <p:nvPr/>
        </p:nvGrpSpPr>
        <p:grpSpPr>
          <a:xfrm>
            <a:off x="3897920" y="2527547"/>
            <a:ext cx="3388038" cy="1807566"/>
            <a:chOff x="1895707" y="1831751"/>
            <a:chExt cx="3388038" cy="1807566"/>
          </a:xfrm>
          <a:solidFill>
            <a:srgbClr val="ADB9E5"/>
          </a:solidFill>
        </p:grpSpPr>
        <p:sp>
          <p:nvSpPr>
            <p:cNvPr id="29" name="Rounded Rectangle 4">
              <a:extLst>
                <a:ext uri="{FF2B5EF4-FFF2-40B4-BE49-F238E27FC236}">
                  <a16:creationId xmlns:a16="http://schemas.microsoft.com/office/drawing/2014/main" id="{BBB03291-4AC6-A80A-8D3C-844003F4394E}"/>
                </a:ext>
              </a:extLst>
            </p:cNvPr>
            <p:cNvSpPr/>
            <p:nvPr/>
          </p:nvSpPr>
          <p:spPr>
            <a:xfrm rot="2700000">
              <a:off x="3687304" y="2325363"/>
              <a:ext cx="1601357" cy="614134"/>
            </a:xfrm>
            <a:prstGeom prst="roundRect">
              <a:avLst>
                <a:gd name="adj" fmla="val 7044"/>
              </a:avLst>
            </a:prstGeom>
            <a:solidFill>
              <a:srgbClr val="0F34AE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rIns="91440" rtlCol="0" anchor="t"/>
            <a:lstStyle/>
            <a:p>
              <a:pPr algn="ctr"/>
              <a:endParaRPr lang="en-US" sz="1600" b="1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Rounded Rectangle 5">
              <a:extLst>
                <a:ext uri="{FF2B5EF4-FFF2-40B4-BE49-F238E27FC236}">
                  <a16:creationId xmlns:a16="http://schemas.microsoft.com/office/drawing/2014/main" id="{A7CAD712-20D1-24F3-7181-A333BAFC4844}"/>
                </a:ext>
              </a:extLst>
            </p:cNvPr>
            <p:cNvSpPr/>
            <p:nvPr/>
          </p:nvSpPr>
          <p:spPr>
            <a:xfrm rot="18900000">
              <a:off x="3682388" y="3025183"/>
              <a:ext cx="1601357" cy="614134"/>
            </a:xfrm>
            <a:prstGeom prst="roundRect">
              <a:avLst>
                <a:gd name="adj" fmla="val 7044"/>
              </a:avLst>
            </a:prstGeom>
            <a:solidFill>
              <a:srgbClr val="0F34AE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rIns="91440" rtlCol="0" anchor="t"/>
            <a:lstStyle/>
            <a:p>
              <a:pPr algn="ctr"/>
              <a:endParaRPr lang="en-US" sz="1600" b="1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Rounded Rectangle 6">
              <a:extLst>
                <a:ext uri="{FF2B5EF4-FFF2-40B4-BE49-F238E27FC236}">
                  <a16:creationId xmlns:a16="http://schemas.microsoft.com/office/drawing/2014/main" id="{D9BA9C0E-FD7B-7E50-59B4-1D7658F516EF}"/>
                </a:ext>
              </a:extLst>
            </p:cNvPr>
            <p:cNvSpPr/>
            <p:nvPr/>
          </p:nvSpPr>
          <p:spPr>
            <a:xfrm>
              <a:off x="1895707" y="2684256"/>
              <a:ext cx="2928405" cy="614134"/>
            </a:xfrm>
            <a:prstGeom prst="roundRect">
              <a:avLst>
                <a:gd name="adj" fmla="val 7044"/>
              </a:avLst>
            </a:prstGeom>
            <a:solidFill>
              <a:srgbClr val="0F34AE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rIns="91440" rtlCol="0" anchor="ctr"/>
            <a:lstStyle/>
            <a:p>
              <a:pPr lvl="0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78B83E28-D721-8EDD-2C55-E48DB276B4C8}"/>
                </a:ext>
              </a:extLst>
            </p:cNvPr>
            <p:cNvSpPr/>
            <p:nvPr/>
          </p:nvSpPr>
          <p:spPr>
            <a:xfrm>
              <a:off x="4406760" y="2556123"/>
              <a:ext cx="859602" cy="859602"/>
            </a:xfrm>
            <a:custGeom>
              <a:avLst/>
              <a:gdLst>
                <a:gd name="connsiteX0" fmla="*/ 1621876 w 4116165"/>
                <a:gd name="connsiteY0" fmla="*/ 814807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1621876 w 4116165"/>
                <a:gd name="connsiteY8" fmla="*/ 814807 h 3497531"/>
                <a:gd name="connsiteX9" fmla="*/ 688860 w 4116165"/>
                <a:gd name="connsiteY9" fmla="*/ 0 h 3497531"/>
                <a:gd name="connsiteX10" fmla="*/ 739322 w 4116165"/>
                <a:gd name="connsiteY10" fmla="*/ 20901 h 3497531"/>
                <a:gd name="connsiteX11" fmla="*/ 1356818 w 4116165"/>
                <a:gd name="connsiteY11" fmla="*/ 638398 h 3497531"/>
                <a:gd name="connsiteX12" fmla="*/ 1356818 w 4116165"/>
                <a:gd name="connsiteY12" fmla="*/ 739322 h 3497531"/>
                <a:gd name="connsiteX13" fmla="*/ 739322 w 4116165"/>
                <a:gd name="connsiteY13" fmla="*/ 1356819 h 3497531"/>
                <a:gd name="connsiteX14" fmla="*/ 638398 w 4116165"/>
                <a:gd name="connsiteY14" fmla="*/ 1356819 h 3497531"/>
                <a:gd name="connsiteX15" fmla="*/ 20901 w 4116165"/>
                <a:gd name="connsiteY15" fmla="*/ 739322 h 3497531"/>
                <a:gd name="connsiteX16" fmla="*/ 20901 w 4116165"/>
                <a:gd name="connsiteY16" fmla="*/ 638398 h 3497531"/>
                <a:gd name="connsiteX17" fmla="*/ 638398 w 4116165"/>
                <a:gd name="connsiteY17" fmla="*/ 20901 h 3497531"/>
                <a:gd name="connsiteX18" fmla="*/ 688860 w 4116165"/>
                <a:gd name="connsiteY18" fmla="*/ 0 h 3497531"/>
                <a:gd name="connsiteX0" fmla="*/ 1433441 w 4116165"/>
                <a:gd name="connsiteY0" fmla="*/ 1003242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688860 w 4116165"/>
                <a:gd name="connsiteY8" fmla="*/ 0 h 3497531"/>
                <a:gd name="connsiteX9" fmla="*/ 739322 w 4116165"/>
                <a:gd name="connsiteY9" fmla="*/ 20901 h 3497531"/>
                <a:gd name="connsiteX10" fmla="*/ 1356818 w 4116165"/>
                <a:gd name="connsiteY10" fmla="*/ 638398 h 3497531"/>
                <a:gd name="connsiteX11" fmla="*/ 1356818 w 4116165"/>
                <a:gd name="connsiteY11" fmla="*/ 739322 h 3497531"/>
                <a:gd name="connsiteX12" fmla="*/ 739322 w 4116165"/>
                <a:gd name="connsiteY12" fmla="*/ 1356819 h 3497531"/>
                <a:gd name="connsiteX13" fmla="*/ 638398 w 4116165"/>
                <a:gd name="connsiteY13" fmla="*/ 1356819 h 3497531"/>
                <a:gd name="connsiteX14" fmla="*/ 20901 w 4116165"/>
                <a:gd name="connsiteY14" fmla="*/ 739322 h 3497531"/>
                <a:gd name="connsiteX15" fmla="*/ 20901 w 4116165"/>
                <a:gd name="connsiteY15" fmla="*/ 638398 h 3497531"/>
                <a:gd name="connsiteX16" fmla="*/ 638398 w 4116165"/>
                <a:gd name="connsiteY16" fmla="*/ 20901 h 3497531"/>
                <a:gd name="connsiteX17" fmla="*/ 688860 w 4116165"/>
                <a:gd name="connsiteY17" fmla="*/ 0 h 3497531"/>
                <a:gd name="connsiteX0" fmla="*/ 1433441 w 4116165"/>
                <a:gd name="connsiteY0" fmla="*/ 3309096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688860 w 4116165"/>
                <a:gd name="connsiteY7" fmla="*/ 0 h 3497531"/>
                <a:gd name="connsiteX8" fmla="*/ 739322 w 4116165"/>
                <a:gd name="connsiteY8" fmla="*/ 20901 h 3497531"/>
                <a:gd name="connsiteX9" fmla="*/ 1356818 w 4116165"/>
                <a:gd name="connsiteY9" fmla="*/ 638398 h 3497531"/>
                <a:gd name="connsiteX10" fmla="*/ 1356818 w 4116165"/>
                <a:gd name="connsiteY10" fmla="*/ 739322 h 3497531"/>
                <a:gd name="connsiteX11" fmla="*/ 739322 w 4116165"/>
                <a:gd name="connsiteY11" fmla="*/ 1356819 h 3497531"/>
                <a:gd name="connsiteX12" fmla="*/ 638398 w 4116165"/>
                <a:gd name="connsiteY12" fmla="*/ 1356819 h 3497531"/>
                <a:gd name="connsiteX13" fmla="*/ 20901 w 4116165"/>
                <a:gd name="connsiteY13" fmla="*/ 739322 h 3497531"/>
                <a:gd name="connsiteX14" fmla="*/ 20901 w 4116165"/>
                <a:gd name="connsiteY14" fmla="*/ 638398 h 3497531"/>
                <a:gd name="connsiteX15" fmla="*/ 638398 w 4116165"/>
                <a:gd name="connsiteY15" fmla="*/ 20901 h 3497531"/>
                <a:gd name="connsiteX16" fmla="*/ 688860 w 4116165"/>
                <a:gd name="connsiteY16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1003242 h 3497531"/>
                <a:gd name="connsiteX2" fmla="*/ 4116165 w 4116165"/>
                <a:gd name="connsiteY2" fmla="*/ 3309096 h 3497531"/>
                <a:gd name="connsiteX3" fmla="*/ 3927730 w 4116165"/>
                <a:gd name="connsiteY3" fmla="*/ 3497531 h 3497531"/>
                <a:gd name="connsiteX4" fmla="*/ 1621876 w 4116165"/>
                <a:gd name="connsiteY4" fmla="*/ 3497531 h 3497531"/>
                <a:gd name="connsiteX5" fmla="*/ 1433441 w 4116165"/>
                <a:gd name="connsiteY5" fmla="*/ 3309096 h 3497531"/>
                <a:gd name="connsiteX6" fmla="*/ 688860 w 4116165"/>
                <a:gd name="connsiteY6" fmla="*/ 0 h 3497531"/>
                <a:gd name="connsiteX7" fmla="*/ 739322 w 4116165"/>
                <a:gd name="connsiteY7" fmla="*/ 20901 h 3497531"/>
                <a:gd name="connsiteX8" fmla="*/ 1356818 w 4116165"/>
                <a:gd name="connsiteY8" fmla="*/ 638398 h 3497531"/>
                <a:gd name="connsiteX9" fmla="*/ 1356818 w 4116165"/>
                <a:gd name="connsiteY9" fmla="*/ 739322 h 3497531"/>
                <a:gd name="connsiteX10" fmla="*/ 739322 w 4116165"/>
                <a:gd name="connsiteY10" fmla="*/ 1356819 h 3497531"/>
                <a:gd name="connsiteX11" fmla="*/ 638398 w 4116165"/>
                <a:gd name="connsiteY11" fmla="*/ 1356819 h 3497531"/>
                <a:gd name="connsiteX12" fmla="*/ 20901 w 4116165"/>
                <a:gd name="connsiteY12" fmla="*/ 739322 h 3497531"/>
                <a:gd name="connsiteX13" fmla="*/ 20901 w 4116165"/>
                <a:gd name="connsiteY13" fmla="*/ 638398 h 3497531"/>
                <a:gd name="connsiteX14" fmla="*/ 638398 w 4116165"/>
                <a:gd name="connsiteY14" fmla="*/ 20901 h 3497531"/>
                <a:gd name="connsiteX15" fmla="*/ 688860 w 4116165"/>
                <a:gd name="connsiteY15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3309096 h 3497531"/>
                <a:gd name="connsiteX2" fmla="*/ 3927730 w 4116165"/>
                <a:gd name="connsiteY2" fmla="*/ 3497531 h 3497531"/>
                <a:gd name="connsiteX3" fmla="*/ 1621876 w 4116165"/>
                <a:gd name="connsiteY3" fmla="*/ 3497531 h 3497531"/>
                <a:gd name="connsiteX4" fmla="*/ 1433441 w 4116165"/>
                <a:gd name="connsiteY4" fmla="*/ 3309096 h 3497531"/>
                <a:gd name="connsiteX5" fmla="*/ 688860 w 4116165"/>
                <a:gd name="connsiteY5" fmla="*/ 0 h 3497531"/>
                <a:gd name="connsiteX6" fmla="*/ 739322 w 4116165"/>
                <a:gd name="connsiteY6" fmla="*/ 20901 h 3497531"/>
                <a:gd name="connsiteX7" fmla="*/ 1356818 w 4116165"/>
                <a:gd name="connsiteY7" fmla="*/ 638398 h 3497531"/>
                <a:gd name="connsiteX8" fmla="*/ 1356818 w 4116165"/>
                <a:gd name="connsiteY8" fmla="*/ 739322 h 3497531"/>
                <a:gd name="connsiteX9" fmla="*/ 739322 w 4116165"/>
                <a:gd name="connsiteY9" fmla="*/ 1356819 h 3497531"/>
                <a:gd name="connsiteX10" fmla="*/ 638398 w 4116165"/>
                <a:gd name="connsiteY10" fmla="*/ 1356819 h 3497531"/>
                <a:gd name="connsiteX11" fmla="*/ 20901 w 4116165"/>
                <a:gd name="connsiteY11" fmla="*/ 739322 h 3497531"/>
                <a:gd name="connsiteX12" fmla="*/ 20901 w 4116165"/>
                <a:gd name="connsiteY12" fmla="*/ 638398 h 3497531"/>
                <a:gd name="connsiteX13" fmla="*/ 638398 w 4116165"/>
                <a:gd name="connsiteY13" fmla="*/ 20901 h 3497531"/>
                <a:gd name="connsiteX14" fmla="*/ 688860 w 4116165"/>
                <a:gd name="connsiteY14" fmla="*/ 0 h 3497531"/>
                <a:gd name="connsiteX0" fmla="*/ 1433441 w 3927730"/>
                <a:gd name="connsiteY0" fmla="*/ 3309096 h 3497531"/>
                <a:gd name="connsiteX1" fmla="*/ 3927730 w 3927730"/>
                <a:gd name="connsiteY1" fmla="*/ 3497531 h 3497531"/>
                <a:gd name="connsiteX2" fmla="*/ 1621876 w 3927730"/>
                <a:gd name="connsiteY2" fmla="*/ 3497531 h 3497531"/>
                <a:gd name="connsiteX3" fmla="*/ 1433441 w 3927730"/>
                <a:gd name="connsiteY3" fmla="*/ 3309096 h 3497531"/>
                <a:gd name="connsiteX4" fmla="*/ 688860 w 3927730"/>
                <a:gd name="connsiteY4" fmla="*/ 0 h 3497531"/>
                <a:gd name="connsiteX5" fmla="*/ 739322 w 3927730"/>
                <a:gd name="connsiteY5" fmla="*/ 20901 h 3497531"/>
                <a:gd name="connsiteX6" fmla="*/ 1356818 w 3927730"/>
                <a:gd name="connsiteY6" fmla="*/ 638398 h 3497531"/>
                <a:gd name="connsiteX7" fmla="*/ 1356818 w 3927730"/>
                <a:gd name="connsiteY7" fmla="*/ 739322 h 3497531"/>
                <a:gd name="connsiteX8" fmla="*/ 739322 w 3927730"/>
                <a:gd name="connsiteY8" fmla="*/ 1356819 h 3497531"/>
                <a:gd name="connsiteX9" fmla="*/ 638398 w 3927730"/>
                <a:gd name="connsiteY9" fmla="*/ 1356819 h 3497531"/>
                <a:gd name="connsiteX10" fmla="*/ 20901 w 3927730"/>
                <a:gd name="connsiteY10" fmla="*/ 739322 h 3497531"/>
                <a:gd name="connsiteX11" fmla="*/ 20901 w 3927730"/>
                <a:gd name="connsiteY11" fmla="*/ 638398 h 3497531"/>
                <a:gd name="connsiteX12" fmla="*/ 638398 w 3927730"/>
                <a:gd name="connsiteY12" fmla="*/ 20901 h 3497531"/>
                <a:gd name="connsiteX13" fmla="*/ 688860 w 3927730"/>
                <a:gd name="connsiteY13" fmla="*/ 0 h 3497531"/>
                <a:gd name="connsiteX0" fmla="*/ 1433441 w 1621876"/>
                <a:gd name="connsiteY0" fmla="*/ 3309096 h 3497531"/>
                <a:gd name="connsiteX1" fmla="*/ 1621876 w 1621876"/>
                <a:gd name="connsiteY1" fmla="*/ 3497531 h 3497531"/>
                <a:gd name="connsiteX2" fmla="*/ 1433441 w 1621876"/>
                <a:gd name="connsiteY2" fmla="*/ 3309096 h 3497531"/>
                <a:gd name="connsiteX3" fmla="*/ 688860 w 1621876"/>
                <a:gd name="connsiteY3" fmla="*/ 0 h 3497531"/>
                <a:gd name="connsiteX4" fmla="*/ 739322 w 1621876"/>
                <a:gd name="connsiteY4" fmla="*/ 20901 h 3497531"/>
                <a:gd name="connsiteX5" fmla="*/ 1356818 w 1621876"/>
                <a:gd name="connsiteY5" fmla="*/ 638398 h 3497531"/>
                <a:gd name="connsiteX6" fmla="*/ 1356818 w 1621876"/>
                <a:gd name="connsiteY6" fmla="*/ 739322 h 3497531"/>
                <a:gd name="connsiteX7" fmla="*/ 739322 w 1621876"/>
                <a:gd name="connsiteY7" fmla="*/ 1356819 h 3497531"/>
                <a:gd name="connsiteX8" fmla="*/ 638398 w 1621876"/>
                <a:gd name="connsiteY8" fmla="*/ 1356819 h 3497531"/>
                <a:gd name="connsiteX9" fmla="*/ 20901 w 1621876"/>
                <a:gd name="connsiteY9" fmla="*/ 739322 h 3497531"/>
                <a:gd name="connsiteX10" fmla="*/ 20901 w 1621876"/>
                <a:gd name="connsiteY10" fmla="*/ 638398 h 3497531"/>
                <a:gd name="connsiteX11" fmla="*/ 638398 w 1621876"/>
                <a:gd name="connsiteY11" fmla="*/ 20901 h 3497531"/>
                <a:gd name="connsiteX12" fmla="*/ 688860 w 1621876"/>
                <a:gd name="connsiteY12" fmla="*/ 0 h 3497531"/>
                <a:gd name="connsiteX0" fmla="*/ 688860 w 1377719"/>
                <a:gd name="connsiteY0" fmla="*/ 0 h 1377720"/>
                <a:gd name="connsiteX1" fmla="*/ 739322 w 1377719"/>
                <a:gd name="connsiteY1" fmla="*/ 20901 h 1377720"/>
                <a:gd name="connsiteX2" fmla="*/ 1356818 w 1377719"/>
                <a:gd name="connsiteY2" fmla="*/ 638398 h 1377720"/>
                <a:gd name="connsiteX3" fmla="*/ 1356818 w 1377719"/>
                <a:gd name="connsiteY3" fmla="*/ 739322 h 1377720"/>
                <a:gd name="connsiteX4" fmla="*/ 739322 w 1377719"/>
                <a:gd name="connsiteY4" fmla="*/ 1356819 h 1377720"/>
                <a:gd name="connsiteX5" fmla="*/ 638398 w 1377719"/>
                <a:gd name="connsiteY5" fmla="*/ 1356819 h 1377720"/>
                <a:gd name="connsiteX6" fmla="*/ 20901 w 1377719"/>
                <a:gd name="connsiteY6" fmla="*/ 739322 h 1377720"/>
                <a:gd name="connsiteX7" fmla="*/ 20901 w 1377719"/>
                <a:gd name="connsiteY7" fmla="*/ 638398 h 1377720"/>
                <a:gd name="connsiteX8" fmla="*/ 638398 w 1377719"/>
                <a:gd name="connsiteY8" fmla="*/ 20901 h 1377720"/>
                <a:gd name="connsiteX9" fmla="*/ 688860 w 1377719"/>
                <a:gd name="connsiteY9" fmla="*/ 0 h 13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7719" h="1377720">
                  <a:moveTo>
                    <a:pt x="688860" y="0"/>
                  </a:moveTo>
                  <a:cubicBezTo>
                    <a:pt x="707124" y="0"/>
                    <a:pt x="725387" y="6967"/>
                    <a:pt x="739322" y="20901"/>
                  </a:cubicBezTo>
                  <a:lnTo>
                    <a:pt x="1356818" y="638398"/>
                  </a:lnTo>
                  <a:cubicBezTo>
                    <a:pt x="1384687" y="666267"/>
                    <a:pt x="1384687" y="711453"/>
                    <a:pt x="1356818" y="739322"/>
                  </a:cubicBezTo>
                  <a:lnTo>
                    <a:pt x="739322" y="1356819"/>
                  </a:lnTo>
                  <a:cubicBezTo>
                    <a:pt x="711453" y="1384688"/>
                    <a:pt x="666267" y="1384688"/>
                    <a:pt x="638398" y="1356819"/>
                  </a:cubicBezTo>
                  <a:lnTo>
                    <a:pt x="20901" y="739322"/>
                  </a:lnTo>
                  <a:cubicBezTo>
                    <a:pt x="-6968" y="711453"/>
                    <a:pt x="-6968" y="666267"/>
                    <a:pt x="20901" y="638398"/>
                  </a:cubicBezTo>
                  <a:lnTo>
                    <a:pt x="638398" y="20901"/>
                  </a:lnTo>
                  <a:cubicBezTo>
                    <a:pt x="652332" y="6967"/>
                    <a:pt x="670596" y="0"/>
                    <a:pt x="688860" y="0"/>
                  </a:cubicBezTo>
                  <a:close/>
                </a:path>
              </a:pathLst>
            </a:custGeom>
            <a:solidFill>
              <a:srgbClr val="0F34A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sz="2000" dirty="0">
                  <a:latin typeface="得意黑" pitchFamily="2" charset="-122"/>
                  <a:ea typeface="得意黑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</a:p>
          </p:txBody>
        </p:sp>
      </p:grpSp>
      <p:grpSp>
        <p:nvGrpSpPr>
          <p:cNvPr id="33" name="Group 3">
            <a:extLst>
              <a:ext uri="{FF2B5EF4-FFF2-40B4-BE49-F238E27FC236}">
                <a16:creationId xmlns:a16="http://schemas.microsoft.com/office/drawing/2014/main" id="{CF2E852D-6279-68DF-F6D8-594996C70170}"/>
              </a:ext>
            </a:extLst>
          </p:cNvPr>
          <p:cNvGrpSpPr/>
          <p:nvPr/>
        </p:nvGrpSpPr>
        <p:grpSpPr>
          <a:xfrm>
            <a:off x="7496534" y="1120611"/>
            <a:ext cx="3388038" cy="1807566"/>
            <a:chOff x="1895707" y="1831751"/>
            <a:chExt cx="3388038" cy="1807566"/>
          </a:xfrm>
          <a:solidFill>
            <a:srgbClr val="ADB9E5"/>
          </a:solidFill>
        </p:grpSpPr>
        <p:sp>
          <p:nvSpPr>
            <p:cNvPr id="34" name="Rounded Rectangle 4">
              <a:extLst>
                <a:ext uri="{FF2B5EF4-FFF2-40B4-BE49-F238E27FC236}">
                  <a16:creationId xmlns:a16="http://schemas.microsoft.com/office/drawing/2014/main" id="{6CE3F5C0-6CAC-BF42-1923-C31ED5AA4875}"/>
                </a:ext>
              </a:extLst>
            </p:cNvPr>
            <p:cNvSpPr/>
            <p:nvPr/>
          </p:nvSpPr>
          <p:spPr>
            <a:xfrm rot="2700000">
              <a:off x="3687304" y="2325363"/>
              <a:ext cx="1601357" cy="614134"/>
            </a:xfrm>
            <a:prstGeom prst="roundRect">
              <a:avLst>
                <a:gd name="adj" fmla="val 7044"/>
              </a:avLst>
            </a:prstGeom>
            <a:solidFill>
              <a:srgbClr val="3E3E3E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rIns="91440" rtlCol="0" anchor="t"/>
            <a:lstStyle/>
            <a:p>
              <a:pPr algn="ctr"/>
              <a:endParaRPr lang="en-US" sz="1600" b="1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Rounded Rectangle 5">
              <a:extLst>
                <a:ext uri="{FF2B5EF4-FFF2-40B4-BE49-F238E27FC236}">
                  <a16:creationId xmlns:a16="http://schemas.microsoft.com/office/drawing/2014/main" id="{904FE60F-A436-BDA4-CB02-D39B6A2BDAB6}"/>
                </a:ext>
              </a:extLst>
            </p:cNvPr>
            <p:cNvSpPr/>
            <p:nvPr/>
          </p:nvSpPr>
          <p:spPr>
            <a:xfrm rot="18900000">
              <a:off x="3682388" y="3025183"/>
              <a:ext cx="1601357" cy="614134"/>
            </a:xfrm>
            <a:prstGeom prst="roundRect">
              <a:avLst>
                <a:gd name="adj" fmla="val 7044"/>
              </a:avLst>
            </a:prstGeom>
            <a:solidFill>
              <a:srgbClr val="3E3E3E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rIns="91440" rtlCol="0" anchor="t"/>
            <a:lstStyle/>
            <a:p>
              <a:pPr algn="ctr"/>
              <a:endParaRPr lang="en-US" sz="1600" b="1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Rounded Rectangle 6">
              <a:extLst>
                <a:ext uri="{FF2B5EF4-FFF2-40B4-BE49-F238E27FC236}">
                  <a16:creationId xmlns:a16="http://schemas.microsoft.com/office/drawing/2014/main" id="{2B4061AA-F763-F7CE-AEB6-8ABFCA604383}"/>
                </a:ext>
              </a:extLst>
            </p:cNvPr>
            <p:cNvSpPr/>
            <p:nvPr/>
          </p:nvSpPr>
          <p:spPr>
            <a:xfrm>
              <a:off x="1895707" y="2684256"/>
              <a:ext cx="2928405" cy="614134"/>
            </a:xfrm>
            <a:prstGeom prst="roundRect">
              <a:avLst>
                <a:gd name="adj" fmla="val 7044"/>
              </a:avLst>
            </a:prstGeom>
            <a:solidFill>
              <a:srgbClr val="3E3E3E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rIns="91440" rtlCol="0" anchor="ctr"/>
            <a:lstStyle/>
            <a:p>
              <a:pPr lvl="0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Freeform 7">
              <a:extLst>
                <a:ext uri="{FF2B5EF4-FFF2-40B4-BE49-F238E27FC236}">
                  <a16:creationId xmlns:a16="http://schemas.microsoft.com/office/drawing/2014/main" id="{740DF022-1756-14CB-58D1-9C6C89E70F9F}"/>
                </a:ext>
              </a:extLst>
            </p:cNvPr>
            <p:cNvSpPr/>
            <p:nvPr/>
          </p:nvSpPr>
          <p:spPr>
            <a:xfrm>
              <a:off x="4406760" y="2556123"/>
              <a:ext cx="859602" cy="859602"/>
            </a:xfrm>
            <a:custGeom>
              <a:avLst/>
              <a:gdLst>
                <a:gd name="connsiteX0" fmla="*/ 1621876 w 4116165"/>
                <a:gd name="connsiteY0" fmla="*/ 814807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1621876 w 4116165"/>
                <a:gd name="connsiteY8" fmla="*/ 814807 h 3497531"/>
                <a:gd name="connsiteX9" fmla="*/ 688860 w 4116165"/>
                <a:gd name="connsiteY9" fmla="*/ 0 h 3497531"/>
                <a:gd name="connsiteX10" fmla="*/ 739322 w 4116165"/>
                <a:gd name="connsiteY10" fmla="*/ 20901 h 3497531"/>
                <a:gd name="connsiteX11" fmla="*/ 1356818 w 4116165"/>
                <a:gd name="connsiteY11" fmla="*/ 638398 h 3497531"/>
                <a:gd name="connsiteX12" fmla="*/ 1356818 w 4116165"/>
                <a:gd name="connsiteY12" fmla="*/ 739322 h 3497531"/>
                <a:gd name="connsiteX13" fmla="*/ 739322 w 4116165"/>
                <a:gd name="connsiteY13" fmla="*/ 1356819 h 3497531"/>
                <a:gd name="connsiteX14" fmla="*/ 638398 w 4116165"/>
                <a:gd name="connsiteY14" fmla="*/ 1356819 h 3497531"/>
                <a:gd name="connsiteX15" fmla="*/ 20901 w 4116165"/>
                <a:gd name="connsiteY15" fmla="*/ 739322 h 3497531"/>
                <a:gd name="connsiteX16" fmla="*/ 20901 w 4116165"/>
                <a:gd name="connsiteY16" fmla="*/ 638398 h 3497531"/>
                <a:gd name="connsiteX17" fmla="*/ 638398 w 4116165"/>
                <a:gd name="connsiteY17" fmla="*/ 20901 h 3497531"/>
                <a:gd name="connsiteX18" fmla="*/ 688860 w 4116165"/>
                <a:gd name="connsiteY18" fmla="*/ 0 h 3497531"/>
                <a:gd name="connsiteX0" fmla="*/ 1433441 w 4116165"/>
                <a:gd name="connsiteY0" fmla="*/ 1003242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688860 w 4116165"/>
                <a:gd name="connsiteY8" fmla="*/ 0 h 3497531"/>
                <a:gd name="connsiteX9" fmla="*/ 739322 w 4116165"/>
                <a:gd name="connsiteY9" fmla="*/ 20901 h 3497531"/>
                <a:gd name="connsiteX10" fmla="*/ 1356818 w 4116165"/>
                <a:gd name="connsiteY10" fmla="*/ 638398 h 3497531"/>
                <a:gd name="connsiteX11" fmla="*/ 1356818 w 4116165"/>
                <a:gd name="connsiteY11" fmla="*/ 739322 h 3497531"/>
                <a:gd name="connsiteX12" fmla="*/ 739322 w 4116165"/>
                <a:gd name="connsiteY12" fmla="*/ 1356819 h 3497531"/>
                <a:gd name="connsiteX13" fmla="*/ 638398 w 4116165"/>
                <a:gd name="connsiteY13" fmla="*/ 1356819 h 3497531"/>
                <a:gd name="connsiteX14" fmla="*/ 20901 w 4116165"/>
                <a:gd name="connsiteY14" fmla="*/ 739322 h 3497531"/>
                <a:gd name="connsiteX15" fmla="*/ 20901 w 4116165"/>
                <a:gd name="connsiteY15" fmla="*/ 638398 h 3497531"/>
                <a:gd name="connsiteX16" fmla="*/ 638398 w 4116165"/>
                <a:gd name="connsiteY16" fmla="*/ 20901 h 3497531"/>
                <a:gd name="connsiteX17" fmla="*/ 688860 w 4116165"/>
                <a:gd name="connsiteY17" fmla="*/ 0 h 3497531"/>
                <a:gd name="connsiteX0" fmla="*/ 1433441 w 4116165"/>
                <a:gd name="connsiteY0" fmla="*/ 3309096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688860 w 4116165"/>
                <a:gd name="connsiteY7" fmla="*/ 0 h 3497531"/>
                <a:gd name="connsiteX8" fmla="*/ 739322 w 4116165"/>
                <a:gd name="connsiteY8" fmla="*/ 20901 h 3497531"/>
                <a:gd name="connsiteX9" fmla="*/ 1356818 w 4116165"/>
                <a:gd name="connsiteY9" fmla="*/ 638398 h 3497531"/>
                <a:gd name="connsiteX10" fmla="*/ 1356818 w 4116165"/>
                <a:gd name="connsiteY10" fmla="*/ 739322 h 3497531"/>
                <a:gd name="connsiteX11" fmla="*/ 739322 w 4116165"/>
                <a:gd name="connsiteY11" fmla="*/ 1356819 h 3497531"/>
                <a:gd name="connsiteX12" fmla="*/ 638398 w 4116165"/>
                <a:gd name="connsiteY12" fmla="*/ 1356819 h 3497531"/>
                <a:gd name="connsiteX13" fmla="*/ 20901 w 4116165"/>
                <a:gd name="connsiteY13" fmla="*/ 739322 h 3497531"/>
                <a:gd name="connsiteX14" fmla="*/ 20901 w 4116165"/>
                <a:gd name="connsiteY14" fmla="*/ 638398 h 3497531"/>
                <a:gd name="connsiteX15" fmla="*/ 638398 w 4116165"/>
                <a:gd name="connsiteY15" fmla="*/ 20901 h 3497531"/>
                <a:gd name="connsiteX16" fmla="*/ 688860 w 4116165"/>
                <a:gd name="connsiteY16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1003242 h 3497531"/>
                <a:gd name="connsiteX2" fmla="*/ 4116165 w 4116165"/>
                <a:gd name="connsiteY2" fmla="*/ 3309096 h 3497531"/>
                <a:gd name="connsiteX3" fmla="*/ 3927730 w 4116165"/>
                <a:gd name="connsiteY3" fmla="*/ 3497531 h 3497531"/>
                <a:gd name="connsiteX4" fmla="*/ 1621876 w 4116165"/>
                <a:gd name="connsiteY4" fmla="*/ 3497531 h 3497531"/>
                <a:gd name="connsiteX5" fmla="*/ 1433441 w 4116165"/>
                <a:gd name="connsiteY5" fmla="*/ 3309096 h 3497531"/>
                <a:gd name="connsiteX6" fmla="*/ 688860 w 4116165"/>
                <a:gd name="connsiteY6" fmla="*/ 0 h 3497531"/>
                <a:gd name="connsiteX7" fmla="*/ 739322 w 4116165"/>
                <a:gd name="connsiteY7" fmla="*/ 20901 h 3497531"/>
                <a:gd name="connsiteX8" fmla="*/ 1356818 w 4116165"/>
                <a:gd name="connsiteY8" fmla="*/ 638398 h 3497531"/>
                <a:gd name="connsiteX9" fmla="*/ 1356818 w 4116165"/>
                <a:gd name="connsiteY9" fmla="*/ 739322 h 3497531"/>
                <a:gd name="connsiteX10" fmla="*/ 739322 w 4116165"/>
                <a:gd name="connsiteY10" fmla="*/ 1356819 h 3497531"/>
                <a:gd name="connsiteX11" fmla="*/ 638398 w 4116165"/>
                <a:gd name="connsiteY11" fmla="*/ 1356819 h 3497531"/>
                <a:gd name="connsiteX12" fmla="*/ 20901 w 4116165"/>
                <a:gd name="connsiteY12" fmla="*/ 739322 h 3497531"/>
                <a:gd name="connsiteX13" fmla="*/ 20901 w 4116165"/>
                <a:gd name="connsiteY13" fmla="*/ 638398 h 3497531"/>
                <a:gd name="connsiteX14" fmla="*/ 638398 w 4116165"/>
                <a:gd name="connsiteY14" fmla="*/ 20901 h 3497531"/>
                <a:gd name="connsiteX15" fmla="*/ 688860 w 4116165"/>
                <a:gd name="connsiteY15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3309096 h 3497531"/>
                <a:gd name="connsiteX2" fmla="*/ 3927730 w 4116165"/>
                <a:gd name="connsiteY2" fmla="*/ 3497531 h 3497531"/>
                <a:gd name="connsiteX3" fmla="*/ 1621876 w 4116165"/>
                <a:gd name="connsiteY3" fmla="*/ 3497531 h 3497531"/>
                <a:gd name="connsiteX4" fmla="*/ 1433441 w 4116165"/>
                <a:gd name="connsiteY4" fmla="*/ 3309096 h 3497531"/>
                <a:gd name="connsiteX5" fmla="*/ 688860 w 4116165"/>
                <a:gd name="connsiteY5" fmla="*/ 0 h 3497531"/>
                <a:gd name="connsiteX6" fmla="*/ 739322 w 4116165"/>
                <a:gd name="connsiteY6" fmla="*/ 20901 h 3497531"/>
                <a:gd name="connsiteX7" fmla="*/ 1356818 w 4116165"/>
                <a:gd name="connsiteY7" fmla="*/ 638398 h 3497531"/>
                <a:gd name="connsiteX8" fmla="*/ 1356818 w 4116165"/>
                <a:gd name="connsiteY8" fmla="*/ 739322 h 3497531"/>
                <a:gd name="connsiteX9" fmla="*/ 739322 w 4116165"/>
                <a:gd name="connsiteY9" fmla="*/ 1356819 h 3497531"/>
                <a:gd name="connsiteX10" fmla="*/ 638398 w 4116165"/>
                <a:gd name="connsiteY10" fmla="*/ 1356819 h 3497531"/>
                <a:gd name="connsiteX11" fmla="*/ 20901 w 4116165"/>
                <a:gd name="connsiteY11" fmla="*/ 739322 h 3497531"/>
                <a:gd name="connsiteX12" fmla="*/ 20901 w 4116165"/>
                <a:gd name="connsiteY12" fmla="*/ 638398 h 3497531"/>
                <a:gd name="connsiteX13" fmla="*/ 638398 w 4116165"/>
                <a:gd name="connsiteY13" fmla="*/ 20901 h 3497531"/>
                <a:gd name="connsiteX14" fmla="*/ 688860 w 4116165"/>
                <a:gd name="connsiteY14" fmla="*/ 0 h 3497531"/>
                <a:gd name="connsiteX0" fmla="*/ 1433441 w 3927730"/>
                <a:gd name="connsiteY0" fmla="*/ 3309096 h 3497531"/>
                <a:gd name="connsiteX1" fmla="*/ 3927730 w 3927730"/>
                <a:gd name="connsiteY1" fmla="*/ 3497531 h 3497531"/>
                <a:gd name="connsiteX2" fmla="*/ 1621876 w 3927730"/>
                <a:gd name="connsiteY2" fmla="*/ 3497531 h 3497531"/>
                <a:gd name="connsiteX3" fmla="*/ 1433441 w 3927730"/>
                <a:gd name="connsiteY3" fmla="*/ 3309096 h 3497531"/>
                <a:gd name="connsiteX4" fmla="*/ 688860 w 3927730"/>
                <a:gd name="connsiteY4" fmla="*/ 0 h 3497531"/>
                <a:gd name="connsiteX5" fmla="*/ 739322 w 3927730"/>
                <a:gd name="connsiteY5" fmla="*/ 20901 h 3497531"/>
                <a:gd name="connsiteX6" fmla="*/ 1356818 w 3927730"/>
                <a:gd name="connsiteY6" fmla="*/ 638398 h 3497531"/>
                <a:gd name="connsiteX7" fmla="*/ 1356818 w 3927730"/>
                <a:gd name="connsiteY7" fmla="*/ 739322 h 3497531"/>
                <a:gd name="connsiteX8" fmla="*/ 739322 w 3927730"/>
                <a:gd name="connsiteY8" fmla="*/ 1356819 h 3497531"/>
                <a:gd name="connsiteX9" fmla="*/ 638398 w 3927730"/>
                <a:gd name="connsiteY9" fmla="*/ 1356819 h 3497531"/>
                <a:gd name="connsiteX10" fmla="*/ 20901 w 3927730"/>
                <a:gd name="connsiteY10" fmla="*/ 739322 h 3497531"/>
                <a:gd name="connsiteX11" fmla="*/ 20901 w 3927730"/>
                <a:gd name="connsiteY11" fmla="*/ 638398 h 3497531"/>
                <a:gd name="connsiteX12" fmla="*/ 638398 w 3927730"/>
                <a:gd name="connsiteY12" fmla="*/ 20901 h 3497531"/>
                <a:gd name="connsiteX13" fmla="*/ 688860 w 3927730"/>
                <a:gd name="connsiteY13" fmla="*/ 0 h 3497531"/>
                <a:gd name="connsiteX0" fmla="*/ 1433441 w 1621876"/>
                <a:gd name="connsiteY0" fmla="*/ 3309096 h 3497531"/>
                <a:gd name="connsiteX1" fmla="*/ 1621876 w 1621876"/>
                <a:gd name="connsiteY1" fmla="*/ 3497531 h 3497531"/>
                <a:gd name="connsiteX2" fmla="*/ 1433441 w 1621876"/>
                <a:gd name="connsiteY2" fmla="*/ 3309096 h 3497531"/>
                <a:gd name="connsiteX3" fmla="*/ 688860 w 1621876"/>
                <a:gd name="connsiteY3" fmla="*/ 0 h 3497531"/>
                <a:gd name="connsiteX4" fmla="*/ 739322 w 1621876"/>
                <a:gd name="connsiteY4" fmla="*/ 20901 h 3497531"/>
                <a:gd name="connsiteX5" fmla="*/ 1356818 w 1621876"/>
                <a:gd name="connsiteY5" fmla="*/ 638398 h 3497531"/>
                <a:gd name="connsiteX6" fmla="*/ 1356818 w 1621876"/>
                <a:gd name="connsiteY6" fmla="*/ 739322 h 3497531"/>
                <a:gd name="connsiteX7" fmla="*/ 739322 w 1621876"/>
                <a:gd name="connsiteY7" fmla="*/ 1356819 h 3497531"/>
                <a:gd name="connsiteX8" fmla="*/ 638398 w 1621876"/>
                <a:gd name="connsiteY8" fmla="*/ 1356819 h 3497531"/>
                <a:gd name="connsiteX9" fmla="*/ 20901 w 1621876"/>
                <a:gd name="connsiteY9" fmla="*/ 739322 h 3497531"/>
                <a:gd name="connsiteX10" fmla="*/ 20901 w 1621876"/>
                <a:gd name="connsiteY10" fmla="*/ 638398 h 3497531"/>
                <a:gd name="connsiteX11" fmla="*/ 638398 w 1621876"/>
                <a:gd name="connsiteY11" fmla="*/ 20901 h 3497531"/>
                <a:gd name="connsiteX12" fmla="*/ 688860 w 1621876"/>
                <a:gd name="connsiteY12" fmla="*/ 0 h 3497531"/>
                <a:gd name="connsiteX0" fmla="*/ 688860 w 1377719"/>
                <a:gd name="connsiteY0" fmla="*/ 0 h 1377720"/>
                <a:gd name="connsiteX1" fmla="*/ 739322 w 1377719"/>
                <a:gd name="connsiteY1" fmla="*/ 20901 h 1377720"/>
                <a:gd name="connsiteX2" fmla="*/ 1356818 w 1377719"/>
                <a:gd name="connsiteY2" fmla="*/ 638398 h 1377720"/>
                <a:gd name="connsiteX3" fmla="*/ 1356818 w 1377719"/>
                <a:gd name="connsiteY3" fmla="*/ 739322 h 1377720"/>
                <a:gd name="connsiteX4" fmla="*/ 739322 w 1377719"/>
                <a:gd name="connsiteY4" fmla="*/ 1356819 h 1377720"/>
                <a:gd name="connsiteX5" fmla="*/ 638398 w 1377719"/>
                <a:gd name="connsiteY5" fmla="*/ 1356819 h 1377720"/>
                <a:gd name="connsiteX6" fmla="*/ 20901 w 1377719"/>
                <a:gd name="connsiteY6" fmla="*/ 739322 h 1377720"/>
                <a:gd name="connsiteX7" fmla="*/ 20901 w 1377719"/>
                <a:gd name="connsiteY7" fmla="*/ 638398 h 1377720"/>
                <a:gd name="connsiteX8" fmla="*/ 638398 w 1377719"/>
                <a:gd name="connsiteY8" fmla="*/ 20901 h 1377720"/>
                <a:gd name="connsiteX9" fmla="*/ 688860 w 1377719"/>
                <a:gd name="connsiteY9" fmla="*/ 0 h 13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7719" h="1377720">
                  <a:moveTo>
                    <a:pt x="688860" y="0"/>
                  </a:moveTo>
                  <a:cubicBezTo>
                    <a:pt x="707124" y="0"/>
                    <a:pt x="725387" y="6967"/>
                    <a:pt x="739322" y="20901"/>
                  </a:cubicBezTo>
                  <a:lnTo>
                    <a:pt x="1356818" y="638398"/>
                  </a:lnTo>
                  <a:cubicBezTo>
                    <a:pt x="1384687" y="666267"/>
                    <a:pt x="1384687" y="711453"/>
                    <a:pt x="1356818" y="739322"/>
                  </a:cubicBezTo>
                  <a:lnTo>
                    <a:pt x="739322" y="1356819"/>
                  </a:lnTo>
                  <a:cubicBezTo>
                    <a:pt x="711453" y="1384688"/>
                    <a:pt x="666267" y="1384688"/>
                    <a:pt x="638398" y="1356819"/>
                  </a:cubicBezTo>
                  <a:lnTo>
                    <a:pt x="20901" y="739322"/>
                  </a:lnTo>
                  <a:cubicBezTo>
                    <a:pt x="-6968" y="711453"/>
                    <a:pt x="-6968" y="666267"/>
                    <a:pt x="20901" y="638398"/>
                  </a:cubicBezTo>
                  <a:lnTo>
                    <a:pt x="638398" y="20901"/>
                  </a:lnTo>
                  <a:cubicBezTo>
                    <a:pt x="652332" y="6967"/>
                    <a:pt x="670596" y="0"/>
                    <a:pt x="688860" y="0"/>
                  </a:cubicBezTo>
                  <a:close/>
                </a:path>
              </a:pathLst>
            </a:custGeom>
            <a:solidFill>
              <a:srgbClr val="3E3E3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sz="2000" dirty="0">
                  <a:latin typeface="得意黑" pitchFamily="2" charset="-122"/>
                  <a:ea typeface="得意黑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4EC7C3B-CED2-CF21-1AE1-ABDFFC8F3DE8}"/>
              </a:ext>
            </a:extLst>
          </p:cNvPr>
          <p:cNvGrpSpPr/>
          <p:nvPr/>
        </p:nvGrpSpPr>
        <p:grpSpPr>
          <a:xfrm>
            <a:off x="877671" y="4360718"/>
            <a:ext cx="2084604" cy="1086588"/>
            <a:chOff x="1353005" y="1644659"/>
            <a:chExt cx="2084604" cy="1086588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4A0F2F3-DA93-6BD4-C7C7-22D27AEE5F67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9591F9A-749B-162D-6762-5880A100E096}"/>
                </a:ext>
              </a:extLst>
            </p:cNvPr>
            <p:cNvSpPr txBox="1"/>
            <p:nvPr/>
          </p:nvSpPr>
          <p:spPr>
            <a:xfrm>
              <a:off x="1371860" y="1899544"/>
              <a:ext cx="2065749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68D3432-C389-938F-FE48-EB148C5FE70C}"/>
              </a:ext>
            </a:extLst>
          </p:cNvPr>
          <p:cNvGrpSpPr/>
          <p:nvPr/>
        </p:nvGrpSpPr>
        <p:grpSpPr>
          <a:xfrm>
            <a:off x="4317458" y="4753484"/>
            <a:ext cx="2084604" cy="1086588"/>
            <a:chOff x="1353005" y="1644659"/>
            <a:chExt cx="2084604" cy="1086588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451AF50-EBF2-D292-97FB-99AC81871A37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9514F8D-FFDA-03BB-A195-5179896D7432}"/>
                </a:ext>
              </a:extLst>
            </p:cNvPr>
            <p:cNvSpPr txBox="1"/>
            <p:nvPr/>
          </p:nvSpPr>
          <p:spPr>
            <a:xfrm>
              <a:off x="1371860" y="1899544"/>
              <a:ext cx="2065749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CE74BDC-A5F6-DD74-6ECD-A1AE061E1434}"/>
              </a:ext>
            </a:extLst>
          </p:cNvPr>
          <p:cNvGrpSpPr/>
          <p:nvPr/>
        </p:nvGrpSpPr>
        <p:grpSpPr>
          <a:xfrm>
            <a:off x="8517239" y="3579081"/>
            <a:ext cx="2084604" cy="1340503"/>
            <a:chOff x="1353005" y="1644659"/>
            <a:chExt cx="2084604" cy="1340503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6192116-27E6-0281-42CF-A46B61B5175B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15A4CD7-43FF-29F8-06CF-6DEB6B7A862F}"/>
                </a:ext>
              </a:extLst>
            </p:cNvPr>
            <p:cNvSpPr txBox="1"/>
            <p:nvPr/>
          </p:nvSpPr>
          <p:spPr>
            <a:xfrm>
              <a:off x="1371860" y="1899544"/>
              <a:ext cx="2065749" cy="10856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 官网唯一网址：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www.51pptmoban.com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9F19578E-ABD2-2C6C-FD81-98A1994C264E}"/>
              </a:ext>
            </a:extLst>
          </p:cNvPr>
          <p:cNvGrpSpPr/>
          <p:nvPr/>
        </p:nvGrpSpPr>
        <p:grpSpPr>
          <a:xfrm>
            <a:off x="7863802" y="3725255"/>
            <a:ext cx="404586" cy="404586"/>
            <a:chOff x="7829866" y="-685472"/>
            <a:chExt cx="520349" cy="520349"/>
          </a:xfrm>
          <a:solidFill>
            <a:schemeClr val="bg1"/>
          </a:solidFill>
        </p:grpSpPr>
        <p:sp>
          <p:nvSpPr>
            <p:cNvPr id="67" name="Freeform 104">
              <a:extLst>
                <a:ext uri="{FF2B5EF4-FFF2-40B4-BE49-F238E27FC236}">
                  <a16:creationId xmlns:a16="http://schemas.microsoft.com/office/drawing/2014/main" id="{9E26F06C-4588-4D78-A915-CCF6833F39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76639" y="-635191"/>
              <a:ext cx="423295" cy="423295"/>
            </a:xfrm>
            <a:custGeom>
              <a:avLst/>
              <a:gdLst>
                <a:gd name="T0" fmla="*/ 77 w 153"/>
                <a:gd name="T1" fmla="*/ 10 h 153"/>
                <a:gd name="T2" fmla="*/ 143 w 153"/>
                <a:gd name="T3" fmla="*/ 76 h 153"/>
                <a:gd name="T4" fmla="*/ 77 w 153"/>
                <a:gd name="T5" fmla="*/ 142 h 153"/>
                <a:gd name="T6" fmla="*/ 11 w 153"/>
                <a:gd name="T7" fmla="*/ 76 h 153"/>
                <a:gd name="T8" fmla="*/ 77 w 153"/>
                <a:gd name="T9" fmla="*/ 10 h 153"/>
                <a:gd name="T10" fmla="*/ 77 w 153"/>
                <a:gd name="T11" fmla="*/ 0 h 153"/>
                <a:gd name="T12" fmla="*/ 0 w 153"/>
                <a:gd name="T13" fmla="*/ 76 h 153"/>
                <a:gd name="T14" fmla="*/ 77 w 153"/>
                <a:gd name="T15" fmla="*/ 153 h 153"/>
                <a:gd name="T16" fmla="*/ 153 w 153"/>
                <a:gd name="T17" fmla="*/ 76 h 153"/>
                <a:gd name="T18" fmla="*/ 77 w 153"/>
                <a:gd name="T1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53">
                  <a:moveTo>
                    <a:pt x="77" y="10"/>
                  </a:moveTo>
                  <a:cubicBezTo>
                    <a:pt x="113" y="10"/>
                    <a:pt x="143" y="40"/>
                    <a:pt x="143" y="76"/>
                  </a:cubicBezTo>
                  <a:cubicBezTo>
                    <a:pt x="143" y="113"/>
                    <a:pt x="113" y="142"/>
                    <a:pt x="77" y="142"/>
                  </a:cubicBezTo>
                  <a:cubicBezTo>
                    <a:pt x="40" y="142"/>
                    <a:pt x="11" y="113"/>
                    <a:pt x="11" y="76"/>
                  </a:cubicBezTo>
                  <a:cubicBezTo>
                    <a:pt x="11" y="40"/>
                    <a:pt x="40" y="10"/>
                    <a:pt x="77" y="10"/>
                  </a:cubicBezTo>
                  <a:moveTo>
                    <a:pt x="77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9"/>
                    <a:pt x="34" y="153"/>
                    <a:pt x="77" y="153"/>
                  </a:cubicBezTo>
                  <a:cubicBezTo>
                    <a:pt x="119" y="153"/>
                    <a:pt x="153" y="119"/>
                    <a:pt x="153" y="76"/>
                  </a:cubicBezTo>
                  <a:cubicBezTo>
                    <a:pt x="153" y="34"/>
                    <a:pt x="119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105">
              <a:extLst>
                <a:ext uri="{FF2B5EF4-FFF2-40B4-BE49-F238E27FC236}">
                  <a16:creationId xmlns:a16="http://schemas.microsoft.com/office/drawing/2014/main" id="{D88F7BEA-276C-A72A-E4C3-859F4569B4E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3283" y="-363908"/>
              <a:ext cx="38588" cy="49112"/>
            </a:xfrm>
            <a:custGeom>
              <a:avLst/>
              <a:gdLst>
                <a:gd name="T0" fmla="*/ 14 w 14"/>
                <a:gd name="T1" fmla="*/ 1 h 18"/>
                <a:gd name="T2" fmla="*/ 14 w 14"/>
                <a:gd name="T3" fmla="*/ 2 h 18"/>
                <a:gd name="T4" fmla="*/ 14 w 14"/>
                <a:gd name="T5" fmla="*/ 2 h 18"/>
                <a:gd name="T6" fmla="*/ 7 w 14"/>
                <a:gd name="T7" fmla="*/ 16 h 18"/>
                <a:gd name="T8" fmla="*/ 5 w 14"/>
                <a:gd name="T9" fmla="*/ 17 h 18"/>
                <a:gd name="T10" fmla="*/ 2 w 14"/>
                <a:gd name="T11" fmla="*/ 18 h 18"/>
                <a:gd name="T12" fmla="*/ 1 w 14"/>
                <a:gd name="T13" fmla="*/ 18 h 18"/>
                <a:gd name="T14" fmla="*/ 1 w 14"/>
                <a:gd name="T15" fmla="*/ 15 h 18"/>
                <a:gd name="T16" fmla="*/ 0 w 14"/>
                <a:gd name="T17" fmla="*/ 13 h 18"/>
                <a:gd name="T18" fmla="*/ 0 w 14"/>
                <a:gd name="T19" fmla="*/ 9 h 18"/>
                <a:gd name="T20" fmla="*/ 2 w 14"/>
                <a:gd name="T21" fmla="*/ 8 h 18"/>
                <a:gd name="T22" fmla="*/ 3 w 14"/>
                <a:gd name="T23" fmla="*/ 6 h 18"/>
                <a:gd name="T24" fmla="*/ 4 w 14"/>
                <a:gd name="T25" fmla="*/ 6 h 18"/>
                <a:gd name="T26" fmla="*/ 4 w 14"/>
                <a:gd name="T27" fmla="*/ 4 h 18"/>
                <a:gd name="T28" fmla="*/ 6 w 14"/>
                <a:gd name="T29" fmla="*/ 4 h 18"/>
                <a:gd name="T30" fmla="*/ 7 w 14"/>
                <a:gd name="T31" fmla="*/ 2 h 18"/>
                <a:gd name="T32" fmla="*/ 10 w 14"/>
                <a:gd name="T33" fmla="*/ 1 h 18"/>
                <a:gd name="T34" fmla="*/ 10 w 14"/>
                <a:gd name="T35" fmla="*/ 0 h 18"/>
                <a:gd name="T36" fmla="*/ 14 w 14"/>
                <a:gd name="T37" fmla="*/ 0 h 18"/>
                <a:gd name="T38" fmla="*/ 14 w 14"/>
                <a:gd name="T3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8">
                  <a:moveTo>
                    <a:pt x="14" y="1"/>
                  </a:move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7"/>
                    <a:pt x="9" y="12"/>
                    <a:pt x="7" y="16"/>
                  </a:cubicBezTo>
                  <a:cubicBezTo>
                    <a:pt x="6" y="16"/>
                    <a:pt x="6" y="17"/>
                    <a:pt x="5" y="17"/>
                  </a:cubicBezTo>
                  <a:cubicBezTo>
                    <a:pt x="4" y="17"/>
                    <a:pt x="3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6"/>
                    <a:pt x="1" y="16"/>
                    <a:pt x="1" y="15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0" y="9"/>
                    <a:pt x="1" y="9"/>
                    <a:pt x="2" y="8"/>
                  </a:cubicBezTo>
                  <a:cubicBezTo>
                    <a:pt x="3" y="8"/>
                    <a:pt x="2" y="6"/>
                    <a:pt x="3" y="6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5" y="6"/>
                    <a:pt x="4" y="5"/>
                    <a:pt x="4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1" y="0"/>
                    <a:pt x="13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106">
              <a:extLst>
                <a:ext uri="{FF2B5EF4-FFF2-40B4-BE49-F238E27FC236}">
                  <a16:creationId xmlns:a16="http://schemas.microsoft.com/office/drawing/2014/main" id="{2B6D52D2-94BA-D31B-F2E5-783AA73C00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8856" y="-566201"/>
              <a:ext cx="125118" cy="301686"/>
            </a:xfrm>
            <a:custGeom>
              <a:avLst/>
              <a:gdLst>
                <a:gd name="T0" fmla="*/ 18 w 45"/>
                <a:gd name="T1" fmla="*/ 6 h 109"/>
                <a:gd name="T2" fmla="*/ 18 w 45"/>
                <a:gd name="T3" fmla="*/ 3 h 109"/>
                <a:gd name="T4" fmla="*/ 22 w 45"/>
                <a:gd name="T5" fmla="*/ 8 h 109"/>
                <a:gd name="T6" fmla="*/ 23 w 45"/>
                <a:gd name="T7" fmla="*/ 0 h 109"/>
                <a:gd name="T8" fmla="*/ 28 w 45"/>
                <a:gd name="T9" fmla="*/ 2 h 109"/>
                <a:gd name="T10" fmla="*/ 32 w 45"/>
                <a:gd name="T11" fmla="*/ 5 h 109"/>
                <a:gd name="T12" fmla="*/ 34 w 45"/>
                <a:gd name="T13" fmla="*/ 8 h 109"/>
                <a:gd name="T14" fmla="*/ 32 w 45"/>
                <a:gd name="T15" fmla="*/ 9 h 109"/>
                <a:gd name="T16" fmla="*/ 28 w 45"/>
                <a:gd name="T17" fmla="*/ 11 h 109"/>
                <a:gd name="T18" fmla="*/ 28 w 45"/>
                <a:gd name="T19" fmla="*/ 6 h 109"/>
                <a:gd name="T20" fmla="*/ 25 w 45"/>
                <a:gd name="T21" fmla="*/ 6 h 109"/>
                <a:gd name="T22" fmla="*/ 21 w 45"/>
                <a:gd name="T23" fmla="*/ 11 h 109"/>
                <a:gd name="T24" fmla="*/ 17 w 45"/>
                <a:gd name="T25" fmla="*/ 16 h 109"/>
                <a:gd name="T26" fmla="*/ 21 w 45"/>
                <a:gd name="T27" fmla="*/ 20 h 109"/>
                <a:gd name="T28" fmla="*/ 24 w 45"/>
                <a:gd name="T29" fmla="*/ 20 h 109"/>
                <a:gd name="T30" fmla="*/ 25 w 45"/>
                <a:gd name="T31" fmla="*/ 13 h 109"/>
                <a:gd name="T32" fmla="*/ 29 w 45"/>
                <a:gd name="T33" fmla="*/ 14 h 109"/>
                <a:gd name="T34" fmla="*/ 31 w 45"/>
                <a:gd name="T35" fmla="*/ 15 h 109"/>
                <a:gd name="T36" fmla="*/ 34 w 45"/>
                <a:gd name="T37" fmla="*/ 22 h 109"/>
                <a:gd name="T38" fmla="*/ 37 w 45"/>
                <a:gd name="T39" fmla="*/ 27 h 109"/>
                <a:gd name="T40" fmla="*/ 35 w 45"/>
                <a:gd name="T41" fmla="*/ 28 h 109"/>
                <a:gd name="T42" fmla="*/ 32 w 45"/>
                <a:gd name="T43" fmla="*/ 25 h 109"/>
                <a:gd name="T44" fmla="*/ 32 w 45"/>
                <a:gd name="T45" fmla="*/ 29 h 109"/>
                <a:gd name="T46" fmla="*/ 27 w 45"/>
                <a:gd name="T47" fmla="*/ 31 h 109"/>
                <a:gd name="T48" fmla="*/ 24 w 45"/>
                <a:gd name="T49" fmla="*/ 37 h 109"/>
                <a:gd name="T50" fmla="*/ 20 w 45"/>
                <a:gd name="T51" fmla="*/ 42 h 109"/>
                <a:gd name="T52" fmla="*/ 19 w 45"/>
                <a:gd name="T53" fmla="*/ 43 h 109"/>
                <a:gd name="T54" fmla="*/ 13 w 45"/>
                <a:gd name="T55" fmla="*/ 43 h 109"/>
                <a:gd name="T56" fmla="*/ 14 w 45"/>
                <a:gd name="T57" fmla="*/ 48 h 109"/>
                <a:gd name="T58" fmla="*/ 19 w 45"/>
                <a:gd name="T59" fmla="*/ 53 h 109"/>
                <a:gd name="T60" fmla="*/ 21 w 45"/>
                <a:gd name="T61" fmla="*/ 58 h 109"/>
                <a:gd name="T62" fmla="*/ 25 w 45"/>
                <a:gd name="T63" fmla="*/ 55 h 109"/>
                <a:gd name="T64" fmla="*/ 29 w 45"/>
                <a:gd name="T65" fmla="*/ 56 h 109"/>
                <a:gd name="T66" fmla="*/ 36 w 45"/>
                <a:gd name="T67" fmla="*/ 64 h 109"/>
                <a:gd name="T68" fmla="*/ 41 w 45"/>
                <a:gd name="T69" fmla="*/ 66 h 109"/>
                <a:gd name="T70" fmla="*/ 45 w 45"/>
                <a:gd name="T71" fmla="*/ 70 h 109"/>
                <a:gd name="T72" fmla="*/ 43 w 45"/>
                <a:gd name="T73" fmla="*/ 75 h 109"/>
                <a:gd name="T74" fmla="*/ 42 w 45"/>
                <a:gd name="T75" fmla="*/ 82 h 109"/>
                <a:gd name="T76" fmla="*/ 38 w 45"/>
                <a:gd name="T77" fmla="*/ 86 h 109"/>
                <a:gd name="T78" fmla="*/ 35 w 45"/>
                <a:gd name="T79" fmla="*/ 90 h 109"/>
                <a:gd name="T80" fmla="*/ 32 w 45"/>
                <a:gd name="T81" fmla="*/ 94 h 109"/>
                <a:gd name="T82" fmla="*/ 30 w 45"/>
                <a:gd name="T83" fmla="*/ 102 h 109"/>
                <a:gd name="T84" fmla="*/ 29 w 45"/>
                <a:gd name="T85" fmla="*/ 107 h 109"/>
                <a:gd name="T86" fmla="*/ 27 w 45"/>
                <a:gd name="T87" fmla="*/ 107 h 109"/>
                <a:gd name="T88" fmla="*/ 25 w 45"/>
                <a:gd name="T89" fmla="*/ 104 h 109"/>
                <a:gd name="T90" fmla="*/ 24 w 45"/>
                <a:gd name="T91" fmla="*/ 96 h 109"/>
                <a:gd name="T92" fmla="*/ 26 w 45"/>
                <a:gd name="T93" fmla="*/ 88 h 109"/>
                <a:gd name="T94" fmla="*/ 26 w 45"/>
                <a:gd name="T95" fmla="*/ 81 h 109"/>
                <a:gd name="T96" fmla="*/ 22 w 45"/>
                <a:gd name="T97" fmla="*/ 74 h 109"/>
                <a:gd name="T98" fmla="*/ 20 w 45"/>
                <a:gd name="T99" fmla="*/ 68 h 109"/>
                <a:gd name="T100" fmla="*/ 21 w 45"/>
                <a:gd name="T101" fmla="*/ 61 h 109"/>
                <a:gd name="T102" fmla="*/ 17 w 45"/>
                <a:gd name="T103" fmla="*/ 57 h 109"/>
                <a:gd name="T104" fmla="*/ 14 w 45"/>
                <a:gd name="T105" fmla="*/ 55 h 109"/>
                <a:gd name="T106" fmla="*/ 6 w 45"/>
                <a:gd name="T107" fmla="*/ 48 h 109"/>
                <a:gd name="T108" fmla="*/ 5 w 45"/>
                <a:gd name="T109" fmla="*/ 47 h 109"/>
                <a:gd name="T110" fmla="*/ 2 w 45"/>
                <a:gd name="T111" fmla="*/ 43 h 109"/>
                <a:gd name="T112" fmla="*/ 15 w 45"/>
                <a:gd name="T113" fmla="*/ 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" h="109">
                  <a:moveTo>
                    <a:pt x="15" y="7"/>
                  </a:moveTo>
                  <a:cubicBezTo>
                    <a:pt x="15" y="7"/>
                    <a:pt x="15" y="7"/>
                    <a:pt x="16" y="7"/>
                  </a:cubicBezTo>
                  <a:cubicBezTo>
                    <a:pt x="17" y="7"/>
                    <a:pt x="17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5"/>
                    <a:pt x="18" y="4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20" y="2"/>
                    <a:pt x="19" y="4"/>
                    <a:pt x="20" y="3"/>
                  </a:cubicBezTo>
                  <a:cubicBezTo>
                    <a:pt x="21" y="5"/>
                    <a:pt x="21" y="5"/>
                    <a:pt x="22" y="6"/>
                  </a:cubicBezTo>
                  <a:cubicBezTo>
                    <a:pt x="22" y="7"/>
                    <a:pt x="21" y="7"/>
                    <a:pt x="22" y="8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3" y="5"/>
                    <a:pt x="22" y="5"/>
                    <a:pt x="22" y="5"/>
                  </a:cubicBezTo>
                  <a:cubicBezTo>
                    <a:pt x="20" y="4"/>
                    <a:pt x="22" y="1"/>
                    <a:pt x="23" y="0"/>
                  </a:cubicBezTo>
                  <a:cubicBezTo>
                    <a:pt x="24" y="0"/>
                    <a:pt x="24" y="1"/>
                    <a:pt x="24" y="2"/>
                  </a:cubicBezTo>
                  <a:cubicBezTo>
                    <a:pt x="24" y="1"/>
                    <a:pt x="26" y="0"/>
                    <a:pt x="26" y="2"/>
                  </a:cubicBezTo>
                  <a:cubicBezTo>
                    <a:pt x="27" y="2"/>
                    <a:pt x="27" y="2"/>
                    <a:pt x="28" y="2"/>
                  </a:cubicBezTo>
                  <a:cubicBezTo>
                    <a:pt x="29" y="2"/>
                    <a:pt x="29" y="2"/>
                    <a:pt x="29" y="3"/>
                  </a:cubicBezTo>
                  <a:cubicBezTo>
                    <a:pt x="30" y="3"/>
                    <a:pt x="31" y="3"/>
                    <a:pt x="31" y="3"/>
                  </a:cubicBezTo>
                  <a:cubicBezTo>
                    <a:pt x="31" y="4"/>
                    <a:pt x="32" y="4"/>
                    <a:pt x="32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3" y="7"/>
                    <a:pt x="34" y="7"/>
                  </a:cubicBezTo>
                  <a:cubicBezTo>
                    <a:pt x="34" y="7"/>
                    <a:pt x="34" y="8"/>
                    <a:pt x="34" y="8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3" y="9"/>
                    <a:pt x="33" y="10"/>
                    <a:pt x="33" y="11"/>
                  </a:cubicBezTo>
                  <a:cubicBezTo>
                    <a:pt x="33" y="10"/>
                    <a:pt x="32" y="10"/>
                    <a:pt x="32" y="9"/>
                  </a:cubicBezTo>
                  <a:cubicBezTo>
                    <a:pt x="32" y="10"/>
                    <a:pt x="32" y="10"/>
                    <a:pt x="32" y="11"/>
                  </a:cubicBezTo>
                  <a:cubicBezTo>
                    <a:pt x="32" y="13"/>
                    <a:pt x="31" y="13"/>
                    <a:pt x="32" y="14"/>
                  </a:cubicBezTo>
                  <a:cubicBezTo>
                    <a:pt x="30" y="14"/>
                    <a:pt x="29" y="12"/>
                    <a:pt x="28" y="11"/>
                  </a:cubicBezTo>
                  <a:cubicBezTo>
                    <a:pt x="27" y="11"/>
                    <a:pt x="26" y="11"/>
                    <a:pt x="26" y="11"/>
                  </a:cubicBezTo>
                  <a:cubicBezTo>
                    <a:pt x="26" y="9"/>
                    <a:pt x="28" y="10"/>
                    <a:pt x="29" y="8"/>
                  </a:cubicBezTo>
                  <a:cubicBezTo>
                    <a:pt x="29" y="6"/>
                    <a:pt x="27" y="7"/>
                    <a:pt x="28" y="6"/>
                  </a:cubicBezTo>
                  <a:cubicBezTo>
                    <a:pt x="27" y="6"/>
                    <a:pt x="26" y="5"/>
                    <a:pt x="26" y="6"/>
                  </a:cubicBezTo>
                  <a:cubicBezTo>
                    <a:pt x="26" y="5"/>
                    <a:pt x="25" y="5"/>
                    <a:pt x="24" y="5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4" y="9"/>
                    <a:pt x="23" y="9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0" y="11"/>
                    <a:pt x="20" y="12"/>
                    <a:pt x="19" y="13"/>
                  </a:cubicBezTo>
                  <a:cubicBezTo>
                    <a:pt x="19" y="13"/>
                    <a:pt x="18" y="14"/>
                    <a:pt x="17" y="15"/>
                  </a:cubicBezTo>
                  <a:cubicBezTo>
                    <a:pt x="17" y="15"/>
                    <a:pt x="18" y="16"/>
                    <a:pt x="17" y="16"/>
                  </a:cubicBezTo>
                  <a:cubicBezTo>
                    <a:pt x="17" y="17"/>
                    <a:pt x="18" y="16"/>
                    <a:pt x="18" y="18"/>
                  </a:cubicBezTo>
                  <a:cubicBezTo>
                    <a:pt x="19" y="18"/>
                    <a:pt x="20" y="19"/>
                    <a:pt x="20" y="20"/>
                  </a:cubicBezTo>
                  <a:cubicBezTo>
                    <a:pt x="21" y="20"/>
                    <a:pt x="21" y="19"/>
                    <a:pt x="21" y="20"/>
                  </a:cubicBezTo>
                  <a:cubicBezTo>
                    <a:pt x="22" y="20"/>
                    <a:pt x="22" y="19"/>
                    <a:pt x="22" y="20"/>
                  </a:cubicBezTo>
                  <a:cubicBezTo>
                    <a:pt x="22" y="21"/>
                    <a:pt x="23" y="22"/>
                    <a:pt x="23" y="23"/>
                  </a:cubicBezTo>
                  <a:cubicBezTo>
                    <a:pt x="23" y="22"/>
                    <a:pt x="23" y="20"/>
                    <a:pt x="24" y="20"/>
                  </a:cubicBezTo>
                  <a:cubicBezTo>
                    <a:pt x="24" y="19"/>
                    <a:pt x="24" y="20"/>
                    <a:pt x="23" y="19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4" y="17"/>
                    <a:pt x="25" y="15"/>
                    <a:pt x="25" y="13"/>
                  </a:cubicBezTo>
                  <a:cubicBezTo>
                    <a:pt x="26" y="13"/>
                    <a:pt x="26" y="12"/>
                    <a:pt x="26" y="12"/>
                  </a:cubicBezTo>
                  <a:cubicBezTo>
                    <a:pt x="27" y="12"/>
                    <a:pt x="27" y="13"/>
                    <a:pt x="27" y="13"/>
                  </a:cubicBezTo>
                  <a:cubicBezTo>
                    <a:pt x="28" y="13"/>
                    <a:pt x="28" y="14"/>
                    <a:pt x="29" y="14"/>
                  </a:cubicBezTo>
                  <a:cubicBezTo>
                    <a:pt x="29" y="14"/>
                    <a:pt x="29" y="15"/>
                    <a:pt x="29" y="16"/>
                  </a:cubicBezTo>
                  <a:cubicBezTo>
                    <a:pt x="29" y="17"/>
                    <a:pt x="31" y="16"/>
                    <a:pt x="31" y="17"/>
                  </a:cubicBezTo>
                  <a:cubicBezTo>
                    <a:pt x="32" y="17"/>
                    <a:pt x="31" y="16"/>
                    <a:pt x="31" y="15"/>
                  </a:cubicBezTo>
                  <a:cubicBezTo>
                    <a:pt x="33" y="15"/>
                    <a:pt x="32" y="17"/>
                    <a:pt x="33" y="18"/>
                  </a:cubicBezTo>
                  <a:cubicBezTo>
                    <a:pt x="33" y="18"/>
                    <a:pt x="33" y="19"/>
                    <a:pt x="33" y="19"/>
                  </a:cubicBezTo>
                  <a:cubicBezTo>
                    <a:pt x="33" y="20"/>
                    <a:pt x="34" y="20"/>
                    <a:pt x="34" y="22"/>
                  </a:cubicBezTo>
                  <a:cubicBezTo>
                    <a:pt x="35" y="21"/>
                    <a:pt x="35" y="21"/>
                    <a:pt x="35" y="22"/>
                  </a:cubicBezTo>
                  <a:cubicBezTo>
                    <a:pt x="35" y="23"/>
                    <a:pt x="35" y="23"/>
                    <a:pt x="35" y="25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6" y="27"/>
                    <a:pt x="37" y="28"/>
                    <a:pt x="37" y="29"/>
                  </a:cubicBezTo>
                  <a:cubicBezTo>
                    <a:pt x="36" y="29"/>
                    <a:pt x="35" y="28"/>
                    <a:pt x="35" y="29"/>
                  </a:cubicBezTo>
                  <a:cubicBezTo>
                    <a:pt x="35" y="29"/>
                    <a:pt x="35" y="28"/>
                    <a:pt x="35" y="28"/>
                  </a:cubicBezTo>
                  <a:cubicBezTo>
                    <a:pt x="34" y="27"/>
                    <a:pt x="34" y="28"/>
                    <a:pt x="33" y="28"/>
                  </a:cubicBezTo>
                  <a:cubicBezTo>
                    <a:pt x="33" y="26"/>
                    <a:pt x="34" y="25"/>
                    <a:pt x="35" y="24"/>
                  </a:cubicBezTo>
                  <a:cubicBezTo>
                    <a:pt x="34" y="23"/>
                    <a:pt x="33" y="26"/>
                    <a:pt x="32" y="25"/>
                  </a:cubicBezTo>
                  <a:cubicBezTo>
                    <a:pt x="32" y="26"/>
                    <a:pt x="32" y="25"/>
                    <a:pt x="32" y="26"/>
                  </a:cubicBezTo>
                  <a:cubicBezTo>
                    <a:pt x="31" y="26"/>
                    <a:pt x="31" y="26"/>
                    <a:pt x="31" y="27"/>
                  </a:cubicBezTo>
                  <a:cubicBezTo>
                    <a:pt x="30" y="28"/>
                    <a:pt x="32" y="28"/>
                    <a:pt x="32" y="29"/>
                  </a:cubicBezTo>
                  <a:cubicBezTo>
                    <a:pt x="32" y="29"/>
                    <a:pt x="31" y="30"/>
                    <a:pt x="30" y="30"/>
                  </a:cubicBezTo>
                  <a:cubicBezTo>
                    <a:pt x="30" y="30"/>
                    <a:pt x="30" y="30"/>
                    <a:pt x="30" y="29"/>
                  </a:cubicBezTo>
                  <a:cubicBezTo>
                    <a:pt x="29" y="30"/>
                    <a:pt x="28" y="30"/>
                    <a:pt x="27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5" y="34"/>
                  </a:cubicBezTo>
                  <a:cubicBezTo>
                    <a:pt x="25" y="35"/>
                    <a:pt x="24" y="35"/>
                    <a:pt x="24" y="37"/>
                  </a:cubicBezTo>
                  <a:cubicBezTo>
                    <a:pt x="24" y="37"/>
                    <a:pt x="24" y="37"/>
                    <a:pt x="23" y="37"/>
                  </a:cubicBezTo>
                  <a:cubicBezTo>
                    <a:pt x="24" y="38"/>
                    <a:pt x="24" y="38"/>
                    <a:pt x="23" y="38"/>
                  </a:cubicBezTo>
                  <a:cubicBezTo>
                    <a:pt x="22" y="39"/>
                    <a:pt x="21" y="40"/>
                    <a:pt x="20" y="42"/>
                  </a:cubicBezTo>
                  <a:cubicBezTo>
                    <a:pt x="20" y="42"/>
                    <a:pt x="21" y="43"/>
                    <a:pt x="21" y="43"/>
                  </a:cubicBezTo>
                  <a:cubicBezTo>
                    <a:pt x="21" y="44"/>
                    <a:pt x="21" y="44"/>
                    <a:pt x="21" y="46"/>
                  </a:cubicBezTo>
                  <a:cubicBezTo>
                    <a:pt x="20" y="46"/>
                    <a:pt x="19" y="45"/>
                    <a:pt x="19" y="43"/>
                  </a:cubicBezTo>
                  <a:cubicBezTo>
                    <a:pt x="19" y="42"/>
                    <a:pt x="18" y="43"/>
                    <a:pt x="17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5" y="42"/>
                    <a:pt x="13" y="43"/>
                  </a:cubicBezTo>
                  <a:cubicBezTo>
                    <a:pt x="13" y="43"/>
                    <a:pt x="12" y="43"/>
                    <a:pt x="11" y="44"/>
                  </a:cubicBezTo>
                  <a:cubicBezTo>
                    <a:pt x="12" y="46"/>
                    <a:pt x="10" y="51"/>
                    <a:pt x="13" y="51"/>
                  </a:cubicBezTo>
                  <a:cubicBezTo>
                    <a:pt x="14" y="50"/>
                    <a:pt x="14" y="49"/>
                    <a:pt x="14" y="48"/>
                  </a:cubicBezTo>
                  <a:cubicBezTo>
                    <a:pt x="15" y="48"/>
                    <a:pt x="15" y="48"/>
                    <a:pt x="17" y="48"/>
                  </a:cubicBezTo>
                  <a:cubicBezTo>
                    <a:pt x="17" y="50"/>
                    <a:pt x="16" y="51"/>
                    <a:pt x="16" y="52"/>
                  </a:cubicBezTo>
                  <a:cubicBezTo>
                    <a:pt x="17" y="52"/>
                    <a:pt x="18" y="52"/>
                    <a:pt x="19" y="53"/>
                  </a:cubicBezTo>
                  <a:cubicBezTo>
                    <a:pt x="19" y="55"/>
                    <a:pt x="18" y="56"/>
                    <a:pt x="19" y="57"/>
                  </a:cubicBezTo>
                  <a:cubicBezTo>
                    <a:pt x="19" y="57"/>
                    <a:pt x="20" y="57"/>
                    <a:pt x="20" y="56"/>
                  </a:cubicBezTo>
                  <a:cubicBezTo>
                    <a:pt x="21" y="56"/>
                    <a:pt x="21" y="57"/>
                    <a:pt x="21" y="58"/>
                  </a:cubicBezTo>
                  <a:cubicBezTo>
                    <a:pt x="22" y="57"/>
                    <a:pt x="23" y="56"/>
                    <a:pt x="23" y="55"/>
                  </a:cubicBezTo>
                  <a:cubicBezTo>
                    <a:pt x="24" y="55"/>
                    <a:pt x="24" y="55"/>
                    <a:pt x="24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6" y="55"/>
                    <a:pt x="26" y="54"/>
                    <a:pt x="26" y="55"/>
                  </a:cubicBezTo>
                  <a:cubicBezTo>
                    <a:pt x="27" y="56"/>
                    <a:pt x="28" y="56"/>
                    <a:pt x="28" y="57"/>
                  </a:cubicBezTo>
                  <a:cubicBezTo>
                    <a:pt x="28" y="57"/>
                    <a:pt x="28" y="56"/>
                    <a:pt x="29" y="56"/>
                  </a:cubicBezTo>
                  <a:cubicBezTo>
                    <a:pt x="30" y="57"/>
                    <a:pt x="31" y="57"/>
                    <a:pt x="32" y="58"/>
                  </a:cubicBezTo>
                  <a:cubicBezTo>
                    <a:pt x="32" y="59"/>
                    <a:pt x="33" y="60"/>
                    <a:pt x="33" y="60"/>
                  </a:cubicBezTo>
                  <a:cubicBezTo>
                    <a:pt x="36" y="59"/>
                    <a:pt x="37" y="63"/>
                    <a:pt x="36" y="64"/>
                  </a:cubicBezTo>
                  <a:cubicBezTo>
                    <a:pt x="36" y="65"/>
                    <a:pt x="37" y="64"/>
                    <a:pt x="38" y="64"/>
                  </a:cubicBezTo>
                  <a:cubicBezTo>
                    <a:pt x="38" y="66"/>
                    <a:pt x="39" y="65"/>
                    <a:pt x="40" y="66"/>
                  </a:cubicBezTo>
                  <a:cubicBezTo>
                    <a:pt x="40" y="66"/>
                    <a:pt x="41" y="66"/>
                    <a:pt x="41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7"/>
                    <a:pt x="44" y="67"/>
                    <a:pt x="45" y="67"/>
                  </a:cubicBezTo>
                  <a:cubicBezTo>
                    <a:pt x="45" y="68"/>
                    <a:pt x="45" y="69"/>
                    <a:pt x="45" y="70"/>
                  </a:cubicBezTo>
                  <a:cubicBezTo>
                    <a:pt x="45" y="70"/>
                    <a:pt x="45" y="70"/>
                    <a:pt x="45" y="71"/>
                  </a:cubicBezTo>
                  <a:cubicBezTo>
                    <a:pt x="44" y="72"/>
                    <a:pt x="45" y="72"/>
                    <a:pt x="44" y="73"/>
                  </a:cubicBezTo>
                  <a:cubicBezTo>
                    <a:pt x="44" y="74"/>
                    <a:pt x="43" y="74"/>
                    <a:pt x="43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76"/>
                    <a:pt x="42" y="76"/>
                    <a:pt x="42" y="77"/>
                  </a:cubicBezTo>
                  <a:cubicBezTo>
                    <a:pt x="43" y="78"/>
                    <a:pt x="42" y="80"/>
                    <a:pt x="42" y="82"/>
                  </a:cubicBezTo>
                  <a:cubicBezTo>
                    <a:pt x="41" y="82"/>
                    <a:pt x="41" y="82"/>
                    <a:pt x="39" y="83"/>
                  </a:cubicBezTo>
                  <a:cubicBezTo>
                    <a:pt x="39" y="83"/>
                    <a:pt x="39" y="84"/>
                    <a:pt x="38" y="84"/>
                  </a:cubicBezTo>
                  <a:cubicBezTo>
                    <a:pt x="38" y="85"/>
                    <a:pt x="38" y="85"/>
                    <a:pt x="38" y="86"/>
                  </a:cubicBezTo>
                  <a:cubicBezTo>
                    <a:pt x="38" y="87"/>
                    <a:pt x="37" y="87"/>
                    <a:pt x="37" y="89"/>
                  </a:cubicBezTo>
                  <a:cubicBezTo>
                    <a:pt x="36" y="89"/>
                    <a:pt x="36" y="90"/>
                    <a:pt x="36" y="90"/>
                  </a:cubicBezTo>
                  <a:cubicBezTo>
                    <a:pt x="36" y="90"/>
                    <a:pt x="35" y="90"/>
                    <a:pt x="35" y="90"/>
                  </a:cubicBezTo>
                  <a:cubicBezTo>
                    <a:pt x="35" y="90"/>
                    <a:pt x="34" y="90"/>
                    <a:pt x="34" y="90"/>
                  </a:cubicBezTo>
                  <a:cubicBezTo>
                    <a:pt x="34" y="91"/>
                    <a:pt x="34" y="92"/>
                    <a:pt x="34" y="93"/>
                  </a:cubicBezTo>
                  <a:cubicBezTo>
                    <a:pt x="33" y="94"/>
                    <a:pt x="33" y="94"/>
                    <a:pt x="32" y="94"/>
                  </a:cubicBezTo>
                  <a:cubicBezTo>
                    <a:pt x="31" y="95"/>
                    <a:pt x="31" y="97"/>
                    <a:pt x="30" y="96"/>
                  </a:cubicBezTo>
                  <a:cubicBezTo>
                    <a:pt x="31" y="96"/>
                    <a:pt x="30" y="99"/>
                    <a:pt x="30" y="100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3"/>
                    <a:pt x="29" y="103"/>
                  </a:cubicBezTo>
                  <a:cubicBezTo>
                    <a:pt x="29" y="104"/>
                    <a:pt x="29" y="104"/>
                    <a:pt x="29" y="105"/>
                  </a:cubicBezTo>
                  <a:cubicBezTo>
                    <a:pt x="28" y="106"/>
                    <a:pt x="30" y="106"/>
                    <a:pt x="29" y="107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9"/>
                    <a:pt x="29" y="108"/>
                    <a:pt x="28" y="108"/>
                  </a:cubicBezTo>
                  <a:cubicBezTo>
                    <a:pt x="28" y="108"/>
                    <a:pt x="27" y="108"/>
                    <a:pt x="27" y="107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27" y="107"/>
                    <a:pt x="27" y="107"/>
                    <a:pt x="27" y="106"/>
                  </a:cubicBezTo>
                  <a:cubicBezTo>
                    <a:pt x="26" y="106"/>
                    <a:pt x="26" y="104"/>
                    <a:pt x="25" y="104"/>
                  </a:cubicBezTo>
                  <a:cubicBezTo>
                    <a:pt x="26" y="102"/>
                    <a:pt x="25" y="101"/>
                    <a:pt x="25" y="99"/>
                  </a:cubicBezTo>
                  <a:cubicBezTo>
                    <a:pt x="25" y="98"/>
                    <a:pt x="25" y="98"/>
                    <a:pt x="25" y="97"/>
                  </a:cubicBezTo>
                  <a:cubicBezTo>
                    <a:pt x="25" y="96"/>
                    <a:pt x="24" y="97"/>
                    <a:pt x="24" y="96"/>
                  </a:cubicBezTo>
                  <a:cubicBezTo>
                    <a:pt x="25" y="95"/>
                    <a:pt x="26" y="95"/>
                    <a:pt x="26" y="94"/>
                  </a:cubicBezTo>
                  <a:cubicBezTo>
                    <a:pt x="25" y="93"/>
                    <a:pt x="25" y="95"/>
                    <a:pt x="24" y="94"/>
                  </a:cubicBezTo>
                  <a:cubicBezTo>
                    <a:pt x="25" y="92"/>
                    <a:pt x="24" y="89"/>
                    <a:pt x="26" y="88"/>
                  </a:cubicBezTo>
                  <a:cubicBezTo>
                    <a:pt x="26" y="86"/>
                    <a:pt x="25" y="85"/>
                    <a:pt x="26" y="84"/>
                  </a:cubicBezTo>
                  <a:cubicBezTo>
                    <a:pt x="26" y="83"/>
                    <a:pt x="26" y="83"/>
                    <a:pt x="25" y="83"/>
                  </a:cubicBezTo>
                  <a:cubicBezTo>
                    <a:pt x="25" y="82"/>
                    <a:pt x="25" y="82"/>
                    <a:pt x="26" y="81"/>
                  </a:cubicBezTo>
                  <a:cubicBezTo>
                    <a:pt x="26" y="79"/>
                    <a:pt x="25" y="79"/>
                    <a:pt x="24" y="77"/>
                  </a:cubicBezTo>
                  <a:cubicBezTo>
                    <a:pt x="23" y="77"/>
                    <a:pt x="23" y="76"/>
                    <a:pt x="22" y="75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1" y="73"/>
                    <a:pt x="20" y="72"/>
                    <a:pt x="20" y="70"/>
                  </a:cubicBezTo>
                  <a:cubicBezTo>
                    <a:pt x="20" y="70"/>
                    <a:pt x="21" y="70"/>
                    <a:pt x="21" y="69"/>
                  </a:cubicBezTo>
                  <a:cubicBezTo>
                    <a:pt x="21" y="69"/>
                    <a:pt x="20" y="69"/>
                    <a:pt x="20" y="68"/>
                  </a:cubicBezTo>
                  <a:cubicBezTo>
                    <a:pt x="21" y="67"/>
                    <a:pt x="19" y="66"/>
                    <a:pt x="20" y="64"/>
                  </a:cubicBezTo>
                  <a:cubicBezTo>
                    <a:pt x="20" y="63"/>
                    <a:pt x="21" y="63"/>
                    <a:pt x="21" y="62"/>
                  </a:cubicBezTo>
                  <a:cubicBezTo>
                    <a:pt x="20" y="61"/>
                    <a:pt x="21" y="61"/>
                    <a:pt x="21" y="61"/>
                  </a:cubicBezTo>
                  <a:cubicBezTo>
                    <a:pt x="21" y="60"/>
                    <a:pt x="20" y="59"/>
                    <a:pt x="20" y="58"/>
                  </a:cubicBezTo>
                  <a:cubicBezTo>
                    <a:pt x="20" y="58"/>
                    <a:pt x="20" y="59"/>
                    <a:pt x="20" y="59"/>
                  </a:cubicBezTo>
                  <a:cubicBezTo>
                    <a:pt x="18" y="59"/>
                    <a:pt x="18" y="58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6" y="56"/>
                    <a:pt x="16" y="56"/>
                    <a:pt x="16" y="55"/>
                  </a:cubicBezTo>
                  <a:cubicBezTo>
                    <a:pt x="15" y="55"/>
                    <a:pt x="15" y="55"/>
                    <a:pt x="14" y="55"/>
                  </a:cubicBezTo>
                  <a:cubicBezTo>
                    <a:pt x="13" y="54"/>
                    <a:pt x="13" y="54"/>
                    <a:pt x="13" y="53"/>
                  </a:cubicBezTo>
                  <a:cubicBezTo>
                    <a:pt x="10" y="54"/>
                    <a:pt x="9" y="52"/>
                    <a:pt x="7" y="52"/>
                  </a:cubicBezTo>
                  <a:cubicBezTo>
                    <a:pt x="7" y="50"/>
                    <a:pt x="6" y="49"/>
                    <a:pt x="6" y="48"/>
                  </a:cubicBezTo>
                  <a:cubicBezTo>
                    <a:pt x="6" y="47"/>
                    <a:pt x="5" y="46"/>
                    <a:pt x="5" y="45"/>
                  </a:cubicBezTo>
                  <a:cubicBezTo>
                    <a:pt x="5" y="45"/>
                    <a:pt x="5" y="44"/>
                    <a:pt x="4" y="44"/>
                  </a:cubicBezTo>
                  <a:cubicBezTo>
                    <a:pt x="4" y="46"/>
                    <a:pt x="5" y="46"/>
                    <a:pt x="5" y="47"/>
                  </a:cubicBezTo>
                  <a:cubicBezTo>
                    <a:pt x="4" y="47"/>
                    <a:pt x="4" y="46"/>
                    <a:pt x="3" y="47"/>
                  </a:cubicBezTo>
                  <a:cubicBezTo>
                    <a:pt x="3" y="46"/>
                    <a:pt x="3" y="44"/>
                    <a:pt x="2" y="44"/>
                  </a:cubicBezTo>
                  <a:cubicBezTo>
                    <a:pt x="2" y="44"/>
                    <a:pt x="2" y="43"/>
                    <a:pt x="2" y="43"/>
                  </a:cubicBezTo>
                  <a:cubicBezTo>
                    <a:pt x="1" y="42"/>
                    <a:pt x="1" y="40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27"/>
                    <a:pt x="7" y="16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107">
              <a:extLst>
                <a:ext uri="{FF2B5EF4-FFF2-40B4-BE49-F238E27FC236}">
                  <a16:creationId xmlns:a16="http://schemas.microsoft.com/office/drawing/2014/main" id="{BF74D066-74DA-8702-C353-5421BF9F4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9661" y="-596603"/>
              <a:ext cx="42096" cy="33910"/>
            </a:xfrm>
            <a:custGeom>
              <a:avLst/>
              <a:gdLst>
                <a:gd name="T0" fmla="*/ 1 w 15"/>
                <a:gd name="T1" fmla="*/ 9 h 12"/>
                <a:gd name="T2" fmla="*/ 14 w 15"/>
                <a:gd name="T3" fmla="*/ 0 h 12"/>
                <a:gd name="T4" fmla="*/ 15 w 15"/>
                <a:gd name="T5" fmla="*/ 1 h 12"/>
                <a:gd name="T6" fmla="*/ 12 w 15"/>
                <a:gd name="T7" fmla="*/ 2 h 12"/>
                <a:gd name="T8" fmla="*/ 12 w 15"/>
                <a:gd name="T9" fmla="*/ 3 h 12"/>
                <a:gd name="T10" fmla="*/ 10 w 15"/>
                <a:gd name="T11" fmla="*/ 5 h 12"/>
                <a:gd name="T12" fmla="*/ 8 w 15"/>
                <a:gd name="T13" fmla="*/ 6 h 12"/>
                <a:gd name="T14" fmla="*/ 6 w 15"/>
                <a:gd name="T15" fmla="*/ 9 h 12"/>
                <a:gd name="T16" fmla="*/ 5 w 15"/>
                <a:gd name="T17" fmla="*/ 9 h 12"/>
                <a:gd name="T18" fmla="*/ 6 w 15"/>
                <a:gd name="T19" fmla="*/ 9 h 12"/>
                <a:gd name="T20" fmla="*/ 5 w 15"/>
                <a:gd name="T21" fmla="*/ 10 h 12"/>
                <a:gd name="T22" fmla="*/ 0 w 15"/>
                <a:gd name="T23" fmla="*/ 11 h 12"/>
                <a:gd name="T24" fmla="*/ 0 w 15"/>
                <a:gd name="T25" fmla="*/ 10 h 12"/>
                <a:gd name="T26" fmla="*/ 1 w 15"/>
                <a:gd name="T27" fmla="*/ 10 h 12"/>
                <a:gd name="T28" fmla="*/ 3 w 15"/>
                <a:gd name="T29" fmla="*/ 10 h 12"/>
                <a:gd name="T30" fmla="*/ 1 w 15"/>
                <a:gd name="T3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12">
                  <a:moveTo>
                    <a:pt x="1" y="9"/>
                  </a:moveTo>
                  <a:cubicBezTo>
                    <a:pt x="5" y="6"/>
                    <a:pt x="10" y="3"/>
                    <a:pt x="14" y="0"/>
                  </a:cubicBezTo>
                  <a:cubicBezTo>
                    <a:pt x="14" y="1"/>
                    <a:pt x="15" y="0"/>
                    <a:pt x="15" y="1"/>
                  </a:cubicBezTo>
                  <a:cubicBezTo>
                    <a:pt x="15" y="2"/>
                    <a:pt x="13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1" y="3"/>
                    <a:pt x="11" y="4"/>
                    <a:pt x="10" y="5"/>
                  </a:cubicBezTo>
                  <a:cubicBezTo>
                    <a:pt x="9" y="4"/>
                    <a:pt x="9" y="6"/>
                    <a:pt x="8" y="6"/>
                  </a:cubicBezTo>
                  <a:cubicBezTo>
                    <a:pt x="8" y="7"/>
                    <a:pt x="6" y="7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9"/>
                    <a:pt x="6" y="8"/>
                    <a:pt x="6" y="9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12"/>
                    <a:pt x="2" y="11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9"/>
                    <a:pt x="2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108">
              <a:extLst>
                <a:ext uri="{FF2B5EF4-FFF2-40B4-BE49-F238E27FC236}">
                  <a16:creationId xmlns:a16="http://schemas.microsoft.com/office/drawing/2014/main" id="{82653D11-EBB9-2D82-7FE5-5298426A1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0344" y="-576725"/>
              <a:ext cx="226849" cy="261929"/>
            </a:xfrm>
            <a:custGeom>
              <a:avLst/>
              <a:gdLst>
                <a:gd name="T0" fmla="*/ 82 w 82"/>
                <a:gd name="T1" fmla="*/ 27 h 95"/>
                <a:gd name="T2" fmla="*/ 78 w 82"/>
                <a:gd name="T3" fmla="*/ 42 h 95"/>
                <a:gd name="T4" fmla="*/ 74 w 82"/>
                <a:gd name="T5" fmla="*/ 40 h 95"/>
                <a:gd name="T6" fmla="*/ 74 w 82"/>
                <a:gd name="T7" fmla="*/ 48 h 95"/>
                <a:gd name="T8" fmla="*/ 70 w 82"/>
                <a:gd name="T9" fmla="*/ 54 h 95"/>
                <a:gd name="T10" fmla="*/ 64 w 82"/>
                <a:gd name="T11" fmla="*/ 59 h 95"/>
                <a:gd name="T12" fmla="*/ 63 w 82"/>
                <a:gd name="T13" fmla="*/ 64 h 95"/>
                <a:gd name="T14" fmla="*/ 62 w 82"/>
                <a:gd name="T15" fmla="*/ 57 h 95"/>
                <a:gd name="T16" fmla="*/ 57 w 82"/>
                <a:gd name="T17" fmla="*/ 53 h 95"/>
                <a:gd name="T18" fmla="*/ 53 w 82"/>
                <a:gd name="T19" fmla="*/ 57 h 95"/>
                <a:gd name="T20" fmla="*/ 50 w 82"/>
                <a:gd name="T21" fmla="*/ 59 h 95"/>
                <a:gd name="T22" fmla="*/ 47 w 82"/>
                <a:gd name="T23" fmla="*/ 52 h 95"/>
                <a:gd name="T24" fmla="*/ 41 w 82"/>
                <a:gd name="T25" fmla="*/ 49 h 95"/>
                <a:gd name="T26" fmla="*/ 38 w 82"/>
                <a:gd name="T27" fmla="*/ 50 h 95"/>
                <a:gd name="T28" fmla="*/ 39 w 82"/>
                <a:gd name="T29" fmla="*/ 56 h 95"/>
                <a:gd name="T30" fmla="*/ 29 w 82"/>
                <a:gd name="T31" fmla="*/ 52 h 95"/>
                <a:gd name="T32" fmla="*/ 31 w 82"/>
                <a:gd name="T33" fmla="*/ 56 h 95"/>
                <a:gd name="T34" fmla="*/ 37 w 82"/>
                <a:gd name="T35" fmla="*/ 62 h 95"/>
                <a:gd name="T36" fmla="*/ 31 w 82"/>
                <a:gd name="T37" fmla="*/ 81 h 95"/>
                <a:gd name="T38" fmla="*/ 24 w 82"/>
                <a:gd name="T39" fmla="*/ 93 h 95"/>
                <a:gd name="T40" fmla="*/ 15 w 82"/>
                <a:gd name="T41" fmla="*/ 83 h 95"/>
                <a:gd name="T42" fmla="*/ 14 w 82"/>
                <a:gd name="T43" fmla="*/ 65 h 95"/>
                <a:gd name="T44" fmla="*/ 8 w 82"/>
                <a:gd name="T45" fmla="*/ 65 h 95"/>
                <a:gd name="T46" fmla="*/ 0 w 82"/>
                <a:gd name="T47" fmla="*/ 53 h 95"/>
                <a:gd name="T48" fmla="*/ 6 w 82"/>
                <a:gd name="T49" fmla="*/ 41 h 95"/>
                <a:gd name="T50" fmla="*/ 15 w 82"/>
                <a:gd name="T51" fmla="*/ 41 h 95"/>
                <a:gd name="T52" fmla="*/ 27 w 82"/>
                <a:gd name="T53" fmla="*/ 45 h 95"/>
                <a:gd name="T54" fmla="*/ 26 w 82"/>
                <a:gd name="T55" fmla="*/ 41 h 95"/>
                <a:gd name="T56" fmla="*/ 22 w 82"/>
                <a:gd name="T57" fmla="*/ 38 h 95"/>
                <a:gd name="T58" fmla="*/ 22 w 82"/>
                <a:gd name="T59" fmla="*/ 41 h 95"/>
                <a:gd name="T60" fmla="*/ 19 w 82"/>
                <a:gd name="T61" fmla="*/ 37 h 95"/>
                <a:gd name="T62" fmla="*/ 19 w 82"/>
                <a:gd name="T63" fmla="*/ 38 h 95"/>
                <a:gd name="T64" fmla="*/ 15 w 82"/>
                <a:gd name="T65" fmla="*/ 37 h 95"/>
                <a:gd name="T66" fmla="*/ 12 w 82"/>
                <a:gd name="T67" fmla="*/ 35 h 95"/>
                <a:gd name="T68" fmla="*/ 4 w 82"/>
                <a:gd name="T69" fmla="*/ 40 h 95"/>
                <a:gd name="T70" fmla="*/ 8 w 82"/>
                <a:gd name="T71" fmla="*/ 34 h 95"/>
                <a:gd name="T72" fmla="*/ 9 w 82"/>
                <a:gd name="T73" fmla="*/ 29 h 95"/>
                <a:gd name="T74" fmla="*/ 6 w 82"/>
                <a:gd name="T75" fmla="*/ 26 h 95"/>
                <a:gd name="T76" fmla="*/ 8 w 82"/>
                <a:gd name="T77" fmla="*/ 20 h 95"/>
                <a:gd name="T78" fmla="*/ 10 w 82"/>
                <a:gd name="T79" fmla="*/ 26 h 95"/>
                <a:gd name="T80" fmla="*/ 13 w 82"/>
                <a:gd name="T81" fmla="*/ 25 h 95"/>
                <a:gd name="T82" fmla="*/ 12 w 82"/>
                <a:gd name="T83" fmla="*/ 18 h 95"/>
                <a:gd name="T84" fmla="*/ 16 w 82"/>
                <a:gd name="T85" fmla="*/ 12 h 95"/>
                <a:gd name="T86" fmla="*/ 23 w 82"/>
                <a:gd name="T87" fmla="*/ 7 h 95"/>
                <a:gd name="T88" fmla="*/ 30 w 82"/>
                <a:gd name="T89" fmla="*/ 10 h 95"/>
                <a:gd name="T90" fmla="*/ 38 w 82"/>
                <a:gd name="T91" fmla="*/ 10 h 95"/>
                <a:gd name="T92" fmla="*/ 44 w 82"/>
                <a:gd name="T93" fmla="*/ 7 h 95"/>
                <a:gd name="T94" fmla="*/ 49 w 82"/>
                <a:gd name="T95" fmla="*/ 7 h 95"/>
                <a:gd name="T96" fmla="*/ 51 w 82"/>
                <a:gd name="T97" fmla="*/ 3 h 95"/>
                <a:gd name="T98" fmla="*/ 57 w 82"/>
                <a:gd name="T99" fmla="*/ 0 h 95"/>
                <a:gd name="T100" fmla="*/ 62 w 82"/>
                <a:gd name="T101" fmla="*/ 4 h 95"/>
                <a:gd name="T102" fmla="*/ 80 w 82"/>
                <a:gd name="T103" fmla="*/ 2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5">
                  <a:moveTo>
                    <a:pt x="80" y="23"/>
                  </a:moveTo>
                  <a:cubicBezTo>
                    <a:pt x="79" y="23"/>
                    <a:pt x="79" y="24"/>
                    <a:pt x="79" y="24"/>
                  </a:cubicBezTo>
                  <a:cubicBezTo>
                    <a:pt x="79" y="25"/>
                    <a:pt x="80" y="25"/>
                    <a:pt x="81" y="24"/>
                  </a:cubicBezTo>
                  <a:cubicBezTo>
                    <a:pt x="81" y="25"/>
                    <a:pt x="81" y="26"/>
                    <a:pt x="82" y="27"/>
                  </a:cubicBezTo>
                  <a:cubicBezTo>
                    <a:pt x="82" y="28"/>
                    <a:pt x="82" y="30"/>
                    <a:pt x="82" y="31"/>
                  </a:cubicBezTo>
                  <a:cubicBezTo>
                    <a:pt x="81" y="32"/>
                    <a:pt x="81" y="34"/>
                    <a:pt x="80" y="35"/>
                  </a:cubicBezTo>
                  <a:cubicBezTo>
                    <a:pt x="79" y="35"/>
                    <a:pt x="79" y="35"/>
                    <a:pt x="78" y="36"/>
                  </a:cubicBezTo>
                  <a:cubicBezTo>
                    <a:pt x="77" y="38"/>
                    <a:pt x="79" y="41"/>
                    <a:pt x="78" y="42"/>
                  </a:cubicBezTo>
                  <a:cubicBezTo>
                    <a:pt x="77" y="42"/>
                    <a:pt x="76" y="41"/>
                    <a:pt x="76" y="40"/>
                  </a:cubicBezTo>
                  <a:cubicBezTo>
                    <a:pt x="76" y="39"/>
                    <a:pt x="75" y="39"/>
                    <a:pt x="75" y="38"/>
                  </a:cubicBezTo>
                  <a:cubicBezTo>
                    <a:pt x="73" y="38"/>
                    <a:pt x="75" y="39"/>
                    <a:pt x="74" y="40"/>
                  </a:cubicBezTo>
                  <a:cubicBezTo>
                    <a:pt x="75" y="40"/>
                    <a:pt x="74" y="40"/>
                    <a:pt x="74" y="40"/>
                  </a:cubicBezTo>
                  <a:cubicBezTo>
                    <a:pt x="74" y="41"/>
                    <a:pt x="73" y="41"/>
                    <a:pt x="74" y="42"/>
                  </a:cubicBezTo>
                  <a:cubicBezTo>
                    <a:pt x="74" y="42"/>
                    <a:pt x="74" y="43"/>
                    <a:pt x="74" y="43"/>
                  </a:cubicBezTo>
                  <a:cubicBezTo>
                    <a:pt x="74" y="44"/>
                    <a:pt x="75" y="44"/>
                    <a:pt x="75" y="45"/>
                  </a:cubicBezTo>
                  <a:cubicBezTo>
                    <a:pt x="74" y="45"/>
                    <a:pt x="75" y="47"/>
                    <a:pt x="74" y="48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3" y="51"/>
                    <a:pt x="72" y="52"/>
                    <a:pt x="72" y="53"/>
                  </a:cubicBezTo>
                  <a:cubicBezTo>
                    <a:pt x="70" y="53"/>
                    <a:pt x="69" y="53"/>
                    <a:pt x="69" y="54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55"/>
                    <a:pt x="70" y="56"/>
                    <a:pt x="69" y="56"/>
                  </a:cubicBezTo>
                  <a:cubicBezTo>
                    <a:pt x="69" y="59"/>
                    <a:pt x="69" y="62"/>
                    <a:pt x="67" y="62"/>
                  </a:cubicBezTo>
                  <a:cubicBezTo>
                    <a:pt x="67" y="61"/>
                    <a:pt x="66" y="61"/>
                    <a:pt x="66" y="61"/>
                  </a:cubicBezTo>
                  <a:cubicBezTo>
                    <a:pt x="65" y="61"/>
                    <a:pt x="65" y="60"/>
                    <a:pt x="64" y="59"/>
                  </a:cubicBezTo>
                  <a:cubicBezTo>
                    <a:pt x="64" y="59"/>
                    <a:pt x="64" y="60"/>
                    <a:pt x="64" y="61"/>
                  </a:cubicBezTo>
                  <a:cubicBezTo>
                    <a:pt x="64" y="62"/>
                    <a:pt x="65" y="63"/>
                    <a:pt x="66" y="63"/>
                  </a:cubicBezTo>
                  <a:cubicBezTo>
                    <a:pt x="66" y="65"/>
                    <a:pt x="67" y="65"/>
                    <a:pt x="67" y="67"/>
                  </a:cubicBezTo>
                  <a:cubicBezTo>
                    <a:pt x="65" y="66"/>
                    <a:pt x="64" y="65"/>
                    <a:pt x="63" y="64"/>
                  </a:cubicBezTo>
                  <a:cubicBezTo>
                    <a:pt x="64" y="63"/>
                    <a:pt x="63" y="62"/>
                    <a:pt x="63" y="62"/>
                  </a:cubicBezTo>
                  <a:cubicBezTo>
                    <a:pt x="63" y="61"/>
                    <a:pt x="63" y="61"/>
                    <a:pt x="63" y="60"/>
                  </a:cubicBezTo>
                  <a:cubicBezTo>
                    <a:pt x="63" y="59"/>
                    <a:pt x="63" y="59"/>
                    <a:pt x="62" y="59"/>
                  </a:cubicBezTo>
                  <a:cubicBezTo>
                    <a:pt x="62" y="58"/>
                    <a:pt x="62" y="58"/>
                    <a:pt x="62" y="57"/>
                  </a:cubicBezTo>
                  <a:cubicBezTo>
                    <a:pt x="62" y="56"/>
                    <a:pt x="60" y="57"/>
                    <a:pt x="60" y="56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59" y="54"/>
                    <a:pt x="59" y="53"/>
                    <a:pt x="59" y="52"/>
                  </a:cubicBezTo>
                  <a:cubicBezTo>
                    <a:pt x="58" y="52"/>
                    <a:pt x="57" y="53"/>
                    <a:pt x="57" y="53"/>
                  </a:cubicBezTo>
                  <a:cubicBezTo>
                    <a:pt x="56" y="54"/>
                    <a:pt x="55" y="54"/>
                    <a:pt x="56" y="56"/>
                  </a:cubicBezTo>
                  <a:cubicBezTo>
                    <a:pt x="55" y="55"/>
                    <a:pt x="55" y="57"/>
                    <a:pt x="54" y="56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7"/>
                    <a:pt x="53" y="57"/>
                  </a:cubicBezTo>
                  <a:cubicBezTo>
                    <a:pt x="54" y="60"/>
                    <a:pt x="53" y="61"/>
                    <a:pt x="52" y="62"/>
                  </a:cubicBezTo>
                  <a:cubicBezTo>
                    <a:pt x="52" y="62"/>
                    <a:pt x="51" y="63"/>
                    <a:pt x="51" y="62"/>
                  </a:cubicBezTo>
                  <a:cubicBezTo>
                    <a:pt x="51" y="62"/>
                    <a:pt x="51" y="61"/>
                    <a:pt x="51" y="61"/>
                  </a:cubicBezTo>
                  <a:cubicBezTo>
                    <a:pt x="51" y="60"/>
                    <a:pt x="50" y="59"/>
                    <a:pt x="50" y="59"/>
                  </a:cubicBezTo>
                  <a:cubicBezTo>
                    <a:pt x="49" y="57"/>
                    <a:pt x="49" y="56"/>
                    <a:pt x="48" y="55"/>
                  </a:cubicBezTo>
                  <a:cubicBezTo>
                    <a:pt x="48" y="54"/>
                    <a:pt x="48" y="54"/>
                    <a:pt x="48" y="53"/>
                  </a:cubicBezTo>
                  <a:cubicBezTo>
                    <a:pt x="48" y="53"/>
                    <a:pt x="47" y="53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1"/>
                    <a:pt x="46" y="50"/>
                    <a:pt x="44" y="50"/>
                  </a:cubicBezTo>
                  <a:cubicBezTo>
                    <a:pt x="44" y="50"/>
                    <a:pt x="44" y="50"/>
                    <a:pt x="43" y="50"/>
                  </a:cubicBezTo>
                  <a:cubicBezTo>
                    <a:pt x="42" y="50"/>
                    <a:pt x="42" y="51"/>
                    <a:pt x="41" y="51"/>
                  </a:cubicBezTo>
                  <a:cubicBezTo>
                    <a:pt x="41" y="50"/>
                    <a:pt x="41" y="50"/>
                    <a:pt x="41" y="49"/>
                  </a:cubicBezTo>
                  <a:cubicBezTo>
                    <a:pt x="38" y="50"/>
                    <a:pt x="39" y="47"/>
                    <a:pt x="37" y="46"/>
                  </a:cubicBezTo>
                  <a:cubicBezTo>
                    <a:pt x="37" y="46"/>
                    <a:pt x="37" y="46"/>
                    <a:pt x="36" y="46"/>
                  </a:cubicBezTo>
                  <a:cubicBezTo>
                    <a:pt x="37" y="47"/>
                    <a:pt x="37" y="47"/>
                    <a:pt x="38" y="47"/>
                  </a:cubicBezTo>
                  <a:cubicBezTo>
                    <a:pt x="37" y="49"/>
                    <a:pt x="38" y="49"/>
                    <a:pt x="38" y="50"/>
                  </a:cubicBezTo>
                  <a:cubicBezTo>
                    <a:pt x="39" y="50"/>
                    <a:pt x="39" y="49"/>
                    <a:pt x="40" y="50"/>
                  </a:cubicBezTo>
                  <a:cubicBezTo>
                    <a:pt x="40" y="51"/>
                    <a:pt x="41" y="51"/>
                    <a:pt x="42" y="52"/>
                  </a:cubicBezTo>
                  <a:cubicBezTo>
                    <a:pt x="42" y="53"/>
                    <a:pt x="41" y="53"/>
                    <a:pt x="41" y="55"/>
                  </a:cubicBezTo>
                  <a:cubicBezTo>
                    <a:pt x="40" y="55"/>
                    <a:pt x="40" y="56"/>
                    <a:pt x="39" y="56"/>
                  </a:cubicBezTo>
                  <a:cubicBezTo>
                    <a:pt x="38" y="56"/>
                    <a:pt x="39" y="57"/>
                    <a:pt x="38" y="57"/>
                  </a:cubicBezTo>
                  <a:cubicBezTo>
                    <a:pt x="36" y="57"/>
                    <a:pt x="35" y="59"/>
                    <a:pt x="34" y="59"/>
                  </a:cubicBezTo>
                  <a:cubicBezTo>
                    <a:pt x="32" y="58"/>
                    <a:pt x="32" y="56"/>
                    <a:pt x="32" y="55"/>
                  </a:cubicBezTo>
                  <a:cubicBezTo>
                    <a:pt x="31" y="54"/>
                    <a:pt x="30" y="53"/>
                    <a:pt x="29" y="52"/>
                  </a:cubicBezTo>
                  <a:cubicBezTo>
                    <a:pt x="30" y="51"/>
                    <a:pt x="29" y="50"/>
                    <a:pt x="28" y="49"/>
                  </a:cubicBezTo>
                  <a:cubicBezTo>
                    <a:pt x="28" y="49"/>
                    <a:pt x="29" y="50"/>
                    <a:pt x="28" y="51"/>
                  </a:cubicBezTo>
                  <a:cubicBezTo>
                    <a:pt x="29" y="52"/>
                    <a:pt x="29" y="52"/>
                    <a:pt x="30" y="53"/>
                  </a:cubicBezTo>
                  <a:cubicBezTo>
                    <a:pt x="29" y="55"/>
                    <a:pt x="31" y="55"/>
                    <a:pt x="31" y="56"/>
                  </a:cubicBezTo>
                  <a:cubicBezTo>
                    <a:pt x="32" y="57"/>
                    <a:pt x="33" y="58"/>
                    <a:pt x="33" y="60"/>
                  </a:cubicBezTo>
                  <a:cubicBezTo>
                    <a:pt x="34" y="60"/>
                    <a:pt x="34" y="60"/>
                    <a:pt x="35" y="60"/>
                  </a:cubicBezTo>
                  <a:cubicBezTo>
                    <a:pt x="36" y="60"/>
                    <a:pt x="36" y="59"/>
                    <a:pt x="37" y="59"/>
                  </a:cubicBezTo>
                  <a:cubicBezTo>
                    <a:pt x="38" y="60"/>
                    <a:pt x="37" y="61"/>
                    <a:pt x="37" y="62"/>
                  </a:cubicBezTo>
                  <a:cubicBezTo>
                    <a:pt x="36" y="64"/>
                    <a:pt x="35" y="66"/>
                    <a:pt x="34" y="68"/>
                  </a:cubicBezTo>
                  <a:cubicBezTo>
                    <a:pt x="33" y="68"/>
                    <a:pt x="33" y="69"/>
                    <a:pt x="32" y="69"/>
                  </a:cubicBezTo>
                  <a:cubicBezTo>
                    <a:pt x="32" y="71"/>
                    <a:pt x="31" y="72"/>
                    <a:pt x="31" y="73"/>
                  </a:cubicBezTo>
                  <a:cubicBezTo>
                    <a:pt x="31" y="75"/>
                    <a:pt x="31" y="78"/>
                    <a:pt x="31" y="81"/>
                  </a:cubicBezTo>
                  <a:cubicBezTo>
                    <a:pt x="29" y="82"/>
                    <a:pt x="28" y="84"/>
                    <a:pt x="28" y="87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7" y="88"/>
                    <a:pt x="26" y="89"/>
                    <a:pt x="27" y="90"/>
                  </a:cubicBezTo>
                  <a:cubicBezTo>
                    <a:pt x="25" y="91"/>
                    <a:pt x="25" y="92"/>
                    <a:pt x="24" y="93"/>
                  </a:cubicBezTo>
                  <a:cubicBezTo>
                    <a:pt x="22" y="94"/>
                    <a:pt x="21" y="95"/>
                    <a:pt x="19" y="95"/>
                  </a:cubicBezTo>
                  <a:cubicBezTo>
                    <a:pt x="18" y="94"/>
                    <a:pt x="18" y="91"/>
                    <a:pt x="17" y="90"/>
                  </a:cubicBezTo>
                  <a:cubicBezTo>
                    <a:pt x="17" y="89"/>
                    <a:pt x="17" y="88"/>
                    <a:pt x="17" y="87"/>
                  </a:cubicBezTo>
                  <a:cubicBezTo>
                    <a:pt x="17" y="86"/>
                    <a:pt x="16" y="84"/>
                    <a:pt x="15" y="83"/>
                  </a:cubicBezTo>
                  <a:cubicBezTo>
                    <a:pt x="15" y="82"/>
                    <a:pt x="15" y="80"/>
                    <a:pt x="16" y="78"/>
                  </a:cubicBezTo>
                  <a:cubicBezTo>
                    <a:pt x="15" y="77"/>
                    <a:pt x="15" y="75"/>
                    <a:pt x="15" y="74"/>
                  </a:cubicBezTo>
                  <a:cubicBezTo>
                    <a:pt x="15" y="73"/>
                    <a:pt x="14" y="72"/>
                    <a:pt x="13" y="70"/>
                  </a:cubicBezTo>
                  <a:cubicBezTo>
                    <a:pt x="13" y="68"/>
                    <a:pt x="14" y="67"/>
                    <a:pt x="14" y="65"/>
                  </a:cubicBezTo>
                  <a:cubicBezTo>
                    <a:pt x="13" y="65"/>
                    <a:pt x="13" y="65"/>
                    <a:pt x="12" y="66"/>
                  </a:cubicBezTo>
                  <a:cubicBezTo>
                    <a:pt x="12" y="66"/>
                    <a:pt x="11" y="65"/>
                    <a:pt x="10" y="65"/>
                  </a:cubicBezTo>
                  <a:cubicBezTo>
                    <a:pt x="10" y="65"/>
                    <a:pt x="10" y="64"/>
                    <a:pt x="10" y="64"/>
                  </a:cubicBezTo>
                  <a:cubicBezTo>
                    <a:pt x="9" y="64"/>
                    <a:pt x="9" y="65"/>
                    <a:pt x="8" y="65"/>
                  </a:cubicBezTo>
                  <a:cubicBezTo>
                    <a:pt x="7" y="65"/>
                    <a:pt x="6" y="65"/>
                    <a:pt x="5" y="66"/>
                  </a:cubicBezTo>
                  <a:cubicBezTo>
                    <a:pt x="3" y="65"/>
                    <a:pt x="3" y="64"/>
                    <a:pt x="2" y="64"/>
                  </a:cubicBezTo>
                  <a:cubicBezTo>
                    <a:pt x="1" y="62"/>
                    <a:pt x="1" y="61"/>
                    <a:pt x="0" y="60"/>
                  </a:cubicBezTo>
                  <a:cubicBezTo>
                    <a:pt x="0" y="57"/>
                    <a:pt x="0" y="55"/>
                    <a:pt x="0" y="53"/>
                  </a:cubicBezTo>
                  <a:cubicBezTo>
                    <a:pt x="0" y="52"/>
                    <a:pt x="1" y="51"/>
                    <a:pt x="1" y="49"/>
                  </a:cubicBezTo>
                  <a:cubicBezTo>
                    <a:pt x="2" y="48"/>
                    <a:pt x="3" y="48"/>
                    <a:pt x="3" y="47"/>
                  </a:cubicBezTo>
                  <a:cubicBezTo>
                    <a:pt x="4" y="46"/>
                    <a:pt x="3" y="44"/>
                    <a:pt x="4" y="43"/>
                  </a:cubicBezTo>
                  <a:cubicBezTo>
                    <a:pt x="5" y="42"/>
                    <a:pt x="5" y="42"/>
                    <a:pt x="6" y="41"/>
                  </a:cubicBezTo>
                  <a:cubicBezTo>
                    <a:pt x="6" y="41"/>
                    <a:pt x="7" y="41"/>
                    <a:pt x="7" y="42"/>
                  </a:cubicBezTo>
                  <a:cubicBezTo>
                    <a:pt x="8" y="41"/>
                    <a:pt x="10" y="41"/>
                    <a:pt x="12" y="41"/>
                  </a:cubicBezTo>
                  <a:cubicBezTo>
                    <a:pt x="12" y="40"/>
                    <a:pt x="14" y="40"/>
                    <a:pt x="15" y="40"/>
                  </a:cubicBezTo>
                  <a:cubicBezTo>
                    <a:pt x="15" y="40"/>
                    <a:pt x="15" y="41"/>
                    <a:pt x="15" y="41"/>
                  </a:cubicBezTo>
                  <a:cubicBezTo>
                    <a:pt x="15" y="42"/>
                    <a:pt x="15" y="42"/>
                    <a:pt x="15" y="43"/>
                  </a:cubicBezTo>
                  <a:cubicBezTo>
                    <a:pt x="16" y="44"/>
                    <a:pt x="18" y="44"/>
                    <a:pt x="19" y="45"/>
                  </a:cubicBezTo>
                  <a:cubicBezTo>
                    <a:pt x="20" y="45"/>
                    <a:pt x="20" y="44"/>
                    <a:pt x="21" y="44"/>
                  </a:cubicBezTo>
                  <a:cubicBezTo>
                    <a:pt x="23" y="44"/>
                    <a:pt x="25" y="44"/>
                    <a:pt x="27" y="45"/>
                  </a:cubicBezTo>
                  <a:cubicBezTo>
                    <a:pt x="28" y="45"/>
                    <a:pt x="27" y="43"/>
                    <a:pt x="28" y="42"/>
                  </a:cubicBezTo>
                  <a:cubicBezTo>
                    <a:pt x="28" y="42"/>
                    <a:pt x="28" y="41"/>
                    <a:pt x="28" y="41"/>
                  </a:cubicBezTo>
                  <a:cubicBezTo>
                    <a:pt x="27" y="40"/>
                    <a:pt x="28" y="42"/>
                    <a:pt x="27" y="42"/>
                  </a:cubicBezTo>
                  <a:cubicBezTo>
                    <a:pt x="26" y="42"/>
                    <a:pt x="27" y="41"/>
                    <a:pt x="26" y="41"/>
                  </a:cubicBezTo>
                  <a:cubicBezTo>
                    <a:pt x="26" y="41"/>
                    <a:pt x="24" y="42"/>
                    <a:pt x="23" y="41"/>
                  </a:cubicBezTo>
                  <a:cubicBezTo>
                    <a:pt x="23" y="41"/>
                    <a:pt x="23" y="40"/>
                    <a:pt x="23" y="40"/>
                  </a:cubicBezTo>
                  <a:cubicBezTo>
                    <a:pt x="23" y="39"/>
                    <a:pt x="23" y="39"/>
                    <a:pt x="23" y="38"/>
                  </a:cubicBezTo>
                  <a:cubicBezTo>
                    <a:pt x="23" y="38"/>
                    <a:pt x="22" y="38"/>
                    <a:pt x="22" y="38"/>
                  </a:cubicBezTo>
                  <a:cubicBezTo>
                    <a:pt x="21" y="39"/>
                    <a:pt x="22" y="40"/>
                    <a:pt x="22" y="41"/>
                  </a:cubicBezTo>
                  <a:cubicBezTo>
                    <a:pt x="23" y="41"/>
                    <a:pt x="23" y="41"/>
                    <a:pt x="23" y="42"/>
                  </a:cubicBezTo>
                  <a:cubicBezTo>
                    <a:pt x="22" y="41"/>
                    <a:pt x="22" y="42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1" y="41"/>
                    <a:pt x="21" y="41"/>
                    <a:pt x="20" y="41"/>
                  </a:cubicBezTo>
                  <a:cubicBezTo>
                    <a:pt x="20" y="40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19" y="37"/>
                    <a:pt x="19" y="37"/>
                  </a:cubicBezTo>
                  <a:cubicBezTo>
                    <a:pt x="18" y="36"/>
                    <a:pt x="17" y="35"/>
                    <a:pt x="16" y="34"/>
                  </a:cubicBezTo>
                  <a:cubicBezTo>
                    <a:pt x="16" y="36"/>
                    <a:pt x="19" y="36"/>
                    <a:pt x="19" y="38"/>
                  </a:cubicBezTo>
                  <a:cubicBezTo>
                    <a:pt x="19" y="38"/>
                    <a:pt x="19" y="37"/>
                    <a:pt x="18" y="38"/>
                  </a:cubicBezTo>
                  <a:cubicBezTo>
                    <a:pt x="18" y="38"/>
                    <a:pt x="19" y="38"/>
                    <a:pt x="19" y="38"/>
                  </a:cubicBezTo>
                  <a:cubicBezTo>
                    <a:pt x="18" y="39"/>
                    <a:pt x="17" y="39"/>
                    <a:pt x="17" y="40"/>
                  </a:cubicBezTo>
                  <a:cubicBezTo>
                    <a:pt x="17" y="40"/>
                    <a:pt x="16" y="40"/>
                    <a:pt x="16" y="39"/>
                  </a:cubicBezTo>
                  <a:cubicBezTo>
                    <a:pt x="17" y="39"/>
                    <a:pt x="17" y="39"/>
                    <a:pt x="17" y="38"/>
                  </a:cubicBezTo>
                  <a:cubicBezTo>
                    <a:pt x="17" y="37"/>
                    <a:pt x="16" y="37"/>
                    <a:pt x="15" y="37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4" y="37"/>
                    <a:pt x="15" y="38"/>
                    <a:pt x="14" y="39"/>
                  </a:cubicBezTo>
                  <a:cubicBezTo>
                    <a:pt x="14" y="37"/>
                    <a:pt x="13" y="36"/>
                    <a:pt x="14" y="35"/>
                  </a:cubicBezTo>
                  <a:cubicBezTo>
                    <a:pt x="13" y="35"/>
                    <a:pt x="13" y="35"/>
                    <a:pt x="12" y="35"/>
                  </a:cubicBezTo>
                  <a:cubicBezTo>
                    <a:pt x="10" y="35"/>
                    <a:pt x="10" y="37"/>
                    <a:pt x="9" y="37"/>
                  </a:cubicBezTo>
                  <a:cubicBezTo>
                    <a:pt x="10" y="39"/>
                    <a:pt x="9" y="40"/>
                    <a:pt x="8" y="41"/>
                  </a:cubicBezTo>
                  <a:cubicBezTo>
                    <a:pt x="7" y="40"/>
                    <a:pt x="7" y="40"/>
                    <a:pt x="6" y="41"/>
                  </a:cubicBezTo>
                  <a:cubicBezTo>
                    <a:pt x="6" y="41"/>
                    <a:pt x="5" y="40"/>
                    <a:pt x="4" y="40"/>
                  </a:cubicBezTo>
                  <a:cubicBezTo>
                    <a:pt x="5" y="39"/>
                    <a:pt x="4" y="39"/>
                    <a:pt x="4" y="38"/>
                  </a:cubicBezTo>
                  <a:cubicBezTo>
                    <a:pt x="5" y="38"/>
                    <a:pt x="4" y="36"/>
                    <a:pt x="4" y="35"/>
                  </a:cubicBezTo>
                  <a:cubicBezTo>
                    <a:pt x="6" y="35"/>
                    <a:pt x="7" y="34"/>
                    <a:pt x="8" y="35"/>
                  </a:cubicBezTo>
                  <a:cubicBezTo>
                    <a:pt x="8" y="35"/>
                    <a:pt x="8" y="34"/>
                    <a:pt x="8" y="34"/>
                  </a:cubicBezTo>
                  <a:cubicBezTo>
                    <a:pt x="9" y="32"/>
                    <a:pt x="7" y="33"/>
                    <a:pt x="8" y="32"/>
                  </a:cubicBezTo>
                  <a:cubicBezTo>
                    <a:pt x="7" y="32"/>
                    <a:pt x="6" y="32"/>
                    <a:pt x="6" y="31"/>
                  </a:cubicBezTo>
                  <a:cubicBezTo>
                    <a:pt x="6" y="30"/>
                    <a:pt x="7" y="30"/>
                    <a:pt x="7" y="30"/>
                  </a:cubicBezTo>
                  <a:cubicBezTo>
                    <a:pt x="8" y="30"/>
                    <a:pt x="8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8"/>
                    <a:pt x="7" y="29"/>
                    <a:pt x="5" y="29"/>
                  </a:cubicBezTo>
                  <a:cubicBezTo>
                    <a:pt x="5" y="28"/>
                    <a:pt x="6" y="28"/>
                    <a:pt x="7" y="28"/>
                  </a:cubicBezTo>
                  <a:cubicBezTo>
                    <a:pt x="6" y="27"/>
                    <a:pt x="6" y="27"/>
                    <a:pt x="6" y="26"/>
                  </a:cubicBezTo>
                  <a:cubicBezTo>
                    <a:pt x="7" y="26"/>
                    <a:pt x="7" y="25"/>
                    <a:pt x="7" y="24"/>
                  </a:cubicBezTo>
                  <a:cubicBezTo>
                    <a:pt x="7" y="24"/>
                    <a:pt x="7" y="24"/>
                    <a:pt x="6" y="24"/>
                  </a:cubicBezTo>
                  <a:cubicBezTo>
                    <a:pt x="6" y="22"/>
                    <a:pt x="7" y="22"/>
                    <a:pt x="6" y="20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8" y="23"/>
                    <a:pt x="9" y="23"/>
                    <a:pt x="9" y="25"/>
                  </a:cubicBezTo>
                  <a:cubicBezTo>
                    <a:pt x="9" y="25"/>
                    <a:pt x="10" y="26"/>
                    <a:pt x="10" y="26"/>
                  </a:cubicBezTo>
                  <a:cubicBezTo>
                    <a:pt x="9" y="27"/>
                    <a:pt x="9" y="27"/>
                    <a:pt x="9" y="29"/>
                  </a:cubicBezTo>
                  <a:cubicBezTo>
                    <a:pt x="10" y="29"/>
                    <a:pt x="10" y="27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ubicBezTo>
                    <a:pt x="13" y="23"/>
                    <a:pt x="13" y="23"/>
                    <a:pt x="14" y="22"/>
                  </a:cubicBezTo>
                  <a:cubicBezTo>
                    <a:pt x="13" y="22"/>
                    <a:pt x="12" y="22"/>
                    <a:pt x="12" y="21"/>
                  </a:cubicBezTo>
                  <a:cubicBezTo>
                    <a:pt x="12" y="20"/>
                    <a:pt x="12" y="19"/>
                    <a:pt x="12" y="18"/>
                  </a:cubicBezTo>
                  <a:cubicBezTo>
                    <a:pt x="12" y="17"/>
                    <a:pt x="12" y="15"/>
                    <a:pt x="14" y="15"/>
                  </a:cubicBezTo>
                  <a:cubicBezTo>
                    <a:pt x="14" y="15"/>
                    <a:pt x="14" y="15"/>
                    <a:pt x="14" y="14"/>
                  </a:cubicBezTo>
                  <a:cubicBezTo>
                    <a:pt x="14" y="14"/>
                    <a:pt x="14" y="14"/>
                    <a:pt x="14" y="15"/>
                  </a:cubicBezTo>
                  <a:cubicBezTo>
                    <a:pt x="15" y="14"/>
                    <a:pt x="15" y="13"/>
                    <a:pt x="16" y="12"/>
                  </a:cubicBezTo>
                  <a:cubicBezTo>
                    <a:pt x="17" y="11"/>
                    <a:pt x="18" y="10"/>
                    <a:pt x="19" y="9"/>
                  </a:cubicBezTo>
                  <a:cubicBezTo>
                    <a:pt x="19" y="9"/>
                    <a:pt x="19" y="8"/>
                    <a:pt x="19" y="9"/>
                  </a:cubicBezTo>
                  <a:cubicBezTo>
                    <a:pt x="20" y="8"/>
                    <a:pt x="20" y="8"/>
                    <a:pt x="21" y="7"/>
                  </a:cubicBezTo>
                  <a:cubicBezTo>
                    <a:pt x="22" y="7"/>
                    <a:pt x="23" y="7"/>
                    <a:pt x="23" y="7"/>
                  </a:cubicBezTo>
                  <a:cubicBezTo>
                    <a:pt x="24" y="8"/>
                    <a:pt x="24" y="8"/>
                    <a:pt x="24" y="9"/>
                  </a:cubicBezTo>
                  <a:cubicBezTo>
                    <a:pt x="25" y="9"/>
                    <a:pt x="26" y="9"/>
                    <a:pt x="26" y="10"/>
                  </a:cubicBezTo>
                  <a:cubicBezTo>
                    <a:pt x="28" y="10"/>
                    <a:pt x="30" y="11"/>
                    <a:pt x="29" y="13"/>
                  </a:cubicBezTo>
                  <a:cubicBezTo>
                    <a:pt x="30" y="13"/>
                    <a:pt x="31" y="11"/>
                    <a:pt x="30" y="10"/>
                  </a:cubicBezTo>
                  <a:cubicBezTo>
                    <a:pt x="31" y="10"/>
                    <a:pt x="31" y="10"/>
                    <a:pt x="32" y="10"/>
                  </a:cubicBezTo>
                  <a:cubicBezTo>
                    <a:pt x="32" y="11"/>
                    <a:pt x="32" y="11"/>
                    <a:pt x="32" y="12"/>
                  </a:cubicBezTo>
                  <a:cubicBezTo>
                    <a:pt x="33" y="11"/>
                    <a:pt x="34" y="10"/>
                    <a:pt x="35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8" y="9"/>
                    <a:pt x="37" y="10"/>
                    <a:pt x="37" y="8"/>
                  </a:cubicBezTo>
                  <a:cubicBezTo>
                    <a:pt x="39" y="8"/>
                    <a:pt x="39" y="9"/>
                    <a:pt x="40" y="9"/>
                  </a:cubicBezTo>
                  <a:cubicBezTo>
                    <a:pt x="41" y="8"/>
                    <a:pt x="42" y="7"/>
                    <a:pt x="43" y="6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7"/>
                    <a:pt x="45" y="6"/>
                    <a:pt x="45" y="6"/>
                  </a:cubicBezTo>
                  <a:cubicBezTo>
                    <a:pt x="45" y="7"/>
                    <a:pt x="45" y="7"/>
                    <a:pt x="46" y="8"/>
                  </a:cubicBezTo>
                  <a:cubicBezTo>
                    <a:pt x="46" y="8"/>
                    <a:pt x="46" y="7"/>
                    <a:pt x="46" y="6"/>
                  </a:cubicBezTo>
                  <a:cubicBezTo>
                    <a:pt x="47" y="6"/>
                    <a:pt x="48" y="7"/>
                    <a:pt x="49" y="7"/>
                  </a:cubicBezTo>
                  <a:cubicBezTo>
                    <a:pt x="49" y="6"/>
                    <a:pt x="47" y="7"/>
                    <a:pt x="47" y="6"/>
                  </a:cubicBezTo>
                  <a:cubicBezTo>
                    <a:pt x="47" y="5"/>
                    <a:pt x="48" y="5"/>
                    <a:pt x="49" y="5"/>
                  </a:cubicBezTo>
                  <a:cubicBezTo>
                    <a:pt x="49" y="5"/>
                    <a:pt x="49" y="4"/>
                    <a:pt x="49" y="4"/>
                  </a:cubicBezTo>
                  <a:cubicBezTo>
                    <a:pt x="50" y="4"/>
                    <a:pt x="50" y="3"/>
                    <a:pt x="51" y="3"/>
                  </a:cubicBezTo>
                  <a:cubicBezTo>
                    <a:pt x="52" y="3"/>
                    <a:pt x="53" y="2"/>
                    <a:pt x="54" y="2"/>
                  </a:cubicBezTo>
                  <a:cubicBezTo>
                    <a:pt x="54" y="1"/>
                    <a:pt x="54" y="2"/>
                    <a:pt x="55" y="2"/>
                  </a:cubicBezTo>
                  <a:cubicBezTo>
                    <a:pt x="55" y="3"/>
                    <a:pt x="55" y="1"/>
                    <a:pt x="56" y="2"/>
                  </a:cubicBezTo>
                  <a:cubicBezTo>
                    <a:pt x="56" y="1"/>
                    <a:pt x="56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1"/>
                    <a:pt x="60" y="1"/>
                    <a:pt x="61" y="1"/>
                  </a:cubicBezTo>
                  <a:cubicBezTo>
                    <a:pt x="61" y="1"/>
                    <a:pt x="62" y="2"/>
                    <a:pt x="63" y="2"/>
                  </a:cubicBezTo>
                  <a:cubicBezTo>
                    <a:pt x="63" y="3"/>
                    <a:pt x="62" y="3"/>
                    <a:pt x="62" y="4"/>
                  </a:cubicBezTo>
                  <a:cubicBezTo>
                    <a:pt x="63" y="4"/>
                    <a:pt x="64" y="5"/>
                    <a:pt x="64" y="5"/>
                  </a:cubicBezTo>
                  <a:cubicBezTo>
                    <a:pt x="64" y="5"/>
                    <a:pt x="65" y="5"/>
                    <a:pt x="65" y="5"/>
                  </a:cubicBezTo>
                  <a:cubicBezTo>
                    <a:pt x="66" y="5"/>
                    <a:pt x="66" y="5"/>
                    <a:pt x="67" y="5"/>
                  </a:cubicBezTo>
                  <a:cubicBezTo>
                    <a:pt x="72" y="10"/>
                    <a:pt x="76" y="16"/>
                    <a:pt x="80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109">
              <a:extLst>
                <a:ext uri="{FF2B5EF4-FFF2-40B4-BE49-F238E27FC236}">
                  <a16:creationId xmlns:a16="http://schemas.microsoft.com/office/drawing/2014/main" id="{A2ED9B6C-10F6-AFF0-7F49-D2B7B1451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9532" y="-489025"/>
              <a:ext cx="5847" cy="11693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1 w 2"/>
                <a:gd name="T5" fmla="*/ 3 h 4"/>
                <a:gd name="T6" fmla="*/ 0 w 2"/>
                <a:gd name="T7" fmla="*/ 3 h 4"/>
                <a:gd name="T8" fmla="*/ 0 w 2"/>
                <a:gd name="T9" fmla="*/ 0 h 4"/>
                <a:gd name="T10" fmla="*/ 1 w 2"/>
                <a:gd name="T11" fmla="*/ 1 h 4"/>
                <a:gd name="T12" fmla="*/ 2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1" y="4"/>
                    <a:pt x="2" y="3"/>
                    <a:pt x="1" y="3"/>
                  </a:cubicBezTo>
                  <a:cubicBezTo>
                    <a:pt x="0" y="3"/>
                    <a:pt x="0" y="4"/>
                    <a:pt x="0" y="3"/>
                  </a:cubicBezTo>
                  <a:cubicBezTo>
                    <a:pt x="0" y="2"/>
                    <a:pt x="0" y="2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2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110">
              <a:extLst>
                <a:ext uri="{FF2B5EF4-FFF2-40B4-BE49-F238E27FC236}">
                  <a16:creationId xmlns:a16="http://schemas.microsoft.com/office/drawing/2014/main" id="{1C8CA6A6-F9BE-E39A-A678-7DC775B776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3161" y="-418866"/>
              <a:ext cx="10524" cy="10524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2 h 4"/>
                <a:gd name="T4" fmla="*/ 1 w 4"/>
                <a:gd name="T5" fmla="*/ 0 h 4"/>
                <a:gd name="T6" fmla="*/ 2 w 4"/>
                <a:gd name="T7" fmla="*/ 2 h 4"/>
                <a:gd name="T8" fmla="*/ 3 w 4"/>
                <a:gd name="T9" fmla="*/ 3 h 4"/>
                <a:gd name="T10" fmla="*/ 1 w 4"/>
                <a:gd name="T11" fmla="*/ 4 h 4"/>
                <a:gd name="T12" fmla="*/ 1 w 4"/>
                <a:gd name="T13" fmla="*/ 3 h 4"/>
                <a:gd name="T14" fmla="*/ 0 w 4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3" y="2"/>
                    <a:pt x="4" y="2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0" y="3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111">
              <a:extLst>
                <a:ext uri="{FF2B5EF4-FFF2-40B4-BE49-F238E27FC236}">
                  <a16:creationId xmlns:a16="http://schemas.microsoft.com/office/drawing/2014/main" id="{98FB0A85-80B3-19B2-AD0C-941D8A860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4976" y="-391971"/>
              <a:ext cx="10524" cy="14032"/>
            </a:xfrm>
            <a:custGeom>
              <a:avLst/>
              <a:gdLst>
                <a:gd name="T0" fmla="*/ 3 w 4"/>
                <a:gd name="T1" fmla="*/ 4 h 5"/>
                <a:gd name="T2" fmla="*/ 2 w 4"/>
                <a:gd name="T3" fmla="*/ 3 h 5"/>
                <a:gd name="T4" fmla="*/ 1 w 4"/>
                <a:gd name="T5" fmla="*/ 5 h 5"/>
                <a:gd name="T6" fmla="*/ 2 w 4"/>
                <a:gd name="T7" fmla="*/ 0 h 5"/>
                <a:gd name="T8" fmla="*/ 4 w 4"/>
                <a:gd name="T9" fmla="*/ 1 h 5"/>
                <a:gd name="T10" fmla="*/ 2 w 4"/>
                <a:gd name="T11" fmla="*/ 1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2" y="5"/>
                    <a:pt x="2" y="4"/>
                    <a:pt x="2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0" y="4"/>
                    <a:pt x="0" y="1"/>
                    <a:pt x="2" y="0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3"/>
                    <a:pt x="3" y="3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112">
              <a:extLst>
                <a:ext uri="{FF2B5EF4-FFF2-40B4-BE49-F238E27FC236}">
                  <a16:creationId xmlns:a16="http://schemas.microsoft.com/office/drawing/2014/main" id="{93D4478E-7FB6-9E19-9B9E-E0DF5FC38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0944" y="-402495"/>
              <a:ext cx="16371" cy="24556"/>
            </a:xfrm>
            <a:custGeom>
              <a:avLst/>
              <a:gdLst>
                <a:gd name="T0" fmla="*/ 5 w 6"/>
                <a:gd name="T1" fmla="*/ 5 h 9"/>
                <a:gd name="T2" fmla="*/ 4 w 6"/>
                <a:gd name="T3" fmla="*/ 8 h 9"/>
                <a:gd name="T4" fmla="*/ 5 w 6"/>
                <a:gd name="T5" fmla="*/ 8 h 9"/>
                <a:gd name="T6" fmla="*/ 4 w 6"/>
                <a:gd name="T7" fmla="*/ 9 h 9"/>
                <a:gd name="T8" fmla="*/ 1 w 6"/>
                <a:gd name="T9" fmla="*/ 8 h 9"/>
                <a:gd name="T10" fmla="*/ 0 w 6"/>
                <a:gd name="T11" fmla="*/ 5 h 9"/>
                <a:gd name="T12" fmla="*/ 4 w 6"/>
                <a:gd name="T13" fmla="*/ 0 h 9"/>
                <a:gd name="T14" fmla="*/ 6 w 6"/>
                <a:gd name="T15" fmla="*/ 1 h 9"/>
                <a:gd name="T16" fmla="*/ 5 w 6"/>
                <a:gd name="T17" fmla="*/ 3 h 9"/>
                <a:gd name="T18" fmla="*/ 5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5" y="5"/>
                  </a:moveTo>
                  <a:cubicBezTo>
                    <a:pt x="4" y="6"/>
                    <a:pt x="5" y="7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2" y="9"/>
                    <a:pt x="3" y="8"/>
                    <a:pt x="1" y="8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3"/>
                    <a:pt x="3" y="3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5" y="3"/>
                    <a:pt x="5" y="4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113">
              <a:extLst>
                <a:ext uri="{FF2B5EF4-FFF2-40B4-BE49-F238E27FC236}">
                  <a16:creationId xmlns:a16="http://schemas.microsoft.com/office/drawing/2014/main" id="{01386380-24C3-99FA-028F-EA6AAE6C694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5097" y="-377939"/>
              <a:ext cx="16371" cy="8185"/>
            </a:xfrm>
            <a:custGeom>
              <a:avLst/>
              <a:gdLst>
                <a:gd name="T0" fmla="*/ 6 w 6"/>
                <a:gd name="T1" fmla="*/ 3 h 3"/>
                <a:gd name="T2" fmla="*/ 0 w 6"/>
                <a:gd name="T3" fmla="*/ 2 h 3"/>
                <a:gd name="T4" fmla="*/ 0 w 6"/>
                <a:gd name="T5" fmla="*/ 0 h 3"/>
                <a:gd name="T6" fmla="*/ 5 w 6"/>
                <a:gd name="T7" fmla="*/ 1 h 3"/>
                <a:gd name="T8" fmla="*/ 6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6" y="3"/>
                  </a:moveTo>
                  <a:cubicBezTo>
                    <a:pt x="3" y="3"/>
                    <a:pt x="2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2"/>
                    <a:pt x="6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114">
              <a:extLst>
                <a:ext uri="{FF2B5EF4-FFF2-40B4-BE49-F238E27FC236}">
                  <a16:creationId xmlns:a16="http://schemas.microsoft.com/office/drawing/2014/main" id="{063FA817-6F8F-B242-3979-3216711AC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4976" y="-441083"/>
              <a:ext cx="2339" cy="8185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1 h 3"/>
                <a:gd name="T4" fmla="*/ 1 w 1"/>
                <a:gd name="T5" fmla="*/ 1 h 3"/>
                <a:gd name="T6" fmla="*/ 0 w 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1" y="2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115">
              <a:extLst>
                <a:ext uri="{FF2B5EF4-FFF2-40B4-BE49-F238E27FC236}">
                  <a16:creationId xmlns:a16="http://schemas.microsoft.com/office/drawing/2014/main" id="{E5AAEBD1-3529-3875-27C3-FCE8A149F09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7315" y="-430559"/>
              <a:ext cx="5847" cy="11693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4 h 4"/>
                <a:gd name="T4" fmla="*/ 0 w 2"/>
                <a:gd name="T5" fmla="*/ 2 h 4"/>
                <a:gd name="T6" fmla="*/ 2 w 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3"/>
                    <a:pt x="1" y="3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116">
              <a:extLst>
                <a:ext uri="{FF2B5EF4-FFF2-40B4-BE49-F238E27FC236}">
                  <a16:creationId xmlns:a16="http://schemas.microsoft.com/office/drawing/2014/main" id="{026D09F8-62CB-09C5-5BFC-E32BE740A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1347" y="-391971"/>
              <a:ext cx="8185" cy="5847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117">
              <a:extLst>
                <a:ext uri="{FF2B5EF4-FFF2-40B4-BE49-F238E27FC236}">
                  <a16:creationId xmlns:a16="http://schemas.microsoft.com/office/drawing/2014/main" id="{00867562-86E5-6078-C0B4-3C3FA1090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9008" y="-477332"/>
              <a:ext cx="16371" cy="24556"/>
            </a:xfrm>
            <a:custGeom>
              <a:avLst/>
              <a:gdLst>
                <a:gd name="T0" fmla="*/ 3 w 6"/>
                <a:gd name="T1" fmla="*/ 7 h 9"/>
                <a:gd name="T2" fmla="*/ 2 w 6"/>
                <a:gd name="T3" fmla="*/ 7 h 9"/>
                <a:gd name="T4" fmla="*/ 1 w 6"/>
                <a:gd name="T5" fmla="*/ 9 h 9"/>
                <a:gd name="T6" fmla="*/ 0 w 6"/>
                <a:gd name="T7" fmla="*/ 7 h 9"/>
                <a:gd name="T8" fmla="*/ 1 w 6"/>
                <a:gd name="T9" fmla="*/ 7 h 9"/>
                <a:gd name="T10" fmla="*/ 0 w 6"/>
                <a:gd name="T11" fmla="*/ 7 h 9"/>
                <a:gd name="T12" fmla="*/ 2 w 6"/>
                <a:gd name="T13" fmla="*/ 5 h 9"/>
                <a:gd name="T14" fmla="*/ 4 w 6"/>
                <a:gd name="T15" fmla="*/ 3 h 9"/>
                <a:gd name="T16" fmla="*/ 5 w 6"/>
                <a:gd name="T17" fmla="*/ 3 h 9"/>
                <a:gd name="T18" fmla="*/ 4 w 6"/>
                <a:gd name="T19" fmla="*/ 0 h 9"/>
                <a:gd name="T20" fmla="*/ 5 w 6"/>
                <a:gd name="T21" fmla="*/ 0 h 9"/>
                <a:gd name="T22" fmla="*/ 6 w 6"/>
                <a:gd name="T23" fmla="*/ 5 h 9"/>
                <a:gd name="T24" fmla="*/ 3 w 6"/>
                <a:gd name="T2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9">
                  <a:moveTo>
                    <a:pt x="3" y="7"/>
                  </a:moveTo>
                  <a:cubicBezTo>
                    <a:pt x="3" y="7"/>
                    <a:pt x="2" y="7"/>
                    <a:pt x="2" y="7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0" y="8"/>
                    <a:pt x="0" y="7"/>
                  </a:cubicBezTo>
                  <a:cubicBezTo>
                    <a:pt x="0" y="5"/>
                    <a:pt x="1" y="6"/>
                    <a:pt x="2" y="5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4" y="2"/>
                    <a:pt x="5" y="1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6" y="3"/>
                    <a:pt x="6" y="5"/>
                  </a:cubicBezTo>
                  <a:cubicBezTo>
                    <a:pt x="5" y="6"/>
                    <a:pt x="3" y="6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118">
              <a:extLst>
                <a:ext uri="{FF2B5EF4-FFF2-40B4-BE49-F238E27FC236}">
                  <a16:creationId xmlns:a16="http://schemas.microsoft.com/office/drawing/2014/main" id="{34AF420D-8014-F3B1-39E7-9FB893512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9532" y="-497211"/>
              <a:ext cx="2339" cy="8185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0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119">
              <a:extLst>
                <a:ext uri="{FF2B5EF4-FFF2-40B4-BE49-F238E27FC236}">
                  <a16:creationId xmlns:a16="http://schemas.microsoft.com/office/drawing/2014/main" id="{34B89BC6-A832-75E1-3484-3C106BD61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8727" y="-400157"/>
              <a:ext cx="16371" cy="22217"/>
            </a:xfrm>
            <a:custGeom>
              <a:avLst/>
              <a:gdLst>
                <a:gd name="T0" fmla="*/ 0 w 6"/>
                <a:gd name="T1" fmla="*/ 0 h 8"/>
                <a:gd name="T2" fmla="*/ 2 w 6"/>
                <a:gd name="T3" fmla="*/ 0 h 8"/>
                <a:gd name="T4" fmla="*/ 2 w 6"/>
                <a:gd name="T5" fmla="*/ 0 h 8"/>
                <a:gd name="T6" fmla="*/ 3 w 6"/>
                <a:gd name="T7" fmla="*/ 2 h 8"/>
                <a:gd name="T8" fmla="*/ 5 w 6"/>
                <a:gd name="T9" fmla="*/ 4 h 8"/>
                <a:gd name="T10" fmla="*/ 6 w 6"/>
                <a:gd name="T11" fmla="*/ 8 h 8"/>
                <a:gd name="T12" fmla="*/ 3 w 6"/>
                <a:gd name="T13" fmla="*/ 6 h 8"/>
                <a:gd name="T14" fmla="*/ 0 w 6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2" y="1"/>
                    <a:pt x="2" y="0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4" y="3"/>
                    <a:pt x="5" y="4"/>
                    <a:pt x="5" y="4"/>
                  </a:cubicBezTo>
                  <a:cubicBezTo>
                    <a:pt x="5" y="5"/>
                    <a:pt x="6" y="7"/>
                    <a:pt x="6" y="8"/>
                  </a:cubicBezTo>
                  <a:cubicBezTo>
                    <a:pt x="5" y="8"/>
                    <a:pt x="4" y="7"/>
                    <a:pt x="3" y="6"/>
                  </a:cubicBezTo>
                  <a:cubicBezTo>
                    <a:pt x="4" y="3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120">
              <a:extLst>
                <a:ext uri="{FF2B5EF4-FFF2-40B4-BE49-F238E27FC236}">
                  <a16:creationId xmlns:a16="http://schemas.microsoft.com/office/drawing/2014/main" id="{247D0D9B-4AF9-CD5B-E89C-BDCB7A291F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6510" y="-408342"/>
              <a:ext cx="5847" cy="8185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0"/>
                    <a:pt x="1" y="1"/>
                    <a:pt x="2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121">
              <a:extLst>
                <a:ext uri="{FF2B5EF4-FFF2-40B4-BE49-F238E27FC236}">
                  <a16:creationId xmlns:a16="http://schemas.microsoft.com/office/drawing/2014/main" id="{59E92B8F-6DE4-8444-CE8F-FC0E08445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8044" y="-363908"/>
              <a:ext cx="14032" cy="30402"/>
            </a:xfrm>
            <a:custGeom>
              <a:avLst/>
              <a:gdLst>
                <a:gd name="T0" fmla="*/ 4 w 5"/>
                <a:gd name="T1" fmla="*/ 6 h 11"/>
                <a:gd name="T2" fmla="*/ 4 w 5"/>
                <a:gd name="T3" fmla="*/ 7 h 11"/>
                <a:gd name="T4" fmla="*/ 4 w 5"/>
                <a:gd name="T5" fmla="*/ 8 h 11"/>
                <a:gd name="T6" fmla="*/ 3 w 5"/>
                <a:gd name="T7" fmla="*/ 11 h 11"/>
                <a:gd name="T8" fmla="*/ 1 w 5"/>
                <a:gd name="T9" fmla="*/ 11 h 11"/>
                <a:gd name="T10" fmla="*/ 0 w 5"/>
                <a:gd name="T11" fmla="*/ 8 h 11"/>
                <a:gd name="T12" fmla="*/ 1 w 5"/>
                <a:gd name="T13" fmla="*/ 6 h 11"/>
                <a:gd name="T14" fmla="*/ 1 w 5"/>
                <a:gd name="T15" fmla="*/ 4 h 11"/>
                <a:gd name="T16" fmla="*/ 3 w 5"/>
                <a:gd name="T17" fmla="*/ 2 h 11"/>
                <a:gd name="T18" fmla="*/ 4 w 5"/>
                <a:gd name="T19" fmla="*/ 0 h 11"/>
                <a:gd name="T20" fmla="*/ 5 w 5"/>
                <a:gd name="T21" fmla="*/ 2 h 11"/>
                <a:gd name="T22" fmla="*/ 4 w 5"/>
                <a:gd name="T2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1">
                  <a:moveTo>
                    <a:pt x="4" y="6"/>
                  </a:move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0" y="10"/>
                    <a:pt x="1" y="9"/>
                    <a:pt x="0" y="8"/>
                  </a:cubicBezTo>
                  <a:cubicBezTo>
                    <a:pt x="0" y="7"/>
                    <a:pt x="1" y="7"/>
                    <a:pt x="1" y="6"/>
                  </a:cubicBezTo>
                  <a:cubicBezTo>
                    <a:pt x="1" y="5"/>
                    <a:pt x="0" y="5"/>
                    <a:pt x="1" y="4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4" y="2"/>
                    <a:pt x="5" y="2"/>
                  </a:cubicBezTo>
                  <a:cubicBezTo>
                    <a:pt x="5" y="4"/>
                    <a:pt x="4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122">
              <a:extLst>
                <a:ext uri="{FF2B5EF4-FFF2-40B4-BE49-F238E27FC236}">
                  <a16:creationId xmlns:a16="http://schemas.microsoft.com/office/drawing/2014/main" id="{3967E213-2418-2CBB-8891-7784AFE71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3571" y="-280885"/>
              <a:ext cx="2339" cy="233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123">
              <a:extLst>
                <a:ext uri="{FF2B5EF4-FFF2-40B4-BE49-F238E27FC236}">
                  <a16:creationId xmlns:a16="http://schemas.microsoft.com/office/drawing/2014/main" id="{6854B75A-E27C-4339-4D7B-6A65B7B39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4217" y="-602450"/>
              <a:ext cx="80683" cy="80683"/>
            </a:xfrm>
            <a:custGeom>
              <a:avLst/>
              <a:gdLst>
                <a:gd name="T0" fmla="*/ 12 w 29"/>
                <a:gd name="T1" fmla="*/ 28 h 29"/>
                <a:gd name="T2" fmla="*/ 11 w 29"/>
                <a:gd name="T3" fmla="*/ 29 h 29"/>
                <a:gd name="T4" fmla="*/ 10 w 29"/>
                <a:gd name="T5" fmla="*/ 28 h 29"/>
                <a:gd name="T6" fmla="*/ 8 w 29"/>
                <a:gd name="T7" fmla="*/ 28 h 29"/>
                <a:gd name="T8" fmla="*/ 7 w 29"/>
                <a:gd name="T9" fmla="*/ 22 h 29"/>
                <a:gd name="T10" fmla="*/ 7 w 29"/>
                <a:gd name="T11" fmla="*/ 20 h 29"/>
                <a:gd name="T12" fmla="*/ 9 w 29"/>
                <a:gd name="T13" fmla="*/ 19 h 29"/>
                <a:gd name="T14" fmla="*/ 7 w 29"/>
                <a:gd name="T15" fmla="*/ 17 h 29"/>
                <a:gd name="T16" fmla="*/ 8 w 29"/>
                <a:gd name="T17" fmla="*/ 16 h 29"/>
                <a:gd name="T18" fmla="*/ 7 w 29"/>
                <a:gd name="T19" fmla="*/ 16 h 29"/>
                <a:gd name="T20" fmla="*/ 7 w 29"/>
                <a:gd name="T21" fmla="*/ 15 h 29"/>
                <a:gd name="T22" fmla="*/ 6 w 29"/>
                <a:gd name="T23" fmla="*/ 12 h 29"/>
                <a:gd name="T24" fmla="*/ 4 w 29"/>
                <a:gd name="T25" fmla="*/ 11 h 29"/>
                <a:gd name="T26" fmla="*/ 2 w 29"/>
                <a:gd name="T27" fmla="*/ 12 h 29"/>
                <a:gd name="T28" fmla="*/ 1 w 29"/>
                <a:gd name="T29" fmla="*/ 10 h 29"/>
                <a:gd name="T30" fmla="*/ 4 w 29"/>
                <a:gd name="T31" fmla="*/ 10 h 29"/>
                <a:gd name="T32" fmla="*/ 2 w 29"/>
                <a:gd name="T33" fmla="*/ 10 h 29"/>
                <a:gd name="T34" fmla="*/ 1 w 29"/>
                <a:gd name="T35" fmla="*/ 10 h 29"/>
                <a:gd name="T36" fmla="*/ 0 w 29"/>
                <a:gd name="T37" fmla="*/ 9 h 29"/>
                <a:gd name="T38" fmla="*/ 1 w 29"/>
                <a:gd name="T39" fmla="*/ 8 h 29"/>
                <a:gd name="T40" fmla="*/ 4 w 29"/>
                <a:gd name="T41" fmla="*/ 7 h 29"/>
                <a:gd name="T42" fmla="*/ 3 w 29"/>
                <a:gd name="T43" fmla="*/ 6 h 29"/>
                <a:gd name="T44" fmla="*/ 9 w 29"/>
                <a:gd name="T45" fmla="*/ 3 h 29"/>
                <a:gd name="T46" fmla="*/ 13 w 29"/>
                <a:gd name="T47" fmla="*/ 4 h 29"/>
                <a:gd name="T48" fmla="*/ 13 w 29"/>
                <a:gd name="T49" fmla="*/ 2 h 29"/>
                <a:gd name="T50" fmla="*/ 15 w 29"/>
                <a:gd name="T51" fmla="*/ 1 h 29"/>
                <a:gd name="T52" fmla="*/ 20 w 29"/>
                <a:gd name="T53" fmla="*/ 1 h 29"/>
                <a:gd name="T54" fmla="*/ 21 w 29"/>
                <a:gd name="T55" fmla="*/ 1 h 29"/>
                <a:gd name="T56" fmla="*/ 23 w 29"/>
                <a:gd name="T57" fmla="*/ 1 h 29"/>
                <a:gd name="T58" fmla="*/ 26 w 29"/>
                <a:gd name="T59" fmla="*/ 2 h 29"/>
                <a:gd name="T60" fmla="*/ 23 w 29"/>
                <a:gd name="T61" fmla="*/ 4 h 29"/>
                <a:gd name="T62" fmla="*/ 26 w 29"/>
                <a:gd name="T63" fmla="*/ 3 h 29"/>
                <a:gd name="T64" fmla="*/ 27 w 29"/>
                <a:gd name="T65" fmla="*/ 4 h 29"/>
                <a:gd name="T66" fmla="*/ 28 w 29"/>
                <a:gd name="T67" fmla="*/ 5 h 29"/>
                <a:gd name="T68" fmla="*/ 26 w 29"/>
                <a:gd name="T69" fmla="*/ 5 h 29"/>
                <a:gd name="T70" fmla="*/ 25 w 29"/>
                <a:gd name="T71" fmla="*/ 6 h 29"/>
                <a:gd name="T72" fmla="*/ 25 w 29"/>
                <a:gd name="T73" fmla="*/ 8 h 29"/>
                <a:gd name="T74" fmla="*/ 24 w 29"/>
                <a:gd name="T75" fmla="*/ 8 h 29"/>
                <a:gd name="T76" fmla="*/ 26 w 29"/>
                <a:gd name="T77" fmla="*/ 10 h 29"/>
                <a:gd name="T78" fmla="*/ 24 w 29"/>
                <a:gd name="T79" fmla="*/ 10 h 29"/>
                <a:gd name="T80" fmla="*/ 23 w 29"/>
                <a:gd name="T81" fmla="*/ 15 h 29"/>
                <a:gd name="T82" fmla="*/ 23 w 29"/>
                <a:gd name="T83" fmla="*/ 16 h 29"/>
                <a:gd name="T84" fmla="*/ 22 w 29"/>
                <a:gd name="T85" fmla="*/ 16 h 29"/>
                <a:gd name="T86" fmla="*/ 23 w 29"/>
                <a:gd name="T87" fmla="*/ 18 h 29"/>
                <a:gd name="T88" fmla="*/ 20 w 29"/>
                <a:gd name="T89" fmla="*/ 16 h 29"/>
                <a:gd name="T90" fmla="*/ 19 w 29"/>
                <a:gd name="T91" fmla="*/ 17 h 29"/>
                <a:gd name="T92" fmla="*/ 21 w 29"/>
                <a:gd name="T93" fmla="*/ 18 h 29"/>
                <a:gd name="T94" fmla="*/ 20 w 29"/>
                <a:gd name="T95" fmla="*/ 20 h 29"/>
                <a:gd name="T96" fmla="*/ 17 w 29"/>
                <a:gd name="T97" fmla="*/ 21 h 29"/>
                <a:gd name="T98" fmla="*/ 16 w 29"/>
                <a:gd name="T99" fmla="*/ 22 h 29"/>
                <a:gd name="T100" fmla="*/ 14 w 29"/>
                <a:gd name="T101" fmla="*/ 22 h 29"/>
                <a:gd name="T102" fmla="*/ 13 w 29"/>
                <a:gd name="T103" fmla="*/ 24 h 29"/>
                <a:gd name="T104" fmla="*/ 12 w 29"/>
                <a:gd name="T105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" h="29">
                  <a:moveTo>
                    <a:pt x="12" y="28"/>
                  </a:moveTo>
                  <a:cubicBezTo>
                    <a:pt x="12" y="28"/>
                    <a:pt x="12" y="28"/>
                    <a:pt x="11" y="29"/>
                  </a:cubicBezTo>
                  <a:cubicBezTo>
                    <a:pt x="10" y="29"/>
                    <a:pt x="11" y="28"/>
                    <a:pt x="10" y="28"/>
                  </a:cubicBezTo>
                  <a:cubicBezTo>
                    <a:pt x="10" y="28"/>
                    <a:pt x="9" y="28"/>
                    <a:pt x="8" y="28"/>
                  </a:cubicBezTo>
                  <a:cubicBezTo>
                    <a:pt x="7" y="26"/>
                    <a:pt x="8" y="23"/>
                    <a:pt x="7" y="22"/>
                  </a:cubicBezTo>
                  <a:cubicBezTo>
                    <a:pt x="7" y="21"/>
                    <a:pt x="8" y="21"/>
                    <a:pt x="7" y="20"/>
                  </a:cubicBezTo>
                  <a:cubicBezTo>
                    <a:pt x="8" y="20"/>
                    <a:pt x="8" y="19"/>
                    <a:pt x="9" y="19"/>
                  </a:cubicBezTo>
                  <a:cubicBezTo>
                    <a:pt x="9" y="18"/>
                    <a:pt x="7" y="18"/>
                    <a:pt x="7" y="17"/>
                  </a:cubicBezTo>
                  <a:cubicBezTo>
                    <a:pt x="8" y="17"/>
                    <a:pt x="8" y="17"/>
                    <a:pt x="8" y="16"/>
                  </a:cubicBezTo>
                  <a:cubicBezTo>
                    <a:pt x="8" y="15"/>
                    <a:pt x="8" y="17"/>
                    <a:pt x="7" y="16"/>
                  </a:cubicBezTo>
                  <a:cubicBezTo>
                    <a:pt x="6" y="16"/>
                    <a:pt x="7" y="15"/>
                    <a:pt x="7" y="15"/>
                  </a:cubicBezTo>
                  <a:cubicBezTo>
                    <a:pt x="7" y="14"/>
                    <a:pt x="6" y="13"/>
                    <a:pt x="6" y="12"/>
                  </a:cubicBezTo>
                  <a:cubicBezTo>
                    <a:pt x="5" y="12"/>
                    <a:pt x="4" y="12"/>
                    <a:pt x="4" y="11"/>
                  </a:cubicBezTo>
                  <a:cubicBezTo>
                    <a:pt x="3" y="11"/>
                    <a:pt x="3" y="12"/>
                    <a:pt x="2" y="12"/>
                  </a:cubicBezTo>
                  <a:cubicBezTo>
                    <a:pt x="2" y="11"/>
                    <a:pt x="1" y="11"/>
                    <a:pt x="1" y="10"/>
                  </a:cubicBezTo>
                  <a:cubicBezTo>
                    <a:pt x="1" y="10"/>
                    <a:pt x="3" y="10"/>
                    <a:pt x="4" y="10"/>
                  </a:cubicBezTo>
                  <a:cubicBezTo>
                    <a:pt x="3" y="8"/>
                    <a:pt x="2" y="9"/>
                    <a:pt x="2" y="10"/>
                  </a:cubicBezTo>
                  <a:cubicBezTo>
                    <a:pt x="2" y="9"/>
                    <a:pt x="1" y="9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4" y="6"/>
                    <a:pt x="3" y="7"/>
                    <a:pt x="3" y="6"/>
                  </a:cubicBezTo>
                  <a:cubicBezTo>
                    <a:pt x="5" y="5"/>
                    <a:pt x="6" y="4"/>
                    <a:pt x="9" y="3"/>
                  </a:cubicBezTo>
                  <a:cubicBezTo>
                    <a:pt x="10" y="4"/>
                    <a:pt x="11" y="3"/>
                    <a:pt x="13" y="4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1"/>
                    <a:pt x="14" y="1"/>
                    <a:pt x="15" y="1"/>
                  </a:cubicBezTo>
                  <a:cubicBezTo>
                    <a:pt x="16" y="0"/>
                    <a:pt x="19" y="1"/>
                    <a:pt x="20" y="1"/>
                  </a:cubicBezTo>
                  <a:cubicBezTo>
                    <a:pt x="20" y="1"/>
                    <a:pt x="21" y="1"/>
                    <a:pt x="21" y="1"/>
                  </a:cubicBezTo>
                  <a:cubicBezTo>
                    <a:pt x="21" y="0"/>
                    <a:pt x="22" y="1"/>
                    <a:pt x="23" y="1"/>
                  </a:cubicBezTo>
                  <a:cubicBezTo>
                    <a:pt x="24" y="1"/>
                    <a:pt x="25" y="1"/>
                    <a:pt x="26" y="2"/>
                  </a:cubicBezTo>
                  <a:cubicBezTo>
                    <a:pt x="26" y="3"/>
                    <a:pt x="24" y="2"/>
                    <a:pt x="23" y="4"/>
                  </a:cubicBezTo>
                  <a:cubicBezTo>
                    <a:pt x="24" y="4"/>
                    <a:pt x="25" y="3"/>
                    <a:pt x="26" y="3"/>
                  </a:cubicBezTo>
                  <a:cubicBezTo>
                    <a:pt x="27" y="3"/>
                    <a:pt x="27" y="4"/>
                    <a:pt x="27" y="4"/>
                  </a:cubicBezTo>
                  <a:cubicBezTo>
                    <a:pt x="27" y="5"/>
                    <a:pt x="29" y="4"/>
                    <a:pt x="28" y="5"/>
                  </a:cubicBezTo>
                  <a:cubicBezTo>
                    <a:pt x="29" y="6"/>
                    <a:pt x="27" y="5"/>
                    <a:pt x="26" y="5"/>
                  </a:cubicBezTo>
                  <a:cubicBezTo>
                    <a:pt x="26" y="5"/>
                    <a:pt x="26" y="6"/>
                    <a:pt x="25" y="6"/>
                  </a:cubicBezTo>
                  <a:cubicBezTo>
                    <a:pt x="25" y="7"/>
                    <a:pt x="25" y="7"/>
                    <a:pt x="25" y="8"/>
                  </a:cubicBezTo>
                  <a:cubicBezTo>
                    <a:pt x="24" y="8"/>
                    <a:pt x="25" y="9"/>
                    <a:pt x="24" y="8"/>
                  </a:cubicBezTo>
                  <a:cubicBezTo>
                    <a:pt x="25" y="9"/>
                    <a:pt x="26" y="9"/>
                    <a:pt x="26" y="10"/>
                  </a:cubicBezTo>
                  <a:cubicBezTo>
                    <a:pt x="25" y="10"/>
                    <a:pt x="24" y="10"/>
                    <a:pt x="24" y="10"/>
                  </a:cubicBezTo>
                  <a:cubicBezTo>
                    <a:pt x="24" y="12"/>
                    <a:pt x="25" y="15"/>
                    <a:pt x="23" y="15"/>
                  </a:cubicBezTo>
                  <a:cubicBezTo>
                    <a:pt x="23" y="15"/>
                    <a:pt x="23" y="15"/>
                    <a:pt x="23" y="16"/>
                  </a:cubicBezTo>
                  <a:cubicBezTo>
                    <a:pt x="23" y="16"/>
                    <a:pt x="23" y="16"/>
                    <a:pt x="22" y="16"/>
                  </a:cubicBezTo>
                  <a:cubicBezTo>
                    <a:pt x="22" y="16"/>
                    <a:pt x="24" y="17"/>
                    <a:pt x="23" y="18"/>
                  </a:cubicBezTo>
                  <a:cubicBezTo>
                    <a:pt x="22" y="18"/>
                    <a:pt x="21" y="17"/>
                    <a:pt x="20" y="16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20" y="17"/>
                    <a:pt x="21" y="18"/>
                    <a:pt x="21" y="18"/>
                  </a:cubicBezTo>
                  <a:cubicBezTo>
                    <a:pt x="22" y="18"/>
                    <a:pt x="20" y="19"/>
                    <a:pt x="20" y="20"/>
                  </a:cubicBezTo>
                  <a:cubicBezTo>
                    <a:pt x="19" y="20"/>
                    <a:pt x="18" y="21"/>
                    <a:pt x="17" y="21"/>
                  </a:cubicBezTo>
                  <a:cubicBezTo>
                    <a:pt x="17" y="22"/>
                    <a:pt x="16" y="22"/>
                    <a:pt x="16" y="22"/>
                  </a:cubicBezTo>
                  <a:cubicBezTo>
                    <a:pt x="15" y="22"/>
                    <a:pt x="15" y="23"/>
                    <a:pt x="14" y="22"/>
                  </a:cubicBezTo>
                  <a:cubicBezTo>
                    <a:pt x="13" y="22"/>
                    <a:pt x="14" y="24"/>
                    <a:pt x="13" y="24"/>
                  </a:cubicBezTo>
                  <a:cubicBezTo>
                    <a:pt x="13" y="26"/>
                    <a:pt x="12" y="26"/>
                    <a:pt x="12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124">
              <a:extLst>
                <a:ext uri="{FF2B5EF4-FFF2-40B4-BE49-F238E27FC236}">
                  <a16:creationId xmlns:a16="http://schemas.microsoft.com/office/drawing/2014/main" id="{77B96532-6D49-3F99-84E2-148E5061CF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5424" y="-590756"/>
              <a:ext cx="22217" cy="22217"/>
            </a:xfrm>
            <a:custGeom>
              <a:avLst/>
              <a:gdLst>
                <a:gd name="T0" fmla="*/ 5 w 8"/>
                <a:gd name="T1" fmla="*/ 3 h 8"/>
                <a:gd name="T2" fmla="*/ 6 w 8"/>
                <a:gd name="T3" fmla="*/ 3 h 8"/>
                <a:gd name="T4" fmla="*/ 8 w 8"/>
                <a:gd name="T5" fmla="*/ 6 h 8"/>
                <a:gd name="T6" fmla="*/ 5 w 8"/>
                <a:gd name="T7" fmla="*/ 5 h 8"/>
                <a:gd name="T8" fmla="*/ 5 w 8"/>
                <a:gd name="T9" fmla="*/ 8 h 8"/>
                <a:gd name="T10" fmla="*/ 3 w 8"/>
                <a:gd name="T11" fmla="*/ 7 h 8"/>
                <a:gd name="T12" fmla="*/ 2 w 8"/>
                <a:gd name="T13" fmla="*/ 6 h 8"/>
                <a:gd name="T14" fmla="*/ 3 w 8"/>
                <a:gd name="T15" fmla="*/ 4 h 8"/>
                <a:gd name="T16" fmla="*/ 1 w 8"/>
                <a:gd name="T17" fmla="*/ 5 h 8"/>
                <a:gd name="T18" fmla="*/ 1 w 8"/>
                <a:gd name="T19" fmla="*/ 4 h 8"/>
                <a:gd name="T20" fmla="*/ 0 w 8"/>
                <a:gd name="T21" fmla="*/ 2 h 8"/>
                <a:gd name="T22" fmla="*/ 3 w 8"/>
                <a:gd name="T23" fmla="*/ 2 h 8"/>
                <a:gd name="T24" fmla="*/ 3 w 8"/>
                <a:gd name="T25" fmla="*/ 1 h 8"/>
                <a:gd name="T26" fmla="*/ 4 w 8"/>
                <a:gd name="T27" fmla="*/ 2 h 8"/>
                <a:gd name="T28" fmla="*/ 5 w 8"/>
                <a:gd name="T2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5" y="3"/>
                  </a:moveTo>
                  <a:cubicBezTo>
                    <a:pt x="5" y="3"/>
                    <a:pt x="6" y="3"/>
                    <a:pt x="6" y="3"/>
                  </a:cubicBezTo>
                  <a:cubicBezTo>
                    <a:pt x="7" y="4"/>
                    <a:pt x="8" y="4"/>
                    <a:pt x="8" y="6"/>
                  </a:cubicBezTo>
                  <a:cubicBezTo>
                    <a:pt x="6" y="7"/>
                    <a:pt x="6" y="5"/>
                    <a:pt x="5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4" y="8"/>
                    <a:pt x="3" y="8"/>
                    <a:pt x="3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0"/>
                    <a:pt x="2" y="1"/>
                    <a:pt x="3" y="2"/>
                  </a:cubicBezTo>
                  <a:cubicBezTo>
                    <a:pt x="3" y="2"/>
                    <a:pt x="2" y="1"/>
                    <a:pt x="3" y="1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125">
              <a:extLst>
                <a:ext uri="{FF2B5EF4-FFF2-40B4-BE49-F238E27FC236}">
                  <a16:creationId xmlns:a16="http://schemas.microsoft.com/office/drawing/2014/main" id="{C62DBC1B-B2B0-85B1-8DF0-21DC6C8786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9456" y="-590756"/>
              <a:ext cx="16371" cy="8185"/>
            </a:xfrm>
            <a:custGeom>
              <a:avLst/>
              <a:gdLst>
                <a:gd name="T0" fmla="*/ 0 w 6"/>
                <a:gd name="T1" fmla="*/ 0 h 3"/>
                <a:gd name="T2" fmla="*/ 6 w 6"/>
                <a:gd name="T3" fmla="*/ 1 h 3"/>
                <a:gd name="T4" fmla="*/ 5 w 6"/>
                <a:gd name="T5" fmla="*/ 2 h 3"/>
                <a:gd name="T6" fmla="*/ 0 w 6"/>
                <a:gd name="T7" fmla="*/ 1 h 3"/>
                <a:gd name="T8" fmla="*/ 0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2" y="0"/>
                    <a:pt x="4" y="0"/>
                    <a:pt x="6" y="1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126">
              <a:extLst>
                <a:ext uri="{FF2B5EF4-FFF2-40B4-BE49-F238E27FC236}">
                  <a16:creationId xmlns:a16="http://schemas.microsoft.com/office/drawing/2014/main" id="{0F73F4F5-4A88-DF7A-F2F7-0CF6047A1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8529" y="-511242"/>
              <a:ext cx="8185" cy="9355"/>
            </a:xfrm>
            <a:custGeom>
              <a:avLst/>
              <a:gdLst>
                <a:gd name="T0" fmla="*/ 3 w 3"/>
                <a:gd name="T1" fmla="*/ 2 h 3"/>
                <a:gd name="T2" fmla="*/ 1 w 3"/>
                <a:gd name="T3" fmla="*/ 3 h 3"/>
                <a:gd name="T4" fmla="*/ 1 w 3"/>
                <a:gd name="T5" fmla="*/ 1 h 3"/>
                <a:gd name="T6" fmla="*/ 2 w 3"/>
                <a:gd name="T7" fmla="*/ 0 h 3"/>
                <a:gd name="T8" fmla="*/ 3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2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127">
              <a:extLst>
                <a:ext uri="{FF2B5EF4-FFF2-40B4-BE49-F238E27FC236}">
                  <a16:creationId xmlns:a16="http://schemas.microsoft.com/office/drawing/2014/main" id="{E472F43D-4B62-6322-DA21-484D520A4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5021" y="-546322"/>
              <a:ext cx="14032" cy="14032"/>
            </a:xfrm>
            <a:custGeom>
              <a:avLst/>
              <a:gdLst>
                <a:gd name="T0" fmla="*/ 2 w 5"/>
                <a:gd name="T1" fmla="*/ 5 h 5"/>
                <a:gd name="T2" fmla="*/ 0 w 5"/>
                <a:gd name="T3" fmla="*/ 4 h 5"/>
                <a:gd name="T4" fmla="*/ 1 w 5"/>
                <a:gd name="T5" fmla="*/ 2 h 5"/>
                <a:gd name="T6" fmla="*/ 0 w 5"/>
                <a:gd name="T7" fmla="*/ 2 h 5"/>
                <a:gd name="T8" fmla="*/ 1 w 5"/>
                <a:gd name="T9" fmla="*/ 1 h 5"/>
                <a:gd name="T10" fmla="*/ 2 w 5"/>
                <a:gd name="T11" fmla="*/ 2 h 5"/>
                <a:gd name="T12" fmla="*/ 4 w 5"/>
                <a:gd name="T13" fmla="*/ 1 h 5"/>
                <a:gd name="T14" fmla="*/ 5 w 5"/>
                <a:gd name="T15" fmla="*/ 4 h 5"/>
                <a:gd name="T16" fmla="*/ 4 w 5"/>
                <a:gd name="T17" fmla="*/ 5 h 5"/>
                <a:gd name="T18" fmla="*/ 2 w 5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1" y="5"/>
                    <a:pt x="1" y="3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0" y="2"/>
                    <a:pt x="0" y="3"/>
                    <a:pt x="0" y="2"/>
                  </a:cubicBezTo>
                  <a:cubicBezTo>
                    <a:pt x="0" y="1"/>
                    <a:pt x="1" y="2"/>
                    <a:pt x="1" y="1"/>
                  </a:cubicBezTo>
                  <a:cubicBezTo>
                    <a:pt x="2" y="0"/>
                    <a:pt x="1" y="1"/>
                    <a:pt x="2" y="2"/>
                  </a:cubicBezTo>
                  <a:cubicBezTo>
                    <a:pt x="3" y="1"/>
                    <a:pt x="3" y="2"/>
                    <a:pt x="4" y="1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2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128">
              <a:extLst>
                <a:ext uri="{FF2B5EF4-FFF2-40B4-BE49-F238E27FC236}">
                  <a16:creationId xmlns:a16="http://schemas.microsoft.com/office/drawing/2014/main" id="{1BA04B70-256F-4AA8-26FD-2B2FD0D79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3890" y="-574386"/>
              <a:ext cx="19879" cy="22217"/>
            </a:xfrm>
            <a:custGeom>
              <a:avLst/>
              <a:gdLst>
                <a:gd name="T0" fmla="*/ 1 w 7"/>
                <a:gd name="T1" fmla="*/ 2 h 8"/>
                <a:gd name="T2" fmla="*/ 6 w 7"/>
                <a:gd name="T3" fmla="*/ 0 h 8"/>
                <a:gd name="T4" fmla="*/ 6 w 7"/>
                <a:gd name="T5" fmla="*/ 0 h 8"/>
                <a:gd name="T6" fmla="*/ 7 w 7"/>
                <a:gd name="T7" fmla="*/ 0 h 8"/>
                <a:gd name="T8" fmla="*/ 5 w 7"/>
                <a:gd name="T9" fmla="*/ 2 h 8"/>
                <a:gd name="T10" fmla="*/ 1 w 7"/>
                <a:gd name="T11" fmla="*/ 4 h 8"/>
                <a:gd name="T12" fmla="*/ 3 w 7"/>
                <a:gd name="T13" fmla="*/ 8 h 8"/>
                <a:gd name="T14" fmla="*/ 2 w 7"/>
                <a:gd name="T15" fmla="*/ 8 h 8"/>
                <a:gd name="T16" fmla="*/ 0 w 7"/>
                <a:gd name="T17" fmla="*/ 6 h 8"/>
                <a:gd name="T18" fmla="*/ 0 w 7"/>
                <a:gd name="T19" fmla="*/ 5 h 8"/>
                <a:gd name="T20" fmla="*/ 1 w 7"/>
                <a:gd name="T2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1" y="2"/>
                  </a:moveTo>
                  <a:cubicBezTo>
                    <a:pt x="3" y="1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2"/>
                    <a:pt x="3" y="4"/>
                    <a:pt x="1" y="4"/>
                  </a:cubicBezTo>
                  <a:cubicBezTo>
                    <a:pt x="1" y="6"/>
                    <a:pt x="2" y="6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3"/>
                    <a:pt x="2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129">
              <a:extLst>
                <a:ext uri="{FF2B5EF4-FFF2-40B4-BE49-F238E27FC236}">
                  <a16:creationId xmlns:a16="http://schemas.microsoft.com/office/drawing/2014/main" id="{1CCFC9D7-B459-0B55-4E2E-737278390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6229" y="-590756"/>
              <a:ext cx="9355" cy="8185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1"/>
                    <a:pt x="2" y="0"/>
                    <a:pt x="3" y="2"/>
                  </a:cubicBezTo>
                  <a:cubicBezTo>
                    <a:pt x="2" y="2"/>
                    <a:pt x="1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130">
              <a:extLst>
                <a:ext uri="{FF2B5EF4-FFF2-40B4-BE49-F238E27FC236}">
                  <a16:creationId xmlns:a16="http://schemas.microsoft.com/office/drawing/2014/main" id="{AD658B1B-1319-B232-9D51-0ABCA5DE292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8324" y="-588418"/>
              <a:ext cx="14032" cy="8185"/>
            </a:xfrm>
            <a:custGeom>
              <a:avLst/>
              <a:gdLst>
                <a:gd name="T0" fmla="*/ 1 w 5"/>
                <a:gd name="T1" fmla="*/ 1 h 3"/>
                <a:gd name="T2" fmla="*/ 5 w 5"/>
                <a:gd name="T3" fmla="*/ 2 h 3"/>
                <a:gd name="T4" fmla="*/ 1 w 5"/>
                <a:gd name="T5" fmla="*/ 2 h 3"/>
                <a:gd name="T6" fmla="*/ 1 w 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2" y="0"/>
                    <a:pt x="4" y="1"/>
                    <a:pt x="5" y="2"/>
                  </a:cubicBezTo>
                  <a:cubicBezTo>
                    <a:pt x="4" y="3"/>
                    <a:pt x="2" y="2"/>
                    <a:pt x="1" y="2"/>
                  </a:cubicBezTo>
                  <a:cubicBezTo>
                    <a:pt x="1" y="2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131">
              <a:extLst>
                <a:ext uri="{FF2B5EF4-FFF2-40B4-BE49-F238E27FC236}">
                  <a16:creationId xmlns:a16="http://schemas.microsoft.com/office/drawing/2014/main" id="{099BBA53-FDBD-F9E6-B9D8-012F7BE94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7322" y="-538137"/>
              <a:ext cx="10524" cy="10524"/>
            </a:xfrm>
            <a:custGeom>
              <a:avLst/>
              <a:gdLst>
                <a:gd name="T0" fmla="*/ 4 w 4"/>
                <a:gd name="T1" fmla="*/ 2 h 4"/>
                <a:gd name="T2" fmla="*/ 2 w 4"/>
                <a:gd name="T3" fmla="*/ 3 h 4"/>
                <a:gd name="T4" fmla="*/ 0 w 4"/>
                <a:gd name="T5" fmla="*/ 2 h 4"/>
                <a:gd name="T6" fmla="*/ 1 w 4"/>
                <a:gd name="T7" fmla="*/ 0 h 4"/>
                <a:gd name="T8" fmla="*/ 3 w 4"/>
                <a:gd name="T9" fmla="*/ 1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4"/>
                    <a:pt x="2" y="1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3" y="1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132">
              <a:extLst>
                <a:ext uri="{FF2B5EF4-FFF2-40B4-BE49-F238E27FC236}">
                  <a16:creationId xmlns:a16="http://schemas.microsoft.com/office/drawing/2014/main" id="{9F94AD8E-7606-21F2-5202-67E0842FE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93" y="-424712"/>
              <a:ext cx="5847" cy="2339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133">
              <a:extLst>
                <a:ext uri="{FF2B5EF4-FFF2-40B4-BE49-F238E27FC236}">
                  <a16:creationId xmlns:a16="http://schemas.microsoft.com/office/drawing/2014/main" id="{9AE5F93D-E12B-81C0-FA63-9110F026C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137" y="-436406"/>
              <a:ext cx="24556" cy="14032"/>
            </a:xfrm>
            <a:custGeom>
              <a:avLst/>
              <a:gdLst>
                <a:gd name="T0" fmla="*/ 4 w 9"/>
                <a:gd name="T1" fmla="*/ 3 h 5"/>
                <a:gd name="T2" fmla="*/ 2 w 9"/>
                <a:gd name="T3" fmla="*/ 1 h 5"/>
                <a:gd name="T4" fmla="*/ 0 w 9"/>
                <a:gd name="T5" fmla="*/ 2 h 5"/>
                <a:gd name="T6" fmla="*/ 0 w 9"/>
                <a:gd name="T7" fmla="*/ 0 h 5"/>
                <a:gd name="T8" fmla="*/ 4 w 9"/>
                <a:gd name="T9" fmla="*/ 0 h 5"/>
                <a:gd name="T10" fmla="*/ 5 w 9"/>
                <a:gd name="T11" fmla="*/ 1 h 5"/>
                <a:gd name="T12" fmla="*/ 6 w 9"/>
                <a:gd name="T13" fmla="*/ 2 h 5"/>
                <a:gd name="T14" fmla="*/ 9 w 9"/>
                <a:gd name="T15" fmla="*/ 4 h 5"/>
                <a:gd name="T16" fmla="*/ 7 w 9"/>
                <a:gd name="T17" fmla="*/ 5 h 5"/>
                <a:gd name="T18" fmla="*/ 6 w 9"/>
                <a:gd name="T19" fmla="*/ 4 h 5"/>
                <a:gd name="T20" fmla="*/ 6 w 9"/>
                <a:gd name="T21" fmla="*/ 3 h 5"/>
                <a:gd name="T22" fmla="*/ 4 w 9"/>
                <a:gd name="T2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4" y="3"/>
                  </a:moveTo>
                  <a:cubicBezTo>
                    <a:pt x="3" y="3"/>
                    <a:pt x="3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7" y="2"/>
                    <a:pt x="8" y="2"/>
                    <a:pt x="9" y="4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2"/>
                    <a:pt x="5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134">
              <a:extLst>
                <a:ext uri="{FF2B5EF4-FFF2-40B4-BE49-F238E27FC236}">
                  <a16:creationId xmlns:a16="http://schemas.microsoft.com/office/drawing/2014/main" id="{4EDC5B37-751E-2560-B37E-7C3905905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7322" y="-428220"/>
              <a:ext cx="5847" cy="584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2"/>
                    <a:pt x="1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135">
              <a:extLst>
                <a:ext uri="{FF2B5EF4-FFF2-40B4-BE49-F238E27FC236}">
                  <a16:creationId xmlns:a16="http://schemas.microsoft.com/office/drawing/2014/main" id="{9185F367-A95C-2BCF-304A-1F362218D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7322" y="-438744"/>
              <a:ext cx="2339" cy="2339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136">
              <a:extLst>
                <a:ext uri="{FF2B5EF4-FFF2-40B4-BE49-F238E27FC236}">
                  <a16:creationId xmlns:a16="http://schemas.microsoft.com/office/drawing/2014/main" id="{4C6DE32A-212F-F387-3DE3-CD4CDE99A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3169" y="-438744"/>
              <a:ext cx="2339" cy="233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137">
              <a:extLst>
                <a:ext uri="{FF2B5EF4-FFF2-40B4-BE49-F238E27FC236}">
                  <a16:creationId xmlns:a16="http://schemas.microsoft.com/office/drawing/2014/main" id="{C3BB0A40-3E4F-5906-D8EB-2AE121202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5507" y="-436406"/>
              <a:ext cx="5847" cy="5847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1 w 2"/>
                <a:gd name="T5" fmla="*/ 1 h 2"/>
                <a:gd name="T6" fmla="*/ 2 w 2"/>
                <a:gd name="T7" fmla="*/ 1 h 2"/>
                <a:gd name="T8" fmla="*/ 1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0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138">
              <a:extLst>
                <a:ext uri="{FF2B5EF4-FFF2-40B4-BE49-F238E27FC236}">
                  <a16:creationId xmlns:a16="http://schemas.microsoft.com/office/drawing/2014/main" id="{83D2B446-A15C-9B66-BE29-1167F689D6F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3685" y="-388463"/>
              <a:ext cx="14032" cy="16371"/>
            </a:xfrm>
            <a:custGeom>
              <a:avLst/>
              <a:gdLst>
                <a:gd name="T0" fmla="*/ 4 w 5"/>
                <a:gd name="T1" fmla="*/ 6 h 6"/>
                <a:gd name="T2" fmla="*/ 4 w 5"/>
                <a:gd name="T3" fmla="*/ 5 h 6"/>
                <a:gd name="T4" fmla="*/ 1 w 5"/>
                <a:gd name="T5" fmla="*/ 2 h 6"/>
                <a:gd name="T6" fmla="*/ 0 w 5"/>
                <a:gd name="T7" fmla="*/ 2 h 6"/>
                <a:gd name="T8" fmla="*/ 1 w 5"/>
                <a:gd name="T9" fmla="*/ 1 h 6"/>
                <a:gd name="T10" fmla="*/ 2 w 5"/>
                <a:gd name="T11" fmla="*/ 1 h 6"/>
                <a:gd name="T12" fmla="*/ 3 w 5"/>
                <a:gd name="T13" fmla="*/ 0 h 6"/>
                <a:gd name="T14" fmla="*/ 4 w 5"/>
                <a:gd name="T15" fmla="*/ 0 h 6"/>
                <a:gd name="T16" fmla="*/ 5 w 5"/>
                <a:gd name="T17" fmla="*/ 1 h 6"/>
                <a:gd name="T18" fmla="*/ 4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4" y="5"/>
                    <a:pt x="4" y="5"/>
                  </a:cubicBezTo>
                  <a:cubicBezTo>
                    <a:pt x="3" y="3"/>
                    <a:pt x="2" y="3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3"/>
                    <a:pt x="5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139">
              <a:extLst>
                <a:ext uri="{FF2B5EF4-FFF2-40B4-BE49-F238E27FC236}">
                  <a16:creationId xmlns:a16="http://schemas.microsoft.com/office/drawing/2014/main" id="{7FC23D8F-A5A6-8ECF-0CF3-5B59BA9C5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1354" y="-5685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140">
              <a:extLst>
                <a:ext uri="{FF2B5EF4-FFF2-40B4-BE49-F238E27FC236}">
                  <a16:creationId xmlns:a16="http://schemas.microsoft.com/office/drawing/2014/main" id="{E5AEDD64-877E-E538-8330-F20FEAB25C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9129" y="-471485"/>
              <a:ext cx="5847" cy="4677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41">
              <a:extLst>
                <a:ext uri="{FF2B5EF4-FFF2-40B4-BE49-F238E27FC236}">
                  <a16:creationId xmlns:a16="http://schemas.microsoft.com/office/drawing/2014/main" id="{5D511B56-B292-F163-26C0-51D2188A8F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6388" y="-56269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42">
              <a:extLst>
                <a:ext uri="{FF2B5EF4-FFF2-40B4-BE49-F238E27FC236}">
                  <a16:creationId xmlns:a16="http://schemas.microsoft.com/office/drawing/2014/main" id="{0CF83C86-2DED-E372-5E6D-BF4D2D99A6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8727" y="-56269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143">
              <a:extLst>
                <a:ext uri="{FF2B5EF4-FFF2-40B4-BE49-F238E27FC236}">
                  <a16:creationId xmlns:a16="http://schemas.microsoft.com/office/drawing/2014/main" id="{ACFED4D8-FDF7-3D8D-4B24-11C1481FADB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1954" y="-552169"/>
              <a:ext cx="4677" cy="2339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144">
              <a:extLst>
                <a:ext uri="{FF2B5EF4-FFF2-40B4-BE49-F238E27FC236}">
                  <a16:creationId xmlns:a16="http://schemas.microsoft.com/office/drawing/2014/main" id="{0CB2A0D3-A1CD-284D-DE51-874781280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0549" y="-44459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145">
              <a:extLst>
                <a:ext uri="{FF2B5EF4-FFF2-40B4-BE49-F238E27FC236}">
                  <a16:creationId xmlns:a16="http://schemas.microsoft.com/office/drawing/2014/main" id="{576719B4-8D6C-BAF3-FEF1-CBE598BA1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8932" y="-479671"/>
              <a:ext cx="2339" cy="233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146">
              <a:extLst>
                <a:ext uri="{FF2B5EF4-FFF2-40B4-BE49-F238E27FC236}">
                  <a16:creationId xmlns:a16="http://schemas.microsoft.com/office/drawing/2014/main" id="{FA753D8E-F9F0-2C34-062A-90F625161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8932" y="-541645"/>
              <a:ext cx="18709" cy="33910"/>
            </a:xfrm>
            <a:custGeom>
              <a:avLst/>
              <a:gdLst>
                <a:gd name="T0" fmla="*/ 7 w 7"/>
                <a:gd name="T1" fmla="*/ 0 h 12"/>
                <a:gd name="T2" fmla="*/ 4 w 7"/>
                <a:gd name="T3" fmla="*/ 6 h 12"/>
                <a:gd name="T4" fmla="*/ 5 w 7"/>
                <a:gd name="T5" fmla="*/ 7 h 12"/>
                <a:gd name="T6" fmla="*/ 3 w 7"/>
                <a:gd name="T7" fmla="*/ 11 h 12"/>
                <a:gd name="T8" fmla="*/ 0 w 7"/>
                <a:gd name="T9" fmla="*/ 8 h 12"/>
                <a:gd name="T10" fmla="*/ 1 w 7"/>
                <a:gd name="T11" fmla="*/ 11 h 12"/>
                <a:gd name="T12" fmla="*/ 1 w 7"/>
                <a:gd name="T13" fmla="*/ 12 h 12"/>
                <a:gd name="T14" fmla="*/ 2 w 7"/>
                <a:gd name="T15" fmla="*/ 12 h 12"/>
                <a:gd name="T16" fmla="*/ 3 w 7"/>
                <a:gd name="T17" fmla="*/ 11 h 12"/>
                <a:gd name="T18" fmla="*/ 5 w 7"/>
                <a:gd name="T19" fmla="*/ 11 h 12"/>
                <a:gd name="T20" fmla="*/ 6 w 7"/>
                <a:gd name="T21" fmla="*/ 8 h 12"/>
                <a:gd name="T22" fmla="*/ 7 w 7"/>
                <a:gd name="T23" fmla="*/ 9 h 12"/>
                <a:gd name="T24" fmla="*/ 7 w 7"/>
                <a:gd name="T25" fmla="*/ 6 h 12"/>
                <a:gd name="T26" fmla="*/ 5 w 7"/>
                <a:gd name="T27" fmla="*/ 5 h 12"/>
                <a:gd name="T28" fmla="*/ 7 w 7"/>
                <a:gd name="T29" fmla="*/ 1 h 12"/>
                <a:gd name="T30" fmla="*/ 7 w 7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2">
                  <a:moveTo>
                    <a:pt x="7" y="0"/>
                  </a:moveTo>
                  <a:cubicBezTo>
                    <a:pt x="6" y="2"/>
                    <a:pt x="4" y="3"/>
                    <a:pt x="4" y="6"/>
                  </a:cubicBezTo>
                  <a:cubicBezTo>
                    <a:pt x="4" y="6"/>
                    <a:pt x="4" y="7"/>
                    <a:pt x="5" y="7"/>
                  </a:cubicBezTo>
                  <a:cubicBezTo>
                    <a:pt x="4" y="8"/>
                    <a:pt x="4" y="10"/>
                    <a:pt x="3" y="11"/>
                  </a:cubicBezTo>
                  <a:cubicBezTo>
                    <a:pt x="1" y="12"/>
                    <a:pt x="2" y="8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1"/>
                    <a:pt x="2" y="12"/>
                    <a:pt x="2" y="12"/>
                  </a:cubicBezTo>
                  <a:cubicBezTo>
                    <a:pt x="3" y="12"/>
                    <a:pt x="3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7" y="7"/>
                    <a:pt x="7" y="9"/>
                    <a:pt x="7" y="9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2"/>
                    <a:pt x="7" y="3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147">
              <a:extLst>
                <a:ext uri="{FF2B5EF4-FFF2-40B4-BE49-F238E27FC236}">
                  <a16:creationId xmlns:a16="http://schemas.microsoft.com/office/drawing/2014/main" id="{4483097D-06C6-FAE9-C2F2-8831F3CC8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0063" y="-505396"/>
              <a:ext cx="3508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148">
              <a:extLst>
                <a:ext uri="{FF2B5EF4-FFF2-40B4-BE49-F238E27FC236}">
                  <a16:creationId xmlns:a16="http://schemas.microsoft.com/office/drawing/2014/main" id="{3734F9A6-8FD6-0251-80F7-31BE8CFAD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5097" y="-430559"/>
              <a:ext cx="5847" cy="8185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1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149">
              <a:extLst>
                <a:ext uri="{FF2B5EF4-FFF2-40B4-BE49-F238E27FC236}">
                  <a16:creationId xmlns:a16="http://schemas.microsoft.com/office/drawing/2014/main" id="{1984C0C1-272D-9A91-C1C9-15BC39AB78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1673" y="-543983"/>
              <a:ext cx="8185" cy="8185"/>
            </a:xfrm>
            <a:custGeom>
              <a:avLst/>
              <a:gdLst>
                <a:gd name="T0" fmla="*/ 0 w 3"/>
                <a:gd name="T1" fmla="*/ 0 h 3"/>
                <a:gd name="T2" fmla="*/ 1 w 3"/>
                <a:gd name="T3" fmla="*/ 3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150">
              <a:extLst>
                <a:ext uri="{FF2B5EF4-FFF2-40B4-BE49-F238E27FC236}">
                  <a16:creationId xmlns:a16="http://schemas.microsoft.com/office/drawing/2014/main" id="{5A0AF903-0498-F8B1-54B2-2FC463E63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5826" y="-55216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151">
              <a:extLst>
                <a:ext uri="{FF2B5EF4-FFF2-40B4-BE49-F238E27FC236}">
                  <a16:creationId xmlns:a16="http://schemas.microsoft.com/office/drawing/2014/main" id="{0A674A8E-FA15-88FC-E026-0FC4D93A94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7520" y="-444591"/>
              <a:ext cx="0" cy="3508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152">
              <a:extLst>
                <a:ext uri="{FF2B5EF4-FFF2-40B4-BE49-F238E27FC236}">
                  <a16:creationId xmlns:a16="http://schemas.microsoft.com/office/drawing/2014/main" id="{86B11DBA-51FD-8042-3E86-1034CAE3D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7520" y="-538137"/>
              <a:ext cx="2339" cy="2339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153">
              <a:extLst>
                <a:ext uri="{FF2B5EF4-FFF2-40B4-BE49-F238E27FC236}">
                  <a16:creationId xmlns:a16="http://schemas.microsoft.com/office/drawing/2014/main" id="{29717D96-0508-AA9C-0EBA-C42B49DEE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1954" y="-554507"/>
              <a:ext cx="2339" cy="233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154">
              <a:extLst>
                <a:ext uri="{FF2B5EF4-FFF2-40B4-BE49-F238E27FC236}">
                  <a16:creationId xmlns:a16="http://schemas.microsoft.com/office/drawing/2014/main" id="{9611D18B-8E58-D00D-DDC1-5AEDE1163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1149" y="-524105"/>
              <a:ext cx="2339" cy="233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155">
              <a:extLst>
                <a:ext uri="{FF2B5EF4-FFF2-40B4-BE49-F238E27FC236}">
                  <a16:creationId xmlns:a16="http://schemas.microsoft.com/office/drawing/2014/main" id="{57ED2F47-3C51-F6E1-9248-7D5042F22B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8727" y="-566201"/>
              <a:ext cx="233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156">
              <a:extLst>
                <a:ext uri="{FF2B5EF4-FFF2-40B4-BE49-F238E27FC236}">
                  <a16:creationId xmlns:a16="http://schemas.microsoft.com/office/drawing/2014/main" id="{3D327B7F-8836-CBE8-40E7-1A31FEF4F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6836" y="-596603"/>
              <a:ext cx="11693" cy="5847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0 w 4"/>
                <a:gd name="T5" fmla="*/ 2 h 2"/>
                <a:gd name="T6" fmla="*/ 3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1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1" y="1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157">
              <a:extLst>
                <a:ext uri="{FF2B5EF4-FFF2-40B4-BE49-F238E27FC236}">
                  <a16:creationId xmlns:a16="http://schemas.microsoft.com/office/drawing/2014/main" id="{9CBE9E6E-4D8B-D8C9-7589-49EE844D9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2683" y="-562693"/>
              <a:ext cx="2339" cy="4677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158">
              <a:extLst>
                <a:ext uri="{FF2B5EF4-FFF2-40B4-BE49-F238E27FC236}">
                  <a16:creationId xmlns:a16="http://schemas.microsoft.com/office/drawing/2014/main" id="{8704F714-0A74-DA45-5437-2C3EBE87A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7041" y="-449268"/>
              <a:ext cx="3508" cy="4677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1"/>
                    <a:pt x="1" y="0"/>
                    <a:pt x="0" y="0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159">
              <a:extLst>
                <a:ext uri="{FF2B5EF4-FFF2-40B4-BE49-F238E27FC236}">
                  <a16:creationId xmlns:a16="http://schemas.microsoft.com/office/drawing/2014/main" id="{C9801124-7790-C8D2-001A-2084920FB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7041" y="-452776"/>
              <a:ext cx="0" cy="3508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160">
              <a:extLst>
                <a:ext uri="{FF2B5EF4-FFF2-40B4-BE49-F238E27FC236}">
                  <a16:creationId xmlns:a16="http://schemas.microsoft.com/office/drawing/2014/main" id="{2160E261-163F-3130-006D-3CA1DDF44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6715" y="-685472"/>
              <a:ext cx="85361" cy="70159"/>
            </a:xfrm>
            <a:custGeom>
              <a:avLst/>
              <a:gdLst>
                <a:gd name="T0" fmla="*/ 64 w 73"/>
                <a:gd name="T1" fmla="*/ 0 h 60"/>
                <a:gd name="T2" fmla="*/ 52 w 73"/>
                <a:gd name="T3" fmla="*/ 0 h 60"/>
                <a:gd name="T4" fmla="*/ 21 w 73"/>
                <a:gd name="T5" fmla="*/ 0 h 60"/>
                <a:gd name="T6" fmla="*/ 9 w 73"/>
                <a:gd name="T7" fmla="*/ 0 h 60"/>
                <a:gd name="T8" fmla="*/ 0 w 73"/>
                <a:gd name="T9" fmla="*/ 60 h 60"/>
                <a:gd name="T10" fmla="*/ 21 w 73"/>
                <a:gd name="T11" fmla="*/ 60 h 60"/>
                <a:gd name="T12" fmla="*/ 52 w 73"/>
                <a:gd name="T13" fmla="*/ 60 h 60"/>
                <a:gd name="T14" fmla="*/ 73 w 73"/>
                <a:gd name="T15" fmla="*/ 60 h 60"/>
                <a:gd name="T16" fmla="*/ 64 w 73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60">
                  <a:moveTo>
                    <a:pt x="64" y="0"/>
                  </a:moveTo>
                  <a:lnTo>
                    <a:pt x="52" y="0"/>
                  </a:lnTo>
                  <a:lnTo>
                    <a:pt x="21" y="0"/>
                  </a:lnTo>
                  <a:lnTo>
                    <a:pt x="9" y="0"/>
                  </a:lnTo>
                  <a:lnTo>
                    <a:pt x="0" y="60"/>
                  </a:lnTo>
                  <a:lnTo>
                    <a:pt x="21" y="60"/>
                  </a:lnTo>
                  <a:lnTo>
                    <a:pt x="52" y="60"/>
                  </a:lnTo>
                  <a:lnTo>
                    <a:pt x="73" y="60"/>
                  </a:ln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161">
              <a:extLst>
                <a:ext uri="{FF2B5EF4-FFF2-40B4-BE49-F238E27FC236}">
                  <a16:creationId xmlns:a16="http://schemas.microsoft.com/office/drawing/2014/main" id="{0013510F-CC01-66E6-8DD3-1409A487830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0952" y="-671440"/>
              <a:ext cx="99393" cy="97054"/>
            </a:xfrm>
            <a:custGeom>
              <a:avLst/>
              <a:gdLst>
                <a:gd name="T0" fmla="*/ 47 w 85"/>
                <a:gd name="T1" fmla="*/ 0 h 83"/>
                <a:gd name="T2" fmla="*/ 37 w 85"/>
                <a:gd name="T3" fmla="*/ 7 h 83"/>
                <a:gd name="T4" fmla="*/ 9 w 85"/>
                <a:gd name="T5" fmla="*/ 22 h 83"/>
                <a:gd name="T6" fmla="*/ 0 w 85"/>
                <a:gd name="T7" fmla="*/ 29 h 83"/>
                <a:gd name="T8" fmla="*/ 21 w 85"/>
                <a:gd name="T9" fmla="*/ 83 h 83"/>
                <a:gd name="T10" fmla="*/ 40 w 85"/>
                <a:gd name="T11" fmla="*/ 71 h 83"/>
                <a:gd name="T12" fmla="*/ 66 w 85"/>
                <a:gd name="T13" fmla="*/ 57 h 83"/>
                <a:gd name="T14" fmla="*/ 85 w 85"/>
                <a:gd name="T15" fmla="*/ 48 h 83"/>
                <a:gd name="T16" fmla="*/ 47 w 85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83">
                  <a:moveTo>
                    <a:pt x="47" y="0"/>
                  </a:moveTo>
                  <a:lnTo>
                    <a:pt x="37" y="7"/>
                  </a:lnTo>
                  <a:lnTo>
                    <a:pt x="9" y="22"/>
                  </a:lnTo>
                  <a:lnTo>
                    <a:pt x="0" y="29"/>
                  </a:lnTo>
                  <a:lnTo>
                    <a:pt x="21" y="83"/>
                  </a:lnTo>
                  <a:lnTo>
                    <a:pt x="40" y="71"/>
                  </a:lnTo>
                  <a:lnTo>
                    <a:pt x="66" y="57"/>
                  </a:lnTo>
                  <a:lnTo>
                    <a:pt x="85" y="4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162">
              <a:extLst>
                <a:ext uri="{FF2B5EF4-FFF2-40B4-BE49-F238E27FC236}">
                  <a16:creationId xmlns:a16="http://schemas.microsoft.com/office/drawing/2014/main" id="{F582081B-F784-0B4B-1817-69E7CF838DD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2083" y="-590756"/>
              <a:ext cx="97054" cy="99393"/>
            </a:xfrm>
            <a:custGeom>
              <a:avLst/>
              <a:gdLst>
                <a:gd name="T0" fmla="*/ 28 w 83"/>
                <a:gd name="T1" fmla="*/ 0 h 85"/>
                <a:gd name="T2" fmla="*/ 21 w 83"/>
                <a:gd name="T3" fmla="*/ 9 h 85"/>
                <a:gd name="T4" fmla="*/ 7 w 83"/>
                <a:gd name="T5" fmla="*/ 38 h 85"/>
                <a:gd name="T6" fmla="*/ 0 w 83"/>
                <a:gd name="T7" fmla="*/ 47 h 85"/>
                <a:gd name="T8" fmla="*/ 47 w 83"/>
                <a:gd name="T9" fmla="*/ 85 h 85"/>
                <a:gd name="T10" fmla="*/ 57 w 83"/>
                <a:gd name="T11" fmla="*/ 66 h 85"/>
                <a:gd name="T12" fmla="*/ 73 w 83"/>
                <a:gd name="T13" fmla="*/ 40 h 85"/>
                <a:gd name="T14" fmla="*/ 83 w 83"/>
                <a:gd name="T15" fmla="*/ 21 h 85"/>
                <a:gd name="T16" fmla="*/ 28 w 83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85">
                  <a:moveTo>
                    <a:pt x="28" y="0"/>
                  </a:moveTo>
                  <a:lnTo>
                    <a:pt x="21" y="9"/>
                  </a:lnTo>
                  <a:lnTo>
                    <a:pt x="7" y="38"/>
                  </a:lnTo>
                  <a:lnTo>
                    <a:pt x="0" y="47"/>
                  </a:lnTo>
                  <a:lnTo>
                    <a:pt x="47" y="85"/>
                  </a:lnTo>
                  <a:lnTo>
                    <a:pt x="57" y="66"/>
                  </a:lnTo>
                  <a:lnTo>
                    <a:pt x="73" y="40"/>
                  </a:lnTo>
                  <a:lnTo>
                    <a:pt x="83" y="21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163">
              <a:extLst>
                <a:ext uri="{FF2B5EF4-FFF2-40B4-BE49-F238E27FC236}">
                  <a16:creationId xmlns:a16="http://schemas.microsoft.com/office/drawing/2014/main" id="{110C9463-6C27-CF9A-FBE5-B88A389D62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9866" y="-477332"/>
              <a:ext cx="66651" cy="85361"/>
            </a:xfrm>
            <a:custGeom>
              <a:avLst/>
              <a:gdLst>
                <a:gd name="T0" fmla="*/ 0 w 57"/>
                <a:gd name="T1" fmla="*/ 9 h 73"/>
                <a:gd name="T2" fmla="*/ 0 w 57"/>
                <a:gd name="T3" fmla="*/ 21 h 73"/>
                <a:gd name="T4" fmla="*/ 0 w 57"/>
                <a:gd name="T5" fmla="*/ 52 h 73"/>
                <a:gd name="T6" fmla="*/ 0 w 57"/>
                <a:gd name="T7" fmla="*/ 64 h 73"/>
                <a:gd name="T8" fmla="*/ 57 w 57"/>
                <a:gd name="T9" fmla="*/ 73 h 73"/>
                <a:gd name="T10" fmla="*/ 57 w 57"/>
                <a:gd name="T11" fmla="*/ 52 h 73"/>
                <a:gd name="T12" fmla="*/ 57 w 57"/>
                <a:gd name="T13" fmla="*/ 21 h 73"/>
                <a:gd name="T14" fmla="*/ 57 w 57"/>
                <a:gd name="T15" fmla="*/ 0 h 73"/>
                <a:gd name="T16" fmla="*/ 0 w 57"/>
                <a:gd name="T17" fmla="*/ 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73">
                  <a:moveTo>
                    <a:pt x="0" y="9"/>
                  </a:moveTo>
                  <a:lnTo>
                    <a:pt x="0" y="21"/>
                  </a:lnTo>
                  <a:lnTo>
                    <a:pt x="0" y="52"/>
                  </a:lnTo>
                  <a:lnTo>
                    <a:pt x="0" y="64"/>
                  </a:lnTo>
                  <a:lnTo>
                    <a:pt x="57" y="73"/>
                  </a:lnTo>
                  <a:lnTo>
                    <a:pt x="57" y="52"/>
                  </a:lnTo>
                  <a:lnTo>
                    <a:pt x="57" y="21"/>
                  </a:lnTo>
                  <a:lnTo>
                    <a:pt x="57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164">
              <a:extLst>
                <a:ext uri="{FF2B5EF4-FFF2-40B4-BE49-F238E27FC236}">
                  <a16:creationId xmlns:a16="http://schemas.microsoft.com/office/drawing/2014/main" id="{82CDF3C9-F5EA-1AA6-7272-D5D5D943C0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3898" y="-375601"/>
              <a:ext cx="93546" cy="100562"/>
            </a:xfrm>
            <a:custGeom>
              <a:avLst/>
              <a:gdLst>
                <a:gd name="T0" fmla="*/ 0 w 80"/>
                <a:gd name="T1" fmla="*/ 38 h 86"/>
                <a:gd name="T2" fmla="*/ 5 w 80"/>
                <a:gd name="T3" fmla="*/ 50 h 86"/>
                <a:gd name="T4" fmla="*/ 21 w 80"/>
                <a:gd name="T5" fmla="*/ 76 h 86"/>
                <a:gd name="T6" fmla="*/ 26 w 80"/>
                <a:gd name="T7" fmla="*/ 86 h 86"/>
                <a:gd name="T8" fmla="*/ 80 w 80"/>
                <a:gd name="T9" fmla="*/ 64 h 86"/>
                <a:gd name="T10" fmla="*/ 71 w 80"/>
                <a:gd name="T11" fmla="*/ 45 h 86"/>
                <a:gd name="T12" fmla="*/ 54 w 80"/>
                <a:gd name="T13" fmla="*/ 19 h 86"/>
                <a:gd name="T14" fmla="*/ 45 w 80"/>
                <a:gd name="T15" fmla="*/ 0 h 86"/>
                <a:gd name="T16" fmla="*/ 0 w 80"/>
                <a:gd name="T17" fmla="*/ 3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86">
                  <a:moveTo>
                    <a:pt x="0" y="38"/>
                  </a:moveTo>
                  <a:lnTo>
                    <a:pt x="5" y="50"/>
                  </a:lnTo>
                  <a:lnTo>
                    <a:pt x="21" y="76"/>
                  </a:lnTo>
                  <a:lnTo>
                    <a:pt x="26" y="86"/>
                  </a:lnTo>
                  <a:lnTo>
                    <a:pt x="80" y="64"/>
                  </a:lnTo>
                  <a:lnTo>
                    <a:pt x="71" y="45"/>
                  </a:lnTo>
                  <a:lnTo>
                    <a:pt x="54" y="19"/>
                  </a:lnTo>
                  <a:lnTo>
                    <a:pt x="45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165">
              <a:extLst>
                <a:ext uri="{FF2B5EF4-FFF2-40B4-BE49-F238E27FC236}">
                  <a16:creationId xmlns:a16="http://schemas.microsoft.com/office/drawing/2014/main" id="{656626AE-954B-523E-3846-D15D15CF5E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1073" y="-284393"/>
              <a:ext cx="99393" cy="97054"/>
            </a:xfrm>
            <a:custGeom>
              <a:avLst/>
              <a:gdLst>
                <a:gd name="T0" fmla="*/ 0 w 85"/>
                <a:gd name="T1" fmla="*/ 55 h 83"/>
                <a:gd name="T2" fmla="*/ 12 w 85"/>
                <a:gd name="T3" fmla="*/ 62 h 83"/>
                <a:gd name="T4" fmla="*/ 38 w 85"/>
                <a:gd name="T5" fmla="*/ 76 h 83"/>
                <a:gd name="T6" fmla="*/ 47 w 85"/>
                <a:gd name="T7" fmla="*/ 83 h 83"/>
                <a:gd name="T8" fmla="*/ 85 w 85"/>
                <a:gd name="T9" fmla="*/ 36 h 83"/>
                <a:gd name="T10" fmla="*/ 66 w 85"/>
                <a:gd name="T11" fmla="*/ 26 h 83"/>
                <a:gd name="T12" fmla="*/ 40 w 85"/>
                <a:gd name="T13" fmla="*/ 10 h 83"/>
                <a:gd name="T14" fmla="*/ 21 w 85"/>
                <a:gd name="T15" fmla="*/ 0 h 83"/>
                <a:gd name="T16" fmla="*/ 0 w 85"/>
                <a:gd name="T17" fmla="*/ 5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83">
                  <a:moveTo>
                    <a:pt x="0" y="55"/>
                  </a:moveTo>
                  <a:lnTo>
                    <a:pt x="12" y="62"/>
                  </a:lnTo>
                  <a:lnTo>
                    <a:pt x="38" y="76"/>
                  </a:lnTo>
                  <a:lnTo>
                    <a:pt x="47" y="83"/>
                  </a:lnTo>
                  <a:lnTo>
                    <a:pt x="85" y="36"/>
                  </a:lnTo>
                  <a:lnTo>
                    <a:pt x="66" y="26"/>
                  </a:lnTo>
                  <a:lnTo>
                    <a:pt x="40" y="10"/>
                  </a:lnTo>
                  <a:lnTo>
                    <a:pt x="21" y="0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166">
              <a:extLst>
                <a:ext uri="{FF2B5EF4-FFF2-40B4-BE49-F238E27FC236}">
                  <a16:creationId xmlns:a16="http://schemas.microsoft.com/office/drawing/2014/main" id="{2C1A62CE-3C7C-6CA2-20C4-25AC95819E9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6836" y="-231774"/>
              <a:ext cx="83022" cy="66651"/>
            </a:xfrm>
            <a:custGeom>
              <a:avLst/>
              <a:gdLst>
                <a:gd name="T0" fmla="*/ 7 w 71"/>
                <a:gd name="T1" fmla="*/ 57 h 57"/>
                <a:gd name="T2" fmla="*/ 22 w 71"/>
                <a:gd name="T3" fmla="*/ 57 h 57"/>
                <a:gd name="T4" fmla="*/ 52 w 71"/>
                <a:gd name="T5" fmla="*/ 57 h 57"/>
                <a:gd name="T6" fmla="*/ 64 w 71"/>
                <a:gd name="T7" fmla="*/ 57 h 57"/>
                <a:gd name="T8" fmla="*/ 71 w 71"/>
                <a:gd name="T9" fmla="*/ 0 h 57"/>
                <a:gd name="T10" fmla="*/ 52 w 71"/>
                <a:gd name="T11" fmla="*/ 0 h 57"/>
                <a:gd name="T12" fmla="*/ 22 w 71"/>
                <a:gd name="T13" fmla="*/ 0 h 57"/>
                <a:gd name="T14" fmla="*/ 0 w 71"/>
                <a:gd name="T15" fmla="*/ 0 h 57"/>
                <a:gd name="T16" fmla="*/ 7 w 71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57">
                  <a:moveTo>
                    <a:pt x="7" y="57"/>
                  </a:moveTo>
                  <a:lnTo>
                    <a:pt x="22" y="57"/>
                  </a:lnTo>
                  <a:lnTo>
                    <a:pt x="52" y="57"/>
                  </a:lnTo>
                  <a:lnTo>
                    <a:pt x="64" y="57"/>
                  </a:lnTo>
                  <a:lnTo>
                    <a:pt x="71" y="0"/>
                  </a:lnTo>
                  <a:lnTo>
                    <a:pt x="52" y="0"/>
                  </a:lnTo>
                  <a:lnTo>
                    <a:pt x="22" y="0"/>
                  </a:lnTo>
                  <a:lnTo>
                    <a:pt x="0" y="0"/>
                  </a:ln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167">
              <a:extLst>
                <a:ext uri="{FF2B5EF4-FFF2-40B4-BE49-F238E27FC236}">
                  <a16:creationId xmlns:a16="http://schemas.microsoft.com/office/drawing/2014/main" id="{47A4685A-7DB1-472F-AAF2-CE07EF702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9737" y="-272700"/>
              <a:ext cx="99393" cy="93546"/>
            </a:xfrm>
            <a:custGeom>
              <a:avLst/>
              <a:gdLst>
                <a:gd name="T0" fmla="*/ 38 w 85"/>
                <a:gd name="T1" fmla="*/ 80 h 80"/>
                <a:gd name="T2" fmla="*/ 47 w 85"/>
                <a:gd name="T3" fmla="*/ 76 h 80"/>
                <a:gd name="T4" fmla="*/ 73 w 85"/>
                <a:gd name="T5" fmla="*/ 59 h 80"/>
                <a:gd name="T6" fmla="*/ 85 w 85"/>
                <a:gd name="T7" fmla="*/ 54 h 80"/>
                <a:gd name="T8" fmla="*/ 64 w 85"/>
                <a:gd name="T9" fmla="*/ 0 h 80"/>
                <a:gd name="T10" fmla="*/ 45 w 85"/>
                <a:gd name="T11" fmla="*/ 9 h 80"/>
                <a:gd name="T12" fmla="*/ 19 w 85"/>
                <a:gd name="T13" fmla="*/ 26 h 80"/>
                <a:gd name="T14" fmla="*/ 0 w 85"/>
                <a:gd name="T15" fmla="*/ 35 h 80"/>
                <a:gd name="T16" fmla="*/ 38 w 85"/>
                <a:gd name="T1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80">
                  <a:moveTo>
                    <a:pt x="38" y="80"/>
                  </a:moveTo>
                  <a:lnTo>
                    <a:pt x="47" y="76"/>
                  </a:lnTo>
                  <a:lnTo>
                    <a:pt x="73" y="59"/>
                  </a:lnTo>
                  <a:lnTo>
                    <a:pt x="85" y="54"/>
                  </a:lnTo>
                  <a:lnTo>
                    <a:pt x="64" y="0"/>
                  </a:lnTo>
                  <a:lnTo>
                    <a:pt x="45" y="9"/>
                  </a:lnTo>
                  <a:lnTo>
                    <a:pt x="19" y="26"/>
                  </a:lnTo>
                  <a:lnTo>
                    <a:pt x="0" y="35"/>
                  </a:lnTo>
                  <a:lnTo>
                    <a:pt x="38" y="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168">
              <a:extLst>
                <a:ext uri="{FF2B5EF4-FFF2-40B4-BE49-F238E27FC236}">
                  <a16:creationId xmlns:a16="http://schemas.microsoft.com/office/drawing/2014/main" id="{5583A362-9F20-5C63-EE05-F51B47CBC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8605" y="-355722"/>
              <a:ext cx="95885" cy="99393"/>
            </a:xfrm>
            <a:custGeom>
              <a:avLst/>
              <a:gdLst>
                <a:gd name="T0" fmla="*/ 56 w 82"/>
                <a:gd name="T1" fmla="*/ 85 h 85"/>
                <a:gd name="T2" fmla="*/ 61 w 82"/>
                <a:gd name="T3" fmla="*/ 73 h 85"/>
                <a:gd name="T4" fmla="*/ 78 w 82"/>
                <a:gd name="T5" fmla="*/ 47 h 85"/>
                <a:gd name="T6" fmla="*/ 82 w 82"/>
                <a:gd name="T7" fmla="*/ 38 h 85"/>
                <a:gd name="T8" fmla="*/ 37 w 82"/>
                <a:gd name="T9" fmla="*/ 0 h 85"/>
                <a:gd name="T10" fmla="*/ 26 w 82"/>
                <a:gd name="T11" fmla="*/ 19 h 85"/>
                <a:gd name="T12" fmla="*/ 11 w 82"/>
                <a:gd name="T13" fmla="*/ 45 h 85"/>
                <a:gd name="T14" fmla="*/ 0 w 82"/>
                <a:gd name="T15" fmla="*/ 64 h 85"/>
                <a:gd name="T16" fmla="*/ 56 w 82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85">
                  <a:moveTo>
                    <a:pt x="56" y="85"/>
                  </a:moveTo>
                  <a:lnTo>
                    <a:pt x="61" y="73"/>
                  </a:lnTo>
                  <a:lnTo>
                    <a:pt x="78" y="47"/>
                  </a:lnTo>
                  <a:lnTo>
                    <a:pt x="82" y="38"/>
                  </a:lnTo>
                  <a:lnTo>
                    <a:pt x="37" y="0"/>
                  </a:lnTo>
                  <a:lnTo>
                    <a:pt x="26" y="19"/>
                  </a:lnTo>
                  <a:lnTo>
                    <a:pt x="11" y="45"/>
                  </a:lnTo>
                  <a:lnTo>
                    <a:pt x="0" y="64"/>
                  </a:lnTo>
                  <a:lnTo>
                    <a:pt x="56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169">
              <a:extLst>
                <a:ext uri="{FF2B5EF4-FFF2-40B4-BE49-F238E27FC236}">
                  <a16:creationId xmlns:a16="http://schemas.microsoft.com/office/drawing/2014/main" id="{28AA65F1-15C5-78E7-91A5-14E8F833710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0056" y="-455115"/>
              <a:ext cx="70159" cy="83022"/>
            </a:xfrm>
            <a:custGeom>
              <a:avLst/>
              <a:gdLst>
                <a:gd name="T0" fmla="*/ 60 w 60"/>
                <a:gd name="T1" fmla="*/ 64 h 71"/>
                <a:gd name="T2" fmla="*/ 60 w 60"/>
                <a:gd name="T3" fmla="*/ 49 h 71"/>
                <a:gd name="T4" fmla="*/ 60 w 60"/>
                <a:gd name="T5" fmla="*/ 21 h 71"/>
                <a:gd name="T6" fmla="*/ 60 w 60"/>
                <a:gd name="T7" fmla="*/ 7 h 71"/>
                <a:gd name="T8" fmla="*/ 0 w 60"/>
                <a:gd name="T9" fmla="*/ 0 h 71"/>
                <a:gd name="T10" fmla="*/ 0 w 60"/>
                <a:gd name="T11" fmla="*/ 21 h 71"/>
                <a:gd name="T12" fmla="*/ 0 w 60"/>
                <a:gd name="T13" fmla="*/ 49 h 71"/>
                <a:gd name="T14" fmla="*/ 0 w 60"/>
                <a:gd name="T15" fmla="*/ 71 h 71"/>
                <a:gd name="T16" fmla="*/ 60 w 60"/>
                <a:gd name="T17" fmla="*/ 6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71">
                  <a:moveTo>
                    <a:pt x="60" y="64"/>
                  </a:moveTo>
                  <a:lnTo>
                    <a:pt x="60" y="49"/>
                  </a:lnTo>
                  <a:lnTo>
                    <a:pt x="60" y="21"/>
                  </a:lnTo>
                  <a:lnTo>
                    <a:pt x="60" y="7"/>
                  </a:lnTo>
                  <a:lnTo>
                    <a:pt x="0" y="0"/>
                  </a:lnTo>
                  <a:lnTo>
                    <a:pt x="0" y="21"/>
                  </a:lnTo>
                  <a:lnTo>
                    <a:pt x="0" y="49"/>
                  </a:lnTo>
                  <a:lnTo>
                    <a:pt x="0" y="71"/>
                  </a:lnTo>
                  <a:lnTo>
                    <a:pt x="60" y="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170">
              <a:extLst>
                <a:ext uri="{FF2B5EF4-FFF2-40B4-BE49-F238E27FC236}">
                  <a16:creationId xmlns:a16="http://schemas.microsoft.com/office/drawing/2014/main" id="{9B4E2A69-F180-9B83-BAC7-D062D1A9FF2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9129" y="-574386"/>
              <a:ext cx="97054" cy="99393"/>
            </a:xfrm>
            <a:custGeom>
              <a:avLst/>
              <a:gdLst>
                <a:gd name="T0" fmla="*/ 83 w 83"/>
                <a:gd name="T1" fmla="*/ 47 h 85"/>
                <a:gd name="T2" fmla="*/ 76 w 83"/>
                <a:gd name="T3" fmla="*/ 38 h 85"/>
                <a:gd name="T4" fmla="*/ 61 w 83"/>
                <a:gd name="T5" fmla="*/ 12 h 85"/>
                <a:gd name="T6" fmla="*/ 54 w 83"/>
                <a:gd name="T7" fmla="*/ 0 h 85"/>
                <a:gd name="T8" fmla="*/ 0 w 83"/>
                <a:gd name="T9" fmla="*/ 21 h 85"/>
                <a:gd name="T10" fmla="*/ 12 w 83"/>
                <a:gd name="T11" fmla="*/ 40 h 85"/>
                <a:gd name="T12" fmla="*/ 26 w 83"/>
                <a:gd name="T13" fmla="*/ 66 h 85"/>
                <a:gd name="T14" fmla="*/ 38 w 83"/>
                <a:gd name="T15" fmla="*/ 85 h 85"/>
                <a:gd name="T16" fmla="*/ 83 w 83"/>
                <a:gd name="T17" fmla="*/ 4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85">
                  <a:moveTo>
                    <a:pt x="83" y="47"/>
                  </a:moveTo>
                  <a:lnTo>
                    <a:pt x="76" y="38"/>
                  </a:lnTo>
                  <a:lnTo>
                    <a:pt x="61" y="12"/>
                  </a:lnTo>
                  <a:lnTo>
                    <a:pt x="54" y="0"/>
                  </a:lnTo>
                  <a:lnTo>
                    <a:pt x="0" y="21"/>
                  </a:lnTo>
                  <a:lnTo>
                    <a:pt x="12" y="40"/>
                  </a:lnTo>
                  <a:lnTo>
                    <a:pt x="26" y="66"/>
                  </a:lnTo>
                  <a:lnTo>
                    <a:pt x="38" y="85"/>
                  </a:lnTo>
                  <a:lnTo>
                    <a:pt x="83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171">
              <a:extLst>
                <a:ext uri="{FF2B5EF4-FFF2-40B4-BE49-F238E27FC236}">
                  <a16:creationId xmlns:a16="http://schemas.microsoft.com/office/drawing/2014/main" id="{FD15BAD0-8B7D-D2EB-A1D6-5B4A93C77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6107" y="-659747"/>
              <a:ext cx="99393" cy="97054"/>
            </a:xfrm>
            <a:custGeom>
              <a:avLst/>
              <a:gdLst>
                <a:gd name="T0" fmla="*/ 85 w 85"/>
                <a:gd name="T1" fmla="*/ 26 h 83"/>
                <a:gd name="T2" fmla="*/ 76 w 85"/>
                <a:gd name="T3" fmla="*/ 21 h 83"/>
                <a:gd name="T4" fmla="*/ 47 w 85"/>
                <a:gd name="T5" fmla="*/ 4 h 83"/>
                <a:gd name="T6" fmla="*/ 38 w 85"/>
                <a:gd name="T7" fmla="*/ 0 h 83"/>
                <a:gd name="T8" fmla="*/ 0 w 85"/>
                <a:gd name="T9" fmla="*/ 45 h 83"/>
                <a:gd name="T10" fmla="*/ 19 w 85"/>
                <a:gd name="T11" fmla="*/ 57 h 83"/>
                <a:gd name="T12" fmla="*/ 45 w 85"/>
                <a:gd name="T13" fmla="*/ 71 h 83"/>
                <a:gd name="T14" fmla="*/ 64 w 85"/>
                <a:gd name="T15" fmla="*/ 83 h 83"/>
                <a:gd name="T16" fmla="*/ 85 w 85"/>
                <a:gd name="T17" fmla="*/ 2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83">
                  <a:moveTo>
                    <a:pt x="85" y="26"/>
                  </a:moveTo>
                  <a:lnTo>
                    <a:pt x="76" y="21"/>
                  </a:lnTo>
                  <a:lnTo>
                    <a:pt x="47" y="4"/>
                  </a:lnTo>
                  <a:lnTo>
                    <a:pt x="38" y="0"/>
                  </a:lnTo>
                  <a:lnTo>
                    <a:pt x="0" y="45"/>
                  </a:lnTo>
                  <a:lnTo>
                    <a:pt x="19" y="57"/>
                  </a:lnTo>
                  <a:lnTo>
                    <a:pt x="45" y="71"/>
                  </a:lnTo>
                  <a:lnTo>
                    <a:pt x="64" y="83"/>
                  </a:lnTo>
                  <a:lnTo>
                    <a:pt x="85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9BA31213-3742-5D47-97F1-68168793CFAB}"/>
              </a:ext>
            </a:extLst>
          </p:cNvPr>
          <p:cNvGrpSpPr/>
          <p:nvPr/>
        </p:nvGrpSpPr>
        <p:grpSpPr>
          <a:xfrm>
            <a:off x="1096718" y="3756634"/>
            <a:ext cx="365369" cy="347857"/>
            <a:chOff x="6648848" y="-681964"/>
            <a:chExt cx="536720" cy="510995"/>
          </a:xfrm>
          <a:solidFill>
            <a:schemeClr val="bg1"/>
          </a:solidFill>
        </p:grpSpPr>
        <p:sp>
          <p:nvSpPr>
            <p:cNvPr id="135" name="Oval 197">
              <a:extLst>
                <a:ext uri="{FF2B5EF4-FFF2-40B4-BE49-F238E27FC236}">
                  <a16:creationId xmlns:a16="http://schemas.microsoft.com/office/drawing/2014/main" id="{1ADE9AD9-E80A-D221-4C88-569495EEB8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3032" y="-363908"/>
              <a:ext cx="60805" cy="7132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Oval 198">
              <a:extLst>
                <a:ext uri="{FF2B5EF4-FFF2-40B4-BE49-F238E27FC236}">
                  <a16:creationId xmlns:a16="http://schemas.microsoft.com/office/drawing/2014/main" id="{388BB277-6C80-6427-C4DB-678E04C0EE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4490" y="-386125"/>
              <a:ext cx="74837" cy="9354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Oval 199">
              <a:extLst>
                <a:ext uri="{FF2B5EF4-FFF2-40B4-BE49-F238E27FC236}">
                  <a16:creationId xmlns:a16="http://schemas.microsoft.com/office/drawing/2014/main" id="{D3DFDD90-2288-ACF1-C373-3B33A3A5D7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3882" y="-402495"/>
              <a:ext cx="97054" cy="10991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200">
              <a:extLst>
                <a:ext uri="{FF2B5EF4-FFF2-40B4-BE49-F238E27FC236}">
                  <a16:creationId xmlns:a16="http://schemas.microsoft.com/office/drawing/2014/main" id="{1E4C461A-81BE-BAF6-083F-9218DC1D9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34771" y="-286732"/>
              <a:ext cx="198785" cy="115763"/>
            </a:xfrm>
            <a:custGeom>
              <a:avLst/>
              <a:gdLst>
                <a:gd name="T0" fmla="*/ 71 w 72"/>
                <a:gd name="T1" fmla="*/ 30 h 42"/>
                <a:gd name="T2" fmla="*/ 70 w 72"/>
                <a:gd name="T3" fmla="*/ 12 h 42"/>
                <a:gd name="T4" fmla="*/ 60 w 72"/>
                <a:gd name="T5" fmla="*/ 1 h 42"/>
                <a:gd name="T6" fmla="*/ 51 w 72"/>
                <a:gd name="T7" fmla="*/ 0 h 42"/>
                <a:gd name="T8" fmla="*/ 51 w 72"/>
                <a:gd name="T9" fmla="*/ 0 h 42"/>
                <a:gd name="T10" fmla="*/ 50 w 72"/>
                <a:gd name="T11" fmla="*/ 0 h 42"/>
                <a:gd name="T12" fmla="*/ 50 w 72"/>
                <a:gd name="T13" fmla="*/ 0 h 42"/>
                <a:gd name="T14" fmla="*/ 57 w 72"/>
                <a:gd name="T15" fmla="*/ 6 h 42"/>
                <a:gd name="T16" fmla="*/ 48 w 72"/>
                <a:gd name="T17" fmla="*/ 10 h 42"/>
                <a:gd name="T18" fmla="*/ 53 w 72"/>
                <a:gd name="T19" fmla="*/ 17 h 42"/>
                <a:gd name="T20" fmla="*/ 41 w 72"/>
                <a:gd name="T21" fmla="*/ 41 h 42"/>
                <a:gd name="T22" fmla="*/ 41 w 72"/>
                <a:gd name="T23" fmla="*/ 41 h 42"/>
                <a:gd name="T24" fmla="*/ 39 w 72"/>
                <a:gd name="T25" fmla="*/ 8 h 42"/>
                <a:gd name="T26" fmla="*/ 41 w 72"/>
                <a:gd name="T27" fmla="*/ 7 h 42"/>
                <a:gd name="T28" fmla="*/ 39 w 72"/>
                <a:gd name="T29" fmla="*/ 0 h 42"/>
                <a:gd name="T30" fmla="*/ 32 w 72"/>
                <a:gd name="T31" fmla="*/ 0 h 42"/>
                <a:gd name="T32" fmla="*/ 30 w 72"/>
                <a:gd name="T33" fmla="*/ 7 h 42"/>
                <a:gd name="T34" fmla="*/ 32 w 72"/>
                <a:gd name="T35" fmla="*/ 8 h 42"/>
                <a:gd name="T36" fmla="*/ 30 w 72"/>
                <a:gd name="T37" fmla="*/ 41 h 42"/>
                <a:gd name="T38" fmla="*/ 30 w 72"/>
                <a:gd name="T39" fmla="*/ 41 h 42"/>
                <a:gd name="T40" fmla="*/ 30 w 72"/>
                <a:gd name="T41" fmla="*/ 41 h 42"/>
                <a:gd name="T42" fmla="*/ 18 w 72"/>
                <a:gd name="T43" fmla="*/ 17 h 42"/>
                <a:gd name="T44" fmla="*/ 23 w 72"/>
                <a:gd name="T45" fmla="*/ 10 h 42"/>
                <a:gd name="T46" fmla="*/ 14 w 72"/>
                <a:gd name="T47" fmla="*/ 6 h 42"/>
                <a:gd name="T48" fmla="*/ 21 w 72"/>
                <a:gd name="T49" fmla="*/ 0 h 42"/>
                <a:gd name="T50" fmla="*/ 21 w 72"/>
                <a:gd name="T51" fmla="*/ 0 h 42"/>
                <a:gd name="T52" fmla="*/ 20 w 72"/>
                <a:gd name="T53" fmla="*/ 0 h 42"/>
                <a:gd name="T54" fmla="*/ 20 w 72"/>
                <a:gd name="T55" fmla="*/ 0 h 42"/>
                <a:gd name="T56" fmla="*/ 12 w 72"/>
                <a:gd name="T57" fmla="*/ 1 h 42"/>
                <a:gd name="T58" fmla="*/ 12 w 72"/>
                <a:gd name="T59" fmla="*/ 1 h 42"/>
                <a:gd name="T60" fmla="*/ 1 w 72"/>
                <a:gd name="T61" fmla="*/ 12 h 42"/>
                <a:gd name="T62" fmla="*/ 0 w 72"/>
                <a:gd name="T63" fmla="*/ 30 h 42"/>
                <a:gd name="T64" fmla="*/ 0 w 72"/>
                <a:gd name="T65" fmla="*/ 35 h 42"/>
                <a:gd name="T66" fmla="*/ 36 w 72"/>
                <a:gd name="T67" fmla="*/ 42 h 42"/>
                <a:gd name="T68" fmla="*/ 72 w 72"/>
                <a:gd name="T69" fmla="*/ 35 h 42"/>
                <a:gd name="T70" fmla="*/ 72 w 72"/>
                <a:gd name="T71" fmla="*/ 32 h 42"/>
                <a:gd name="T72" fmla="*/ 71 w 72"/>
                <a:gd name="T73" fmla="*/ 30 h 42"/>
                <a:gd name="T74" fmla="*/ 34 w 72"/>
                <a:gd name="T75" fmla="*/ 42 h 42"/>
                <a:gd name="T76" fmla="*/ 35 w 72"/>
                <a:gd name="T77" fmla="*/ 42 h 42"/>
                <a:gd name="T78" fmla="*/ 35 w 72"/>
                <a:gd name="T79" fmla="*/ 42 h 42"/>
                <a:gd name="T80" fmla="*/ 34 w 72"/>
                <a:gd name="T8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2" h="42">
                  <a:moveTo>
                    <a:pt x="71" y="30"/>
                  </a:moveTo>
                  <a:cubicBezTo>
                    <a:pt x="70" y="12"/>
                    <a:pt x="70" y="12"/>
                    <a:pt x="70" y="12"/>
                  </a:cubicBezTo>
                  <a:cubicBezTo>
                    <a:pt x="70" y="5"/>
                    <a:pt x="65" y="2"/>
                    <a:pt x="60" y="1"/>
                  </a:cubicBezTo>
                  <a:cubicBezTo>
                    <a:pt x="60" y="1"/>
                    <a:pt x="55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0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6" y="2"/>
                    <a:pt x="2" y="5"/>
                    <a:pt x="1" y="1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1" y="40"/>
                    <a:pt x="23" y="42"/>
                    <a:pt x="36" y="42"/>
                  </a:cubicBezTo>
                  <a:cubicBezTo>
                    <a:pt x="49" y="42"/>
                    <a:pt x="61" y="40"/>
                    <a:pt x="72" y="35"/>
                  </a:cubicBezTo>
                  <a:cubicBezTo>
                    <a:pt x="72" y="32"/>
                    <a:pt x="72" y="32"/>
                    <a:pt x="72" y="32"/>
                  </a:cubicBezTo>
                  <a:lnTo>
                    <a:pt x="71" y="30"/>
                  </a:lnTo>
                  <a:close/>
                  <a:moveTo>
                    <a:pt x="34" y="42"/>
                  </a:moveTo>
                  <a:cubicBezTo>
                    <a:pt x="34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4" y="42"/>
                    <a:pt x="34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201">
              <a:extLst>
                <a:ext uri="{FF2B5EF4-FFF2-40B4-BE49-F238E27FC236}">
                  <a16:creationId xmlns:a16="http://schemas.microsoft.com/office/drawing/2014/main" id="{F9DA8FAC-EB3F-5071-0F52-282C15F250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92675" y="-582571"/>
              <a:ext cx="97054" cy="97054"/>
            </a:xfrm>
            <a:custGeom>
              <a:avLst/>
              <a:gdLst>
                <a:gd name="T0" fmla="*/ 17 w 35"/>
                <a:gd name="T1" fmla="*/ 35 h 35"/>
                <a:gd name="T2" fmla="*/ 0 w 35"/>
                <a:gd name="T3" fmla="*/ 17 h 35"/>
                <a:gd name="T4" fmla="*/ 17 w 35"/>
                <a:gd name="T5" fmla="*/ 0 h 35"/>
                <a:gd name="T6" fmla="*/ 35 w 35"/>
                <a:gd name="T7" fmla="*/ 17 h 35"/>
                <a:gd name="T8" fmla="*/ 17 w 35"/>
                <a:gd name="T9" fmla="*/ 35 h 35"/>
                <a:gd name="T10" fmla="*/ 17 w 35"/>
                <a:gd name="T11" fmla="*/ 8 h 35"/>
                <a:gd name="T12" fmla="*/ 8 w 35"/>
                <a:gd name="T13" fmla="*/ 17 h 35"/>
                <a:gd name="T14" fmla="*/ 17 w 35"/>
                <a:gd name="T15" fmla="*/ 27 h 35"/>
                <a:gd name="T16" fmla="*/ 27 w 35"/>
                <a:gd name="T17" fmla="*/ 17 h 35"/>
                <a:gd name="T18" fmla="*/ 17 w 35"/>
                <a:gd name="T19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35"/>
                  </a:moveTo>
                  <a:cubicBezTo>
                    <a:pt x="8" y="35"/>
                    <a:pt x="0" y="2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7"/>
                    <a:pt x="27" y="35"/>
                    <a:pt x="17" y="35"/>
                  </a:cubicBezTo>
                  <a:close/>
                  <a:moveTo>
                    <a:pt x="17" y="8"/>
                  </a:moveTo>
                  <a:cubicBezTo>
                    <a:pt x="12" y="8"/>
                    <a:pt x="8" y="12"/>
                    <a:pt x="8" y="17"/>
                  </a:cubicBezTo>
                  <a:cubicBezTo>
                    <a:pt x="8" y="23"/>
                    <a:pt x="12" y="27"/>
                    <a:pt x="17" y="27"/>
                  </a:cubicBezTo>
                  <a:cubicBezTo>
                    <a:pt x="22" y="27"/>
                    <a:pt x="27" y="23"/>
                    <a:pt x="27" y="17"/>
                  </a:cubicBezTo>
                  <a:cubicBezTo>
                    <a:pt x="27" y="12"/>
                    <a:pt x="22" y="8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202">
              <a:extLst>
                <a:ext uri="{FF2B5EF4-FFF2-40B4-BE49-F238E27FC236}">
                  <a16:creationId xmlns:a16="http://schemas.microsoft.com/office/drawing/2014/main" id="{04EACD55-A3D3-3F97-C2AA-4263A217E0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88514" y="-610635"/>
              <a:ext cx="97054" cy="97054"/>
            </a:xfrm>
            <a:custGeom>
              <a:avLst/>
              <a:gdLst>
                <a:gd name="T0" fmla="*/ 18 w 35"/>
                <a:gd name="T1" fmla="*/ 35 h 35"/>
                <a:gd name="T2" fmla="*/ 0 w 35"/>
                <a:gd name="T3" fmla="*/ 17 h 35"/>
                <a:gd name="T4" fmla="*/ 18 w 35"/>
                <a:gd name="T5" fmla="*/ 0 h 35"/>
                <a:gd name="T6" fmla="*/ 35 w 35"/>
                <a:gd name="T7" fmla="*/ 17 h 35"/>
                <a:gd name="T8" fmla="*/ 18 w 35"/>
                <a:gd name="T9" fmla="*/ 35 h 35"/>
                <a:gd name="T10" fmla="*/ 18 w 35"/>
                <a:gd name="T11" fmla="*/ 8 h 35"/>
                <a:gd name="T12" fmla="*/ 8 w 35"/>
                <a:gd name="T13" fmla="*/ 17 h 35"/>
                <a:gd name="T14" fmla="*/ 18 w 35"/>
                <a:gd name="T15" fmla="*/ 26 h 35"/>
                <a:gd name="T16" fmla="*/ 27 w 35"/>
                <a:gd name="T17" fmla="*/ 17 h 35"/>
                <a:gd name="T18" fmla="*/ 18 w 35"/>
                <a:gd name="T19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8" y="35"/>
                  </a:moveTo>
                  <a:cubicBezTo>
                    <a:pt x="8" y="35"/>
                    <a:pt x="0" y="27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7"/>
                    <a:pt x="27" y="35"/>
                    <a:pt x="18" y="35"/>
                  </a:cubicBezTo>
                  <a:close/>
                  <a:moveTo>
                    <a:pt x="18" y="8"/>
                  </a:moveTo>
                  <a:cubicBezTo>
                    <a:pt x="13" y="8"/>
                    <a:pt x="8" y="12"/>
                    <a:pt x="8" y="17"/>
                  </a:cubicBezTo>
                  <a:cubicBezTo>
                    <a:pt x="8" y="22"/>
                    <a:pt x="13" y="26"/>
                    <a:pt x="18" y="26"/>
                  </a:cubicBezTo>
                  <a:cubicBezTo>
                    <a:pt x="23" y="26"/>
                    <a:pt x="27" y="22"/>
                    <a:pt x="27" y="17"/>
                  </a:cubicBezTo>
                  <a:cubicBezTo>
                    <a:pt x="27" y="12"/>
                    <a:pt x="23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203">
              <a:extLst>
                <a:ext uri="{FF2B5EF4-FFF2-40B4-BE49-F238E27FC236}">
                  <a16:creationId xmlns:a16="http://schemas.microsoft.com/office/drawing/2014/main" id="{59BF22AC-8ED2-42D8-7DC9-2BB4819AB2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8848" y="-477332"/>
              <a:ext cx="99393" cy="97054"/>
            </a:xfrm>
            <a:custGeom>
              <a:avLst/>
              <a:gdLst>
                <a:gd name="T0" fmla="*/ 18 w 36"/>
                <a:gd name="T1" fmla="*/ 35 h 35"/>
                <a:gd name="T2" fmla="*/ 0 w 36"/>
                <a:gd name="T3" fmla="*/ 17 h 35"/>
                <a:gd name="T4" fmla="*/ 18 w 36"/>
                <a:gd name="T5" fmla="*/ 0 h 35"/>
                <a:gd name="T6" fmla="*/ 36 w 36"/>
                <a:gd name="T7" fmla="*/ 17 h 35"/>
                <a:gd name="T8" fmla="*/ 18 w 36"/>
                <a:gd name="T9" fmla="*/ 35 h 35"/>
                <a:gd name="T10" fmla="*/ 18 w 36"/>
                <a:gd name="T11" fmla="*/ 8 h 35"/>
                <a:gd name="T12" fmla="*/ 9 w 36"/>
                <a:gd name="T13" fmla="*/ 17 h 35"/>
                <a:gd name="T14" fmla="*/ 18 w 36"/>
                <a:gd name="T15" fmla="*/ 27 h 35"/>
                <a:gd name="T16" fmla="*/ 27 w 36"/>
                <a:gd name="T17" fmla="*/ 17 h 35"/>
                <a:gd name="T18" fmla="*/ 18 w 36"/>
                <a:gd name="T19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5">
                  <a:moveTo>
                    <a:pt x="18" y="35"/>
                  </a:moveTo>
                  <a:cubicBezTo>
                    <a:pt x="8" y="35"/>
                    <a:pt x="0" y="27"/>
                    <a:pt x="0" y="17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7"/>
                  </a:cubicBezTo>
                  <a:cubicBezTo>
                    <a:pt x="36" y="27"/>
                    <a:pt x="28" y="35"/>
                    <a:pt x="18" y="35"/>
                  </a:cubicBezTo>
                  <a:close/>
                  <a:moveTo>
                    <a:pt x="18" y="8"/>
                  </a:moveTo>
                  <a:cubicBezTo>
                    <a:pt x="13" y="8"/>
                    <a:pt x="9" y="12"/>
                    <a:pt x="9" y="17"/>
                  </a:cubicBezTo>
                  <a:cubicBezTo>
                    <a:pt x="9" y="22"/>
                    <a:pt x="13" y="27"/>
                    <a:pt x="18" y="27"/>
                  </a:cubicBezTo>
                  <a:cubicBezTo>
                    <a:pt x="23" y="27"/>
                    <a:pt x="27" y="22"/>
                    <a:pt x="27" y="17"/>
                  </a:cubicBezTo>
                  <a:cubicBezTo>
                    <a:pt x="27" y="12"/>
                    <a:pt x="23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204">
              <a:extLst>
                <a:ext uri="{FF2B5EF4-FFF2-40B4-BE49-F238E27FC236}">
                  <a16:creationId xmlns:a16="http://schemas.microsoft.com/office/drawing/2014/main" id="{15F416E6-B2FD-DD91-8044-FA96B99A22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9531" y="-501888"/>
              <a:ext cx="271283" cy="91207"/>
            </a:xfrm>
            <a:custGeom>
              <a:avLst/>
              <a:gdLst>
                <a:gd name="T0" fmla="*/ 98 w 98"/>
                <a:gd name="T1" fmla="*/ 33 h 33"/>
                <a:gd name="T2" fmla="*/ 96 w 98"/>
                <a:gd name="T3" fmla="*/ 26 h 33"/>
                <a:gd name="T4" fmla="*/ 97 w 98"/>
                <a:gd name="T5" fmla="*/ 22 h 33"/>
                <a:gd name="T6" fmla="*/ 43 w 98"/>
                <a:gd name="T7" fmla="*/ 22 h 33"/>
                <a:gd name="T8" fmla="*/ 45 w 98"/>
                <a:gd name="T9" fmla="*/ 1 h 33"/>
                <a:gd name="T10" fmla="*/ 40 w 98"/>
                <a:gd name="T11" fmla="*/ 2 h 33"/>
                <a:gd name="T12" fmla="*/ 34 w 98"/>
                <a:gd name="T13" fmla="*/ 0 h 33"/>
                <a:gd name="T14" fmla="*/ 33 w 98"/>
                <a:gd name="T15" fmla="*/ 22 h 33"/>
                <a:gd name="T16" fmla="*/ 2 w 98"/>
                <a:gd name="T17" fmla="*/ 22 h 33"/>
                <a:gd name="T18" fmla="*/ 2 w 98"/>
                <a:gd name="T19" fmla="*/ 26 h 33"/>
                <a:gd name="T20" fmla="*/ 0 w 98"/>
                <a:gd name="T21" fmla="*/ 33 h 33"/>
                <a:gd name="T22" fmla="*/ 98 w 98"/>
                <a:gd name="T2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33">
                  <a:moveTo>
                    <a:pt x="98" y="33"/>
                  </a:moveTo>
                  <a:cubicBezTo>
                    <a:pt x="97" y="31"/>
                    <a:pt x="96" y="29"/>
                    <a:pt x="96" y="26"/>
                  </a:cubicBezTo>
                  <a:cubicBezTo>
                    <a:pt x="96" y="25"/>
                    <a:pt x="96" y="24"/>
                    <a:pt x="97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4" y="15"/>
                    <a:pt x="44" y="8"/>
                    <a:pt x="45" y="1"/>
                  </a:cubicBezTo>
                  <a:cubicBezTo>
                    <a:pt x="44" y="2"/>
                    <a:pt x="42" y="2"/>
                    <a:pt x="40" y="2"/>
                  </a:cubicBezTo>
                  <a:cubicBezTo>
                    <a:pt x="38" y="2"/>
                    <a:pt x="36" y="1"/>
                    <a:pt x="34" y="0"/>
                  </a:cubicBezTo>
                  <a:cubicBezTo>
                    <a:pt x="33" y="7"/>
                    <a:pt x="33" y="15"/>
                    <a:pt x="33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2" y="29"/>
                    <a:pt x="2" y="31"/>
                    <a:pt x="0" y="33"/>
                  </a:cubicBezTo>
                  <a:lnTo>
                    <a:pt x="98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206">
              <a:extLst>
                <a:ext uri="{FF2B5EF4-FFF2-40B4-BE49-F238E27FC236}">
                  <a16:creationId xmlns:a16="http://schemas.microsoft.com/office/drawing/2014/main" id="{3AC55434-416C-5DBB-A7FB-4866A316E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2758" y="-681964"/>
              <a:ext cx="439666" cy="218664"/>
            </a:xfrm>
            <a:custGeom>
              <a:avLst/>
              <a:gdLst>
                <a:gd name="T0" fmla="*/ 6 w 159"/>
                <a:gd name="T1" fmla="*/ 78 h 79"/>
                <a:gd name="T2" fmla="*/ 11 w 159"/>
                <a:gd name="T3" fmla="*/ 79 h 79"/>
                <a:gd name="T4" fmla="*/ 21 w 159"/>
                <a:gd name="T5" fmla="*/ 51 h 79"/>
                <a:gd name="T6" fmla="*/ 44 w 159"/>
                <a:gd name="T7" fmla="*/ 56 h 79"/>
                <a:gd name="T8" fmla="*/ 44 w 159"/>
                <a:gd name="T9" fmla="*/ 53 h 79"/>
                <a:gd name="T10" fmla="*/ 46 w 159"/>
                <a:gd name="T11" fmla="*/ 46 h 79"/>
                <a:gd name="T12" fmla="*/ 27 w 159"/>
                <a:gd name="T13" fmla="*/ 42 h 79"/>
                <a:gd name="T14" fmla="*/ 71 w 159"/>
                <a:gd name="T15" fmla="*/ 14 h 79"/>
                <a:gd name="T16" fmla="*/ 57 w 159"/>
                <a:gd name="T17" fmla="*/ 40 h 79"/>
                <a:gd name="T18" fmla="*/ 57 w 159"/>
                <a:gd name="T19" fmla="*/ 40 h 79"/>
                <a:gd name="T20" fmla="*/ 67 w 159"/>
                <a:gd name="T21" fmla="*/ 44 h 79"/>
                <a:gd name="T22" fmla="*/ 91 w 159"/>
                <a:gd name="T23" fmla="*/ 13 h 79"/>
                <a:gd name="T24" fmla="*/ 116 w 159"/>
                <a:gd name="T25" fmla="*/ 48 h 79"/>
                <a:gd name="T26" fmla="*/ 70 w 159"/>
                <a:gd name="T27" fmla="*/ 49 h 79"/>
                <a:gd name="T28" fmla="*/ 71 w 159"/>
                <a:gd name="T29" fmla="*/ 53 h 79"/>
                <a:gd name="T30" fmla="*/ 69 w 159"/>
                <a:gd name="T31" fmla="*/ 59 h 79"/>
                <a:gd name="T32" fmla="*/ 91 w 159"/>
                <a:gd name="T33" fmla="*/ 60 h 79"/>
                <a:gd name="T34" fmla="*/ 118 w 159"/>
                <a:gd name="T35" fmla="*/ 59 h 79"/>
                <a:gd name="T36" fmla="*/ 121 w 159"/>
                <a:gd name="T37" fmla="*/ 79 h 79"/>
                <a:gd name="T38" fmla="*/ 127 w 159"/>
                <a:gd name="T39" fmla="*/ 78 h 79"/>
                <a:gd name="T40" fmla="*/ 132 w 159"/>
                <a:gd name="T41" fmla="*/ 79 h 79"/>
                <a:gd name="T42" fmla="*/ 129 w 159"/>
                <a:gd name="T43" fmla="*/ 58 h 79"/>
                <a:gd name="T44" fmla="*/ 155 w 159"/>
                <a:gd name="T45" fmla="*/ 53 h 79"/>
                <a:gd name="T46" fmla="*/ 151 w 159"/>
                <a:gd name="T47" fmla="*/ 43 h 79"/>
                <a:gd name="T48" fmla="*/ 151 w 159"/>
                <a:gd name="T49" fmla="*/ 43 h 79"/>
                <a:gd name="T50" fmla="*/ 127 w 159"/>
                <a:gd name="T51" fmla="*/ 47 h 79"/>
                <a:gd name="T52" fmla="*/ 111 w 159"/>
                <a:gd name="T53" fmla="*/ 13 h 79"/>
                <a:gd name="T54" fmla="*/ 152 w 159"/>
                <a:gd name="T55" fmla="*/ 39 h 79"/>
                <a:gd name="T56" fmla="*/ 159 w 159"/>
                <a:gd name="T57" fmla="*/ 31 h 79"/>
                <a:gd name="T58" fmla="*/ 91 w 159"/>
                <a:gd name="T59" fmla="*/ 0 h 79"/>
                <a:gd name="T60" fmla="*/ 0 w 159"/>
                <a:gd name="T61" fmla="*/ 79 h 79"/>
                <a:gd name="T62" fmla="*/ 6 w 159"/>
                <a:gd name="T63" fmla="*/ 7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9" h="79">
                  <a:moveTo>
                    <a:pt x="6" y="78"/>
                  </a:moveTo>
                  <a:cubicBezTo>
                    <a:pt x="8" y="78"/>
                    <a:pt x="10" y="78"/>
                    <a:pt x="11" y="79"/>
                  </a:cubicBezTo>
                  <a:cubicBezTo>
                    <a:pt x="13" y="69"/>
                    <a:pt x="16" y="60"/>
                    <a:pt x="21" y="51"/>
                  </a:cubicBezTo>
                  <a:cubicBezTo>
                    <a:pt x="29" y="53"/>
                    <a:pt x="37" y="55"/>
                    <a:pt x="44" y="56"/>
                  </a:cubicBezTo>
                  <a:cubicBezTo>
                    <a:pt x="44" y="55"/>
                    <a:pt x="44" y="54"/>
                    <a:pt x="44" y="53"/>
                  </a:cubicBezTo>
                  <a:cubicBezTo>
                    <a:pt x="44" y="51"/>
                    <a:pt x="45" y="48"/>
                    <a:pt x="46" y="46"/>
                  </a:cubicBezTo>
                  <a:cubicBezTo>
                    <a:pt x="40" y="45"/>
                    <a:pt x="34" y="43"/>
                    <a:pt x="27" y="42"/>
                  </a:cubicBezTo>
                  <a:cubicBezTo>
                    <a:pt x="38" y="28"/>
                    <a:pt x="53" y="18"/>
                    <a:pt x="71" y="14"/>
                  </a:cubicBezTo>
                  <a:cubicBezTo>
                    <a:pt x="65" y="20"/>
                    <a:pt x="60" y="29"/>
                    <a:pt x="57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61" y="40"/>
                    <a:pt x="65" y="42"/>
                    <a:pt x="67" y="44"/>
                  </a:cubicBezTo>
                  <a:cubicBezTo>
                    <a:pt x="73" y="25"/>
                    <a:pt x="82" y="13"/>
                    <a:pt x="91" y="13"/>
                  </a:cubicBezTo>
                  <a:cubicBezTo>
                    <a:pt x="100" y="13"/>
                    <a:pt x="110" y="27"/>
                    <a:pt x="116" y="48"/>
                  </a:cubicBezTo>
                  <a:cubicBezTo>
                    <a:pt x="101" y="50"/>
                    <a:pt x="85" y="50"/>
                    <a:pt x="70" y="49"/>
                  </a:cubicBezTo>
                  <a:cubicBezTo>
                    <a:pt x="71" y="50"/>
                    <a:pt x="71" y="52"/>
                    <a:pt x="71" y="53"/>
                  </a:cubicBezTo>
                  <a:cubicBezTo>
                    <a:pt x="71" y="56"/>
                    <a:pt x="70" y="58"/>
                    <a:pt x="69" y="59"/>
                  </a:cubicBezTo>
                  <a:cubicBezTo>
                    <a:pt x="77" y="60"/>
                    <a:pt x="84" y="60"/>
                    <a:pt x="91" y="60"/>
                  </a:cubicBezTo>
                  <a:cubicBezTo>
                    <a:pt x="100" y="60"/>
                    <a:pt x="109" y="60"/>
                    <a:pt x="118" y="59"/>
                  </a:cubicBezTo>
                  <a:cubicBezTo>
                    <a:pt x="120" y="65"/>
                    <a:pt x="120" y="72"/>
                    <a:pt x="121" y="79"/>
                  </a:cubicBezTo>
                  <a:cubicBezTo>
                    <a:pt x="123" y="78"/>
                    <a:pt x="125" y="78"/>
                    <a:pt x="127" y="78"/>
                  </a:cubicBezTo>
                  <a:cubicBezTo>
                    <a:pt x="128" y="78"/>
                    <a:pt x="130" y="78"/>
                    <a:pt x="132" y="79"/>
                  </a:cubicBezTo>
                  <a:cubicBezTo>
                    <a:pt x="131" y="72"/>
                    <a:pt x="130" y="64"/>
                    <a:pt x="129" y="58"/>
                  </a:cubicBezTo>
                  <a:cubicBezTo>
                    <a:pt x="138" y="56"/>
                    <a:pt x="146" y="55"/>
                    <a:pt x="155" y="53"/>
                  </a:cubicBezTo>
                  <a:cubicBezTo>
                    <a:pt x="153" y="50"/>
                    <a:pt x="151" y="47"/>
                    <a:pt x="151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43" y="44"/>
                    <a:pt x="135" y="46"/>
                    <a:pt x="127" y="47"/>
                  </a:cubicBezTo>
                  <a:cubicBezTo>
                    <a:pt x="123" y="33"/>
                    <a:pt x="117" y="21"/>
                    <a:pt x="111" y="13"/>
                  </a:cubicBezTo>
                  <a:cubicBezTo>
                    <a:pt x="127" y="18"/>
                    <a:pt x="141" y="27"/>
                    <a:pt x="152" y="39"/>
                  </a:cubicBezTo>
                  <a:cubicBezTo>
                    <a:pt x="153" y="36"/>
                    <a:pt x="156" y="33"/>
                    <a:pt x="159" y="31"/>
                  </a:cubicBezTo>
                  <a:cubicBezTo>
                    <a:pt x="142" y="12"/>
                    <a:pt x="118" y="0"/>
                    <a:pt x="91" y="0"/>
                  </a:cubicBezTo>
                  <a:cubicBezTo>
                    <a:pt x="45" y="0"/>
                    <a:pt x="7" y="35"/>
                    <a:pt x="0" y="79"/>
                  </a:cubicBezTo>
                  <a:cubicBezTo>
                    <a:pt x="2" y="78"/>
                    <a:pt x="4" y="78"/>
                    <a:pt x="6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207">
              <a:extLst>
                <a:ext uri="{FF2B5EF4-FFF2-40B4-BE49-F238E27FC236}">
                  <a16:creationId xmlns:a16="http://schemas.microsoft.com/office/drawing/2014/main" id="{E08BC313-8969-54BF-55C7-DCD5D7DE6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1338" y="-535798"/>
              <a:ext cx="174229" cy="340273"/>
            </a:xfrm>
            <a:custGeom>
              <a:avLst/>
              <a:gdLst>
                <a:gd name="T0" fmla="*/ 55 w 63"/>
                <a:gd name="T1" fmla="*/ 0 h 123"/>
                <a:gd name="T2" fmla="*/ 46 w 63"/>
                <a:gd name="T3" fmla="*/ 4 h 123"/>
                <a:gd name="T4" fmla="*/ 44 w 63"/>
                <a:gd name="T5" fmla="*/ 4 h 123"/>
                <a:gd name="T6" fmla="*/ 52 w 63"/>
                <a:gd name="T7" fmla="*/ 34 h 123"/>
                <a:gd name="T8" fmla="*/ 20 w 63"/>
                <a:gd name="T9" fmla="*/ 34 h 123"/>
                <a:gd name="T10" fmla="*/ 21 w 63"/>
                <a:gd name="T11" fmla="*/ 38 h 123"/>
                <a:gd name="T12" fmla="*/ 19 w 63"/>
                <a:gd name="T13" fmla="*/ 45 h 123"/>
                <a:gd name="T14" fmla="*/ 52 w 63"/>
                <a:gd name="T15" fmla="*/ 45 h 123"/>
                <a:gd name="T16" fmla="*/ 33 w 63"/>
                <a:gd name="T17" fmla="*/ 93 h 123"/>
                <a:gd name="T18" fmla="*/ 30 w 63"/>
                <a:gd name="T19" fmla="*/ 92 h 123"/>
                <a:gd name="T20" fmla="*/ 23 w 63"/>
                <a:gd name="T21" fmla="*/ 91 h 123"/>
                <a:gd name="T22" fmla="*/ 15 w 63"/>
                <a:gd name="T23" fmla="*/ 91 h 123"/>
                <a:gd name="T24" fmla="*/ 9 w 63"/>
                <a:gd name="T25" fmla="*/ 91 h 123"/>
                <a:gd name="T26" fmla="*/ 1 w 63"/>
                <a:gd name="T27" fmla="*/ 91 h 123"/>
                <a:gd name="T28" fmla="*/ 0 w 63"/>
                <a:gd name="T29" fmla="*/ 91 h 123"/>
                <a:gd name="T30" fmla="*/ 10 w 63"/>
                <a:gd name="T31" fmla="*/ 102 h 123"/>
                <a:gd name="T32" fmla="*/ 11 w 63"/>
                <a:gd name="T33" fmla="*/ 123 h 123"/>
                <a:gd name="T34" fmla="*/ 63 w 63"/>
                <a:gd name="T35" fmla="*/ 40 h 123"/>
                <a:gd name="T36" fmla="*/ 55 w 63"/>
                <a:gd name="T3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" h="123">
                  <a:moveTo>
                    <a:pt x="55" y="0"/>
                  </a:moveTo>
                  <a:cubicBezTo>
                    <a:pt x="52" y="2"/>
                    <a:pt x="49" y="4"/>
                    <a:pt x="46" y="4"/>
                  </a:cubicBezTo>
                  <a:cubicBezTo>
                    <a:pt x="45" y="4"/>
                    <a:pt x="45" y="4"/>
                    <a:pt x="44" y="4"/>
                  </a:cubicBezTo>
                  <a:cubicBezTo>
                    <a:pt x="49" y="13"/>
                    <a:pt x="52" y="23"/>
                    <a:pt x="52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6"/>
                    <a:pt x="21" y="37"/>
                    <a:pt x="21" y="38"/>
                  </a:cubicBezTo>
                  <a:cubicBezTo>
                    <a:pt x="21" y="41"/>
                    <a:pt x="20" y="43"/>
                    <a:pt x="19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1" y="63"/>
                    <a:pt x="44" y="80"/>
                    <a:pt x="33" y="93"/>
                  </a:cubicBezTo>
                  <a:cubicBezTo>
                    <a:pt x="32" y="92"/>
                    <a:pt x="31" y="92"/>
                    <a:pt x="30" y="92"/>
                  </a:cubicBezTo>
                  <a:cubicBezTo>
                    <a:pt x="30" y="92"/>
                    <a:pt x="25" y="91"/>
                    <a:pt x="23" y="91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0" y="91"/>
                    <a:pt x="0" y="91"/>
                  </a:cubicBezTo>
                  <a:cubicBezTo>
                    <a:pt x="5" y="92"/>
                    <a:pt x="9" y="96"/>
                    <a:pt x="10" y="102"/>
                  </a:cubicBezTo>
                  <a:cubicBezTo>
                    <a:pt x="11" y="123"/>
                    <a:pt x="11" y="123"/>
                    <a:pt x="11" y="123"/>
                  </a:cubicBezTo>
                  <a:cubicBezTo>
                    <a:pt x="42" y="108"/>
                    <a:pt x="63" y="77"/>
                    <a:pt x="63" y="40"/>
                  </a:cubicBezTo>
                  <a:cubicBezTo>
                    <a:pt x="63" y="26"/>
                    <a:pt x="60" y="12"/>
                    <a:pt x="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208">
              <a:extLst>
                <a:ext uri="{FF2B5EF4-FFF2-40B4-BE49-F238E27FC236}">
                  <a16:creationId xmlns:a16="http://schemas.microsoft.com/office/drawing/2014/main" id="{7AFF3EBE-5C23-EE02-5283-B4A1E32BD6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2758" y="-397818"/>
              <a:ext cx="174229" cy="202293"/>
            </a:xfrm>
            <a:custGeom>
              <a:avLst/>
              <a:gdLst>
                <a:gd name="T0" fmla="*/ 53 w 63"/>
                <a:gd name="T1" fmla="*/ 41 h 73"/>
                <a:gd name="T2" fmla="*/ 48 w 63"/>
                <a:gd name="T3" fmla="*/ 41 h 73"/>
                <a:gd name="T4" fmla="*/ 40 w 63"/>
                <a:gd name="T5" fmla="*/ 41 h 73"/>
                <a:gd name="T6" fmla="*/ 32 w 63"/>
                <a:gd name="T7" fmla="*/ 42 h 73"/>
                <a:gd name="T8" fmla="*/ 29 w 63"/>
                <a:gd name="T9" fmla="*/ 43 h 73"/>
                <a:gd name="T10" fmla="*/ 11 w 63"/>
                <a:gd name="T11" fmla="*/ 1 h 73"/>
                <a:gd name="T12" fmla="*/ 6 w 63"/>
                <a:gd name="T13" fmla="*/ 2 h 73"/>
                <a:gd name="T14" fmla="*/ 0 w 63"/>
                <a:gd name="T15" fmla="*/ 0 h 73"/>
                <a:gd name="T16" fmla="*/ 51 w 63"/>
                <a:gd name="T17" fmla="*/ 73 h 73"/>
                <a:gd name="T18" fmla="*/ 53 w 63"/>
                <a:gd name="T19" fmla="*/ 52 h 73"/>
                <a:gd name="T20" fmla="*/ 63 w 63"/>
                <a:gd name="T21" fmla="*/ 41 h 73"/>
                <a:gd name="T22" fmla="*/ 61 w 63"/>
                <a:gd name="T23" fmla="*/ 41 h 73"/>
                <a:gd name="T24" fmla="*/ 53 w 63"/>
                <a:gd name="T25" fmla="*/ 4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73">
                  <a:moveTo>
                    <a:pt x="53" y="41"/>
                  </a:moveTo>
                  <a:cubicBezTo>
                    <a:pt x="48" y="41"/>
                    <a:pt x="48" y="41"/>
                    <a:pt x="48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38" y="41"/>
                    <a:pt x="33" y="42"/>
                    <a:pt x="32" y="42"/>
                  </a:cubicBezTo>
                  <a:cubicBezTo>
                    <a:pt x="31" y="42"/>
                    <a:pt x="30" y="42"/>
                    <a:pt x="29" y="43"/>
                  </a:cubicBezTo>
                  <a:cubicBezTo>
                    <a:pt x="19" y="31"/>
                    <a:pt x="13" y="17"/>
                    <a:pt x="11" y="1"/>
                  </a:cubicBezTo>
                  <a:cubicBezTo>
                    <a:pt x="9" y="2"/>
                    <a:pt x="8" y="2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4" y="33"/>
                    <a:pt x="24" y="60"/>
                    <a:pt x="51" y="7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46"/>
                    <a:pt x="58" y="42"/>
                    <a:pt x="63" y="41"/>
                  </a:cubicBezTo>
                  <a:cubicBezTo>
                    <a:pt x="62" y="41"/>
                    <a:pt x="62" y="41"/>
                    <a:pt x="61" y="41"/>
                  </a:cubicBezTo>
                  <a:lnTo>
                    <a:pt x="53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209">
              <a:extLst>
                <a:ext uri="{FF2B5EF4-FFF2-40B4-BE49-F238E27FC236}">
                  <a16:creationId xmlns:a16="http://schemas.microsoft.com/office/drawing/2014/main" id="{5A2C85A5-76A7-0D1B-A26F-6F72949607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3275" y="-477332"/>
              <a:ext cx="97054" cy="97054"/>
            </a:xfrm>
            <a:custGeom>
              <a:avLst/>
              <a:gdLst>
                <a:gd name="T0" fmla="*/ 18 w 35"/>
                <a:gd name="T1" fmla="*/ 35 h 35"/>
                <a:gd name="T2" fmla="*/ 0 w 35"/>
                <a:gd name="T3" fmla="*/ 17 h 35"/>
                <a:gd name="T4" fmla="*/ 18 w 35"/>
                <a:gd name="T5" fmla="*/ 0 h 35"/>
                <a:gd name="T6" fmla="*/ 35 w 35"/>
                <a:gd name="T7" fmla="*/ 17 h 35"/>
                <a:gd name="T8" fmla="*/ 18 w 35"/>
                <a:gd name="T9" fmla="*/ 35 h 35"/>
                <a:gd name="T10" fmla="*/ 18 w 35"/>
                <a:gd name="T11" fmla="*/ 8 h 35"/>
                <a:gd name="T12" fmla="*/ 8 w 35"/>
                <a:gd name="T13" fmla="*/ 17 h 35"/>
                <a:gd name="T14" fmla="*/ 18 w 35"/>
                <a:gd name="T15" fmla="*/ 27 h 35"/>
                <a:gd name="T16" fmla="*/ 27 w 35"/>
                <a:gd name="T17" fmla="*/ 17 h 35"/>
                <a:gd name="T18" fmla="*/ 18 w 35"/>
                <a:gd name="T19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8" y="35"/>
                  </a:moveTo>
                  <a:cubicBezTo>
                    <a:pt x="8" y="35"/>
                    <a:pt x="0" y="27"/>
                    <a:pt x="0" y="17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7"/>
                    <a:pt x="27" y="35"/>
                    <a:pt x="18" y="35"/>
                  </a:cubicBezTo>
                  <a:close/>
                  <a:moveTo>
                    <a:pt x="18" y="8"/>
                  </a:moveTo>
                  <a:cubicBezTo>
                    <a:pt x="13" y="8"/>
                    <a:pt x="8" y="12"/>
                    <a:pt x="8" y="17"/>
                  </a:cubicBezTo>
                  <a:cubicBezTo>
                    <a:pt x="8" y="22"/>
                    <a:pt x="13" y="27"/>
                    <a:pt x="18" y="27"/>
                  </a:cubicBezTo>
                  <a:cubicBezTo>
                    <a:pt x="23" y="27"/>
                    <a:pt x="27" y="22"/>
                    <a:pt x="27" y="17"/>
                  </a:cubicBezTo>
                  <a:cubicBezTo>
                    <a:pt x="27" y="12"/>
                    <a:pt x="23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865F1185-EAD3-9375-E066-76776F45E0CF}"/>
              </a:ext>
            </a:extLst>
          </p:cNvPr>
          <p:cNvGrpSpPr/>
          <p:nvPr/>
        </p:nvGrpSpPr>
        <p:grpSpPr>
          <a:xfrm>
            <a:off x="3704460" y="5168914"/>
            <a:ext cx="341497" cy="338174"/>
            <a:chOff x="6676912" y="706024"/>
            <a:chExt cx="480592" cy="475915"/>
          </a:xfrm>
          <a:solidFill>
            <a:schemeClr val="bg1"/>
          </a:solidFill>
        </p:grpSpPr>
        <p:sp>
          <p:nvSpPr>
            <p:cNvPr id="147" name="Freeform 244">
              <a:extLst>
                <a:ext uri="{FF2B5EF4-FFF2-40B4-BE49-F238E27FC236}">
                  <a16:creationId xmlns:a16="http://schemas.microsoft.com/office/drawing/2014/main" id="{A4D4F8E7-D2D2-7159-0346-F17CC0AFE5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76912" y="706024"/>
              <a:ext cx="480592" cy="376522"/>
            </a:xfrm>
            <a:custGeom>
              <a:avLst/>
              <a:gdLst>
                <a:gd name="T0" fmla="*/ 165 w 174"/>
                <a:gd name="T1" fmla="*/ 0 h 136"/>
                <a:gd name="T2" fmla="*/ 9 w 174"/>
                <a:gd name="T3" fmla="*/ 0 h 136"/>
                <a:gd name="T4" fmla="*/ 0 w 174"/>
                <a:gd name="T5" fmla="*/ 9 h 136"/>
                <a:gd name="T6" fmla="*/ 0 w 174"/>
                <a:gd name="T7" fmla="*/ 128 h 136"/>
                <a:gd name="T8" fmla="*/ 9 w 174"/>
                <a:gd name="T9" fmla="*/ 136 h 136"/>
                <a:gd name="T10" fmla="*/ 50 w 174"/>
                <a:gd name="T11" fmla="*/ 136 h 136"/>
                <a:gd name="T12" fmla="*/ 41 w 174"/>
                <a:gd name="T13" fmla="*/ 121 h 136"/>
                <a:gd name="T14" fmla="*/ 17 w 174"/>
                <a:gd name="T15" fmla="*/ 121 h 136"/>
                <a:gd name="T16" fmla="*/ 17 w 174"/>
                <a:gd name="T17" fmla="*/ 16 h 136"/>
                <a:gd name="T18" fmla="*/ 157 w 174"/>
                <a:gd name="T19" fmla="*/ 16 h 136"/>
                <a:gd name="T20" fmla="*/ 157 w 174"/>
                <a:gd name="T21" fmla="*/ 121 h 136"/>
                <a:gd name="T22" fmla="*/ 133 w 174"/>
                <a:gd name="T23" fmla="*/ 121 h 136"/>
                <a:gd name="T24" fmla="*/ 133 w 174"/>
                <a:gd name="T25" fmla="*/ 127 h 136"/>
                <a:gd name="T26" fmla="*/ 131 w 174"/>
                <a:gd name="T27" fmla="*/ 136 h 136"/>
                <a:gd name="T28" fmla="*/ 165 w 174"/>
                <a:gd name="T29" fmla="*/ 136 h 136"/>
                <a:gd name="T30" fmla="*/ 174 w 174"/>
                <a:gd name="T31" fmla="*/ 128 h 136"/>
                <a:gd name="T32" fmla="*/ 174 w 174"/>
                <a:gd name="T33" fmla="*/ 9 h 136"/>
                <a:gd name="T34" fmla="*/ 165 w 174"/>
                <a:gd name="T35" fmla="*/ 0 h 136"/>
                <a:gd name="T36" fmla="*/ 8 w 174"/>
                <a:gd name="T37" fmla="*/ 74 h 136"/>
                <a:gd name="T38" fmla="*/ 3 w 174"/>
                <a:gd name="T39" fmla="*/ 68 h 136"/>
                <a:gd name="T40" fmla="*/ 8 w 174"/>
                <a:gd name="T41" fmla="*/ 63 h 136"/>
                <a:gd name="T42" fmla="*/ 14 w 174"/>
                <a:gd name="T43" fmla="*/ 68 h 136"/>
                <a:gd name="T44" fmla="*/ 8 w 174"/>
                <a:gd name="T45" fmla="*/ 7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136">
                  <a:moveTo>
                    <a:pt x="16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2"/>
                    <a:pt x="4" y="136"/>
                    <a:pt x="9" y="136"/>
                  </a:cubicBezTo>
                  <a:cubicBezTo>
                    <a:pt x="50" y="136"/>
                    <a:pt x="50" y="136"/>
                    <a:pt x="50" y="136"/>
                  </a:cubicBezTo>
                  <a:cubicBezTo>
                    <a:pt x="46" y="131"/>
                    <a:pt x="43" y="126"/>
                    <a:pt x="41" y="121"/>
                  </a:cubicBezTo>
                  <a:cubicBezTo>
                    <a:pt x="17" y="121"/>
                    <a:pt x="17" y="121"/>
                    <a:pt x="17" y="121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30"/>
                    <a:pt x="132" y="133"/>
                    <a:pt x="131" y="136"/>
                  </a:cubicBezTo>
                  <a:cubicBezTo>
                    <a:pt x="165" y="136"/>
                    <a:pt x="165" y="136"/>
                    <a:pt x="165" y="136"/>
                  </a:cubicBezTo>
                  <a:cubicBezTo>
                    <a:pt x="170" y="136"/>
                    <a:pt x="174" y="132"/>
                    <a:pt x="174" y="128"/>
                  </a:cubicBezTo>
                  <a:cubicBezTo>
                    <a:pt x="174" y="9"/>
                    <a:pt x="174" y="9"/>
                    <a:pt x="174" y="9"/>
                  </a:cubicBezTo>
                  <a:cubicBezTo>
                    <a:pt x="174" y="4"/>
                    <a:pt x="170" y="0"/>
                    <a:pt x="165" y="0"/>
                  </a:cubicBezTo>
                  <a:close/>
                  <a:moveTo>
                    <a:pt x="8" y="74"/>
                  </a:moveTo>
                  <a:cubicBezTo>
                    <a:pt x="5" y="74"/>
                    <a:pt x="3" y="71"/>
                    <a:pt x="3" y="68"/>
                  </a:cubicBezTo>
                  <a:cubicBezTo>
                    <a:pt x="3" y="65"/>
                    <a:pt x="5" y="63"/>
                    <a:pt x="8" y="63"/>
                  </a:cubicBezTo>
                  <a:cubicBezTo>
                    <a:pt x="11" y="63"/>
                    <a:pt x="14" y="65"/>
                    <a:pt x="14" y="68"/>
                  </a:cubicBezTo>
                  <a:cubicBezTo>
                    <a:pt x="14" y="71"/>
                    <a:pt x="11" y="74"/>
                    <a:pt x="8" y="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245">
              <a:extLst>
                <a:ext uri="{FF2B5EF4-FFF2-40B4-BE49-F238E27FC236}">
                  <a16:creationId xmlns:a16="http://schemas.microsoft.com/office/drawing/2014/main" id="{6004E327-0480-CFF2-43A2-28D2139A66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2151" y="805417"/>
              <a:ext cx="243219" cy="376522"/>
            </a:xfrm>
            <a:custGeom>
              <a:avLst/>
              <a:gdLst>
                <a:gd name="T0" fmla="*/ 88 w 88"/>
                <a:gd name="T1" fmla="*/ 72 h 136"/>
                <a:gd name="T2" fmla="*/ 88 w 88"/>
                <a:gd name="T3" fmla="*/ 69 h 136"/>
                <a:gd name="T4" fmla="*/ 88 w 88"/>
                <a:gd name="T5" fmla="*/ 47 h 136"/>
                <a:gd name="T6" fmla="*/ 81 w 88"/>
                <a:gd name="T7" fmla="*/ 40 h 136"/>
                <a:gd name="T8" fmla="*/ 73 w 88"/>
                <a:gd name="T9" fmla="*/ 47 h 136"/>
                <a:gd name="T10" fmla="*/ 73 w 88"/>
                <a:gd name="T11" fmla="*/ 49 h 136"/>
                <a:gd name="T12" fmla="*/ 72 w 88"/>
                <a:gd name="T13" fmla="*/ 48 h 136"/>
                <a:gd name="T14" fmla="*/ 72 w 88"/>
                <a:gd name="T15" fmla="*/ 37 h 136"/>
                <a:gd name="T16" fmla="*/ 64 w 88"/>
                <a:gd name="T17" fmla="*/ 30 h 136"/>
                <a:gd name="T18" fmla="*/ 57 w 88"/>
                <a:gd name="T19" fmla="*/ 37 h 136"/>
                <a:gd name="T20" fmla="*/ 57 w 88"/>
                <a:gd name="T21" fmla="*/ 43 h 136"/>
                <a:gd name="T22" fmla="*/ 55 w 88"/>
                <a:gd name="T23" fmla="*/ 43 h 136"/>
                <a:gd name="T24" fmla="*/ 55 w 88"/>
                <a:gd name="T25" fmla="*/ 31 h 136"/>
                <a:gd name="T26" fmla="*/ 48 w 88"/>
                <a:gd name="T27" fmla="*/ 24 h 136"/>
                <a:gd name="T28" fmla="*/ 40 w 88"/>
                <a:gd name="T29" fmla="*/ 31 h 136"/>
                <a:gd name="T30" fmla="*/ 40 w 88"/>
                <a:gd name="T31" fmla="*/ 40 h 136"/>
                <a:gd name="T32" fmla="*/ 38 w 88"/>
                <a:gd name="T33" fmla="*/ 41 h 136"/>
                <a:gd name="T34" fmla="*/ 38 w 88"/>
                <a:gd name="T35" fmla="*/ 7 h 136"/>
                <a:gd name="T36" fmla="*/ 31 w 88"/>
                <a:gd name="T37" fmla="*/ 0 h 136"/>
                <a:gd name="T38" fmla="*/ 24 w 88"/>
                <a:gd name="T39" fmla="*/ 7 h 136"/>
                <a:gd name="T40" fmla="*/ 24 w 88"/>
                <a:gd name="T41" fmla="*/ 67 h 136"/>
                <a:gd name="T42" fmla="*/ 22 w 88"/>
                <a:gd name="T43" fmla="*/ 56 h 136"/>
                <a:gd name="T44" fmla="*/ 8 w 88"/>
                <a:gd name="T45" fmla="*/ 40 h 136"/>
                <a:gd name="T46" fmla="*/ 1 w 88"/>
                <a:gd name="T47" fmla="*/ 46 h 136"/>
                <a:gd name="T48" fmla="*/ 8 w 88"/>
                <a:gd name="T49" fmla="*/ 73 h 136"/>
                <a:gd name="T50" fmla="*/ 20 w 88"/>
                <a:gd name="T51" fmla="*/ 98 h 136"/>
                <a:gd name="T52" fmla="*/ 22 w 88"/>
                <a:gd name="T53" fmla="*/ 101 h 136"/>
                <a:gd name="T54" fmla="*/ 32 w 88"/>
                <a:gd name="T55" fmla="*/ 111 h 136"/>
                <a:gd name="T56" fmla="*/ 32 w 88"/>
                <a:gd name="T57" fmla="*/ 136 h 136"/>
                <a:gd name="T58" fmla="*/ 81 w 88"/>
                <a:gd name="T59" fmla="*/ 136 h 136"/>
                <a:gd name="T60" fmla="*/ 81 w 88"/>
                <a:gd name="T61" fmla="*/ 110 h 136"/>
                <a:gd name="T62" fmla="*/ 87 w 88"/>
                <a:gd name="T63" fmla="*/ 91 h 136"/>
                <a:gd name="T64" fmla="*/ 88 w 88"/>
                <a:gd name="T65" fmla="*/ 72 h 136"/>
                <a:gd name="T66" fmla="*/ 88 w 88"/>
                <a:gd name="T67" fmla="*/ 72 h 136"/>
                <a:gd name="T68" fmla="*/ 88 w 88"/>
                <a:gd name="T69" fmla="*/ 7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8" h="136">
                  <a:moveTo>
                    <a:pt x="88" y="72"/>
                  </a:moveTo>
                  <a:cubicBezTo>
                    <a:pt x="88" y="71"/>
                    <a:pt x="88" y="70"/>
                    <a:pt x="88" y="69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3"/>
                    <a:pt x="85" y="40"/>
                    <a:pt x="81" y="40"/>
                  </a:cubicBezTo>
                  <a:cubicBezTo>
                    <a:pt x="77" y="40"/>
                    <a:pt x="73" y="43"/>
                    <a:pt x="73" y="47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2" y="48"/>
                    <a:pt x="72" y="48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3"/>
                    <a:pt x="68" y="30"/>
                    <a:pt x="64" y="30"/>
                  </a:cubicBezTo>
                  <a:cubicBezTo>
                    <a:pt x="60" y="30"/>
                    <a:pt x="57" y="33"/>
                    <a:pt x="57" y="37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43"/>
                    <a:pt x="56" y="43"/>
                    <a:pt x="55" y="43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27"/>
                    <a:pt x="52" y="24"/>
                    <a:pt x="48" y="24"/>
                  </a:cubicBezTo>
                  <a:cubicBezTo>
                    <a:pt x="44" y="24"/>
                    <a:pt x="40" y="27"/>
                    <a:pt x="40" y="31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0"/>
                    <a:pt x="39" y="40"/>
                    <a:pt x="38" y="41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3"/>
                    <a:pt x="35" y="0"/>
                    <a:pt x="31" y="0"/>
                  </a:cubicBezTo>
                  <a:cubicBezTo>
                    <a:pt x="27" y="0"/>
                    <a:pt x="24" y="3"/>
                    <a:pt x="24" y="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2" y="63"/>
                    <a:pt x="22" y="59"/>
                    <a:pt x="22" y="56"/>
                  </a:cubicBezTo>
                  <a:cubicBezTo>
                    <a:pt x="19" y="44"/>
                    <a:pt x="12" y="39"/>
                    <a:pt x="8" y="40"/>
                  </a:cubicBezTo>
                  <a:cubicBezTo>
                    <a:pt x="7" y="40"/>
                    <a:pt x="0" y="43"/>
                    <a:pt x="1" y="46"/>
                  </a:cubicBezTo>
                  <a:cubicBezTo>
                    <a:pt x="2" y="48"/>
                    <a:pt x="7" y="60"/>
                    <a:pt x="8" y="73"/>
                  </a:cubicBezTo>
                  <a:cubicBezTo>
                    <a:pt x="8" y="82"/>
                    <a:pt x="14" y="91"/>
                    <a:pt x="20" y="98"/>
                  </a:cubicBezTo>
                  <a:cubicBezTo>
                    <a:pt x="20" y="99"/>
                    <a:pt x="21" y="100"/>
                    <a:pt x="22" y="10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81" y="136"/>
                    <a:pt x="81" y="136"/>
                    <a:pt x="81" y="136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5" y="104"/>
                    <a:pt x="87" y="97"/>
                    <a:pt x="87" y="91"/>
                  </a:cubicBezTo>
                  <a:cubicBezTo>
                    <a:pt x="88" y="85"/>
                    <a:pt x="88" y="78"/>
                    <a:pt x="88" y="7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8" y="72"/>
                    <a:pt x="88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47968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0E50623-DC7F-C766-623D-EADFF79D809E}"/>
              </a:ext>
            </a:extLst>
          </p:cNvPr>
          <p:cNvSpPr txBox="1"/>
          <p:nvPr/>
        </p:nvSpPr>
        <p:spPr>
          <a:xfrm>
            <a:off x="1200150" y="375985"/>
            <a:ext cx="3182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F34AE"/>
                </a:solidFill>
                <a:latin typeface="DOUYUFont2.0" pitchFamily="2" charset="-128"/>
                <a:ea typeface="DOUYUFont2.0" pitchFamily="2" charset="-128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84B22F-EE5A-59FB-1F85-644C8AE45220}"/>
              </a:ext>
            </a:extLst>
          </p:cNvPr>
          <p:cNvSpPr txBox="1"/>
          <p:nvPr/>
        </p:nvSpPr>
        <p:spPr>
          <a:xfrm>
            <a:off x="1200150" y="673239"/>
            <a:ext cx="2630848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8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</a:rPr>
              <a:t>Click here to add the title text</a:t>
            </a:r>
            <a:endParaRPr lang="zh-CN" altLang="en-US" sz="1080" dirty="0">
              <a:solidFill>
                <a:schemeClr val="bg1">
                  <a:lumMod val="85000"/>
                </a:schemeClr>
              </a:solidFill>
              <a:latin typeface="DOUYUFont2.0" pitchFamily="2" charset="-128"/>
              <a:ea typeface="DOUYUFont2.0" pitchFamily="2" charset="-128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9ECADDB-DC9B-2E6C-ED2E-6B0B5659BE41}"/>
              </a:ext>
            </a:extLst>
          </p:cNvPr>
          <p:cNvGrpSpPr/>
          <p:nvPr/>
        </p:nvGrpSpPr>
        <p:grpSpPr>
          <a:xfrm>
            <a:off x="7422310" y="2095133"/>
            <a:ext cx="1440000" cy="1440000"/>
            <a:chOff x="4156596" y="2095133"/>
            <a:chExt cx="1440000" cy="14400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8CBCDC2-DE2D-6F27-BF6D-ED8B23B6B8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56596" y="2095133"/>
              <a:ext cx="1440000" cy="1440000"/>
            </a:xfrm>
            <a:prstGeom prst="ellipse">
              <a:avLst/>
            </a:prstGeom>
            <a:solidFill>
              <a:srgbClr val="0F34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Freeform 109">
              <a:extLst>
                <a:ext uri="{FF2B5EF4-FFF2-40B4-BE49-F238E27FC236}">
                  <a16:creationId xmlns:a16="http://schemas.microsoft.com/office/drawing/2014/main" id="{720D273C-DFB8-B036-CA27-FD51EC5B652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577248" y="2545133"/>
              <a:ext cx="598695" cy="540000"/>
            </a:xfrm>
            <a:custGeom>
              <a:avLst/>
              <a:gdLst>
                <a:gd name="T0" fmla="*/ 60325 w 51"/>
                <a:gd name="T1" fmla="*/ 63500 h 46"/>
                <a:gd name="T2" fmla="*/ 60325 w 51"/>
                <a:gd name="T3" fmla="*/ 79375 h 46"/>
                <a:gd name="T4" fmla="*/ 44450 w 51"/>
                <a:gd name="T5" fmla="*/ 79375 h 46"/>
                <a:gd name="T6" fmla="*/ 44450 w 51"/>
                <a:gd name="T7" fmla="*/ 63500 h 46"/>
                <a:gd name="T8" fmla="*/ 82550 w 51"/>
                <a:gd name="T9" fmla="*/ 0 h 46"/>
                <a:gd name="T10" fmla="*/ 136525 w 51"/>
                <a:gd name="T11" fmla="*/ 22225 h 46"/>
                <a:gd name="T12" fmla="*/ 136525 w 51"/>
                <a:gd name="T13" fmla="*/ 120650 h 46"/>
                <a:gd name="T14" fmla="*/ 63500 w 51"/>
                <a:gd name="T15" fmla="*/ 136525 h 46"/>
                <a:gd name="T16" fmla="*/ 28575 w 51"/>
                <a:gd name="T17" fmla="*/ 142875 h 46"/>
                <a:gd name="T18" fmla="*/ 22225 w 51"/>
                <a:gd name="T19" fmla="*/ 146050 h 46"/>
                <a:gd name="T20" fmla="*/ 12700 w 51"/>
                <a:gd name="T21" fmla="*/ 136525 h 46"/>
                <a:gd name="T22" fmla="*/ 12700 w 51"/>
                <a:gd name="T23" fmla="*/ 133350 h 46"/>
                <a:gd name="T24" fmla="*/ 6350 w 51"/>
                <a:gd name="T25" fmla="*/ 95250 h 46"/>
                <a:gd name="T26" fmla="*/ 25400 w 51"/>
                <a:gd name="T27" fmla="*/ 22225 h 46"/>
                <a:gd name="T28" fmla="*/ 130175 w 51"/>
                <a:gd name="T29" fmla="*/ 31750 h 46"/>
                <a:gd name="T30" fmla="*/ 82550 w 51"/>
                <a:gd name="T31" fmla="*/ 12700 h 46"/>
                <a:gd name="T32" fmla="*/ 12700 w 51"/>
                <a:gd name="T33" fmla="*/ 69850 h 46"/>
                <a:gd name="T34" fmla="*/ 28575 w 51"/>
                <a:gd name="T35" fmla="*/ 104775 h 46"/>
                <a:gd name="T36" fmla="*/ 25400 w 51"/>
                <a:gd name="T37" fmla="*/ 130175 h 46"/>
                <a:gd name="T38" fmla="*/ 47625 w 51"/>
                <a:gd name="T39" fmla="*/ 120650 h 46"/>
                <a:gd name="T40" fmla="*/ 82550 w 51"/>
                <a:gd name="T41" fmla="*/ 127000 h 46"/>
                <a:gd name="T42" fmla="*/ 149225 w 51"/>
                <a:gd name="T43" fmla="*/ 69850 h 46"/>
                <a:gd name="T44" fmla="*/ 53975 w 51"/>
                <a:gd name="T45" fmla="*/ 66675 h 46"/>
                <a:gd name="T46" fmla="*/ 50800 w 51"/>
                <a:gd name="T47" fmla="*/ 66675 h 46"/>
                <a:gd name="T48" fmla="*/ 47625 w 51"/>
                <a:gd name="T49" fmla="*/ 69850 h 46"/>
                <a:gd name="T50" fmla="*/ 50800 w 51"/>
                <a:gd name="T51" fmla="*/ 76200 h 46"/>
                <a:gd name="T52" fmla="*/ 57150 w 51"/>
                <a:gd name="T53" fmla="*/ 69850 h 46"/>
                <a:gd name="T54" fmla="*/ 82550 w 51"/>
                <a:gd name="T55" fmla="*/ 60325 h 46"/>
                <a:gd name="T56" fmla="*/ 88900 w 51"/>
                <a:gd name="T57" fmla="*/ 63500 h 46"/>
                <a:gd name="T58" fmla="*/ 88900 w 51"/>
                <a:gd name="T59" fmla="*/ 79375 h 46"/>
                <a:gd name="T60" fmla="*/ 73025 w 51"/>
                <a:gd name="T61" fmla="*/ 79375 h 46"/>
                <a:gd name="T62" fmla="*/ 73025 w 51"/>
                <a:gd name="T63" fmla="*/ 63500 h 46"/>
                <a:gd name="T64" fmla="*/ 82550 w 51"/>
                <a:gd name="T65" fmla="*/ 66675 h 46"/>
                <a:gd name="T66" fmla="*/ 82550 w 51"/>
                <a:gd name="T67" fmla="*/ 66675 h 46"/>
                <a:gd name="T68" fmla="*/ 76200 w 51"/>
                <a:gd name="T69" fmla="*/ 69850 h 46"/>
                <a:gd name="T70" fmla="*/ 82550 w 51"/>
                <a:gd name="T71" fmla="*/ 76200 h 46"/>
                <a:gd name="T72" fmla="*/ 85725 w 51"/>
                <a:gd name="T73" fmla="*/ 69850 h 46"/>
                <a:gd name="T74" fmla="*/ 111125 w 51"/>
                <a:gd name="T75" fmla="*/ 60325 h 46"/>
                <a:gd name="T76" fmla="*/ 117475 w 51"/>
                <a:gd name="T77" fmla="*/ 63500 h 46"/>
                <a:gd name="T78" fmla="*/ 117475 w 51"/>
                <a:gd name="T79" fmla="*/ 79375 h 46"/>
                <a:gd name="T80" fmla="*/ 101600 w 51"/>
                <a:gd name="T81" fmla="*/ 79375 h 46"/>
                <a:gd name="T82" fmla="*/ 101600 w 51"/>
                <a:gd name="T83" fmla="*/ 63500 h 46"/>
                <a:gd name="T84" fmla="*/ 114300 w 51"/>
                <a:gd name="T85" fmla="*/ 66675 h 46"/>
                <a:gd name="T86" fmla="*/ 111125 w 51"/>
                <a:gd name="T87" fmla="*/ 66675 h 46"/>
                <a:gd name="T88" fmla="*/ 104775 w 51"/>
                <a:gd name="T89" fmla="*/ 69850 h 46"/>
                <a:gd name="T90" fmla="*/ 111125 w 51"/>
                <a:gd name="T91" fmla="*/ 76200 h 46"/>
                <a:gd name="T92" fmla="*/ 114300 w 51"/>
                <a:gd name="T93" fmla="*/ 69850 h 4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51" h="46">
                  <a:moveTo>
                    <a:pt x="16" y="19"/>
                  </a:moveTo>
                  <a:cubicBezTo>
                    <a:pt x="17" y="19"/>
                    <a:pt x="18" y="19"/>
                    <a:pt x="19" y="20"/>
                  </a:cubicBezTo>
                  <a:cubicBezTo>
                    <a:pt x="19" y="20"/>
                    <a:pt x="20" y="21"/>
                    <a:pt x="20" y="22"/>
                  </a:cubicBezTo>
                  <a:cubicBezTo>
                    <a:pt x="20" y="23"/>
                    <a:pt x="19" y="24"/>
                    <a:pt x="19" y="25"/>
                  </a:cubicBezTo>
                  <a:cubicBezTo>
                    <a:pt x="18" y="26"/>
                    <a:pt x="17" y="26"/>
                    <a:pt x="16" y="26"/>
                  </a:cubicBezTo>
                  <a:cubicBezTo>
                    <a:pt x="15" y="26"/>
                    <a:pt x="14" y="26"/>
                    <a:pt x="14" y="25"/>
                  </a:cubicBezTo>
                  <a:cubicBezTo>
                    <a:pt x="13" y="24"/>
                    <a:pt x="13" y="23"/>
                    <a:pt x="13" y="22"/>
                  </a:cubicBezTo>
                  <a:cubicBezTo>
                    <a:pt x="13" y="21"/>
                    <a:pt x="13" y="20"/>
                    <a:pt x="14" y="20"/>
                  </a:cubicBezTo>
                  <a:cubicBezTo>
                    <a:pt x="14" y="19"/>
                    <a:pt x="15" y="19"/>
                    <a:pt x="16" y="19"/>
                  </a:cubicBezTo>
                  <a:close/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32" y="0"/>
                    <a:pt x="39" y="3"/>
                    <a:pt x="43" y="7"/>
                  </a:cubicBezTo>
                  <a:cubicBezTo>
                    <a:pt x="48" y="11"/>
                    <a:pt x="51" y="16"/>
                    <a:pt x="51" y="22"/>
                  </a:cubicBezTo>
                  <a:cubicBezTo>
                    <a:pt x="51" y="28"/>
                    <a:pt x="48" y="34"/>
                    <a:pt x="43" y="38"/>
                  </a:cubicBezTo>
                  <a:cubicBezTo>
                    <a:pt x="39" y="42"/>
                    <a:pt x="32" y="44"/>
                    <a:pt x="26" y="44"/>
                  </a:cubicBezTo>
                  <a:cubicBezTo>
                    <a:pt x="23" y="44"/>
                    <a:pt x="21" y="44"/>
                    <a:pt x="20" y="43"/>
                  </a:cubicBezTo>
                  <a:cubicBezTo>
                    <a:pt x="18" y="43"/>
                    <a:pt x="16" y="43"/>
                    <a:pt x="15" y="42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5" y="45"/>
                  </a:cubicBezTo>
                  <a:cubicBezTo>
                    <a:pt x="5" y="45"/>
                    <a:pt x="4" y="44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2"/>
                    <a:pt x="4" y="42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3"/>
                    <a:pt x="3" y="32"/>
                    <a:pt x="2" y="30"/>
                  </a:cubicBezTo>
                  <a:cubicBezTo>
                    <a:pt x="1" y="27"/>
                    <a:pt x="0" y="25"/>
                    <a:pt x="0" y="22"/>
                  </a:cubicBezTo>
                  <a:cubicBezTo>
                    <a:pt x="0" y="16"/>
                    <a:pt x="3" y="11"/>
                    <a:pt x="8" y="7"/>
                  </a:cubicBezTo>
                  <a:cubicBezTo>
                    <a:pt x="12" y="3"/>
                    <a:pt x="19" y="0"/>
                    <a:pt x="26" y="0"/>
                  </a:cubicBezTo>
                  <a:close/>
                  <a:moveTo>
                    <a:pt x="41" y="10"/>
                  </a:moveTo>
                  <a:cubicBezTo>
                    <a:pt x="41" y="10"/>
                    <a:pt x="41" y="10"/>
                    <a:pt x="41" y="10"/>
                  </a:cubicBezTo>
                  <a:cubicBezTo>
                    <a:pt x="37" y="6"/>
                    <a:pt x="31" y="4"/>
                    <a:pt x="26" y="4"/>
                  </a:cubicBezTo>
                  <a:cubicBezTo>
                    <a:pt x="20" y="4"/>
                    <a:pt x="14" y="6"/>
                    <a:pt x="10" y="10"/>
                  </a:cubicBezTo>
                  <a:cubicBezTo>
                    <a:pt x="7" y="13"/>
                    <a:pt x="4" y="17"/>
                    <a:pt x="4" y="22"/>
                  </a:cubicBezTo>
                  <a:cubicBezTo>
                    <a:pt x="4" y="24"/>
                    <a:pt x="5" y="26"/>
                    <a:pt x="5" y="28"/>
                  </a:cubicBezTo>
                  <a:cubicBezTo>
                    <a:pt x="6" y="30"/>
                    <a:pt x="7" y="32"/>
                    <a:pt x="9" y="33"/>
                  </a:cubicBezTo>
                  <a:cubicBezTo>
                    <a:pt x="9" y="34"/>
                    <a:pt x="9" y="34"/>
                    <a:pt x="9" y="35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5" y="38"/>
                    <a:pt x="15" y="38"/>
                  </a:cubicBezTo>
                  <a:cubicBezTo>
                    <a:pt x="17" y="39"/>
                    <a:pt x="19" y="39"/>
                    <a:pt x="20" y="40"/>
                  </a:cubicBezTo>
                  <a:cubicBezTo>
                    <a:pt x="22" y="40"/>
                    <a:pt x="24" y="40"/>
                    <a:pt x="26" y="40"/>
                  </a:cubicBezTo>
                  <a:cubicBezTo>
                    <a:pt x="31" y="40"/>
                    <a:pt x="37" y="38"/>
                    <a:pt x="41" y="35"/>
                  </a:cubicBezTo>
                  <a:cubicBezTo>
                    <a:pt x="44" y="32"/>
                    <a:pt x="47" y="27"/>
                    <a:pt x="47" y="22"/>
                  </a:cubicBezTo>
                  <a:cubicBezTo>
                    <a:pt x="47" y="17"/>
                    <a:pt x="44" y="13"/>
                    <a:pt x="41" y="10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6" y="21"/>
                  </a:cubicBezTo>
                  <a:cubicBezTo>
                    <a:pt x="16" y="21"/>
                    <a:pt x="16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3"/>
                    <a:pt x="16" y="24"/>
                    <a:pt x="16" y="24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17" y="23"/>
                    <a:pt x="18" y="23"/>
                    <a:pt x="18" y="22"/>
                  </a:cubicBezTo>
                  <a:cubicBezTo>
                    <a:pt x="18" y="22"/>
                    <a:pt x="17" y="22"/>
                    <a:pt x="17" y="21"/>
                  </a:cubicBezTo>
                  <a:close/>
                  <a:moveTo>
                    <a:pt x="26" y="19"/>
                  </a:moveTo>
                  <a:cubicBezTo>
                    <a:pt x="26" y="19"/>
                    <a:pt x="26" y="19"/>
                    <a:pt x="26" y="19"/>
                  </a:cubicBezTo>
                  <a:cubicBezTo>
                    <a:pt x="27" y="19"/>
                    <a:pt x="27" y="19"/>
                    <a:pt x="28" y="20"/>
                  </a:cubicBezTo>
                  <a:cubicBezTo>
                    <a:pt x="29" y="20"/>
                    <a:pt x="29" y="21"/>
                    <a:pt x="29" y="22"/>
                  </a:cubicBezTo>
                  <a:cubicBezTo>
                    <a:pt x="29" y="23"/>
                    <a:pt x="29" y="24"/>
                    <a:pt x="28" y="25"/>
                  </a:cubicBezTo>
                  <a:cubicBezTo>
                    <a:pt x="27" y="26"/>
                    <a:pt x="27" y="26"/>
                    <a:pt x="26" y="26"/>
                  </a:cubicBezTo>
                  <a:cubicBezTo>
                    <a:pt x="24" y="26"/>
                    <a:pt x="24" y="26"/>
                    <a:pt x="23" y="25"/>
                  </a:cubicBezTo>
                  <a:cubicBezTo>
                    <a:pt x="22" y="24"/>
                    <a:pt x="22" y="23"/>
                    <a:pt x="22" y="22"/>
                  </a:cubicBezTo>
                  <a:cubicBezTo>
                    <a:pt x="22" y="21"/>
                    <a:pt x="22" y="20"/>
                    <a:pt x="23" y="20"/>
                  </a:cubicBezTo>
                  <a:cubicBezTo>
                    <a:pt x="24" y="19"/>
                    <a:pt x="24" y="19"/>
                    <a:pt x="26" y="19"/>
                  </a:cubicBezTo>
                  <a:close/>
                  <a:moveTo>
                    <a:pt x="26" y="21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4"/>
                    <a:pt x="26" y="24"/>
                  </a:cubicBezTo>
                  <a:cubicBezTo>
                    <a:pt x="26" y="24"/>
                    <a:pt x="26" y="23"/>
                    <a:pt x="26" y="23"/>
                  </a:cubicBezTo>
                  <a:cubicBezTo>
                    <a:pt x="27" y="23"/>
                    <a:pt x="27" y="23"/>
                    <a:pt x="27" y="22"/>
                  </a:cubicBezTo>
                  <a:cubicBezTo>
                    <a:pt x="27" y="22"/>
                    <a:pt x="27" y="22"/>
                    <a:pt x="26" y="21"/>
                  </a:cubicBezTo>
                  <a:close/>
                  <a:moveTo>
                    <a:pt x="35" y="19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6" y="19"/>
                    <a:pt x="37" y="19"/>
                    <a:pt x="37" y="20"/>
                  </a:cubicBezTo>
                  <a:cubicBezTo>
                    <a:pt x="38" y="20"/>
                    <a:pt x="38" y="21"/>
                    <a:pt x="38" y="22"/>
                  </a:cubicBezTo>
                  <a:cubicBezTo>
                    <a:pt x="38" y="23"/>
                    <a:pt x="38" y="24"/>
                    <a:pt x="37" y="25"/>
                  </a:cubicBezTo>
                  <a:cubicBezTo>
                    <a:pt x="37" y="26"/>
                    <a:pt x="36" y="26"/>
                    <a:pt x="35" y="26"/>
                  </a:cubicBezTo>
                  <a:cubicBezTo>
                    <a:pt x="34" y="26"/>
                    <a:pt x="33" y="26"/>
                    <a:pt x="32" y="25"/>
                  </a:cubicBezTo>
                  <a:cubicBezTo>
                    <a:pt x="32" y="24"/>
                    <a:pt x="31" y="23"/>
                    <a:pt x="31" y="22"/>
                  </a:cubicBezTo>
                  <a:cubicBezTo>
                    <a:pt x="31" y="21"/>
                    <a:pt x="32" y="20"/>
                    <a:pt x="32" y="20"/>
                  </a:cubicBezTo>
                  <a:cubicBezTo>
                    <a:pt x="33" y="19"/>
                    <a:pt x="34" y="19"/>
                    <a:pt x="35" y="19"/>
                  </a:cubicBezTo>
                  <a:close/>
                  <a:moveTo>
                    <a:pt x="36" y="21"/>
                  </a:move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2"/>
                    <a:pt x="33" y="22"/>
                    <a:pt x="33" y="22"/>
                  </a:cubicBezTo>
                  <a:cubicBezTo>
                    <a:pt x="33" y="23"/>
                    <a:pt x="34" y="23"/>
                    <a:pt x="34" y="23"/>
                  </a:cubicBezTo>
                  <a:cubicBezTo>
                    <a:pt x="34" y="23"/>
                    <a:pt x="34" y="24"/>
                    <a:pt x="35" y="24"/>
                  </a:cubicBezTo>
                  <a:cubicBezTo>
                    <a:pt x="35" y="24"/>
                    <a:pt x="35" y="23"/>
                    <a:pt x="36" y="23"/>
                  </a:cubicBezTo>
                  <a:cubicBezTo>
                    <a:pt x="36" y="23"/>
                    <a:pt x="36" y="23"/>
                    <a:pt x="36" y="22"/>
                  </a:cubicBezTo>
                  <a:cubicBezTo>
                    <a:pt x="36" y="22"/>
                    <a:pt x="36" y="22"/>
                    <a:pt x="36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CD4B32E-DA89-F88A-3E51-31FA69404F6C}"/>
              </a:ext>
            </a:extLst>
          </p:cNvPr>
          <p:cNvGrpSpPr/>
          <p:nvPr/>
        </p:nvGrpSpPr>
        <p:grpSpPr>
          <a:xfrm>
            <a:off x="9861118" y="2095133"/>
            <a:ext cx="1440000" cy="1440000"/>
            <a:chOff x="6595404" y="2095133"/>
            <a:chExt cx="1440000" cy="14400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1B479E82-0A5E-0E0A-E160-E657984AC3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95404" y="2095133"/>
              <a:ext cx="1440000" cy="1440000"/>
            </a:xfrm>
            <a:prstGeom prst="ellipse">
              <a:avLst/>
            </a:prstGeom>
            <a:solidFill>
              <a:srgbClr val="3E3E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Freeform 368">
              <a:extLst>
                <a:ext uri="{FF2B5EF4-FFF2-40B4-BE49-F238E27FC236}">
                  <a16:creationId xmlns:a16="http://schemas.microsoft.com/office/drawing/2014/main" id="{8EEDF8E1-CBB0-2C5F-6D03-15CD4B5C38C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039404" y="2545133"/>
              <a:ext cx="552000" cy="540000"/>
            </a:xfrm>
            <a:custGeom>
              <a:avLst/>
              <a:gdLst>
                <a:gd name="T0" fmla="*/ 98425 w 46"/>
                <a:gd name="T1" fmla="*/ 3175 h 45"/>
                <a:gd name="T2" fmla="*/ 142875 w 46"/>
                <a:gd name="T3" fmla="*/ 28575 h 45"/>
                <a:gd name="T4" fmla="*/ 146050 w 46"/>
                <a:gd name="T5" fmla="*/ 31750 h 45"/>
                <a:gd name="T6" fmla="*/ 146050 w 46"/>
                <a:gd name="T7" fmla="*/ 31750 h 45"/>
                <a:gd name="T8" fmla="*/ 146050 w 46"/>
                <a:gd name="T9" fmla="*/ 136525 h 45"/>
                <a:gd name="T10" fmla="*/ 139700 w 46"/>
                <a:gd name="T11" fmla="*/ 139700 h 45"/>
                <a:gd name="T12" fmla="*/ 136525 w 46"/>
                <a:gd name="T13" fmla="*/ 139700 h 45"/>
                <a:gd name="T14" fmla="*/ 95250 w 46"/>
                <a:gd name="T15" fmla="*/ 114300 h 45"/>
                <a:gd name="T16" fmla="*/ 53975 w 46"/>
                <a:gd name="T17" fmla="*/ 139700 h 45"/>
                <a:gd name="T18" fmla="*/ 47625 w 46"/>
                <a:gd name="T19" fmla="*/ 139700 h 45"/>
                <a:gd name="T20" fmla="*/ 3175 w 46"/>
                <a:gd name="T21" fmla="*/ 114300 h 45"/>
                <a:gd name="T22" fmla="*/ 0 w 46"/>
                <a:gd name="T23" fmla="*/ 107950 h 45"/>
                <a:gd name="T24" fmla="*/ 0 w 46"/>
                <a:gd name="T25" fmla="*/ 107950 h 45"/>
                <a:gd name="T26" fmla="*/ 0 w 46"/>
                <a:gd name="T27" fmla="*/ 6350 h 45"/>
                <a:gd name="T28" fmla="*/ 3175 w 46"/>
                <a:gd name="T29" fmla="*/ 0 h 45"/>
                <a:gd name="T30" fmla="*/ 9525 w 46"/>
                <a:gd name="T31" fmla="*/ 3175 h 45"/>
                <a:gd name="T32" fmla="*/ 50800 w 46"/>
                <a:gd name="T33" fmla="*/ 25400 h 45"/>
                <a:gd name="T34" fmla="*/ 92075 w 46"/>
                <a:gd name="T35" fmla="*/ 3175 h 45"/>
                <a:gd name="T36" fmla="*/ 98425 w 46"/>
                <a:gd name="T37" fmla="*/ 3175 h 45"/>
                <a:gd name="T38" fmla="*/ 98425 w 46"/>
                <a:gd name="T39" fmla="*/ 3175 h 45"/>
                <a:gd name="T40" fmla="*/ 98425 w 46"/>
                <a:gd name="T41" fmla="*/ 15875 h 45"/>
                <a:gd name="T42" fmla="*/ 98425 w 46"/>
                <a:gd name="T43" fmla="*/ 15875 h 45"/>
                <a:gd name="T44" fmla="*/ 98425 w 46"/>
                <a:gd name="T45" fmla="*/ 104775 h 45"/>
                <a:gd name="T46" fmla="*/ 133350 w 46"/>
                <a:gd name="T47" fmla="*/ 127000 h 45"/>
                <a:gd name="T48" fmla="*/ 133350 w 46"/>
                <a:gd name="T49" fmla="*/ 34925 h 45"/>
                <a:gd name="T50" fmla="*/ 98425 w 46"/>
                <a:gd name="T51" fmla="*/ 15875 h 45"/>
                <a:gd name="T52" fmla="*/ 92075 w 46"/>
                <a:gd name="T53" fmla="*/ 104775 h 45"/>
                <a:gd name="T54" fmla="*/ 92075 w 46"/>
                <a:gd name="T55" fmla="*/ 104775 h 45"/>
                <a:gd name="T56" fmla="*/ 92075 w 46"/>
                <a:gd name="T57" fmla="*/ 15875 h 45"/>
                <a:gd name="T58" fmla="*/ 53975 w 46"/>
                <a:gd name="T59" fmla="*/ 38100 h 45"/>
                <a:gd name="T60" fmla="*/ 53975 w 46"/>
                <a:gd name="T61" fmla="*/ 127000 h 45"/>
                <a:gd name="T62" fmla="*/ 92075 w 46"/>
                <a:gd name="T63" fmla="*/ 104775 h 45"/>
                <a:gd name="T64" fmla="*/ 47625 w 46"/>
                <a:gd name="T65" fmla="*/ 38100 h 45"/>
                <a:gd name="T66" fmla="*/ 47625 w 46"/>
                <a:gd name="T67" fmla="*/ 38100 h 45"/>
                <a:gd name="T68" fmla="*/ 9525 w 46"/>
                <a:gd name="T69" fmla="*/ 15875 h 45"/>
                <a:gd name="T70" fmla="*/ 9525 w 46"/>
                <a:gd name="T71" fmla="*/ 104775 h 45"/>
                <a:gd name="T72" fmla="*/ 47625 w 46"/>
                <a:gd name="T73" fmla="*/ 127000 h 45"/>
                <a:gd name="T74" fmla="*/ 47625 w 46"/>
                <a:gd name="T75" fmla="*/ 38100 h 4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6" h="45">
                  <a:moveTo>
                    <a:pt x="31" y="1"/>
                  </a:moveTo>
                  <a:cubicBezTo>
                    <a:pt x="45" y="9"/>
                    <a:pt x="45" y="9"/>
                    <a:pt x="45" y="9"/>
                  </a:cubicBezTo>
                  <a:cubicBezTo>
                    <a:pt x="46" y="9"/>
                    <a:pt x="46" y="10"/>
                    <a:pt x="46" y="1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4"/>
                    <a:pt x="45" y="44"/>
                    <a:pt x="44" y="44"/>
                  </a:cubicBezTo>
                  <a:cubicBezTo>
                    <a:pt x="44" y="44"/>
                    <a:pt x="43" y="44"/>
                    <a:pt x="43" y="44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5"/>
                    <a:pt x="15" y="44"/>
                    <a:pt x="15" y="44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6"/>
                    <a:pt x="0" y="35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lose/>
                  <a:moveTo>
                    <a:pt x="31" y="5"/>
                  </a:moveTo>
                  <a:cubicBezTo>
                    <a:pt x="31" y="5"/>
                    <a:pt x="31" y="5"/>
                    <a:pt x="31" y="5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1" y="5"/>
                    <a:pt x="31" y="5"/>
                    <a:pt x="31" y="5"/>
                  </a:cubicBezTo>
                  <a:close/>
                  <a:moveTo>
                    <a:pt x="29" y="33"/>
                  </a:moveTo>
                  <a:cubicBezTo>
                    <a:pt x="29" y="33"/>
                    <a:pt x="29" y="33"/>
                    <a:pt x="29" y="3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9" y="33"/>
                    <a:pt x="29" y="33"/>
                    <a:pt x="29" y="33"/>
                  </a:cubicBezTo>
                  <a:close/>
                  <a:moveTo>
                    <a:pt x="15" y="12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12"/>
                    <a:pt x="15" y="12"/>
                    <a:pt x="15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97F2193-DE31-E8EB-151B-BB30A4682B75}"/>
              </a:ext>
            </a:extLst>
          </p:cNvPr>
          <p:cNvGrpSpPr/>
          <p:nvPr/>
        </p:nvGrpSpPr>
        <p:grpSpPr>
          <a:xfrm>
            <a:off x="5003381" y="2095133"/>
            <a:ext cx="1440000" cy="1440000"/>
            <a:chOff x="1737667" y="2095133"/>
            <a:chExt cx="1440000" cy="144000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BC537A7-E0EB-428D-4184-88333D5F14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37667" y="2095133"/>
              <a:ext cx="1440000" cy="1440000"/>
            </a:xfrm>
            <a:prstGeom prst="ellipse">
              <a:avLst/>
            </a:prstGeom>
            <a:solidFill>
              <a:srgbClr val="ADB9E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Freeform 194">
              <a:extLst>
                <a:ext uri="{FF2B5EF4-FFF2-40B4-BE49-F238E27FC236}">
                  <a16:creationId xmlns:a16="http://schemas.microsoft.com/office/drawing/2014/main" id="{714DE77D-BD10-D83D-7E43-AD3B141A139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190164" y="2545133"/>
              <a:ext cx="535005" cy="540000"/>
            </a:xfrm>
            <a:custGeom>
              <a:avLst/>
              <a:gdLst>
                <a:gd name="T0" fmla="*/ 38460 w 53"/>
                <a:gd name="T1" fmla="*/ 38100 h 54"/>
                <a:gd name="T2" fmla="*/ 51279 w 53"/>
                <a:gd name="T3" fmla="*/ 22225 h 54"/>
                <a:gd name="T4" fmla="*/ 12820 w 53"/>
                <a:gd name="T5" fmla="*/ 44450 h 54"/>
                <a:gd name="T6" fmla="*/ 73714 w 53"/>
                <a:gd name="T7" fmla="*/ 44450 h 54"/>
                <a:gd name="T8" fmla="*/ 64099 w 53"/>
                <a:gd name="T9" fmla="*/ 44450 h 54"/>
                <a:gd name="T10" fmla="*/ 57689 w 53"/>
                <a:gd name="T11" fmla="*/ 41275 h 54"/>
                <a:gd name="T12" fmla="*/ 54484 w 53"/>
                <a:gd name="T13" fmla="*/ 25400 h 54"/>
                <a:gd name="T14" fmla="*/ 131403 w 53"/>
                <a:gd name="T15" fmla="*/ 85725 h 54"/>
                <a:gd name="T16" fmla="*/ 166658 w 53"/>
                <a:gd name="T17" fmla="*/ 120650 h 54"/>
                <a:gd name="T18" fmla="*/ 128198 w 53"/>
                <a:gd name="T19" fmla="*/ 168275 h 54"/>
                <a:gd name="T20" fmla="*/ 118584 w 53"/>
                <a:gd name="T21" fmla="*/ 168275 h 54"/>
                <a:gd name="T22" fmla="*/ 51279 w 53"/>
                <a:gd name="T23" fmla="*/ 168275 h 54"/>
                <a:gd name="T24" fmla="*/ 6410 w 53"/>
                <a:gd name="T25" fmla="*/ 168275 h 54"/>
                <a:gd name="T26" fmla="*/ 0 w 53"/>
                <a:gd name="T27" fmla="*/ 123825 h 54"/>
                <a:gd name="T28" fmla="*/ 35255 w 53"/>
                <a:gd name="T29" fmla="*/ 85725 h 54"/>
                <a:gd name="T30" fmla="*/ 0 w 53"/>
                <a:gd name="T31" fmla="*/ 41275 h 54"/>
                <a:gd name="T32" fmla="*/ 48074 w 53"/>
                <a:gd name="T33" fmla="*/ 3175 h 54"/>
                <a:gd name="T34" fmla="*/ 115379 w 53"/>
                <a:gd name="T35" fmla="*/ 6350 h 54"/>
                <a:gd name="T36" fmla="*/ 166658 w 53"/>
                <a:gd name="T37" fmla="*/ 34925 h 54"/>
                <a:gd name="T38" fmla="*/ 131403 w 53"/>
                <a:gd name="T39" fmla="*/ 85725 h 54"/>
                <a:gd name="T40" fmla="*/ 92944 w 53"/>
                <a:gd name="T41" fmla="*/ 123825 h 54"/>
                <a:gd name="T42" fmla="*/ 153838 w 53"/>
                <a:gd name="T43" fmla="*/ 123825 h 54"/>
                <a:gd name="T44" fmla="*/ 137813 w 53"/>
                <a:gd name="T45" fmla="*/ 130175 h 54"/>
                <a:gd name="T46" fmla="*/ 134608 w 53"/>
                <a:gd name="T47" fmla="*/ 123825 h 54"/>
                <a:gd name="T48" fmla="*/ 134608 w 53"/>
                <a:gd name="T49" fmla="*/ 104775 h 54"/>
                <a:gd name="T50" fmla="*/ 124994 w 53"/>
                <a:gd name="T51" fmla="*/ 111125 h 54"/>
                <a:gd name="T52" fmla="*/ 131403 w 53"/>
                <a:gd name="T53" fmla="*/ 101600 h 54"/>
                <a:gd name="T54" fmla="*/ 92944 w 53"/>
                <a:gd name="T55" fmla="*/ 123825 h 54"/>
                <a:gd name="T56" fmla="*/ 35255 w 53"/>
                <a:gd name="T57" fmla="*/ 146050 h 54"/>
                <a:gd name="T58" fmla="*/ 118584 w 53"/>
                <a:gd name="T59" fmla="*/ 41275 h 54"/>
                <a:gd name="T60" fmla="*/ 35255 w 53"/>
                <a:gd name="T61" fmla="*/ 146050 h 54"/>
                <a:gd name="T62" fmla="*/ 137813 w 53"/>
                <a:gd name="T63" fmla="*/ 50800 h 54"/>
                <a:gd name="T64" fmla="*/ 137813 w 53"/>
                <a:gd name="T65" fmla="*/ 50800 h 54"/>
                <a:gd name="T66" fmla="*/ 137813 w 53"/>
                <a:gd name="T67" fmla="*/ 50800 h 54"/>
                <a:gd name="T68" fmla="*/ 157043 w 53"/>
                <a:gd name="T69" fmla="*/ 44450 h 54"/>
                <a:gd name="T70" fmla="*/ 131403 w 53"/>
                <a:gd name="T71" fmla="*/ 15875 h 54"/>
                <a:gd name="T72" fmla="*/ 112174 w 53"/>
                <a:gd name="T73" fmla="*/ 25400 h 54"/>
                <a:gd name="T74" fmla="*/ 118584 w 53"/>
                <a:gd name="T75" fmla="*/ 31750 h 54"/>
                <a:gd name="T76" fmla="*/ 118584 w 53"/>
                <a:gd name="T77" fmla="*/ 31750 h 54"/>
                <a:gd name="T78" fmla="*/ 121789 w 53"/>
                <a:gd name="T79" fmla="*/ 31750 h 54"/>
                <a:gd name="T80" fmla="*/ 137813 w 53"/>
                <a:gd name="T81" fmla="*/ 50800 h 54"/>
                <a:gd name="T82" fmla="*/ 137813 w 53"/>
                <a:gd name="T83" fmla="*/ 50800 h 54"/>
                <a:gd name="T84" fmla="*/ 134608 w 53"/>
                <a:gd name="T85" fmla="*/ 57150 h 54"/>
                <a:gd name="T86" fmla="*/ 44869 w 53"/>
                <a:gd name="T87" fmla="*/ 155575 h 54"/>
                <a:gd name="T88" fmla="*/ 134608 w 53"/>
                <a:gd name="T89" fmla="*/ 57150 h 54"/>
                <a:gd name="T90" fmla="*/ 16025 w 53"/>
                <a:gd name="T91" fmla="*/ 130175 h 54"/>
                <a:gd name="T92" fmla="*/ 108969 w 53"/>
                <a:gd name="T93" fmla="*/ 31750 h 54"/>
                <a:gd name="T94" fmla="*/ 16025 w 53"/>
                <a:gd name="T95" fmla="*/ 130175 h 54"/>
                <a:gd name="T96" fmla="*/ 12820 w 53"/>
                <a:gd name="T97" fmla="*/ 133350 h 54"/>
                <a:gd name="T98" fmla="*/ 35255 w 53"/>
                <a:gd name="T99" fmla="*/ 155575 h 5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3" h="54">
                  <a:moveTo>
                    <a:pt x="14" y="12"/>
                  </a:moveTo>
                  <a:cubicBezTo>
                    <a:pt x="14" y="12"/>
                    <a:pt x="13" y="12"/>
                    <a:pt x="12" y="12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19" y="15"/>
                    <a:pt x="18" y="14"/>
                  </a:cubicBezTo>
                  <a:cubicBezTo>
                    <a:pt x="18" y="14"/>
                    <a:pt x="18" y="13"/>
                    <a:pt x="18" y="13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4" y="12"/>
                    <a:pt x="14" y="12"/>
                    <a:pt x="14" y="12"/>
                  </a:cubicBezTo>
                  <a:close/>
                  <a:moveTo>
                    <a:pt x="41" y="27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3" y="39"/>
                    <a:pt x="53" y="40"/>
                    <a:pt x="52" y="41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4"/>
                    <a:pt x="38" y="54"/>
                    <a:pt x="37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5" y="53"/>
                    <a:pt x="15" y="53"/>
                    <a:pt x="14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" y="53"/>
                    <a:pt x="0" y="52"/>
                    <a:pt x="0" y="51"/>
                  </a:cubicBezTo>
                  <a:cubicBezTo>
                    <a:pt x="0" y="47"/>
                    <a:pt x="0" y="43"/>
                    <a:pt x="0" y="39"/>
                  </a:cubicBezTo>
                  <a:cubicBezTo>
                    <a:pt x="0" y="38"/>
                    <a:pt x="0" y="38"/>
                    <a:pt x="0" y="3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0" y="14"/>
                    <a:pt x="0" y="1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5" y="0"/>
                    <a:pt x="15" y="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8" y="0"/>
                    <a:pt x="42" y="0"/>
                    <a:pt x="44" y="2"/>
                  </a:cubicBezTo>
                  <a:cubicBezTo>
                    <a:pt x="46" y="4"/>
                    <a:pt x="51" y="8"/>
                    <a:pt x="52" y="11"/>
                  </a:cubicBezTo>
                  <a:cubicBezTo>
                    <a:pt x="53" y="13"/>
                    <a:pt x="53" y="16"/>
                    <a:pt x="51" y="17"/>
                  </a:cubicBezTo>
                  <a:cubicBezTo>
                    <a:pt x="41" y="27"/>
                    <a:pt x="41" y="27"/>
                    <a:pt x="41" y="27"/>
                  </a:cubicBezTo>
                  <a:close/>
                  <a:moveTo>
                    <a:pt x="29" y="39"/>
                  </a:moveTo>
                  <a:cubicBezTo>
                    <a:pt x="29" y="39"/>
                    <a:pt x="29" y="39"/>
                    <a:pt x="29" y="3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1" y="40"/>
                    <a:pt x="42" y="39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35"/>
                    <a:pt x="39" y="35"/>
                    <a:pt x="39" y="35"/>
                  </a:cubicBezTo>
                  <a:cubicBezTo>
                    <a:pt x="38" y="34"/>
                    <a:pt x="38" y="34"/>
                    <a:pt x="39" y="3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29" y="39"/>
                    <a:pt x="29" y="39"/>
                    <a:pt x="29" y="39"/>
                  </a:cubicBezTo>
                  <a:close/>
                  <a:moveTo>
                    <a:pt x="11" y="46"/>
                  </a:moveTo>
                  <a:cubicBezTo>
                    <a:pt x="11" y="46"/>
                    <a:pt x="11" y="46"/>
                    <a:pt x="11" y="46"/>
                  </a:cubicBezTo>
                  <a:cubicBezTo>
                    <a:pt x="21" y="36"/>
                    <a:pt x="31" y="26"/>
                    <a:pt x="40" y="16"/>
                  </a:cubicBezTo>
                  <a:cubicBezTo>
                    <a:pt x="39" y="15"/>
                    <a:pt x="38" y="14"/>
                    <a:pt x="37" y="13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11" y="46"/>
                    <a:pt x="11" y="46"/>
                    <a:pt x="11" y="46"/>
                  </a:cubicBezTo>
                  <a:close/>
                  <a:moveTo>
                    <a:pt x="43" y="16"/>
                  </a:move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3"/>
                    <a:pt x="49" y="12"/>
                  </a:cubicBezTo>
                  <a:cubicBezTo>
                    <a:pt x="46" y="10"/>
                    <a:pt x="44" y="7"/>
                    <a:pt x="41" y="5"/>
                  </a:cubicBezTo>
                  <a:cubicBezTo>
                    <a:pt x="40" y="4"/>
                    <a:pt x="39" y="4"/>
                    <a:pt x="39" y="5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lose/>
                  <a:moveTo>
                    <a:pt x="42" y="18"/>
                  </a:moveTo>
                  <a:cubicBezTo>
                    <a:pt x="42" y="18"/>
                    <a:pt x="42" y="18"/>
                    <a:pt x="42" y="18"/>
                  </a:cubicBezTo>
                  <a:cubicBezTo>
                    <a:pt x="32" y="28"/>
                    <a:pt x="22" y="38"/>
                    <a:pt x="12" y="48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2" y="18"/>
                    <a:pt x="42" y="18"/>
                    <a:pt x="42" y="18"/>
                  </a:cubicBezTo>
                  <a:close/>
                  <a:moveTo>
                    <a:pt x="5" y="41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5" y="41"/>
                    <a:pt x="5" y="41"/>
                    <a:pt x="5" y="41"/>
                  </a:cubicBezTo>
                  <a:close/>
                  <a:moveTo>
                    <a:pt x="4" y="42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5"/>
                    <a:pt x="4" y="47"/>
                    <a:pt x="4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4" y="42"/>
                    <a:pt x="4" y="42"/>
                    <a:pt x="4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492AD8F0-642A-FDC6-7B7A-8C1EED71A6D9}"/>
              </a:ext>
            </a:extLst>
          </p:cNvPr>
          <p:cNvSpPr/>
          <p:nvPr/>
        </p:nvSpPr>
        <p:spPr>
          <a:xfrm>
            <a:off x="1097747" y="1368633"/>
            <a:ext cx="3382711" cy="5489367"/>
          </a:xfrm>
          <a:custGeom>
            <a:avLst/>
            <a:gdLst>
              <a:gd name="connsiteX0" fmla="*/ 1697073 w 3382711"/>
              <a:gd name="connsiteY0" fmla="*/ 0 h 5489367"/>
              <a:gd name="connsiteX1" fmla="*/ 3326373 w 3382711"/>
              <a:gd name="connsiteY1" fmla="*/ 49585 h 5489367"/>
              <a:gd name="connsiteX2" fmla="*/ 3382711 w 3382711"/>
              <a:gd name="connsiteY2" fmla="*/ 53958 h 5489367"/>
              <a:gd name="connsiteX3" fmla="*/ 3382711 w 3382711"/>
              <a:gd name="connsiteY3" fmla="*/ 5489367 h 5489367"/>
              <a:gd name="connsiteX4" fmla="*/ 0 w 3382711"/>
              <a:gd name="connsiteY4" fmla="*/ 5489367 h 5489367"/>
              <a:gd name="connsiteX5" fmla="*/ 0 w 3382711"/>
              <a:gd name="connsiteY5" fmla="*/ 54846 h 5489367"/>
              <a:gd name="connsiteX6" fmla="*/ 67773 w 3382711"/>
              <a:gd name="connsiteY6" fmla="*/ 49585 h 5489367"/>
              <a:gd name="connsiteX7" fmla="*/ 1697073 w 3382711"/>
              <a:gd name="connsiteY7" fmla="*/ 0 h 5489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82711" h="5489367">
                <a:moveTo>
                  <a:pt x="1697073" y="0"/>
                </a:moveTo>
                <a:cubicBezTo>
                  <a:pt x="2255188" y="0"/>
                  <a:pt x="2800095" y="17074"/>
                  <a:pt x="3326373" y="49585"/>
                </a:cubicBezTo>
                <a:lnTo>
                  <a:pt x="3382711" y="53958"/>
                </a:lnTo>
                <a:lnTo>
                  <a:pt x="3382711" y="5489367"/>
                </a:lnTo>
                <a:lnTo>
                  <a:pt x="0" y="5489367"/>
                </a:lnTo>
                <a:lnTo>
                  <a:pt x="0" y="54846"/>
                </a:lnTo>
                <a:lnTo>
                  <a:pt x="67773" y="49585"/>
                </a:lnTo>
                <a:cubicBezTo>
                  <a:pt x="594052" y="17074"/>
                  <a:pt x="1138958" y="0"/>
                  <a:pt x="169707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0DF4CED-4020-3ECB-2B3B-D228D29A9842}"/>
              </a:ext>
            </a:extLst>
          </p:cNvPr>
          <p:cNvGrpSpPr/>
          <p:nvPr/>
        </p:nvGrpSpPr>
        <p:grpSpPr>
          <a:xfrm>
            <a:off x="5041005" y="3985133"/>
            <a:ext cx="2084604" cy="1086588"/>
            <a:chOff x="1353005" y="1644659"/>
            <a:chExt cx="2084604" cy="108658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51488F8-7DC4-65EF-B057-A0446422750A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A0F8F1F-4C13-1F47-A5E6-88260ECDAD1E}"/>
                </a:ext>
              </a:extLst>
            </p:cNvPr>
            <p:cNvSpPr txBox="1"/>
            <p:nvPr/>
          </p:nvSpPr>
          <p:spPr>
            <a:xfrm>
              <a:off x="1371860" y="1899544"/>
              <a:ext cx="2065749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EAA1498-06A5-E43B-E905-3D2EC208BBC1}"/>
              </a:ext>
            </a:extLst>
          </p:cNvPr>
          <p:cNvGrpSpPr/>
          <p:nvPr/>
        </p:nvGrpSpPr>
        <p:grpSpPr>
          <a:xfrm>
            <a:off x="7422310" y="3985133"/>
            <a:ext cx="2084604" cy="1086588"/>
            <a:chOff x="1353005" y="1644659"/>
            <a:chExt cx="2084604" cy="108658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87E9C4B-2346-39BE-1573-030A160074D4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A2CE403-A289-B264-9A01-DAE35D1E6BDB}"/>
                </a:ext>
              </a:extLst>
            </p:cNvPr>
            <p:cNvSpPr txBox="1"/>
            <p:nvPr/>
          </p:nvSpPr>
          <p:spPr>
            <a:xfrm>
              <a:off x="1371860" y="1899544"/>
              <a:ext cx="2065749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6606019-123C-F683-8648-3BCE4E76ABAF}"/>
              </a:ext>
            </a:extLst>
          </p:cNvPr>
          <p:cNvGrpSpPr/>
          <p:nvPr/>
        </p:nvGrpSpPr>
        <p:grpSpPr>
          <a:xfrm>
            <a:off x="9803615" y="3985133"/>
            <a:ext cx="2084604" cy="1086588"/>
            <a:chOff x="1353005" y="1644659"/>
            <a:chExt cx="2084604" cy="108658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1DAB73A-5CE7-A149-5E6B-E2B3CD97E3A0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A7F91D9-BC8E-8962-414D-A086EADD6800}"/>
                </a:ext>
              </a:extLst>
            </p:cNvPr>
            <p:cNvSpPr txBox="1"/>
            <p:nvPr/>
          </p:nvSpPr>
          <p:spPr>
            <a:xfrm>
              <a:off x="1371860" y="1899544"/>
              <a:ext cx="2065749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30393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0E50623-DC7F-C766-623D-EADFF79D809E}"/>
              </a:ext>
            </a:extLst>
          </p:cNvPr>
          <p:cNvSpPr txBox="1"/>
          <p:nvPr/>
        </p:nvSpPr>
        <p:spPr>
          <a:xfrm>
            <a:off x="1200150" y="375985"/>
            <a:ext cx="3182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F34AE"/>
                </a:solidFill>
                <a:latin typeface="DOUYUFont2.0" pitchFamily="2" charset="-128"/>
                <a:ea typeface="DOUYUFont2.0" pitchFamily="2" charset="-128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84B22F-EE5A-59FB-1F85-644C8AE45220}"/>
              </a:ext>
            </a:extLst>
          </p:cNvPr>
          <p:cNvSpPr txBox="1"/>
          <p:nvPr/>
        </p:nvSpPr>
        <p:spPr>
          <a:xfrm>
            <a:off x="1200150" y="673239"/>
            <a:ext cx="2630848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8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</a:rPr>
              <a:t>Click here to add the title text</a:t>
            </a:r>
            <a:endParaRPr lang="zh-CN" altLang="en-US" sz="1080" dirty="0">
              <a:solidFill>
                <a:schemeClr val="bg1">
                  <a:lumMod val="85000"/>
                </a:schemeClr>
              </a:solidFill>
              <a:latin typeface="DOUYUFont2.0" pitchFamily="2" charset="-128"/>
              <a:ea typeface="DOUYUFont2.0" pitchFamily="2" charset="-128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5621901-692C-2765-2F12-3473252198D7}"/>
              </a:ext>
            </a:extLst>
          </p:cNvPr>
          <p:cNvGrpSpPr/>
          <p:nvPr/>
        </p:nvGrpSpPr>
        <p:grpSpPr>
          <a:xfrm>
            <a:off x="3356344" y="1327417"/>
            <a:ext cx="5399160" cy="3714255"/>
            <a:chOff x="4202903" y="1732461"/>
            <a:chExt cx="3607470" cy="2481694"/>
          </a:xfrm>
        </p:grpSpPr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BBD1A360-A6F3-9E29-0DED-1768BA933D0D}"/>
                </a:ext>
              </a:extLst>
            </p:cNvPr>
            <p:cNvSpPr>
              <a:spLocks/>
            </p:cNvSpPr>
            <p:nvPr/>
          </p:nvSpPr>
          <p:spPr bwMode="auto">
            <a:xfrm rot="20700000">
              <a:off x="5479755" y="1732461"/>
              <a:ext cx="2330618" cy="2247527"/>
            </a:xfrm>
            <a:custGeom>
              <a:avLst/>
              <a:gdLst>
                <a:gd name="T0" fmla="*/ 344 w 486"/>
                <a:gd name="T1" fmla="*/ 266 h 467"/>
                <a:gd name="T2" fmla="*/ 293 w 486"/>
                <a:gd name="T3" fmla="*/ 247 h 467"/>
                <a:gd name="T4" fmla="*/ 266 w 486"/>
                <a:gd name="T5" fmla="*/ 195 h 467"/>
                <a:gd name="T6" fmla="*/ 234 w 486"/>
                <a:gd name="T7" fmla="*/ 49 h 467"/>
                <a:gd name="T8" fmla="*/ 48 w 486"/>
                <a:gd name="T9" fmla="*/ 57 h 467"/>
                <a:gd name="T10" fmla="*/ 56 w 486"/>
                <a:gd name="T11" fmla="*/ 242 h 467"/>
                <a:gd name="T12" fmla="*/ 204 w 486"/>
                <a:gd name="T13" fmla="*/ 262 h 467"/>
                <a:gd name="T14" fmla="*/ 260 w 486"/>
                <a:gd name="T15" fmla="*/ 278 h 467"/>
                <a:gd name="T16" fmla="*/ 282 w 486"/>
                <a:gd name="T17" fmla="*/ 334 h 467"/>
                <a:gd name="T18" fmla="*/ 311 w 486"/>
                <a:gd name="T19" fmla="*/ 431 h 467"/>
                <a:gd name="T20" fmla="*/ 449 w 486"/>
                <a:gd name="T21" fmla="*/ 425 h 467"/>
                <a:gd name="T22" fmla="*/ 444 w 486"/>
                <a:gd name="T23" fmla="*/ 286 h 467"/>
                <a:gd name="T24" fmla="*/ 344 w 486"/>
                <a:gd name="T25" fmla="*/ 26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6" h="467">
                  <a:moveTo>
                    <a:pt x="344" y="266"/>
                  </a:moveTo>
                  <a:cubicBezTo>
                    <a:pt x="344" y="266"/>
                    <a:pt x="316" y="268"/>
                    <a:pt x="293" y="247"/>
                  </a:cubicBezTo>
                  <a:cubicBezTo>
                    <a:pt x="270" y="226"/>
                    <a:pt x="266" y="195"/>
                    <a:pt x="266" y="195"/>
                  </a:cubicBezTo>
                  <a:cubicBezTo>
                    <a:pt x="286" y="145"/>
                    <a:pt x="275" y="87"/>
                    <a:pt x="234" y="49"/>
                  </a:cubicBezTo>
                  <a:cubicBezTo>
                    <a:pt x="180" y="0"/>
                    <a:pt x="97" y="3"/>
                    <a:pt x="48" y="57"/>
                  </a:cubicBezTo>
                  <a:cubicBezTo>
                    <a:pt x="0" y="110"/>
                    <a:pt x="3" y="193"/>
                    <a:pt x="56" y="242"/>
                  </a:cubicBezTo>
                  <a:cubicBezTo>
                    <a:pt x="98" y="280"/>
                    <a:pt x="157" y="286"/>
                    <a:pt x="204" y="262"/>
                  </a:cubicBezTo>
                  <a:cubicBezTo>
                    <a:pt x="204" y="262"/>
                    <a:pt x="229" y="249"/>
                    <a:pt x="260" y="278"/>
                  </a:cubicBezTo>
                  <a:cubicBezTo>
                    <a:pt x="287" y="303"/>
                    <a:pt x="282" y="334"/>
                    <a:pt x="282" y="334"/>
                  </a:cubicBezTo>
                  <a:cubicBezTo>
                    <a:pt x="273" y="368"/>
                    <a:pt x="283" y="405"/>
                    <a:pt x="311" y="431"/>
                  </a:cubicBezTo>
                  <a:cubicBezTo>
                    <a:pt x="351" y="467"/>
                    <a:pt x="413" y="465"/>
                    <a:pt x="449" y="425"/>
                  </a:cubicBezTo>
                  <a:cubicBezTo>
                    <a:pt x="486" y="385"/>
                    <a:pt x="483" y="323"/>
                    <a:pt x="444" y="286"/>
                  </a:cubicBezTo>
                  <a:cubicBezTo>
                    <a:pt x="416" y="261"/>
                    <a:pt x="377" y="254"/>
                    <a:pt x="344" y="266"/>
                  </a:cubicBezTo>
                  <a:close/>
                </a:path>
              </a:pathLst>
            </a:custGeom>
            <a:solidFill>
              <a:srgbClr val="0F34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Freeform 14">
              <a:extLst>
                <a:ext uri="{FF2B5EF4-FFF2-40B4-BE49-F238E27FC236}">
                  <a16:creationId xmlns:a16="http://schemas.microsoft.com/office/drawing/2014/main" id="{C8F94373-2428-E5A7-9206-34583B89FB1E}"/>
                </a:ext>
              </a:extLst>
            </p:cNvPr>
            <p:cNvSpPr>
              <a:spLocks/>
            </p:cNvSpPr>
            <p:nvPr/>
          </p:nvSpPr>
          <p:spPr bwMode="auto">
            <a:xfrm rot="900000">
              <a:off x="4202903" y="1871377"/>
              <a:ext cx="2245500" cy="2342778"/>
            </a:xfrm>
            <a:custGeom>
              <a:avLst/>
              <a:gdLst>
                <a:gd name="T0" fmla="*/ 267 w 468"/>
                <a:gd name="T1" fmla="*/ 142 h 487"/>
                <a:gd name="T2" fmla="*/ 248 w 468"/>
                <a:gd name="T3" fmla="*/ 193 h 487"/>
                <a:gd name="T4" fmla="*/ 195 w 468"/>
                <a:gd name="T5" fmla="*/ 220 h 487"/>
                <a:gd name="T6" fmla="*/ 49 w 468"/>
                <a:gd name="T7" fmla="*/ 253 h 487"/>
                <a:gd name="T8" fmla="*/ 57 w 468"/>
                <a:gd name="T9" fmla="*/ 438 h 487"/>
                <a:gd name="T10" fmla="*/ 242 w 468"/>
                <a:gd name="T11" fmla="*/ 430 h 487"/>
                <a:gd name="T12" fmla="*/ 263 w 468"/>
                <a:gd name="T13" fmla="*/ 282 h 487"/>
                <a:gd name="T14" fmla="*/ 279 w 468"/>
                <a:gd name="T15" fmla="*/ 227 h 487"/>
                <a:gd name="T16" fmla="*/ 334 w 468"/>
                <a:gd name="T17" fmla="*/ 204 h 487"/>
                <a:gd name="T18" fmla="*/ 431 w 468"/>
                <a:gd name="T19" fmla="*/ 176 h 487"/>
                <a:gd name="T20" fmla="*/ 425 w 468"/>
                <a:gd name="T21" fmla="*/ 37 h 487"/>
                <a:gd name="T22" fmla="*/ 287 w 468"/>
                <a:gd name="T23" fmla="*/ 43 h 487"/>
                <a:gd name="T24" fmla="*/ 267 w 468"/>
                <a:gd name="T25" fmla="*/ 1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8" h="487">
                  <a:moveTo>
                    <a:pt x="267" y="142"/>
                  </a:moveTo>
                  <a:cubicBezTo>
                    <a:pt x="267" y="142"/>
                    <a:pt x="269" y="170"/>
                    <a:pt x="248" y="193"/>
                  </a:cubicBezTo>
                  <a:cubicBezTo>
                    <a:pt x="227" y="216"/>
                    <a:pt x="195" y="220"/>
                    <a:pt x="195" y="220"/>
                  </a:cubicBezTo>
                  <a:cubicBezTo>
                    <a:pt x="146" y="200"/>
                    <a:pt x="87" y="211"/>
                    <a:pt x="49" y="253"/>
                  </a:cubicBezTo>
                  <a:cubicBezTo>
                    <a:pt x="0" y="306"/>
                    <a:pt x="4" y="389"/>
                    <a:pt x="57" y="438"/>
                  </a:cubicBezTo>
                  <a:cubicBezTo>
                    <a:pt x="110" y="487"/>
                    <a:pt x="193" y="483"/>
                    <a:pt x="242" y="430"/>
                  </a:cubicBezTo>
                  <a:cubicBezTo>
                    <a:pt x="280" y="389"/>
                    <a:pt x="287" y="329"/>
                    <a:pt x="263" y="282"/>
                  </a:cubicBezTo>
                  <a:cubicBezTo>
                    <a:pt x="263" y="282"/>
                    <a:pt x="250" y="258"/>
                    <a:pt x="279" y="227"/>
                  </a:cubicBezTo>
                  <a:cubicBezTo>
                    <a:pt x="303" y="200"/>
                    <a:pt x="334" y="204"/>
                    <a:pt x="334" y="204"/>
                  </a:cubicBezTo>
                  <a:cubicBezTo>
                    <a:pt x="368" y="213"/>
                    <a:pt x="406" y="203"/>
                    <a:pt x="431" y="176"/>
                  </a:cubicBezTo>
                  <a:cubicBezTo>
                    <a:pt x="468" y="136"/>
                    <a:pt x="465" y="74"/>
                    <a:pt x="425" y="37"/>
                  </a:cubicBezTo>
                  <a:cubicBezTo>
                    <a:pt x="386" y="0"/>
                    <a:pt x="323" y="3"/>
                    <a:pt x="287" y="43"/>
                  </a:cubicBezTo>
                  <a:cubicBezTo>
                    <a:pt x="261" y="71"/>
                    <a:pt x="255" y="109"/>
                    <a:pt x="267" y="142"/>
                  </a:cubicBezTo>
                  <a:close/>
                </a:path>
              </a:pathLst>
            </a:custGeom>
            <a:solidFill>
              <a:srgbClr val="ADB9E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Freeform 18">
              <a:extLst>
                <a:ext uri="{FF2B5EF4-FFF2-40B4-BE49-F238E27FC236}">
                  <a16:creationId xmlns:a16="http://schemas.microsoft.com/office/drawing/2014/main" id="{69F6E20E-6F6C-0E29-4D29-A25D0EE9F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1216" y="2935677"/>
              <a:ext cx="867395" cy="871449"/>
            </a:xfrm>
            <a:custGeom>
              <a:avLst/>
              <a:gdLst>
                <a:gd name="T0" fmla="*/ 181 w 181"/>
                <a:gd name="T1" fmla="*/ 90 h 181"/>
                <a:gd name="T2" fmla="*/ 91 w 181"/>
                <a:gd name="T3" fmla="*/ 181 h 181"/>
                <a:gd name="T4" fmla="*/ 0 w 181"/>
                <a:gd name="T5" fmla="*/ 92 h 181"/>
                <a:gd name="T6" fmla="*/ 89 w 181"/>
                <a:gd name="T7" fmla="*/ 0 h 181"/>
                <a:gd name="T8" fmla="*/ 181 w 181"/>
                <a:gd name="T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81">
                  <a:moveTo>
                    <a:pt x="181" y="90"/>
                  </a:moveTo>
                  <a:cubicBezTo>
                    <a:pt x="181" y="139"/>
                    <a:pt x="141" y="180"/>
                    <a:pt x="91" y="181"/>
                  </a:cubicBezTo>
                  <a:cubicBezTo>
                    <a:pt x="42" y="181"/>
                    <a:pt x="1" y="141"/>
                    <a:pt x="0" y="92"/>
                  </a:cubicBezTo>
                  <a:cubicBezTo>
                    <a:pt x="0" y="42"/>
                    <a:pt x="40" y="1"/>
                    <a:pt x="89" y="0"/>
                  </a:cubicBezTo>
                  <a:cubicBezTo>
                    <a:pt x="139" y="0"/>
                    <a:pt x="180" y="40"/>
                    <a:pt x="181" y="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800" dirty="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id="{8ACEEB4D-5515-6373-A851-703C77FBF3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807" y="2279815"/>
              <a:ext cx="555816" cy="558400"/>
            </a:xfrm>
            <a:custGeom>
              <a:avLst/>
              <a:gdLst>
                <a:gd name="T0" fmla="*/ 181 w 182"/>
                <a:gd name="T1" fmla="*/ 90 h 182"/>
                <a:gd name="T2" fmla="*/ 92 w 182"/>
                <a:gd name="T3" fmla="*/ 181 h 182"/>
                <a:gd name="T4" fmla="*/ 1 w 182"/>
                <a:gd name="T5" fmla="*/ 92 h 182"/>
                <a:gd name="T6" fmla="*/ 90 w 182"/>
                <a:gd name="T7" fmla="*/ 1 h 182"/>
                <a:gd name="T8" fmla="*/ 181 w 182"/>
                <a:gd name="T9" fmla="*/ 9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82">
                  <a:moveTo>
                    <a:pt x="181" y="90"/>
                  </a:moveTo>
                  <a:cubicBezTo>
                    <a:pt x="182" y="140"/>
                    <a:pt x="142" y="181"/>
                    <a:pt x="92" y="181"/>
                  </a:cubicBezTo>
                  <a:cubicBezTo>
                    <a:pt x="42" y="182"/>
                    <a:pt x="1" y="142"/>
                    <a:pt x="1" y="92"/>
                  </a:cubicBezTo>
                  <a:cubicBezTo>
                    <a:pt x="0" y="42"/>
                    <a:pt x="40" y="2"/>
                    <a:pt x="90" y="1"/>
                  </a:cubicBezTo>
                  <a:cubicBezTo>
                    <a:pt x="140" y="0"/>
                    <a:pt x="181" y="40"/>
                    <a:pt x="181" y="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800" dirty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DF84BF11-152D-4890-6F12-1D0D01209A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6351" y="2986760"/>
              <a:ext cx="535593" cy="538096"/>
            </a:xfrm>
            <a:custGeom>
              <a:avLst/>
              <a:gdLst>
                <a:gd name="T0" fmla="*/ 181 w 181"/>
                <a:gd name="T1" fmla="*/ 89 h 181"/>
                <a:gd name="T2" fmla="*/ 92 w 181"/>
                <a:gd name="T3" fmla="*/ 181 h 181"/>
                <a:gd name="T4" fmla="*/ 0 w 181"/>
                <a:gd name="T5" fmla="*/ 91 h 181"/>
                <a:gd name="T6" fmla="*/ 90 w 181"/>
                <a:gd name="T7" fmla="*/ 0 h 181"/>
                <a:gd name="T8" fmla="*/ 181 w 181"/>
                <a:gd name="T9" fmla="*/ 8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81">
                  <a:moveTo>
                    <a:pt x="181" y="89"/>
                  </a:moveTo>
                  <a:cubicBezTo>
                    <a:pt x="181" y="139"/>
                    <a:pt x="141" y="180"/>
                    <a:pt x="92" y="181"/>
                  </a:cubicBezTo>
                  <a:cubicBezTo>
                    <a:pt x="42" y="181"/>
                    <a:pt x="1" y="141"/>
                    <a:pt x="0" y="91"/>
                  </a:cubicBezTo>
                  <a:cubicBezTo>
                    <a:pt x="0" y="42"/>
                    <a:pt x="40" y="1"/>
                    <a:pt x="90" y="0"/>
                  </a:cubicBezTo>
                  <a:cubicBezTo>
                    <a:pt x="139" y="0"/>
                    <a:pt x="180" y="40"/>
                    <a:pt x="181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800" dirty="0">
                <a:solidFill>
                  <a:schemeClr val="accent3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145CAE1-9189-0839-F76A-6ED8EE4258A1}"/>
              </a:ext>
            </a:extLst>
          </p:cNvPr>
          <p:cNvGrpSpPr/>
          <p:nvPr/>
        </p:nvGrpSpPr>
        <p:grpSpPr>
          <a:xfrm>
            <a:off x="7985349" y="3429000"/>
            <a:ext cx="377453" cy="336344"/>
            <a:chOff x="7033798" y="4535181"/>
            <a:chExt cx="472407" cy="420957"/>
          </a:xfrm>
          <a:solidFill>
            <a:srgbClr val="3E3E3E"/>
          </a:solidFill>
        </p:grpSpPr>
        <p:sp>
          <p:nvSpPr>
            <p:cNvPr id="23" name="Freeform 261">
              <a:extLst>
                <a:ext uri="{FF2B5EF4-FFF2-40B4-BE49-F238E27FC236}">
                  <a16:creationId xmlns:a16="http://schemas.microsoft.com/office/drawing/2014/main" id="{72C0D08E-E59A-3974-12AC-C34CC67AE6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33798" y="4535181"/>
              <a:ext cx="472407" cy="420957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5 w 171"/>
                <a:gd name="T25" fmla="*/ 19 h 152"/>
                <a:gd name="T26" fmla="*/ 132 w 171"/>
                <a:gd name="T27" fmla="*/ 12 h 152"/>
                <a:gd name="T28" fmla="*/ 111 w 171"/>
                <a:gd name="T29" fmla="*/ 12 h 152"/>
                <a:gd name="T30" fmla="*/ 118 w 171"/>
                <a:gd name="T31" fmla="*/ 19 h 152"/>
                <a:gd name="T32" fmla="*/ 111 w 171"/>
                <a:gd name="T33" fmla="*/ 26 h 152"/>
                <a:gd name="T34" fmla="*/ 104 w 171"/>
                <a:gd name="T35" fmla="*/ 19 h 152"/>
                <a:gd name="T36" fmla="*/ 111 w 171"/>
                <a:gd name="T37" fmla="*/ 12 h 152"/>
                <a:gd name="T38" fmla="*/ 161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1 w 171"/>
                <a:gd name="T45" fmla="*/ 38 h 152"/>
                <a:gd name="T46" fmla="*/ 161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1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5" y="23"/>
                    <a:pt x="125" y="19"/>
                  </a:cubicBezTo>
                  <a:cubicBezTo>
                    <a:pt x="125" y="15"/>
                    <a:pt x="128" y="12"/>
                    <a:pt x="132" y="12"/>
                  </a:cubicBezTo>
                  <a:close/>
                  <a:moveTo>
                    <a:pt x="111" y="12"/>
                  </a:moveTo>
                  <a:cubicBezTo>
                    <a:pt x="115" y="12"/>
                    <a:pt x="118" y="15"/>
                    <a:pt x="118" y="19"/>
                  </a:cubicBezTo>
                  <a:cubicBezTo>
                    <a:pt x="118" y="23"/>
                    <a:pt x="115" y="26"/>
                    <a:pt x="111" y="26"/>
                  </a:cubicBezTo>
                  <a:cubicBezTo>
                    <a:pt x="107" y="26"/>
                    <a:pt x="104" y="23"/>
                    <a:pt x="104" y="19"/>
                  </a:cubicBezTo>
                  <a:cubicBezTo>
                    <a:pt x="104" y="15"/>
                    <a:pt x="107" y="12"/>
                    <a:pt x="111" y="12"/>
                  </a:cubicBezTo>
                  <a:close/>
                  <a:moveTo>
                    <a:pt x="161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1" y="38"/>
                    <a:pt x="161" y="38"/>
                    <a:pt x="161" y="38"/>
                  </a:cubicBezTo>
                  <a:lnTo>
                    <a:pt x="161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1" y="15"/>
                    <a:pt x="161" y="19"/>
                  </a:cubicBezTo>
                  <a:cubicBezTo>
                    <a:pt x="161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Rectangle 262">
              <a:extLst>
                <a:ext uri="{FF2B5EF4-FFF2-40B4-BE49-F238E27FC236}">
                  <a16:creationId xmlns:a16="http://schemas.microsoft.com/office/drawing/2014/main" id="{D7EC80F4-F7F3-7BD9-726B-E04A771F54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9075" y="4695378"/>
              <a:ext cx="83022" cy="5028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Rectangle 263">
              <a:extLst>
                <a:ext uri="{FF2B5EF4-FFF2-40B4-BE49-F238E27FC236}">
                  <a16:creationId xmlns:a16="http://schemas.microsoft.com/office/drawing/2014/main" id="{D3192B94-E663-4102-BBF9-C64D4F8EC9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9075" y="4828681"/>
              <a:ext cx="83022" cy="4677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Rectangle 264">
              <a:extLst>
                <a:ext uri="{FF2B5EF4-FFF2-40B4-BE49-F238E27FC236}">
                  <a16:creationId xmlns:a16="http://schemas.microsoft.com/office/drawing/2014/main" id="{C8115B59-7116-3920-9FA2-CAF9B7BF21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0974" y="4828681"/>
              <a:ext cx="79514" cy="4677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Rectangle 265">
              <a:extLst>
                <a:ext uri="{FF2B5EF4-FFF2-40B4-BE49-F238E27FC236}">
                  <a16:creationId xmlns:a16="http://schemas.microsoft.com/office/drawing/2014/main" id="{29552CCC-5BC7-1E1A-D393-5A8813723D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8347" y="4828681"/>
              <a:ext cx="83022" cy="4677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66">
              <a:extLst>
                <a:ext uri="{FF2B5EF4-FFF2-40B4-BE49-F238E27FC236}">
                  <a16:creationId xmlns:a16="http://schemas.microsoft.com/office/drawing/2014/main" id="{E046C670-6D2F-E012-FA32-6F76D71093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3715" y="4778400"/>
              <a:ext cx="254913" cy="14032"/>
            </a:xfrm>
            <a:custGeom>
              <a:avLst/>
              <a:gdLst>
                <a:gd name="T0" fmla="*/ 218 w 218"/>
                <a:gd name="T1" fmla="*/ 12 h 12"/>
                <a:gd name="T2" fmla="*/ 0 w 218"/>
                <a:gd name="T3" fmla="*/ 12 h 12"/>
                <a:gd name="T4" fmla="*/ 0 w 218"/>
                <a:gd name="T5" fmla="*/ 0 h 12"/>
                <a:gd name="T6" fmla="*/ 218 w 218"/>
                <a:gd name="T7" fmla="*/ 0 h 12"/>
                <a:gd name="T8" fmla="*/ 218 w 218"/>
                <a:gd name="T9" fmla="*/ 12 h 12"/>
                <a:gd name="T10" fmla="*/ 218 w 218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8" h="12">
                  <a:moveTo>
                    <a:pt x="218" y="12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218" y="0"/>
                  </a:lnTo>
                  <a:lnTo>
                    <a:pt x="218" y="12"/>
                  </a:lnTo>
                  <a:lnTo>
                    <a:pt x="21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67">
              <a:extLst>
                <a:ext uri="{FF2B5EF4-FFF2-40B4-BE49-F238E27FC236}">
                  <a16:creationId xmlns:a16="http://schemas.microsoft.com/office/drawing/2014/main" id="{5A39472F-3E26-F965-19E3-01A96BC0DD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2986" y="4721104"/>
              <a:ext cx="16371" cy="113424"/>
            </a:xfrm>
            <a:custGeom>
              <a:avLst/>
              <a:gdLst>
                <a:gd name="T0" fmla="*/ 14 w 14"/>
                <a:gd name="T1" fmla="*/ 97 h 97"/>
                <a:gd name="T2" fmla="*/ 0 w 14"/>
                <a:gd name="T3" fmla="*/ 97 h 97"/>
                <a:gd name="T4" fmla="*/ 0 w 14"/>
                <a:gd name="T5" fmla="*/ 0 h 97"/>
                <a:gd name="T6" fmla="*/ 14 w 14"/>
                <a:gd name="T7" fmla="*/ 0 h 97"/>
                <a:gd name="T8" fmla="*/ 14 w 14"/>
                <a:gd name="T9" fmla="*/ 97 h 97"/>
                <a:gd name="T10" fmla="*/ 14 w 14"/>
                <a:gd name="T1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97">
                  <a:moveTo>
                    <a:pt x="14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97"/>
                  </a:lnTo>
                  <a:lnTo>
                    <a:pt x="14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68">
              <a:extLst>
                <a:ext uri="{FF2B5EF4-FFF2-40B4-BE49-F238E27FC236}">
                  <a16:creationId xmlns:a16="http://schemas.microsoft.com/office/drawing/2014/main" id="{7FFFFA00-4F36-2DA3-E575-06CD2285A3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3715" y="4778400"/>
              <a:ext cx="14032" cy="56128"/>
            </a:xfrm>
            <a:custGeom>
              <a:avLst/>
              <a:gdLst>
                <a:gd name="T0" fmla="*/ 12 w 12"/>
                <a:gd name="T1" fmla="*/ 48 h 48"/>
                <a:gd name="T2" fmla="*/ 0 w 12"/>
                <a:gd name="T3" fmla="*/ 48 h 48"/>
                <a:gd name="T4" fmla="*/ 0 w 12"/>
                <a:gd name="T5" fmla="*/ 0 h 48"/>
                <a:gd name="T6" fmla="*/ 12 w 12"/>
                <a:gd name="T7" fmla="*/ 0 h 48"/>
                <a:gd name="T8" fmla="*/ 12 w 12"/>
                <a:gd name="T9" fmla="*/ 48 h 48"/>
                <a:gd name="T10" fmla="*/ 12 w 12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8">
                  <a:moveTo>
                    <a:pt x="12" y="48"/>
                  </a:moveTo>
                  <a:lnTo>
                    <a:pt x="0" y="48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48"/>
                  </a:lnTo>
                  <a:lnTo>
                    <a:pt x="12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69">
              <a:extLst>
                <a:ext uri="{FF2B5EF4-FFF2-40B4-BE49-F238E27FC236}">
                  <a16:creationId xmlns:a16="http://schemas.microsoft.com/office/drawing/2014/main" id="{65E8756D-B94C-A4D6-B5B0-9B54BAD9C1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4596" y="4778400"/>
              <a:ext cx="14032" cy="56128"/>
            </a:xfrm>
            <a:custGeom>
              <a:avLst/>
              <a:gdLst>
                <a:gd name="T0" fmla="*/ 12 w 12"/>
                <a:gd name="T1" fmla="*/ 48 h 48"/>
                <a:gd name="T2" fmla="*/ 0 w 12"/>
                <a:gd name="T3" fmla="*/ 48 h 48"/>
                <a:gd name="T4" fmla="*/ 0 w 12"/>
                <a:gd name="T5" fmla="*/ 0 h 48"/>
                <a:gd name="T6" fmla="*/ 12 w 12"/>
                <a:gd name="T7" fmla="*/ 0 h 48"/>
                <a:gd name="T8" fmla="*/ 12 w 12"/>
                <a:gd name="T9" fmla="*/ 48 h 48"/>
                <a:gd name="T10" fmla="*/ 12 w 12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8">
                  <a:moveTo>
                    <a:pt x="12" y="48"/>
                  </a:moveTo>
                  <a:lnTo>
                    <a:pt x="0" y="48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48"/>
                  </a:lnTo>
                  <a:lnTo>
                    <a:pt x="12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9B299C3-A22E-6414-E55B-929AD4D39D62}"/>
              </a:ext>
            </a:extLst>
          </p:cNvPr>
          <p:cNvGrpSpPr/>
          <p:nvPr/>
        </p:nvGrpSpPr>
        <p:grpSpPr>
          <a:xfrm>
            <a:off x="3988150" y="3550873"/>
            <a:ext cx="571800" cy="419787"/>
            <a:chOff x="4691641" y="4524657"/>
            <a:chExt cx="571800" cy="419787"/>
          </a:xfrm>
          <a:solidFill>
            <a:srgbClr val="3E3E3E"/>
          </a:solidFill>
        </p:grpSpPr>
        <p:sp>
          <p:nvSpPr>
            <p:cNvPr id="32" name="Freeform 321">
              <a:extLst>
                <a:ext uri="{FF2B5EF4-FFF2-40B4-BE49-F238E27FC236}">
                  <a16:creationId xmlns:a16="http://schemas.microsoft.com/office/drawing/2014/main" id="{587355E9-4143-D1AE-9BEF-AF555D2532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197" y="4664976"/>
              <a:ext cx="204632" cy="254913"/>
            </a:xfrm>
            <a:custGeom>
              <a:avLst/>
              <a:gdLst>
                <a:gd name="T0" fmla="*/ 70 w 74"/>
                <a:gd name="T1" fmla="*/ 56 h 92"/>
                <a:gd name="T2" fmla="*/ 62 w 74"/>
                <a:gd name="T3" fmla="*/ 56 h 92"/>
                <a:gd name="T4" fmla="*/ 60 w 74"/>
                <a:gd name="T5" fmla="*/ 48 h 92"/>
                <a:gd name="T6" fmla="*/ 67 w 74"/>
                <a:gd name="T7" fmla="*/ 44 h 92"/>
                <a:gd name="T8" fmla="*/ 68 w 74"/>
                <a:gd name="T9" fmla="*/ 39 h 92"/>
                <a:gd name="T10" fmla="*/ 61 w 74"/>
                <a:gd name="T11" fmla="*/ 27 h 92"/>
                <a:gd name="T12" fmla="*/ 56 w 74"/>
                <a:gd name="T13" fmla="*/ 26 h 92"/>
                <a:gd name="T14" fmla="*/ 49 w 74"/>
                <a:gd name="T15" fmla="*/ 30 h 92"/>
                <a:gd name="T16" fmla="*/ 43 w 74"/>
                <a:gd name="T17" fmla="*/ 24 h 92"/>
                <a:gd name="T18" fmla="*/ 47 w 74"/>
                <a:gd name="T19" fmla="*/ 17 h 92"/>
                <a:gd name="T20" fmla="*/ 45 w 74"/>
                <a:gd name="T21" fmla="*/ 12 h 92"/>
                <a:gd name="T22" fmla="*/ 34 w 74"/>
                <a:gd name="T23" fmla="*/ 5 h 92"/>
                <a:gd name="T24" fmla="*/ 29 w 74"/>
                <a:gd name="T25" fmla="*/ 7 h 92"/>
                <a:gd name="T26" fmla="*/ 25 w 74"/>
                <a:gd name="T27" fmla="*/ 14 h 92"/>
                <a:gd name="T28" fmla="*/ 16 w 74"/>
                <a:gd name="T29" fmla="*/ 12 h 92"/>
                <a:gd name="T30" fmla="*/ 16 w 74"/>
                <a:gd name="T31" fmla="*/ 4 h 92"/>
                <a:gd name="T32" fmla="*/ 13 w 74"/>
                <a:gd name="T33" fmla="*/ 0 h 92"/>
                <a:gd name="T34" fmla="*/ 0 w 74"/>
                <a:gd name="T35" fmla="*/ 0 h 92"/>
                <a:gd name="T36" fmla="*/ 0 w 74"/>
                <a:gd name="T37" fmla="*/ 25 h 92"/>
                <a:gd name="T38" fmla="*/ 7 w 74"/>
                <a:gd name="T39" fmla="*/ 25 h 92"/>
                <a:gd name="T40" fmla="*/ 49 w 74"/>
                <a:gd name="T41" fmla="*/ 67 h 92"/>
                <a:gd name="T42" fmla="*/ 41 w 74"/>
                <a:gd name="T43" fmla="*/ 92 h 92"/>
                <a:gd name="T44" fmla="*/ 69 w 74"/>
                <a:gd name="T45" fmla="*/ 92 h 92"/>
                <a:gd name="T46" fmla="*/ 67 w 74"/>
                <a:gd name="T47" fmla="*/ 90 h 92"/>
                <a:gd name="T48" fmla="*/ 60 w 74"/>
                <a:gd name="T49" fmla="*/ 85 h 92"/>
                <a:gd name="T50" fmla="*/ 62 w 74"/>
                <a:gd name="T51" fmla="*/ 77 h 92"/>
                <a:gd name="T52" fmla="*/ 70 w 74"/>
                <a:gd name="T53" fmla="*/ 77 h 92"/>
                <a:gd name="T54" fmla="*/ 74 w 74"/>
                <a:gd name="T55" fmla="*/ 74 h 92"/>
                <a:gd name="T56" fmla="*/ 74 w 74"/>
                <a:gd name="T57" fmla="*/ 60 h 92"/>
                <a:gd name="T58" fmla="*/ 70 w 74"/>
                <a:gd name="T59" fmla="*/ 5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4" h="92">
                  <a:moveTo>
                    <a:pt x="70" y="56"/>
                  </a:moveTo>
                  <a:cubicBezTo>
                    <a:pt x="62" y="56"/>
                    <a:pt x="62" y="56"/>
                    <a:pt x="62" y="56"/>
                  </a:cubicBezTo>
                  <a:cubicBezTo>
                    <a:pt x="61" y="53"/>
                    <a:pt x="61" y="51"/>
                    <a:pt x="60" y="48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8" y="43"/>
                    <a:pt x="69" y="41"/>
                    <a:pt x="68" y="39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0" y="26"/>
                    <a:pt x="58" y="25"/>
                    <a:pt x="56" y="26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7" y="28"/>
                    <a:pt x="45" y="26"/>
                    <a:pt x="43" y="24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15"/>
                    <a:pt x="47" y="13"/>
                    <a:pt x="45" y="1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2" y="4"/>
                    <a:pt x="30" y="5"/>
                    <a:pt x="29" y="7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2" y="13"/>
                    <a:pt x="19" y="12"/>
                    <a:pt x="16" y="1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5" y="0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5"/>
                    <a:pt x="4" y="25"/>
                    <a:pt x="7" y="25"/>
                  </a:cubicBezTo>
                  <a:cubicBezTo>
                    <a:pt x="30" y="25"/>
                    <a:pt x="49" y="44"/>
                    <a:pt x="49" y="67"/>
                  </a:cubicBezTo>
                  <a:cubicBezTo>
                    <a:pt x="49" y="76"/>
                    <a:pt x="46" y="85"/>
                    <a:pt x="41" y="92"/>
                  </a:cubicBezTo>
                  <a:cubicBezTo>
                    <a:pt x="69" y="92"/>
                    <a:pt x="69" y="92"/>
                    <a:pt x="69" y="92"/>
                  </a:cubicBezTo>
                  <a:cubicBezTo>
                    <a:pt x="69" y="91"/>
                    <a:pt x="68" y="90"/>
                    <a:pt x="67" y="90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61" y="83"/>
                    <a:pt x="62" y="80"/>
                    <a:pt x="62" y="77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72" y="77"/>
                    <a:pt x="74" y="75"/>
                    <a:pt x="74" y="74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58"/>
                    <a:pt x="72" y="56"/>
                    <a:pt x="70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22">
              <a:extLst>
                <a:ext uri="{FF2B5EF4-FFF2-40B4-BE49-F238E27FC236}">
                  <a16:creationId xmlns:a16="http://schemas.microsoft.com/office/drawing/2014/main" id="{4BDC6E00-CF15-B660-8E5F-9A56F9CF4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851" y="4826343"/>
              <a:ext cx="44434" cy="43265"/>
            </a:xfrm>
            <a:custGeom>
              <a:avLst/>
              <a:gdLst>
                <a:gd name="T0" fmla="*/ 9 w 38"/>
                <a:gd name="T1" fmla="*/ 0 h 37"/>
                <a:gd name="T2" fmla="*/ 9 w 38"/>
                <a:gd name="T3" fmla="*/ 2 h 37"/>
                <a:gd name="T4" fmla="*/ 0 w 38"/>
                <a:gd name="T5" fmla="*/ 37 h 37"/>
                <a:gd name="T6" fmla="*/ 33 w 38"/>
                <a:gd name="T7" fmla="*/ 28 h 37"/>
                <a:gd name="T8" fmla="*/ 38 w 38"/>
                <a:gd name="T9" fmla="*/ 26 h 37"/>
                <a:gd name="T10" fmla="*/ 9 w 3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7">
                  <a:moveTo>
                    <a:pt x="9" y="0"/>
                  </a:moveTo>
                  <a:lnTo>
                    <a:pt x="9" y="2"/>
                  </a:lnTo>
                  <a:lnTo>
                    <a:pt x="0" y="37"/>
                  </a:lnTo>
                  <a:lnTo>
                    <a:pt x="33" y="28"/>
                  </a:lnTo>
                  <a:lnTo>
                    <a:pt x="38" y="26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23">
              <a:extLst>
                <a:ext uri="{FF2B5EF4-FFF2-40B4-BE49-F238E27FC236}">
                  <a16:creationId xmlns:a16="http://schemas.microsoft.com/office/drawing/2014/main" id="{E290D7A9-FB7F-1907-2E3D-CB8AE3E36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8080" y="4610018"/>
              <a:ext cx="85361" cy="83022"/>
            </a:xfrm>
            <a:custGeom>
              <a:avLst/>
              <a:gdLst>
                <a:gd name="T0" fmla="*/ 23 w 31"/>
                <a:gd name="T1" fmla="*/ 30 h 30"/>
                <a:gd name="T2" fmla="*/ 29 w 31"/>
                <a:gd name="T3" fmla="*/ 24 h 30"/>
                <a:gd name="T4" fmla="*/ 29 w 31"/>
                <a:gd name="T5" fmla="*/ 17 h 30"/>
                <a:gd name="T6" fmla="*/ 14 w 31"/>
                <a:gd name="T7" fmla="*/ 2 h 30"/>
                <a:gd name="T8" fmla="*/ 6 w 31"/>
                <a:gd name="T9" fmla="*/ 2 h 30"/>
                <a:gd name="T10" fmla="*/ 0 w 31"/>
                <a:gd name="T11" fmla="*/ 7 h 30"/>
                <a:gd name="T12" fmla="*/ 23 w 31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3" y="30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31" y="22"/>
                    <a:pt x="31" y="19"/>
                    <a:pt x="29" y="17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0"/>
                    <a:pt x="8" y="0"/>
                    <a:pt x="6" y="2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3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24">
              <a:extLst>
                <a:ext uri="{FF2B5EF4-FFF2-40B4-BE49-F238E27FC236}">
                  <a16:creationId xmlns:a16="http://schemas.microsoft.com/office/drawing/2014/main" id="{2DC46971-9FC7-687C-B842-839AC479C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6592" y="4638081"/>
              <a:ext cx="196447" cy="198785"/>
            </a:xfrm>
            <a:custGeom>
              <a:avLst/>
              <a:gdLst>
                <a:gd name="T0" fmla="*/ 49 w 71"/>
                <a:gd name="T1" fmla="*/ 0 h 72"/>
                <a:gd name="T2" fmla="*/ 48 w 71"/>
                <a:gd name="T3" fmla="*/ 0 h 72"/>
                <a:gd name="T4" fmla="*/ 2 w 71"/>
                <a:gd name="T5" fmla="*/ 47 h 72"/>
                <a:gd name="T6" fmla="*/ 2 w 71"/>
                <a:gd name="T7" fmla="*/ 55 h 72"/>
                <a:gd name="T8" fmla="*/ 2 w 71"/>
                <a:gd name="T9" fmla="*/ 55 h 72"/>
                <a:gd name="T10" fmla="*/ 8 w 71"/>
                <a:gd name="T11" fmla="*/ 56 h 72"/>
                <a:gd name="T12" fmla="*/ 9 w 71"/>
                <a:gd name="T13" fmla="*/ 62 h 72"/>
                <a:gd name="T14" fmla="*/ 10 w 71"/>
                <a:gd name="T15" fmla="*/ 62 h 72"/>
                <a:gd name="T16" fmla="*/ 15 w 71"/>
                <a:gd name="T17" fmla="*/ 64 h 72"/>
                <a:gd name="T18" fmla="*/ 16 w 71"/>
                <a:gd name="T19" fmla="*/ 69 h 72"/>
                <a:gd name="T20" fmla="*/ 17 w 71"/>
                <a:gd name="T21" fmla="*/ 70 h 72"/>
                <a:gd name="T22" fmla="*/ 25 w 71"/>
                <a:gd name="T23" fmla="*/ 70 h 72"/>
                <a:gd name="T24" fmla="*/ 71 w 71"/>
                <a:gd name="T25" fmla="*/ 23 h 72"/>
                <a:gd name="T26" fmla="*/ 71 w 71"/>
                <a:gd name="T27" fmla="*/ 22 h 72"/>
                <a:gd name="T28" fmla="*/ 49 w 71"/>
                <a:gd name="T2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2">
                  <a:moveTo>
                    <a:pt x="49" y="0"/>
                  </a:moveTo>
                  <a:cubicBezTo>
                    <a:pt x="49" y="0"/>
                    <a:pt x="49" y="0"/>
                    <a:pt x="48" y="0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3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7"/>
                    <a:pt x="6" y="57"/>
                    <a:pt x="8" y="56"/>
                  </a:cubicBezTo>
                  <a:cubicBezTo>
                    <a:pt x="7" y="58"/>
                    <a:pt x="8" y="60"/>
                    <a:pt x="9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1" y="64"/>
                    <a:pt x="13" y="64"/>
                    <a:pt x="15" y="64"/>
                  </a:cubicBezTo>
                  <a:cubicBezTo>
                    <a:pt x="15" y="65"/>
                    <a:pt x="15" y="68"/>
                    <a:pt x="16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9" y="72"/>
                    <a:pt x="22" y="72"/>
                    <a:pt x="25" y="70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3"/>
                    <a:pt x="71" y="22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25">
              <a:extLst>
                <a:ext uri="{FF2B5EF4-FFF2-40B4-BE49-F238E27FC236}">
                  <a16:creationId xmlns:a16="http://schemas.microsoft.com/office/drawing/2014/main" id="{49A6E003-9226-C2B4-37C1-637177B0BF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1641" y="4524657"/>
              <a:ext cx="470068" cy="419787"/>
            </a:xfrm>
            <a:custGeom>
              <a:avLst/>
              <a:gdLst>
                <a:gd name="T0" fmla="*/ 160 w 170"/>
                <a:gd name="T1" fmla="*/ 108 h 152"/>
                <a:gd name="T2" fmla="*/ 160 w 170"/>
                <a:gd name="T3" fmla="*/ 141 h 152"/>
                <a:gd name="T4" fmla="*/ 10 w 170"/>
                <a:gd name="T5" fmla="*/ 141 h 152"/>
                <a:gd name="T6" fmla="*/ 10 w 170"/>
                <a:gd name="T7" fmla="*/ 38 h 152"/>
                <a:gd name="T8" fmla="*/ 160 w 170"/>
                <a:gd name="T9" fmla="*/ 38 h 152"/>
                <a:gd name="T10" fmla="*/ 160 w 170"/>
                <a:gd name="T11" fmla="*/ 47 h 152"/>
                <a:gd name="T12" fmla="*/ 170 w 170"/>
                <a:gd name="T13" fmla="*/ 37 h 152"/>
                <a:gd name="T14" fmla="*/ 170 w 170"/>
                <a:gd name="T15" fmla="*/ 5 h 152"/>
                <a:gd name="T16" fmla="*/ 165 w 170"/>
                <a:gd name="T17" fmla="*/ 0 h 152"/>
                <a:gd name="T18" fmla="*/ 5 w 170"/>
                <a:gd name="T19" fmla="*/ 0 h 152"/>
                <a:gd name="T20" fmla="*/ 0 w 170"/>
                <a:gd name="T21" fmla="*/ 5 h 152"/>
                <a:gd name="T22" fmla="*/ 0 w 170"/>
                <a:gd name="T23" fmla="*/ 146 h 152"/>
                <a:gd name="T24" fmla="*/ 5 w 170"/>
                <a:gd name="T25" fmla="*/ 152 h 152"/>
                <a:gd name="T26" fmla="*/ 165 w 170"/>
                <a:gd name="T27" fmla="*/ 152 h 152"/>
                <a:gd name="T28" fmla="*/ 170 w 170"/>
                <a:gd name="T29" fmla="*/ 146 h 152"/>
                <a:gd name="T30" fmla="*/ 170 w 170"/>
                <a:gd name="T31" fmla="*/ 98 h 152"/>
                <a:gd name="T32" fmla="*/ 160 w 170"/>
                <a:gd name="T33" fmla="*/ 108 h 152"/>
                <a:gd name="T34" fmla="*/ 152 w 170"/>
                <a:gd name="T35" fmla="*/ 12 h 152"/>
                <a:gd name="T36" fmla="*/ 160 w 170"/>
                <a:gd name="T37" fmla="*/ 19 h 152"/>
                <a:gd name="T38" fmla="*/ 152 w 170"/>
                <a:gd name="T39" fmla="*/ 26 h 152"/>
                <a:gd name="T40" fmla="*/ 145 w 170"/>
                <a:gd name="T41" fmla="*/ 19 h 152"/>
                <a:gd name="T42" fmla="*/ 152 w 170"/>
                <a:gd name="T43" fmla="*/ 12 h 152"/>
                <a:gd name="T44" fmla="*/ 131 w 170"/>
                <a:gd name="T45" fmla="*/ 12 h 152"/>
                <a:gd name="T46" fmla="*/ 138 w 170"/>
                <a:gd name="T47" fmla="*/ 19 h 152"/>
                <a:gd name="T48" fmla="*/ 131 w 170"/>
                <a:gd name="T49" fmla="*/ 26 h 152"/>
                <a:gd name="T50" fmla="*/ 124 w 170"/>
                <a:gd name="T51" fmla="*/ 19 h 152"/>
                <a:gd name="T52" fmla="*/ 131 w 170"/>
                <a:gd name="T53" fmla="*/ 12 h 152"/>
                <a:gd name="T54" fmla="*/ 110 w 170"/>
                <a:gd name="T55" fmla="*/ 12 h 152"/>
                <a:gd name="T56" fmla="*/ 117 w 170"/>
                <a:gd name="T57" fmla="*/ 19 h 152"/>
                <a:gd name="T58" fmla="*/ 110 w 170"/>
                <a:gd name="T59" fmla="*/ 26 h 152"/>
                <a:gd name="T60" fmla="*/ 103 w 170"/>
                <a:gd name="T61" fmla="*/ 19 h 152"/>
                <a:gd name="T62" fmla="*/ 110 w 170"/>
                <a:gd name="T63" fmla="*/ 1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0" h="152">
                  <a:moveTo>
                    <a:pt x="160" y="108"/>
                  </a:moveTo>
                  <a:cubicBezTo>
                    <a:pt x="160" y="141"/>
                    <a:pt x="160" y="141"/>
                    <a:pt x="160" y="141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60" y="38"/>
                    <a:pt x="160" y="38"/>
                    <a:pt x="160" y="38"/>
                  </a:cubicBezTo>
                  <a:cubicBezTo>
                    <a:pt x="160" y="47"/>
                    <a:pt x="160" y="47"/>
                    <a:pt x="160" y="47"/>
                  </a:cubicBezTo>
                  <a:cubicBezTo>
                    <a:pt x="170" y="37"/>
                    <a:pt x="170" y="37"/>
                    <a:pt x="170" y="37"/>
                  </a:cubicBezTo>
                  <a:cubicBezTo>
                    <a:pt x="170" y="5"/>
                    <a:pt x="170" y="5"/>
                    <a:pt x="170" y="5"/>
                  </a:cubicBezTo>
                  <a:cubicBezTo>
                    <a:pt x="170" y="2"/>
                    <a:pt x="168" y="0"/>
                    <a:pt x="16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68" y="152"/>
                    <a:pt x="170" y="149"/>
                    <a:pt x="170" y="146"/>
                  </a:cubicBezTo>
                  <a:cubicBezTo>
                    <a:pt x="170" y="98"/>
                    <a:pt x="170" y="98"/>
                    <a:pt x="170" y="98"/>
                  </a:cubicBezTo>
                  <a:lnTo>
                    <a:pt x="160" y="108"/>
                  </a:lnTo>
                  <a:close/>
                  <a:moveTo>
                    <a:pt x="152" y="12"/>
                  </a:moveTo>
                  <a:cubicBezTo>
                    <a:pt x="156" y="12"/>
                    <a:pt x="160" y="15"/>
                    <a:pt x="160" y="19"/>
                  </a:cubicBezTo>
                  <a:cubicBezTo>
                    <a:pt x="160" y="23"/>
                    <a:pt x="156" y="26"/>
                    <a:pt x="152" y="26"/>
                  </a:cubicBezTo>
                  <a:cubicBezTo>
                    <a:pt x="148" y="26"/>
                    <a:pt x="145" y="23"/>
                    <a:pt x="145" y="19"/>
                  </a:cubicBezTo>
                  <a:cubicBezTo>
                    <a:pt x="145" y="15"/>
                    <a:pt x="148" y="12"/>
                    <a:pt x="152" y="12"/>
                  </a:cubicBezTo>
                  <a:close/>
                  <a:moveTo>
                    <a:pt x="131" y="12"/>
                  </a:moveTo>
                  <a:cubicBezTo>
                    <a:pt x="135" y="12"/>
                    <a:pt x="138" y="15"/>
                    <a:pt x="138" y="19"/>
                  </a:cubicBezTo>
                  <a:cubicBezTo>
                    <a:pt x="138" y="23"/>
                    <a:pt x="135" y="26"/>
                    <a:pt x="131" y="26"/>
                  </a:cubicBezTo>
                  <a:cubicBezTo>
                    <a:pt x="127" y="26"/>
                    <a:pt x="124" y="23"/>
                    <a:pt x="124" y="19"/>
                  </a:cubicBezTo>
                  <a:cubicBezTo>
                    <a:pt x="124" y="15"/>
                    <a:pt x="127" y="12"/>
                    <a:pt x="131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7" y="15"/>
                    <a:pt x="117" y="19"/>
                  </a:cubicBezTo>
                  <a:cubicBezTo>
                    <a:pt x="117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6A7E1E7-1AC2-74AC-58AC-9A740CDA1E41}"/>
              </a:ext>
            </a:extLst>
          </p:cNvPr>
          <p:cNvGrpSpPr/>
          <p:nvPr/>
        </p:nvGrpSpPr>
        <p:grpSpPr>
          <a:xfrm>
            <a:off x="5945527" y="2341081"/>
            <a:ext cx="455273" cy="444839"/>
            <a:chOff x="5844595" y="4452159"/>
            <a:chExt cx="561276" cy="548413"/>
          </a:xfrm>
          <a:solidFill>
            <a:srgbClr val="3E3E3E"/>
          </a:solidFill>
        </p:grpSpPr>
        <p:sp>
          <p:nvSpPr>
            <p:cNvPr id="37" name="Freeform 335">
              <a:extLst>
                <a:ext uri="{FF2B5EF4-FFF2-40B4-BE49-F238E27FC236}">
                  <a16:creationId xmlns:a16="http://schemas.microsoft.com/office/drawing/2014/main" id="{8ABA1FF0-4C2E-7BB8-3567-8E92C3BEE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783" y="4452159"/>
              <a:ext cx="77175" cy="91207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8" name="Freeform 336">
              <a:extLst>
                <a:ext uri="{FF2B5EF4-FFF2-40B4-BE49-F238E27FC236}">
                  <a16:creationId xmlns:a16="http://schemas.microsoft.com/office/drawing/2014/main" id="{E17F365D-D89C-3547-69A6-1DE6ED573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7739" y="4532842"/>
              <a:ext cx="348459" cy="362491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9" name="Freeform 337">
              <a:extLst>
                <a:ext uri="{FF2B5EF4-FFF2-40B4-BE49-F238E27FC236}">
                  <a16:creationId xmlns:a16="http://schemas.microsoft.com/office/drawing/2014/main" id="{19BCC0A1-815C-809F-7BB8-5CA229D651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4595" y="4684854"/>
              <a:ext cx="123948" cy="113424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0" name="Freeform 338">
              <a:extLst>
                <a:ext uri="{FF2B5EF4-FFF2-40B4-BE49-F238E27FC236}">
                  <a16:creationId xmlns:a16="http://schemas.microsoft.com/office/drawing/2014/main" id="{224E6B0A-59E3-FD38-9F2A-85F6317550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2781" y="4662637"/>
              <a:ext cx="553090" cy="337935"/>
            </a:xfrm>
            <a:custGeom>
              <a:avLst/>
              <a:gdLst>
                <a:gd name="T0" fmla="*/ 473 w 473"/>
                <a:gd name="T1" fmla="*/ 0 h 289"/>
                <a:gd name="T2" fmla="*/ 390 w 473"/>
                <a:gd name="T3" fmla="*/ 33 h 289"/>
                <a:gd name="T4" fmla="*/ 407 w 473"/>
                <a:gd name="T5" fmla="*/ 45 h 289"/>
                <a:gd name="T6" fmla="*/ 303 w 473"/>
                <a:gd name="T7" fmla="*/ 156 h 289"/>
                <a:gd name="T8" fmla="*/ 210 w 473"/>
                <a:gd name="T9" fmla="*/ 147 h 289"/>
                <a:gd name="T10" fmla="*/ 137 w 473"/>
                <a:gd name="T11" fmla="*/ 222 h 289"/>
                <a:gd name="T12" fmla="*/ 61 w 473"/>
                <a:gd name="T13" fmla="*/ 185 h 289"/>
                <a:gd name="T14" fmla="*/ 0 w 473"/>
                <a:gd name="T15" fmla="*/ 263 h 289"/>
                <a:gd name="T16" fmla="*/ 33 w 473"/>
                <a:gd name="T17" fmla="*/ 289 h 289"/>
                <a:gd name="T18" fmla="*/ 73 w 473"/>
                <a:gd name="T19" fmla="*/ 239 h 289"/>
                <a:gd name="T20" fmla="*/ 146 w 473"/>
                <a:gd name="T21" fmla="*/ 274 h 289"/>
                <a:gd name="T22" fmla="*/ 227 w 473"/>
                <a:gd name="T23" fmla="*/ 192 h 289"/>
                <a:gd name="T24" fmla="*/ 319 w 473"/>
                <a:gd name="T25" fmla="*/ 201 h 289"/>
                <a:gd name="T26" fmla="*/ 442 w 473"/>
                <a:gd name="T27" fmla="*/ 71 h 289"/>
                <a:gd name="T28" fmla="*/ 466 w 473"/>
                <a:gd name="T29" fmla="*/ 88 h 289"/>
                <a:gd name="T30" fmla="*/ 473 w 473"/>
                <a:gd name="T31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3" h="289">
                  <a:moveTo>
                    <a:pt x="473" y="0"/>
                  </a:moveTo>
                  <a:lnTo>
                    <a:pt x="390" y="33"/>
                  </a:lnTo>
                  <a:lnTo>
                    <a:pt x="407" y="45"/>
                  </a:lnTo>
                  <a:lnTo>
                    <a:pt x="303" y="156"/>
                  </a:lnTo>
                  <a:lnTo>
                    <a:pt x="210" y="147"/>
                  </a:lnTo>
                  <a:lnTo>
                    <a:pt x="137" y="222"/>
                  </a:lnTo>
                  <a:lnTo>
                    <a:pt x="61" y="185"/>
                  </a:lnTo>
                  <a:lnTo>
                    <a:pt x="0" y="263"/>
                  </a:lnTo>
                  <a:lnTo>
                    <a:pt x="33" y="289"/>
                  </a:lnTo>
                  <a:lnTo>
                    <a:pt x="73" y="239"/>
                  </a:lnTo>
                  <a:lnTo>
                    <a:pt x="146" y="274"/>
                  </a:lnTo>
                  <a:lnTo>
                    <a:pt x="227" y="192"/>
                  </a:lnTo>
                  <a:lnTo>
                    <a:pt x="319" y="201"/>
                  </a:lnTo>
                  <a:lnTo>
                    <a:pt x="442" y="71"/>
                  </a:lnTo>
                  <a:lnTo>
                    <a:pt x="466" y="88"/>
                  </a:lnTo>
                  <a:lnTo>
                    <a:pt x="47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108B697-B843-5554-882F-A10EC0A8C661}"/>
              </a:ext>
            </a:extLst>
          </p:cNvPr>
          <p:cNvGrpSpPr/>
          <p:nvPr/>
        </p:nvGrpSpPr>
        <p:grpSpPr>
          <a:xfrm>
            <a:off x="8978413" y="3352530"/>
            <a:ext cx="2603987" cy="1086588"/>
            <a:chOff x="1353005" y="1644659"/>
            <a:chExt cx="2603987" cy="1086588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7019CB5-DDDB-DDF4-BDAB-175FE1817A2B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BD9B950-59A3-58A2-CB0D-FA872E8BBF2D}"/>
                </a:ext>
              </a:extLst>
            </p:cNvPr>
            <p:cNvSpPr txBox="1"/>
            <p:nvPr/>
          </p:nvSpPr>
          <p:spPr>
            <a:xfrm>
              <a:off x="1371860" y="1899544"/>
              <a:ext cx="2585132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92A6D39-9453-167D-93BE-8549E755AA67}"/>
              </a:ext>
            </a:extLst>
          </p:cNvPr>
          <p:cNvGrpSpPr/>
          <p:nvPr/>
        </p:nvGrpSpPr>
        <p:grpSpPr>
          <a:xfrm>
            <a:off x="7113594" y="1394132"/>
            <a:ext cx="3092792" cy="832672"/>
            <a:chOff x="1353005" y="1644659"/>
            <a:chExt cx="3092792" cy="83267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8037C21-AD84-EE06-CE81-8D1C6DA479A0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CA1AF03-DBE6-6E75-18B5-69058589094E}"/>
                </a:ext>
              </a:extLst>
            </p:cNvPr>
            <p:cNvSpPr txBox="1"/>
            <p:nvPr/>
          </p:nvSpPr>
          <p:spPr>
            <a:xfrm>
              <a:off x="1371860" y="1899544"/>
              <a:ext cx="3073937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F462114-B636-829B-09B1-5CD149A4782C}"/>
              </a:ext>
            </a:extLst>
          </p:cNvPr>
          <p:cNvGrpSpPr/>
          <p:nvPr/>
        </p:nvGrpSpPr>
        <p:grpSpPr>
          <a:xfrm>
            <a:off x="449537" y="4696596"/>
            <a:ext cx="3307240" cy="854447"/>
            <a:chOff x="1177429" y="1644659"/>
            <a:chExt cx="3307240" cy="854447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2A28E48-C7A7-94F6-0511-EF47F2C353C8}"/>
                </a:ext>
              </a:extLst>
            </p:cNvPr>
            <p:cNvSpPr txBox="1"/>
            <p:nvPr/>
          </p:nvSpPr>
          <p:spPr>
            <a:xfrm>
              <a:off x="1717941" y="1644659"/>
              <a:ext cx="2763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22B0777-D10F-F627-6AA3-F8C151F69B89}"/>
                </a:ext>
              </a:extLst>
            </p:cNvPr>
            <p:cNvSpPr txBox="1"/>
            <p:nvPr/>
          </p:nvSpPr>
          <p:spPr>
            <a:xfrm>
              <a:off x="1177429" y="1921319"/>
              <a:ext cx="3307240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80DE5ED5-2837-627E-06D4-010365B7BA77}"/>
              </a:ext>
            </a:extLst>
          </p:cNvPr>
          <p:cNvSpPr txBox="1"/>
          <p:nvPr/>
        </p:nvSpPr>
        <p:spPr>
          <a:xfrm>
            <a:off x="5486400" y="4944964"/>
            <a:ext cx="6096000" cy="8867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 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 模板网 官网唯一网址：www.51pptmo ban.com</a:t>
            </a:r>
          </a:p>
        </p:txBody>
      </p:sp>
    </p:spTree>
    <p:extLst>
      <p:ext uri="{BB962C8B-B14F-4D97-AF65-F5344CB8AC3E}">
        <p14:creationId xmlns:p14="http://schemas.microsoft.com/office/powerpoint/2010/main" val="28077186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6" name="组合 885">
            <a:extLst>
              <a:ext uri="{FF2B5EF4-FFF2-40B4-BE49-F238E27FC236}">
                <a16:creationId xmlns:a16="http://schemas.microsoft.com/office/drawing/2014/main" id="{FCA624FA-00EA-EC21-A0C4-8DD868C09E81}"/>
              </a:ext>
            </a:extLst>
          </p:cNvPr>
          <p:cNvGrpSpPr/>
          <p:nvPr/>
        </p:nvGrpSpPr>
        <p:grpSpPr>
          <a:xfrm>
            <a:off x="92978" y="1350056"/>
            <a:ext cx="5923419" cy="4413657"/>
            <a:chOff x="92978" y="2215080"/>
            <a:chExt cx="4762500" cy="3548633"/>
          </a:xfrm>
        </p:grpSpPr>
        <p:grpSp>
          <p:nvGrpSpPr>
            <p:cNvPr id="9" name="图形 6">
              <a:extLst>
                <a:ext uri="{FF2B5EF4-FFF2-40B4-BE49-F238E27FC236}">
                  <a16:creationId xmlns:a16="http://schemas.microsoft.com/office/drawing/2014/main" id="{C04E6624-FEF8-D99D-1E05-0222F47BFC48}"/>
                </a:ext>
              </a:extLst>
            </p:cNvPr>
            <p:cNvGrpSpPr/>
            <p:nvPr/>
          </p:nvGrpSpPr>
          <p:grpSpPr>
            <a:xfrm>
              <a:off x="92978" y="2215080"/>
              <a:ext cx="4762500" cy="3300031"/>
              <a:chOff x="92978" y="2215080"/>
              <a:chExt cx="4762500" cy="3300031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C49F557-8EA0-893F-EB53-6F7D70368344}"/>
                  </a:ext>
                </a:extLst>
              </p:cNvPr>
              <p:cNvSpPr/>
              <p:nvPr/>
            </p:nvSpPr>
            <p:spPr>
              <a:xfrm>
                <a:off x="92978" y="5333565"/>
                <a:ext cx="4762500" cy="2381"/>
              </a:xfrm>
              <a:custGeom>
                <a:avLst/>
                <a:gdLst>
                  <a:gd name="connsiteX0" fmla="*/ 0 w 4762500"/>
                  <a:gd name="connsiteY0" fmla="*/ 0 h 2381"/>
                  <a:gd name="connsiteX1" fmla="*/ 4762500 w 4762500"/>
                  <a:gd name="connsiteY1" fmla="*/ 0 h 2381"/>
                  <a:gd name="connsiteX2" fmla="*/ 4762500 w 4762500"/>
                  <a:gd name="connsiteY2" fmla="*/ 2381 h 2381"/>
                  <a:gd name="connsiteX3" fmla="*/ 0 w 4762500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00" h="2381">
                    <a:moveTo>
                      <a:pt x="0" y="0"/>
                    </a:moveTo>
                    <a:lnTo>
                      <a:pt x="4762500" y="0"/>
                    </a:lnTo>
                    <a:lnTo>
                      <a:pt x="4762500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5BB3C2D-4560-75DE-E532-46C8ED61501D}"/>
                  </a:ext>
                </a:extLst>
              </p:cNvPr>
              <p:cNvSpPr/>
              <p:nvPr/>
            </p:nvSpPr>
            <p:spPr>
              <a:xfrm>
                <a:off x="4062807" y="5486822"/>
                <a:ext cx="315468" cy="2381"/>
              </a:xfrm>
              <a:custGeom>
                <a:avLst/>
                <a:gdLst>
                  <a:gd name="connsiteX0" fmla="*/ 0 w 315468"/>
                  <a:gd name="connsiteY0" fmla="*/ 0 h 2381"/>
                  <a:gd name="connsiteX1" fmla="*/ 315468 w 315468"/>
                  <a:gd name="connsiteY1" fmla="*/ 0 h 2381"/>
                  <a:gd name="connsiteX2" fmla="*/ 315468 w 315468"/>
                  <a:gd name="connsiteY2" fmla="*/ 2381 h 2381"/>
                  <a:gd name="connsiteX3" fmla="*/ 0 w 315468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468" h="2381">
                    <a:moveTo>
                      <a:pt x="0" y="0"/>
                    </a:moveTo>
                    <a:lnTo>
                      <a:pt x="315468" y="0"/>
                    </a:lnTo>
                    <a:lnTo>
                      <a:pt x="315468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65126EA3-14A1-26AC-B3AE-C3CC9463E0CD}"/>
                  </a:ext>
                </a:extLst>
              </p:cNvPr>
              <p:cNvSpPr/>
              <p:nvPr/>
            </p:nvSpPr>
            <p:spPr>
              <a:xfrm>
                <a:off x="3165076" y="5512730"/>
                <a:ext cx="82772" cy="2381"/>
              </a:xfrm>
              <a:custGeom>
                <a:avLst/>
                <a:gdLst>
                  <a:gd name="connsiteX0" fmla="*/ 0 w 82772"/>
                  <a:gd name="connsiteY0" fmla="*/ 0 h 2381"/>
                  <a:gd name="connsiteX1" fmla="*/ 82772 w 82772"/>
                  <a:gd name="connsiteY1" fmla="*/ 0 h 2381"/>
                  <a:gd name="connsiteX2" fmla="*/ 82772 w 82772"/>
                  <a:gd name="connsiteY2" fmla="*/ 2381 h 2381"/>
                  <a:gd name="connsiteX3" fmla="*/ 0 w 82772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772" h="2381">
                    <a:moveTo>
                      <a:pt x="0" y="0"/>
                    </a:moveTo>
                    <a:lnTo>
                      <a:pt x="82772" y="0"/>
                    </a:lnTo>
                    <a:lnTo>
                      <a:pt x="82772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485E5485-E4D9-131C-5CAC-75CDF62BD759}"/>
                  </a:ext>
                </a:extLst>
              </p:cNvPr>
              <p:cNvSpPr/>
              <p:nvPr/>
            </p:nvSpPr>
            <p:spPr>
              <a:xfrm>
                <a:off x="3870497" y="5398430"/>
                <a:ext cx="182784" cy="2381"/>
              </a:xfrm>
              <a:custGeom>
                <a:avLst/>
                <a:gdLst>
                  <a:gd name="connsiteX0" fmla="*/ 0 w 182784"/>
                  <a:gd name="connsiteY0" fmla="*/ 0 h 2381"/>
                  <a:gd name="connsiteX1" fmla="*/ 182785 w 182784"/>
                  <a:gd name="connsiteY1" fmla="*/ 0 h 2381"/>
                  <a:gd name="connsiteX2" fmla="*/ 182785 w 182784"/>
                  <a:gd name="connsiteY2" fmla="*/ 2381 h 2381"/>
                  <a:gd name="connsiteX3" fmla="*/ 0 w 182784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784" h="2381">
                    <a:moveTo>
                      <a:pt x="0" y="0"/>
                    </a:moveTo>
                    <a:lnTo>
                      <a:pt x="182785" y="0"/>
                    </a:lnTo>
                    <a:lnTo>
                      <a:pt x="182785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13C3075-6CE6-3815-B35E-D8758BC05CE9}"/>
                  </a:ext>
                </a:extLst>
              </p:cNvPr>
              <p:cNvSpPr/>
              <p:nvPr/>
            </p:nvSpPr>
            <p:spPr>
              <a:xfrm>
                <a:off x="592659" y="5414432"/>
                <a:ext cx="411384" cy="2381"/>
              </a:xfrm>
              <a:custGeom>
                <a:avLst/>
                <a:gdLst>
                  <a:gd name="connsiteX0" fmla="*/ 0 w 411384"/>
                  <a:gd name="connsiteY0" fmla="*/ 0 h 2381"/>
                  <a:gd name="connsiteX1" fmla="*/ 411385 w 411384"/>
                  <a:gd name="connsiteY1" fmla="*/ 0 h 2381"/>
                  <a:gd name="connsiteX2" fmla="*/ 411385 w 411384"/>
                  <a:gd name="connsiteY2" fmla="*/ 2381 h 2381"/>
                  <a:gd name="connsiteX3" fmla="*/ 0 w 411384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1384" h="2381">
                    <a:moveTo>
                      <a:pt x="0" y="0"/>
                    </a:moveTo>
                    <a:lnTo>
                      <a:pt x="411385" y="0"/>
                    </a:lnTo>
                    <a:lnTo>
                      <a:pt x="411385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34CB4E08-7213-2D2D-2FB4-8ABEC12674DD}"/>
                  </a:ext>
                </a:extLst>
              </p:cNvPr>
              <p:cNvSpPr/>
              <p:nvPr/>
            </p:nvSpPr>
            <p:spPr>
              <a:xfrm>
                <a:off x="1088912" y="5414432"/>
                <a:ext cx="60293" cy="2381"/>
              </a:xfrm>
              <a:custGeom>
                <a:avLst/>
                <a:gdLst>
                  <a:gd name="connsiteX0" fmla="*/ 0 w 60293"/>
                  <a:gd name="connsiteY0" fmla="*/ 0 h 2381"/>
                  <a:gd name="connsiteX1" fmla="*/ 60293 w 60293"/>
                  <a:gd name="connsiteY1" fmla="*/ 0 h 2381"/>
                  <a:gd name="connsiteX2" fmla="*/ 60293 w 60293"/>
                  <a:gd name="connsiteY2" fmla="*/ 2381 h 2381"/>
                  <a:gd name="connsiteX3" fmla="*/ 0 w 60293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293" h="2381">
                    <a:moveTo>
                      <a:pt x="0" y="0"/>
                    </a:moveTo>
                    <a:lnTo>
                      <a:pt x="60293" y="0"/>
                    </a:lnTo>
                    <a:lnTo>
                      <a:pt x="60293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DF5FDD61-678D-AA2F-908F-4BF986C314D7}"/>
                  </a:ext>
                </a:extLst>
              </p:cNvPr>
              <p:cNvSpPr/>
              <p:nvPr/>
            </p:nvSpPr>
            <p:spPr>
              <a:xfrm>
                <a:off x="1345229" y="5454627"/>
                <a:ext cx="892302" cy="2381"/>
              </a:xfrm>
              <a:custGeom>
                <a:avLst/>
                <a:gdLst>
                  <a:gd name="connsiteX0" fmla="*/ 0 w 892302"/>
                  <a:gd name="connsiteY0" fmla="*/ 0 h 2381"/>
                  <a:gd name="connsiteX1" fmla="*/ 892302 w 892302"/>
                  <a:gd name="connsiteY1" fmla="*/ 0 h 2381"/>
                  <a:gd name="connsiteX2" fmla="*/ 892302 w 892302"/>
                  <a:gd name="connsiteY2" fmla="*/ 2381 h 2381"/>
                  <a:gd name="connsiteX3" fmla="*/ 0 w 892302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2302" h="2381">
                    <a:moveTo>
                      <a:pt x="0" y="0"/>
                    </a:moveTo>
                    <a:lnTo>
                      <a:pt x="892302" y="0"/>
                    </a:lnTo>
                    <a:lnTo>
                      <a:pt x="892302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FB75A060-848C-97C4-6C99-BC9DDED2F462}"/>
                  </a:ext>
                </a:extLst>
              </p:cNvPr>
              <p:cNvSpPr/>
              <p:nvPr/>
            </p:nvSpPr>
            <p:spPr>
              <a:xfrm>
                <a:off x="456928" y="2215080"/>
                <a:ext cx="1947862" cy="2693669"/>
              </a:xfrm>
              <a:custGeom>
                <a:avLst/>
                <a:gdLst>
                  <a:gd name="connsiteX0" fmla="*/ 1893475 w 1947862"/>
                  <a:gd name="connsiteY0" fmla="*/ 2693670 h 2693669"/>
                  <a:gd name="connsiteX1" fmla="*/ 54293 w 1947862"/>
                  <a:gd name="connsiteY1" fmla="*/ 2693670 h 2693669"/>
                  <a:gd name="connsiteX2" fmla="*/ 0 w 1947862"/>
                  <a:gd name="connsiteY2" fmla="*/ 2639282 h 2693669"/>
                  <a:gd name="connsiteX3" fmla="*/ 0 w 1947862"/>
                  <a:gd name="connsiteY3" fmla="*/ 53912 h 2693669"/>
                  <a:gd name="connsiteX4" fmla="*/ 54293 w 1947862"/>
                  <a:gd name="connsiteY4" fmla="*/ 0 h 2693669"/>
                  <a:gd name="connsiteX5" fmla="*/ 1893475 w 1947862"/>
                  <a:gd name="connsiteY5" fmla="*/ 0 h 2693669"/>
                  <a:gd name="connsiteX6" fmla="*/ 1947863 w 1947862"/>
                  <a:gd name="connsiteY6" fmla="*/ 54388 h 2693669"/>
                  <a:gd name="connsiteX7" fmla="*/ 1947863 w 1947862"/>
                  <a:gd name="connsiteY7" fmla="*/ 2639282 h 2693669"/>
                  <a:gd name="connsiteX8" fmla="*/ 1893475 w 1947862"/>
                  <a:gd name="connsiteY8" fmla="*/ 2693670 h 2693669"/>
                  <a:gd name="connsiteX9" fmla="*/ 54293 w 1947862"/>
                  <a:gd name="connsiteY9" fmla="*/ 1905 h 2693669"/>
                  <a:gd name="connsiteX10" fmla="*/ 2381 w 1947862"/>
                  <a:gd name="connsiteY10" fmla="*/ 53912 h 2693669"/>
                  <a:gd name="connsiteX11" fmla="*/ 2381 w 1947862"/>
                  <a:gd name="connsiteY11" fmla="*/ 2639282 h 2693669"/>
                  <a:gd name="connsiteX12" fmla="*/ 54293 w 1947862"/>
                  <a:gd name="connsiteY12" fmla="*/ 2691289 h 2693669"/>
                  <a:gd name="connsiteX13" fmla="*/ 1893475 w 1947862"/>
                  <a:gd name="connsiteY13" fmla="*/ 2691289 h 2693669"/>
                  <a:gd name="connsiteX14" fmla="*/ 1945481 w 1947862"/>
                  <a:gd name="connsiteY14" fmla="*/ 2639282 h 2693669"/>
                  <a:gd name="connsiteX15" fmla="*/ 1945481 w 1947862"/>
                  <a:gd name="connsiteY15" fmla="*/ 53912 h 2693669"/>
                  <a:gd name="connsiteX16" fmla="*/ 1893475 w 1947862"/>
                  <a:gd name="connsiteY16" fmla="*/ 1905 h 2693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7862" h="2693669">
                    <a:moveTo>
                      <a:pt x="1893475" y="2693670"/>
                    </a:moveTo>
                    <a:lnTo>
                      <a:pt x="54293" y="2693670"/>
                    </a:lnTo>
                    <a:cubicBezTo>
                      <a:pt x="24292" y="2693617"/>
                      <a:pt x="0" y="2669283"/>
                      <a:pt x="0" y="2639282"/>
                    </a:cubicBezTo>
                    <a:lnTo>
                      <a:pt x="0" y="53912"/>
                    </a:lnTo>
                    <a:cubicBezTo>
                      <a:pt x="261" y="24097"/>
                      <a:pt x="24477" y="51"/>
                      <a:pt x="54293" y="0"/>
                    </a:cubicBezTo>
                    <a:lnTo>
                      <a:pt x="1893475" y="0"/>
                    </a:lnTo>
                    <a:cubicBezTo>
                      <a:pt x="1923512" y="0"/>
                      <a:pt x="1947863" y="24350"/>
                      <a:pt x="1947863" y="54388"/>
                    </a:cubicBezTo>
                    <a:lnTo>
                      <a:pt x="1947863" y="2639282"/>
                    </a:lnTo>
                    <a:cubicBezTo>
                      <a:pt x="1947863" y="2669320"/>
                      <a:pt x="1923512" y="2693670"/>
                      <a:pt x="1893475" y="2693670"/>
                    </a:cubicBezTo>
                    <a:close/>
                    <a:moveTo>
                      <a:pt x="54293" y="1905"/>
                    </a:moveTo>
                    <a:cubicBezTo>
                      <a:pt x="25607" y="1958"/>
                      <a:pt x="2381" y="25226"/>
                      <a:pt x="2381" y="53912"/>
                    </a:cubicBezTo>
                    <a:lnTo>
                      <a:pt x="2381" y="2639282"/>
                    </a:lnTo>
                    <a:cubicBezTo>
                      <a:pt x="2381" y="2667968"/>
                      <a:pt x="25607" y="2691236"/>
                      <a:pt x="54293" y="2691289"/>
                    </a:cubicBezTo>
                    <a:lnTo>
                      <a:pt x="1893475" y="2691289"/>
                    </a:lnTo>
                    <a:cubicBezTo>
                      <a:pt x="1922176" y="2691236"/>
                      <a:pt x="1945429" y="2667983"/>
                      <a:pt x="1945481" y="2639282"/>
                    </a:cubicBezTo>
                    <a:lnTo>
                      <a:pt x="1945481" y="53912"/>
                    </a:lnTo>
                    <a:cubicBezTo>
                      <a:pt x="1945429" y="25211"/>
                      <a:pt x="1922176" y="1957"/>
                      <a:pt x="1893475" y="1905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43F96006-40A3-7876-B99C-77F09D89B893}"/>
                  </a:ext>
                </a:extLst>
              </p:cNvPr>
              <p:cNvSpPr/>
              <p:nvPr/>
            </p:nvSpPr>
            <p:spPr>
              <a:xfrm>
                <a:off x="2517090" y="2215080"/>
                <a:ext cx="1947862" cy="2693669"/>
              </a:xfrm>
              <a:custGeom>
                <a:avLst/>
                <a:gdLst>
                  <a:gd name="connsiteX0" fmla="*/ 1893665 w 1947862"/>
                  <a:gd name="connsiteY0" fmla="*/ 2693670 h 2693669"/>
                  <a:gd name="connsiteX1" fmla="*/ 54388 w 1947862"/>
                  <a:gd name="connsiteY1" fmla="*/ 2693670 h 2693669"/>
                  <a:gd name="connsiteX2" fmla="*/ 0 w 1947862"/>
                  <a:gd name="connsiteY2" fmla="*/ 2639282 h 2693669"/>
                  <a:gd name="connsiteX3" fmla="*/ 0 w 1947862"/>
                  <a:gd name="connsiteY3" fmla="*/ 53912 h 2693669"/>
                  <a:gd name="connsiteX4" fmla="*/ 54388 w 1947862"/>
                  <a:gd name="connsiteY4" fmla="*/ 0 h 2693669"/>
                  <a:gd name="connsiteX5" fmla="*/ 1893665 w 1947862"/>
                  <a:gd name="connsiteY5" fmla="*/ 0 h 2693669"/>
                  <a:gd name="connsiteX6" fmla="*/ 1947863 w 1947862"/>
                  <a:gd name="connsiteY6" fmla="*/ 53912 h 2693669"/>
                  <a:gd name="connsiteX7" fmla="*/ 1947863 w 1947862"/>
                  <a:gd name="connsiteY7" fmla="*/ 2639282 h 2693669"/>
                  <a:gd name="connsiteX8" fmla="*/ 1893665 w 1947862"/>
                  <a:gd name="connsiteY8" fmla="*/ 2693670 h 2693669"/>
                  <a:gd name="connsiteX9" fmla="*/ 54388 w 1947862"/>
                  <a:gd name="connsiteY9" fmla="*/ 1905 h 2693669"/>
                  <a:gd name="connsiteX10" fmla="*/ 2381 w 1947862"/>
                  <a:gd name="connsiteY10" fmla="*/ 53912 h 2693669"/>
                  <a:gd name="connsiteX11" fmla="*/ 2381 w 1947862"/>
                  <a:gd name="connsiteY11" fmla="*/ 2639282 h 2693669"/>
                  <a:gd name="connsiteX12" fmla="*/ 54388 w 1947862"/>
                  <a:gd name="connsiteY12" fmla="*/ 2691289 h 2693669"/>
                  <a:gd name="connsiteX13" fmla="*/ 1893665 w 1947862"/>
                  <a:gd name="connsiteY13" fmla="*/ 2691289 h 2693669"/>
                  <a:gd name="connsiteX14" fmla="*/ 1945672 w 1947862"/>
                  <a:gd name="connsiteY14" fmla="*/ 2639282 h 2693669"/>
                  <a:gd name="connsiteX15" fmla="*/ 1945672 w 1947862"/>
                  <a:gd name="connsiteY15" fmla="*/ 53912 h 2693669"/>
                  <a:gd name="connsiteX16" fmla="*/ 1893665 w 1947862"/>
                  <a:gd name="connsiteY16" fmla="*/ 1905 h 2693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7862" h="2693669">
                    <a:moveTo>
                      <a:pt x="1893665" y="2693670"/>
                    </a:moveTo>
                    <a:lnTo>
                      <a:pt x="54388" y="2693670"/>
                    </a:lnTo>
                    <a:cubicBezTo>
                      <a:pt x="24372" y="2693618"/>
                      <a:pt x="52" y="2669298"/>
                      <a:pt x="0" y="2639282"/>
                    </a:cubicBezTo>
                    <a:lnTo>
                      <a:pt x="0" y="53912"/>
                    </a:lnTo>
                    <a:cubicBezTo>
                      <a:pt x="313" y="24082"/>
                      <a:pt x="24557" y="51"/>
                      <a:pt x="54388" y="0"/>
                    </a:cubicBezTo>
                    <a:lnTo>
                      <a:pt x="1893665" y="0"/>
                    </a:lnTo>
                    <a:cubicBezTo>
                      <a:pt x="1923444" y="103"/>
                      <a:pt x="1947602" y="24134"/>
                      <a:pt x="1947863" y="53912"/>
                    </a:cubicBezTo>
                    <a:lnTo>
                      <a:pt x="1947863" y="2639282"/>
                    </a:lnTo>
                    <a:cubicBezTo>
                      <a:pt x="1947863" y="2669246"/>
                      <a:pt x="1923628" y="2693565"/>
                      <a:pt x="1893665" y="2693670"/>
                    </a:cubicBezTo>
                    <a:close/>
                    <a:moveTo>
                      <a:pt x="54388" y="1905"/>
                    </a:moveTo>
                    <a:cubicBezTo>
                      <a:pt x="25687" y="1957"/>
                      <a:pt x="2434" y="25211"/>
                      <a:pt x="2381" y="53912"/>
                    </a:cubicBezTo>
                    <a:lnTo>
                      <a:pt x="2381" y="2639282"/>
                    </a:lnTo>
                    <a:cubicBezTo>
                      <a:pt x="2434" y="2667983"/>
                      <a:pt x="25687" y="2691236"/>
                      <a:pt x="54388" y="2691289"/>
                    </a:cubicBezTo>
                    <a:lnTo>
                      <a:pt x="1893665" y="2691289"/>
                    </a:lnTo>
                    <a:cubicBezTo>
                      <a:pt x="1922366" y="2691236"/>
                      <a:pt x="1945620" y="2667983"/>
                      <a:pt x="1945672" y="2639282"/>
                    </a:cubicBezTo>
                    <a:lnTo>
                      <a:pt x="1945672" y="53912"/>
                    </a:lnTo>
                    <a:cubicBezTo>
                      <a:pt x="1945620" y="25211"/>
                      <a:pt x="1922366" y="1957"/>
                      <a:pt x="1893665" y="1905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519A0F7C-C09D-E2C6-E55B-052D809A5EF0}"/>
                  </a:ext>
                </a:extLst>
              </p:cNvPr>
              <p:cNvSpPr/>
              <p:nvPr/>
            </p:nvSpPr>
            <p:spPr>
              <a:xfrm>
                <a:off x="3751435" y="3334077"/>
                <a:ext cx="455340" cy="263366"/>
              </a:xfrm>
              <a:custGeom>
                <a:avLst/>
                <a:gdLst>
                  <a:gd name="connsiteX0" fmla="*/ 0 w 455340"/>
                  <a:gd name="connsiteY0" fmla="*/ 212884 h 263366"/>
                  <a:gd name="connsiteX1" fmla="*/ 50102 w 455340"/>
                  <a:gd name="connsiteY1" fmla="*/ 162782 h 263366"/>
                  <a:gd name="connsiteX2" fmla="*/ 64485 w 455340"/>
                  <a:gd name="connsiteY2" fmla="*/ 164973 h 263366"/>
                  <a:gd name="connsiteX3" fmla="*/ 63342 w 455340"/>
                  <a:gd name="connsiteY3" fmla="*/ 149542 h 263366"/>
                  <a:gd name="connsiteX4" fmla="*/ 169068 w 455340"/>
                  <a:gd name="connsiteY4" fmla="*/ 43054 h 263366"/>
                  <a:gd name="connsiteX5" fmla="*/ 169450 w 455340"/>
                  <a:gd name="connsiteY5" fmla="*/ 43053 h 263366"/>
                  <a:gd name="connsiteX6" fmla="*/ 188976 w 455340"/>
                  <a:gd name="connsiteY6" fmla="*/ 44958 h 263366"/>
                  <a:gd name="connsiteX7" fmla="*/ 316150 w 455340"/>
                  <a:gd name="connsiteY7" fmla="*/ 13252 h 263366"/>
                  <a:gd name="connsiteX8" fmla="*/ 361093 w 455340"/>
                  <a:gd name="connsiteY8" fmla="*/ 92202 h 263366"/>
                  <a:gd name="connsiteX9" fmla="*/ 362617 w 455340"/>
                  <a:gd name="connsiteY9" fmla="*/ 92202 h 263366"/>
                  <a:gd name="connsiteX10" fmla="*/ 455050 w 455340"/>
                  <a:gd name="connsiteY10" fmla="*/ 170647 h 263366"/>
                  <a:gd name="connsiteX11" fmla="*/ 376604 w 455340"/>
                  <a:gd name="connsiteY11" fmla="*/ 263080 h 263366"/>
                  <a:gd name="connsiteX12" fmla="*/ 362617 w 455340"/>
                  <a:gd name="connsiteY12" fmla="*/ 263080 h 263366"/>
                  <a:gd name="connsiteX13" fmla="*/ 48673 w 455340"/>
                  <a:gd name="connsiteY13" fmla="*/ 263080 h 263366"/>
                  <a:gd name="connsiteX14" fmla="*/ 0 w 455340"/>
                  <a:gd name="connsiteY14" fmla="*/ 212884 h 263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340" h="263366">
                    <a:moveTo>
                      <a:pt x="0" y="212884"/>
                    </a:moveTo>
                    <a:cubicBezTo>
                      <a:pt x="52" y="185235"/>
                      <a:pt x="22453" y="162834"/>
                      <a:pt x="50102" y="162782"/>
                    </a:cubicBezTo>
                    <a:cubicBezTo>
                      <a:pt x="54980" y="162772"/>
                      <a:pt x="59831" y="163510"/>
                      <a:pt x="64485" y="164973"/>
                    </a:cubicBezTo>
                    <a:cubicBezTo>
                      <a:pt x="63765" y="159860"/>
                      <a:pt x="63383" y="154705"/>
                      <a:pt x="63342" y="149542"/>
                    </a:cubicBezTo>
                    <a:cubicBezTo>
                      <a:pt x="63131" y="90941"/>
                      <a:pt x="110467" y="43264"/>
                      <a:pt x="169068" y="43054"/>
                    </a:cubicBezTo>
                    <a:cubicBezTo>
                      <a:pt x="169196" y="43053"/>
                      <a:pt x="169323" y="43053"/>
                      <a:pt x="169450" y="43053"/>
                    </a:cubicBezTo>
                    <a:cubicBezTo>
                      <a:pt x="176005" y="43055"/>
                      <a:pt x="182545" y="43693"/>
                      <a:pt x="188976" y="44958"/>
                    </a:cubicBezTo>
                    <a:cubicBezTo>
                      <a:pt x="215339" y="1084"/>
                      <a:pt x="272277" y="-13111"/>
                      <a:pt x="316150" y="13252"/>
                    </a:cubicBezTo>
                    <a:cubicBezTo>
                      <a:pt x="343886" y="29919"/>
                      <a:pt x="360922" y="59844"/>
                      <a:pt x="361093" y="92202"/>
                    </a:cubicBezTo>
                    <a:lnTo>
                      <a:pt x="362617" y="92202"/>
                    </a:lnTo>
                    <a:cubicBezTo>
                      <a:pt x="409804" y="88339"/>
                      <a:pt x="451187" y="123461"/>
                      <a:pt x="455050" y="170647"/>
                    </a:cubicBezTo>
                    <a:cubicBezTo>
                      <a:pt x="458912" y="217834"/>
                      <a:pt x="423791" y="259218"/>
                      <a:pt x="376604" y="263080"/>
                    </a:cubicBezTo>
                    <a:cubicBezTo>
                      <a:pt x="371949" y="263461"/>
                      <a:pt x="367271" y="263461"/>
                      <a:pt x="362617" y="263080"/>
                    </a:cubicBezTo>
                    <a:lnTo>
                      <a:pt x="48673" y="263080"/>
                    </a:lnTo>
                    <a:cubicBezTo>
                      <a:pt x="21503" y="262356"/>
                      <a:pt x="-113" y="240063"/>
                      <a:pt x="0" y="212884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7E1A9B3F-AFCF-0D1F-0D1B-068A1DAE3BBD}"/>
                  </a:ext>
                </a:extLst>
              </p:cNvPr>
              <p:cNvSpPr/>
              <p:nvPr/>
            </p:nvSpPr>
            <p:spPr>
              <a:xfrm>
                <a:off x="944988" y="3109302"/>
                <a:ext cx="440686" cy="261636"/>
              </a:xfrm>
              <a:custGeom>
                <a:avLst/>
                <a:gdLst>
                  <a:gd name="connsiteX0" fmla="*/ 0 w 440686"/>
                  <a:gd name="connsiteY0" fmla="*/ 211439 h 261636"/>
                  <a:gd name="connsiteX1" fmla="*/ 50102 w 440686"/>
                  <a:gd name="connsiteY1" fmla="*/ 161338 h 261636"/>
                  <a:gd name="connsiteX2" fmla="*/ 64485 w 440686"/>
                  <a:gd name="connsiteY2" fmla="*/ 163433 h 261636"/>
                  <a:gd name="connsiteX3" fmla="*/ 63342 w 440686"/>
                  <a:gd name="connsiteY3" fmla="*/ 148098 h 261636"/>
                  <a:gd name="connsiteX4" fmla="*/ 169450 w 440686"/>
                  <a:gd name="connsiteY4" fmla="*/ 41990 h 261636"/>
                  <a:gd name="connsiteX5" fmla="*/ 188976 w 440686"/>
                  <a:gd name="connsiteY5" fmla="*/ 43895 h 261636"/>
                  <a:gd name="connsiteX6" fmla="*/ 316565 w 440686"/>
                  <a:gd name="connsiteY6" fmla="*/ 13899 h 261636"/>
                  <a:gd name="connsiteX7" fmla="*/ 360426 w 440686"/>
                  <a:gd name="connsiteY7" fmla="*/ 90758 h 261636"/>
                  <a:gd name="connsiteX8" fmla="*/ 361950 w 440686"/>
                  <a:gd name="connsiteY8" fmla="*/ 90758 h 261636"/>
                  <a:gd name="connsiteX9" fmla="*/ 440396 w 440686"/>
                  <a:gd name="connsiteY9" fmla="*/ 183190 h 261636"/>
                  <a:gd name="connsiteX10" fmla="*/ 361950 w 440686"/>
                  <a:gd name="connsiteY10" fmla="*/ 261636 h 261636"/>
                  <a:gd name="connsiteX11" fmla="*/ 48673 w 440686"/>
                  <a:gd name="connsiteY11" fmla="*/ 261636 h 261636"/>
                  <a:gd name="connsiteX12" fmla="*/ 0 w 440686"/>
                  <a:gd name="connsiteY12" fmla="*/ 211439 h 261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0686" h="261636">
                    <a:moveTo>
                      <a:pt x="0" y="211439"/>
                    </a:moveTo>
                    <a:cubicBezTo>
                      <a:pt x="0" y="183769"/>
                      <a:pt x="22432" y="161338"/>
                      <a:pt x="50102" y="161338"/>
                    </a:cubicBezTo>
                    <a:cubicBezTo>
                      <a:pt x="54971" y="161353"/>
                      <a:pt x="59814" y="162059"/>
                      <a:pt x="64485" y="163433"/>
                    </a:cubicBezTo>
                    <a:cubicBezTo>
                      <a:pt x="63715" y="158358"/>
                      <a:pt x="63333" y="153232"/>
                      <a:pt x="63342" y="148098"/>
                    </a:cubicBezTo>
                    <a:cubicBezTo>
                      <a:pt x="63342" y="89496"/>
                      <a:pt x="110848" y="41990"/>
                      <a:pt x="169450" y="41990"/>
                    </a:cubicBezTo>
                    <a:cubicBezTo>
                      <a:pt x="176005" y="41996"/>
                      <a:pt x="182544" y="42634"/>
                      <a:pt x="188976" y="43895"/>
                    </a:cubicBezTo>
                    <a:cubicBezTo>
                      <a:pt x="215926" y="379"/>
                      <a:pt x="273049" y="-13050"/>
                      <a:pt x="316565" y="13899"/>
                    </a:cubicBezTo>
                    <a:cubicBezTo>
                      <a:pt x="343262" y="30433"/>
                      <a:pt x="359771" y="59362"/>
                      <a:pt x="360426" y="90758"/>
                    </a:cubicBezTo>
                    <a:lnTo>
                      <a:pt x="361950" y="90758"/>
                    </a:lnTo>
                    <a:cubicBezTo>
                      <a:pt x="409137" y="94620"/>
                      <a:pt x="444259" y="136004"/>
                      <a:pt x="440396" y="183190"/>
                    </a:cubicBezTo>
                    <a:cubicBezTo>
                      <a:pt x="436973" y="225015"/>
                      <a:pt x="403775" y="258213"/>
                      <a:pt x="361950" y="261636"/>
                    </a:cubicBezTo>
                    <a:lnTo>
                      <a:pt x="48673" y="261636"/>
                    </a:lnTo>
                    <a:cubicBezTo>
                      <a:pt x="21503" y="260912"/>
                      <a:pt x="-113" y="238618"/>
                      <a:pt x="0" y="211439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CC70A9C-249A-D409-B51B-2578011A3FC3}"/>
                  </a:ext>
                </a:extLst>
              </p:cNvPr>
              <p:cNvSpPr/>
              <p:nvPr/>
            </p:nvSpPr>
            <p:spPr>
              <a:xfrm>
                <a:off x="1565923" y="2393456"/>
                <a:ext cx="720661" cy="309493"/>
              </a:xfrm>
              <a:custGeom>
                <a:avLst/>
                <a:gdLst>
                  <a:gd name="connsiteX0" fmla="*/ 667226 w 720661"/>
                  <a:gd name="connsiteY0" fmla="*/ 202623 h 309493"/>
                  <a:gd name="connsiteX1" fmla="*/ 484537 w 720661"/>
                  <a:gd name="connsiteY1" fmla="*/ 202623 h 309493"/>
                  <a:gd name="connsiteX2" fmla="*/ 485394 w 720661"/>
                  <a:gd name="connsiteY2" fmla="*/ 189288 h 309493"/>
                  <a:gd name="connsiteX3" fmla="*/ 365379 w 720661"/>
                  <a:gd name="connsiteY3" fmla="*/ 69273 h 309493"/>
                  <a:gd name="connsiteX4" fmla="*/ 360997 w 720661"/>
                  <a:gd name="connsiteY4" fmla="*/ 69273 h 309493"/>
                  <a:gd name="connsiteX5" fmla="*/ 224311 w 720661"/>
                  <a:gd name="connsiteY5" fmla="*/ 6696 h 309493"/>
                  <a:gd name="connsiteX6" fmla="*/ 155067 w 720661"/>
                  <a:gd name="connsiteY6" fmla="*/ 106326 h 309493"/>
                  <a:gd name="connsiteX7" fmla="*/ 155067 w 720661"/>
                  <a:gd name="connsiteY7" fmla="*/ 106326 h 309493"/>
                  <a:gd name="connsiteX8" fmla="*/ 58293 w 720661"/>
                  <a:gd name="connsiteY8" fmla="*/ 202623 h 309493"/>
                  <a:gd name="connsiteX9" fmla="*/ 53435 w 720661"/>
                  <a:gd name="connsiteY9" fmla="*/ 202623 h 309493"/>
                  <a:gd name="connsiteX10" fmla="*/ 0 w 720661"/>
                  <a:gd name="connsiteY10" fmla="*/ 256059 h 309493"/>
                  <a:gd name="connsiteX11" fmla="*/ 53435 w 720661"/>
                  <a:gd name="connsiteY11" fmla="*/ 309494 h 309493"/>
                  <a:gd name="connsiteX12" fmla="*/ 667226 w 720661"/>
                  <a:gd name="connsiteY12" fmla="*/ 309494 h 309493"/>
                  <a:gd name="connsiteX13" fmla="*/ 720662 w 720661"/>
                  <a:gd name="connsiteY13" fmla="*/ 256059 h 309493"/>
                  <a:gd name="connsiteX14" fmla="*/ 667226 w 720661"/>
                  <a:gd name="connsiteY14" fmla="*/ 202623 h 309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20661" h="309493">
                    <a:moveTo>
                      <a:pt x="667226" y="202623"/>
                    </a:moveTo>
                    <a:lnTo>
                      <a:pt x="484537" y="202623"/>
                    </a:lnTo>
                    <a:cubicBezTo>
                      <a:pt x="485062" y="198197"/>
                      <a:pt x="485348" y="193745"/>
                      <a:pt x="485394" y="189288"/>
                    </a:cubicBezTo>
                    <a:cubicBezTo>
                      <a:pt x="485237" y="123071"/>
                      <a:pt x="431596" y="69430"/>
                      <a:pt x="365379" y="69273"/>
                    </a:cubicBezTo>
                    <a:lnTo>
                      <a:pt x="360997" y="69273"/>
                    </a:lnTo>
                    <a:cubicBezTo>
                      <a:pt x="340533" y="14248"/>
                      <a:pt x="279336" y="-13768"/>
                      <a:pt x="224311" y="6696"/>
                    </a:cubicBezTo>
                    <a:cubicBezTo>
                      <a:pt x="182683" y="22179"/>
                      <a:pt x="155068" y="61911"/>
                      <a:pt x="155067" y="106326"/>
                    </a:cubicBezTo>
                    <a:lnTo>
                      <a:pt x="155067" y="106326"/>
                    </a:lnTo>
                    <a:cubicBezTo>
                      <a:pt x="102803" y="108668"/>
                      <a:pt x="60893" y="150372"/>
                      <a:pt x="58293" y="202623"/>
                    </a:cubicBezTo>
                    <a:lnTo>
                      <a:pt x="53435" y="202623"/>
                    </a:lnTo>
                    <a:cubicBezTo>
                      <a:pt x="23924" y="202623"/>
                      <a:pt x="0" y="226547"/>
                      <a:pt x="0" y="256059"/>
                    </a:cubicBezTo>
                    <a:cubicBezTo>
                      <a:pt x="0" y="285570"/>
                      <a:pt x="23924" y="309494"/>
                      <a:pt x="53435" y="309494"/>
                    </a:cubicBezTo>
                    <a:lnTo>
                      <a:pt x="667226" y="309494"/>
                    </a:lnTo>
                    <a:cubicBezTo>
                      <a:pt x="696738" y="309494"/>
                      <a:pt x="720662" y="285570"/>
                      <a:pt x="720662" y="256059"/>
                    </a:cubicBezTo>
                    <a:cubicBezTo>
                      <a:pt x="720662" y="226547"/>
                      <a:pt x="696738" y="202623"/>
                      <a:pt x="667226" y="202623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A4785CBF-AC06-42BC-C330-12B0DDEE3465}"/>
                  </a:ext>
                </a:extLst>
              </p:cNvPr>
              <p:cNvSpPr/>
              <p:nvPr/>
            </p:nvSpPr>
            <p:spPr>
              <a:xfrm>
                <a:off x="3112593" y="2596383"/>
                <a:ext cx="556239" cy="322595"/>
              </a:xfrm>
              <a:custGeom>
                <a:avLst/>
                <a:gdLst>
                  <a:gd name="connsiteX0" fmla="*/ 473393 w 556239"/>
                  <a:gd name="connsiteY0" fmla="*/ 75897 h 322595"/>
                  <a:gd name="connsiteX1" fmla="*/ 251359 w 556239"/>
                  <a:gd name="connsiteY1" fmla="*/ 24439 h 322595"/>
                  <a:gd name="connsiteX2" fmla="*/ 198501 w 556239"/>
                  <a:gd name="connsiteY2" fmla="*/ 78183 h 322595"/>
                  <a:gd name="connsiteX3" fmla="*/ 175260 w 556239"/>
                  <a:gd name="connsiteY3" fmla="*/ 74944 h 322595"/>
                  <a:gd name="connsiteX4" fmla="*/ 88773 w 556239"/>
                  <a:gd name="connsiteY4" fmla="*/ 161241 h 322595"/>
                  <a:gd name="connsiteX5" fmla="*/ 88773 w 556239"/>
                  <a:gd name="connsiteY5" fmla="*/ 161336 h 322595"/>
                  <a:gd name="connsiteX6" fmla="*/ 88773 w 556239"/>
                  <a:gd name="connsiteY6" fmla="*/ 161336 h 322595"/>
                  <a:gd name="connsiteX7" fmla="*/ 43148 w 556239"/>
                  <a:gd name="connsiteY7" fmla="*/ 161336 h 322595"/>
                  <a:gd name="connsiteX8" fmla="*/ 0 w 556239"/>
                  <a:gd name="connsiteY8" fmla="*/ 204484 h 322595"/>
                  <a:gd name="connsiteX9" fmla="*/ 43148 w 556239"/>
                  <a:gd name="connsiteY9" fmla="*/ 247632 h 322595"/>
                  <a:gd name="connsiteX10" fmla="*/ 200501 w 556239"/>
                  <a:gd name="connsiteY10" fmla="*/ 247632 h 322595"/>
                  <a:gd name="connsiteX11" fmla="*/ 422734 w 556239"/>
                  <a:gd name="connsiteY11" fmla="*/ 297614 h 322595"/>
                  <a:gd name="connsiteX12" fmla="*/ 451866 w 556239"/>
                  <a:gd name="connsiteY12" fmla="*/ 274017 h 322595"/>
                  <a:gd name="connsiteX13" fmla="*/ 460153 w 556239"/>
                  <a:gd name="connsiteY13" fmla="*/ 274017 h 322595"/>
                  <a:gd name="connsiteX14" fmla="*/ 556169 w 556239"/>
                  <a:gd name="connsiteY14" fmla="*/ 170529 h 322595"/>
                  <a:gd name="connsiteX15" fmla="*/ 473392 w 556239"/>
                  <a:gd name="connsiteY15" fmla="*/ 75897 h 322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56239" h="322595">
                    <a:moveTo>
                      <a:pt x="473393" y="75897"/>
                    </a:moveTo>
                    <a:cubicBezTo>
                      <a:pt x="426289" y="374"/>
                      <a:pt x="326881" y="-22665"/>
                      <a:pt x="251359" y="24439"/>
                    </a:cubicBezTo>
                    <a:cubicBezTo>
                      <a:pt x="229739" y="37923"/>
                      <a:pt x="211624" y="56342"/>
                      <a:pt x="198501" y="78183"/>
                    </a:cubicBezTo>
                    <a:cubicBezTo>
                      <a:pt x="190941" y="76035"/>
                      <a:pt x="183119" y="74945"/>
                      <a:pt x="175260" y="74944"/>
                    </a:cubicBezTo>
                    <a:cubicBezTo>
                      <a:pt x="127547" y="74892"/>
                      <a:pt x="88826" y="113528"/>
                      <a:pt x="88773" y="161241"/>
                    </a:cubicBezTo>
                    <a:cubicBezTo>
                      <a:pt x="88773" y="161272"/>
                      <a:pt x="88773" y="161304"/>
                      <a:pt x="88773" y="161336"/>
                    </a:cubicBezTo>
                    <a:lnTo>
                      <a:pt x="88773" y="161336"/>
                    </a:lnTo>
                    <a:lnTo>
                      <a:pt x="43148" y="161336"/>
                    </a:lnTo>
                    <a:cubicBezTo>
                      <a:pt x="19318" y="161336"/>
                      <a:pt x="0" y="180654"/>
                      <a:pt x="0" y="204484"/>
                    </a:cubicBezTo>
                    <a:cubicBezTo>
                      <a:pt x="0" y="228314"/>
                      <a:pt x="19318" y="247632"/>
                      <a:pt x="43148" y="247632"/>
                    </a:cubicBezTo>
                    <a:lnTo>
                      <a:pt x="200501" y="247632"/>
                    </a:lnTo>
                    <a:cubicBezTo>
                      <a:pt x="248067" y="322802"/>
                      <a:pt x="347565" y="345180"/>
                      <a:pt x="422734" y="297614"/>
                    </a:cubicBezTo>
                    <a:cubicBezTo>
                      <a:pt x="433330" y="290909"/>
                      <a:pt x="443107" y="282990"/>
                      <a:pt x="451866" y="274017"/>
                    </a:cubicBezTo>
                    <a:cubicBezTo>
                      <a:pt x="454626" y="274159"/>
                      <a:pt x="457392" y="274159"/>
                      <a:pt x="460153" y="274017"/>
                    </a:cubicBezTo>
                    <a:cubicBezTo>
                      <a:pt x="515244" y="271953"/>
                      <a:pt x="558232" y="225620"/>
                      <a:pt x="556169" y="170529"/>
                    </a:cubicBezTo>
                    <a:cubicBezTo>
                      <a:pt x="554403" y="123388"/>
                      <a:pt x="519879" y="83919"/>
                      <a:pt x="473392" y="75897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15B255BB-C744-EAE4-CDF2-08A029A360F9}"/>
                  </a:ext>
                </a:extLst>
              </p:cNvPr>
              <p:cNvSpPr/>
              <p:nvPr/>
            </p:nvSpPr>
            <p:spPr>
              <a:xfrm>
                <a:off x="2151616" y="3206926"/>
                <a:ext cx="560065" cy="322604"/>
              </a:xfrm>
              <a:custGeom>
                <a:avLst/>
                <a:gdLst>
                  <a:gd name="connsiteX0" fmla="*/ 473297 w 560065"/>
                  <a:gd name="connsiteY0" fmla="*/ 75906 h 322604"/>
                  <a:gd name="connsiteX1" fmla="*/ 251415 w 560065"/>
                  <a:gd name="connsiteY1" fmla="*/ 24391 h 322604"/>
                  <a:gd name="connsiteX2" fmla="*/ 198501 w 560065"/>
                  <a:gd name="connsiteY2" fmla="*/ 78192 h 322604"/>
                  <a:gd name="connsiteX3" fmla="*/ 92015 w 560065"/>
                  <a:gd name="connsiteY3" fmla="*/ 137815 h 322604"/>
                  <a:gd name="connsiteX4" fmla="*/ 88773 w 560065"/>
                  <a:gd name="connsiteY4" fmla="*/ 161345 h 322604"/>
                  <a:gd name="connsiteX5" fmla="*/ 88773 w 560065"/>
                  <a:gd name="connsiteY5" fmla="*/ 161345 h 322604"/>
                  <a:gd name="connsiteX6" fmla="*/ 43148 w 560065"/>
                  <a:gd name="connsiteY6" fmla="*/ 161345 h 322604"/>
                  <a:gd name="connsiteX7" fmla="*/ 0 w 560065"/>
                  <a:gd name="connsiteY7" fmla="*/ 204494 h 322604"/>
                  <a:gd name="connsiteX8" fmla="*/ 43148 w 560065"/>
                  <a:gd name="connsiteY8" fmla="*/ 247642 h 322604"/>
                  <a:gd name="connsiteX9" fmla="*/ 200501 w 560065"/>
                  <a:gd name="connsiteY9" fmla="*/ 247642 h 322604"/>
                  <a:gd name="connsiteX10" fmla="*/ 422882 w 560065"/>
                  <a:gd name="connsiteY10" fmla="*/ 297581 h 322604"/>
                  <a:gd name="connsiteX11" fmla="*/ 451866 w 560065"/>
                  <a:gd name="connsiteY11" fmla="*/ 274121 h 322604"/>
                  <a:gd name="connsiteX12" fmla="*/ 460153 w 560065"/>
                  <a:gd name="connsiteY12" fmla="*/ 274121 h 322604"/>
                  <a:gd name="connsiteX13" fmla="*/ 560066 w 560065"/>
                  <a:gd name="connsiteY13" fmla="*/ 174390 h 322604"/>
                  <a:gd name="connsiteX14" fmla="*/ 473297 w 560065"/>
                  <a:gd name="connsiteY14" fmla="*/ 75335 h 32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60065" h="322604">
                    <a:moveTo>
                      <a:pt x="473297" y="75906"/>
                    </a:moveTo>
                    <a:cubicBezTo>
                      <a:pt x="426252" y="409"/>
                      <a:pt x="326912" y="-22655"/>
                      <a:pt x="251415" y="24391"/>
                    </a:cubicBezTo>
                    <a:cubicBezTo>
                      <a:pt x="229765" y="37881"/>
                      <a:pt x="211630" y="56321"/>
                      <a:pt x="198501" y="78192"/>
                    </a:cubicBezTo>
                    <a:cubicBezTo>
                      <a:pt x="152631" y="65251"/>
                      <a:pt x="104956" y="91945"/>
                      <a:pt x="92015" y="137815"/>
                    </a:cubicBezTo>
                    <a:cubicBezTo>
                      <a:pt x="89855" y="145472"/>
                      <a:pt x="88764" y="153390"/>
                      <a:pt x="88773" y="161345"/>
                    </a:cubicBezTo>
                    <a:lnTo>
                      <a:pt x="88773" y="161345"/>
                    </a:lnTo>
                    <a:lnTo>
                      <a:pt x="43148" y="161345"/>
                    </a:lnTo>
                    <a:cubicBezTo>
                      <a:pt x="19318" y="161345"/>
                      <a:pt x="0" y="180664"/>
                      <a:pt x="0" y="204494"/>
                    </a:cubicBezTo>
                    <a:cubicBezTo>
                      <a:pt x="0" y="228324"/>
                      <a:pt x="19318" y="247642"/>
                      <a:pt x="43148" y="247642"/>
                    </a:cubicBezTo>
                    <a:lnTo>
                      <a:pt x="200501" y="247642"/>
                    </a:lnTo>
                    <a:cubicBezTo>
                      <a:pt x="248120" y="322841"/>
                      <a:pt x="347683" y="345199"/>
                      <a:pt x="422882" y="297581"/>
                    </a:cubicBezTo>
                    <a:cubicBezTo>
                      <a:pt x="433418" y="290909"/>
                      <a:pt x="443145" y="283036"/>
                      <a:pt x="451866" y="274121"/>
                    </a:cubicBezTo>
                    <a:cubicBezTo>
                      <a:pt x="454628" y="274121"/>
                      <a:pt x="457295" y="274121"/>
                      <a:pt x="460153" y="274121"/>
                    </a:cubicBezTo>
                    <a:cubicBezTo>
                      <a:pt x="515283" y="274172"/>
                      <a:pt x="560015" y="229520"/>
                      <a:pt x="560066" y="174390"/>
                    </a:cubicBezTo>
                    <a:cubicBezTo>
                      <a:pt x="560111" y="124271"/>
                      <a:pt x="522986" y="81889"/>
                      <a:pt x="473297" y="75335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595B6BB4-52BD-A144-219C-C5F0C1243872}"/>
                  </a:ext>
                </a:extLst>
              </p:cNvPr>
              <p:cNvSpPr/>
              <p:nvPr/>
            </p:nvSpPr>
            <p:spPr>
              <a:xfrm>
                <a:off x="630568" y="3307216"/>
                <a:ext cx="3639216" cy="2024919"/>
              </a:xfrm>
              <a:custGeom>
                <a:avLst/>
                <a:gdLst>
                  <a:gd name="connsiteX0" fmla="*/ 0 w 3639216"/>
                  <a:gd name="connsiteY0" fmla="*/ 2024920 h 2024919"/>
                  <a:gd name="connsiteX1" fmla="*/ 0 w 3639216"/>
                  <a:gd name="connsiteY1" fmla="*/ 1569625 h 2024919"/>
                  <a:gd name="connsiteX2" fmla="*/ 38862 w 3639216"/>
                  <a:gd name="connsiteY2" fmla="*/ 1569625 h 2024919"/>
                  <a:gd name="connsiteX3" fmla="*/ 38862 w 3639216"/>
                  <a:gd name="connsiteY3" fmla="*/ 1352740 h 2024919"/>
                  <a:gd name="connsiteX4" fmla="*/ 95822 w 3639216"/>
                  <a:gd name="connsiteY4" fmla="*/ 1352740 h 2024919"/>
                  <a:gd name="connsiteX5" fmla="*/ 95822 w 3639216"/>
                  <a:gd name="connsiteY5" fmla="*/ 598551 h 2024919"/>
                  <a:gd name="connsiteX6" fmla="*/ 178118 w 3639216"/>
                  <a:gd name="connsiteY6" fmla="*/ 598551 h 2024919"/>
                  <a:gd name="connsiteX7" fmla="*/ 178118 w 3639216"/>
                  <a:gd name="connsiteY7" fmla="*/ 501205 h 2024919"/>
                  <a:gd name="connsiteX8" fmla="*/ 353663 w 3639216"/>
                  <a:gd name="connsiteY8" fmla="*/ 419290 h 2024919"/>
                  <a:gd name="connsiteX9" fmla="*/ 353663 w 3639216"/>
                  <a:gd name="connsiteY9" fmla="*/ 321183 h 2024919"/>
                  <a:gd name="connsiteX10" fmla="*/ 378047 w 3639216"/>
                  <a:gd name="connsiteY10" fmla="*/ 321183 h 2024919"/>
                  <a:gd name="connsiteX11" fmla="*/ 378047 w 3639216"/>
                  <a:gd name="connsiteY11" fmla="*/ 598551 h 2024919"/>
                  <a:gd name="connsiteX12" fmla="*/ 412051 w 3639216"/>
                  <a:gd name="connsiteY12" fmla="*/ 598551 h 2024919"/>
                  <a:gd name="connsiteX13" fmla="*/ 412051 w 3639216"/>
                  <a:gd name="connsiteY13" fmla="*/ 1352740 h 2024919"/>
                  <a:gd name="connsiteX14" fmla="*/ 446151 w 3639216"/>
                  <a:gd name="connsiteY14" fmla="*/ 1352740 h 2024919"/>
                  <a:gd name="connsiteX15" fmla="*/ 446151 w 3639216"/>
                  <a:gd name="connsiteY15" fmla="*/ 956215 h 2024919"/>
                  <a:gd name="connsiteX16" fmla="*/ 538639 w 3639216"/>
                  <a:gd name="connsiteY16" fmla="*/ 956215 h 2024919"/>
                  <a:gd name="connsiteX17" fmla="*/ 538639 w 3639216"/>
                  <a:gd name="connsiteY17" fmla="*/ 751808 h 2024919"/>
                  <a:gd name="connsiteX18" fmla="*/ 564356 w 3639216"/>
                  <a:gd name="connsiteY18" fmla="*/ 751808 h 2024919"/>
                  <a:gd name="connsiteX19" fmla="*/ 564356 w 3639216"/>
                  <a:gd name="connsiteY19" fmla="*/ 1352740 h 2024919"/>
                  <a:gd name="connsiteX20" fmla="*/ 634651 w 3639216"/>
                  <a:gd name="connsiteY20" fmla="*/ 1352740 h 2024919"/>
                  <a:gd name="connsiteX21" fmla="*/ 634651 w 3639216"/>
                  <a:gd name="connsiteY21" fmla="*/ 1124045 h 2024919"/>
                  <a:gd name="connsiteX22" fmla="*/ 680847 w 3639216"/>
                  <a:gd name="connsiteY22" fmla="*/ 1124045 h 2024919"/>
                  <a:gd name="connsiteX23" fmla="*/ 680847 w 3639216"/>
                  <a:gd name="connsiteY23" fmla="*/ 1065657 h 2024919"/>
                  <a:gd name="connsiteX24" fmla="*/ 787908 w 3639216"/>
                  <a:gd name="connsiteY24" fmla="*/ 1065657 h 2024919"/>
                  <a:gd name="connsiteX25" fmla="*/ 787908 w 3639216"/>
                  <a:gd name="connsiteY25" fmla="*/ 866204 h 2024919"/>
                  <a:gd name="connsiteX26" fmla="*/ 846487 w 3639216"/>
                  <a:gd name="connsiteY26" fmla="*/ 866204 h 2024919"/>
                  <a:gd name="connsiteX27" fmla="*/ 846487 w 3639216"/>
                  <a:gd name="connsiteY27" fmla="*/ 725043 h 2024919"/>
                  <a:gd name="connsiteX28" fmla="*/ 918591 w 3639216"/>
                  <a:gd name="connsiteY28" fmla="*/ 725043 h 2024919"/>
                  <a:gd name="connsiteX29" fmla="*/ 918591 w 3639216"/>
                  <a:gd name="connsiteY29" fmla="*/ 519493 h 2024919"/>
                  <a:gd name="connsiteX30" fmla="*/ 944309 w 3639216"/>
                  <a:gd name="connsiteY30" fmla="*/ 519493 h 2024919"/>
                  <a:gd name="connsiteX31" fmla="*/ 944309 w 3639216"/>
                  <a:gd name="connsiteY31" fmla="*/ 725043 h 2024919"/>
                  <a:gd name="connsiteX32" fmla="*/ 1016318 w 3639216"/>
                  <a:gd name="connsiteY32" fmla="*/ 725043 h 2024919"/>
                  <a:gd name="connsiteX33" fmla="*/ 1016318 w 3639216"/>
                  <a:gd name="connsiteY33" fmla="*/ 866204 h 2024919"/>
                  <a:gd name="connsiteX34" fmla="*/ 1074992 w 3639216"/>
                  <a:gd name="connsiteY34" fmla="*/ 866204 h 2024919"/>
                  <a:gd name="connsiteX35" fmla="*/ 1074992 w 3639216"/>
                  <a:gd name="connsiteY35" fmla="*/ 1065657 h 2024919"/>
                  <a:gd name="connsiteX36" fmla="*/ 1182053 w 3639216"/>
                  <a:gd name="connsiteY36" fmla="*/ 1065657 h 2024919"/>
                  <a:gd name="connsiteX37" fmla="*/ 1182053 w 3639216"/>
                  <a:gd name="connsiteY37" fmla="*/ 1124045 h 2024919"/>
                  <a:gd name="connsiteX38" fmla="*/ 1228249 w 3639216"/>
                  <a:gd name="connsiteY38" fmla="*/ 1124045 h 2024919"/>
                  <a:gd name="connsiteX39" fmla="*/ 1228249 w 3639216"/>
                  <a:gd name="connsiteY39" fmla="*/ 1352740 h 2024919"/>
                  <a:gd name="connsiteX40" fmla="*/ 1283113 w 3639216"/>
                  <a:gd name="connsiteY40" fmla="*/ 1352740 h 2024919"/>
                  <a:gd name="connsiteX41" fmla="*/ 1283113 w 3639216"/>
                  <a:gd name="connsiteY41" fmla="*/ 1065657 h 2024919"/>
                  <a:gd name="connsiteX42" fmla="*/ 1390079 w 3639216"/>
                  <a:gd name="connsiteY42" fmla="*/ 1065657 h 2024919"/>
                  <a:gd name="connsiteX43" fmla="*/ 1390079 w 3639216"/>
                  <a:gd name="connsiteY43" fmla="*/ 447675 h 2024919"/>
                  <a:gd name="connsiteX44" fmla="*/ 1424178 w 3639216"/>
                  <a:gd name="connsiteY44" fmla="*/ 447675 h 2024919"/>
                  <a:gd name="connsiteX45" fmla="*/ 1424178 w 3639216"/>
                  <a:gd name="connsiteY45" fmla="*/ 379571 h 2024919"/>
                  <a:gd name="connsiteX46" fmla="*/ 1652873 w 3639216"/>
                  <a:gd name="connsiteY46" fmla="*/ 379571 h 2024919"/>
                  <a:gd name="connsiteX47" fmla="*/ 1652873 w 3639216"/>
                  <a:gd name="connsiteY47" fmla="*/ 447675 h 2024919"/>
                  <a:gd name="connsiteX48" fmla="*/ 1701546 w 3639216"/>
                  <a:gd name="connsiteY48" fmla="*/ 447675 h 2024919"/>
                  <a:gd name="connsiteX49" fmla="*/ 1701546 w 3639216"/>
                  <a:gd name="connsiteY49" fmla="*/ 895350 h 2024919"/>
                  <a:gd name="connsiteX50" fmla="*/ 1896142 w 3639216"/>
                  <a:gd name="connsiteY50" fmla="*/ 895350 h 2024919"/>
                  <a:gd name="connsiteX51" fmla="*/ 1896142 w 3639216"/>
                  <a:gd name="connsiteY51" fmla="*/ 939165 h 2024919"/>
                  <a:gd name="connsiteX52" fmla="*/ 1969199 w 3639216"/>
                  <a:gd name="connsiteY52" fmla="*/ 939165 h 2024919"/>
                  <a:gd name="connsiteX53" fmla="*/ 1969199 w 3639216"/>
                  <a:gd name="connsiteY53" fmla="*/ 973169 h 2024919"/>
                  <a:gd name="connsiteX54" fmla="*/ 1896142 w 3639216"/>
                  <a:gd name="connsiteY54" fmla="*/ 973169 h 2024919"/>
                  <a:gd name="connsiteX55" fmla="*/ 1896142 w 3639216"/>
                  <a:gd name="connsiteY55" fmla="*/ 1148334 h 2024919"/>
                  <a:gd name="connsiteX56" fmla="*/ 2100548 w 3639216"/>
                  <a:gd name="connsiteY56" fmla="*/ 1148334 h 2024919"/>
                  <a:gd name="connsiteX57" fmla="*/ 2100548 w 3639216"/>
                  <a:gd name="connsiteY57" fmla="*/ 564451 h 2024919"/>
                  <a:gd name="connsiteX58" fmla="*/ 2144363 w 3639216"/>
                  <a:gd name="connsiteY58" fmla="*/ 564451 h 2024919"/>
                  <a:gd name="connsiteX59" fmla="*/ 2144363 w 3639216"/>
                  <a:gd name="connsiteY59" fmla="*/ 440436 h 2024919"/>
                  <a:gd name="connsiteX60" fmla="*/ 2239232 w 3639216"/>
                  <a:gd name="connsiteY60" fmla="*/ 440436 h 2024919"/>
                  <a:gd name="connsiteX61" fmla="*/ 2239232 w 3639216"/>
                  <a:gd name="connsiteY61" fmla="*/ 0 h 2024919"/>
                  <a:gd name="connsiteX62" fmla="*/ 2265998 w 3639216"/>
                  <a:gd name="connsiteY62" fmla="*/ 0 h 2024919"/>
                  <a:gd name="connsiteX63" fmla="*/ 2265998 w 3639216"/>
                  <a:gd name="connsiteY63" fmla="*/ 440436 h 2024919"/>
                  <a:gd name="connsiteX64" fmla="*/ 2334101 w 3639216"/>
                  <a:gd name="connsiteY64" fmla="*/ 440436 h 2024919"/>
                  <a:gd name="connsiteX65" fmla="*/ 2334101 w 3639216"/>
                  <a:gd name="connsiteY65" fmla="*/ 564451 h 2024919"/>
                  <a:gd name="connsiteX66" fmla="*/ 2733485 w 3639216"/>
                  <a:gd name="connsiteY66" fmla="*/ 564451 h 2024919"/>
                  <a:gd name="connsiteX67" fmla="*/ 2733485 w 3639216"/>
                  <a:gd name="connsiteY67" fmla="*/ 523589 h 2024919"/>
                  <a:gd name="connsiteX68" fmla="*/ 2757773 w 3639216"/>
                  <a:gd name="connsiteY68" fmla="*/ 523589 h 2024919"/>
                  <a:gd name="connsiteX69" fmla="*/ 2757773 w 3639216"/>
                  <a:gd name="connsiteY69" fmla="*/ 800957 h 2024919"/>
                  <a:gd name="connsiteX70" fmla="*/ 2791873 w 3639216"/>
                  <a:gd name="connsiteY70" fmla="*/ 800957 h 2024919"/>
                  <a:gd name="connsiteX71" fmla="*/ 2791873 w 3639216"/>
                  <a:gd name="connsiteY71" fmla="*/ 805815 h 2024919"/>
                  <a:gd name="connsiteX72" fmla="*/ 2812352 w 3639216"/>
                  <a:gd name="connsiteY72" fmla="*/ 805815 h 2024919"/>
                  <a:gd name="connsiteX73" fmla="*/ 2812352 w 3639216"/>
                  <a:gd name="connsiteY73" fmla="*/ 1083183 h 2024919"/>
                  <a:gd name="connsiteX74" fmla="*/ 2846356 w 3639216"/>
                  <a:gd name="connsiteY74" fmla="*/ 1083183 h 2024919"/>
                  <a:gd name="connsiteX75" fmla="*/ 2846356 w 3639216"/>
                  <a:gd name="connsiteY75" fmla="*/ 1158621 h 2024919"/>
                  <a:gd name="connsiteX76" fmla="*/ 2918365 w 3639216"/>
                  <a:gd name="connsiteY76" fmla="*/ 1158621 h 2024919"/>
                  <a:gd name="connsiteX77" fmla="*/ 2918365 w 3639216"/>
                  <a:gd name="connsiteY77" fmla="*/ 954310 h 2024919"/>
                  <a:gd name="connsiteX78" fmla="*/ 2944178 w 3639216"/>
                  <a:gd name="connsiteY78" fmla="*/ 954310 h 2024919"/>
                  <a:gd name="connsiteX79" fmla="*/ 2944178 w 3639216"/>
                  <a:gd name="connsiteY79" fmla="*/ 1440847 h 2024919"/>
                  <a:gd name="connsiteX80" fmla="*/ 2972943 w 3639216"/>
                  <a:gd name="connsiteY80" fmla="*/ 1440847 h 2024919"/>
                  <a:gd name="connsiteX81" fmla="*/ 2972943 w 3639216"/>
                  <a:gd name="connsiteY81" fmla="*/ 1236440 h 2024919"/>
                  <a:gd name="connsiteX82" fmla="*/ 2998661 w 3639216"/>
                  <a:gd name="connsiteY82" fmla="*/ 1236440 h 2024919"/>
                  <a:gd name="connsiteX83" fmla="*/ 2998661 w 3639216"/>
                  <a:gd name="connsiteY83" fmla="*/ 1555242 h 2024919"/>
                  <a:gd name="connsiteX84" fmla="*/ 3014377 w 3639216"/>
                  <a:gd name="connsiteY84" fmla="*/ 1555242 h 2024919"/>
                  <a:gd name="connsiteX85" fmla="*/ 3014377 w 3639216"/>
                  <a:gd name="connsiteY85" fmla="*/ 1326547 h 2024919"/>
                  <a:gd name="connsiteX86" fmla="*/ 3060573 w 3639216"/>
                  <a:gd name="connsiteY86" fmla="*/ 1326547 h 2024919"/>
                  <a:gd name="connsiteX87" fmla="*/ 3060573 w 3639216"/>
                  <a:gd name="connsiteY87" fmla="*/ 1268158 h 2024919"/>
                  <a:gd name="connsiteX88" fmla="*/ 3167634 w 3639216"/>
                  <a:gd name="connsiteY88" fmla="*/ 1268158 h 2024919"/>
                  <a:gd name="connsiteX89" fmla="*/ 3167634 w 3639216"/>
                  <a:gd name="connsiteY89" fmla="*/ 1068610 h 2024919"/>
                  <a:gd name="connsiteX90" fmla="*/ 3226308 w 3639216"/>
                  <a:gd name="connsiteY90" fmla="*/ 1068610 h 2024919"/>
                  <a:gd name="connsiteX91" fmla="*/ 3226308 w 3639216"/>
                  <a:gd name="connsiteY91" fmla="*/ 927545 h 2024919"/>
                  <a:gd name="connsiteX92" fmla="*/ 3298317 w 3639216"/>
                  <a:gd name="connsiteY92" fmla="*/ 927545 h 2024919"/>
                  <a:gd name="connsiteX93" fmla="*/ 3298317 w 3639216"/>
                  <a:gd name="connsiteY93" fmla="*/ 721900 h 2024919"/>
                  <a:gd name="connsiteX94" fmla="*/ 3324035 w 3639216"/>
                  <a:gd name="connsiteY94" fmla="*/ 721900 h 2024919"/>
                  <a:gd name="connsiteX95" fmla="*/ 3324035 w 3639216"/>
                  <a:gd name="connsiteY95" fmla="*/ 927545 h 2024919"/>
                  <a:gd name="connsiteX96" fmla="*/ 3396139 w 3639216"/>
                  <a:gd name="connsiteY96" fmla="*/ 927545 h 2024919"/>
                  <a:gd name="connsiteX97" fmla="*/ 3396139 w 3639216"/>
                  <a:gd name="connsiteY97" fmla="*/ 1068610 h 2024919"/>
                  <a:gd name="connsiteX98" fmla="*/ 3454718 w 3639216"/>
                  <a:gd name="connsiteY98" fmla="*/ 1068610 h 2024919"/>
                  <a:gd name="connsiteX99" fmla="*/ 3454718 w 3639216"/>
                  <a:gd name="connsiteY99" fmla="*/ 1268158 h 2024919"/>
                  <a:gd name="connsiteX100" fmla="*/ 3561779 w 3639216"/>
                  <a:gd name="connsiteY100" fmla="*/ 1268158 h 2024919"/>
                  <a:gd name="connsiteX101" fmla="*/ 3561779 w 3639216"/>
                  <a:gd name="connsiteY101" fmla="*/ 1326547 h 2024919"/>
                  <a:gd name="connsiteX102" fmla="*/ 3608070 w 3639216"/>
                  <a:gd name="connsiteY102" fmla="*/ 1326547 h 2024919"/>
                  <a:gd name="connsiteX103" fmla="*/ 3608070 w 3639216"/>
                  <a:gd name="connsiteY103" fmla="*/ 1550289 h 2024919"/>
                  <a:gd name="connsiteX104" fmla="*/ 3616357 w 3639216"/>
                  <a:gd name="connsiteY104" fmla="*/ 1550289 h 2024919"/>
                  <a:gd name="connsiteX105" fmla="*/ 3616357 w 3639216"/>
                  <a:gd name="connsiteY105" fmla="*/ 1555242 h 2024919"/>
                  <a:gd name="connsiteX106" fmla="*/ 3639217 w 3639216"/>
                  <a:gd name="connsiteY106" fmla="*/ 1555242 h 2024919"/>
                  <a:gd name="connsiteX107" fmla="*/ 3639217 w 3639216"/>
                  <a:gd name="connsiteY107" fmla="*/ 2024920 h 2024919"/>
                  <a:gd name="connsiteX108" fmla="*/ 0 w 3639216"/>
                  <a:gd name="connsiteY108" fmla="*/ 2024920 h 2024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3639216" h="2024919">
                    <a:moveTo>
                      <a:pt x="0" y="2024920"/>
                    </a:moveTo>
                    <a:lnTo>
                      <a:pt x="0" y="1569625"/>
                    </a:lnTo>
                    <a:lnTo>
                      <a:pt x="38862" y="1569625"/>
                    </a:lnTo>
                    <a:lnTo>
                      <a:pt x="38862" y="1352740"/>
                    </a:lnTo>
                    <a:lnTo>
                      <a:pt x="95822" y="1352740"/>
                    </a:lnTo>
                    <a:lnTo>
                      <a:pt x="95822" y="598551"/>
                    </a:lnTo>
                    <a:lnTo>
                      <a:pt x="178118" y="598551"/>
                    </a:lnTo>
                    <a:lnTo>
                      <a:pt x="178118" y="501205"/>
                    </a:lnTo>
                    <a:lnTo>
                      <a:pt x="353663" y="419290"/>
                    </a:lnTo>
                    <a:lnTo>
                      <a:pt x="353663" y="321183"/>
                    </a:lnTo>
                    <a:lnTo>
                      <a:pt x="378047" y="321183"/>
                    </a:lnTo>
                    <a:lnTo>
                      <a:pt x="378047" y="598551"/>
                    </a:lnTo>
                    <a:lnTo>
                      <a:pt x="412051" y="598551"/>
                    </a:lnTo>
                    <a:lnTo>
                      <a:pt x="412051" y="1352740"/>
                    </a:lnTo>
                    <a:lnTo>
                      <a:pt x="446151" y="1352740"/>
                    </a:lnTo>
                    <a:lnTo>
                      <a:pt x="446151" y="956215"/>
                    </a:lnTo>
                    <a:lnTo>
                      <a:pt x="538639" y="956215"/>
                    </a:lnTo>
                    <a:lnTo>
                      <a:pt x="538639" y="751808"/>
                    </a:lnTo>
                    <a:lnTo>
                      <a:pt x="564356" y="751808"/>
                    </a:lnTo>
                    <a:lnTo>
                      <a:pt x="564356" y="1352740"/>
                    </a:lnTo>
                    <a:lnTo>
                      <a:pt x="634651" y="1352740"/>
                    </a:lnTo>
                    <a:lnTo>
                      <a:pt x="634651" y="1124045"/>
                    </a:lnTo>
                    <a:lnTo>
                      <a:pt x="680847" y="1124045"/>
                    </a:lnTo>
                    <a:lnTo>
                      <a:pt x="680847" y="1065657"/>
                    </a:lnTo>
                    <a:lnTo>
                      <a:pt x="787908" y="1065657"/>
                    </a:lnTo>
                    <a:lnTo>
                      <a:pt x="787908" y="866204"/>
                    </a:lnTo>
                    <a:lnTo>
                      <a:pt x="846487" y="866204"/>
                    </a:lnTo>
                    <a:lnTo>
                      <a:pt x="846487" y="725043"/>
                    </a:lnTo>
                    <a:lnTo>
                      <a:pt x="918591" y="725043"/>
                    </a:lnTo>
                    <a:lnTo>
                      <a:pt x="918591" y="519493"/>
                    </a:lnTo>
                    <a:lnTo>
                      <a:pt x="944309" y="519493"/>
                    </a:lnTo>
                    <a:lnTo>
                      <a:pt x="944309" y="725043"/>
                    </a:lnTo>
                    <a:lnTo>
                      <a:pt x="1016318" y="725043"/>
                    </a:lnTo>
                    <a:lnTo>
                      <a:pt x="1016318" y="866204"/>
                    </a:lnTo>
                    <a:lnTo>
                      <a:pt x="1074992" y="866204"/>
                    </a:lnTo>
                    <a:lnTo>
                      <a:pt x="1074992" y="1065657"/>
                    </a:lnTo>
                    <a:lnTo>
                      <a:pt x="1182053" y="1065657"/>
                    </a:lnTo>
                    <a:lnTo>
                      <a:pt x="1182053" y="1124045"/>
                    </a:lnTo>
                    <a:lnTo>
                      <a:pt x="1228249" y="1124045"/>
                    </a:lnTo>
                    <a:lnTo>
                      <a:pt x="1228249" y="1352740"/>
                    </a:lnTo>
                    <a:lnTo>
                      <a:pt x="1283113" y="1352740"/>
                    </a:lnTo>
                    <a:lnTo>
                      <a:pt x="1283113" y="1065657"/>
                    </a:lnTo>
                    <a:lnTo>
                      <a:pt x="1390079" y="1065657"/>
                    </a:lnTo>
                    <a:lnTo>
                      <a:pt x="1390079" y="447675"/>
                    </a:lnTo>
                    <a:lnTo>
                      <a:pt x="1424178" y="447675"/>
                    </a:lnTo>
                    <a:lnTo>
                      <a:pt x="1424178" y="379571"/>
                    </a:lnTo>
                    <a:lnTo>
                      <a:pt x="1652873" y="379571"/>
                    </a:lnTo>
                    <a:lnTo>
                      <a:pt x="1652873" y="447675"/>
                    </a:lnTo>
                    <a:lnTo>
                      <a:pt x="1701546" y="447675"/>
                    </a:lnTo>
                    <a:lnTo>
                      <a:pt x="1701546" y="895350"/>
                    </a:lnTo>
                    <a:lnTo>
                      <a:pt x="1896142" y="895350"/>
                    </a:lnTo>
                    <a:lnTo>
                      <a:pt x="1896142" y="939165"/>
                    </a:lnTo>
                    <a:lnTo>
                      <a:pt x="1969199" y="939165"/>
                    </a:lnTo>
                    <a:lnTo>
                      <a:pt x="1969199" y="973169"/>
                    </a:lnTo>
                    <a:lnTo>
                      <a:pt x="1896142" y="973169"/>
                    </a:lnTo>
                    <a:lnTo>
                      <a:pt x="1896142" y="1148334"/>
                    </a:lnTo>
                    <a:lnTo>
                      <a:pt x="2100548" y="1148334"/>
                    </a:lnTo>
                    <a:lnTo>
                      <a:pt x="2100548" y="564451"/>
                    </a:lnTo>
                    <a:lnTo>
                      <a:pt x="2144363" y="564451"/>
                    </a:lnTo>
                    <a:lnTo>
                      <a:pt x="2144363" y="440436"/>
                    </a:lnTo>
                    <a:lnTo>
                      <a:pt x="2239232" y="440436"/>
                    </a:lnTo>
                    <a:lnTo>
                      <a:pt x="2239232" y="0"/>
                    </a:lnTo>
                    <a:lnTo>
                      <a:pt x="2265998" y="0"/>
                    </a:lnTo>
                    <a:lnTo>
                      <a:pt x="2265998" y="440436"/>
                    </a:lnTo>
                    <a:lnTo>
                      <a:pt x="2334101" y="440436"/>
                    </a:lnTo>
                    <a:lnTo>
                      <a:pt x="2334101" y="564451"/>
                    </a:lnTo>
                    <a:lnTo>
                      <a:pt x="2733485" y="564451"/>
                    </a:lnTo>
                    <a:lnTo>
                      <a:pt x="2733485" y="523589"/>
                    </a:lnTo>
                    <a:lnTo>
                      <a:pt x="2757773" y="523589"/>
                    </a:lnTo>
                    <a:lnTo>
                      <a:pt x="2757773" y="800957"/>
                    </a:lnTo>
                    <a:lnTo>
                      <a:pt x="2791873" y="800957"/>
                    </a:lnTo>
                    <a:lnTo>
                      <a:pt x="2791873" y="805815"/>
                    </a:lnTo>
                    <a:lnTo>
                      <a:pt x="2812352" y="805815"/>
                    </a:lnTo>
                    <a:lnTo>
                      <a:pt x="2812352" y="1083183"/>
                    </a:lnTo>
                    <a:lnTo>
                      <a:pt x="2846356" y="1083183"/>
                    </a:lnTo>
                    <a:lnTo>
                      <a:pt x="2846356" y="1158621"/>
                    </a:lnTo>
                    <a:lnTo>
                      <a:pt x="2918365" y="1158621"/>
                    </a:lnTo>
                    <a:lnTo>
                      <a:pt x="2918365" y="954310"/>
                    </a:lnTo>
                    <a:lnTo>
                      <a:pt x="2944178" y="954310"/>
                    </a:lnTo>
                    <a:lnTo>
                      <a:pt x="2944178" y="1440847"/>
                    </a:lnTo>
                    <a:lnTo>
                      <a:pt x="2972943" y="1440847"/>
                    </a:lnTo>
                    <a:lnTo>
                      <a:pt x="2972943" y="1236440"/>
                    </a:lnTo>
                    <a:lnTo>
                      <a:pt x="2998661" y="1236440"/>
                    </a:lnTo>
                    <a:lnTo>
                      <a:pt x="2998661" y="1555242"/>
                    </a:lnTo>
                    <a:lnTo>
                      <a:pt x="3014377" y="1555242"/>
                    </a:lnTo>
                    <a:lnTo>
                      <a:pt x="3014377" y="1326547"/>
                    </a:lnTo>
                    <a:lnTo>
                      <a:pt x="3060573" y="1326547"/>
                    </a:lnTo>
                    <a:lnTo>
                      <a:pt x="3060573" y="1268158"/>
                    </a:lnTo>
                    <a:lnTo>
                      <a:pt x="3167634" y="1268158"/>
                    </a:lnTo>
                    <a:lnTo>
                      <a:pt x="3167634" y="1068610"/>
                    </a:lnTo>
                    <a:lnTo>
                      <a:pt x="3226308" y="1068610"/>
                    </a:lnTo>
                    <a:lnTo>
                      <a:pt x="3226308" y="927545"/>
                    </a:lnTo>
                    <a:lnTo>
                      <a:pt x="3298317" y="927545"/>
                    </a:lnTo>
                    <a:lnTo>
                      <a:pt x="3298317" y="721900"/>
                    </a:lnTo>
                    <a:lnTo>
                      <a:pt x="3324035" y="721900"/>
                    </a:lnTo>
                    <a:lnTo>
                      <a:pt x="3324035" y="927545"/>
                    </a:lnTo>
                    <a:lnTo>
                      <a:pt x="3396139" y="927545"/>
                    </a:lnTo>
                    <a:lnTo>
                      <a:pt x="3396139" y="1068610"/>
                    </a:lnTo>
                    <a:lnTo>
                      <a:pt x="3454718" y="1068610"/>
                    </a:lnTo>
                    <a:lnTo>
                      <a:pt x="3454718" y="1268158"/>
                    </a:lnTo>
                    <a:lnTo>
                      <a:pt x="3561779" y="1268158"/>
                    </a:lnTo>
                    <a:lnTo>
                      <a:pt x="3561779" y="1326547"/>
                    </a:lnTo>
                    <a:lnTo>
                      <a:pt x="3608070" y="1326547"/>
                    </a:lnTo>
                    <a:lnTo>
                      <a:pt x="3608070" y="1550289"/>
                    </a:lnTo>
                    <a:lnTo>
                      <a:pt x="3616357" y="1550289"/>
                    </a:lnTo>
                    <a:lnTo>
                      <a:pt x="3616357" y="1555242"/>
                    </a:lnTo>
                    <a:lnTo>
                      <a:pt x="3639217" y="1555242"/>
                    </a:lnTo>
                    <a:lnTo>
                      <a:pt x="3639217" y="2024920"/>
                    </a:lnTo>
                    <a:lnTo>
                      <a:pt x="0" y="202492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AA2CD13-1D58-9047-07C4-15262C879AAD}"/>
                  </a:ext>
                </a:extLst>
              </p:cNvPr>
              <p:cNvSpPr/>
              <p:nvPr/>
            </p:nvSpPr>
            <p:spPr>
              <a:xfrm>
                <a:off x="3113641" y="389900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83998F8A-CB0F-AAD1-7679-80EC696EF19A}"/>
                  </a:ext>
                </a:extLst>
              </p:cNvPr>
              <p:cNvSpPr/>
              <p:nvPr/>
            </p:nvSpPr>
            <p:spPr>
              <a:xfrm>
                <a:off x="3113641" y="39452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A34D2140-B063-754F-796E-FD8A71568737}"/>
                  </a:ext>
                </a:extLst>
              </p:cNvPr>
              <p:cNvSpPr/>
              <p:nvPr/>
            </p:nvSpPr>
            <p:spPr>
              <a:xfrm>
                <a:off x="3113641" y="41300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A0C055A6-88CA-7D48-E422-0472B6245E9E}"/>
                  </a:ext>
                </a:extLst>
              </p:cNvPr>
              <p:cNvSpPr/>
              <p:nvPr/>
            </p:nvSpPr>
            <p:spPr>
              <a:xfrm>
                <a:off x="3113641" y="41763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F6951C3C-4F5F-5A2E-DA53-1E623EA4802D}"/>
                  </a:ext>
                </a:extLst>
              </p:cNvPr>
              <p:cNvSpPr/>
              <p:nvPr/>
            </p:nvSpPr>
            <p:spPr>
              <a:xfrm>
                <a:off x="3113641" y="42225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5C9CEA04-3882-34FC-7100-D6774B0E1C3E}"/>
                  </a:ext>
                </a:extLst>
              </p:cNvPr>
              <p:cNvSpPr/>
              <p:nvPr/>
            </p:nvSpPr>
            <p:spPr>
              <a:xfrm>
                <a:off x="3113641" y="43612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F6AF0BF0-F24B-0B53-2E8D-467FBDCC48AB}"/>
                  </a:ext>
                </a:extLst>
              </p:cNvPr>
              <p:cNvSpPr/>
              <p:nvPr/>
            </p:nvSpPr>
            <p:spPr>
              <a:xfrm>
                <a:off x="3113641" y="440744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342F8E87-1B53-9FFD-6D67-9A75E378F423}"/>
                  </a:ext>
                </a:extLst>
              </p:cNvPr>
              <p:cNvSpPr/>
              <p:nvPr/>
            </p:nvSpPr>
            <p:spPr>
              <a:xfrm>
                <a:off x="3069826" y="40838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C53EB45F-DD2F-010F-2889-E2E214CF2CF5}"/>
                  </a:ext>
                </a:extLst>
              </p:cNvPr>
              <p:cNvSpPr/>
              <p:nvPr/>
            </p:nvSpPr>
            <p:spPr>
              <a:xfrm>
                <a:off x="3069826" y="41300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8A70A608-5D9E-904B-0BA7-58FAC4797495}"/>
                  </a:ext>
                </a:extLst>
              </p:cNvPr>
              <p:cNvSpPr/>
              <p:nvPr/>
            </p:nvSpPr>
            <p:spPr>
              <a:xfrm>
                <a:off x="3069826" y="41763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56CD0EB2-EED5-215E-4B6F-17C7FDE79F83}"/>
                  </a:ext>
                </a:extLst>
              </p:cNvPr>
              <p:cNvSpPr/>
              <p:nvPr/>
            </p:nvSpPr>
            <p:spPr>
              <a:xfrm>
                <a:off x="3069826" y="42225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21D211B2-6E2A-339F-DDCC-B701D448868F}"/>
                  </a:ext>
                </a:extLst>
              </p:cNvPr>
              <p:cNvSpPr/>
              <p:nvPr/>
            </p:nvSpPr>
            <p:spPr>
              <a:xfrm>
                <a:off x="3069826" y="426876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E2A9166-CDC1-0C82-EC6D-D67A67C1E63C}"/>
                  </a:ext>
                </a:extLst>
              </p:cNvPr>
              <p:cNvSpPr/>
              <p:nvPr/>
            </p:nvSpPr>
            <p:spPr>
              <a:xfrm>
                <a:off x="3069826" y="43612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B3450AC0-9E5F-5DD7-5F2B-645854410E01}"/>
                  </a:ext>
                </a:extLst>
              </p:cNvPr>
              <p:cNvSpPr/>
              <p:nvPr/>
            </p:nvSpPr>
            <p:spPr>
              <a:xfrm>
                <a:off x="3069826" y="440744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7AA3076D-E5A9-C9F2-2827-181577F1A750}"/>
                  </a:ext>
                </a:extLst>
              </p:cNvPr>
              <p:cNvSpPr/>
              <p:nvPr/>
            </p:nvSpPr>
            <p:spPr>
              <a:xfrm>
                <a:off x="3026011" y="389900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C83E5687-9834-CB8A-E86F-BF12592BE45A}"/>
                  </a:ext>
                </a:extLst>
              </p:cNvPr>
              <p:cNvSpPr/>
              <p:nvPr/>
            </p:nvSpPr>
            <p:spPr>
              <a:xfrm>
                <a:off x="3026011" y="39452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3FD6E793-8C6C-09B8-9DFE-591F54A0ED4A}"/>
                  </a:ext>
                </a:extLst>
              </p:cNvPr>
              <p:cNvSpPr/>
              <p:nvPr/>
            </p:nvSpPr>
            <p:spPr>
              <a:xfrm>
                <a:off x="3026011" y="399139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89D7078A-9F6F-A709-5054-F3CA3440AFB0}"/>
                  </a:ext>
                </a:extLst>
              </p:cNvPr>
              <p:cNvSpPr/>
              <p:nvPr/>
            </p:nvSpPr>
            <p:spPr>
              <a:xfrm>
                <a:off x="3026011" y="403768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5F484F4E-734F-F164-F13E-8FB79065AE10}"/>
                  </a:ext>
                </a:extLst>
              </p:cNvPr>
              <p:cNvSpPr/>
              <p:nvPr/>
            </p:nvSpPr>
            <p:spPr>
              <a:xfrm>
                <a:off x="3026011" y="40838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A7C37E78-29B8-81FC-3A18-C9A2264441CD}"/>
                  </a:ext>
                </a:extLst>
              </p:cNvPr>
              <p:cNvSpPr/>
              <p:nvPr/>
            </p:nvSpPr>
            <p:spPr>
              <a:xfrm>
                <a:off x="3026011" y="41300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FB0680A-DB8B-B52B-685A-E0122F957675}"/>
                  </a:ext>
                </a:extLst>
              </p:cNvPr>
              <p:cNvSpPr/>
              <p:nvPr/>
            </p:nvSpPr>
            <p:spPr>
              <a:xfrm>
                <a:off x="3026011" y="41763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621BE29C-C977-D5C8-3862-702FC1187808}"/>
                  </a:ext>
                </a:extLst>
              </p:cNvPr>
              <p:cNvSpPr/>
              <p:nvPr/>
            </p:nvSpPr>
            <p:spPr>
              <a:xfrm>
                <a:off x="3026011" y="42225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9BC05D61-5541-B8B7-AD89-2B7A3E5B9536}"/>
                  </a:ext>
                </a:extLst>
              </p:cNvPr>
              <p:cNvSpPr/>
              <p:nvPr/>
            </p:nvSpPr>
            <p:spPr>
              <a:xfrm>
                <a:off x="3026011" y="426876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9BDADA5F-BFC2-6D89-4C78-F8929668298F}"/>
                  </a:ext>
                </a:extLst>
              </p:cNvPr>
              <p:cNvSpPr/>
              <p:nvPr/>
            </p:nvSpPr>
            <p:spPr>
              <a:xfrm>
                <a:off x="3026011" y="431496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C002F7A4-EF7F-1CDB-3818-5003E3B05794}"/>
                  </a:ext>
                </a:extLst>
              </p:cNvPr>
              <p:cNvSpPr/>
              <p:nvPr/>
            </p:nvSpPr>
            <p:spPr>
              <a:xfrm>
                <a:off x="3026011" y="440744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CACF5D47-A829-E0EB-141D-6C5F82855181}"/>
                  </a:ext>
                </a:extLst>
              </p:cNvPr>
              <p:cNvSpPr/>
              <p:nvPr/>
            </p:nvSpPr>
            <p:spPr>
              <a:xfrm>
                <a:off x="2982291" y="389900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F67736D2-4705-EE28-5669-ABF6FD05E0A8}"/>
                  </a:ext>
                </a:extLst>
              </p:cNvPr>
              <p:cNvSpPr/>
              <p:nvPr/>
            </p:nvSpPr>
            <p:spPr>
              <a:xfrm>
                <a:off x="2982291" y="39452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5FBC6EF0-33C3-5675-10FB-04E994EAD41A}"/>
                  </a:ext>
                </a:extLst>
              </p:cNvPr>
              <p:cNvSpPr/>
              <p:nvPr/>
            </p:nvSpPr>
            <p:spPr>
              <a:xfrm>
                <a:off x="2982291" y="399139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CCF676D1-9030-9FBE-C98F-A330C959285C}"/>
                  </a:ext>
                </a:extLst>
              </p:cNvPr>
              <p:cNvSpPr/>
              <p:nvPr/>
            </p:nvSpPr>
            <p:spPr>
              <a:xfrm>
                <a:off x="2982291" y="403768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36124DA5-5B50-60A5-62DF-8688937BCD69}"/>
                  </a:ext>
                </a:extLst>
              </p:cNvPr>
              <p:cNvSpPr/>
              <p:nvPr/>
            </p:nvSpPr>
            <p:spPr>
              <a:xfrm>
                <a:off x="2982291" y="40838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512C7865-841F-4974-102A-9E9650DDD80C}"/>
                  </a:ext>
                </a:extLst>
              </p:cNvPr>
              <p:cNvSpPr/>
              <p:nvPr/>
            </p:nvSpPr>
            <p:spPr>
              <a:xfrm>
                <a:off x="2982291" y="41300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72BCC37A-62FF-D16D-5158-7197A5529BF4}"/>
                  </a:ext>
                </a:extLst>
              </p:cNvPr>
              <p:cNvSpPr/>
              <p:nvPr/>
            </p:nvSpPr>
            <p:spPr>
              <a:xfrm>
                <a:off x="2982291" y="41763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759E2371-727B-E975-84AC-6C704B9F6642}"/>
                  </a:ext>
                </a:extLst>
              </p:cNvPr>
              <p:cNvSpPr/>
              <p:nvPr/>
            </p:nvSpPr>
            <p:spPr>
              <a:xfrm>
                <a:off x="2982291" y="4592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698B1656-76D4-4988-6F0F-E9CA5FCDB451}"/>
                  </a:ext>
                </a:extLst>
              </p:cNvPr>
              <p:cNvSpPr/>
              <p:nvPr/>
            </p:nvSpPr>
            <p:spPr>
              <a:xfrm>
                <a:off x="2938476" y="389900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E7B7B98F-BB14-1771-CAB9-A98F416E94F6}"/>
                  </a:ext>
                </a:extLst>
              </p:cNvPr>
              <p:cNvSpPr/>
              <p:nvPr/>
            </p:nvSpPr>
            <p:spPr>
              <a:xfrm>
                <a:off x="2938476" y="39452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4A3C680F-CE36-E418-6E4F-3145C3B58A5A}"/>
                  </a:ext>
                </a:extLst>
              </p:cNvPr>
              <p:cNvSpPr/>
              <p:nvPr/>
            </p:nvSpPr>
            <p:spPr>
              <a:xfrm>
                <a:off x="2938476" y="399139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B3ED4831-321A-D4EE-EAE2-C12EA31E672D}"/>
                  </a:ext>
                </a:extLst>
              </p:cNvPr>
              <p:cNvSpPr/>
              <p:nvPr/>
            </p:nvSpPr>
            <p:spPr>
              <a:xfrm>
                <a:off x="2938476" y="403768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53E5A1D8-B470-4787-1B9E-B29C55809A38}"/>
                  </a:ext>
                </a:extLst>
              </p:cNvPr>
              <p:cNvSpPr/>
              <p:nvPr/>
            </p:nvSpPr>
            <p:spPr>
              <a:xfrm>
                <a:off x="2938476" y="40838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771A0E4B-8EA9-84A4-52CB-8300E6BA0C9E}"/>
                  </a:ext>
                </a:extLst>
              </p:cNvPr>
              <p:cNvSpPr/>
              <p:nvPr/>
            </p:nvSpPr>
            <p:spPr>
              <a:xfrm>
                <a:off x="2938476" y="41300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8858777C-FE03-B75A-2903-F78A0EE8DAE7}"/>
                  </a:ext>
                </a:extLst>
              </p:cNvPr>
              <p:cNvSpPr/>
              <p:nvPr/>
            </p:nvSpPr>
            <p:spPr>
              <a:xfrm>
                <a:off x="2938476" y="41763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2829CB35-99A5-3B59-7253-AE618803630F}"/>
                  </a:ext>
                </a:extLst>
              </p:cNvPr>
              <p:cNvSpPr/>
              <p:nvPr/>
            </p:nvSpPr>
            <p:spPr>
              <a:xfrm>
                <a:off x="2938476" y="42225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23334BAF-EDCD-739D-43CA-ED17509143BB}"/>
                  </a:ext>
                </a:extLst>
              </p:cNvPr>
              <p:cNvSpPr/>
              <p:nvPr/>
            </p:nvSpPr>
            <p:spPr>
              <a:xfrm>
                <a:off x="2938476" y="44999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B44DF56E-0EE2-88BF-6776-C180F52AF462}"/>
                  </a:ext>
                </a:extLst>
              </p:cNvPr>
              <p:cNvSpPr/>
              <p:nvPr/>
            </p:nvSpPr>
            <p:spPr>
              <a:xfrm>
                <a:off x="2938476" y="4546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FB921BC6-67D2-6C65-7F73-F87C4BC9CCE0}"/>
                  </a:ext>
                </a:extLst>
              </p:cNvPr>
              <p:cNvSpPr/>
              <p:nvPr/>
            </p:nvSpPr>
            <p:spPr>
              <a:xfrm>
                <a:off x="2938476" y="4592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9A50C047-CBD1-241B-E8E0-AAA312C3F830}"/>
                  </a:ext>
                </a:extLst>
              </p:cNvPr>
              <p:cNvSpPr/>
              <p:nvPr/>
            </p:nvSpPr>
            <p:spPr>
              <a:xfrm>
                <a:off x="2938476" y="463862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BE795F44-C6C2-4BFA-7EDF-613C52EBA088}"/>
                  </a:ext>
                </a:extLst>
              </p:cNvPr>
              <p:cNvSpPr/>
              <p:nvPr/>
            </p:nvSpPr>
            <p:spPr>
              <a:xfrm>
                <a:off x="2938476" y="48235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A499237A-E2E1-E4EE-E43A-2C457DA1E299}"/>
                  </a:ext>
                </a:extLst>
              </p:cNvPr>
              <p:cNvSpPr/>
              <p:nvPr/>
            </p:nvSpPr>
            <p:spPr>
              <a:xfrm>
                <a:off x="2894661" y="389900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D665A6F9-6752-C2D8-226F-6E8C2569BB21}"/>
                  </a:ext>
                </a:extLst>
              </p:cNvPr>
              <p:cNvSpPr/>
              <p:nvPr/>
            </p:nvSpPr>
            <p:spPr>
              <a:xfrm>
                <a:off x="2894661" y="39452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30AA1844-2A1D-3476-202A-77EA402B6C76}"/>
                  </a:ext>
                </a:extLst>
              </p:cNvPr>
              <p:cNvSpPr/>
              <p:nvPr/>
            </p:nvSpPr>
            <p:spPr>
              <a:xfrm>
                <a:off x="2894661" y="399139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0217FB91-7B4C-A561-5AA0-9575A622C61A}"/>
                  </a:ext>
                </a:extLst>
              </p:cNvPr>
              <p:cNvSpPr/>
              <p:nvPr/>
            </p:nvSpPr>
            <p:spPr>
              <a:xfrm>
                <a:off x="2894661" y="403768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24F6167B-6AB9-69F2-3D2F-6F4E1B17905A}"/>
                  </a:ext>
                </a:extLst>
              </p:cNvPr>
              <p:cNvSpPr/>
              <p:nvPr/>
            </p:nvSpPr>
            <p:spPr>
              <a:xfrm>
                <a:off x="2894661" y="40838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B35392F-0C65-0148-F7F3-8DF7BFB21023}"/>
                  </a:ext>
                </a:extLst>
              </p:cNvPr>
              <p:cNvSpPr/>
              <p:nvPr/>
            </p:nvSpPr>
            <p:spPr>
              <a:xfrm>
                <a:off x="2894661" y="41300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E1F4B18D-0CD3-3462-EFC8-44D49FA03A4F}"/>
                  </a:ext>
                </a:extLst>
              </p:cNvPr>
              <p:cNvSpPr/>
              <p:nvPr/>
            </p:nvSpPr>
            <p:spPr>
              <a:xfrm>
                <a:off x="2894661" y="41763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8A8B6B34-84A5-9198-6490-666BD85EFD61}"/>
                  </a:ext>
                </a:extLst>
              </p:cNvPr>
              <p:cNvSpPr/>
              <p:nvPr/>
            </p:nvSpPr>
            <p:spPr>
              <a:xfrm>
                <a:off x="2894661" y="42225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CAD487F6-A319-E87E-53EC-ADA8A63117C6}"/>
                  </a:ext>
                </a:extLst>
              </p:cNvPr>
              <p:cNvSpPr/>
              <p:nvPr/>
            </p:nvSpPr>
            <p:spPr>
              <a:xfrm>
                <a:off x="2894661" y="426876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8F5DFE0E-396F-543C-35EA-DBC0805D552E}"/>
                  </a:ext>
                </a:extLst>
              </p:cNvPr>
              <p:cNvSpPr/>
              <p:nvPr/>
            </p:nvSpPr>
            <p:spPr>
              <a:xfrm>
                <a:off x="2894661" y="431496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7911DED1-8EC6-4528-55B2-B99A2460F4B4}"/>
                  </a:ext>
                </a:extLst>
              </p:cNvPr>
              <p:cNvSpPr/>
              <p:nvPr/>
            </p:nvSpPr>
            <p:spPr>
              <a:xfrm>
                <a:off x="2894661" y="4453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7855DA50-BDAD-4CD6-6166-AA1CEB26AC4D}"/>
                  </a:ext>
                </a:extLst>
              </p:cNvPr>
              <p:cNvSpPr/>
              <p:nvPr/>
            </p:nvSpPr>
            <p:spPr>
              <a:xfrm>
                <a:off x="2894661" y="44999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1CA56EE6-A99F-B7C8-C2E7-4E068946F90C}"/>
                  </a:ext>
                </a:extLst>
              </p:cNvPr>
              <p:cNvSpPr/>
              <p:nvPr/>
            </p:nvSpPr>
            <p:spPr>
              <a:xfrm>
                <a:off x="2894661" y="4546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D5F5B88F-89DF-DE79-03B9-CB91E92C42CC}"/>
                  </a:ext>
                </a:extLst>
              </p:cNvPr>
              <p:cNvSpPr/>
              <p:nvPr/>
            </p:nvSpPr>
            <p:spPr>
              <a:xfrm>
                <a:off x="2894661" y="4592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DB9FF8D1-BE91-4600-8294-A1CE6726BF7F}"/>
                  </a:ext>
                </a:extLst>
              </p:cNvPr>
              <p:cNvSpPr/>
              <p:nvPr/>
            </p:nvSpPr>
            <p:spPr>
              <a:xfrm>
                <a:off x="2894661" y="463862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4B9A1276-0A60-3C9E-441F-E7F94B6C50C8}"/>
                  </a:ext>
                </a:extLst>
              </p:cNvPr>
              <p:cNvSpPr/>
              <p:nvPr/>
            </p:nvSpPr>
            <p:spPr>
              <a:xfrm>
                <a:off x="2894661" y="48235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BFDBE045-A070-C784-B5FD-CF2F23353360}"/>
                  </a:ext>
                </a:extLst>
              </p:cNvPr>
              <p:cNvSpPr/>
              <p:nvPr/>
            </p:nvSpPr>
            <p:spPr>
              <a:xfrm>
                <a:off x="2850846" y="389900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7350690D-F931-574C-CB3F-AF41972A1D00}"/>
                  </a:ext>
                </a:extLst>
              </p:cNvPr>
              <p:cNvSpPr/>
              <p:nvPr/>
            </p:nvSpPr>
            <p:spPr>
              <a:xfrm>
                <a:off x="2850846" y="39452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F785F88-6AD0-C8CA-2A49-44AFDE6EC900}"/>
                  </a:ext>
                </a:extLst>
              </p:cNvPr>
              <p:cNvSpPr/>
              <p:nvPr/>
            </p:nvSpPr>
            <p:spPr>
              <a:xfrm>
                <a:off x="2850846" y="399139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671D70C-E019-A23D-F4DC-0B0D79576FB7}"/>
                  </a:ext>
                </a:extLst>
              </p:cNvPr>
              <p:cNvSpPr/>
              <p:nvPr/>
            </p:nvSpPr>
            <p:spPr>
              <a:xfrm>
                <a:off x="2850846" y="403768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969AAA2A-776E-B7AE-B665-260A241F366F}"/>
                  </a:ext>
                </a:extLst>
              </p:cNvPr>
              <p:cNvSpPr/>
              <p:nvPr/>
            </p:nvSpPr>
            <p:spPr>
              <a:xfrm>
                <a:off x="2850846" y="40838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BDE2024E-6224-A5D6-81F5-4AC339431890}"/>
                  </a:ext>
                </a:extLst>
              </p:cNvPr>
              <p:cNvSpPr/>
              <p:nvPr/>
            </p:nvSpPr>
            <p:spPr>
              <a:xfrm>
                <a:off x="2850846" y="41300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A39252A0-01E3-CD48-7641-2965818769F7}"/>
                  </a:ext>
                </a:extLst>
              </p:cNvPr>
              <p:cNvSpPr/>
              <p:nvPr/>
            </p:nvSpPr>
            <p:spPr>
              <a:xfrm>
                <a:off x="2850846" y="41763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DB70E38F-AFA0-E019-F65E-E6A1227FCE1F}"/>
                  </a:ext>
                </a:extLst>
              </p:cNvPr>
              <p:cNvSpPr/>
              <p:nvPr/>
            </p:nvSpPr>
            <p:spPr>
              <a:xfrm>
                <a:off x="2850846" y="42225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91B0A4E5-B347-4466-E07D-0F822B3572C7}"/>
                  </a:ext>
                </a:extLst>
              </p:cNvPr>
              <p:cNvSpPr/>
              <p:nvPr/>
            </p:nvSpPr>
            <p:spPr>
              <a:xfrm>
                <a:off x="2850846" y="426876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DF8E831C-4B57-C6F3-6890-628DDF65E060}"/>
                  </a:ext>
                </a:extLst>
              </p:cNvPr>
              <p:cNvSpPr/>
              <p:nvPr/>
            </p:nvSpPr>
            <p:spPr>
              <a:xfrm>
                <a:off x="2850846" y="431496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3972E3D1-8C7B-50D0-7D07-AEDF67DCF57F}"/>
                  </a:ext>
                </a:extLst>
              </p:cNvPr>
              <p:cNvSpPr/>
              <p:nvPr/>
            </p:nvSpPr>
            <p:spPr>
              <a:xfrm>
                <a:off x="2850846" y="43612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D79CD675-93F9-D99F-8A7D-B15B881B3BC0}"/>
                  </a:ext>
                </a:extLst>
              </p:cNvPr>
              <p:cNvSpPr/>
              <p:nvPr/>
            </p:nvSpPr>
            <p:spPr>
              <a:xfrm>
                <a:off x="2850846" y="440744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5E5767DC-9969-C451-398D-711713782AF4}"/>
                  </a:ext>
                </a:extLst>
              </p:cNvPr>
              <p:cNvSpPr/>
              <p:nvPr/>
            </p:nvSpPr>
            <p:spPr>
              <a:xfrm>
                <a:off x="2850846" y="4453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F4F6C9EC-666F-95FE-88DF-F4B643841B9E}"/>
                  </a:ext>
                </a:extLst>
              </p:cNvPr>
              <p:cNvSpPr/>
              <p:nvPr/>
            </p:nvSpPr>
            <p:spPr>
              <a:xfrm>
                <a:off x="2850846" y="44999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EB581FA2-8F96-859D-959B-CFD5121479BC}"/>
                  </a:ext>
                </a:extLst>
              </p:cNvPr>
              <p:cNvSpPr/>
              <p:nvPr/>
            </p:nvSpPr>
            <p:spPr>
              <a:xfrm>
                <a:off x="2850846" y="4546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89B67581-A52A-5329-29E9-E166C416FE5E}"/>
                  </a:ext>
                </a:extLst>
              </p:cNvPr>
              <p:cNvSpPr/>
              <p:nvPr/>
            </p:nvSpPr>
            <p:spPr>
              <a:xfrm>
                <a:off x="2850846" y="4592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1D3FF58C-FF89-5356-6F07-EE2C65E8E41A}"/>
                  </a:ext>
                </a:extLst>
              </p:cNvPr>
              <p:cNvSpPr/>
              <p:nvPr/>
            </p:nvSpPr>
            <p:spPr>
              <a:xfrm>
                <a:off x="2850846" y="463862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96E2BFF2-C23F-BE3C-44FA-BC49E715A641}"/>
                  </a:ext>
                </a:extLst>
              </p:cNvPr>
              <p:cNvSpPr/>
              <p:nvPr/>
            </p:nvSpPr>
            <p:spPr>
              <a:xfrm>
                <a:off x="2850846" y="46848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3994DBA2-81CF-D50A-D185-BB0840ED4B11}"/>
                  </a:ext>
                </a:extLst>
              </p:cNvPr>
              <p:cNvSpPr/>
              <p:nvPr/>
            </p:nvSpPr>
            <p:spPr>
              <a:xfrm>
                <a:off x="2807126" y="389900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CEF76484-8B21-1ECC-E141-7F78D3640D3E}"/>
                  </a:ext>
                </a:extLst>
              </p:cNvPr>
              <p:cNvSpPr/>
              <p:nvPr/>
            </p:nvSpPr>
            <p:spPr>
              <a:xfrm>
                <a:off x="2807126" y="39452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228C0752-A281-275F-BB51-06A9EB0E0DDB}"/>
                  </a:ext>
                </a:extLst>
              </p:cNvPr>
              <p:cNvSpPr/>
              <p:nvPr/>
            </p:nvSpPr>
            <p:spPr>
              <a:xfrm>
                <a:off x="2807126" y="399139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8C120DD4-DADC-C7E8-2540-5A9BEF31C2DB}"/>
                  </a:ext>
                </a:extLst>
              </p:cNvPr>
              <p:cNvSpPr/>
              <p:nvPr/>
            </p:nvSpPr>
            <p:spPr>
              <a:xfrm>
                <a:off x="2807126" y="403768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7D63F1CF-BB00-9E61-DE4C-A8974E34739A}"/>
                  </a:ext>
                </a:extLst>
              </p:cNvPr>
              <p:cNvSpPr/>
              <p:nvPr/>
            </p:nvSpPr>
            <p:spPr>
              <a:xfrm>
                <a:off x="2807126" y="40838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284D7851-43C8-DC76-89DB-7E5B7FB206DE}"/>
                  </a:ext>
                </a:extLst>
              </p:cNvPr>
              <p:cNvSpPr/>
              <p:nvPr/>
            </p:nvSpPr>
            <p:spPr>
              <a:xfrm>
                <a:off x="2807126" y="41300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22C713BB-571E-36EB-2565-47392A413B0F}"/>
                  </a:ext>
                </a:extLst>
              </p:cNvPr>
              <p:cNvSpPr/>
              <p:nvPr/>
            </p:nvSpPr>
            <p:spPr>
              <a:xfrm>
                <a:off x="2807126" y="41763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84E1F03B-F2B6-1DEB-6953-D5AD3402F880}"/>
                  </a:ext>
                </a:extLst>
              </p:cNvPr>
              <p:cNvSpPr/>
              <p:nvPr/>
            </p:nvSpPr>
            <p:spPr>
              <a:xfrm>
                <a:off x="2807126" y="42225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683C052D-E1C1-D4EA-51E5-C29A863E222C}"/>
                  </a:ext>
                </a:extLst>
              </p:cNvPr>
              <p:cNvSpPr/>
              <p:nvPr/>
            </p:nvSpPr>
            <p:spPr>
              <a:xfrm>
                <a:off x="2807126" y="426876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0DA0A140-60C3-47FC-8DE8-99AADFC1EAF4}"/>
                  </a:ext>
                </a:extLst>
              </p:cNvPr>
              <p:cNvSpPr/>
              <p:nvPr/>
            </p:nvSpPr>
            <p:spPr>
              <a:xfrm>
                <a:off x="2807126" y="431496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B316A9BC-2AF5-D5FC-E5C3-D2917CC4716B}"/>
                  </a:ext>
                </a:extLst>
              </p:cNvPr>
              <p:cNvSpPr/>
              <p:nvPr/>
            </p:nvSpPr>
            <p:spPr>
              <a:xfrm>
                <a:off x="2807126" y="4453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4B08EF15-DA4D-10AC-D6B1-E4F3C64E933B}"/>
                  </a:ext>
                </a:extLst>
              </p:cNvPr>
              <p:cNvSpPr/>
              <p:nvPr/>
            </p:nvSpPr>
            <p:spPr>
              <a:xfrm>
                <a:off x="2807126" y="44999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8224E96A-AC23-BDF5-0A51-5CC695D254B5}"/>
                  </a:ext>
                </a:extLst>
              </p:cNvPr>
              <p:cNvSpPr/>
              <p:nvPr/>
            </p:nvSpPr>
            <p:spPr>
              <a:xfrm>
                <a:off x="2807126" y="4546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647595E0-A34E-130F-A5B3-390C71B38C88}"/>
                  </a:ext>
                </a:extLst>
              </p:cNvPr>
              <p:cNvSpPr/>
              <p:nvPr/>
            </p:nvSpPr>
            <p:spPr>
              <a:xfrm>
                <a:off x="2807126" y="4592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91F0AA9A-2FA9-921C-4B61-EDE6D060EDC6}"/>
                  </a:ext>
                </a:extLst>
              </p:cNvPr>
              <p:cNvSpPr/>
              <p:nvPr/>
            </p:nvSpPr>
            <p:spPr>
              <a:xfrm>
                <a:off x="2763311" y="389900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CFF17C66-DC4A-C1B3-F17C-19A22BE6CFD4}"/>
                  </a:ext>
                </a:extLst>
              </p:cNvPr>
              <p:cNvSpPr/>
              <p:nvPr/>
            </p:nvSpPr>
            <p:spPr>
              <a:xfrm>
                <a:off x="2763311" y="39452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DFDF981B-2566-4F39-6157-25E1AAEDD4E7}"/>
                  </a:ext>
                </a:extLst>
              </p:cNvPr>
              <p:cNvSpPr/>
              <p:nvPr/>
            </p:nvSpPr>
            <p:spPr>
              <a:xfrm>
                <a:off x="2763311" y="399139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6D6C5DE4-B091-844A-E6CB-3F6AB685D572}"/>
                  </a:ext>
                </a:extLst>
              </p:cNvPr>
              <p:cNvSpPr/>
              <p:nvPr/>
            </p:nvSpPr>
            <p:spPr>
              <a:xfrm>
                <a:off x="2763311" y="403768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8188337E-2314-8D7C-72C0-E1A6D56E44C2}"/>
                  </a:ext>
                </a:extLst>
              </p:cNvPr>
              <p:cNvSpPr/>
              <p:nvPr/>
            </p:nvSpPr>
            <p:spPr>
              <a:xfrm>
                <a:off x="2763311" y="408388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21A63501-7D64-0A5E-C89B-1C71706DC6F2}"/>
                  </a:ext>
                </a:extLst>
              </p:cNvPr>
              <p:cNvSpPr/>
              <p:nvPr/>
            </p:nvSpPr>
            <p:spPr>
              <a:xfrm>
                <a:off x="2763311" y="41300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9CB1A1DA-D07B-7290-61BC-9F2FE372AA51}"/>
                  </a:ext>
                </a:extLst>
              </p:cNvPr>
              <p:cNvSpPr/>
              <p:nvPr/>
            </p:nvSpPr>
            <p:spPr>
              <a:xfrm>
                <a:off x="2763311" y="417637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AAA9FD85-9027-14B4-9962-290E353D8434}"/>
                  </a:ext>
                </a:extLst>
              </p:cNvPr>
              <p:cNvSpPr/>
              <p:nvPr/>
            </p:nvSpPr>
            <p:spPr>
              <a:xfrm>
                <a:off x="2763311" y="422256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D776CEE8-75C4-9387-DBFA-5394D4238EAF}"/>
                  </a:ext>
                </a:extLst>
              </p:cNvPr>
              <p:cNvSpPr/>
              <p:nvPr/>
            </p:nvSpPr>
            <p:spPr>
              <a:xfrm>
                <a:off x="2763311" y="426876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6F7609E3-9FA6-C219-DC50-941B030D13C1}"/>
                  </a:ext>
                </a:extLst>
              </p:cNvPr>
              <p:cNvSpPr/>
              <p:nvPr/>
            </p:nvSpPr>
            <p:spPr>
              <a:xfrm>
                <a:off x="2763311" y="431496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C8241F85-D698-C9DC-39B4-C47D0EFA85CC}"/>
                  </a:ext>
                </a:extLst>
              </p:cNvPr>
              <p:cNvSpPr/>
              <p:nvPr/>
            </p:nvSpPr>
            <p:spPr>
              <a:xfrm>
                <a:off x="2763311" y="4453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01E0CBAE-9199-7C37-9C12-F24536A83BB2}"/>
                  </a:ext>
                </a:extLst>
              </p:cNvPr>
              <p:cNvSpPr/>
              <p:nvPr/>
            </p:nvSpPr>
            <p:spPr>
              <a:xfrm>
                <a:off x="2763311" y="44999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147308E3-3895-1DF0-E1A3-211FEA959FEB}"/>
                  </a:ext>
                </a:extLst>
              </p:cNvPr>
              <p:cNvSpPr/>
              <p:nvPr/>
            </p:nvSpPr>
            <p:spPr>
              <a:xfrm>
                <a:off x="2763311" y="4546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1B705F7F-328F-0FB9-4992-929D58B7483D}"/>
                  </a:ext>
                </a:extLst>
              </p:cNvPr>
              <p:cNvSpPr/>
              <p:nvPr/>
            </p:nvSpPr>
            <p:spPr>
              <a:xfrm>
                <a:off x="2270202" y="377898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BEF2D9E4-6ACE-D10D-003C-E73E76053403}"/>
                  </a:ext>
                </a:extLst>
              </p:cNvPr>
              <p:cNvSpPr/>
              <p:nvPr/>
            </p:nvSpPr>
            <p:spPr>
              <a:xfrm>
                <a:off x="2270202" y="38251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E408A4BE-3BED-2703-CF25-306E1F19B2D9}"/>
                  </a:ext>
                </a:extLst>
              </p:cNvPr>
              <p:cNvSpPr/>
              <p:nvPr/>
            </p:nvSpPr>
            <p:spPr>
              <a:xfrm>
                <a:off x="2270202" y="38713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1CB19A45-9269-9C2F-0BB2-7B06AD07AD9B}"/>
                  </a:ext>
                </a:extLst>
              </p:cNvPr>
              <p:cNvSpPr/>
              <p:nvPr/>
            </p:nvSpPr>
            <p:spPr>
              <a:xfrm>
                <a:off x="2270202" y="39176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3CF12BA5-8A8D-66BE-A10D-216312001F2A}"/>
                  </a:ext>
                </a:extLst>
              </p:cNvPr>
              <p:cNvSpPr/>
              <p:nvPr/>
            </p:nvSpPr>
            <p:spPr>
              <a:xfrm>
                <a:off x="2270202" y="396387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1F5EF158-566A-01CA-CA0D-8E6C484E56DA}"/>
                  </a:ext>
                </a:extLst>
              </p:cNvPr>
              <p:cNvSpPr/>
              <p:nvPr/>
            </p:nvSpPr>
            <p:spPr>
              <a:xfrm>
                <a:off x="2270202" y="40100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7DFFABCF-A571-2CBC-4D5F-65628B2B5782}"/>
                  </a:ext>
                </a:extLst>
              </p:cNvPr>
              <p:cNvSpPr/>
              <p:nvPr/>
            </p:nvSpPr>
            <p:spPr>
              <a:xfrm>
                <a:off x="2270202" y="405626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0543B19D-B546-FDAB-FA13-DCBD657149E7}"/>
                  </a:ext>
                </a:extLst>
              </p:cNvPr>
              <p:cNvSpPr/>
              <p:nvPr/>
            </p:nvSpPr>
            <p:spPr>
              <a:xfrm>
                <a:off x="2270202" y="41025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C0CCAB2B-3909-BB92-9B5B-9DA3026D44FB}"/>
                  </a:ext>
                </a:extLst>
              </p:cNvPr>
              <p:cNvSpPr/>
              <p:nvPr/>
            </p:nvSpPr>
            <p:spPr>
              <a:xfrm>
                <a:off x="2270202" y="42412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CD4B435A-AF7E-38DF-8D9A-CF82614D7652}"/>
                  </a:ext>
                </a:extLst>
              </p:cNvPr>
              <p:cNvSpPr/>
              <p:nvPr/>
            </p:nvSpPr>
            <p:spPr>
              <a:xfrm>
                <a:off x="2270202" y="42874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6E3EAC0C-D4D3-1994-DF74-BF30E04E49E3}"/>
                  </a:ext>
                </a:extLst>
              </p:cNvPr>
              <p:cNvSpPr/>
              <p:nvPr/>
            </p:nvSpPr>
            <p:spPr>
              <a:xfrm>
                <a:off x="2226387" y="377898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A7EF163C-962A-D88D-9FC6-544A3785289A}"/>
                  </a:ext>
                </a:extLst>
              </p:cNvPr>
              <p:cNvSpPr/>
              <p:nvPr/>
            </p:nvSpPr>
            <p:spPr>
              <a:xfrm>
                <a:off x="2226387" y="382518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EACCDBB6-7860-A5FA-DA33-252E658A9124}"/>
                  </a:ext>
                </a:extLst>
              </p:cNvPr>
              <p:cNvSpPr/>
              <p:nvPr/>
            </p:nvSpPr>
            <p:spPr>
              <a:xfrm>
                <a:off x="2226387" y="387138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5EA43559-2C00-8EE4-43A3-C8B8996F26F9}"/>
                  </a:ext>
                </a:extLst>
              </p:cNvPr>
              <p:cNvSpPr/>
              <p:nvPr/>
            </p:nvSpPr>
            <p:spPr>
              <a:xfrm>
                <a:off x="2226387" y="391767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3805243C-962C-FC0A-F725-CBCAA954C288}"/>
                  </a:ext>
                </a:extLst>
              </p:cNvPr>
              <p:cNvSpPr/>
              <p:nvPr/>
            </p:nvSpPr>
            <p:spPr>
              <a:xfrm>
                <a:off x="2226387" y="396387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60E36326-2D15-A8FE-EF9B-6EBEF5718EB8}"/>
                  </a:ext>
                </a:extLst>
              </p:cNvPr>
              <p:cNvSpPr/>
              <p:nvPr/>
            </p:nvSpPr>
            <p:spPr>
              <a:xfrm>
                <a:off x="2226387" y="401006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7147ADB2-A730-2785-3867-88F661CE1290}"/>
                  </a:ext>
                </a:extLst>
              </p:cNvPr>
              <p:cNvSpPr/>
              <p:nvPr/>
            </p:nvSpPr>
            <p:spPr>
              <a:xfrm>
                <a:off x="2226387" y="405626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5E39BF73-9A47-31CC-C967-C090F7A46719}"/>
                  </a:ext>
                </a:extLst>
              </p:cNvPr>
              <p:cNvSpPr/>
              <p:nvPr/>
            </p:nvSpPr>
            <p:spPr>
              <a:xfrm>
                <a:off x="2226387" y="410255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89AEB76-CAD3-6875-6858-0323FCD22689}"/>
                  </a:ext>
                </a:extLst>
              </p:cNvPr>
              <p:cNvSpPr/>
              <p:nvPr/>
            </p:nvSpPr>
            <p:spPr>
              <a:xfrm>
                <a:off x="2226387" y="428743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2C258CDF-7C21-D80E-72C4-466ACE66D329}"/>
                  </a:ext>
                </a:extLst>
              </p:cNvPr>
              <p:cNvSpPr/>
              <p:nvPr/>
            </p:nvSpPr>
            <p:spPr>
              <a:xfrm>
                <a:off x="2182667" y="377898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632D0436-3F8E-D4FD-A495-FC196AE6939D}"/>
                  </a:ext>
                </a:extLst>
              </p:cNvPr>
              <p:cNvSpPr/>
              <p:nvPr/>
            </p:nvSpPr>
            <p:spPr>
              <a:xfrm>
                <a:off x="2182667" y="382518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1489F2A2-CD9C-EDC8-4EA9-34193CBE85A4}"/>
                  </a:ext>
                </a:extLst>
              </p:cNvPr>
              <p:cNvSpPr/>
              <p:nvPr/>
            </p:nvSpPr>
            <p:spPr>
              <a:xfrm>
                <a:off x="2182667" y="387138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6DB6E36F-4F64-8107-FCF0-36F3DD5E508D}"/>
                  </a:ext>
                </a:extLst>
              </p:cNvPr>
              <p:cNvSpPr/>
              <p:nvPr/>
            </p:nvSpPr>
            <p:spPr>
              <a:xfrm>
                <a:off x="2182667" y="391767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4477ECD5-FF30-FE13-5B1C-4847B473B9AB}"/>
                  </a:ext>
                </a:extLst>
              </p:cNvPr>
              <p:cNvSpPr/>
              <p:nvPr/>
            </p:nvSpPr>
            <p:spPr>
              <a:xfrm>
                <a:off x="2182667" y="396387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2C727B6F-846C-58D1-04F5-D82F43C5291E}"/>
                  </a:ext>
                </a:extLst>
              </p:cNvPr>
              <p:cNvSpPr/>
              <p:nvPr/>
            </p:nvSpPr>
            <p:spPr>
              <a:xfrm>
                <a:off x="2182667" y="401006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9D0556A0-B056-99B9-C7A7-FDD410DFF5C9}"/>
                  </a:ext>
                </a:extLst>
              </p:cNvPr>
              <p:cNvSpPr/>
              <p:nvPr/>
            </p:nvSpPr>
            <p:spPr>
              <a:xfrm>
                <a:off x="2182667" y="405626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D8B21804-6CEB-7163-4BF9-60E03214FB22}"/>
                  </a:ext>
                </a:extLst>
              </p:cNvPr>
              <p:cNvSpPr/>
              <p:nvPr/>
            </p:nvSpPr>
            <p:spPr>
              <a:xfrm>
                <a:off x="2182667" y="410255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E80358A5-57C2-3FBD-206A-22002DE15312}"/>
                  </a:ext>
                </a:extLst>
              </p:cNvPr>
              <p:cNvSpPr/>
              <p:nvPr/>
            </p:nvSpPr>
            <p:spPr>
              <a:xfrm>
                <a:off x="2138852" y="377898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434B1BC5-6565-0F1C-58E6-5BFFD938B2C7}"/>
                  </a:ext>
                </a:extLst>
              </p:cNvPr>
              <p:cNvSpPr/>
              <p:nvPr/>
            </p:nvSpPr>
            <p:spPr>
              <a:xfrm>
                <a:off x="2138852" y="38251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61D0C0BB-D49B-7302-DF5C-2E8F3D2D3373}"/>
                  </a:ext>
                </a:extLst>
              </p:cNvPr>
              <p:cNvSpPr/>
              <p:nvPr/>
            </p:nvSpPr>
            <p:spPr>
              <a:xfrm>
                <a:off x="2138852" y="38713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3AEBA548-D221-43E4-8E9D-B6870EB39AB5}"/>
                  </a:ext>
                </a:extLst>
              </p:cNvPr>
              <p:cNvSpPr/>
              <p:nvPr/>
            </p:nvSpPr>
            <p:spPr>
              <a:xfrm>
                <a:off x="2138852" y="39176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B3F9517A-F6F3-F4B1-FCB4-B2BA252A4B89}"/>
                  </a:ext>
                </a:extLst>
              </p:cNvPr>
              <p:cNvSpPr/>
              <p:nvPr/>
            </p:nvSpPr>
            <p:spPr>
              <a:xfrm>
                <a:off x="2138852" y="396387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1B564EC6-D498-6D2B-ED76-819F03899696}"/>
                  </a:ext>
                </a:extLst>
              </p:cNvPr>
              <p:cNvSpPr/>
              <p:nvPr/>
            </p:nvSpPr>
            <p:spPr>
              <a:xfrm>
                <a:off x="2138852" y="40100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0BF950E6-94CB-2E28-4616-C1DBCB21F2F2}"/>
                  </a:ext>
                </a:extLst>
              </p:cNvPr>
              <p:cNvSpPr/>
              <p:nvPr/>
            </p:nvSpPr>
            <p:spPr>
              <a:xfrm>
                <a:off x="2138852" y="41025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A54DF2E3-669B-A796-C4AA-7E40B188677A}"/>
                  </a:ext>
                </a:extLst>
              </p:cNvPr>
              <p:cNvSpPr/>
              <p:nvPr/>
            </p:nvSpPr>
            <p:spPr>
              <a:xfrm>
                <a:off x="2138852" y="414875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94CFCDA4-39E4-D031-2E17-CB373BA5BA6B}"/>
                  </a:ext>
                </a:extLst>
              </p:cNvPr>
              <p:cNvSpPr/>
              <p:nvPr/>
            </p:nvSpPr>
            <p:spPr>
              <a:xfrm>
                <a:off x="2138852" y="42874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55E12290-1ABC-B491-0ED2-3D17EB352652}"/>
                  </a:ext>
                </a:extLst>
              </p:cNvPr>
              <p:cNvSpPr/>
              <p:nvPr/>
            </p:nvSpPr>
            <p:spPr>
              <a:xfrm>
                <a:off x="2138852" y="433363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091860DD-19F9-906F-E610-099FB7EBB675}"/>
                  </a:ext>
                </a:extLst>
              </p:cNvPr>
              <p:cNvSpPr/>
              <p:nvPr/>
            </p:nvSpPr>
            <p:spPr>
              <a:xfrm>
                <a:off x="2138852" y="43799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E6470CC4-DCFA-3FD4-E983-0B05B8992F5C}"/>
                  </a:ext>
                </a:extLst>
              </p:cNvPr>
              <p:cNvSpPr/>
              <p:nvPr/>
            </p:nvSpPr>
            <p:spPr>
              <a:xfrm>
                <a:off x="2138852" y="44261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4179A0AD-35C0-28AE-B486-A59B130440F7}"/>
                  </a:ext>
                </a:extLst>
              </p:cNvPr>
              <p:cNvSpPr/>
              <p:nvPr/>
            </p:nvSpPr>
            <p:spPr>
              <a:xfrm>
                <a:off x="2138852" y="44723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94381D03-10A6-477C-14F1-D07C6B4FC5AB}"/>
                  </a:ext>
                </a:extLst>
              </p:cNvPr>
              <p:cNvSpPr/>
              <p:nvPr/>
            </p:nvSpPr>
            <p:spPr>
              <a:xfrm>
                <a:off x="2138852" y="45186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B2359A3E-252A-69E0-7FC7-A1A0BC7067B9}"/>
                  </a:ext>
                </a:extLst>
              </p:cNvPr>
              <p:cNvSpPr/>
              <p:nvPr/>
            </p:nvSpPr>
            <p:spPr>
              <a:xfrm>
                <a:off x="2138852" y="456480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1355E308-D617-9CE4-EC48-E04CFD839705}"/>
                  </a:ext>
                </a:extLst>
              </p:cNvPr>
              <p:cNvSpPr/>
              <p:nvPr/>
            </p:nvSpPr>
            <p:spPr>
              <a:xfrm>
                <a:off x="2095037" y="377898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348EB41C-E19B-2C17-6A53-A6C0B5CBD4E9}"/>
                  </a:ext>
                </a:extLst>
              </p:cNvPr>
              <p:cNvSpPr/>
              <p:nvPr/>
            </p:nvSpPr>
            <p:spPr>
              <a:xfrm>
                <a:off x="2095037" y="38251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D5B330DD-3ABA-9856-BC57-A52A493C996F}"/>
                  </a:ext>
                </a:extLst>
              </p:cNvPr>
              <p:cNvSpPr/>
              <p:nvPr/>
            </p:nvSpPr>
            <p:spPr>
              <a:xfrm>
                <a:off x="2095037" y="38713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DC267080-274C-9095-7352-EC46AF8DCB49}"/>
                  </a:ext>
                </a:extLst>
              </p:cNvPr>
              <p:cNvSpPr/>
              <p:nvPr/>
            </p:nvSpPr>
            <p:spPr>
              <a:xfrm>
                <a:off x="2095037" y="39176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A15531D5-C089-6827-2D21-2625BE7261DB}"/>
                  </a:ext>
                </a:extLst>
              </p:cNvPr>
              <p:cNvSpPr/>
              <p:nvPr/>
            </p:nvSpPr>
            <p:spPr>
              <a:xfrm>
                <a:off x="2095037" y="396387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6368B211-1A94-2ADE-A1D1-EDF8058ADCA2}"/>
                  </a:ext>
                </a:extLst>
              </p:cNvPr>
              <p:cNvSpPr/>
              <p:nvPr/>
            </p:nvSpPr>
            <p:spPr>
              <a:xfrm>
                <a:off x="2095037" y="40100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5C56C452-04A6-2318-1F17-1D3DA14BF5BE}"/>
                  </a:ext>
                </a:extLst>
              </p:cNvPr>
              <p:cNvSpPr/>
              <p:nvPr/>
            </p:nvSpPr>
            <p:spPr>
              <a:xfrm>
                <a:off x="2095037" y="414875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D5A3CB2E-02DF-EFF4-9835-3099AD17A2AD}"/>
                  </a:ext>
                </a:extLst>
              </p:cNvPr>
              <p:cNvSpPr/>
              <p:nvPr/>
            </p:nvSpPr>
            <p:spPr>
              <a:xfrm>
                <a:off x="2095037" y="419494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C3D6ECC7-AA0C-6C49-537F-67E798E4D3B2}"/>
                  </a:ext>
                </a:extLst>
              </p:cNvPr>
              <p:cNvSpPr/>
              <p:nvPr/>
            </p:nvSpPr>
            <p:spPr>
              <a:xfrm>
                <a:off x="2095037" y="42412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38F49E6D-5E7D-45F3-0B71-72AA0695EBA3}"/>
                  </a:ext>
                </a:extLst>
              </p:cNvPr>
              <p:cNvSpPr/>
              <p:nvPr/>
            </p:nvSpPr>
            <p:spPr>
              <a:xfrm>
                <a:off x="2095037" y="42874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657557F2-5475-817D-E490-76E2D7772DE9}"/>
                  </a:ext>
                </a:extLst>
              </p:cNvPr>
              <p:cNvSpPr/>
              <p:nvPr/>
            </p:nvSpPr>
            <p:spPr>
              <a:xfrm>
                <a:off x="2095037" y="433363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633A704A-6EC1-C0FE-B176-F58666EEBC42}"/>
                  </a:ext>
                </a:extLst>
              </p:cNvPr>
              <p:cNvSpPr/>
              <p:nvPr/>
            </p:nvSpPr>
            <p:spPr>
              <a:xfrm>
                <a:off x="2095037" y="43799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1FF942DA-2576-9CCC-5563-7E6DE4AF9766}"/>
                  </a:ext>
                </a:extLst>
              </p:cNvPr>
              <p:cNvSpPr/>
              <p:nvPr/>
            </p:nvSpPr>
            <p:spPr>
              <a:xfrm>
                <a:off x="2095037" y="44261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C6A9FC92-6D2B-E11E-FFCD-0AD6DC519B61}"/>
                  </a:ext>
                </a:extLst>
              </p:cNvPr>
              <p:cNvSpPr/>
              <p:nvPr/>
            </p:nvSpPr>
            <p:spPr>
              <a:xfrm>
                <a:off x="2095037" y="44723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3BEA0DB6-3F53-579A-337B-A6E42C151710}"/>
                  </a:ext>
                </a:extLst>
              </p:cNvPr>
              <p:cNvSpPr/>
              <p:nvPr/>
            </p:nvSpPr>
            <p:spPr>
              <a:xfrm>
                <a:off x="2095037" y="45186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F64F229B-0AB6-217C-C9B4-3FF75BA93825}"/>
                  </a:ext>
                </a:extLst>
              </p:cNvPr>
              <p:cNvSpPr/>
              <p:nvPr/>
            </p:nvSpPr>
            <p:spPr>
              <a:xfrm>
                <a:off x="2095037" y="456480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AA800033-48BC-9A0E-1077-3C17B9328760}"/>
                  </a:ext>
                </a:extLst>
              </p:cNvPr>
              <p:cNvSpPr/>
              <p:nvPr/>
            </p:nvSpPr>
            <p:spPr>
              <a:xfrm>
                <a:off x="2095037" y="46109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3BC635AE-3735-9C7C-2D99-A539B8526EFA}"/>
                  </a:ext>
                </a:extLst>
              </p:cNvPr>
              <p:cNvSpPr/>
              <p:nvPr/>
            </p:nvSpPr>
            <p:spPr>
              <a:xfrm>
                <a:off x="2095037" y="47034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25F3902E-7C16-0327-146F-6121663F428E}"/>
                  </a:ext>
                </a:extLst>
              </p:cNvPr>
              <p:cNvSpPr/>
              <p:nvPr/>
            </p:nvSpPr>
            <p:spPr>
              <a:xfrm>
                <a:off x="2051222" y="377898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7DC398AD-F8D6-41AC-FFE1-5E147A120A89}"/>
                  </a:ext>
                </a:extLst>
              </p:cNvPr>
              <p:cNvSpPr/>
              <p:nvPr/>
            </p:nvSpPr>
            <p:spPr>
              <a:xfrm>
                <a:off x="2051222" y="382518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B16CF1DD-647C-5B3C-77DA-AAA380C7513C}"/>
                  </a:ext>
                </a:extLst>
              </p:cNvPr>
              <p:cNvSpPr/>
              <p:nvPr/>
            </p:nvSpPr>
            <p:spPr>
              <a:xfrm>
                <a:off x="2051222" y="387138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2B734559-09EC-FF40-B975-D9C78986F110}"/>
                  </a:ext>
                </a:extLst>
              </p:cNvPr>
              <p:cNvSpPr/>
              <p:nvPr/>
            </p:nvSpPr>
            <p:spPr>
              <a:xfrm>
                <a:off x="2051222" y="391767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8A3AC3F5-6815-4244-C636-04B486DAB41A}"/>
                  </a:ext>
                </a:extLst>
              </p:cNvPr>
              <p:cNvSpPr/>
              <p:nvPr/>
            </p:nvSpPr>
            <p:spPr>
              <a:xfrm>
                <a:off x="2051222" y="396387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75FA4C85-77F1-67ED-3A7F-A8C5B3C44D31}"/>
                  </a:ext>
                </a:extLst>
              </p:cNvPr>
              <p:cNvSpPr/>
              <p:nvPr/>
            </p:nvSpPr>
            <p:spPr>
              <a:xfrm>
                <a:off x="2051222" y="401006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9A34FA74-2110-8A9C-5FE6-53CDFA054379}"/>
                  </a:ext>
                </a:extLst>
              </p:cNvPr>
              <p:cNvSpPr/>
              <p:nvPr/>
            </p:nvSpPr>
            <p:spPr>
              <a:xfrm>
                <a:off x="2051222" y="4148750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B01BC236-799B-5711-E92F-FA0FBA7DF676}"/>
                  </a:ext>
                </a:extLst>
              </p:cNvPr>
              <p:cNvSpPr/>
              <p:nvPr/>
            </p:nvSpPr>
            <p:spPr>
              <a:xfrm>
                <a:off x="2051222" y="419494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33FF1221-0911-66FE-71C9-C1B54C71F107}"/>
                  </a:ext>
                </a:extLst>
              </p:cNvPr>
              <p:cNvSpPr/>
              <p:nvPr/>
            </p:nvSpPr>
            <p:spPr>
              <a:xfrm>
                <a:off x="2051222" y="424123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FF07CEED-81DB-1C2C-C877-90CE33E92DFE}"/>
                  </a:ext>
                </a:extLst>
              </p:cNvPr>
              <p:cNvSpPr/>
              <p:nvPr/>
            </p:nvSpPr>
            <p:spPr>
              <a:xfrm>
                <a:off x="2051222" y="428743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0E3D78A1-DD73-4AF6-784D-44A2E319A64F}"/>
                  </a:ext>
                </a:extLst>
              </p:cNvPr>
              <p:cNvSpPr/>
              <p:nvPr/>
            </p:nvSpPr>
            <p:spPr>
              <a:xfrm>
                <a:off x="2051222" y="442611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3D0C2044-7E83-3432-E558-1D3F42C91D37}"/>
                  </a:ext>
                </a:extLst>
              </p:cNvPr>
              <p:cNvSpPr/>
              <p:nvPr/>
            </p:nvSpPr>
            <p:spPr>
              <a:xfrm>
                <a:off x="2051222" y="447231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33AA1507-DA59-718E-CF24-ED00084BC185}"/>
                  </a:ext>
                </a:extLst>
              </p:cNvPr>
              <p:cNvSpPr/>
              <p:nvPr/>
            </p:nvSpPr>
            <p:spPr>
              <a:xfrm>
                <a:off x="2051222" y="45186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96815066-D0B9-AE98-1CBF-C50F19FF7CB5}"/>
                  </a:ext>
                </a:extLst>
              </p:cNvPr>
              <p:cNvSpPr/>
              <p:nvPr/>
            </p:nvSpPr>
            <p:spPr>
              <a:xfrm>
                <a:off x="2051222" y="4564802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0426E68A-502A-392F-2280-6D0FB1592B25}"/>
                  </a:ext>
                </a:extLst>
              </p:cNvPr>
              <p:cNvSpPr/>
              <p:nvPr/>
            </p:nvSpPr>
            <p:spPr>
              <a:xfrm>
                <a:off x="2051222" y="461099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A2EC1B90-EC7C-0CEF-21D1-907E3E359A86}"/>
                  </a:ext>
                </a:extLst>
              </p:cNvPr>
              <p:cNvSpPr/>
              <p:nvPr/>
            </p:nvSpPr>
            <p:spPr>
              <a:xfrm>
                <a:off x="2051222" y="470348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7D4A2A35-FE84-18F0-84E0-24CFF9F602C3}"/>
                  </a:ext>
                </a:extLst>
              </p:cNvPr>
              <p:cNvSpPr/>
              <p:nvPr/>
            </p:nvSpPr>
            <p:spPr>
              <a:xfrm>
                <a:off x="2051222" y="474968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4476E2A3-8CD9-B9C7-9C8A-6E69D77BA5CF}"/>
                  </a:ext>
                </a:extLst>
              </p:cNvPr>
              <p:cNvSpPr/>
              <p:nvPr/>
            </p:nvSpPr>
            <p:spPr>
              <a:xfrm>
                <a:off x="1653839" y="42087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223F2269-9171-FD27-F3A8-4D9D7C6BDC93}"/>
                  </a:ext>
                </a:extLst>
              </p:cNvPr>
              <p:cNvSpPr/>
              <p:nvPr/>
            </p:nvSpPr>
            <p:spPr>
              <a:xfrm>
                <a:off x="1653839" y="4254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E1E36379-5766-65AD-A91C-2750D02073BC}"/>
                  </a:ext>
                </a:extLst>
              </p:cNvPr>
              <p:cNvSpPr/>
              <p:nvPr/>
            </p:nvSpPr>
            <p:spPr>
              <a:xfrm>
                <a:off x="1653839" y="43012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FBE4DABC-D207-49BC-5745-6FBCCCB08B65}"/>
                  </a:ext>
                </a:extLst>
              </p:cNvPr>
              <p:cNvSpPr/>
              <p:nvPr/>
            </p:nvSpPr>
            <p:spPr>
              <a:xfrm>
                <a:off x="1653839" y="434744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75ABD052-55CF-FAA7-7E8C-B96785EDE5EC}"/>
                  </a:ext>
                </a:extLst>
              </p:cNvPr>
              <p:cNvSpPr/>
              <p:nvPr/>
            </p:nvSpPr>
            <p:spPr>
              <a:xfrm>
                <a:off x="1653839" y="4393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FAF4CFA1-7662-103C-E76B-EB6D13242B83}"/>
                  </a:ext>
                </a:extLst>
              </p:cNvPr>
              <p:cNvSpPr/>
              <p:nvPr/>
            </p:nvSpPr>
            <p:spPr>
              <a:xfrm>
                <a:off x="1653839" y="44399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0F5E18AC-8D4C-ECC1-A123-D8A7B9EE99CE}"/>
                  </a:ext>
                </a:extLst>
              </p:cNvPr>
              <p:cNvSpPr/>
              <p:nvPr/>
            </p:nvSpPr>
            <p:spPr>
              <a:xfrm>
                <a:off x="1653839" y="44861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4DC51326-5120-691E-4AA2-03B7F2FCC9E0}"/>
                  </a:ext>
                </a:extLst>
              </p:cNvPr>
              <p:cNvSpPr/>
              <p:nvPr/>
            </p:nvSpPr>
            <p:spPr>
              <a:xfrm>
                <a:off x="1653839" y="46248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2776D471-E3B1-991A-3819-0B948DBBB17A}"/>
                  </a:ext>
                </a:extLst>
              </p:cNvPr>
              <p:cNvSpPr/>
              <p:nvPr/>
            </p:nvSpPr>
            <p:spPr>
              <a:xfrm>
                <a:off x="1653839" y="4671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99C5A3F2-571B-8A03-FBD5-62FABEB6FDA1}"/>
                  </a:ext>
                </a:extLst>
              </p:cNvPr>
              <p:cNvSpPr/>
              <p:nvPr/>
            </p:nvSpPr>
            <p:spPr>
              <a:xfrm>
                <a:off x="1653839" y="4717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BA3F4487-A691-B2C0-1E0C-ED0EA70090AB}"/>
                  </a:ext>
                </a:extLst>
              </p:cNvPr>
              <p:cNvSpPr/>
              <p:nvPr/>
            </p:nvSpPr>
            <p:spPr>
              <a:xfrm>
                <a:off x="1610120" y="42087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245BC342-D087-30CD-E8C5-C927B4FA4921}"/>
                  </a:ext>
                </a:extLst>
              </p:cNvPr>
              <p:cNvSpPr/>
              <p:nvPr/>
            </p:nvSpPr>
            <p:spPr>
              <a:xfrm>
                <a:off x="1610120" y="4254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7A2D8D3A-994A-05EF-780A-945DA513E2B8}"/>
                  </a:ext>
                </a:extLst>
              </p:cNvPr>
              <p:cNvSpPr/>
              <p:nvPr/>
            </p:nvSpPr>
            <p:spPr>
              <a:xfrm>
                <a:off x="1610120" y="43012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68E440CA-0AF2-B921-ABC8-6092D3C84CB7}"/>
                  </a:ext>
                </a:extLst>
              </p:cNvPr>
              <p:cNvSpPr/>
              <p:nvPr/>
            </p:nvSpPr>
            <p:spPr>
              <a:xfrm>
                <a:off x="1610120" y="434744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BC658044-AE09-F7C9-C88C-85DAA311C221}"/>
                  </a:ext>
                </a:extLst>
              </p:cNvPr>
              <p:cNvSpPr/>
              <p:nvPr/>
            </p:nvSpPr>
            <p:spPr>
              <a:xfrm>
                <a:off x="1610120" y="4393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A5D144A2-7DFB-0F98-AE32-2F9C6A275386}"/>
                  </a:ext>
                </a:extLst>
              </p:cNvPr>
              <p:cNvSpPr/>
              <p:nvPr/>
            </p:nvSpPr>
            <p:spPr>
              <a:xfrm>
                <a:off x="1610120" y="44399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0FFE7060-280F-639B-F0BE-37E8D4DADED0}"/>
                  </a:ext>
                </a:extLst>
              </p:cNvPr>
              <p:cNvSpPr/>
              <p:nvPr/>
            </p:nvSpPr>
            <p:spPr>
              <a:xfrm>
                <a:off x="1610120" y="44861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67BDE4DC-A8EA-A886-F3CD-9EB5B6F90A6E}"/>
                  </a:ext>
                </a:extLst>
              </p:cNvPr>
              <p:cNvSpPr/>
              <p:nvPr/>
            </p:nvSpPr>
            <p:spPr>
              <a:xfrm>
                <a:off x="1566305" y="42087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B56E7316-1B13-1179-0DEF-DCBB0B41A9AB}"/>
                  </a:ext>
                </a:extLst>
              </p:cNvPr>
              <p:cNvSpPr/>
              <p:nvPr/>
            </p:nvSpPr>
            <p:spPr>
              <a:xfrm>
                <a:off x="1566305" y="4254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27EB15C7-C0A1-5857-7E2F-1B581302A035}"/>
                  </a:ext>
                </a:extLst>
              </p:cNvPr>
              <p:cNvSpPr/>
              <p:nvPr/>
            </p:nvSpPr>
            <p:spPr>
              <a:xfrm>
                <a:off x="1566305" y="43012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BAEB0583-1B1B-BCFB-70DC-E606ED4F0E74}"/>
                  </a:ext>
                </a:extLst>
              </p:cNvPr>
              <p:cNvSpPr/>
              <p:nvPr/>
            </p:nvSpPr>
            <p:spPr>
              <a:xfrm>
                <a:off x="1566305" y="434744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3D5A7625-40B9-E7BB-A4F4-EB6FBE70AA31}"/>
                  </a:ext>
                </a:extLst>
              </p:cNvPr>
              <p:cNvSpPr/>
              <p:nvPr/>
            </p:nvSpPr>
            <p:spPr>
              <a:xfrm>
                <a:off x="1566305" y="4393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4F859AB1-BBFF-F53E-CFC8-840271227D9C}"/>
                  </a:ext>
                </a:extLst>
              </p:cNvPr>
              <p:cNvSpPr/>
              <p:nvPr/>
            </p:nvSpPr>
            <p:spPr>
              <a:xfrm>
                <a:off x="1566305" y="44399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397A1A3D-6424-0B73-EC26-AABDEDCB5849}"/>
                  </a:ext>
                </a:extLst>
              </p:cNvPr>
              <p:cNvSpPr/>
              <p:nvPr/>
            </p:nvSpPr>
            <p:spPr>
              <a:xfrm>
                <a:off x="1566305" y="44861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C552538E-63B4-A9EB-51D2-36C92FF1F4F6}"/>
                  </a:ext>
                </a:extLst>
              </p:cNvPr>
              <p:cNvSpPr/>
              <p:nvPr/>
            </p:nvSpPr>
            <p:spPr>
              <a:xfrm>
                <a:off x="1522490" y="42087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0FAD7A15-7359-1FB7-33E8-79B3EA9396E0}"/>
                  </a:ext>
                </a:extLst>
              </p:cNvPr>
              <p:cNvSpPr/>
              <p:nvPr/>
            </p:nvSpPr>
            <p:spPr>
              <a:xfrm>
                <a:off x="1522490" y="4254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4384EF72-3EAE-EA62-421A-57EA5A4667E6}"/>
                  </a:ext>
                </a:extLst>
              </p:cNvPr>
              <p:cNvSpPr/>
              <p:nvPr/>
            </p:nvSpPr>
            <p:spPr>
              <a:xfrm>
                <a:off x="1522490" y="43012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FEAD593C-C292-2363-9EBE-59559071D4A5}"/>
                  </a:ext>
                </a:extLst>
              </p:cNvPr>
              <p:cNvSpPr/>
              <p:nvPr/>
            </p:nvSpPr>
            <p:spPr>
              <a:xfrm>
                <a:off x="1522490" y="434744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FFF7845F-E60C-DD9F-F232-42060CDDF8DE}"/>
                  </a:ext>
                </a:extLst>
              </p:cNvPr>
              <p:cNvSpPr/>
              <p:nvPr/>
            </p:nvSpPr>
            <p:spPr>
              <a:xfrm>
                <a:off x="1522490" y="4393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E9BB3EFE-C163-ACF7-80BA-8815799B4221}"/>
                  </a:ext>
                </a:extLst>
              </p:cNvPr>
              <p:cNvSpPr/>
              <p:nvPr/>
            </p:nvSpPr>
            <p:spPr>
              <a:xfrm>
                <a:off x="1522490" y="44399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E5612475-3952-C106-2A08-F54DDDFF9530}"/>
                  </a:ext>
                </a:extLst>
              </p:cNvPr>
              <p:cNvSpPr/>
              <p:nvPr/>
            </p:nvSpPr>
            <p:spPr>
              <a:xfrm>
                <a:off x="1522490" y="44861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9A3039F1-CF61-E080-F5B4-83FCACFE4939}"/>
                  </a:ext>
                </a:extLst>
              </p:cNvPr>
              <p:cNvSpPr/>
              <p:nvPr/>
            </p:nvSpPr>
            <p:spPr>
              <a:xfrm>
                <a:off x="1522490" y="45323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8E429D80-EE4A-7813-8256-FA313C376FC8}"/>
                  </a:ext>
                </a:extLst>
              </p:cNvPr>
              <p:cNvSpPr/>
              <p:nvPr/>
            </p:nvSpPr>
            <p:spPr>
              <a:xfrm>
                <a:off x="1522490" y="45786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93B73A28-BE67-2CA2-7447-4F44709931B8}"/>
                  </a:ext>
                </a:extLst>
              </p:cNvPr>
              <p:cNvSpPr/>
              <p:nvPr/>
            </p:nvSpPr>
            <p:spPr>
              <a:xfrm>
                <a:off x="1522490" y="46248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F1107232-854A-CB05-E4EB-FEEC6C816936}"/>
                  </a:ext>
                </a:extLst>
              </p:cNvPr>
              <p:cNvSpPr/>
              <p:nvPr/>
            </p:nvSpPr>
            <p:spPr>
              <a:xfrm>
                <a:off x="1522490" y="4671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76034A36-89BC-287B-0FFF-D28512588FE3}"/>
                  </a:ext>
                </a:extLst>
              </p:cNvPr>
              <p:cNvSpPr/>
              <p:nvPr/>
            </p:nvSpPr>
            <p:spPr>
              <a:xfrm>
                <a:off x="1478675" y="42087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56986997-8F53-E0FC-DC90-490E6406E0FB}"/>
                  </a:ext>
                </a:extLst>
              </p:cNvPr>
              <p:cNvSpPr/>
              <p:nvPr/>
            </p:nvSpPr>
            <p:spPr>
              <a:xfrm>
                <a:off x="1478675" y="4254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35FFD550-C334-4A9A-FC26-E260C91F72B5}"/>
                  </a:ext>
                </a:extLst>
              </p:cNvPr>
              <p:cNvSpPr/>
              <p:nvPr/>
            </p:nvSpPr>
            <p:spPr>
              <a:xfrm>
                <a:off x="1478675" y="43012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4DC099A7-04CF-71BB-D6AD-2AEFD0140897}"/>
                  </a:ext>
                </a:extLst>
              </p:cNvPr>
              <p:cNvSpPr/>
              <p:nvPr/>
            </p:nvSpPr>
            <p:spPr>
              <a:xfrm>
                <a:off x="1478675" y="434744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4AF223FD-0716-5360-DCDB-98FD39DEF1D2}"/>
                  </a:ext>
                </a:extLst>
              </p:cNvPr>
              <p:cNvSpPr/>
              <p:nvPr/>
            </p:nvSpPr>
            <p:spPr>
              <a:xfrm>
                <a:off x="1478675" y="4393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5A34AF90-A0DD-B1AE-9614-9FA63B3FAC9B}"/>
                  </a:ext>
                </a:extLst>
              </p:cNvPr>
              <p:cNvSpPr/>
              <p:nvPr/>
            </p:nvSpPr>
            <p:spPr>
              <a:xfrm>
                <a:off x="1478675" y="44399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00435DF2-FF2F-8796-4A5E-0369C50C6043}"/>
                  </a:ext>
                </a:extLst>
              </p:cNvPr>
              <p:cNvSpPr/>
              <p:nvPr/>
            </p:nvSpPr>
            <p:spPr>
              <a:xfrm>
                <a:off x="1478675" y="44861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FFB66C8D-9B62-F651-E1FB-5C778ADECC0E}"/>
                  </a:ext>
                </a:extLst>
              </p:cNvPr>
              <p:cNvSpPr/>
              <p:nvPr/>
            </p:nvSpPr>
            <p:spPr>
              <a:xfrm>
                <a:off x="1478675" y="45323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CAFD653C-6BE6-D09C-1A48-54FBC23668C1}"/>
                  </a:ext>
                </a:extLst>
              </p:cNvPr>
              <p:cNvSpPr/>
              <p:nvPr/>
            </p:nvSpPr>
            <p:spPr>
              <a:xfrm>
                <a:off x="1478675" y="45786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49EFA7D8-B12B-4B67-6E26-BB4D971A628B}"/>
                  </a:ext>
                </a:extLst>
              </p:cNvPr>
              <p:cNvSpPr/>
              <p:nvPr/>
            </p:nvSpPr>
            <p:spPr>
              <a:xfrm>
                <a:off x="1478675" y="46248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10BC0F7C-1083-66C4-376E-67D4604EAD64}"/>
                  </a:ext>
                </a:extLst>
              </p:cNvPr>
              <p:cNvSpPr/>
              <p:nvPr/>
            </p:nvSpPr>
            <p:spPr>
              <a:xfrm>
                <a:off x="1478675" y="4671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76465A84-33C0-7634-E184-0B64D8AAF0BB}"/>
                  </a:ext>
                </a:extLst>
              </p:cNvPr>
              <p:cNvSpPr/>
              <p:nvPr/>
            </p:nvSpPr>
            <p:spPr>
              <a:xfrm>
                <a:off x="1478675" y="4717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799BA02B-E9B5-B46E-8309-60A4713FBA3B}"/>
                  </a:ext>
                </a:extLst>
              </p:cNvPr>
              <p:cNvSpPr/>
              <p:nvPr/>
            </p:nvSpPr>
            <p:spPr>
              <a:xfrm>
                <a:off x="1478675" y="48558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A19918E1-40FE-4FD4-B734-87B2B60107DE}"/>
                  </a:ext>
                </a:extLst>
              </p:cNvPr>
              <p:cNvSpPr/>
              <p:nvPr/>
            </p:nvSpPr>
            <p:spPr>
              <a:xfrm>
                <a:off x="1478675" y="490217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63296E30-DFEE-F513-7375-6C7B03265587}"/>
                  </a:ext>
                </a:extLst>
              </p:cNvPr>
              <p:cNvSpPr/>
              <p:nvPr/>
            </p:nvSpPr>
            <p:spPr>
              <a:xfrm>
                <a:off x="1434955" y="42087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5E85545D-5E31-F414-689A-0246B96A24CB}"/>
                  </a:ext>
                </a:extLst>
              </p:cNvPr>
              <p:cNvSpPr/>
              <p:nvPr/>
            </p:nvSpPr>
            <p:spPr>
              <a:xfrm>
                <a:off x="1434955" y="4254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30C7FC78-AE7E-3468-B3B0-786225DFB0CD}"/>
                  </a:ext>
                </a:extLst>
              </p:cNvPr>
              <p:cNvSpPr/>
              <p:nvPr/>
            </p:nvSpPr>
            <p:spPr>
              <a:xfrm>
                <a:off x="1434955" y="43012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8BA0DFC3-C6FC-E817-D084-8B0A3FE8D14A}"/>
                  </a:ext>
                </a:extLst>
              </p:cNvPr>
              <p:cNvSpPr/>
              <p:nvPr/>
            </p:nvSpPr>
            <p:spPr>
              <a:xfrm>
                <a:off x="1434955" y="44399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D99FBB7D-2FFA-8317-D26A-49D43D03BD59}"/>
                  </a:ext>
                </a:extLst>
              </p:cNvPr>
              <p:cNvSpPr/>
              <p:nvPr/>
            </p:nvSpPr>
            <p:spPr>
              <a:xfrm>
                <a:off x="1434955" y="44861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2E977ADF-4F80-0BBD-A174-B0972AEA69C0}"/>
                  </a:ext>
                </a:extLst>
              </p:cNvPr>
              <p:cNvSpPr/>
              <p:nvPr/>
            </p:nvSpPr>
            <p:spPr>
              <a:xfrm>
                <a:off x="1434955" y="45323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8F41850F-C606-244C-DB60-42F36302DE5C}"/>
                  </a:ext>
                </a:extLst>
              </p:cNvPr>
              <p:cNvSpPr/>
              <p:nvPr/>
            </p:nvSpPr>
            <p:spPr>
              <a:xfrm>
                <a:off x="1434955" y="45786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2719DB57-B469-8279-BBD9-83A7B3A1A86D}"/>
                  </a:ext>
                </a:extLst>
              </p:cNvPr>
              <p:cNvSpPr/>
              <p:nvPr/>
            </p:nvSpPr>
            <p:spPr>
              <a:xfrm>
                <a:off x="1434955" y="46248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C64C9581-4770-77FD-7411-94CF435E4F66}"/>
                  </a:ext>
                </a:extLst>
              </p:cNvPr>
              <p:cNvSpPr/>
              <p:nvPr/>
            </p:nvSpPr>
            <p:spPr>
              <a:xfrm>
                <a:off x="1434955" y="4671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CEB3E5BB-269F-351C-04BC-636722347D33}"/>
                  </a:ext>
                </a:extLst>
              </p:cNvPr>
              <p:cNvSpPr/>
              <p:nvPr/>
            </p:nvSpPr>
            <p:spPr>
              <a:xfrm>
                <a:off x="1434955" y="4717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B5E20233-42CF-8220-7E04-9A2F57826730}"/>
                  </a:ext>
                </a:extLst>
              </p:cNvPr>
              <p:cNvSpPr/>
              <p:nvPr/>
            </p:nvSpPr>
            <p:spPr>
              <a:xfrm>
                <a:off x="1434955" y="48558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CE98B7D9-90E6-6782-37DF-798CDC68F0DE}"/>
                  </a:ext>
                </a:extLst>
              </p:cNvPr>
              <p:cNvSpPr/>
              <p:nvPr/>
            </p:nvSpPr>
            <p:spPr>
              <a:xfrm>
                <a:off x="1434955" y="490217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006F5C1B-3642-484D-5ECE-62EC4DDFF7AD}"/>
                  </a:ext>
                </a:extLst>
              </p:cNvPr>
              <p:cNvSpPr/>
              <p:nvPr/>
            </p:nvSpPr>
            <p:spPr>
              <a:xfrm>
                <a:off x="1434955" y="4948374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74E980C0-1AEA-2748-4B0E-746A2D2C3A91}"/>
                  </a:ext>
                </a:extLst>
              </p:cNvPr>
              <p:cNvSpPr/>
              <p:nvPr/>
            </p:nvSpPr>
            <p:spPr>
              <a:xfrm>
                <a:off x="975945" y="393138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4BC96F0B-B535-31B4-30DD-A9DF0FAEFBA4}"/>
                  </a:ext>
                </a:extLst>
              </p:cNvPr>
              <p:cNvSpPr/>
              <p:nvPr/>
            </p:nvSpPr>
            <p:spPr>
              <a:xfrm>
                <a:off x="975945" y="39776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0C161B29-93A7-4645-4AE5-9167E9A3BAA0}"/>
                  </a:ext>
                </a:extLst>
              </p:cNvPr>
              <p:cNvSpPr/>
              <p:nvPr/>
            </p:nvSpPr>
            <p:spPr>
              <a:xfrm>
                <a:off x="975945" y="40238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9AE8E52D-798A-3983-0D3B-BCEE7109D884}"/>
                  </a:ext>
                </a:extLst>
              </p:cNvPr>
              <p:cNvSpPr/>
              <p:nvPr/>
            </p:nvSpPr>
            <p:spPr>
              <a:xfrm>
                <a:off x="975945" y="407007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FCA2DF28-E18F-9807-E691-73F8086963CF}"/>
                  </a:ext>
                </a:extLst>
              </p:cNvPr>
              <p:cNvSpPr/>
              <p:nvPr/>
            </p:nvSpPr>
            <p:spPr>
              <a:xfrm>
                <a:off x="975945" y="411627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753EFD8F-6417-C778-A68C-81BDD62282BD}"/>
                  </a:ext>
                </a:extLst>
              </p:cNvPr>
              <p:cNvSpPr/>
              <p:nvPr/>
            </p:nvSpPr>
            <p:spPr>
              <a:xfrm>
                <a:off x="975945" y="41625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E27144AA-F0CF-AE86-2EF0-D862B103AB33}"/>
                  </a:ext>
                </a:extLst>
              </p:cNvPr>
              <p:cNvSpPr/>
              <p:nvPr/>
            </p:nvSpPr>
            <p:spPr>
              <a:xfrm>
                <a:off x="975945" y="420875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280E305F-2986-8397-E351-8D7A3AACA19A}"/>
                  </a:ext>
                </a:extLst>
              </p:cNvPr>
              <p:cNvSpPr/>
              <p:nvPr/>
            </p:nvSpPr>
            <p:spPr>
              <a:xfrm>
                <a:off x="975945" y="425495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8523FB47-2D3B-2CAC-1AA4-BF892F009EA9}"/>
                  </a:ext>
                </a:extLst>
              </p:cNvPr>
              <p:cNvSpPr/>
              <p:nvPr/>
            </p:nvSpPr>
            <p:spPr>
              <a:xfrm>
                <a:off x="975945" y="43012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D6879C37-A06E-6A91-C8E4-35A235B8BD1C}"/>
                  </a:ext>
                </a:extLst>
              </p:cNvPr>
              <p:cNvSpPr/>
              <p:nvPr/>
            </p:nvSpPr>
            <p:spPr>
              <a:xfrm>
                <a:off x="975945" y="434744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6622505C-F025-38DC-4D30-3001EAC85E97}"/>
                  </a:ext>
                </a:extLst>
              </p:cNvPr>
              <p:cNvSpPr/>
              <p:nvPr/>
            </p:nvSpPr>
            <p:spPr>
              <a:xfrm>
                <a:off x="975945" y="439363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C88074A5-D999-2D8D-19D3-19A8FB003DBC}"/>
                  </a:ext>
                </a:extLst>
              </p:cNvPr>
              <p:cNvSpPr/>
              <p:nvPr/>
            </p:nvSpPr>
            <p:spPr>
              <a:xfrm>
                <a:off x="975945" y="443992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1D5E4207-DC73-2054-EEC1-5CC65F8DE7DC}"/>
                  </a:ext>
                </a:extLst>
              </p:cNvPr>
              <p:cNvSpPr/>
              <p:nvPr/>
            </p:nvSpPr>
            <p:spPr>
              <a:xfrm>
                <a:off x="975945" y="448612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21AAADEA-2686-6D4D-6E74-F1750947872E}"/>
                  </a:ext>
                </a:extLst>
              </p:cNvPr>
              <p:cNvSpPr/>
              <p:nvPr/>
            </p:nvSpPr>
            <p:spPr>
              <a:xfrm>
                <a:off x="975945" y="453232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D4665875-03C0-BFD4-597F-2D4528BC6396}"/>
                  </a:ext>
                </a:extLst>
              </p:cNvPr>
              <p:cNvSpPr/>
              <p:nvPr/>
            </p:nvSpPr>
            <p:spPr>
              <a:xfrm>
                <a:off x="975945" y="45786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A8D9D182-6530-1E53-7F64-9C96496D5052}"/>
                  </a:ext>
                </a:extLst>
              </p:cNvPr>
              <p:cNvSpPr/>
              <p:nvPr/>
            </p:nvSpPr>
            <p:spPr>
              <a:xfrm>
                <a:off x="975945" y="46248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17DA5C35-74DA-615C-98E4-4910D7127CC3}"/>
                  </a:ext>
                </a:extLst>
              </p:cNvPr>
              <p:cNvSpPr/>
              <p:nvPr/>
            </p:nvSpPr>
            <p:spPr>
              <a:xfrm>
                <a:off x="975945" y="46710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BCAD3FDA-1F35-A4B0-B6F6-9AF11696E816}"/>
                  </a:ext>
                </a:extLst>
              </p:cNvPr>
              <p:cNvSpPr/>
              <p:nvPr/>
            </p:nvSpPr>
            <p:spPr>
              <a:xfrm>
                <a:off x="975945" y="471720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605DBB0B-7D7F-8CE3-138D-01A586B04F14}"/>
                  </a:ext>
                </a:extLst>
              </p:cNvPr>
              <p:cNvSpPr/>
              <p:nvPr/>
            </p:nvSpPr>
            <p:spPr>
              <a:xfrm>
                <a:off x="975945" y="47634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5DA04452-CCCA-E1A5-7AC7-07C245C837BA}"/>
                  </a:ext>
                </a:extLst>
              </p:cNvPr>
              <p:cNvSpPr/>
              <p:nvPr/>
            </p:nvSpPr>
            <p:spPr>
              <a:xfrm>
                <a:off x="975945" y="480969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4B7A281D-C002-5E6E-DB59-B82158A5DB97}"/>
                  </a:ext>
                </a:extLst>
              </p:cNvPr>
              <p:cNvSpPr/>
              <p:nvPr/>
            </p:nvSpPr>
            <p:spPr>
              <a:xfrm>
                <a:off x="975945" y="485588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BA08184C-3188-57B3-08DE-0D2DDF4D66A0}"/>
                  </a:ext>
                </a:extLst>
              </p:cNvPr>
              <p:cNvSpPr/>
              <p:nvPr/>
            </p:nvSpPr>
            <p:spPr>
              <a:xfrm>
                <a:off x="975945" y="4902177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0FE55AD5-7376-A822-F4B5-DD2FDE15D9B8}"/>
                  </a:ext>
                </a:extLst>
              </p:cNvPr>
              <p:cNvSpPr/>
              <p:nvPr/>
            </p:nvSpPr>
            <p:spPr>
              <a:xfrm>
                <a:off x="975945" y="4948374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13ECEEC7-C5ED-D1A4-5727-3C40C926BCF9}"/>
                  </a:ext>
                </a:extLst>
              </p:cNvPr>
              <p:cNvSpPr/>
              <p:nvPr/>
            </p:nvSpPr>
            <p:spPr>
              <a:xfrm>
                <a:off x="932130" y="393138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F1D3DE04-BD4A-2062-391C-139E6ED51A9D}"/>
                  </a:ext>
                </a:extLst>
              </p:cNvPr>
              <p:cNvSpPr/>
              <p:nvPr/>
            </p:nvSpPr>
            <p:spPr>
              <a:xfrm>
                <a:off x="932130" y="39776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2FFBC5EC-C17E-ED33-D6DE-0F153C31411C}"/>
                  </a:ext>
                </a:extLst>
              </p:cNvPr>
              <p:cNvSpPr/>
              <p:nvPr/>
            </p:nvSpPr>
            <p:spPr>
              <a:xfrm>
                <a:off x="932130" y="40238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7EA388CF-3FB0-F98C-6E09-3DFBBDC68E31}"/>
                  </a:ext>
                </a:extLst>
              </p:cNvPr>
              <p:cNvSpPr/>
              <p:nvPr/>
            </p:nvSpPr>
            <p:spPr>
              <a:xfrm>
                <a:off x="932130" y="407007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D3E252B6-D412-8F65-9602-098665C6D4B4}"/>
                  </a:ext>
                </a:extLst>
              </p:cNvPr>
              <p:cNvSpPr/>
              <p:nvPr/>
            </p:nvSpPr>
            <p:spPr>
              <a:xfrm>
                <a:off x="932130" y="411627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1174A59B-9F3F-577B-6726-75EB85798151}"/>
                  </a:ext>
                </a:extLst>
              </p:cNvPr>
              <p:cNvSpPr/>
              <p:nvPr/>
            </p:nvSpPr>
            <p:spPr>
              <a:xfrm>
                <a:off x="932130" y="41625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2587B344-EAEB-CBFD-434F-A362898CDECA}"/>
                  </a:ext>
                </a:extLst>
              </p:cNvPr>
              <p:cNvSpPr/>
              <p:nvPr/>
            </p:nvSpPr>
            <p:spPr>
              <a:xfrm>
                <a:off x="932130" y="420875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B3AFD474-BEC3-6269-2A94-F8EB184D9F34}"/>
                  </a:ext>
                </a:extLst>
              </p:cNvPr>
              <p:cNvSpPr/>
              <p:nvPr/>
            </p:nvSpPr>
            <p:spPr>
              <a:xfrm>
                <a:off x="932130" y="425495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002F0CE0-E63B-EA9F-ED72-70EA92FA9B90}"/>
                  </a:ext>
                </a:extLst>
              </p:cNvPr>
              <p:cNvSpPr/>
              <p:nvPr/>
            </p:nvSpPr>
            <p:spPr>
              <a:xfrm>
                <a:off x="932130" y="43012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1BB7DFC2-2608-AE48-BF89-6DE669100718}"/>
                  </a:ext>
                </a:extLst>
              </p:cNvPr>
              <p:cNvSpPr/>
              <p:nvPr/>
            </p:nvSpPr>
            <p:spPr>
              <a:xfrm>
                <a:off x="932130" y="434744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E4A3D3FD-7EEA-6FB4-44C5-5C8BF824FD12}"/>
                  </a:ext>
                </a:extLst>
              </p:cNvPr>
              <p:cNvSpPr/>
              <p:nvPr/>
            </p:nvSpPr>
            <p:spPr>
              <a:xfrm>
                <a:off x="932130" y="439363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82D6BCDB-FEBF-8595-CFAA-A07A6D989AAE}"/>
                  </a:ext>
                </a:extLst>
              </p:cNvPr>
              <p:cNvSpPr/>
              <p:nvPr/>
            </p:nvSpPr>
            <p:spPr>
              <a:xfrm>
                <a:off x="932130" y="443992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5D6A71AB-CBCC-5044-9165-B2CD5E903981}"/>
                  </a:ext>
                </a:extLst>
              </p:cNvPr>
              <p:cNvSpPr/>
              <p:nvPr/>
            </p:nvSpPr>
            <p:spPr>
              <a:xfrm>
                <a:off x="932130" y="448612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9B8261E2-43E2-51C5-9B93-DCA42CD642BF}"/>
                  </a:ext>
                </a:extLst>
              </p:cNvPr>
              <p:cNvSpPr/>
              <p:nvPr/>
            </p:nvSpPr>
            <p:spPr>
              <a:xfrm>
                <a:off x="932130" y="453232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EC72D3BC-211C-FC20-F554-69AE4F4CEFCF}"/>
                  </a:ext>
                </a:extLst>
              </p:cNvPr>
              <p:cNvSpPr/>
              <p:nvPr/>
            </p:nvSpPr>
            <p:spPr>
              <a:xfrm>
                <a:off x="932130" y="45786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3D67D727-1D9D-4A56-8635-FC80819A9F6F}"/>
                  </a:ext>
                </a:extLst>
              </p:cNvPr>
              <p:cNvSpPr/>
              <p:nvPr/>
            </p:nvSpPr>
            <p:spPr>
              <a:xfrm>
                <a:off x="932130" y="46248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3F9ECFBA-817F-395C-CD22-2159A083AC61}"/>
                  </a:ext>
                </a:extLst>
              </p:cNvPr>
              <p:cNvSpPr/>
              <p:nvPr/>
            </p:nvSpPr>
            <p:spPr>
              <a:xfrm>
                <a:off x="932130" y="46710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BAAC3BC7-AB67-E2D5-C079-52766EE8BE0D}"/>
                  </a:ext>
                </a:extLst>
              </p:cNvPr>
              <p:cNvSpPr/>
              <p:nvPr/>
            </p:nvSpPr>
            <p:spPr>
              <a:xfrm>
                <a:off x="932130" y="471720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61F3E098-BD72-1C28-8FC1-FD6D38715A6E}"/>
                  </a:ext>
                </a:extLst>
              </p:cNvPr>
              <p:cNvSpPr/>
              <p:nvPr/>
            </p:nvSpPr>
            <p:spPr>
              <a:xfrm>
                <a:off x="932130" y="47634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C0E10946-EE78-19CA-112A-FCCD4613C39D}"/>
                  </a:ext>
                </a:extLst>
              </p:cNvPr>
              <p:cNvSpPr/>
              <p:nvPr/>
            </p:nvSpPr>
            <p:spPr>
              <a:xfrm>
                <a:off x="888315" y="393138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281C5C5D-9DBD-FB5B-FB0C-60F2763A6A35}"/>
                  </a:ext>
                </a:extLst>
              </p:cNvPr>
              <p:cNvSpPr/>
              <p:nvPr/>
            </p:nvSpPr>
            <p:spPr>
              <a:xfrm>
                <a:off x="888315" y="39776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D010CC8E-6FB0-6A49-8036-B958A0454E8C}"/>
                  </a:ext>
                </a:extLst>
              </p:cNvPr>
              <p:cNvSpPr/>
              <p:nvPr/>
            </p:nvSpPr>
            <p:spPr>
              <a:xfrm>
                <a:off x="888315" y="40238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FBBEA455-3AA5-F7DB-3B91-5CD87CF1A200}"/>
                  </a:ext>
                </a:extLst>
              </p:cNvPr>
              <p:cNvSpPr/>
              <p:nvPr/>
            </p:nvSpPr>
            <p:spPr>
              <a:xfrm>
                <a:off x="888315" y="40700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1F01A6C5-94C5-3535-AF2A-94B950538D50}"/>
                  </a:ext>
                </a:extLst>
              </p:cNvPr>
              <p:cNvSpPr/>
              <p:nvPr/>
            </p:nvSpPr>
            <p:spPr>
              <a:xfrm>
                <a:off x="888315" y="411627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FE45BF1A-4DA1-C4B4-ADA8-8D3276B2E3EE}"/>
                  </a:ext>
                </a:extLst>
              </p:cNvPr>
              <p:cNvSpPr/>
              <p:nvPr/>
            </p:nvSpPr>
            <p:spPr>
              <a:xfrm>
                <a:off x="888315" y="41625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DC15AD25-DF26-CB35-9A67-80A197EE4419}"/>
                  </a:ext>
                </a:extLst>
              </p:cNvPr>
              <p:cNvSpPr/>
              <p:nvPr/>
            </p:nvSpPr>
            <p:spPr>
              <a:xfrm>
                <a:off x="888315" y="42087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77C3F907-02D5-3524-C115-3D5A2965C45D}"/>
                  </a:ext>
                </a:extLst>
              </p:cNvPr>
              <p:cNvSpPr/>
              <p:nvPr/>
            </p:nvSpPr>
            <p:spPr>
              <a:xfrm>
                <a:off x="888315" y="4254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2F26978E-6565-ACF9-9849-2CB91E8C9811}"/>
                  </a:ext>
                </a:extLst>
              </p:cNvPr>
              <p:cNvSpPr/>
              <p:nvPr/>
            </p:nvSpPr>
            <p:spPr>
              <a:xfrm>
                <a:off x="888315" y="43012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2740201B-4E30-0EB8-CBF8-7F2BA140B5BD}"/>
                  </a:ext>
                </a:extLst>
              </p:cNvPr>
              <p:cNvSpPr/>
              <p:nvPr/>
            </p:nvSpPr>
            <p:spPr>
              <a:xfrm>
                <a:off x="888315" y="434744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D7878C05-B595-7D34-CDEC-397270703E08}"/>
                  </a:ext>
                </a:extLst>
              </p:cNvPr>
              <p:cNvSpPr/>
              <p:nvPr/>
            </p:nvSpPr>
            <p:spPr>
              <a:xfrm>
                <a:off x="888315" y="4393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B4032DA5-FA06-311B-9C38-BB651DF9C3F6}"/>
                  </a:ext>
                </a:extLst>
              </p:cNvPr>
              <p:cNvSpPr/>
              <p:nvPr/>
            </p:nvSpPr>
            <p:spPr>
              <a:xfrm>
                <a:off x="888315" y="44399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7E9C0205-A5C2-6947-4AFC-414F70B80604}"/>
                  </a:ext>
                </a:extLst>
              </p:cNvPr>
              <p:cNvSpPr/>
              <p:nvPr/>
            </p:nvSpPr>
            <p:spPr>
              <a:xfrm>
                <a:off x="888315" y="44861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1590BC51-B6D3-D82E-ECB8-390A584E2CEC}"/>
                  </a:ext>
                </a:extLst>
              </p:cNvPr>
              <p:cNvSpPr/>
              <p:nvPr/>
            </p:nvSpPr>
            <p:spPr>
              <a:xfrm>
                <a:off x="888315" y="45323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D03024B8-7CB3-1593-6788-F9E584446297}"/>
                  </a:ext>
                </a:extLst>
              </p:cNvPr>
              <p:cNvSpPr/>
              <p:nvPr/>
            </p:nvSpPr>
            <p:spPr>
              <a:xfrm>
                <a:off x="888315" y="45786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7DC42451-A68E-045E-7EF3-16F61731283D}"/>
                  </a:ext>
                </a:extLst>
              </p:cNvPr>
              <p:cNvSpPr/>
              <p:nvPr/>
            </p:nvSpPr>
            <p:spPr>
              <a:xfrm>
                <a:off x="888315" y="46248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8FC7C568-0913-E6F8-924F-8CE74E1C55B7}"/>
                  </a:ext>
                </a:extLst>
              </p:cNvPr>
              <p:cNvSpPr/>
              <p:nvPr/>
            </p:nvSpPr>
            <p:spPr>
              <a:xfrm>
                <a:off x="888315" y="4671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95E31C59-F02A-4688-7BDB-4C0B086C6F35}"/>
                  </a:ext>
                </a:extLst>
              </p:cNvPr>
              <p:cNvSpPr/>
              <p:nvPr/>
            </p:nvSpPr>
            <p:spPr>
              <a:xfrm>
                <a:off x="888315" y="4717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489A2F86-E7AD-00C1-7D71-FC7DC404DF66}"/>
                  </a:ext>
                </a:extLst>
              </p:cNvPr>
              <p:cNvSpPr/>
              <p:nvPr/>
            </p:nvSpPr>
            <p:spPr>
              <a:xfrm>
                <a:off x="888315" y="47634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D61186DC-1CFF-5F33-6D48-A1C98B1D0B6D}"/>
                  </a:ext>
                </a:extLst>
              </p:cNvPr>
              <p:cNvSpPr/>
              <p:nvPr/>
            </p:nvSpPr>
            <p:spPr>
              <a:xfrm>
                <a:off x="844500" y="393138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5F49968A-170E-0521-FBE4-6C25FB36F508}"/>
                  </a:ext>
                </a:extLst>
              </p:cNvPr>
              <p:cNvSpPr/>
              <p:nvPr/>
            </p:nvSpPr>
            <p:spPr>
              <a:xfrm>
                <a:off x="844500" y="39776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DE7FB404-74D7-9DA7-D1CA-D1F77DF5EB35}"/>
                  </a:ext>
                </a:extLst>
              </p:cNvPr>
              <p:cNvSpPr/>
              <p:nvPr/>
            </p:nvSpPr>
            <p:spPr>
              <a:xfrm>
                <a:off x="844500" y="40238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948AFB4-985E-0BB3-8AA6-5863CF4DAA80}"/>
                  </a:ext>
                </a:extLst>
              </p:cNvPr>
              <p:cNvSpPr/>
              <p:nvPr/>
            </p:nvSpPr>
            <p:spPr>
              <a:xfrm>
                <a:off x="844500" y="407007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78435D2C-32B0-0C52-7203-09DC44EB0B9A}"/>
                  </a:ext>
                </a:extLst>
              </p:cNvPr>
              <p:cNvSpPr/>
              <p:nvPr/>
            </p:nvSpPr>
            <p:spPr>
              <a:xfrm>
                <a:off x="844500" y="411627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B8DCF8EB-AED5-2669-51F4-41861C4407E4}"/>
                  </a:ext>
                </a:extLst>
              </p:cNvPr>
              <p:cNvSpPr/>
              <p:nvPr/>
            </p:nvSpPr>
            <p:spPr>
              <a:xfrm>
                <a:off x="844500" y="41625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FA401442-41B8-61CA-6252-3681CA8AC352}"/>
                  </a:ext>
                </a:extLst>
              </p:cNvPr>
              <p:cNvSpPr/>
              <p:nvPr/>
            </p:nvSpPr>
            <p:spPr>
              <a:xfrm>
                <a:off x="844500" y="420875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F9BF52B1-506A-8775-B388-EB9801DD9CD4}"/>
                  </a:ext>
                </a:extLst>
              </p:cNvPr>
              <p:cNvSpPr/>
              <p:nvPr/>
            </p:nvSpPr>
            <p:spPr>
              <a:xfrm>
                <a:off x="844500" y="425495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F52F5711-EF58-8A93-0E16-34B96C8D67F7}"/>
                  </a:ext>
                </a:extLst>
              </p:cNvPr>
              <p:cNvSpPr/>
              <p:nvPr/>
            </p:nvSpPr>
            <p:spPr>
              <a:xfrm>
                <a:off x="844500" y="43012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AE8EE488-E2FE-2F3B-5ECE-AD9F7A15B5C4}"/>
                  </a:ext>
                </a:extLst>
              </p:cNvPr>
              <p:cNvSpPr/>
              <p:nvPr/>
            </p:nvSpPr>
            <p:spPr>
              <a:xfrm>
                <a:off x="844500" y="434744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148A9151-E64E-5490-A5F3-B109D365323C}"/>
                  </a:ext>
                </a:extLst>
              </p:cNvPr>
              <p:cNvSpPr/>
              <p:nvPr/>
            </p:nvSpPr>
            <p:spPr>
              <a:xfrm>
                <a:off x="844500" y="439363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88FA0D7B-A38E-7ACF-6AA5-57D225F8A638}"/>
                  </a:ext>
                </a:extLst>
              </p:cNvPr>
              <p:cNvSpPr/>
              <p:nvPr/>
            </p:nvSpPr>
            <p:spPr>
              <a:xfrm>
                <a:off x="844500" y="443992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5932FA8A-CD63-C136-5442-196571F0F2DD}"/>
                  </a:ext>
                </a:extLst>
              </p:cNvPr>
              <p:cNvSpPr/>
              <p:nvPr/>
            </p:nvSpPr>
            <p:spPr>
              <a:xfrm>
                <a:off x="844500" y="448612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A34606DB-C795-F55C-3993-FB6B046B36A5}"/>
                  </a:ext>
                </a:extLst>
              </p:cNvPr>
              <p:cNvSpPr/>
              <p:nvPr/>
            </p:nvSpPr>
            <p:spPr>
              <a:xfrm>
                <a:off x="844500" y="453232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F6F43453-0421-5BB2-3FD3-09B4D2AD7DC2}"/>
                  </a:ext>
                </a:extLst>
              </p:cNvPr>
              <p:cNvSpPr/>
              <p:nvPr/>
            </p:nvSpPr>
            <p:spPr>
              <a:xfrm>
                <a:off x="844500" y="45786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75D0EB9C-027B-A09E-69C5-F7036CD7703A}"/>
                  </a:ext>
                </a:extLst>
              </p:cNvPr>
              <p:cNvSpPr/>
              <p:nvPr/>
            </p:nvSpPr>
            <p:spPr>
              <a:xfrm>
                <a:off x="800780" y="393138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D433C7A4-C71C-7085-1A37-839FAE3E9721}"/>
                  </a:ext>
                </a:extLst>
              </p:cNvPr>
              <p:cNvSpPr/>
              <p:nvPr/>
            </p:nvSpPr>
            <p:spPr>
              <a:xfrm>
                <a:off x="800780" y="39776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C4518E2B-6A87-E8E8-DFCE-589D375A0CDA}"/>
                  </a:ext>
                </a:extLst>
              </p:cNvPr>
              <p:cNvSpPr/>
              <p:nvPr/>
            </p:nvSpPr>
            <p:spPr>
              <a:xfrm>
                <a:off x="800780" y="40238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6F41EB0B-3C94-F846-95EA-94BD9AC4940B}"/>
                  </a:ext>
                </a:extLst>
              </p:cNvPr>
              <p:cNvSpPr/>
              <p:nvPr/>
            </p:nvSpPr>
            <p:spPr>
              <a:xfrm>
                <a:off x="800780" y="407007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82A26400-6EB8-8835-0B80-45CB368D3030}"/>
                  </a:ext>
                </a:extLst>
              </p:cNvPr>
              <p:cNvSpPr/>
              <p:nvPr/>
            </p:nvSpPr>
            <p:spPr>
              <a:xfrm>
                <a:off x="800780" y="411627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4052BFEB-9157-6E02-1BDE-79F8D45B1C2D}"/>
                  </a:ext>
                </a:extLst>
              </p:cNvPr>
              <p:cNvSpPr/>
              <p:nvPr/>
            </p:nvSpPr>
            <p:spPr>
              <a:xfrm>
                <a:off x="800780" y="41625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C0B423DA-663E-40F5-053B-1FB0DEBA3DE8}"/>
                  </a:ext>
                </a:extLst>
              </p:cNvPr>
              <p:cNvSpPr/>
              <p:nvPr/>
            </p:nvSpPr>
            <p:spPr>
              <a:xfrm>
                <a:off x="800780" y="420875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FE7F165E-EA72-08B9-1E48-1334805B03EA}"/>
                  </a:ext>
                </a:extLst>
              </p:cNvPr>
              <p:cNvSpPr/>
              <p:nvPr/>
            </p:nvSpPr>
            <p:spPr>
              <a:xfrm>
                <a:off x="800780" y="425495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FA40B7C3-A56D-2767-40E5-6ED2512E2020}"/>
                  </a:ext>
                </a:extLst>
              </p:cNvPr>
              <p:cNvSpPr/>
              <p:nvPr/>
            </p:nvSpPr>
            <p:spPr>
              <a:xfrm>
                <a:off x="800780" y="43012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2AE62549-3348-6A91-707B-981435D4EA3A}"/>
                  </a:ext>
                </a:extLst>
              </p:cNvPr>
              <p:cNvSpPr/>
              <p:nvPr/>
            </p:nvSpPr>
            <p:spPr>
              <a:xfrm>
                <a:off x="800780" y="434744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7CEC1B01-A0A3-EFCD-4C22-4D2D560D34B4}"/>
                  </a:ext>
                </a:extLst>
              </p:cNvPr>
              <p:cNvSpPr/>
              <p:nvPr/>
            </p:nvSpPr>
            <p:spPr>
              <a:xfrm>
                <a:off x="800780" y="439363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558846C1-8884-89E2-A4B4-A321A406DE36}"/>
                  </a:ext>
                </a:extLst>
              </p:cNvPr>
              <p:cNvSpPr/>
              <p:nvPr/>
            </p:nvSpPr>
            <p:spPr>
              <a:xfrm>
                <a:off x="800780" y="443992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6FB87611-7148-C014-068E-CEBDA3A4648C}"/>
                  </a:ext>
                </a:extLst>
              </p:cNvPr>
              <p:cNvSpPr/>
              <p:nvPr/>
            </p:nvSpPr>
            <p:spPr>
              <a:xfrm>
                <a:off x="800780" y="448612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3AFF1B21-4072-A203-FC03-B13BD537641F}"/>
                  </a:ext>
                </a:extLst>
              </p:cNvPr>
              <p:cNvSpPr/>
              <p:nvPr/>
            </p:nvSpPr>
            <p:spPr>
              <a:xfrm>
                <a:off x="756965" y="393138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C9CEBBDA-138A-81A8-67FB-13913FDA0F12}"/>
                  </a:ext>
                </a:extLst>
              </p:cNvPr>
              <p:cNvSpPr/>
              <p:nvPr/>
            </p:nvSpPr>
            <p:spPr>
              <a:xfrm>
                <a:off x="756965" y="39776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59D74041-1EC1-379A-9D5A-A6EB8AFBCA98}"/>
                  </a:ext>
                </a:extLst>
              </p:cNvPr>
              <p:cNvSpPr/>
              <p:nvPr/>
            </p:nvSpPr>
            <p:spPr>
              <a:xfrm>
                <a:off x="756965" y="40238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E0C80DD1-D090-B85A-44E0-99C8A3DC77C2}"/>
                  </a:ext>
                </a:extLst>
              </p:cNvPr>
              <p:cNvSpPr/>
              <p:nvPr/>
            </p:nvSpPr>
            <p:spPr>
              <a:xfrm>
                <a:off x="756965" y="40700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C5EC6A41-0D0C-EA3B-8DF6-2896A26C105F}"/>
                  </a:ext>
                </a:extLst>
              </p:cNvPr>
              <p:cNvSpPr/>
              <p:nvPr/>
            </p:nvSpPr>
            <p:spPr>
              <a:xfrm>
                <a:off x="756965" y="411627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C44A718F-608E-EF45-DCD1-5ACC4FC23476}"/>
                  </a:ext>
                </a:extLst>
              </p:cNvPr>
              <p:cNvSpPr/>
              <p:nvPr/>
            </p:nvSpPr>
            <p:spPr>
              <a:xfrm>
                <a:off x="756965" y="41625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82B75338-77EE-9462-FF59-0E8F0D3CE689}"/>
                  </a:ext>
                </a:extLst>
              </p:cNvPr>
              <p:cNvSpPr/>
              <p:nvPr/>
            </p:nvSpPr>
            <p:spPr>
              <a:xfrm>
                <a:off x="756965" y="420875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7D7A8EC4-1545-0104-4BA8-6DF848438616}"/>
                  </a:ext>
                </a:extLst>
              </p:cNvPr>
              <p:cNvSpPr/>
              <p:nvPr/>
            </p:nvSpPr>
            <p:spPr>
              <a:xfrm>
                <a:off x="756965" y="42549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0C968FFD-5974-3CC4-3546-69693DFFDF8B}"/>
                  </a:ext>
                </a:extLst>
              </p:cNvPr>
              <p:cNvSpPr/>
              <p:nvPr/>
            </p:nvSpPr>
            <p:spPr>
              <a:xfrm>
                <a:off x="756965" y="43012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3E204431-0706-5BA8-17A5-919AF892909A}"/>
                  </a:ext>
                </a:extLst>
              </p:cNvPr>
              <p:cNvSpPr/>
              <p:nvPr/>
            </p:nvSpPr>
            <p:spPr>
              <a:xfrm>
                <a:off x="756965" y="434744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CF68736F-9C9B-6207-ACEB-F8F2E4AD3CFF}"/>
                  </a:ext>
                </a:extLst>
              </p:cNvPr>
              <p:cNvSpPr/>
              <p:nvPr/>
            </p:nvSpPr>
            <p:spPr>
              <a:xfrm>
                <a:off x="756965" y="4393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DB693E63-39C3-714A-F6BE-8CEE4D68DF5B}"/>
                  </a:ext>
                </a:extLst>
              </p:cNvPr>
              <p:cNvSpPr/>
              <p:nvPr/>
            </p:nvSpPr>
            <p:spPr>
              <a:xfrm>
                <a:off x="756965" y="44399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FFE2E59F-ABDD-8094-F0C0-ACE860A127BA}"/>
                  </a:ext>
                </a:extLst>
              </p:cNvPr>
              <p:cNvSpPr/>
              <p:nvPr/>
            </p:nvSpPr>
            <p:spPr>
              <a:xfrm>
                <a:off x="3974891" y="426876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4724418C-6801-F71C-7A7A-10C589B92D0E}"/>
                  </a:ext>
                </a:extLst>
              </p:cNvPr>
              <p:cNvSpPr/>
              <p:nvPr/>
            </p:nvSpPr>
            <p:spPr>
              <a:xfrm>
                <a:off x="3974891" y="431496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52926C02-B23C-ED9A-EEAA-6901D4668499}"/>
                  </a:ext>
                </a:extLst>
              </p:cNvPr>
              <p:cNvSpPr/>
              <p:nvPr/>
            </p:nvSpPr>
            <p:spPr>
              <a:xfrm>
                <a:off x="3974891" y="43612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AA94A0F9-5EF9-E9C9-725C-C3C45BC178C3}"/>
                  </a:ext>
                </a:extLst>
              </p:cNvPr>
              <p:cNvSpPr/>
              <p:nvPr/>
            </p:nvSpPr>
            <p:spPr>
              <a:xfrm>
                <a:off x="3974891" y="440744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0DFA83E7-8398-9A55-622E-8DD220097F5C}"/>
                  </a:ext>
                </a:extLst>
              </p:cNvPr>
              <p:cNvSpPr/>
              <p:nvPr/>
            </p:nvSpPr>
            <p:spPr>
              <a:xfrm>
                <a:off x="3974891" y="4453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5AA26747-F2F8-B00B-65DD-C8DEE6A72DA0}"/>
                  </a:ext>
                </a:extLst>
              </p:cNvPr>
              <p:cNvSpPr/>
              <p:nvPr/>
            </p:nvSpPr>
            <p:spPr>
              <a:xfrm>
                <a:off x="3974891" y="44999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A4DB630E-EA71-CB7B-D5EC-B2C9861177B6}"/>
                  </a:ext>
                </a:extLst>
              </p:cNvPr>
              <p:cNvSpPr/>
              <p:nvPr/>
            </p:nvSpPr>
            <p:spPr>
              <a:xfrm>
                <a:off x="3974891" y="4546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72C6FBD7-BE7A-F116-A73E-700956F1441E}"/>
                  </a:ext>
                </a:extLst>
              </p:cNvPr>
              <p:cNvSpPr/>
              <p:nvPr/>
            </p:nvSpPr>
            <p:spPr>
              <a:xfrm>
                <a:off x="3974891" y="4592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8686A309-BDB3-D4C8-1939-F3E2E0ADFDFB}"/>
                  </a:ext>
                </a:extLst>
              </p:cNvPr>
              <p:cNvSpPr/>
              <p:nvPr/>
            </p:nvSpPr>
            <p:spPr>
              <a:xfrm>
                <a:off x="3974891" y="463862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EDCF72DD-CBF4-7BC1-ABC7-333058A6BE60}"/>
                  </a:ext>
                </a:extLst>
              </p:cNvPr>
              <p:cNvSpPr/>
              <p:nvPr/>
            </p:nvSpPr>
            <p:spPr>
              <a:xfrm>
                <a:off x="3974891" y="46848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02AC8DFD-A2DD-81F7-9A5B-4EF04DCD81AF}"/>
                  </a:ext>
                </a:extLst>
              </p:cNvPr>
              <p:cNvSpPr/>
              <p:nvPr/>
            </p:nvSpPr>
            <p:spPr>
              <a:xfrm>
                <a:off x="3974891" y="473101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98DA6456-E261-3DF1-46EC-413A516AE3E6}"/>
                  </a:ext>
                </a:extLst>
              </p:cNvPr>
              <p:cNvSpPr/>
              <p:nvPr/>
            </p:nvSpPr>
            <p:spPr>
              <a:xfrm>
                <a:off x="3974891" y="47773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781E1659-97CF-3A33-9C8F-B79BFF5F6508}"/>
                  </a:ext>
                </a:extLst>
              </p:cNvPr>
              <p:cNvSpPr/>
              <p:nvPr/>
            </p:nvSpPr>
            <p:spPr>
              <a:xfrm>
                <a:off x="3974891" y="48235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6F7D6E1F-B258-9357-05E7-9EE95842060A}"/>
                  </a:ext>
                </a:extLst>
              </p:cNvPr>
              <p:cNvSpPr/>
              <p:nvPr/>
            </p:nvSpPr>
            <p:spPr>
              <a:xfrm>
                <a:off x="3974891" y="48696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691F1FF3-0754-0613-E3B5-DF21AFECF514}"/>
                  </a:ext>
                </a:extLst>
              </p:cNvPr>
              <p:cNvSpPr/>
              <p:nvPr/>
            </p:nvSpPr>
            <p:spPr>
              <a:xfrm>
                <a:off x="3974891" y="49158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8CDC4FFB-D07E-4849-C1E3-88800CE36FCF}"/>
                  </a:ext>
                </a:extLst>
              </p:cNvPr>
              <p:cNvSpPr/>
              <p:nvPr/>
            </p:nvSpPr>
            <p:spPr>
              <a:xfrm>
                <a:off x="3974891" y="496218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9F6BCE11-6F21-59FC-3F65-AD24848451EB}"/>
                  </a:ext>
                </a:extLst>
              </p:cNvPr>
              <p:cNvSpPr/>
              <p:nvPr/>
            </p:nvSpPr>
            <p:spPr>
              <a:xfrm>
                <a:off x="3974891" y="50083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1E96B5D3-5D00-E8AC-D3DA-6CAA1C0E273B}"/>
                  </a:ext>
                </a:extLst>
              </p:cNvPr>
              <p:cNvSpPr/>
              <p:nvPr/>
            </p:nvSpPr>
            <p:spPr>
              <a:xfrm>
                <a:off x="3974891" y="50545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6E6EE295-BFAB-EF35-0FF0-9745F72E99FB}"/>
                  </a:ext>
                </a:extLst>
              </p:cNvPr>
              <p:cNvSpPr/>
              <p:nvPr/>
            </p:nvSpPr>
            <p:spPr>
              <a:xfrm>
                <a:off x="3974891" y="510086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CFA045BF-4EAF-EDA1-8F0C-9B8F4982B1E5}"/>
                  </a:ext>
                </a:extLst>
              </p:cNvPr>
              <p:cNvSpPr/>
              <p:nvPr/>
            </p:nvSpPr>
            <p:spPr>
              <a:xfrm>
                <a:off x="3974891" y="51470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A0C014AE-B919-2659-B187-0FE612E304D6}"/>
                  </a:ext>
                </a:extLst>
              </p:cNvPr>
              <p:cNvSpPr/>
              <p:nvPr/>
            </p:nvSpPr>
            <p:spPr>
              <a:xfrm>
                <a:off x="3931076" y="426876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44E2657C-B290-0BEB-BBC2-86C7466D0C6E}"/>
                  </a:ext>
                </a:extLst>
              </p:cNvPr>
              <p:cNvSpPr/>
              <p:nvPr/>
            </p:nvSpPr>
            <p:spPr>
              <a:xfrm>
                <a:off x="3931076" y="431496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058D9229-FB57-3622-2D70-29D8DF3BB5A7}"/>
                  </a:ext>
                </a:extLst>
              </p:cNvPr>
              <p:cNvSpPr/>
              <p:nvPr/>
            </p:nvSpPr>
            <p:spPr>
              <a:xfrm>
                <a:off x="3931076" y="43612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DF96DF58-DA1C-99B3-1E53-9668FF67FC59}"/>
                  </a:ext>
                </a:extLst>
              </p:cNvPr>
              <p:cNvSpPr/>
              <p:nvPr/>
            </p:nvSpPr>
            <p:spPr>
              <a:xfrm>
                <a:off x="3931076" y="440744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7D73A569-9941-B7E3-236A-69F8BB047C91}"/>
                  </a:ext>
                </a:extLst>
              </p:cNvPr>
              <p:cNvSpPr/>
              <p:nvPr/>
            </p:nvSpPr>
            <p:spPr>
              <a:xfrm>
                <a:off x="3931076" y="4453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B1683864-3DC6-C7D8-1017-329B5D6E0BB6}"/>
                  </a:ext>
                </a:extLst>
              </p:cNvPr>
              <p:cNvSpPr/>
              <p:nvPr/>
            </p:nvSpPr>
            <p:spPr>
              <a:xfrm>
                <a:off x="3931076" y="44999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35C1B503-B78B-2418-3E30-630BAF1FBC31}"/>
                  </a:ext>
                </a:extLst>
              </p:cNvPr>
              <p:cNvSpPr/>
              <p:nvPr/>
            </p:nvSpPr>
            <p:spPr>
              <a:xfrm>
                <a:off x="3931076" y="4546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CF059BD0-4018-0187-4950-DA8E3186D1FB}"/>
                  </a:ext>
                </a:extLst>
              </p:cNvPr>
              <p:cNvSpPr/>
              <p:nvPr/>
            </p:nvSpPr>
            <p:spPr>
              <a:xfrm>
                <a:off x="3931076" y="4592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076FD1A6-A920-7D1E-E067-4F88A113D1A0}"/>
                  </a:ext>
                </a:extLst>
              </p:cNvPr>
              <p:cNvSpPr/>
              <p:nvPr/>
            </p:nvSpPr>
            <p:spPr>
              <a:xfrm>
                <a:off x="3931076" y="463862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545987A6-FA5D-6210-AE4C-EDF660606B43}"/>
                  </a:ext>
                </a:extLst>
              </p:cNvPr>
              <p:cNvSpPr/>
              <p:nvPr/>
            </p:nvSpPr>
            <p:spPr>
              <a:xfrm>
                <a:off x="3931076" y="46848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D2FB4D2C-B63B-A5F1-DBAE-707B6C82CD38}"/>
                  </a:ext>
                </a:extLst>
              </p:cNvPr>
              <p:cNvSpPr/>
              <p:nvPr/>
            </p:nvSpPr>
            <p:spPr>
              <a:xfrm>
                <a:off x="3931076" y="473101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8 w 27527"/>
                  <a:gd name="connsiteY1" fmla="*/ 0 h 27622"/>
                  <a:gd name="connsiteX2" fmla="*/ 27528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ADAE0B7C-616D-40B1-BA91-FE6F05339832}"/>
                  </a:ext>
                </a:extLst>
              </p:cNvPr>
              <p:cNvSpPr/>
              <p:nvPr/>
            </p:nvSpPr>
            <p:spPr>
              <a:xfrm>
                <a:off x="3931076" y="47773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860FF996-37F7-68D2-85BB-E141E61161E9}"/>
                  </a:ext>
                </a:extLst>
              </p:cNvPr>
              <p:cNvSpPr/>
              <p:nvPr/>
            </p:nvSpPr>
            <p:spPr>
              <a:xfrm>
                <a:off x="3931076" y="48235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DED69806-85B6-FD24-D754-C038F2F4B1BA}"/>
                  </a:ext>
                </a:extLst>
              </p:cNvPr>
              <p:cNvSpPr/>
              <p:nvPr/>
            </p:nvSpPr>
            <p:spPr>
              <a:xfrm>
                <a:off x="3931076" y="48696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0E631CC5-75AC-2779-6D1D-CE00AF7CA19A}"/>
                  </a:ext>
                </a:extLst>
              </p:cNvPr>
              <p:cNvSpPr/>
              <p:nvPr/>
            </p:nvSpPr>
            <p:spPr>
              <a:xfrm>
                <a:off x="3931076" y="49158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1571AF50-32DF-3FDF-12B0-EF5A744D1878}"/>
                  </a:ext>
                </a:extLst>
              </p:cNvPr>
              <p:cNvSpPr/>
              <p:nvPr/>
            </p:nvSpPr>
            <p:spPr>
              <a:xfrm>
                <a:off x="3931076" y="496218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7A78E631-21FD-702A-09AF-BA58D3D4897D}"/>
                  </a:ext>
                </a:extLst>
              </p:cNvPr>
              <p:cNvSpPr/>
              <p:nvPr/>
            </p:nvSpPr>
            <p:spPr>
              <a:xfrm>
                <a:off x="3931076" y="50083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35C88D78-E9A1-63BC-1B3B-FE4E3D810BFE}"/>
                  </a:ext>
                </a:extLst>
              </p:cNvPr>
              <p:cNvSpPr/>
              <p:nvPr/>
            </p:nvSpPr>
            <p:spPr>
              <a:xfrm>
                <a:off x="3931076" y="50545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8 w 27527"/>
                  <a:gd name="connsiteY1" fmla="*/ 0 h 27527"/>
                  <a:gd name="connsiteX2" fmla="*/ 27528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8" y="0"/>
                    </a:lnTo>
                    <a:lnTo>
                      <a:pt x="27528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3443FD9A-0E8C-FC88-1A19-7345E7FC93E0}"/>
                  </a:ext>
                </a:extLst>
              </p:cNvPr>
              <p:cNvSpPr/>
              <p:nvPr/>
            </p:nvSpPr>
            <p:spPr>
              <a:xfrm>
                <a:off x="3887261" y="4268765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CE667339-8E27-6E03-EF75-65D8654EA391}"/>
                  </a:ext>
                </a:extLst>
              </p:cNvPr>
              <p:cNvSpPr/>
              <p:nvPr/>
            </p:nvSpPr>
            <p:spPr>
              <a:xfrm>
                <a:off x="3887261" y="431496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F597DEB0-4F7F-83D0-DD17-81A485CFF628}"/>
                  </a:ext>
                </a:extLst>
              </p:cNvPr>
              <p:cNvSpPr/>
              <p:nvPr/>
            </p:nvSpPr>
            <p:spPr>
              <a:xfrm>
                <a:off x="3887261" y="436125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1A8A901E-B773-E5F0-38BE-FDD8FB50D0E4}"/>
                  </a:ext>
                </a:extLst>
              </p:cNvPr>
              <p:cNvSpPr/>
              <p:nvPr/>
            </p:nvSpPr>
            <p:spPr>
              <a:xfrm>
                <a:off x="3887261" y="440744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EE5AF48F-67BD-056F-9393-C8181034F0FC}"/>
                  </a:ext>
                </a:extLst>
              </p:cNvPr>
              <p:cNvSpPr/>
              <p:nvPr/>
            </p:nvSpPr>
            <p:spPr>
              <a:xfrm>
                <a:off x="3887261" y="44536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3AA1D61A-1AB6-BC88-0AFF-A8242850AC61}"/>
                  </a:ext>
                </a:extLst>
              </p:cNvPr>
              <p:cNvSpPr/>
              <p:nvPr/>
            </p:nvSpPr>
            <p:spPr>
              <a:xfrm>
                <a:off x="3887261" y="44999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CD8967FD-B145-1C21-0F55-48DBC7F149FC}"/>
                  </a:ext>
                </a:extLst>
              </p:cNvPr>
              <p:cNvSpPr/>
              <p:nvPr/>
            </p:nvSpPr>
            <p:spPr>
              <a:xfrm>
                <a:off x="3887261" y="4546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EBA419BD-7784-F229-7117-ABAA647340C1}"/>
                  </a:ext>
                </a:extLst>
              </p:cNvPr>
              <p:cNvSpPr/>
              <p:nvPr/>
            </p:nvSpPr>
            <p:spPr>
              <a:xfrm>
                <a:off x="3887261" y="4592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00738AFE-2991-0C50-E1C2-94D7225F9308}"/>
                  </a:ext>
                </a:extLst>
              </p:cNvPr>
              <p:cNvSpPr/>
              <p:nvPr/>
            </p:nvSpPr>
            <p:spPr>
              <a:xfrm>
                <a:off x="3887261" y="463862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C5D9C534-7C80-65EA-DE4D-A25F8BF76F1E}"/>
                  </a:ext>
                </a:extLst>
              </p:cNvPr>
              <p:cNvSpPr/>
              <p:nvPr/>
            </p:nvSpPr>
            <p:spPr>
              <a:xfrm>
                <a:off x="3887261" y="46848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E6C9FC9A-B53E-789F-2EDE-CDCB19C0DC17}"/>
                  </a:ext>
                </a:extLst>
              </p:cNvPr>
              <p:cNvSpPr/>
              <p:nvPr/>
            </p:nvSpPr>
            <p:spPr>
              <a:xfrm>
                <a:off x="3887261" y="473101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2ECBCDA2-0F1B-7107-E69C-6E0E08B7BF50}"/>
                  </a:ext>
                </a:extLst>
              </p:cNvPr>
              <p:cNvSpPr/>
              <p:nvPr/>
            </p:nvSpPr>
            <p:spPr>
              <a:xfrm>
                <a:off x="3887261" y="47773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9D521EA7-3480-E332-C264-2F7DD3B93AB9}"/>
                  </a:ext>
                </a:extLst>
              </p:cNvPr>
              <p:cNvSpPr/>
              <p:nvPr/>
            </p:nvSpPr>
            <p:spPr>
              <a:xfrm>
                <a:off x="3887261" y="482350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98A5C056-98D0-A6B1-F1EC-21E23751A59B}"/>
                  </a:ext>
                </a:extLst>
              </p:cNvPr>
              <p:cNvSpPr/>
              <p:nvPr/>
            </p:nvSpPr>
            <p:spPr>
              <a:xfrm>
                <a:off x="3887261" y="48696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0B991840-1843-825E-00B9-11461D3E7721}"/>
                  </a:ext>
                </a:extLst>
              </p:cNvPr>
              <p:cNvSpPr/>
              <p:nvPr/>
            </p:nvSpPr>
            <p:spPr>
              <a:xfrm>
                <a:off x="3887261" y="49158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881E548F-EF49-0B52-C67D-E5D4CB17F255}"/>
                  </a:ext>
                </a:extLst>
              </p:cNvPr>
              <p:cNvSpPr/>
              <p:nvPr/>
            </p:nvSpPr>
            <p:spPr>
              <a:xfrm>
                <a:off x="3887261" y="496218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9942E5F2-6526-44A3-152E-10777158E7DF}"/>
                  </a:ext>
                </a:extLst>
              </p:cNvPr>
              <p:cNvSpPr/>
              <p:nvPr/>
            </p:nvSpPr>
            <p:spPr>
              <a:xfrm>
                <a:off x="3887261" y="50083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528BF246-60AB-EFED-6256-367C74BE6080}"/>
                  </a:ext>
                </a:extLst>
              </p:cNvPr>
              <p:cNvSpPr/>
              <p:nvPr/>
            </p:nvSpPr>
            <p:spPr>
              <a:xfrm>
                <a:off x="3887261" y="50545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9F9CA677-3CF6-6A51-0E22-7CFB3817677C}"/>
                  </a:ext>
                </a:extLst>
              </p:cNvPr>
              <p:cNvSpPr/>
              <p:nvPr/>
            </p:nvSpPr>
            <p:spPr>
              <a:xfrm>
                <a:off x="4138721" y="460614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8A762252-2105-74C0-B9E0-560C218946DD}"/>
                  </a:ext>
                </a:extLst>
              </p:cNvPr>
              <p:cNvSpPr/>
              <p:nvPr/>
            </p:nvSpPr>
            <p:spPr>
              <a:xfrm>
                <a:off x="4138721" y="4652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89F3234A-6C1C-4B12-09E4-722AD1B1929D}"/>
                  </a:ext>
                </a:extLst>
              </p:cNvPr>
              <p:cNvSpPr/>
              <p:nvPr/>
            </p:nvSpPr>
            <p:spPr>
              <a:xfrm>
                <a:off x="4138721" y="469862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717457FA-D9A4-EAAA-0214-7579BF7DB0A8}"/>
                  </a:ext>
                </a:extLst>
              </p:cNvPr>
              <p:cNvSpPr/>
              <p:nvPr/>
            </p:nvSpPr>
            <p:spPr>
              <a:xfrm>
                <a:off x="4138721" y="47448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E5DD3D16-BB95-A36D-E7F8-AECAC843B15A}"/>
                  </a:ext>
                </a:extLst>
              </p:cNvPr>
              <p:cNvSpPr/>
              <p:nvPr/>
            </p:nvSpPr>
            <p:spPr>
              <a:xfrm>
                <a:off x="4138721" y="4791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83F68D98-98AD-9793-745D-99E030699428}"/>
                  </a:ext>
                </a:extLst>
              </p:cNvPr>
              <p:cNvSpPr/>
              <p:nvPr/>
            </p:nvSpPr>
            <p:spPr>
              <a:xfrm>
                <a:off x="4138721" y="483731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FFF9EB33-8A22-C106-82DA-FA69533B1712}"/>
                  </a:ext>
                </a:extLst>
              </p:cNvPr>
              <p:cNvSpPr/>
              <p:nvPr/>
            </p:nvSpPr>
            <p:spPr>
              <a:xfrm>
                <a:off x="4138721" y="488350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B71B94F3-9F5A-BA6D-4255-61F7271FED35}"/>
                  </a:ext>
                </a:extLst>
              </p:cNvPr>
              <p:cNvSpPr/>
              <p:nvPr/>
            </p:nvSpPr>
            <p:spPr>
              <a:xfrm>
                <a:off x="4138721" y="49297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61DE40C9-FFD8-973E-7718-1D93F274C8D9}"/>
                  </a:ext>
                </a:extLst>
              </p:cNvPr>
              <p:cNvSpPr/>
              <p:nvPr/>
            </p:nvSpPr>
            <p:spPr>
              <a:xfrm>
                <a:off x="4138721" y="497599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76BB7D5E-2DA9-0D94-359D-C5426ACB36A6}"/>
                  </a:ext>
                </a:extLst>
              </p:cNvPr>
              <p:cNvSpPr/>
              <p:nvPr/>
            </p:nvSpPr>
            <p:spPr>
              <a:xfrm>
                <a:off x="4138721" y="50221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E8DA9E3E-EA02-F19D-1650-628304F1798E}"/>
                  </a:ext>
                </a:extLst>
              </p:cNvPr>
              <p:cNvSpPr/>
              <p:nvPr/>
            </p:nvSpPr>
            <p:spPr>
              <a:xfrm>
                <a:off x="4138721" y="506838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E49298E2-DDE4-9D59-A41F-14E71E29AE57}"/>
                  </a:ext>
                </a:extLst>
              </p:cNvPr>
              <p:cNvSpPr/>
              <p:nvPr/>
            </p:nvSpPr>
            <p:spPr>
              <a:xfrm>
                <a:off x="4138721" y="511458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01127570-5299-D3D8-A886-6862F3FCE1EA}"/>
                  </a:ext>
                </a:extLst>
              </p:cNvPr>
              <p:cNvSpPr/>
              <p:nvPr/>
            </p:nvSpPr>
            <p:spPr>
              <a:xfrm>
                <a:off x="4138721" y="516087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8E5A0A3B-EECE-3749-DC38-FAF7D6076320}"/>
                  </a:ext>
                </a:extLst>
              </p:cNvPr>
              <p:cNvSpPr/>
              <p:nvPr/>
            </p:nvSpPr>
            <p:spPr>
              <a:xfrm>
                <a:off x="4094906" y="460614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31556D9B-031A-B65F-15E3-D9FA6F39EADB}"/>
                  </a:ext>
                </a:extLst>
              </p:cNvPr>
              <p:cNvSpPr/>
              <p:nvPr/>
            </p:nvSpPr>
            <p:spPr>
              <a:xfrm>
                <a:off x="4094906" y="4652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2F3100B8-7836-1C05-5F58-5448D05EABD0}"/>
                  </a:ext>
                </a:extLst>
              </p:cNvPr>
              <p:cNvSpPr/>
              <p:nvPr/>
            </p:nvSpPr>
            <p:spPr>
              <a:xfrm>
                <a:off x="4094906" y="469862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4AB60970-5B30-47E7-8CF7-A1DB0E30C580}"/>
                  </a:ext>
                </a:extLst>
              </p:cNvPr>
              <p:cNvSpPr/>
              <p:nvPr/>
            </p:nvSpPr>
            <p:spPr>
              <a:xfrm>
                <a:off x="4094906" y="47448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CC03C35F-5F51-5ACF-41C8-65F4CD21ECDA}"/>
                  </a:ext>
                </a:extLst>
              </p:cNvPr>
              <p:cNvSpPr/>
              <p:nvPr/>
            </p:nvSpPr>
            <p:spPr>
              <a:xfrm>
                <a:off x="4094906" y="4791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6A3D10DB-C034-E943-B300-BF396A2F95C9}"/>
                  </a:ext>
                </a:extLst>
              </p:cNvPr>
              <p:cNvSpPr/>
              <p:nvPr/>
            </p:nvSpPr>
            <p:spPr>
              <a:xfrm>
                <a:off x="4094906" y="483731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8B2731AE-3E7A-15F5-9240-23261A9F27F8}"/>
                  </a:ext>
                </a:extLst>
              </p:cNvPr>
              <p:cNvSpPr/>
              <p:nvPr/>
            </p:nvSpPr>
            <p:spPr>
              <a:xfrm>
                <a:off x="4094906" y="488350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AD38FC11-D03D-9E67-E05E-141BA43BD64D}"/>
                  </a:ext>
                </a:extLst>
              </p:cNvPr>
              <p:cNvSpPr/>
              <p:nvPr/>
            </p:nvSpPr>
            <p:spPr>
              <a:xfrm>
                <a:off x="4094906" y="49297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63202831-8475-925F-2ECA-E6A54C82C13E}"/>
                  </a:ext>
                </a:extLst>
              </p:cNvPr>
              <p:cNvSpPr/>
              <p:nvPr/>
            </p:nvSpPr>
            <p:spPr>
              <a:xfrm>
                <a:off x="4094906" y="497599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1D5AA3EF-19A8-43BB-A3CD-89AB75CAC94C}"/>
                  </a:ext>
                </a:extLst>
              </p:cNvPr>
              <p:cNvSpPr/>
              <p:nvPr/>
            </p:nvSpPr>
            <p:spPr>
              <a:xfrm>
                <a:off x="4094906" y="50221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8A3FF557-C19B-E322-63E1-A8678ADC850D}"/>
                  </a:ext>
                </a:extLst>
              </p:cNvPr>
              <p:cNvSpPr/>
              <p:nvPr/>
            </p:nvSpPr>
            <p:spPr>
              <a:xfrm>
                <a:off x="4094906" y="506838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97285A89-1A5C-F4B3-8289-87ED2C0073BB}"/>
                  </a:ext>
                </a:extLst>
              </p:cNvPr>
              <p:cNvSpPr/>
              <p:nvPr/>
            </p:nvSpPr>
            <p:spPr>
              <a:xfrm>
                <a:off x="4094906" y="511458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AC2D35C8-7FCC-490F-4B5D-4E056F75D34B}"/>
                  </a:ext>
                </a:extLst>
              </p:cNvPr>
              <p:cNvSpPr/>
              <p:nvPr/>
            </p:nvSpPr>
            <p:spPr>
              <a:xfrm>
                <a:off x="4094906" y="516087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CED85D92-6DDC-2FE4-6DDF-2238D19C6267}"/>
                  </a:ext>
                </a:extLst>
              </p:cNvPr>
              <p:cNvSpPr/>
              <p:nvPr/>
            </p:nvSpPr>
            <p:spPr>
              <a:xfrm>
                <a:off x="4051091" y="460614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CC30DF25-5F2D-969A-5B81-E535DF67C90B}"/>
                  </a:ext>
                </a:extLst>
              </p:cNvPr>
              <p:cNvSpPr/>
              <p:nvPr/>
            </p:nvSpPr>
            <p:spPr>
              <a:xfrm>
                <a:off x="4051091" y="46523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5403376D-87A8-4605-BDBA-9DB954F5BAE4}"/>
                  </a:ext>
                </a:extLst>
              </p:cNvPr>
              <p:cNvSpPr/>
              <p:nvPr/>
            </p:nvSpPr>
            <p:spPr>
              <a:xfrm>
                <a:off x="4051091" y="469862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025F7F8E-F1B2-CA45-0656-6F8A588B0B75}"/>
                  </a:ext>
                </a:extLst>
              </p:cNvPr>
              <p:cNvSpPr/>
              <p:nvPr/>
            </p:nvSpPr>
            <p:spPr>
              <a:xfrm>
                <a:off x="4051091" y="474482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305281D0-9282-152D-CC16-06F6243470DA}"/>
                  </a:ext>
                </a:extLst>
              </p:cNvPr>
              <p:cNvSpPr/>
              <p:nvPr/>
            </p:nvSpPr>
            <p:spPr>
              <a:xfrm>
                <a:off x="4051091" y="479102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30214E57-09E5-839D-7771-EE22E233D50C}"/>
                  </a:ext>
                </a:extLst>
              </p:cNvPr>
              <p:cNvSpPr/>
              <p:nvPr/>
            </p:nvSpPr>
            <p:spPr>
              <a:xfrm>
                <a:off x="4051091" y="483731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F5424D79-0F3E-BCD6-AB10-94151FA1251B}"/>
                  </a:ext>
                </a:extLst>
              </p:cNvPr>
              <p:cNvSpPr/>
              <p:nvPr/>
            </p:nvSpPr>
            <p:spPr>
              <a:xfrm>
                <a:off x="4051091" y="488350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AF922E98-EDB7-F2AD-14BF-322EF5057C51}"/>
                  </a:ext>
                </a:extLst>
              </p:cNvPr>
              <p:cNvSpPr/>
              <p:nvPr/>
            </p:nvSpPr>
            <p:spPr>
              <a:xfrm>
                <a:off x="4051091" y="492970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DE8960E7-9727-821B-3044-EC9EF4313477}"/>
                  </a:ext>
                </a:extLst>
              </p:cNvPr>
              <p:cNvSpPr/>
              <p:nvPr/>
            </p:nvSpPr>
            <p:spPr>
              <a:xfrm>
                <a:off x="4051091" y="497599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5B335B47-272F-3562-84F9-4CA7A09461D1}"/>
                  </a:ext>
                </a:extLst>
              </p:cNvPr>
              <p:cNvSpPr/>
              <p:nvPr/>
            </p:nvSpPr>
            <p:spPr>
              <a:xfrm>
                <a:off x="4051091" y="502219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E45FEA7C-8567-0E73-B329-843D9C062C23}"/>
                  </a:ext>
                </a:extLst>
              </p:cNvPr>
              <p:cNvSpPr/>
              <p:nvPr/>
            </p:nvSpPr>
            <p:spPr>
              <a:xfrm>
                <a:off x="4051091" y="506838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3CFE8B22-3F54-6B46-3F01-9EBC11E37121}"/>
                  </a:ext>
                </a:extLst>
              </p:cNvPr>
              <p:cNvSpPr/>
              <p:nvPr/>
            </p:nvSpPr>
            <p:spPr>
              <a:xfrm>
                <a:off x="4051091" y="511458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B484FB6B-AFB5-3485-52BA-6821EA33AEA1}"/>
                  </a:ext>
                </a:extLst>
              </p:cNvPr>
              <p:cNvSpPr/>
              <p:nvPr/>
            </p:nvSpPr>
            <p:spPr>
              <a:xfrm>
                <a:off x="4051091" y="516087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42ADC48B-5BBD-C6FB-2168-14BCA8B54DE5}"/>
                  </a:ext>
                </a:extLst>
              </p:cNvPr>
              <p:cNvSpPr/>
              <p:nvPr/>
            </p:nvSpPr>
            <p:spPr>
              <a:xfrm>
                <a:off x="4051091" y="52070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BEDF8F05-6D21-4019-0952-4ECB90C04DBE}"/>
                  </a:ext>
                </a:extLst>
              </p:cNvPr>
              <p:cNvSpPr/>
              <p:nvPr/>
            </p:nvSpPr>
            <p:spPr>
              <a:xfrm>
                <a:off x="3807823" y="461995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4A1F485D-4419-8846-8593-95F73D7575CD}"/>
                  </a:ext>
                </a:extLst>
              </p:cNvPr>
              <p:cNvSpPr/>
              <p:nvPr/>
            </p:nvSpPr>
            <p:spPr>
              <a:xfrm>
                <a:off x="3807823" y="46661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BBA53CB2-99BC-F5DB-F166-633B250B6708}"/>
                  </a:ext>
                </a:extLst>
              </p:cNvPr>
              <p:cNvSpPr/>
              <p:nvPr/>
            </p:nvSpPr>
            <p:spPr>
              <a:xfrm>
                <a:off x="3807823" y="471234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A1880348-CF80-F22D-BA34-6B1CD31FD7A9}"/>
                  </a:ext>
                </a:extLst>
              </p:cNvPr>
              <p:cNvSpPr/>
              <p:nvPr/>
            </p:nvSpPr>
            <p:spPr>
              <a:xfrm>
                <a:off x="3807823" y="475863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309639BB-F806-55AA-E0A5-16B85F8CF381}"/>
                  </a:ext>
                </a:extLst>
              </p:cNvPr>
              <p:cNvSpPr/>
              <p:nvPr/>
            </p:nvSpPr>
            <p:spPr>
              <a:xfrm>
                <a:off x="3807823" y="480483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FC87BB94-DEBF-95F1-6ED5-53717D6146F3}"/>
                  </a:ext>
                </a:extLst>
              </p:cNvPr>
              <p:cNvSpPr/>
              <p:nvPr/>
            </p:nvSpPr>
            <p:spPr>
              <a:xfrm>
                <a:off x="3807823" y="485102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D09F962A-5735-E0DA-5E6C-6D8E6966D0E6}"/>
                  </a:ext>
                </a:extLst>
              </p:cNvPr>
              <p:cNvSpPr/>
              <p:nvPr/>
            </p:nvSpPr>
            <p:spPr>
              <a:xfrm>
                <a:off x="3807823" y="489732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FF994EB5-800E-D8D3-D2BC-B97565BFC5FF}"/>
                  </a:ext>
                </a:extLst>
              </p:cNvPr>
              <p:cNvSpPr/>
              <p:nvPr/>
            </p:nvSpPr>
            <p:spPr>
              <a:xfrm>
                <a:off x="3807823" y="4943516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4362D5F2-F01B-0737-4E4B-95C98A2BA472}"/>
                  </a:ext>
                </a:extLst>
              </p:cNvPr>
              <p:cNvSpPr/>
              <p:nvPr/>
            </p:nvSpPr>
            <p:spPr>
              <a:xfrm>
                <a:off x="3807823" y="498971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2BA15A59-EC74-694F-CF9E-12F09DC0B174}"/>
                  </a:ext>
                </a:extLst>
              </p:cNvPr>
              <p:cNvSpPr/>
              <p:nvPr/>
            </p:nvSpPr>
            <p:spPr>
              <a:xfrm>
                <a:off x="3807823" y="503600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BC1141C7-CB25-01A3-9423-78D4C79D76EB}"/>
                  </a:ext>
                </a:extLst>
              </p:cNvPr>
              <p:cNvSpPr/>
              <p:nvPr/>
            </p:nvSpPr>
            <p:spPr>
              <a:xfrm>
                <a:off x="3807823" y="517468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86DE56A6-C21E-D389-D299-E3767500B38C}"/>
                  </a:ext>
                </a:extLst>
              </p:cNvPr>
              <p:cNvSpPr/>
              <p:nvPr/>
            </p:nvSpPr>
            <p:spPr>
              <a:xfrm>
                <a:off x="3764008" y="461995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A49416A9-2082-8202-B294-3FEF0916F1FF}"/>
                  </a:ext>
                </a:extLst>
              </p:cNvPr>
              <p:cNvSpPr/>
              <p:nvPr/>
            </p:nvSpPr>
            <p:spPr>
              <a:xfrm>
                <a:off x="3764008" y="466614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F7E7738A-D6B0-6BEF-7A1A-278DC1DAA07B}"/>
                  </a:ext>
                </a:extLst>
              </p:cNvPr>
              <p:cNvSpPr/>
              <p:nvPr/>
            </p:nvSpPr>
            <p:spPr>
              <a:xfrm>
                <a:off x="3764008" y="471234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AB509529-D537-98EB-245A-EAC040ED1A00}"/>
                  </a:ext>
                </a:extLst>
              </p:cNvPr>
              <p:cNvSpPr/>
              <p:nvPr/>
            </p:nvSpPr>
            <p:spPr>
              <a:xfrm>
                <a:off x="3764008" y="475863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DC8777A9-CBAD-3257-A7BD-4DEE80C2A265}"/>
                  </a:ext>
                </a:extLst>
              </p:cNvPr>
              <p:cNvSpPr/>
              <p:nvPr/>
            </p:nvSpPr>
            <p:spPr>
              <a:xfrm>
                <a:off x="3764008" y="480483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E7204E8C-79C2-8071-1EF7-FB43C13135EE}"/>
                  </a:ext>
                </a:extLst>
              </p:cNvPr>
              <p:cNvSpPr/>
              <p:nvPr/>
            </p:nvSpPr>
            <p:spPr>
              <a:xfrm>
                <a:off x="3764008" y="485102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E4AA7340-A116-34B6-979B-74F2E9BA5AE0}"/>
                  </a:ext>
                </a:extLst>
              </p:cNvPr>
              <p:cNvSpPr/>
              <p:nvPr/>
            </p:nvSpPr>
            <p:spPr>
              <a:xfrm>
                <a:off x="3764008" y="489732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D12116B5-1172-3C85-9B3C-87558921273E}"/>
                  </a:ext>
                </a:extLst>
              </p:cNvPr>
              <p:cNvSpPr/>
              <p:nvPr/>
            </p:nvSpPr>
            <p:spPr>
              <a:xfrm>
                <a:off x="3764008" y="494351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44A7DFF0-2E18-CDA0-6CA5-3FB24A62DCBC}"/>
                  </a:ext>
                </a:extLst>
              </p:cNvPr>
              <p:cNvSpPr/>
              <p:nvPr/>
            </p:nvSpPr>
            <p:spPr>
              <a:xfrm>
                <a:off x="3764008" y="498971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FF3EB7FD-E261-E816-E959-CC4ACF4532EF}"/>
                  </a:ext>
                </a:extLst>
              </p:cNvPr>
              <p:cNvSpPr/>
              <p:nvPr/>
            </p:nvSpPr>
            <p:spPr>
              <a:xfrm>
                <a:off x="3764008" y="512839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792D80D8-09B8-0ED6-CC58-41ECF9BB2D2E}"/>
                  </a:ext>
                </a:extLst>
              </p:cNvPr>
              <p:cNvSpPr/>
              <p:nvPr/>
            </p:nvSpPr>
            <p:spPr>
              <a:xfrm>
                <a:off x="3764008" y="517468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C8FCA59A-F082-58C2-50EE-390BE0DDDD10}"/>
                  </a:ext>
                </a:extLst>
              </p:cNvPr>
              <p:cNvSpPr/>
              <p:nvPr/>
            </p:nvSpPr>
            <p:spPr>
              <a:xfrm>
                <a:off x="3720288" y="461995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5B795796-532E-5B16-3DD1-ADED52615BBF}"/>
                  </a:ext>
                </a:extLst>
              </p:cNvPr>
              <p:cNvSpPr/>
              <p:nvPr/>
            </p:nvSpPr>
            <p:spPr>
              <a:xfrm>
                <a:off x="3720288" y="466614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8F205EEB-3805-1B6B-1A27-F9FD737E3DE0}"/>
                  </a:ext>
                </a:extLst>
              </p:cNvPr>
              <p:cNvSpPr/>
              <p:nvPr/>
            </p:nvSpPr>
            <p:spPr>
              <a:xfrm>
                <a:off x="3720288" y="471234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8ACD499F-EF09-9070-901B-F96398755DB4}"/>
                  </a:ext>
                </a:extLst>
              </p:cNvPr>
              <p:cNvSpPr/>
              <p:nvPr/>
            </p:nvSpPr>
            <p:spPr>
              <a:xfrm>
                <a:off x="3720288" y="475863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C6DA3C33-8F79-20CB-5828-500F54918B94}"/>
                  </a:ext>
                </a:extLst>
              </p:cNvPr>
              <p:cNvSpPr/>
              <p:nvPr/>
            </p:nvSpPr>
            <p:spPr>
              <a:xfrm>
                <a:off x="3720288" y="480483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6669662A-BC0A-FD79-3F5C-EC3C92F457CD}"/>
                  </a:ext>
                </a:extLst>
              </p:cNvPr>
              <p:cNvSpPr/>
              <p:nvPr/>
            </p:nvSpPr>
            <p:spPr>
              <a:xfrm>
                <a:off x="3720288" y="485102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71476072-5EC8-7943-392B-F77B918E4AA3}"/>
                  </a:ext>
                </a:extLst>
              </p:cNvPr>
              <p:cNvSpPr/>
              <p:nvPr/>
            </p:nvSpPr>
            <p:spPr>
              <a:xfrm>
                <a:off x="3720288" y="489732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09F7EEAC-1A2A-9691-04DD-F89528AA94E2}"/>
                  </a:ext>
                </a:extLst>
              </p:cNvPr>
              <p:cNvSpPr/>
              <p:nvPr/>
            </p:nvSpPr>
            <p:spPr>
              <a:xfrm>
                <a:off x="3720288" y="494351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E48B89C6-89DC-7023-D4B0-37CE77114587}"/>
                  </a:ext>
                </a:extLst>
              </p:cNvPr>
              <p:cNvSpPr/>
              <p:nvPr/>
            </p:nvSpPr>
            <p:spPr>
              <a:xfrm>
                <a:off x="3720288" y="5082200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CD8B9346-54BC-F92C-F1A3-C6A0D0B84A0B}"/>
                  </a:ext>
                </a:extLst>
              </p:cNvPr>
              <p:cNvSpPr/>
              <p:nvPr/>
            </p:nvSpPr>
            <p:spPr>
              <a:xfrm>
                <a:off x="3720288" y="5128396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5F1C600C-DA0F-E9A4-DD96-5670EE479C56}"/>
                  </a:ext>
                </a:extLst>
              </p:cNvPr>
              <p:cNvSpPr/>
              <p:nvPr/>
            </p:nvSpPr>
            <p:spPr>
              <a:xfrm>
                <a:off x="3720288" y="517468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05F8324E-25CD-4047-0A43-ADB0AB0C42C4}"/>
                  </a:ext>
                </a:extLst>
              </p:cNvPr>
              <p:cNvSpPr/>
              <p:nvPr/>
            </p:nvSpPr>
            <p:spPr>
              <a:xfrm>
                <a:off x="3313094" y="39176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0985366E-23F3-F517-A3C8-CAFA4207CBAB}"/>
                  </a:ext>
                </a:extLst>
              </p:cNvPr>
              <p:cNvSpPr/>
              <p:nvPr/>
            </p:nvSpPr>
            <p:spPr>
              <a:xfrm>
                <a:off x="3313094" y="396387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C344657A-8F59-4B8C-C008-2FB41B2E9225}"/>
                  </a:ext>
                </a:extLst>
              </p:cNvPr>
              <p:cNvSpPr/>
              <p:nvPr/>
            </p:nvSpPr>
            <p:spPr>
              <a:xfrm>
                <a:off x="3313094" y="40100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73498E0B-9654-87BD-1DF2-31A2A4E39947}"/>
                  </a:ext>
                </a:extLst>
              </p:cNvPr>
              <p:cNvSpPr/>
              <p:nvPr/>
            </p:nvSpPr>
            <p:spPr>
              <a:xfrm>
                <a:off x="3313094" y="405626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0DF25F94-30BA-40BC-8842-81C5E4E15A90}"/>
                  </a:ext>
                </a:extLst>
              </p:cNvPr>
              <p:cNvSpPr/>
              <p:nvPr/>
            </p:nvSpPr>
            <p:spPr>
              <a:xfrm>
                <a:off x="3313094" y="41025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EDBB9F86-D577-734E-5BBE-74E154FBC42E}"/>
                  </a:ext>
                </a:extLst>
              </p:cNvPr>
              <p:cNvSpPr/>
              <p:nvPr/>
            </p:nvSpPr>
            <p:spPr>
              <a:xfrm>
                <a:off x="3313094" y="414875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3955DEBA-CED6-B9AD-3489-5EB753820BD9}"/>
                  </a:ext>
                </a:extLst>
              </p:cNvPr>
              <p:cNvSpPr/>
              <p:nvPr/>
            </p:nvSpPr>
            <p:spPr>
              <a:xfrm>
                <a:off x="3313094" y="419494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7E815EF2-FD88-AE2A-F50D-D7087FB73DA1}"/>
                  </a:ext>
                </a:extLst>
              </p:cNvPr>
              <p:cNvSpPr/>
              <p:nvPr/>
            </p:nvSpPr>
            <p:spPr>
              <a:xfrm>
                <a:off x="3313094" y="42412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0537CCD8-FE8F-D02B-120B-3DC907829E3F}"/>
                  </a:ext>
                </a:extLst>
              </p:cNvPr>
              <p:cNvSpPr/>
              <p:nvPr/>
            </p:nvSpPr>
            <p:spPr>
              <a:xfrm>
                <a:off x="3313094" y="42874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774B85ED-27C7-C4FC-1BAA-B622D0B0A39C}"/>
                  </a:ext>
                </a:extLst>
              </p:cNvPr>
              <p:cNvSpPr/>
              <p:nvPr/>
            </p:nvSpPr>
            <p:spPr>
              <a:xfrm>
                <a:off x="3313094" y="433363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35A6DEB5-458C-45B0-F4C6-65F055932011}"/>
                  </a:ext>
                </a:extLst>
              </p:cNvPr>
              <p:cNvSpPr/>
              <p:nvPr/>
            </p:nvSpPr>
            <p:spPr>
              <a:xfrm>
                <a:off x="3313094" y="43799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5911DA2B-B213-FE6C-EBBE-8055B61982F2}"/>
                  </a:ext>
                </a:extLst>
              </p:cNvPr>
              <p:cNvSpPr/>
              <p:nvPr/>
            </p:nvSpPr>
            <p:spPr>
              <a:xfrm>
                <a:off x="3313094" y="44261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2DB955D1-A26E-64A1-FB48-E5E1822BDB7B}"/>
                  </a:ext>
                </a:extLst>
              </p:cNvPr>
              <p:cNvSpPr/>
              <p:nvPr/>
            </p:nvSpPr>
            <p:spPr>
              <a:xfrm>
                <a:off x="3313094" y="44723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BC5E88B6-DD40-8513-9949-7758A85EEDC4}"/>
                  </a:ext>
                </a:extLst>
              </p:cNvPr>
              <p:cNvSpPr/>
              <p:nvPr/>
            </p:nvSpPr>
            <p:spPr>
              <a:xfrm>
                <a:off x="3313094" y="45186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8" name="任意多边形: 形状 547">
                <a:extLst>
                  <a:ext uri="{FF2B5EF4-FFF2-40B4-BE49-F238E27FC236}">
                    <a16:creationId xmlns:a16="http://schemas.microsoft.com/office/drawing/2014/main" id="{E11FF3FF-435F-2ABF-0FE4-DAAE8277EAA7}"/>
                  </a:ext>
                </a:extLst>
              </p:cNvPr>
              <p:cNvSpPr/>
              <p:nvPr/>
            </p:nvSpPr>
            <p:spPr>
              <a:xfrm>
                <a:off x="3313094" y="456480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:a16="http://schemas.microsoft.com/office/drawing/2014/main" id="{9726176E-86D9-B7D1-4912-71AB5F0847E9}"/>
                  </a:ext>
                </a:extLst>
              </p:cNvPr>
              <p:cNvSpPr/>
              <p:nvPr/>
            </p:nvSpPr>
            <p:spPr>
              <a:xfrm>
                <a:off x="3313094" y="46109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311D66CC-E10F-DBE2-8987-34E9395178D4}"/>
                  </a:ext>
                </a:extLst>
              </p:cNvPr>
              <p:cNvSpPr/>
              <p:nvPr/>
            </p:nvSpPr>
            <p:spPr>
              <a:xfrm>
                <a:off x="3313094" y="465719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9EAA5570-884A-68DB-5668-C57BCD8D0AD8}"/>
                  </a:ext>
                </a:extLst>
              </p:cNvPr>
              <p:cNvSpPr/>
              <p:nvPr/>
            </p:nvSpPr>
            <p:spPr>
              <a:xfrm>
                <a:off x="3313094" y="47496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2" name="任意多边形: 形状 551">
                <a:extLst>
                  <a:ext uri="{FF2B5EF4-FFF2-40B4-BE49-F238E27FC236}">
                    <a16:creationId xmlns:a16="http://schemas.microsoft.com/office/drawing/2014/main" id="{CF747447-3D87-1F55-815D-EF82CFAEA7DE}"/>
                  </a:ext>
                </a:extLst>
              </p:cNvPr>
              <p:cNvSpPr/>
              <p:nvPr/>
            </p:nvSpPr>
            <p:spPr>
              <a:xfrm>
                <a:off x="3313094" y="479587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57CCC22D-8C18-8F89-7709-66350413512F}"/>
                  </a:ext>
                </a:extLst>
              </p:cNvPr>
              <p:cNvSpPr/>
              <p:nvPr/>
            </p:nvSpPr>
            <p:spPr>
              <a:xfrm>
                <a:off x="3313094" y="484217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4D8E09F6-53F8-2632-50DB-8BF2F85E1221}"/>
                  </a:ext>
                </a:extLst>
              </p:cNvPr>
              <p:cNvSpPr/>
              <p:nvPr/>
            </p:nvSpPr>
            <p:spPr>
              <a:xfrm>
                <a:off x="3313094" y="48883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5" name="任意多边形: 形状 554">
                <a:extLst>
                  <a:ext uri="{FF2B5EF4-FFF2-40B4-BE49-F238E27FC236}">
                    <a16:creationId xmlns:a16="http://schemas.microsoft.com/office/drawing/2014/main" id="{93A05B9F-59D2-4F4B-42C4-0C8BAA47D5FA}"/>
                  </a:ext>
                </a:extLst>
              </p:cNvPr>
              <p:cNvSpPr/>
              <p:nvPr/>
            </p:nvSpPr>
            <p:spPr>
              <a:xfrm>
                <a:off x="3313094" y="493456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6" name="任意多边形: 形状 555">
                <a:extLst>
                  <a:ext uri="{FF2B5EF4-FFF2-40B4-BE49-F238E27FC236}">
                    <a16:creationId xmlns:a16="http://schemas.microsoft.com/office/drawing/2014/main" id="{267BD65E-5C1E-9B2F-DD15-C4E4D3BD984F}"/>
                  </a:ext>
                </a:extLst>
              </p:cNvPr>
              <p:cNvSpPr/>
              <p:nvPr/>
            </p:nvSpPr>
            <p:spPr>
              <a:xfrm>
                <a:off x="3269375" y="39176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9DF9F410-9C42-63EC-1BDF-110137C36574}"/>
                  </a:ext>
                </a:extLst>
              </p:cNvPr>
              <p:cNvSpPr/>
              <p:nvPr/>
            </p:nvSpPr>
            <p:spPr>
              <a:xfrm>
                <a:off x="3269375" y="396387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8" name="任意多边形: 形状 557">
                <a:extLst>
                  <a:ext uri="{FF2B5EF4-FFF2-40B4-BE49-F238E27FC236}">
                    <a16:creationId xmlns:a16="http://schemas.microsoft.com/office/drawing/2014/main" id="{75CC36B0-FD81-5DAE-888E-442C9B103491}"/>
                  </a:ext>
                </a:extLst>
              </p:cNvPr>
              <p:cNvSpPr/>
              <p:nvPr/>
            </p:nvSpPr>
            <p:spPr>
              <a:xfrm>
                <a:off x="3269375" y="40100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87CD168D-466A-9B53-5193-6377AB788977}"/>
                  </a:ext>
                </a:extLst>
              </p:cNvPr>
              <p:cNvSpPr/>
              <p:nvPr/>
            </p:nvSpPr>
            <p:spPr>
              <a:xfrm>
                <a:off x="3269375" y="405626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A8E023EA-43B5-A6DE-39B5-7FFB46605596}"/>
                  </a:ext>
                </a:extLst>
              </p:cNvPr>
              <p:cNvSpPr/>
              <p:nvPr/>
            </p:nvSpPr>
            <p:spPr>
              <a:xfrm>
                <a:off x="3269375" y="41025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1" name="任意多边形: 形状 560">
                <a:extLst>
                  <a:ext uri="{FF2B5EF4-FFF2-40B4-BE49-F238E27FC236}">
                    <a16:creationId xmlns:a16="http://schemas.microsoft.com/office/drawing/2014/main" id="{5A9F9DF4-E1D5-CF0E-94F3-D064863A5666}"/>
                  </a:ext>
                </a:extLst>
              </p:cNvPr>
              <p:cNvSpPr/>
              <p:nvPr/>
            </p:nvSpPr>
            <p:spPr>
              <a:xfrm>
                <a:off x="3269375" y="414875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824D5D28-1F73-FFF8-5DCC-1798CCD1DC22}"/>
                  </a:ext>
                </a:extLst>
              </p:cNvPr>
              <p:cNvSpPr/>
              <p:nvPr/>
            </p:nvSpPr>
            <p:spPr>
              <a:xfrm>
                <a:off x="3269375" y="419494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16C8B981-2212-78C8-C37E-7BCA6211EACA}"/>
                  </a:ext>
                </a:extLst>
              </p:cNvPr>
              <p:cNvSpPr/>
              <p:nvPr/>
            </p:nvSpPr>
            <p:spPr>
              <a:xfrm>
                <a:off x="3269375" y="42412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01E8B7C8-5815-2A39-391A-902784A54E9A}"/>
                  </a:ext>
                </a:extLst>
              </p:cNvPr>
              <p:cNvSpPr/>
              <p:nvPr/>
            </p:nvSpPr>
            <p:spPr>
              <a:xfrm>
                <a:off x="3269375" y="42874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05887311-3693-D37E-BEC2-CBE94E00DA70}"/>
                  </a:ext>
                </a:extLst>
              </p:cNvPr>
              <p:cNvSpPr/>
              <p:nvPr/>
            </p:nvSpPr>
            <p:spPr>
              <a:xfrm>
                <a:off x="3269375" y="433363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A5A51033-56EB-FE76-76BF-8DC86D1F78C9}"/>
                  </a:ext>
                </a:extLst>
              </p:cNvPr>
              <p:cNvSpPr/>
              <p:nvPr/>
            </p:nvSpPr>
            <p:spPr>
              <a:xfrm>
                <a:off x="3269375" y="43799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3E85DBEB-7457-428B-5159-DB8EA3889E6A}"/>
                  </a:ext>
                </a:extLst>
              </p:cNvPr>
              <p:cNvSpPr/>
              <p:nvPr/>
            </p:nvSpPr>
            <p:spPr>
              <a:xfrm>
                <a:off x="3269375" y="44261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747E7946-ED9F-1CAD-51B7-86B17FAC245C}"/>
                  </a:ext>
                </a:extLst>
              </p:cNvPr>
              <p:cNvSpPr/>
              <p:nvPr/>
            </p:nvSpPr>
            <p:spPr>
              <a:xfrm>
                <a:off x="3269375" y="44723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:a16="http://schemas.microsoft.com/office/drawing/2014/main" id="{4B81E035-C75D-23C7-851C-BF02E007E84B}"/>
                  </a:ext>
                </a:extLst>
              </p:cNvPr>
              <p:cNvSpPr/>
              <p:nvPr/>
            </p:nvSpPr>
            <p:spPr>
              <a:xfrm>
                <a:off x="3269375" y="45186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CA3D73EA-5396-BF98-6CE4-A06842ED2AAE}"/>
                  </a:ext>
                </a:extLst>
              </p:cNvPr>
              <p:cNvSpPr/>
              <p:nvPr/>
            </p:nvSpPr>
            <p:spPr>
              <a:xfrm>
                <a:off x="3269375" y="456480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DEE3FB1C-F6D2-6B20-1B99-28128A49C40E}"/>
                  </a:ext>
                </a:extLst>
              </p:cNvPr>
              <p:cNvSpPr/>
              <p:nvPr/>
            </p:nvSpPr>
            <p:spPr>
              <a:xfrm>
                <a:off x="3269375" y="46109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:a16="http://schemas.microsoft.com/office/drawing/2014/main" id="{9E90D0A6-090E-110B-C3A5-ADDF90729FBB}"/>
                  </a:ext>
                </a:extLst>
              </p:cNvPr>
              <p:cNvSpPr/>
              <p:nvPr/>
            </p:nvSpPr>
            <p:spPr>
              <a:xfrm>
                <a:off x="3269375" y="48883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3" name="任意多边形: 形状 572">
                <a:extLst>
                  <a:ext uri="{FF2B5EF4-FFF2-40B4-BE49-F238E27FC236}">
                    <a16:creationId xmlns:a16="http://schemas.microsoft.com/office/drawing/2014/main" id="{034869B5-B3BE-CFC8-E00E-6F44E28DAAFC}"/>
                  </a:ext>
                </a:extLst>
              </p:cNvPr>
              <p:cNvSpPr/>
              <p:nvPr/>
            </p:nvSpPr>
            <p:spPr>
              <a:xfrm>
                <a:off x="3269375" y="493456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4" name="任意多边形: 形状 573">
                <a:extLst>
                  <a:ext uri="{FF2B5EF4-FFF2-40B4-BE49-F238E27FC236}">
                    <a16:creationId xmlns:a16="http://schemas.microsoft.com/office/drawing/2014/main" id="{23AEF8CA-F966-5BA0-FCFE-ED9AD7703C15}"/>
                  </a:ext>
                </a:extLst>
              </p:cNvPr>
              <p:cNvSpPr/>
              <p:nvPr/>
            </p:nvSpPr>
            <p:spPr>
              <a:xfrm>
                <a:off x="3225560" y="391767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5" name="任意多边形: 形状 574">
                <a:extLst>
                  <a:ext uri="{FF2B5EF4-FFF2-40B4-BE49-F238E27FC236}">
                    <a16:creationId xmlns:a16="http://schemas.microsoft.com/office/drawing/2014/main" id="{41C22D2A-0B88-4D90-FFA4-6D9CE69EC2FD}"/>
                  </a:ext>
                </a:extLst>
              </p:cNvPr>
              <p:cNvSpPr/>
              <p:nvPr/>
            </p:nvSpPr>
            <p:spPr>
              <a:xfrm>
                <a:off x="3225560" y="396387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6" name="任意多边形: 形状 575">
                <a:extLst>
                  <a:ext uri="{FF2B5EF4-FFF2-40B4-BE49-F238E27FC236}">
                    <a16:creationId xmlns:a16="http://schemas.microsoft.com/office/drawing/2014/main" id="{66D5B0B9-A63F-CB2F-FF84-48CCE3760340}"/>
                  </a:ext>
                </a:extLst>
              </p:cNvPr>
              <p:cNvSpPr/>
              <p:nvPr/>
            </p:nvSpPr>
            <p:spPr>
              <a:xfrm>
                <a:off x="3225560" y="40100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7" name="任意多边形: 形状 576">
                <a:extLst>
                  <a:ext uri="{FF2B5EF4-FFF2-40B4-BE49-F238E27FC236}">
                    <a16:creationId xmlns:a16="http://schemas.microsoft.com/office/drawing/2014/main" id="{0733EAD7-EF5E-CE54-18FB-4E9D9AD00E44}"/>
                  </a:ext>
                </a:extLst>
              </p:cNvPr>
              <p:cNvSpPr/>
              <p:nvPr/>
            </p:nvSpPr>
            <p:spPr>
              <a:xfrm>
                <a:off x="3225560" y="405626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8" name="任意多边形: 形状 577">
                <a:extLst>
                  <a:ext uri="{FF2B5EF4-FFF2-40B4-BE49-F238E27FC236}">
                    <a16:creationId xmlns:a16="http://schemas.microsoft.com/office/drawing/2014/main" id="{19F03A41-9729-9570-65AB-20E2C305BDDC}"/>
                  </a:ext>
                </a:extLst>
              </p:cNvPr>
              <p:cNvSpPr/>
              <p:nvPr/>
            </p:nvSpPr>
            <p:spPr>
              <a:xfrm>
                <a:off x="3225560" y="41025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9" name="任意多边形: 形状 578">
                <a:extLst>
                  <a:ext uri="{FF2B5EF4-FFF2-40B4-BE49-F238E27FC236}">
                    <a16:creationId xmlns:a16="http://schemas.microsoft.com/office/drawing/2014/main" id="{982096AD-F6B5-301A-6D2B-CEF4DF2095F7}"/>
                  </a:ext>
                </a:extLst>
              </p:cNvPr>
              <p:cNvSpPr/>
              <p:nvPr/>
            </p:nvSpPr>
            <p:spPr>
              <a:xfrm>
                <a:off x="3225560" y="4148750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0" name="任意多边形: 形状 579">
                <a:extLst>
                  <a:ext uri="{FF2B5EF4-FFF2-40B4-BE49-F238E27FC236}">
                    <a16:creationId xmlns:a16="http://schemas.microsoft.com/office/drawing/2014/main" id="{705242BC-E586-52D9-9EAF-20F4BD06CD79}"/>
                  </a:ext>
                </a:extLst>
              </p:cNvPr>
              <p:cNvSpPr/>
              <p:nvPr/>
            </p:nvSpPr>
            <p:spPr>
              <a:xfrm>
                <a:off x="3225560" y="419494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2DAA8859-8F19-F74F-3E84-7DF8AEBEF812}"/>
                  </a:ext>
                </a:extLst>
              </p:cNvPr>
              <p:cNvSpPr/>
              <p:nvPr/>
            </p:nvSpPr>
            <p:spPr>
              <a:xfrm>
                <a:off x="3225560" y="42412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2" name="任意多边形: 形状 581">
                <a:extLst>
                  <a:ext uri="{FF2B5EF4-FFF2-40B4-BE49-F238E27FC236}">
                    <a16:creationId xmlns:a16="http://schemas.microsoft.com/office/drawing/2014/main" id="{68B60490-CED8-68D8-1A59-3AA6B25F3C2E}"/>
                  </a:ext>
                </a:extLst>
              </p:cNvPr>
              <p:cNvSpPr/>
              <p:nvPr/>
            </p:nvSpPr>
            <p:spPr>
              <a:xfrm>
                <a:off x="3225560" y="42874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3" name="任意多边形: 形状 582">
                <a:extLst>
                  <a:ext uri="{FF2B5EF4-FFF2-40B4-BE49-F238E27FC236}">
                    <a16:creationId xmlns:a16="http://schemas.microsoft.com/office/drawing/2014/main" id="{D8A828EE-118D-95A6-B29A-9C58945916BA}"/>
                  </a:ext>
                </a:extLst>
              </p:cNvPr>
              <p:cNvSpPr/>
              <p:nvPr/>
            </p:nvSpPr>
            <p:spPr>
              <a:xfrm>
                <a:off x="3225560" y="433363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:a16="http://schemas.microsoft.com/office/drawing/2014/main" id="{6E61F535-EC2F-59E2-B7F5-84675F3590D1}"/>
                  </a:ext>
                </a:extLst>
              </p:cNvPr>
              <p:cNvSpPr/>
              <p:nvPr/>
            </p:nvSpPr>
            <p:spPr>
              <a:xfrm>
                <a:off x="3225560" y="43799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5" name="任意多边形: 形状 584">
                <a:extLst>
                  <a:ext uri="{FF2B5EF4-FFF2-40B4-BE49-F238E27FC236}">
                    <a16:creationId xmlns:a16="http://schemas.microsoft.com/office/drawing/2014/main" id="{CB6EE226-5321-3E87-1AD6-0D75FAA580FC}"/>
                  </a:ext>
                </a:extLst>
              </p:cNvPr>
              <p:cNvSpPr/>
              <p:nvPr/>
            </p:nvSpPr>
            <p:spPr>
              <a:xfrm>
                <a:off x="3225560" y="44261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64EE2643-EA9F-11CA-DC69-C10EB20EC0A5}"/>
                  </a:ext>
                </a:extLst>
              </p:cNvPr>
              <p:cNvSpPr/>
              <p:nvPr/>
            </p:nvSpPr>
            <p:spPr>
              <a:xfrm>
                <a:off x="3225560" y="44723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7" name="任意多边形: 形状 586">
                <a:extLst>
                  <a:ext uri="{FF2B5EF4-FFF2-40B4-BE49-F238E27FC236}">
                    <a16:creationId xmlns:a16="http://schemas.microsoft.com/office/drawing/2014/main" id="{6CADB840-E272-D7ED-1C46-C291BAAFBC66}"/>
                  </a:ext>
                </a:extLst>
              </p:cNvPr>
              <p:cNvSpPr/>
              <p:nvPr/>
            </p:nvSpPr>
            <p:spPr>
              <a:xfrm>
                <a:off x="3225560" y="45186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:a16="http://schemas.microsoft.com/office/drawing/2014/main" id="{95838782-F54D-A76C-0805-00F96EC43A37}"/>
                  </a:ext>
                </a:extLst>
              </p:cNvPr>
              <p:cNvSpPr/>
              <p:nvPr/>
            </p:nvSpPr>
            <p:spPr>
              <a:xfrm>
                <a:off x="3225560" y="456480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9" name="任意多边形: 形状 588">
                <a:extLst>
                  <a:ext uri="{FF2B5EF4-FFF2-40B4-BE49-F238E27FC236}">
                    <a16:creationId xmlns:a16="http://schemas.microsoft.com/office/drawing/2014/main" id="{E9A6D0F7-4092-9A2C-5FC4-0C426957424A}"/>
                  </a:ext>
                </a:extLst>
              </p:cNvPr>
              <p:cNvSpPr/>
              <p:nvPr/>
            </p:nvSpPr>
            <p:spPr>
              <a:xfrm>
                <a:off x="3225560" y="46109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0" name="任意多边形: 形状 589">
                <a:extLst>
                  <a:ext uri="{FF2B5EF4-FFF2-40B4-BE49-F238E27FC236}">
                    <a16:creationId xmlns:a16="http://schemas.microsoft.com/office/drawing/2014/main" id="{107443F6-1EED-CEB5-1EBE-DF32C0722076}"/>
                  </a:ext>
                </a:extLst>
              </p:cNvPr>
              <p:cNvSpPr/>
              <p:nvPr/>
            </p:nvSpPr>
            <p:spPr>
              <a:xfrm>
                <a:off x="3225560" y="47034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1" name="任意多边形: 形状 590">
                <a:extLst>
                  <a:ext uri="{FF2B5EF4-FFF2-40B4-BE49-F238E27FC236}">
                    <a16:creationId xmlns:a16="http://schemas.microsoft.com/office/drawing/2014/main" id="{EF9878A8-D039-7939-9D5B-3DE3B71A1BEB}"/>
                  </a:ext>
                </a:extLst>
              </p:cNvPr>
              <p:cNvSpPr/>
              <p:nvPr/>
            </p:nvSpPr>
            <p:spPr>
              <a:xfrm>
                <a:off x="3225560" y="47496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id="{F7BBE429-F577-2756-C414-7430FBB07725}"/>
                  </a:ext>
                </a:extLst>
              </p:cNvPr>
              <p:cNvSpPr/>
              <p:nvPr/>
            </p:nvSpPr>
            <p:spPr>
              <a:xfrm>
                <a:off x="3225560" y="479587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3" name="任意多边形: 形状 592">
                <a:extLst>
                  <a:ext uri="{FF2B5EF4-FFF2-40B4-BE49-F238E27FC236}">
                    <a16:creationId xmlns:a16="http://schemas.microsoft.com/office/drawing/2014/main" id="{D46C7144-50C7-86DE-BCF6-D03FF464D24E}"/>
                  </a:ext>
                </a:extLst>
              </p:cNvPr>
              <p:cNvSpPr/>
              <p:nvPr/>
            </p:nvSpPr>
            <p:spPr>
              <a:xfrm>
                <a:off x="3225560" y="484217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:a16="http://schemas.microsoft.com/office/drawing/2014/main" id="{640F88B8-81EE-270D-7D92-711E22DF0592}"/>
                  </a:ext>
                </a:extLst>
              </p:cNvPr>
              <p:cNvSpPr/>
              <p:nvPr/>
            </p:nvSpPr>
            <p:spPr>
              <a:xfrm>
                <a:off x="3225560" y="493456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5" name="任意多边形: 形状 594">
                <a:extLst>
                  <a:ext uri="{FF2B5EF4-FFF2-40B4-BE49-F238E27FC236}">
                    <a16:creationId xmlns:a16="http://schemas.microsoft.com/office/drawing/2014/main" id="{E359E1E6-1CF3-23C9-0749-06ED401DB72E}"/>
                  </a:ext>
                </a:extLst>
              </p:cNvPr>
              <p:cNvSpPr/>
              <p:nvPr/>
            </p:nvSpPr>
            <p:spPr>
              <a:xfrm>
                <a:off x="3472067" y="449993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6" name="任意多边形: 形状 595">
                <a:extLst>
                  <a:ext uri="{FF2B5EF4-FFF2-40B4-BE49-F238E27FC236}">
                    <a16:creationId xmlns:a16="http://schemas.microsoft.com/office/drawing/2014/main" id="{FB5536E8-9826-4BA4-3901-E5F290739754}"/>
                  </a:ext>
                </a:extLst>
              </p:cNvPr>
              <p:cNvSpPr/>
              <p:nvPr/>
            </p:nvSpPr>
            <p:spPr>
              <a:xfrm>
                <a:off x="3472067" y="454613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96021EAC-E5F6-B20C-BBEB-A462E89DCB0B}"/>
                  </a:ext>
                </a:extLst>
              </p:cNvPr>
              <p:cNvSpPr/>
              <p:nvPr/>
            </p:nvSpPr>
            <p:spPr>
              <a:xfrm>
                <a:off x="3472067" y="459232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8" name="任意多边形: 形状 597">
                <a:extLst>
                  <a:ext uri="{FF2B5EF4-FFF2-40B4-BE49-F238E27FC236}">
                    <a16:creationId xmlns:a16="http://schemas.microsoft.com/office/drawing/2014/main" id="{06891B72-BECE-4241-A545-A90731DDCF88}"/>
                  </a:ext>
                </a:extLst>
              </p:cNvPr>
              <p:cNvSpPr/>
              <p:nvPr/>
            </p:nvSpPr>
            <p:spPr>
              <a:xfrm>
                <a:off x="3472067" y="4638621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9" name="任意多边形: 形状 598">
                <a:extLst>
                  <a:ext uri="{FF2B5EF4-FFF2-40B4-BE49-F238E27FC236}">
                    <a16:creationId xmlns:a16="http://schemas.microsoft.com/office/drawing/2014/main" id="{DFD986CA-BF26-B876-CBF7-9752B3CC3636}"/>
                  </a:ext>
                </a:extLst>
              </p:cNvPr>
              <p:cNvSpPr/>
              <p:nvPr/>
            </p:nvSpPr>
            <p:spPr>
              <a:xfrm>
                <a:off x="3472067" y="468481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0" name="任意多边形: 形状 599">
                <a:extLst>
                  <a:ext uri="{FF2B5EF4-FFF2-40B4-BE49-F238E27FC236}">
                    <a16:creationId xmlns:a16="http://schemas.microsoft.com/office/drawing/2014/main" id="{AB282ED3-7D55-48C0-F26C-4EED27A55C09}"/>
                  </a:ext>
                </a:extLst>
              </p:cNvPr>
              <p:cNvSpPr/>
              <p:nvPr/>
            </p:nvSpPr>
            <p:spPr>
              <a:xfrm>
                <a:off x="3472067" y="4731013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1" name="任意多边形: 形状 600">
                <a:extLst>
                  <a:ext uri="{FF2B5EF4-FFF2-40B4-BE49-F238E27FC236}">
                    <a16:creationId xmlns:a16="http://schemas.microsoft.com/office/drawing/2014/main" id="{71AC2F30-614B-D35B-0EC7-9EBF1C7688D5}"/>
                  </a:ext>
                </a:extLst>
              </p:cNvPr>
              <p:cNvSpPr/>
              <p:nvPr/>
            </p:nvSpPr>
            <p:spPr>
              <a:xfrm>
                <a:off x="3472067" y="477730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2" name="任意多边形: 形状 601">
                <a:extLst>
                  <a:ext uri="{FF2B5EF4-FFF2-40B4-BE49-F238E27FC236}">
                    <a16:creationId xmlns:a16="http://schemas.microsoft.com/office/drawing/2014/main" id="{1994EE74-9AD6-CF4D-4A3C-4C497DECB729}"/>
                  </a:ext>
                </a:extLst>
              </p:cNvPr>
              <p:cNvSpPr/>
              <p:nvPr/>
            </p:nvSpPr>
            <p:spPr>
              <a:xfrm>
                <a:off x="3472067" y="48696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3" name="任意多边形: 形状 602">
                <a:extLst>
                  <a:ext uri="{FF2B5EF4-FFF2-40B4-BE49-F238E27FC236}">
                    <a16:creationId xmlns:a16="http://schemas.microsoft.com/office/drawing/2014/main" id="{274D48E3-3921-AFFB-3BE4-9A79620ED3B6}"/>
                  </a:ext>
                </a:extLst>
              </p:cNvPr>
              <p:cNvSpPr/>
              <p:nvPr/>
            </p:nvSpPr>
            <p:spPr>
              <a:xfrm>
                <a:off x="3472067" y="49158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4" name="任意多边形: 形状 603">
                <a:extLst>
                  <a:ext uri="{FF2B5EF4-FFF2-40B4-BE49-F238E27FC236}">
                    <a16:creationId xmlns:a16="http://schemas.microsoft.com/office/drawing/2014/main" id="{C376EABE-2805-F559-8B7B-96C56D53A83A}"/>
                  </a:ext>
                </a:extLst>
              </p:cNvPr>
              <p:cNvSpPr/>
              <p:nvPr/>
            </p:nvSpPr>
            <p:spPr>
              <a:xfrm>
                <a:off x="3472067" y="496218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5" name="任意多边形: 形状 604">
                <a:extLst>
                  <a:ext uri="{FF2B5EF4-FFF2-40B4-BE49-F238E27FC236}">
                    <a16:creationId xmlns:a16="http://schemas.microsoft.com/office/drawing/2014/main" id="{B0B7E156-1486-2F06-3B73-D6644975369B}"/>
                  </a:ext>
                </a:extLst>
              </p:cNvPr>
              <p:cNvSpPr/>
              <p:nvPr/>
            </p:nvSpPr>
            <p:spPr>
              <a:xfrm>
                <a:off x="3472067" y="50083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6" name="任意多边形: 形状 605">
                <a:extLst>
                  <a:ext uri="{FF2B5EF4-FFF2-40B4-BE49-F238E27FC236}">
                    <a16:creationId xmlns:a16="http://schemas.microsoft.com/office/drawing/2014/main" id="{CC4BAD0D-252A-5108-545D-679C24E75A3B}"/>
                  </a:ext>
                </a:extLst>
              </p:cNvPr>
              <p:cNvSpPr/>
              <p:nvPr/>
            </p:nvSpPr>
            <p:spPr>
              <a:xfrm>
                <a:off x="3472067" y="50545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7" name="任意多边形: 形状 606">
                <a:extLst>
                  <a:ext uri="{FF2B5EF4-FFF2-40B4-BE49-F238E27FC236}">
                    <a16:creationId xmlns:a16="http://schemas.microsoft.com/office/drawing/2014/main" id="{5EF6EFF2-5D6A-18C8-0440-8472348A0184}"/>
                  </a:ext>
                </a:extLst>
              </p:cNvPr>
              <p:cNvSpPr/>
              <p:nvPr/>
            </p:nvSpPr>
            <p:spPr>
              <a:xfrm>
                <a:off x="3472067" y="510086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8" name="任意多边形: 形状 607">
                <a:extLst>
                  <a:ext uri="{FF2B5EF4-FFF2-40B4-BE49-F238E27FC236}">
                    <a16:creationId xmlns:a16="http://schemas.microsoft.com/office/drawing/2014/main" id="{0DF0AF31-74EA-9ACF-E6E3-C484C6EF7FB9}"/>
                  </a:ext>
                </a:extLst>
              </p:cNvPr>
              <p:cNvSpPr/>
              <p:nvPr/>
            </p:nvSpPr>
            <p:spPr>
              <a:xfrm>
                <a:off x="3472067" y="51470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9" name="任意多边形: 形状 608">
                <a:extLst>
                  <a:ext uri="{FF2B5EF4-FFF2-40B4-BE49-F238E27FC236}">
                    <a16:creationId xmlns:a16="http://schemas.microsoft.com/office/drawing/2014/main" id="{D0D993DE-CBA3-CB51-49F8-6249D6911C4F}"/>
                  </a:ext>
                </a:extLst>
              </p:cNvPr>
              <p:cNvSpPr/>
              <p:nvPr/>
            </p:nvSpPr>
            <p:spPr>
              <a:xfrm>
                <a:off x="3472067" y="51932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0" name="任意多边形: 形状 609">
                <a:extLst>
                  <a:ext uri="{FF2B5EF4-FFF2-40B4-BE49-F238E27FC236}">
                    <a16:creationId xmlns:a16="http://schemas.microsoft.com/office/drawing/2014/main" id="{4666FDA6-5BB0-BB33-1FFF-2D1374DA4D07}"/>
                  </a:ext>
                </a:extLst>
              </p:cNvPr>
              <p:cNvSpPr/>
              <p:nvPr/>
            </p:nvSpPr>
            <p:spPr>
              <a:xfrm>
                <a:off x="3428252" y="449993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1" name="任意多边形: 形状 610">
                <a:extLst>
                  <a:ext uri="{FF2B5EF4-FFF2-40B4-BE49-F238E27FC236}">
                    <a16:creationId xmlns:a16="http://schemas.microsoft.com/office/drawing/2014/main" id="{4D8E4459-1E14-1DFC-642A-D8F27D84D88B}"/>
                  </a:ext>
                </a:extLst>
              </p:cNvPr>
              <p:cNvSpPr/>
              <p:nvPr/>
            </p:nvSpPr>
            <p:spPr>
              <a:xfrm>
                <a:off x="3428252" y="454613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2" name="任意多边形: 形状 611">
                <a:extLst>
                  <a:ext uri="{FF2B5EF4-FFF2-40B4-BE49-F238E27FC236}">
                    <a16:creationId xmlns:a16="http://schemas.microsoft.com/office/drawing/2014/main" id="{3CC877F2-E53A-2CBE-1A56-21FFD5863F7E}"/>
                  </a:ext>
                </a:extLst>
              </p:cNvPr>
              <p:cNvSpPr/>
              <p:nvPr/>
            </p:nvSpPr>
            <p:spPr>
              <a:xfrm>
                <a:off x="3428252" y="45923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3" name="任意多边形: 形状 612">
                <a:extLst>
                  <a:ext uri="{FF2B5EF4-FFF2-40B4-BE49-F238E27FC236}">
                    <a16:creationId xmlns:a16="http://schemas.microsoft.com/office/drawing/2014/main" id="{588EB531-568E-F992-0D49-BE7D05B15450}"/>
                  </a:ext>
                </a:extLst>
              </p:cNvPr>
              <p:cNvSpPr/>
              <p:nvPr/>
            </p:nvSpPr>
            <p:spPr>
              <a:xfrm>
                <a:off x="3428252" y="4638621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4" name="任意多边形: 形状 613">
                <a:extLst>
                  <a:ext uri="{FF2B5EF4-FFF2-40B4-BE49-F238E27FC236}">
                    <a16:creationId xmlns:a16="http://schemas.microsoft.com/office/drawing/2014/main" id="{921EB50C-D4C1-ACCB-2283-912185A24B5B}"/>
                  </a:ext>
                </a:extLst>
              </p:cNvPr>
              <p:cNvSpPr/>
              <p:nvPr/>
            </p:nvSpPr>
            <p:spPr>
              <a:xfrm>
                <a:off x="3428252" y="468481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5" name="任意多边形: 形状 614">
                <a:extLst>
                  <a:ext uri="{FF2B5EF4-FFF2-40B4-BE49-F238E27FC236}">
                    <a16:creationId xmlns:a16="http://schemas.microsoft.com/office/drawing/2014/main" id="{7C5CB204-AD30-C290-8628-6FE67EA46420}"/>
                  </a:ext>
                </a:extLst>
              </p:cNvPr>
              <p:cNvSpPr/>
              <p:nvPr/>
            </p:nvSpPr>
            <p:spPr>
              <a:xfrm>
                <a:off x="3428252" y="4731013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3 h 27622"/>
                  <a:gd name="connsiteX3" fmla="*/ 0 w 27527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6" name="任意多边形: 形状 615">
                <a:extLst>
                  <a:ext uri="{FF2B5EF4-FFF2-40B4-BE49-F238E27FC236}">
                    <a16:creationId xmlns:a16="http://schemas.microsoft.com/office/drawing/2014/main" id="{E2D964E0-85AB-0FE0-CE08-2035DD11B443}"/>
                  </a:ext>
                </a:extLst>
              </p:cNvPr>
              <p:cNvSpPr/>
              <p:nvPr/>
            </p:nvSpPr>
            <p:spPr>
              <a:xfrm>
                <a:off x="3428252" y="486969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7" name="任意多边形: 形状 616">
                <a:extLst>
                  <a:ext uri="{FF2B5EF4-FFF2-40B4-BE49-F238E27FC236}">
                    <a16:creationId xmlns:a16="http://schemas.microsoft.com/office/drawing/2014/main" id="{94A48DE4-7BBA-79E6-DBCF-3A2AA48D9982}"/>
                  </a:ext>
                </a:extLst>
              </p:cNvPr>
              <p:cNvSpPr/>
              <p:nvPr/>
            </p:nvSpPr>
            <p:spPr>
              <a:xfrm>
                <a:off x="3428252" y="49158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8" name="任意多边形: 形状 617">
                <a:extLst>
                  <a:ext uri="{FF2B5EF4-FFF2-40B4-BE49-F238E27FC236}">
                    <a16:creationId xmlns:a16="http://schemas.microsoft.com/office/drawing/2014/main" id="{9E9BBF20-2658-9E5C-F308-01AD30410CC8}"/>
                  </a:ext>
                </a:extLst>
              </p:cNvPr>
              <p:cNvSpPr/>
              <p:nvPr/>
            </p:nvSpPr>
            <p:spPr>
              <a:xfrm>
                <a:off x="3428252" y="496218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9" name="任意多边形: 形状 618">
                <a:extLst>
                  <a:ext uri="{FF2B5EF4-FFF2-40B4-BE49-F238E27FC236}">
                    <a16:creationId xmlns:a16="http://schemas.microsoft.com/office/drawing/2014/main" id="{2F71680A-963C-6EC3-9243-F86EB9DE1A41}"/>
                  </a:ext>
                </a:extLst>
              </p:cNvPr>
              <p:cNvSpPr/>
              <p:nvPr/>
            </p:nvSpPr>
            <p:spPr>
              <a:xfrm>
                <a:off x="3428252" y="500838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id="{F176EF57-32DA-5BFB-DE89-1882F1FAA8AD}"/>
                  </a:ext>
                </a:extLst>
              </p:cNvPr>
              <p:cNvSpPr/>
              <p:nvPr/>
            </p:nvSpPr>
            <p:spPr>
              <a:xfrm>
                <a:off x="3428252" y="505457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1" name="任意多边形: 形状 620">
                <a:extLst>
                  <a:ext uri="{FF2B5EF4-FFF2-40B4-BE49-F238E27FC236}">
                    <a16:creationId xmlns:a16="http://schemas.microsoft.com/office/drawing/2014/main" id="{CFBA2605-2F27-2855-2BBB-15AEE630B13F}"/>
                  </a:ext>
                </a:extLst>
              </p:cNvPr>
              <p:cNvSpPr/>
              <p:nvPr/>
            </p:nvSpPr>
            <p:spPr>
              <a:xfrm>
                <a:off x="3428252" y="510086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id="{C9FC9B2F-28F5-9F2A-D141-21B790244EBA}"/>
                  </a:ext>
                </a:extLst>
              </p:cNvPr>
              <p:cNvSpPr/>
              <p:nvPr/>
            </p:nvSpPr>
            <p:spPr>
              <a:xfrm>
                <a:off x="3428252" y="514706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204C48DA-052D-C03B-66CC-DFB9628761C8}"/>
                  </a:ext>
                </a:extLst>
              </p:cNvPr>
              <p:cNvSpPr/>
              <p:nvPr/>
            </p:nvSpPr>
            <p:spPr>
              <a:xfrm>
                <a:off x="3428252" y="51932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4" name="任意多边形: 形状 623">
                <a:extLst>
                  <a:ext uri="{FF2B5EF4-FFF2-40B4-BE49-F238E27FC236}">
                    <a16:creationId xmlns:a16="http://schemas.microsoft.com/office/drawing/2014/main" id="{9DFE52BB-F1D2-7862-0477-90EECFBA3CCA}"/>
                  </a:ext>
                </a:extLst>
              </p:cNvPr>
              <p:cNvSpPr/>
              <p:nvPr/>
            </p:nvSpPr>
            <p:spPr>
              <a:xfrm>
                <a:off x="3384532" y="449993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5" name="任意多边形: 形状 624">
                <a:extLst>
                  <a:ext uri="{FF2B5EF4-FFF2-40B4-BE49-F238E27FC236}">
                    <a16:creationId xmlns:a16="http://schemas.microsoft.com/office/drawing/2014/main" id="{7E5924E7-CC61-375F-8646-9946B90095FE}"/>
                  </a:ext>
                </a:extLst>
              </p:cNvPr>
              <p:cNvSpPr/>
              <p:nvPr/>
            </p:nvSpPr>
            <p:spPr>
              <a:xfrm>
                <a:off x="3384532" y="454613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6" name="任意多边形: 形状 625">
                <a:extLst>
                  <a:ext uri="{FF2B5EF4-FFF2-40B4-BE49-F238E27FC236}">
                    <a16:creationId xmlns:a16="http://schemas.microsoft.com/office/drawing/2014/main" id="{61F4CE66-45E0-C460-616B-650845C22DAE}"/>
                  </a:ext>
                </a:extLst>
              </p:cNvPr>
              <p:cNvSpPr/>
              <p:nvPr/>
            </p:nvSpPr>
            <p:spPr>
              <a:xfrm>
                <a:off x="3384532" y="459232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7" name="任意多边形: 形状 626">
                <a:extLst>
                  <a:ext uri="{FF2B5EF4-FFF2-40B4-BE49-F238E27FC236}">
                    <a16:creationId xmlns:a16="http://schemas.microsoft.com/office/drawing/2014/main" id="{0413643F-EA0A-F8C7-8FDD-89C9F92A8DEE}"/>
                  </a:ext>
                </a:extLst>
              </p:cNvPr>
              <p:cNvSpPr/>
              <p:nvPr/>
            </p:nvSpPr>
            <p:spPr>
              <a:xfrm>
                <a:off x="3384532" y="4638621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8" name="任意多边形: 形状 627">
                <a:extLst>
                  <a:ext uri="{FF2B5EF4-FFF2-40B4-BE49-F238E27FC236}">
                    <a16:creationId xmlns:a16="http://schemas.microsoft.com/office/drawing/2014/main" id="{EB827310-27DA-94F4-0763-CD707DB07280}"/>
                  </a:ext>
                </a:extLst>
              </p:cNvPr>
              <p:cNvSpPr/>
              <p:nvPr/>
            </p:nvSpPr>
            <p:spPr>
              <a:xfrm>
                <a:off x="3384532" y="468481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9" name="任意多边形: 形状 628">
                <a:extLst>
                  <a:ext uri="{FF2B5EF4-FFF2-40B4-BE49-F238E27FC236}">
                    <a16:creationId xmlns:a16="http://schemas.microsoft.com/office/drawing/2014/main" id="{6BDEB96F-C9EC-31A6-D30E-627EF414F60F}"/>
                  </a:ext>
                </a:extLst>
              </p:cNvPr>
              <p:cNvSpPr/>
              <p:nvPr/>
            </p:nvSpPr>
            <p:spPr>
              <a:xfrm>
                <a:off x="3384532" y="4731013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3 w 27622"/>
                  <a:gd name="connsiteY1" fmla="*/ 0 h 27622"/>
                  <a:gd name="connsiteX2" fmla="*/ 27623 w 27622"/>
                  <a:gd name="connsiteY2" fmla="*/ 27623 h 27622"/>
                  <a:gd name="connsiteX3" fmla="*/ 0 w 27622"/>
                  <a:gd name="connsiteY3" fmla="*/ 27623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623"/>
                    </a:lnTo>
                    <a:lnTo>
                      <a:pt x="0" y="2762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82E6347B-DF1B-28EA-7838-385BE0692AE9}"/>
                  </a:ext>
                </a:extLst>
              </p:cNvPr>
              <p:cNvSpPr/>
              <p:nvPr/>
            </p:nvSpPr>
            <p:spPr>
              <a:xfrm>
                <a:off x="3384532" y="482350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:a16="http://schemas.microsoft.com/office/drawing/2014/main" id="{762CE99F-374F-9B96-12A5-FE3E77F86228}"/>
                  </a:ext>
                </a:extLst>
              </p:cNvPr>
              <p:cNvSpPr/>
              <p:nvPr/>
            </p:nvSpPr>
            <p:spPr>
              <a:xfrm>
                <a:off x="3384532" y="486969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2" name="任意多边形: 形状 631">
                <a:extLst>
                  <a:ext uri="{FF2B5EF4-FFF2-40B4-BE49-F238E27FC236}">
                    <a16:creationId xmlns:a16="http://schemas.microsoft.com/office/drawing/2014/main" id="{3C97CCDF-943C-6BA4-3617-B520C5F6338F}"/>
                  </a:ext>
                </a:extLst>
              </p:cNvPr>
              <p:cNvSpPr/>
              <p:nvPr/>
            </p:nvSpPr>
            <p:spPr>
              <a:xfrm>
                <a:off x="3384532" y="49158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3" name="任意多边形: 形状 632">
                <a:extLst>
                  <a:ext uri="{FF2B5EF4-FFF2-40B4-BE49-F238E27FC236}">
                    <a16:creationId xmlns:a16="http://schemas.microsoft.com/office/drawing/2014/main" id="{1F57225F-EC8F-F4B0-E66F-0B87310011CC}"/>
                  </a:ext>
                </a:extLst>
              </p:cNvPr>
              <p:cNvSpPr/>
              <p:nvPr/>
            </p:nvSpPr>
            <p:spPr>
              <a:xfrm>
                <a:off x="3384532" y="496218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4" name="任意多边形: 形状 633">
                <a:extLst>
                  <a:ext uri="{FF2B5EF4-FFF2-40B4-BE49-F238E27FC236}">
                    <a16:creationId xmlns:a16="http://schemas.microsoft.com/office/drawing/2014/main" id="{986FCA9D-BFB5-6654-1D6B-86E252F9F8E5}"/>
                  </a:ext>
                </a:extLst>
              </p:cNvPr>
              <p:cNvSpPr/>
              <p:nvPr/>
            </p:nvSpPr>
            <p:spPr>
              <a:xfrm>
                <a:off x="3384532" y="500838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5" name="任意多边形: 形状 634">
                <a:extLst>
                  <a:ext uri="{FF2B5EF4-FFF2-40B4-BE49-F238E27FC236}">
                    <a16:creationId xmlns:a16="http://schemas.microsoft.com/office/drawing/2014/main" id="{E37E22B0-78FF-2B36-5AB4-4935AB27874E}"/>
                  </a:ext>
                </a:extLst>
              </p:cNvPr>
              <p:cNvSpPr/>
              <p:nvPr/>
            </p:nvSpPr>
            <p:spPr>
              <a:xfrm>
                <a:off x="3384532" y="5054577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6" name="任意多边形: 形状 635">
                <a:extLst>
                  <a:ext uri="{FF2B5EF4-FFF2-40B4-BE49-F238E27FC236}">
                    <a16:creationId xmlns:a16="http://schemas.microsoft.com/office/drawing/2014/main" id="{A55C1BCA-7F17-A65E-79D0-BB7EA6C75154}"/>
                  </a:ext>
                </a:extLst>
              </p:cNvPr>
              <p:cNvSpPr/>
              <p:nvPr/>
            </p:nvSpPr>
            <p:spPr>
              <a:xfrm>
                <a:off x="3384532" y="510086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7" name="任意多边形: 形状 636">
                <a:extLst>
                  <a:ext uri="{FF2B5EF4-FFF2-40B4-BE49-F238E27FC236}">
                    <a16:creationId xmlns:a16="http://schemas.microsoft.com/office/drawing/2014/main" id="{A8503378-F2DD-2CC8-5753-E2853BACCAD0}"/>
                  </a:ext>
                </a:extLst>
              </p:cNvPr>
              <p:cNvSpPr/>
              <p:nvPr/>
            </p:nvSpPr>
            <p:spPr>
              <a:xfrm>
                <a:off x="3384532" y="514706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4192D35C-31BE-F96F-DB3F-5AF4C48C4B65}"/>
                  </a:ext>
                </a:extLst>
              </p:cNvPr>
              <p:cNvSpPr/>
              <p:nvPr/>
            </p:nvSpPr>
            <p:spPr>
              <a:xfrm>
                <a:off x="3384532" y="51932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3 w 27622"/>
                  <a:gd name="connsiteY1" fmla="*/ 0 h 27527"/>
                  <a:gd name="connsiteX2" fmla="*/ 27623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3" y="0"/>
                    </a:lnTo>
                    <a:lnTo>
                      <a:pt x="27623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9" name="任意多边形: 形状 638">
                <a:extLst>
                  <a:ext uri="{FF2B5EF4-FFF2-40B4-BE49-F238E27FC236}">
                    <a16:creationId xmlns:a16="http://schemas.microsoft.com/office/drawing/2014/main" id="{32513354-D626-EABD-8219-E78C3B1F0C1B}"/>
                  </a:ext>
                </a:extLst>
              </p:cNvPr>
              <p:cNvSpPr/>
              <p:nvPr/>
            </p:nvSpPr>
            <p:spPr>
              <a:xfrm>
                <a:off x="2461655" y="42412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0" name="任意多边形: 形状 639">
                <a:extLst>
                  <a:ext uri="{FF2B5EF4-FFF2-40B4-BE49-F238E27FC236}">
                    <a16:creationId xmlns:a16="http://schemas.microsoft.com/office/drawing/2014/main" id="{38BA7B47-6475-EF86-5CF4-47F3638F67FF}"/>
                  </a:ext>
                </a:extLst>
              </p:cNvPr>
              <p:cNvSpPr/>
              <p:nvPr/>
            </p:nvSpPr>
            <p:spPr>
              <a:xfrm>
                <a:off x="2461655" y="42874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7E6F9106-F33C-50BB-12D8-8DC0274D50AD}"/>
                  </a:ext>
                </a:extLst>
              </p:cNvPr>
              <p:cNvSpPr/>
              <p:nvPr/>
            </p:nvSpPr>
            <p:spPr>
              <a:xfrm>
                <a:off x="2461655" y="433363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124E62E3-707C-E3F1-90D7-18DDE6BCCC7D}"/>
                  </a:ext>
                </a:extLst>
              </p:cNvPr>
              <p:cNvSpPr/>
              <p:nvPr/>
            </p:nvSpPr>
            <p:spPr>
              <a:xfrm>
                <a:off x="2461655" y="43799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720E7693-A984-3563-145C-222A4F7B844F}"/>
                  </a:ext>
                </a:extLst>
              </p:cNvPr>
              <p:cNvSpPr/>
              <p:nvPr/>
            </p:nvSpPr>
            <p:spPr>
              <a:xfrm>
                <a:off x="2461655" y="44261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4" name="任意多边形: 形状 643">
                <a:extLst>
                  <a:ext uri="{FF2B5EF4-FFF2-40B4-BE49-F238E27FC236}">
                    <a16:creationId xmlns:a16="http://schemas.microsoft.com/office/drawing/2014/main" id="{ACB8531B-896E-6C89-4FAF-4D3B44835C37}"/>
                  </a:ext>
                </a:extLst>
              </p:cNvPr>
              <p:cNvSpPr/>
              <p:nvPr/>
            </p:nvSpPr>
            <p:spPr>
              <a:xfrm>
                <a:off x="2461655" y="44723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8D6EE5B9-8280-0450-586C-6D64238F8131}"/>
                  </a:ext>
                </a:extLst>
              </p:cNvPr>
              <p:cNvSpPr/>
              <p:nvPr/>
            </p:nvSpPr>
            <p:spPr>
              <a:xfrm>
                <a:off x="2461655" y="45186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64F96D2E-24CA-8752-3DB9-C9BF1AC949FB}"/>
                  </a:ext>
                </a:extLst>
              </p:cNvPr>
              <p:cNvSpPr/>
              <p:nvPr/>
            </p:nvSpPr>
            <p:spPr>
              <a:xfrm>
                <a:off x="2461655" y="456480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AE10FC03-CE7F-0377-C1C1-876CE9567B6C}"/>
                  </a:ext>
                </a:extLst>
              </p:cNvPr>
              <p:cNvSpPr/>
              <p:nvPr/>
            </p:nvSpPr>
            <p:spPr>
              <a:xfrm>
                <a:off x="2461655" y="46109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8" name="任意多边形: 形状 647">
                <a:extLst>
                  <a:ext uri="{FF2B5EF4-FFF2-40B4-BE49-F238E27FC236}">
                    <a16:creationId xmlns:a16="http://schemas.microsoft.com/office/drawing/2014/main" id="{160BB345-0573-A086-6E7A-CCA516322851}"/>
                  </a:ext>
                </a:extLst>
              </p:cNvPr>
              <p:cNvSpPr/>
              <p:nvPr/>
            </p:nvSpPr>
            <p:spPr>
              <a:xfrm>
                <a:off x="2461655" y="465719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B276AC0A-1511-95D9-AB9C-7728D7E49CBD}"/>
                  </a:ext>
                </a:extLst>
              </p:cNvPr>
              <p:cNvSpPr/>
              <p:nvPr/>
            </p:nvSpPr>
            <p:spPr>
              <a:xfrm>
                <a:off x="2461655" y="47034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0" name="任意多边形: 形状 649">
                <a:extLst>
                  <a:ext uri="{FF2B5EF4-FFF2-40B4-BE49-F238E27FC236}">
                    <a16:creationId xmlns:a16="http://schemas.microsoft.com/office/drawing/2014/main" id="{D40C2928-3EC3-6D6E-DD80-78CEFDDBA054}"/>
                  </a:ext>
                </a:extLst>
              </p:cNvPr>
              <p:cNvSpPr/>
              <p:nvPr/>
            </p:nvSpPr>
            <p:spPr>
              <a:xfrm>
                <a:off x="2461655" y="47496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1" name="任意多边形: 形状 650">
                <a:extLst>
                  <a:ext uri="{FF2B5EF4-FFF2-40B4-BE49-F238E27FC236}">
                    <a16:creationId xmlns:a16="http://schemas.microsoft.com/office/drawing/2014/main" id="{5348A626-5203-3E0E-4287-61E5757A741B}"/>
                  </a:ext>
                </a:extLst>
              </p:cNvPr>
              <p:cNvSpPr/>
              <p:nvPr/>
            </p:nvSpPr>
            <p:spPr>
              <a:xfrm>
                <a:off x="2461655" y="479587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258E285C-6037-A132-A2BF-B35DB6F180A1}"/>
                  </a:ext>
                </a:extLst>
              </p:cNvPr>
              <p:cNvSpPr/>
              <p:nvPr/>
            </p:nvSpPr>
            <p:spPr>
              <a:xfrm>
                <a:off x="2461655" y="488836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3" name="任意多边形: 形状 652">
                <a:extLst>
                  <a:ext uri="{FF2B5EF4-FFF2-40B4-BE49-F238E27FC236}">
                    <a16:creationId xmlns:a16="http://schemas.microsoft.com/office/drawing/2014/main" id="{5B393644-7C47-0C73-B39F-E3EFC48085E6}"/>
                  </a:ext>
                </a:extLst>
              </p:cNvPr>
              <p:cNvSpPr/>
              <p:nvPr/>
            </p:nvSpPr>
            <p:spPr>
              <a:xfrm>
                <a:off x="2461655" y="493456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4" name="任意多边形: 形状 653">
                <a:extLst>
                  <a:ext uri="{FF2B5EF4-FFF2-40B4-BE49-F238E27FC236}">
                    <a16:creationId xmlns:a16="http://schemas.microsoft.com/office/drawing/2014/main" id="{54AD588F-A889-411E-7411-793C31FBBBE9}"/>
                  </a:ext>
                </a:extLst>
              </p:cNvPr>
              <p:cNvSpPr/>
              <p:nvPr/>
            </p:nvSpPr>
            <p:spPr>
              <a:xfrm>
                <a:off x="2461655" y="49808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5" name="任意多边形: 形状 654">
                <a:extLst>
                  <a:ext uri="{FF2B5EF4-FFF2-40B4-BE49-F238E27FC236}">
                    <a16:creationId xmlns:a16="http://schemas.microsoft.com/office/drawing/2014/main" id="{D1078BAB-3CE1-6F8E-622E-C6D79290F398}"/>
                  </a:ext>
                </a:extLst>
              </p:cNvPr>
              <p:cNvSpPr/>
              <p:nvPr/>
            </p:nvSpPr>
            <p:spPr>
              <a:xfrm>
                <a:off x="2461655" y="50270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6" name="任意多边形: 形状 655">
                <a:extLst>
                  <a:ext uri="{FF2B5EF4-FFF2-40B4-BE49-F238E27FC236}">
                    <a16:creationId xmlns:a16="http://schemas.microsoft.com/office/drawing/2014/main" id="{9405A7A4-F7C7-9233-F493-9B4147EE5FFA}"/>
                  </a:ext>
                </a:extLst>
              </p:cNvPr>
              <p:cNvSpPr/>
              <p:nvPr/>
            </p:nvSpPr>
            <p:spPr>
              <a:xfrm>
                <a:off x="2461655" y="511953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7" name="任意多边形: 形状 656">
                <a:extLst>
                  <a:ext uri="{FF2B5EF4-FFF2-40B4-BE49-F238E27FC236}">
                    <a16:creationId xmlns:a16="http://schemas.microsoft.com/office/drawing/2014/main" id="{58204C8D-B8A6-43D0-6915-8A8CD638A970}"/>
                  </a:ext>
                </a:extLst>
              </p:cNvPr>
              <p:cNvSpPr/>
              <p:nvPr/>
            </p:nvSpPr>
            <p:spPr>
              <a:xfrm>
                <a:off x="2461655" y="51657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8" name="任意多边形: 形状 657">
                <a:extLst>
                  <a:ext uri="{FF2B5EF4-FFF2-40B4-BE49-F238E27FC236}">
                    <a16:creationId xmlns:a16="http://schemas.microsoft.com/office/drawing/2014/main" id="{75595FD8-BF2F-A9AA-2A65-DB63E6562B96}"/>
                  </a:ext>
                </a:extLst>
              </p:cNvPr>
              <p:cNvSpPr/>
              <p:nvPr/>
            </p:nvSpPr>
            <p:spPr>
              <a:xfrm>
                <a:off x="2461655" y="521193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id="{74559B0B-7C52-7D1C-0CEB-CD38F7E2DEBD}"/>
                  </a:ext>
                </a:extLst>
              </p:cNvPr>
              <p:cNvSpPr/>
              <p:nvPr/>
            </p:nvSpPr>
            <p:spPr>
              <a:xfrm>
                <a:off x="2417840" y="42412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0" name="任意多边形: 形状 659">
                <a:extLst>
                  <a:ext uri="{FF2B5EF4-FFF2-40B4-BE49-F238E27FC236}">
                    <a16:creationId xmlns:a16="http://schemas.microsoft.com/office/drawing/2014/main" id="{9BFD1BB4-3F1B-E001-D65F-E22CC20523F3}"/>
                  </a:ext>
                </a:extLst>
              </p:cNvPr>
              <p:cNvSpPr/>
              <p:nvPr/>
            </p:nvSpPr>
            <p:spPr>
              <a:xfrm>
                <a:off x="2417840" y="42874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05D5BB94-6E02-8A13-9F72-894E39E59809}"/>
                  </a:ext>
                </a:extLst>
              </p:cNvPr>
              <p:cNvSpPr/>
              <p:nvPr/>
            </p:nvSpPr>
            <p:spPr>
              <a:xfrm>
                <a:off x="2417840" y="433363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id="{534368B2-C30F-8329-293F-4540C30A741D}"/>
                  </a:ext>
                </a:extLst>
              </p:cNvPr>
              <p:cNvSpPr/>
              <p:nvPr/>
            </p:nvSpPr>
            <p:spPr>
              <a:xfrm>
                <a:off x="2417840" y="43799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:a16="http://schemas.microsoft.com/office/drawing/2014/main" id="{762B7656-13CA-C2F5-E057-64C6A43177D4}"/>
                  </a:ext>
                </a:extLst>
              </p:cNvPr>
              <p:cNvSpPr/>
              <p:nvPr/>
            </p:nvSpPr>
            <p:spPr>
              <a:xfrm>
                <a:off x="2417840" y="44261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:a16="http://schemas.microsoft.com/office/drawing/2014/main" id="{C98294CF-00BF-EBFD-C3E8-2234D24D4059}"/>
                  </a:ext>
                </a:extLst>
              </p:cNvPr>
              <p:cNvSpPr/>
              <p:nvPr/>
            </p:nvSpPr>
            <p:spPr>
              <a:xfrm>
                <a:off x="2417840" y="44723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5" name="任意多边形: 形状 664">
                <a:extLst>
                  <a:ext uri="{FF2B5EF4-FFF2-40B4-BE49-F238E27FC236}">
                    <a16:creationId xmlns:a16="http://schemas.microsoft.com/office/drawing/2014/main" id="{0FD2C335-4AC4-3585-91AD-D908A854DF2F}"/>
                  </a:ext>
                </a:extLst>
              </p:cNvPr>
              <p:cNvSpPr/>
              <p:nvPr/>
            </p:nvSpPr>
            <p:spPr>
              <a:xfrm>
                <a:off x="2417840" y="45186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id="{0B27FB16-6309-773A-11A6-C647C3583AD5}"/>
                  </a:ext>
                </a:extLst>
              </p:cNvPr>
              <p:cNvSpPr/>
              <p:nvPr/>
            </p:nvSpPr>
            <p:spPr>
              <a:xfrm>
                <a:off x="2417840" y="456480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id="{F802376E-FCE8-B8C7-BD79-31014EF4B5EC}"/>
                  </a:ext>
                </a:extLst>
              </p:cNvPr>
              <p:cNvSpPr/>
              <p:nvPr/>
            </p:nvSpPr>
            <p:spPr>
              <a:xfrm>
                <a:off x="2417840" y="46109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id="{C6DBEDDE-7D9E-9B1E-B795-5B6DFB4FF58B}"/>
                  </a:ext>
                </a:extLst>
              </p:cNvPr>
              <p:cNvSpPr/>
              <p:nvPr/>
            </p:nvSpPr>
            <p:spPr>
              <a:xfrm>
                <a:off x="2417840" y="465719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9" name="任意多边形: 形状 668">
                <a:extLst>
                  <a:ext uri="{FF2B5EF4-FFF2-40B4-BE49-F238E27FC236}">
                    <a16:creationId xmlns:a16="http://schemas.microsoft.com/office/drawing/2014/main" id="{79D5E25D-0307-916F-7B88-6322537A5CAF}"/>
                  </a:ext>
                </a:extLst>
              </p:cNvPr>
              <p:cNvSpPr/>
              <p:nvPr/>
            </p:nvSpPr>
            <p:spPr>
              <a:xfrm>
                <a:off x="2417840" y="47034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0" name="任意多边形: 形状 669">
                <a:extLst>
                  <a:ext uri="{FF2B5EF4-FFF2-40B4-BE49-F238E27FC236}">
                    <a16:creationId xmlns:a16="http://schemas.microsoft.com/office/drawing/2014/main" id="{989101DE-1862-CF44-3D0A-E8E34649B8F8}"/>
                  </a:ext>
                </a:extLst>
              </p:cNvPr>
              <p:cNvSpPr/>
              <p:nvPr/>
            </p:nvSpPr>
            <p:spPr>
              <a:xfrm>
                <a:off x="2417840" y="47496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1" name="任意多边形: 形状 670">
                <a:extLst>
                  <a:ext uri="{FF2B5EF4-FFF2-40B4-BE49-F238E27FC236}">
                    <a16:creationId xmlns:a16="http://schemas.microsoft.com/office/drawing/2014/main" id="{FA20C961-CCED-C33D-E998-7D6763DE4C6B}"/>
                  </a:ext>
                </a:extLst>
              </p:cNvPr>
              <p:cNvSpPr/>
              <p:nvPr/>
            </p:nvSpPr>
            <p:spPr>
              <a:xfrm>
                <a:off x="2417840" y="479587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2" name="任意多边形: 形状 671">
                <a:extLst>
                  <a:ext uri="{FF2B5EF4-FFF2-40B4-BE49-F238E27FC236}">
                    <a16:creationId xmlns:a16="http://schemas.microsoft.com/office/drawing/2014/main" id="{9DE9D881-0CD3-8761-E49F-78AFD1747329}"/>
                  </a:ext>
                </a:extLst>
              </p:cNvPr>
              <p:cNvSpPr/>
              <p:nvPr/>
            </p:nvSpPr>
            <p:spPr>
              <a:xfrm>
                <a:off x="2417840" y="493456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3" name="任意多边形: 形状 672">
                <a:extLst>
                  <a:ext uri="{FF2B5EF4-FFF2-40B4-BE49-F238E27FC236}">
                    <a16:creationId xmlns:a16="http://schemas.microsoft.com/office/drawing/2014/main" id="{7DE839FF-DC8A-ADDE-BCDB-29020EFCF009}"/>
                  </a:ext>
                </a:extLst>
              </p:cNvPr>
              <p:cNvSpPr/>
              <p:nvPr/>
            </p:nvSpPr>
            <p:spPr>
              <a:xfrm>
                <a:off x="2417840" y="49808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4" name="任意多边形: 形状 673">
                <a:extLst>
                  <a:ext uri="{FF2B5EF4-FFF2-40B4-BE49-F238E27FC236}">
                    <a16:creationId xmlns:a16="http://schemas.microsoft.com/office/drawing/2014/main" id="{19A32B5C-F701-B1FB-4AF6-5303114B994E}"/>
                  </a:ext>
                </a:extLst>
              </p:cNvPr>
              <p:cNvSpPr/>
              <p:nvPr/>
            </p:nvSpPr>
            <p:spPr>
              <a:xfrm>
                <a:off x="2417840" y="507324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5" name="任意多边形: 形状 674">
                <a:extLst>
                  <a:ext uri="{FF2B5EF4-FFF2-40B4-BE49-F238E27FC236}">
                    <a16:creationId xmlns:a16="http://schemas.microsoft.com/office/drawing/2014/main" id="{09869F33-44D5-CD3A-8CA5-4B567FB0C63A}"/>
                  </a:ext>
                </a:extLst>
              </p:cNvPr>
              <p:cNvSpPr/>
              <p:nvPr/>
            </p:nvSpPr>
            <p:spPr>
              <a:xfrm>
                <a:off x="2417840" y="511953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6" name="任意多边形: 形状 675">
                <a:extLst>
                  <a:ext uri="{FF2B5EF4-FFF2-40B4-BE49-F238E27FC236}">
                    <a16:creationId xmlns:a16="http://schemas.microsoft.com/office/drawing/2014/main" id="{32ACB502-3D59-159C-1B3B-C0651D387AF1}"/>
                  </a:ext>
                </a:extLst>
              </p:cNvPr>
              <p:cNvSpPr/>
              <p:nvPr/>
            </p:nvSpPr>
            <p:spPr>
              <a:xfrm>
                <a:off x="2417840" y="51657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6E6C8E4C-49F4-9485-7E05-510C24CA9A2C}"/>
                  </a:ext>
                </a:extLst>
              </p:cNvPr>
              <p:cNvSpPr/>
              <p:nvPr/>
            </p:nvSpPr>
            <p:spPr>
              <a:xfrm>
                <a:off x="2417840" y="521193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8" name="任意多边形: 形状 677">
                <a:extLst>
                  <a:ext uri="{FF2B5EF4-FFF2-40B4-BE49-F238E27FC236}">
                    <a16:creationId xmlns:a16="http://schemas.microsoft.com/office/drawing/2014/main" id="{8CBDFF15-4504-5D08-4771-9F5663C4D512}"/>
                  </a:ext>
                </a:extLst>
              </p:cNvPr>
              <p:cNvSpPr/>
              <p:nvPr/>
            </p:nvSpPr>
            <p:spPr>
              <a:xfrm>
                <a:off x="2374025" y="42412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id="{DFAA28AA-9089-C541-688A-8D4D77C7C35E}"/>
                  </a:ext>
                </a:extLst>
              </p:cNvPr>
              <p:cNvSpPr/>
              <p:nvPr/>
            </p:nvSpPr>
            <p:spPr>
              <a:xfrm>
                <a:off x="2374025" y="42874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0" name="任意多边形: 形状 679">
                <a:extLst>
                  <a:ext uri="{FF2B5EF4-FFF2-40B4-BE49-F238E27FC236}">
                    <a16:creationId xmlns:a16="http://schemas.microsoft.com/office/drawing/2014/main" id="{49B39358-68E5-3477-E6C5-426DE8761CFF}"/>
                  </a:ext>
                </a:extLst>
              </p:cNvPr>
              <p:cNvSpPr/>
              <p:nvPr/>
            </p:nvSpPr>
            <p:spPr>
              <a:xfrm>
                <a:off x="2374025" y="433363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1" name="任意多边形: 形状 680">
                <a:extLst>
                  <a:ext uri="{FF2B5EF4-FFF2-40B4-BE49-F238E27FC236}">
                    <a16:creationId xmlns:a16="http://schemas.microsoft.com/office/drawing/2014/main" id="{7F191D48-36F5-4751-5DBC-38450709D7E6}"/>
                  </a:ext>
                </a:extLst>
              </p:cNvPr>
              <p:cNvSpPr/>
              <p:nvPr/>
            </p:nvSpPr>
            <p:spPr>
              <a:xfrm>
                <a:off x="2374025" y="43799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2" name="任意多边形: 形状 681">
                <a:extLst>
                  <a:ext uri="{FF2B5EF4-FFF2-40B4-BE49-F238E27FC236}">
                    <a16:creationId xmlns:a16="http://schemas.microsoft.com/office/drawing/2014/main" id="{0E09FCA6-6CB1-481D-68D9-140ED65FE8BE}"/>
                  </a:ext>
                </a:extLst>
              </p:cNvPr>
              <p:cNvSpPr/>
              <p:nvPr/>
            </p:nvSpPr>
            <p:spPr>
              <a:xfrm>
                <a:off x="2374025" y="442611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3" name="任意多边形: 形状 682">
                <a:extLst>
                  <a:ext uri="{FF2B5EF4-FFF2-40B4-BE49-F238E27FC236}">
                    <a16:creationId xmlns:a16="http://schemas.microsoft.com/office/drawing/2014/main" id="{637702EE-1249-771B-C69D-F3E9472E61BA}"/>
                  </a:ext>
                </a:extLst>
              </p:cNvPr>
              <p:cNvSpPr/>
              <p:nvPr/>
            </p:nvSpPr>
            <p:spPr>
              <a:xfrm>
                <a:off x="2374025" y="447231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4" name="任意多边形: 形状 683">
                <a:extLst>
                  <a:ext uri="{FF2B5EF4-FFF2-40B4-BE49-F238E27FC236}">
                    <a16:creationId xmlns:a16="http://schemas.microsoft.com/office/drawing/2014/main" id="{2BF22FFD-2976-C64C-B905-6E52E98D2573}"/>
                  </a:ext>
                </a:extLst>
              </p:cNvPr>
              <p:cNvSpPr/>
              <p:nvPr/>
            </p:nvSpPr>
            <p:spPr>
              <a:xfrm>
                <a:off x="2374025" y="45186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5" name="任意多边形: 形状 684">
                <a:extLst>
                  <a:ext uri="{FF2B5EF4-FFF2-40B4-BE49-F238E27FC236}">
                    <a16:creationId xmlns:a16="http://schemas.microsoft.com/office/drawing/2014/main" id="{034CBAC4-2999-5EC8-2E95-7EDED31D2C1D}"/>
                  </a:ext>
                </a:extLst>
              </p:cNvPr>
              <p:cNvSpPr/>
              <p:nvPr/>
            </p:nvSpPr>
            <p:spPr>
              <a:xfrm>
                <a:off x="2374025" y="4564802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6" name="任意多边形: 形状 685">
                <a:extLst>
                  <a:ext uri="{FF2B5EF4-FFF2-40B4-BE49-F238E27FC236}">
                    <a16:creationId xmlns:a16="http://schemas.microsoft.com/office/drawing/2014/main" id="{8A75BB50-96A9-206B-704F-F8DF6D6447AF}"/>
                  </a:ext>
                </a:extLst>
              </p:cNvPr>
              <p:cNvSpPr/>
              <p:nvPr/>
            </p:nvSpPr>
            <p:spPr>
              <a:xfrm>
                <a:off x="2374025" y="461099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7" name="任意多边形: 形状 686">
                <a:extLst>
                  <a:ext uri="{FF2B5EF4-FFF2-40B4-BE49-F238E27FC236}">
                    <a16:creationId xmlns:a16="http://schemas.microsoft.com/office/drawing/2014/main" id="{F4682C13-91BF-A9A7-62D0-B0E7A78FE56D}"/>
                  </a:ext>
                </a:extLst>
              </p:cNvPr>
              <p:cNvSpPr/>
              <p:nvPr/>
            </p:nvSpPr>
            <p:spPr>
              <a:xfrm>
                <a:off x="2374025" y="465719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8" name="任意多边形: 形状 687">
                <a:extLst>
                  <a:ext uri="{FF2B5EF4-FFF2-40B4-BE49-F238E27FC236}">
                    <a16:creationId xmlns:a16="http://schemas.microsoft.com/office/drawing/2014/main" id="{E0054C81-5F9C-E2B3-7E1C-22EA8D78D924}"/>
                  </a:ext>
                </a:extLst>
              </p:cNvPr>
              <p:cNvSpPr/>
              <p:nvPr/>
            </p:nvSpPr>
            <p:spPr>
              <a:xfrm>
                <a:off x="2374025" y="47034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9" name="任意多边形: 形状 688">
                <a:extLst>
                  <a:ext uri="{FF2B5EF4-FFF2-40B4-BE49-F238E27FC236}">
                    <a16:creationId xmlns:a16="http://schemas.microsoft.com/office/drawing/2014/main" id="{C75D2B1A-F31C-65B1-99D9-98EB9BD95BA5}"/>
                  </a:ext>
                </a:extLst>
              </p:cNvPr>
              <p:cNvSpPr/>
              <p:nvPr/>
            </p:nvSpPr>
            <p:spPr>
              <a:xfrm>
                <a:off x="2374025" y="474968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id="{AC640D71-D21A-53C3-2077-05C91CE81E82}"/>
                  </a:ext>
                </a:extLst>
              </p:cNvPr>
              <p:cNvSpPr/>
              <p:nvPr/>
            </p:nvSpPr>
            <p:spPr>
              <a:xfrm>
                <a:off x="2374025" y="479587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id="{910BABD9-36CF-6242-1C5E-B69DADEAF2E9}"/>
                  </a:ext>
                </a:extLst>
              </p:cNvPr>
              <p:cNvSpPr/>
              <p:nvPr/>
            </p:nvSpPr>
            <p:spPr>
              <a:xfrm>
                <a:off x="2374025" y="484217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2" name="任意多边形: 形状 691">
                <a:extLst>
                  <a:ext uri="{FF2B5EF4-FFF2-40B4-BE49-F238E27FC236}">
                    <a16:creationId xmlns:a16="http://schemas.microsoft.com/office/drawing/2014/main" id="{974CAD31-36EE-3BE8-1E0D-FBED3BDBA2D2}"/>
                  </a:ext>
                </a:extLst>
              </p:cNvPr>
              <p:cNvSpPr/>
              <p:nvPr/>
            </p:nvSpPr>
            <p:spPr>
              <a:xfrm>
                <a:off x="2374025" y="493456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3" name="任意多边形: 形状 692">
                <a:extLst>
                  <a:ext uri="{FF2B5EF4-FFF2-40B4-BE49-F238E27FC236}">
                    <a16:creationId xmlns:a16="http://schemas.microsoft.com/office/drawing/2014/main" id="{9DF0F71F-D9D8-2CCF-3B23-86512960B427}"/>
                  </a:ext>
                </a:extLst>
              </p:cNvPr>
              <p:cNvSpPr/>
              <p:nvPr/>
            </p:nvSpPr>
            <p:spPr>
              <a:xfrm>
                <a:off x="2374025" y="502705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4" name="任意多边形: 形状 693">
                <a:extLst>
                  <a:ext uri="{FF2B5EF4-FFF2-40B4-BE49-F238E27FC236}">
                    <a16:creationId xmlns:a16="http://schemas.microsoft.com/office/drawing/2014/main" id="{79C8F562-7C66-79AB-EA46-F5C2A434BE65}"/>
                  </a:ext>
                </a:extLst>
              </p:cNvPr>
              <p:cNvSpPr/>
              <p:nvPr/>
            </p:nvSpPr>
            <p:spPr>
              <a:xfrm>
                <a:off x="2374025" y="507324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5" name="任意多边形: 形状 694">
                <a:extLst>
                  <a:ext uri="{FF2B5EF4-FFF2-40B4-BE49-F238E27FC236}">
                    <a16:creationId xmlns:a16="http://schemas.microsoft.com/office/drawing/2014/main" id="{36A2045A-FD3A-9A99-CCA4-7C8114C0653A}"/>
                  </a:ext>
                </a:extLst>
              </p:cNvPr>
              <p:cNvSpPr/>
              <p:nvPr/>
            </p:nvSpPr>
            <p:spPr>
              <a:xfrm>
                <a:off x="2374025" y="5119538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6" name="任意多边形: 形状 695">
                <a:extLst>
                  <a:ext uri="{FF2B5EF4-FFF2-40B4-BE49-F238E27FC236}">
                    <a16:creationId xmlns:a16="http://schemas.microsoft.com/office/drawing/2014/main" id="{F63ED637-169E-7100-C107-962A18213550}"/>
                  </a:ext>
                </a:extLst>
              </p:cNvPr>
              <p:cNvSpPr/>
              <p:nvPr/>
            </p:nvSpPr>
            <p:spPr>
              <a:xfrm>
                <a:off x="2374025" y="516573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7" name="任意多边形: 形状 696">
                <a:extLst>
                  <a:ext uri="{FF2B5EF4-FFF2-40B4-BE49-F238E27FC236}">
                    <a16:creationId xmlns:a16="http://schemas.microsoft.com/office/drawing/2014/main" id="{0FC7392D-3F82-C5FF-AECD-8AB084A17773}"/>
                  </a:ext>
                </a:extLst>
              </p:cNvPr>
              <p:cNvSpPr/>
              <p:nvPr/>
            </p:nvSpPr>
            <p:spPr>
              <a:xfrm>
                <a:off x="2374025" y="521193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8" name="任意多边形: 形状 697">
                <a:extLst>
                  <a:ext uri="{FF2B5EF4-FFF2-40B4-BE49-F238E27FC236}">
                    <a16:creationId xmlns:a16="http://schemas.microsoft.com/office/drawing/2014/main" id="{E4287461-E8C3-2E09-2C21-94C678A5F304}"/>
                  </a:ext>
                </a:extLst>
              </p:cNvPr>
              <p:cNvSpPr/>
              <p:nvPr/>
            </p:nvSpPr>
            <p:spPr>
              <a:xfrm>
                <a:off x="2640058" y="450479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9" name="任意多边形: 形状 698">
                <a:extLst>
                  <a:ext uri="{FF2B5EF4-FFF2-40B4-BE49-F238E27FC236}">
                    <a16:creationId xmlns:a16="http://schemas.microsoft.com/office/drawing/2014/main" id="{3ACC858B-4B55-4C1E-2437-8183CF520115}"/>
                  </a:ext>
                </a:extLst>
              </p:cNvPr>
              <p:cNvSpPr/>
              <p:nvPr/>
            </p:nvSpPr>
            <p:spPr>
              <a:xfrm>
                <a:off x="2640058" y="455099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0" name="任意多边形: 形状 699">
                <a:extLst>
                  <a:ext uri="{FF2B5EF4-FFF2-40B4-BE49-F238E27FC236}">
                    <a16:creationId xmlns:a16="http://schemas.microsoft.com/office/drawing/2014/main" id="{FEE887F2-CD2D-03B8-48A4-120482A81B72}"/>
                  </a:ext>
                </a:extLst>
              </p:cNvPr>
              <p:cNvSpPr/>
              <p:nvPr/>
            </p:nvSpPr>
            <p:spPr>
              <a:xfrm>
                <a:off x="2640058" y="459718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1" name="任意多边形: 形状 700">
                <a:extLst>
                  <a:ext uri="{FF2B5EF4-FFF2-40B4-BE49-F238E27FC236}">
                    <a16:creationId xmlns:a16="http://schemas.microsoft.com/office/drawing/2014/main" id="{0E31F9D6-0BEE-5656-7C1C-10FEE1A08925}"/>
                  </a:ext>
                </a:extLst>
              </p:cNvPr>
              <p:cNvSpPr/>
              <p:nvPr/>
            </p:nvSpPr>
            <p:spPr>
              <a:xfrm>
                <a:off x="2640058" y="464347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2" name="任意多边形: 形状 701">
                <a:extLst>
                  <a:ext uri="{FF2B5EF4-FFF2-40B4-BE49-F238E27FC236}">
                    <a16:creationId xmlns:a16="http://schemas.microsoft.com/office/drawing/2014/main" id="{3154FAA8-653A-1FC0-78FD-DDF97D739C45}"/>
                  </a:ext>
                </a:extLst>
              </p:cNvPr>
              <p:cNvSpPr/>
              <p:nvPr/>
            </p:nvSpPr>
            <p:spPr>
              <a:xfrm>
                <a:off x="2640058" y="468967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3" name="任意多边形: 形状 702">
                <a:extLst>
                  <a:ext uri="{FF2B5EF4-FFF2-40B4-BE49-F238E27FC236}">
                    <a16:creationId xmlns:a16="http://schemas.microsoft.com/office/drawing/2014/main" id="{97CDF1CA-3932-F088-D8B2-E2DF91DC69D3}"/>
                  </a:ext>
                </a:extLst>
              </p:cNvPr>
              <p:cNvSpPr/>
              <p:nvPr/>
            </p:nvSpPr>
            <p:spPr>
              <a:xfrm>
                <a:off x="2640058" y="473587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4" name="任意多边形: 形状 703">
                <a:extLst>
                  <a:ext uri="{FF2B5EF4-FFF2-40B4-BE49-F238E27FC236}">
                    <a16:creationId xmlns:a16="http://schemas.microsoft.com/office/drawing/2014/main" id="{C6BF8437-D21B-8743-93FF-B975A10E488C}"/>
                  </a:ext>
                </a:extLst>
              </p:cNvPr>
              <p:cNvSpPr/>
              <p:nvPr/>
            </p:nvSpPr>
            <p:spPr>
              <a:xfrm>
                <a:off x="2640058" y="487455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5" name="任意多边形: 形状 704">
                <a:extLst>
                  <a:ext uri="{FF2B5EF4-FFF2-40B4-BE49-F238E27FC236}">
                    <a16:creationId xmlns:a16="http://schemas.microsoft.com/office/drawing/2014/main" id="{DDED8E8D-ED55-DA68-C1F0-F330D6A33CFB}"/>
                  </a:ext>
                </a:extLst>
              </p:cNvPr>
              <p:cNvSpPr/>
              <p:nvPr/>
            </p:nvSpPr>
            <p:spPr>
              <a:xfrm>
                <a:off x="2640058" y="492084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6" name="任意多边形: 形状 705">
                <a:extLst>
                  <a:ext uri="{FF2B5EF4-FFF2-40B4-BE49-F238E27FC236}">
                    <a16:creationId xmlns:a16="http://schemas.microsoft.com/office/drawing/2014/main" id="{508A7988-73A7-8CC2-09E2-4326EF2446A4}"/>
                  </a:ext>
                </a:extLst>
              </p:cNvPr>
              <p:cNvSpPr/>
              <p:nvPr/>
            </p:nvSpPr>
            <p:spPr>
              <a:xfrm>
                <a:off x="2640058" y="496704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id="{C381BBA2-3A00-FE2C-6BC8-797F817FC0ED}"/>
                  </a:ext>
                </a:extLst>
              </p:cNvPr>
              <p:cNvSpPr/>
              <p:nvPr/>
            </p:nvSpPr>
            <p:spPr>
              <a:xfrm>
                <a:off x="2640058" y="501323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8" name="任意多边形: 形状 707">
                <a:extLst>
                  <a:ext uri="{FF2B5EF4-FFF2-40B4-BE49-F238E27FC236}">
                    <a16:creationId xmlns:a16="http://schemas.microsoft.com/office/drawing/2014/main" id="{4DAD26E3-4E7C-B80C-E85F-12D634CC56E2}"/>
                  </a:ext>
                </a:extLst>
              </p:cNvPr>
              <p:cNvSpPr/>
              <p:nvPr/>
            </p:nvSpPr>
            <p:spPr>
              <a:xfrm>
                <a:off x="2640058" y="505943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9" name="任意多边形: 形状 708">
                <a:extLst>
                  <a:ext uri="{FF2B5EF4-FFF2-40B4-BE49-F238E27FC236}">
                    <a16:creationId xmlns:a16="http://schemas.microsoft.com/office/drawing/2014/main" id="{A1CD2055-DD54-CC27-FE24-95572A039CAC}"/>
                  </a:ext>
                </a:extLst>
              </p:cNvPr>
              <p:cNvSpPr/>
              <p:nvPr/>
            </p:nvSpPr>
            <p:spPr>
              <a:xfrm>
                <a:off x="2640058" y="510572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0" name="任意多边形: 形状 709">
                <a:extLst>
                  <a:ext uri="{FF2B5EF4-FFF2-40B4-BE49-F238E27FC236}">
                    <a16:creationId xmlns:a16="http://schemas.microsoft.com/office/drawing/2014/main" id="{79E3AC46-6687-C2AA-6F1E-E9F78D28E194}"/>
                  </a:ext>
                </a:extLst>
              </p:cNvPr>
              <p:cNvSpPr/>
              <p:nvPr/>
            </p:nvSpPr>
            <p:spPr>
              <a:xfrm>
                <a:off x="2640058" y="515192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1" name="任意多边形: 形状 710">
                <a:extLst>
                  <a:ext uri="{FF2B5EF4-FFF2-40B4-BE49-F238E27FC236}">
                    <a16:creationId xmlns:a16="http://schemas.microsoft.com/office/drawing/2014/main" id="{34A23266-B854-824F-8FCD-85BD4FAE045F}"/>
                  </a:ext>
                </a:extLst>
              </p:cNvPr>
              <p:cNvSpPr/>
              <p:nvPr/>
            </p:nvSpPr>
            <p:spPr>
              <a:xfrm>
                <a:off x="2596243" y="450479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2" name="任意多边形: 形状 711">
                <a:extLst>
                  <a:ext uri="{FF2B5EF4-FFF2-40B4-BE49-F238E27FC236}">
                    <a16:creationId xmlns:a16="http://schemas.microsoft.com/office/drawing/2014/main" id="{D2DD822F-D753-AB4A-8853-80BD45007B12}"/>
                  </a:ext>
                </a:extLst>
              </p:cNvPr>
              <p:cNvSpPr/>
              <p:nvPr/>
            </p:nvSpPr>
            <p:spPr>
              <a:xfrm>
                <a:off x="2596243" y="455099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3" name="任意多边形: 形状 712">
                <a:extLst>
                  <a:ext uri="{FF2B5EF4-FFF2-40B4-BE49-F238E27FC236}">
                    <a16:creationId xmlns:a16="http://schemas.microsoft.com/office/drawing/2014/main" id="{0E18711D-A7D9-5D7C-E461-AE29599ECA15}"/>
                  </a:ext>
                </a:extLst>
              </p:cNvPr>
              <p:cNvSpPr/>
              <p:nvPr/>
            </p:nvSpPr>
            <p:spPr>
              <a:xfrm>
                <a:off x="2596243" y="459718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4" name="任意多边形: 形状 713">
                <a:extLst>
                  <a:ext uri="{FF2B5EF4-FFF2-40B4-BE49-F238E27FC236}">
                    <a16:creationId xmlns:a16="http://schemas.microsoft.com/office/drawing/2014/main" id="{A584AD83-20A6-9F59-F445-979171D989D8}"/>
                  </a:ext>
                </a:extLst>
              </p:cNvPr>
              <p:cNvSpPr/>
              <p:nvPr/>
            </p:nvSpPr>
            <p:spPr>
              <a:xfrm>
                <a:off x="2596243" y="464347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5" name="任意多边形: 形状 714">
                <a:extLst>
                  <a:ext uri="{FF2B5EF4-FFF2-40B4-BE49-F238E27FC236}">
                    <a16:creationId xmlns:a16="http://schemas.microsoft.com/office/drawing/2014/main" id="{C71A8BD2-124E-F836-A5DE-809C9208ADCA}"/>
                  </a:ext>
                </a:extLst>
              </p:cNvPr>
              <p:cNvSpPr/>
              <p:nvPr/>
            </p:nvSpPr>
            <p:spPr>
              <a:xfrm>
                <a:off x="2596243" y="468967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6" name="任意多边形: 形状 715">
                <a:extLst>
                  <a:ext uri="{FF2B5EF4-FFF2-40B4-BE49-F238E27FC236}">
                    <a16:creationId xmlns:a16="http://schemas.microsoft.com/office/drawing/2014/main" id="{A8042D11-34C1-0597-5A19-8B1C82D14ACC}"/>
                  </a:ext>
                </a:extLst>
              </p:cNvPr>
              <p:cNvSpPr/>
              <p:nvPr/>
            </p:nvSpPr>
            <p:spPr>
              <a:xfrm>
                <a:off x="2596243" y="473587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7" name="任意多边形: 形状 716">
                <a:extLst>
                  <a:ext uri="{FF2B5EF4-FFF2-40B4-BE49-F238E27FC236}">
                    <a16:creationId xmlns:a16="http://schemas.microsoft.com/office/drawing/2014/main" id="{D85DDA59-69BC-7784-548D-311896625196}"/>
                  </a:ext>
                </a:extLst>
              </p:cNvPr>
              <p:cNvSpPr/>
              <p:nvPr/>
            </p:nvSpPr>
            <p:spPr>
              <a:xfrm>
                <a:off x="2596243" y="487455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8" name="任意多边形: 形状 717">
                <a:extLst>
                  <a:ext uri="{FF2B5EF4-FFF2-40B4-BE49-F238E27FC236}">
                    <a16:creationId xmlns:a16="http://schemas.microsoft.com/office/drawing/2014/main" id="{8D647EAD-8614-0C75-773E-B0DD9A61278C}"/>
                  </a:ext>
                </a:extLst>
              </p:cNvPr>
              <p:cNvSpPr/>
              <p:nvPr/>
            </p:nvSpPr>
            <p:spPr>
              <a:xfrm>
                <a:off x="2596243" y="492084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9" name="任意多边形: 形状 718">
                <a:extLst>
                  <a:ext uri="{FF2B5EF4-FFF2-40B4-BE49-F238E27FC236}">
                    <a16:creationId xmlns:a16="http://schemas.microsoft.com/office/drawing/2014/main" id="{38C1F11E-BA88-0D65-F581-6FDFC27451B6}"/>
                  </a:ext>
                </a:extLst>
              </p:cNvPr>
              <p:cNvSpPr/>
              <p:nvPr/>
            </p:nvSpPr>
            <p:spPr>
              <a:xfrm>
                <a:off x="2596243" y="496704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0" name="任意多边形: 形状 719">
                <a:extLst>
                  <a:ext uri="{FF2B5EF4-FFF2-40B4-BE49-F238E27FC236}">
                    <a16:creationId xmlns:a16="http://schemas.microsoft.com/office/drawing/2014/main" id="{75BAC252-479E-232A-E547-1A1AAA55985E}"/>
                  </a:ext>
                </a:extLst>
              </p:cNvPr>
              <p:cNvSpPr/>
              <p:nvPr/>
            </p:nvSpPr>
            <p:spPr>
              <a:xfrm>
                <a:off x="2596243" y="5013239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1" name="任意多边形: 形状 720">
                <a:extLst>
                  <a:ext uri="{FF2B5EF4-FFF2-40B4-BE49-F238E27FC236}">
                    <a16:creationId xmlns:a16="http://schemas.microsoft.com/office/drawing/2014/main" id="{0B249B18-37DD-90D3-11D5-D86B60A43FBF}"/>
                  </a:ext>
                </a:extLst>
              </p:cNvPr>
              <p:cNvSpPr/>
              <p:nvPr/>
            </p:nvSpPr>
            <p:spPr>
              <a:xfrm>
                <a:off x="2596243" y="505943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2" name="任意多边形: 形状 721">
                <a:extLst>
                  <a:ext uri="{FF2B5EF4-FFF2-40B4-BE49-F238E27FC236}">
                    <a16:creationId xmlns:a16="http://schemas.microsoft.com/office/drawing/2014/main" id="{2D0A6DA6-8EFF-5A2A-049B-BD8FFA9439E5}"/>
                  </a:ext>
                </a:extLst>
              </p:cNvPr>
              <p:cNvSpPr/>
              <p:nvPr/>
            </p:nvSpPr>
            <p:spPr>
              <a:xfrm>
                <a:off x="2596243" y="5105727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3" name="任意多边形: 形状 722">
                <a:extLst>
                  <a:ext uri="{FF2B5EF4-FFF2-40B4-BE49-F238E27FC236}">
                    <a16:creationId xmlns:a16="http://schemas.microsoft.com/office/drawing/2014/main" id="{F1C965D1-E445-1456-FA50-775C7B484A92}"/>
                  </a:ext>
                </a:extLst>
              </p:cNvPr>
              <p:cNvSpPr/>
              <p:nvPr/>
            </p:nvSpPr>
            <p:spPr>
              <a:xfrm>
                <a:off x="2596243" y="519811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4" name="任意多边形: 形状 723">
                <a:extLst>
                  <a:ext uri="{FF2B5EF4-FFF2-40B4-BE49-F238E27FC236}">
                    <a16:creationId xmlns:a16="http://schemas.microsoft.com/office/drawing/2014/main" id="{3A8C099B-0357-F039-4128-1BB6FEDDAE0B}"/>
                  </a:ext>
                </a:extLst>
              </p:cNvPr>
              <p:cNvSpPr/>
              <p:nvPr/>
            </p:nvSpPr>
            <p:spPr>
              <a:xfrm>
                <a:off x="1141299" y="43012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5" name="任意多边形: 形状 724">
                <a:extLst>
                  <a:ext uri="{FF2B5EF4-FFF2-40B4-BE49-F238E27FC236}">
                    <a16:creationId xmlns:a16="http://schemas.microsoft.com/office/drawing/2014/main" id="{3006606B-C716-35FC-D25C-D1C3225FCE80}"/>
                  </a:ext>
                </a:extLst>
              </p:cNvPr>
              <p:cNvSpPr/>
              <p:nvPr/>
            </p:nvSpPr>
            <p:spPr>
              <a:xfrm>
                <a:off x="1141299" y="434744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6" name="任意多边形: 形状 725">
                <a:extLst>
                  <a:ext uri="{FF2B5EF4-FFF2-40B4-BE49-F238E27FC236}">
                    <a16:creationId xmlns:a16="http://schemas.microsoft.com/office/drawing/2014/main" id="{D90B25C0-6A05-F1BB-3182-ABE82D205273}"/>
                  </a:ext>
                </a:extLst>
              </p:cNvPr>
              <p:cNvSpPr/>
              <p:nvPr/>
            </p:nvSpPr>
            <p:spPr>
              <a:xfrm>
                <a:off x="1141299" y="439363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7" name="任意多边形: 形状 726">
                <a:extLst>
                  <a:ext uri="{FF2B5EF4-FFF2-40B4-BE49-F238E27FC236}">
                    <a16:creationId xmlns:a16="http://schemas.microsoft.com/office/drawing/2014/main" id="{5E33D962-3868-A79E-B050-2FCE51E2F4EC}"/>
                  </a:ext>
                </a:extLst>
              </p:cNvPr>
              <p:cNvSpPr/>
              <p:nvPr/>
            </p:nvSpPr>
            <p:spPr>
              <a:xfrm>
                <a:off x="1141299" y="443992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8" name="任意多边形: 形状 727">
                <a:extLst>
                  <a:ext uri="{FF2B5EF4-FFF2-40B4-BE49-F238E27FC236}">
                    <a16:creationId xmlns:a16="http://schemas.microsoft.com/office/drawing/2014/main" id="{C3BCE3A3-64D4-0E44-6BEE-13A2A4A87C3B}"/>
                  </a:ext>
                </a:extLst>
              </p:cNvPr>
              <p:cNvSpPr/>
              <p:nvPr/>
            </p:nvSpPr>
            <p:spPr>
              <a:xfrm>
                <a:off x="1141299" y="448612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9" name="任意多边形: 形状 728">
                <a:extLst>
                  <a:ext uri="{FF2B5EF4-FFF2-40B4-BE49-F238E27FC236}">
                    <a16:creationId xmlns:a16="http://schemas.microsoft.com/office/drawing/2014/main" id="{38FD0B67-5BCF-0F06-75E1-6172EC213C1A}"/>
                  </a:ext>
                </a:extLst>
              </p:cNvPr>
              <p:cNvSpPr/>
              <p:nvPr/>
            </p:nvSpPr>
            <p:spPr>
              <a:xfrm>
                <a:off x="1141299" y="453232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0" name="任意多边形: 形状 729">
                <a:extLst>
                  <a:ext uri="{FF2B5EF4-FFF2-40B4-BE49-F238E27FC236}">
                    <a16:creationId xmlns:a16="http://schemas.microsoft.com/office/drawing/2014/main" id="{6594E4FE-1C0F-6F2B-0DDD-1AB72496AF53}"/>
                  </a:ext>
                </a:extLst>
              </p:cNvPr>
              <p:cNvSpPr/>
              <p:nvPr/>
            </p:nvSpPr>
            <p:spPr>
              <a:xfrm>
                <a:off x="1141299" y="457861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1" name="任意多边形: 形状 730">
                <a:extLst>
                  <a:ext uri="{FF2B5EF4-FFF2-40B4-BE49-F238E27FC236}">
                    <a16:creationId xmlns:a16="http://schemas.microsoft.com/office/drawing/2014/main" id="{117D6741-3A23-D168-2F77-6B3D2BC9D6BF}"/>
                  </a:ext>
                </a:extLst>
              </p:cNvPr>
              <p:cNvSpPr/>
              <p:nvPr/>
            </p:nvSpPr>
            <p:spPr>
              <a:xfrm>
                <a:off x="1141299" y="4624809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2" name="任意多边形: 形状 731">
                <a:extLst>
                  <a:ext uri="{FF2B5EF4-FFF2-40B4-BE49-F238E27FC236}">
                    <a16:creationId xmlns:a16="http://schemas.microsoft.com/office/drawing/2014/main" id="{C16AF10F-9B15-EAB2-8302-6AE3CB182533}"/>
                  </a:ext>
                </a:extLst>
              </p:cNvPr>
              <p:cNvSpPr/>
              <p:nvPr/>
            </p:nvSpPr>
            <p:spPr>
              <a:xfrm>
                <a:off x="1141299" y="467100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3" name="任意多边形: 形状 732">
                <a:extLst>
                  <a:ext uri="{FF2B5EF4-FFF2-40B4-BE49-F238E27FC236}">
                    <a16:creationId xmlns:a16="http://schemas.microsoft.com/office/drawing/2014/main" id="{E2652E7F-3755-3FDA-A4BF-E4B66090A4BD}"/>
                  </a:ext>
                </a:extLst>
              </p:cNvPr>
              <p:cNvSpPr/>
              <p:nvPr/>
            </p:nvSpPr>
            <p:spPr>
              <a:xfrm>
                <a:off x="1141299" y="4717202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4" name="任意多边形: 形状 733">
                <a:extLst>
                  <a:ext uri="{FF2B5EF4-FFF2-40B4-BE49-F238E27FC236}">
                    <a16:creationId xmlns:a16="http://schemas.microsoft.com/office/drawing/2014/main" id="{924AFA1B-AF16-F178-3182-96BF5D1F4488}"/>
                  </a:ext>
                </a:extLst>
              </p:cNvPr>
              <p:cNvSpPr/>
              <p:nvPr/>
            </p:nvSpPr>
            <p:spPr>
              <a:xfrm>
                <a:off x="1141299" y="4763493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5" name="任意多边形: 形状 734">
                <a:extLst>
                  <a:ext uri="{FF2B5EF4-FFF2-40B4-BE49-F238E27FC236}">
                    <a16:creationId xmlns:a16="http://schemas.microsoft.com/office/drawing/2014/main" id="{64CC4027-1923-20FC-ED0E-CEC701B43010}"/>
                  </a:ext>
                </a:extLst>
              </p:cNvPr>
              <p:cNvSpPr/>
              <p:nvPr/>
            </p:nvSpPr>
            <p:spPr>
              <a:xfrm>
                <a:off x="1141299" y="4855886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6" name="任意多边形: 形状 735">
                <a:extLst>
                  <a:ext uri="{FF2B5EF4-FFF2-40B4-BE49-F238E27FC236}">
                    <a16:creationId xmlns:a16="http://schemas.microsoft.com/office/drawing/2014/main" id="{17D46510-EDE7-7724-8BD3-00BA317D3804}"/>
                  </a:ext>
                </a:extLst>
              </p:cNvPr>
              <p:cNvSpPr/>
              <p:nvPr/>
            </p:nvSpPr>
            <p:spPr>
              <a:xfrm>
                <a:off x="1141299" y="4902177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7" name="任意多边形: 形状 736">
                <a:extLst>
                  <a:ext uri="{FF2B5EF4-FFF2-40B4-BE49-F238E27FC236}">
                    <a16:creationId xmlns:a16="http://schemas.microsoft.com/office/drawing/2014/main" id="{4BD57228-4070-314E-E34C-E32FA977F073}"/>
                  </a:ext>
                </a:extLst>
              </p:cNvPr>
              <p:cNvSpPr/>
              <p:nvPr/>
            </p:nvSpPr>
            <p:spPr>
              <a:xfrm>
                <a:off x="1141299" y="4948374"/>
                <a:ext cx="27622" cy="27622"/>
              </a:xfrm>
              <a:custGeom>
                <a:avLst/>
                <a:gdLst>
                  <a:gd name="connsiteX0" fmla="*/ 0 w 27622"/>
                  <a:gd name="connsiteY0" fmla="*/ 0 h 27622"/>
                  <a:gd name="connsiteX1" fmla="*/ 27622 w 27622"/>
                  <a:gd name="connsiteY1" fmla="*/ 0 h 27622"/>
                  <a:gd name="connsiteX2" fmla="*/ 27622 w 27622"/>
                  <a:gd name="connsiteY2" fmla="*/ 27622 h 27622"/>
                  <a:gd name="connsiteX3" fmla="*/ 0 w 27622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622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8" name="任意多边形: 形状 737">
                <a:extLst>
                  <a:ext uri="{FF2B5EF4-FFF2-40B4-BE49-F238E27FC236}">
                    <a16:creationId xmlns:a16="http://schemas.microsoft.com/office/drawing/2014/main" id="{271F7CF4-E295-FBE3-EA9E-35B5F27D85E5}"/>
                  </a:ext>
                </a:extLst>
              </p:cNvPr>
              <p:cNvSpPr/>
              <p:nvPr/>
            </p:nvSpPr>
            <p:spPr>
              <a:xfrm>
                <a:off x="1141299" y="4994570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9" name="任意多边形: 形状 738">
                <a:extLst>
                  <a:ext uri="{FF2B5EF4-FFF2-40B4-BE49-F238E27FC236}">
                    <a16:creationId xmlns:a16="http://schemas.microsoft.com/office/drawing/2014/main" id="{D5388304-AE95-8246-9104-523DE2D302F3}"/>
                  </a:ext>
                </a:extLst>
              </p:cNvPr>
              <p:cNvSpPr/>
              <p:nvPr/>
            </p:nvSpPr>
            <p:spPr>
              <a:xfrm>
                <a:off x="1141299" y="5040861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8 h 27527"/>
                  <a:gd name="connsiteX3" fmla="*/ 0 w 27622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0" name="任意多边形: 形状 739">
                <a:extLst>
                  <a:ext uri="{FF2B5EF4-FFF2-40B4-BE49-F238E27FC236}">
                    <a16:creationId xmlns:a16="http://schemas.microsoft.com/office/drawing/2014/main" id="{EB4C494B-2410-177E-B993-149AAC41277C}"/>
                  </a:ext>
                </a:extLst>
              </p:cNvPr>
              <p:cNvSpPr/>
              <p:nvPr/>
            </p:nvSpPr>
            <p:spPr>
              <a:xfrm>
                <a:off x="1141299" y="5087058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1" name="任意多边形: 形状 740">
                <a:extLst>
                  <a:ext uri="{FF2B5EF4-FFF2-40B4-BE49-F238E27FC236}">
                    <a16:creationId xmlns:a16="http://schemas.microsoft.com/office/drawing/2014/main" id="{5442A44B-4D95-B69D-F7B9-38F802A1A7D3}"/>
                  </a:ext>
                </a:extLst>
              </p:cNvPr>
              <p:cNvSpPr/>
              <p:nvPr/>
            </p:nvSpPr>
            <p:spPr>
              <a:xfrm>
                <a:off x="1141299" y="5133254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2" name="任意多边形: 形状 741">
                <a:extLst>
                  <a:ext uri="{FF2B5EF4-FFF2-40B4-BE49-F238E27FC236}">
                    <a16:creationId xmlns:a16="http://schemas.microsoft.com/office/drawing/2014/main" id="{BC3464B9-553B-250D-2414-AF9A7FCC1ED2}"/>
                  </a:ext>
                </a:extLst>
              </p:cNvPr>
              <p:cNvSpPr/>
              <p:nvPr/>
            </p:nvSpPr>
            <p:spPr>
              <a:xfrm>
                <a:off x="1141299" y="5179545"/>
                <a:ext cx="27622" cy="27527"/>
              </a:xfrm>
              <a:custGeom>
                <a:avLst/>
                <a:gdLst>
                  <a:gd name="connsiteX0" fmla="*/ 0 w 27622"/>
                  <a:gd name="connsiteY0" fmla="*/ 0 h 27527"/>
                  <a:gd name="connsiteX1" fmla="*/ 27622 w 27622"/>
                  <a:gd name="connsiteY1" fmla="*/ 0 h 27527"/>
                  <a:gd name="connsiteX2" fmla="*/ 27622 w 27622"/>
                  <a:gd name="connsiteY2" fmla="*/ 27527 h 27527"/>
                  <a:gd name="connsiteX3" fmla="*/ 0 w 27622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27527">
                    <a:moveTo>
                      <a:pt x="0" y="0"/>
                    </a:moveTo>
                    <a:lnTo>
                      <a:pt x="27622" y="0"/>
                    </a:lnTo>
                    <a:lnTo>
                      <a:pt x="27622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3" name="任意多边形: 形状 742">
                <a:extLst>
                  <a:ext uri="{FF2B5EF4-FFF2-40B4-BE49-F238E27FC236}">
                    <a16:creationId xmlns:a16="http://schemas.microsoft.com/office/drawing/2014/main" id="{89B8324A-44AB-F603-3656-BE56A43DD917}"/>
                  </a:ext>
                </a:extLst>
              </p:cNvPr>
              <p:cNvSpPr/>
              <p:nvPr/>
            </p:nvSpPr>
            <p:spPr>
              <a:xfrm>
                <a:off x="1097579" y="43012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4" name="任意多边形: 形状 743">
                <a:extLst>
                  <a:ext uri="{FF2B5EF4-FFF2-40B4-BE49-F238E27FC236}">
                    <a16:creationId xmlns:a16="http://schemas.microsoft.com/office/drawing/2014/main" id="{E2021367-E747-78D0-2174-C50555F6B95F}"/>
                  </a:ext>
                </a:extLst>
              </p:cNvPr>
              <p:cNvSpPr/>
              <p:nvPr/>
            </p:nvSpPr>
            <p:spPr>
              <a:xfrm>
                <a:off x="1097579" y="434744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5" name="任意多边形: 形状 744">
                <a:extLst>
                  <a:ext uri="{FF2B5EF4-FFF2-40B4-BE49-F238E27FC236}">
                    <a16:creationId xmlns:a16="http://schemas.microsoft.com/office/drawing/2014/main" id="{5F91CDF0-97B3-B13A-6F9F-96042BB2E8ED}"/>
                  </a:ext>
                </a:extLst>
              </p:cNvPr>
              <p:cNvSpPr/>
              <p:nvPr/>
            </p:nvSpPr>
            <p:spPr>
              <a:xfrm>
                <a:off x="1097579" y="439363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6" name="任意多边形: 形状 745">
                <a:extLst>
                  <a:ext uri="{FF2B5EF4-FFF2-40B4-BE49-F238E27FC236}">
                    <a16:creationId xmlns:a16="http://schemas.microsoft.com/office/drawing/2014/main" id="{CBA98D84-976A-52A7-2B25-83440CB479F7}"/>
                  </a:ext>
                </a:extLst>
              </p:cNvPr>
              <p:cNvSpPr/>
              <p:nvPr/>
            </p:nvSpPr>
            <p:spPr>
              <a:xfrm>
                <a:off x="1097579" y="443992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7" name="任意多边形: 形状 746">
                <a:extLst>
                  <a:ext uri="{FF2B5EF4-FFF2-40B4-BE49-F238E27FC236}">
                    <a16:creationId xmlns:a16="http://schemas.microsoft.com/office/drawing/2014/main" id="{6D4BBFC8-A707-6771-5494-5B49D3371D1B}"/>
                  </a:ext>
                </a:extLst>
              </p:cNvPr>
              <p:cNvSpPr/>
              <p:nvPr/>
            </p:nvSpPr>
            <p:spPr>
              <a:xfrm>
                <a:off x="1097579" y="448612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8" name="任意多边形: 形状 747">
                <a:extLst>
                  <a:ext uri="{FF2B5EF4-FFF2-40B4-BE49-F238E27FC236}">
                    <a16:creationId xmlns:a16="http://schemas.microsoft.com/office/drawing/2014/main" id="{D054E1A0-5EF7-8588-6AD4-C8A5CB210BEF}"/>
                  </a:ext>
                </a:extLst>
              </p:cNvPr>
              <p:cNvSpPr/>
              <p:nvPr/>
            </p:nvSpPr>
            <p:spPr>
              <a:xfrm>
                <a:off x="1097579" y="453232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9" name="任意多边形: 形状 748">
                <a:extLst>
                  <a:ext uri="{FF2B5EF4-FFF2-40B4-BE49-F238E27FC236}">
                    <a16:creationId xmlns:a16="http://schemas.microsoft.com/office/drawing/2014/main" id="{887F0E5D-4F35-B401-B08C-5D09D59DD980}"/>
                  </a:ext>
                </a:extLst>
              </p:cNvPr>
              <p:cNvSpPr/>
              <p:nvPr/>
            </p:nvSpPr>
            <p:spPr>
              <a:xfrm>
                <a:off x="1097579" y="457861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0" name="任意多边形: 形状 749">
                <a:extLst>
                  <a:ext uri="{FF2B5EF4-FFF2-40B4-BE49-F238E27FC236}">
                    <a16:creationId xmlns:a16="http://schemas.microsoft.com/office/drawing/2014/main" id="{5DBDE02A-5C93-D670-5371-E024E8EB134E}"/>
                  </a:ext>
                </a:extLst>
              </p:cNvPr>
              <p:cNvSpPr/>
              <p:nvPr/>
            </p:nvSpPr>
            <p:spPr>
              <a:xfrm>
                <a:off x="1097579" y="4624809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1" name="任意多边形: 形状 750">
                <a:extLst>
                  <a:ext uri="{FF2B5EF4-FFF2-40B4-BE49-F238E27FC236}">
                    <a16:creationId xmlns:a16="http://schemas.microsoft.com/office/drawing/2014/main" id="{86302A42-7EA7-23B0-4DC3-4F0DE5C69AD0}"/>
                  </a:ext>
                </a:extLst>
              </p:cNvPr>
              <p:cNvSpPr/>
              <p:nvPr/>
            </p:nvSpPr>
            <p:spPr>
              <a:xfrm>
                <a:off x="1097579" y="467100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2" name="任意多边形: 形状 751">
                <a:extLst>
                  <a:ext uri="{FF2B5EF4-FFF2-40B4-BE49-F238E27FC236}">
                    <a16:creationId xmlns:a16="http://schemas.microsoft.com/office/drawing/2014/main" id="{882B2627-7100-A7DD-73C6-A2F80285CCE1}"/>
                  </a:ext>
                </a:extLst>
              </p:cNvPr>
              <p:cNvSpPr/>
              <p:nvPr/>
            </p:nvSpPr>
            <p:spPr>
              <a:xfrm>
                <a:off x="1097579" y="471720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3" name="任意多边形: 形状 752">
                <a:extLst>
                  <a:ext uri="{FF2B5EF4-FFF2-40B4-BE49-F238E27FC236}">
                    <a16:creationId xmlns:a16="http://schemas.microsoft.com/office/drawing/2014/main" id="{EE3AA6B2-90CA-E188-28A1-3C6F1AC00195}"/>
                  </a:ext>
                </a:extLst>
              </p:cNvPr>
              <p:cNvSpPr/>
              <p:nvPr/>
            </p:nvSpPr>
            <p:spPr>
              <a:xfrm>
                <a:off x="1097579" y="4763493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4" name="任意多边形: 形状 753">
                <a:extLst>
                  <a:ext uri="{FF2B5EF4-FFF2-40B4-BE49-F238E27FC236}">
                    <a16:creationId xmlns:a16="http://schemas.microsoft.com/office/drawing/2014/main" id="{03CD5BAC-D7F4-090F-9754-9D31013065BF}"/>
                  </a:ext>
                </a:extLst>
              </p:cNvPr>
              <p:cNvSpPr/>
              <p:nvPr/>
            </p:nvSpPr>
            <p:spPr>
              <a:xfrm>
                <a:off x="1097579" y="480969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5" name="任意多边形: 形状 754">
                <a:extLst>
                  <a:ext uri="{FF2B5EF4-FFF2-40B4-BE49-F238E27FC236}">
                    <a16:creationId xmlns:a16="http://schemas.microsoft.com/office/drawing/2014/main" id="{8586475C-1BD7-A6A9-6A5D-107460D8A586}"/>
                  </a:ext>
                </a:extLst>
              </p:cNvPr>
              <p:cNvSpPr/>
              <p:nvPr/>
            </p:nvSpPr>
            <p:spPr>
              <a:xfrm>
                <a:off x="1097579" y="485588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6" name="任意多边形: 形状 755">
                <a:extLst>
                  <a:ext uri="{FF2B5EF4-FFF2-40B4-BE49-F238E27FC236}">
                    <a16:creationId xmlns:a16="http://schemas.microsoft.com/office/drawing/2014/main" id="{866752D2-CB0C-01E7-FEDE-2BF2DF24B617}"/>
                  </a:ext>
                </a:extLst>
              </p:cNvPr>
              <p:cNvSpPr/>
              <p:nvPr/>
            </p:nvSpPr>
            <p:spPr>
              <a:xfrm>
                <a:off x="1097579" y="4902177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7" name="任意多边形: 形状 756">
                <a:extLst>
                  <a:ext uri="{FF2B5EF4-FFF2-40B4-BE49-F238E27FC236}">
                    <a16:creationId xmlns:a16="http://schemas.microsoft.com/office/drawing/2014/main" id="{0D028234-FED8-A66C-1C79-00FBEDFAC213}"/>
                  </a:ext>
                </a:extLst>
              </p:cNvPr>
              <p:cNvSpPr/>
              <p:nvPr/>
            </p:nvSpPr>
            <p:spPr>
              <a:xfrm>
                <a:off x="1097579" y="4948374"/>
                <a:ext cx="27527" cy="27622"/>
              </a:xfrm>
              <a:custGeom>
                <a:avLst/>
                <a:gdLst>
                  <a:gd name="connsiteX0" fmla="*/ 0 w 27527"/>
                  <a:gd name="connsiteY0" fmla="*/ 0 h 27622"/>
                  <a:gd name="connsiteX1" fmla="*/ 27527 w 27527"/>
                  <a:gd name="connsiteY1" fmla="*/ 0 h 27622"/>
                  <a:gd name="connsiteX2" fmla="*/ 27527 w 27527"/>
                  <a:gd name="connsiteY2" fmla="*/ 27622 h 27622"/>
                  <a:gd name="connsiteX3" fmla="*/ 0 w 27527"/>
                  <a:gd name="connsiteY3" fmla="*/ 27622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622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622"/>
                    </a:lnTo>
                    <a:lnTo>
                      <a:pt x="0" y="27622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8" name="任意多边形: 形状 757">
                <a:extLst>
                  <a:ext uri="{FF2B5EF4-FFF2-40B4-BE49-F238E27FC236}">
                    <a16:creationId xmlns:a16="http://schemas.microsoft.com/office/drawing/2014/main" id="{3B3A5A0F-C836-02B3-BB5C-3E28359F12DB}"/>
                  </a:ext>
                </a:extLst>
              </p:cNvPr>
              <p:cNvSpPr/>
              <p:nvPr/>
            </p:nvSpPr>
            <p:spPr>
              <a:xfrm>
                <a:off x="1097579" y="499457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9" name="任意多边形: 形状 758">
                <a:extLst>
                  <a:ext uri="{FF2B5EF4-FFF2-40B4-BE49-F238E27FC236}">
                    <a16:creationId xmlns:a16="http://schemas.microsoft.com/office/drawing/2014/main" id="{403FCDDA-EBA5-5268-0EFB-E97A9836FE4C}"/>
                  </a:ext>
                </a:extLst>
              </p:cNvPr>
              <p:cNvSpPr/>
              <p:nvPr/>
            </p:nvSpPr>
            <p:spPr>
              <a:xfrm>
                <a:off x="1097579" y="5040861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0" name="任意多边形: 形状 759">
                <a:extLst>
                  <a:ext uri="{FF2B5EF4-FFF2-40B4-BE49-F238E27FC236}">
                    <a16:creationId xmlns:a16="http://schemas.microsoft.com/office/drawing/2014/main" id="{9781DFC0-7937-79DA-C1C4-B19E119B26E2}"/>
                  </a:ext>
                </a:extLst>
              </p:cNvPr>
              <p:cNvSpPr/>
              <p:nvPr/>
            </p:nvSpPr>
            <p:spPr>
              <a:xfrm>
                <a:off x="1097579" y="508705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1" name="任意多边形: 形状 760">
                <a:extLst>
                  <a:ext uri="{FF2B5EF4-FFF2-40B4-BE49-F238E27FC236}">
                    <a16:creationId xmlns:a16="http://schemas.microsoft.com/office/drawing/2014/main" id="{96A38337-FFFD-AAA7-17AE-1E9FFECF1180}"/>
                  </a:ext>
                </a:extLst>
              </p:cNvPr>
              <p:cNvSpPr/>
              <p:nvPr/>
            </p:nvSpPr>
            <p:spPr>
              <a:xfrm>
                <a:off x="1097579" y="513325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2" name="任意多边形: 形状 761">
                <a:extLst>
                  <a:ext uri="{FF2B5EF4-FFF2-40B4-BE49-F238E27FC236}">
                    <a16:creationId xmlns:a16="http://schemas.microsoft.com/office/drawing/2014/main" id="{840DC2C9-D636-38EB-0981-48CEA610F826}"/>
                  </a:ext>
                </a:extLst>
              </p:cNvPr>
              <p:cNvSpPr/>
              <p:nvPr/>
            </p:nvSpPr>
            <p:spPr>
              <a:xfrm>
                <a:off x="1097579" y="5179545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3" name="任意多边形: 形状 762">
                <a:extLst>
                  <a:ext uri="{FF2B5EF4-FFF2-40B4-BE49-F238E27FC236}">
                    <a16:creationId xmlns:a16="http://schemas.microsoft.com/office/drawing/2014/main" id="{5541DDB1-7738-036A-5013-F36B0BADE7FD}"/>
                  </a:ext>
                </a:extLst>
              </p:cNvPr>
              <p:cNvSpPr/>
              <p:nvPr/>
            </p:nvSpPr>
            <p:spPr>
              <a:xfrm>
                <a:off x="1357040" y="448126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4" name="任意多边形: 形状 763">
                <a:extLst>
                  <a:ext uri="{FF2B5EF4-FFF2-40B4-BE49-F238E27FC236}">
                    <a16:creationId xmlns:a16="http://schemas.microsoft.com/office/drawing/2014/main" id="{90456D49-9A17-4951-535E-4E9CA0FC97AA}"/>
                  </a:ext>
                </a:extLst>
              </p:cNvPr>
              <p:cNvSpPr/>
              <p:nvPr/>
            </p:nvSpPr>
            <p:spPr>
              <a:xfrm>
                <a:off x="1357040" y="452746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5" name="任意多边形: 形状 764">
                <a:extLst>
                  <a:ext uri="{FF2B5EF4-FFF2-40B4-BE49-F238E27FC236}">
                    <a16:creationId xmlns:a16="http://schemas.microsoft.com/office/drawing/2014/main" id="{E5808FD7-06A2-3932-180F-EEC82397B1CC}"/>
                  </a:ext>
                </a:extLst>
              </p:cNvPr>
              <p:cNvSpPr/>
              <p:nvPr/>
            </p:nvSpPr>
            <p:spPr>
              <a:xfrm>
                <a:off x="1357040" y="457366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6" name="任意多边形: 形状 765">
                <a:extLst>
                  <a:ext uri="{FF2B5EF4-FFF2-40B4-BE49-F238E27FC236}">
                    <a16:creationId xmlns:a16="http://schemas.microsoft.com/office/drawing/2014/main" id="{22F7F32A-D333-72E4-3CDE-A0636DDB727A}"/>
                  </a:ext>
                </a:extLst>
              </p:cNvPr>
              <p:cNvSpPr/>
              <p:nvPr/>
            </p:nvSpPr>
            <p:spPr>
              <a:xfrm>
                <a:off x="1357040" y="461995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7" name="任意多边形: 形状 766">
                <a:extLst>
                  <a:ext uri="{FF2B5EF4-FFF2-40B4-BE49-F238E27FC236}">
                    <a16:creationId xmlns:a16="http://schemas.microsoft.com/office/drawing/2014/main" id="{1E095FA8-2EC4-1690-614B-01033D110EFB}"/>
                  </a:ext>
                </a:extLst>
              </p:cNvPr>
              <p:cNvSpPr/>
              <p:nvPr/>
            </p:nvSpPr>
            <p:spPr>
              <a:xfrm>
                <a:off x="1357040" y="46661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8" name="任意多边形: 形状 767">
                <a:extLst>
                  <a:ext uri="{FF2B5EF4-FFF2-40B4-BE49-F238E27FC236}">
                    <a16:creationId xmlns:a16="http://schemas.microsoft.com/office/drawing/2014/main" id="{F0025570-5B4F-7413-8BCC-95163D05D1DB}"/>
                  </a:ext>
                </a:extLst>
              </p:cNvPr>
              <p:cNvSpPr/>
              <p:nvPr/>
            </p:nvSpPr>
            <p:spPr>
              <a:xfrm>
                <a:off x="1357040" y="471234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9" name="任意多边形: 形状 768">
                <a:extLst>
                  <a:ext uri="{FF2B5EF4-FFF2-40B4-BE49-F238E27FC236}">
                    <a16:creationId xmlns:a16="http://schemas.microsoft.com/office/drawing/2014/main" id="{6828B649-DEA4-028E-74AF-D5A28539C1C6}"/>
                  </a:ext>
                </a:extLst>
              </p:cNvPr>
              <p:cNvSpPr/>
              <p:nvPr/>
            </p:nvSpPr>
            <p:spPr>
              <a:xfrm>
                <a:off x="1357040" y="475863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0" name="任意多边形: 形状 769">
                <a:extLst>
                  <a:ext uri="{FF2B5EF4-FFF2-40B4-BE49-F238E27FC236}">
                    <a16:creationId xmlns:a16="http://schemas.microsoft.com/office/drawing/2014/main" id="{CECA98A2-5380-75C3-E058-950AC87859A7}"/>
                  </a:ext>
                </a:extLst>
              </p:cNvPr>
              <p:cNvSpPr/>
              <p:nvPr/>
            </p:nvSpPr>
            <p:spPr>
              <a:xfrm>
                <a:off x="1357040" y="480483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1" name="任意多边形: 形状 770">
                <a:extLst>
                  <a:ext uri="{FF2B5EF4-FFF2-40B4-BE49-F238E27FC236}">
                    <a16:creationId xmlns:a16="http://schemas.microsoft.com/office/drawing/2014/main" id="{F970D38D-49AE-B687-22A5-3A2A8CD6B966}"/>
                  </a:ext>
                </a:extLst>
              </p:cNvPr>
              <p:cNvSpPr/>
              <p:nvPr/>
            </p:nvSpPr>
            <p:spPr>
              <a:xfrm>
                <a:off x="1357040" y="485102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" name="任意多边形: 形状 771">
                <a:extLst>
                  <a:ext uri="{FF2B5EF4-FFF2-40B4-BE49-F238E27FC236}">
                    <a16:creationId xmlns:a16="http://schemas.microsoft.com/office/drawing/2014/main" id="{23FA2222-3DBA-4317-C953-26F5119E3AE1}"/>
                  </a:ext>
                </a:extLst>
              </p:cNvPr>
              <p:cNvSpPr/>
              <p:nvPr/>
            </p:nvSpPr>
            <p:spPr>
              <a:xfrm>
                <a:off x="1357040" y="489732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" name="任意多边形: 形状 772">
                <a:extLst>
                  <a:ext uri="{FF2B5EF4-FFF2-40B4-BE49-F238E27FC236}">
                    <a16:creationId xmlns:a16="http://schemas.microsoft.com/office/drawing/2014/main" id="{4B9EF6A4-D939-750F-5AC6-6B75F6A089A2}"/>
                  </a:ext>
                </a:extLst>
              </p:cNvPr>
              <p:cNvSpPr/>
              <p:nvPr/>
            </p:nvSpPr>
            <p:spPr>
              <a:xfrm>
                <a:off x="1313225" y="448126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" name="任意多边形: 形状 773">
                <a:extLst>
                  <a:ext uri="{FF2B5EF4-FFF2-40B4-BE49-F238E27FC236}">
                    <a16:creationId xmlns:a16="http://schemas.microsoft.com/office/drawing/2014/main" id="{718D1349-DC50-F502-A371-CC27E45F3256}"/>
                  </a:ext>
                </a:extLst>
              </p:cNvPr>
              <p:cNvSpPr/>
              <p:nvPr/>
            </p:nvSpPr>
            <p:spPr>
              <a:xfrm>
                <a:off x="1313225" y="452746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" name="任意多边形: 形状 774">
                <a:extLst>
                  <a:ext uri="{FF2B5EF4-FFF2-40B4-BE49-F238E27FC236}">
                    <a16:creationId xmlns:a16="http://schemas.microsoft.com/office/drawing/2014/main" id="{01907672-AAF8-019A-460E-92D6DCD19BEB}"/>
                  </a:ext>
                </a:extLst>
              </p:cNvPr>
              <p:cNvSpPr/>
              <p:nvPr/>
            </p:nvSpPr>
            <p:spPr>
              <a:xfrm>
                <a:off x="1313225" y="4573660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CFF3C359-30B6-BD60-5A7E-CBAE5BA117F9}"/>
                  </a:ext>
                </a:extLst>
              </p:cNvPr>
              <p:cNvSpPr/>
              <p:nvPr/>
            </p:nvSpPr>
            <p:spPr>
              <a:xfrm>
                <a:off x="1313225" y="461995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7" name="任意多边形: 形状 776">
                <a:extLst>
                  <a:ext uri="{FF2B5EF4-FFF2-40B4-BE49-F238E27FC236}">
                    <a16:creationId xmlns:a16="http://schemas.microsoft.com/office/drawing/2014/main" id="{10219D3B-E551-F033-CF12-857FCBCD34D6}"/>
                  </a:ext>
                </a:extLst>
              </p:cNvPr>
              <p:cNvSpPr/>
              <p:nvPr/>
            </p:nvSpPr>
            <p:spPr>
              <a:xfrm>
                <a:off x="1313225" y="466614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8" name="任意多边形: 形状 777">
                <a:extLst>
                  <a:ext uri="{FF2B5EF4-FFF2-40B4-BE49-F238E27FC236}">
                    <a16:creationId xmlns:a16="http://schemas.microsoft.com/office/drawing/2014/main" id="{F188AB06-CEA4-B25F-602E-EF269F81DDA6}"/>
                  </a:ext>
                </a:extLst>
              </p:cNvPr>
              <p:cNvSpPr/>
              <p:nvPr/>
            </p:nvSpPr>
            <p:spPr>
              <a:xfrm>
                <a:off x="1313225" y="4712344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9" name="任意多边形: 形状 778">
                <a:extLst>
                  <a:ext uri="{FF2B5EF4-FFF2-40B4-BE49-F238E27FC236}">
                    <a16:creationId xmlns:a16="http://schemas.microsoft.com/office/drawing/2014/main" id="{9A7F0803-D837-9A58-44C5-3DAC18D17A7F}"/>
                  </a:ext>
                </a:extLst>
              </p:cNvPr>
              <p:cNvSpPr/>
              <p:nvPr/>
            </p:nvSpPr>
            <p:spPr>
              <a:xfrm>
                <a:off x="1313225" y="4758636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0" name="任意多边形: 形状 779">
                <a:extLst>
                  <a:ext uri="{FF2B5EF4-FFF2-40B4-BE49-F238E27FC236}">
                    <a16:creationId xmlns:a16="http://schemas.microsoft.com/office/drawing/2014/main" id="{40D133BF-4F9B-1A1E-9E49-839DE9B3BF54}"/>
                  </a:ext>
                </a:extLst>
              </p:cNvPr>
              <p:cNvSpPr/>
              <p:nvPr/>
            </p:nvSpPr>
            <p:spPr>
              <a:xfrm>
                <a:off x="1313225" y="4804832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8 h 27527"/>
                  <a:gd name="connsiteX3" fmla="*/ 0 w 27527"/>
                  <a:gd name="connsiteY3" fmla="*/ 27528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8"/>
                    </a:lnTo>
                    <a:lnTo>
                      <a:pt x="0" y="27528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1" name="任意多边形: 形状 780">
                <a:extLst>
                  <a:ext uri="{FF2B5EF4-FFF2-40B4-BE49-F238E27FC236}">
                    <a16:creationId xmlns:a16="http://schemas.microsoft.com/office/drawing/2014/main" id="{CAA587CB-94EE-6728-54EF-5771FBC0D247}"/>
                  </a:ext>
                </a:extLst>
              </p:cNvPr>
              <p:cNvSpPr/>
              <p:nvPr/>
            </p:nvSpPr>
            <p:spPr>
              <a:xfrm>
                <a:off x="1313225" y="4851028"/>
                <a:ext cx="27527" cy="27527"/>
              </a:xfrm>
              <a:custGeom>
                <a:avLst/>
                <a:gdLst>
                  <a:gd name="connsiteX0" fmla="*/ 0 w 27527"/>
                  <a:gd name="connsiteY0" fmla="*/ 0 h 27527"/>
                  <a:gd name="connsiteX1" fmla="*/ 27527 w 27527"/>
                  <a:gd name="connsiteY1" fmla="*/ 0 h 27527"/>
                  <a:gd name="connsiteX2" fmla="*/ 27527 w 27527"/>
                  <a:gd name="connsiteY2" fmla="*/ 27527 h 27527"/>
                  <a:gd name="connsiteX3" fmla="*/ 0 w 27527"/>
                  <a:gd name="connsiteY3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" h="27527">
                    <a:moveTo>
                      <a:pt x="0" y="0"/>
                    </a:moveTo>
                    <a:lnTo>
                      <a:pt x="27527" y="0"/>
                    </a:lnTo>
                    <a:lnTo>
                      <a:pt x="27527" y="27527"/>
                    </a:lnTo>
                    <a:lnTo>
                      <a:pt x="0" y="27527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82" name="任意多边形: 形状 781">
              <a:extLst>
                <a:ext uri="{FF2B5EF4-FFF2-40B4-BE49-F238E27FC236}">
                  <a16:creationId xmlns:a16="http://schemas.microsoft.com/office/drawing/2014/main" id="{40948ABD-2E1F-F7A8-C38F-8140E76155BA}"/>
                </a:ext>
              </a:extLst>
            </p:cNvPr>
            <p:cNvSpPr/>
            <p:nvPr/>
          </p:nvSpPr>
          <p:spPr>
            <a:xfrm>
              <a:off x="627425" y="5548068"/>
              <a:ext cx="3693604" cy="215645"/>
            </a:xfrm>
            <a:custGeom>
              <a:avLst/>
              <a:gdLst>
                <a:gd name="connsiteX0" fmla="*/ 3693605 w 3693604"/>
                <a:gd name="connsiteY0" fmla="*/ 107823 h 215645"/>
                <a:gd name="connsiteX1" fmla="*/ 1846802 w 3693604"/>
                <a:gd name="connsiteY1" fmla="*/ 215646 h 215645"/>
                <a:gd name="connsiteX2" fmla="*/ 0 w 3693604"/>
                <a:gd name="connsiteY2" fmla="*/ 107823 h 215645"/>
                <a:gd name="connsiteX3" fmla="*/ 1846802 w 3693604"/>
                <a:gd name="connsiteY3" fmla="*/ 0 h 215645"/>
                <a:gd name="connsiteX4" fmla="*/ 3693605 w 3693604"/>
                <a:gd name="connsiteY4" fmla="*/ 107823 h 21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3604" h="215645">
                  <a:moveTo>
                    <a:pt x="3693605" y="107823"/>
                  </a:moveTo>
                  <a:cubicBezTo>
                    <a:pt x="3693605" y="167372"/>
                    <a:pt x="2866763" y="215646"/>
                    <a:pt x="1846802" y="215646"/>
                  </a:cubicBezTo>
                  <a:cubicBezTo>
                    <a:pt x="826842" y="215646"/>
                    <a:pt x="0" y="167372"/>
                    <a:pt x="0" y="107823"/>
                  </a:cubicBezTo>
                  <a:cubicBezTo>
                    <a:pt x="0" y="48274"/>
                    <a:pt x="826842" y="0"/>
                    <a:pt x="1846802" y="0"/>
                  </a:cubicBezTo>
                  <a:cubicBezTo>
                    <a:pt x="2866763" y="0"/>
                    <a:pt x="3693605" y="48274"/>
                    <a:pt x="3693605" y="10782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83" name="图形 6">
              <a:extLst>
                <a:ext uri="{FF2B5EF4-FFF2-40B4-BE49-F238E27FC236}">
                  <a16:creationId xmlns:a16="http://schemas.microsoft.com/office/drawing/2014/main" id="{D67559C2-5D11-6D5E-B6B4-95DA26207C22}"/>
                </a:ext>
              </a:extLst>
            </p:cNvPr>
            <p:cNvGrpSpPr/>
            <p:nvPr/>
          </p:nvGrpSpPr>
          <p:grpSpPr>
            <a:xfrm>
              <a:off x="701720" y="3930342"/>
              <a:ext cx="1863566" cy="1367218"/>
              <a:chOff x="701720" y="3930342"/>
              <a:chExt cx="1863566" cy="1367218"/>
            </a:xfrm>
          </p:grpSpPr>
          <p:sp>
            <p:nvSpPr>
              <p:cNvPr id="784" name="任意多边形: 形状 783">
                <a:extLst>
                  <a:ext uri="{FF2B5EF4-FFF2-40B4-BE49-F238E27FC236}">
                    <a16:creationId xmlns:a16="http://schemas.microsoft.com/office/drawing/2014/main" id="{DD7D6155-E8B8-9D16-44C0-6E1A5399634D}"/>
                  </a:ext>
                </a:extLst>
              </p:cNvPr>
              <p:cNvSpPr/>
              <p:nvPr/>
            </p:nvSpPr>
            <p:spPr>
              <a:xfrm>
                <a:off x="925653" y="3930342"/>
                <a:ext cx="1639633" cy="1323212"/>
              </a:xfrm>
              <a:custGeom>
                <a:avLst/>
                <a:gdLst>
                  <a:gd name="connsiteX0" fmla="*/ 1505426 w 1639633"/>
                  <a:gd name="connsiteY0" fmla="*/ 286 h 1323212"/>
                  <a:gd name="connsiteX1" fmla="*/ 1521428 w 1639633"/>
                  <a:gd name="connsiteY1" fmla="*/ 20098 h 1323212"/>
                  <a:gd name="connsiteX2" fmla="*/ 0 w 1639633"/>
                  <a:gd name="connsiteY2" fmla="*/ 1231964 h 1323212"/>
                  <a:gd name="connsiteX3" fmla="*/ 64865 w 1639633"/>
                  <a:gd name="connsiteY3" fmla="*/ 1312259 h 1323212"/>
                  <a:gd name="connsiteX4" fmla="*/ 73724 w 1639633"/>
                  <a:gd name="connsiteY4" fmla="*/ 1323213 h 1323212"/>
                  <a:gd name="connsiteX5" fmla="*/ 1595152 w 1639633"/>
                  <a:gd name="connsiteY5" fmla="*/ 111347 h 1323212"/>
                  <a:gd name="connsiteX6" fmla="*/ 1611154 w 1639633"/>
                  <a:gd name="connsiteY6" fmla="*/ 131159 h 1323212"/>
                  <a:gd name="connsiteX7" fmla="*/ 1639634 w 1639633"/>
                  <a:gd name="connsiteY7" fmla="*/ 0 h 1323212"/>
                  <a:gd name="connsiteX8" fmla="*/ 1505426 w 1639633"/>
                  <a:gd name="connsiteY8" fmla="*/ 286 h 1323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9633" h="1323212">
                    <a:moveTo>
                      <a:pt x="1505426" y="286"/>
                    </a:moveTo>
                    <a:lnTo>
                      <a:pt x="1521428" y="20098"/>
                    </a:lnTo>
                    <a:lnTo>
                      <a:pt x="0" y="1231964"/>
                    </a:lnTo>
                    <a:lnTo>
                      <a:pt x="64865" y="1312259"/>
                    </a:lnTo>
                    <a:lnTo>
                      <a:pt x="73724" y="1323213"/>
                    </a:lnTo>
                    <a:lnTo>
                      <a:pt x="1595152" y="111347"/>
                    </a:lnTo>
                    <a:lnTo>
                      <a:pt x="1611154" y="131159"/>
                    </a:lnTo>
                    <a:lnTo>
                      <a:pt x="1639634" y="0"/>
                    </a:lnTo>
                    <a:lnTo>
                      <a:pt x="1505426" y="286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5" name="任意多边形: 形状 784">
                <a:extLst>
                  <a:ext uri="{FF2B5EF4-FFF2-40B4-BE49-F238E27FC236}">
                    <a16:creationId xmlns:a16="http://schemas.microsoft.com/office/drawing/2014/main" id="{8A0157D5-F483-E31F-FEA8-0397A756C163}"/>
                  </a:ext>
                </a:extLst>
              </p:cNvPr>
              <p:cNvSpPr/>
              <p:nvPr/>
            </p:nvSpPr>
            <p:spPr>
              <a:xfrm>
                <a:off x="925653" y="3930342"/>
                <a:ext cx="1639633" cy="1323212"/>
              </a:xfrm>
              <a:custGeom>
                <a:avLst/>
                <a:gdLst>
                  <a:gd name="connsiteX0" fmla="*/ 1505426 w 1639633"/>
                  <a:gd name="connsiteY0" fmla="*/ 286 h 1323212"/>
                  <a:gd name="connsiteX1" fmla="*/ 1521428 w 1639633"/>
                  <a:gd name="connsiteY1" fmla="*/ 20098 h 1323212"/>
                  <a:gd name="connsiteX2" fmla="*/ 0 w 1639633"/>
                  <a:gd name="connsiteY2" fmla="*/ 1231964 h 1323212"/>
                  <a:gd name="connsiteX3" fmla="*/ 64865 w 1639633"/>
                  <a:gd name="connsiteY3" fmla="*/ 1312259 h 1323212"/>
                  <a:gd name="connsiteX4" fmla="*/ 73724 w 1639633"/>
                  <a:gd name="connsiteY4" fmla="*/ 1323213 h 1323212"/>
                  <a:gd name="connsiteX5" fmla="*/ 1595152 w 1639633"/>
                  <a:gd name="connsiteY5" fmla="*/ 111347 h 1323212"/>
                  <a:gd name="connsiteX6" fmla="*/ 1611154 w 1639633"/>
                  <a:gd name="connsiteY6" fmla="*/ 131159 h 1323212"/>
                  <a:gd name="connsiteX7" fmla="*/ 1639634 w 1639633"/>
                  <a:gd name="connsiteY7" fmla="*/ 0 h 1323212"/>
                  <a:gd name="connsiteX8" fmla="*/ 1505426 w 1639633"/>
                  <a:gd name="connsiteY8" fmla="*/ 286 h 1323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9633" h="1323212">
                    <a:moveTo>
                      <a:pt x="1505426" y="286"/>
                    </a:moveTo>
                    <a:lnTo>
                      <a:pt x="1521428" y="20098"/>
                    </a:lnTo>
                    <a:lnTo>
                      <a:pt x="0" y="1231964"/>
                    </a:lnTo>
                    <a:lnTo>
                      <a:pt x="64865" y="1312259"/>
                    </a:lnTo>
                    <a:lnTo>
                      <a:pt x="73724" y="1323213"/>
                    </a:lnTo>
                    <a:lnTo>
                      <a:pt x="1595152" y="111347"/>
                    </a:lnTo>
                    <a:lnTo>
                      <a:pt x="1611154" y="131159"/>
                    </a:lnTo>
                    <a:lnTo>
                      <a:pt x="1639634" y="0"/>
                    </a:lnTo>
                    <a:lnTo>
                      <a:pt x="1505426" y="286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6" name="任意多边形: 形状 785">
                <a:extLst>
                  <a:ext uri="{FF2B5EF4-FFF2-40B4-BE49-F238E27FC236}">
                    <a16:creationId xmlns:a16="http://schemas.microsoft.com/office/drawing/2014/main" id="{9D7B3F16-DD51-0342-3483-517A2F97403D}"/>
                  </a:ext>
                </a:extLst>
              </p:cNvPr>
              <p:cNvSpPr/>
              <p:nvPr/>
            </p:nvSpPr>
            <p:spPr>
              <a:xfrm>
                <a:off x="701720" y="5035638"/>
                <a:ext cx="455530" cy="261921"/>
              </a:xfrm>
              <a:custGeom>
                <a:avLst/>
                <a:gdLst>
                  <a:gd name="connsiteX0" fmla="*/ 0 w 455530"/>
                  <a:gd name="connsiteY0" fmla="*/ 211439 h 261921"/>
                  <a:gd name="connsiteX1" fmla="*/ 50102 w 455530"/>
                  <a:gd name="connsiteY1" fmla="*/ 161338 h 261921"/>
                  <a:gd name="connsiteX2" fmla="*/ 64485 w 455530"/>
                  <a:gd name="connsiteY2" fmla="*/ 163529 h 261921"/>
                  <a:gd name="connsiteX3" fmla="*/ 63342 w 455530"/>
                  <a:gd name="connsiteY3" fmla="*/ 148098 h 261921"/>
                  <a:gd name="connsiteX4" fmla="*/ 169355 w 455530"/>
                  <a:gd name="connsiteY4" fmla="*/ 42085 h 261921"/>
                  <a:gd name="connsiteX5" fmla="*/ 169450 w 455530"/>
                  <a:gd name="connsiteY5" fmla="*/ 42085 h 261921"/>
                  <a:gd name="connsiteX6" fmla="*/ 188500 w 455530"/>
                  <a:gd name="connsiteY6" fmla="*/ 43895 h 261921"/>
                  <a:gd name="connsiteX7" fmla="*/ 316089 w 455530"/>
                  <a:gd name="connsiteY7" fmla="*/ 13899 h 261921"/>
                  <a:gd name="connsiteX8" fmla="*/ 359950 w 455530"/>
                  <a:gd name="connsiteY8" fmla="*/ 90757 h 261921"/>
                  <a:gd name="connsiteX9" fmla="*/ 362808 w 455530"/>
                  <a:gd name="connsiteY9" fmla="*/ 90757 h 261921"/>
                  <a:gd name="connsiteX10" fmla="*/ 455241 w 455530"/>
                  <a:gd name="connsiteY10" fmla="*/ 169203 h 261921"/>
                  <a:gd name="connsiteX11" fmla="*/ 376795 w 455530"/>
                  <a:gd name="connsiteY11" fmla="*/ 261636 h 261921"/>
                  <a:gd name="connsiteX12" fmla="*/ 362808 w 455530"/>
                  <a:gd name="connsiteY12" fmla="*/ 261636 h 261921"/>
                  <a:gd name="connsiteX13" fmla="*/ 48483 w 455530"/>
                  <a:gd name="connsiteY13" fmla="*/ 261636 h 261921"/>
                  <a:gd name="connsiteX14" fmla="*/ 0 w 455530"/>
                  <a:gd name="connsiteY14" fmla="*/ 211439 h 261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530" h="261921">
                    <a:moveTo>
                      <a:pt x="0" y="211439"/>
                    </a:moveTo>
                    <a:cubicBezTo>
                      <a:pt x="53" y="183791"/>
                      <a:pt x="22453" y="161390"/>
                      <a:pt x="50102" y="161338"/>
                    </a:cubicBezTo>
                    <a:cubicBezTo>
                      <a:pt x="54980" y="161327"/>
                      <a:pt x="59831" y="162066"/>
                      <a:pt x="64485" y="163529"/>
                    </a:cubicBezTo>
                    <a:cubicBezTo>
                      <a:pt x="63718" y="158421"/>
                      <a:pt x="63336" y="153263"/>
                      <a:pt x="63342" y="148098"/>
                    </a:cubicBezTo>
                    <a:cubicBezTo>
                      <a:pt x="63342" y="89549"/>
                      <a:pt x="110805" y="42085"/>
                      <a:pt x="169355" y="42085"/>
                    </a:cubicBezTo>
                    <a:cubicBezTo>
                      <a:pt x="169387" y="42085"/>
                      <a:pt x="169418" y="42085"/>
                      <a:pt x="169450" y="42085"/>
                    </a:cubicBezTo>
                    <a:cubicBezTo>
                      <a:pt x="175843" y="42086"/>
                      <a:pt x="182222" y="42692"/>
                      <a:pt x="188500" y="43895"/>
                    </a:cubicBezTo>
                    <a:cubicBezTo>
                      <a:pt x="215450" y="379"/>
                      <a:pt x="272573" y="-13050"/>
                      <a:pt x="316089" y="13899"/>
                    </a:cubicBezTo>
                    <a:cubicBezTo>
                      <a:pt x="342786" y="30433"/>
                      <a:pt x="359295" y="59362"/>
                      <a:pt x="359950" y="90757"/>
                    </a:cubicBezTo>
                    <a:lnTo>
                      <a:pt x="362808" y="90757"/>
                    </a:lnTo>
                    <a:cubicBezTo>
                      <a:pt x="409995" y="86895"/>
                      <a:pt x="451378" y="122016"/>
                      <a:pt x="455241" y="169203"/>
                    </a:cubicBezTo>
                    <a:cubicBezTo>
                      <a:pt x="459103" y="216390"/>
                      <a:pt x="423982" y="257774"/>
                      <a:pt x="376795" y="261636"/>
                    </a:cubicBezTo>
                    <a:cubicBezTo>
                      <a:pt x="372140" y="262017"/>
                      <a:pt x="367462" y="262017"/>
                      <a:pt x="362808" y="261636"/>
                    </a:cubicBezTo>
                    <a:lnTo>
                      <a:pt x="48483" y="261636"/>
                    </a:lnTo>
                    <a:cubicBezTo>
                      <a:pt x="21388" y="260810"/>
                      <a:pt x="-115" y="238546"/>
                      <a:pt x="0" y="21143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7" name="任意多边形: 形状 786">
                <a:extLst>
                  <a:ext uri="{FF2B5EF4-FFF2-40B4-BE49-F238E27FC236}">
                    <a16:creationId xmlns:a16="http://schemas.microsoft.com/office/drawing/2014/main" id="{66D9D201-7921-3899-F798-2BC70F3B5DBC}"/>
                  </a:ext>
                </a:extLst>
              </p:cNvPr>
              <p:cNvSpPr/>
              <p:nvPr/>
            </p:nvSpPr>
            <p:spPr>
              <a:xfrm>
                <a:off x="701720" y="5035638"/>
                <a:ext cx="455530" cy="261921"/>
              </a:xfrm>
              <a:custGeom>
                <a:avLst/>
                <a:gdLst>
                  <a:gd name="connsiteX0" fmla="*/ 0 w 455530"/>
                  <a:gd name="connsiteY0" fmla="*/ 211439 h 261921"/>
                  <a:gd name="connsiteX1" fmla="*/ 50102 w 455530"/>
                  <a:gd name="connsiteY1" fmla="*/ 161338 h 261921"/>
                  <a:gd name="connsiteX2" fmla="*/ 64485 w 455530"/>
                  <a:gd name="connsiteY2" fmla="*/ 163529 h 261921"/>
                  <a:gd name="connsiteX3" fmla="*/ 63342 w 455530"/>
                  <a:gd name="connsiteY3" fmla="*/ 148098 h 261921"/>
                  <a:gd name="connsiteX4" fmla="*/ 169355 w 455530"/>
                  <a:gd name="connsiteY4" fmla="*/ 42085 h 261921"/>
                  <a:gd name="connsiteX5" fmla="*/ 169450 w 455530"/>
                  <a:gd name="connsiteY5" fmla="*/ 42085 h 261921"/>
                  <a:gd name="connsiteX6" fmla="*/ 188500 w 455530"/>
                  <a:gd name="connsiteY6" fmla="*/ 43895 h 261921"/>
                  <a:gd name="connsiteX7" fmla="*/ 316089 w 455530"/>
                  <a:gd name="connsiteY7" fmla="*/ 13899 h 261921"/>
                  <a:gd name="connsiteX8" fmla="*/ 359950 w 455530"/>
                  <a:gd name="connsiteY8" fmla="*/ 90757 h 261921"/>
                  <a:gd name="connsiteX9" fmla="*/ 362808 w 455530"/>
                  <a:gd name="connsiteY9" fmla="*/ 90757 h 261921"/>
                  <a:gd name="connsiteX10" fmla="*/ 455241 w 455530"/>
                  <a:gd name="connsiteY10" fmla="*/ 169203 h 261921"/>
                  <a:gd name="connsiteX11" fmla="*/ 376795 w 455530"/>
                  <a:gd name="connsiteY11" fmla="*/ 261636 h 261921"/>
                  <a:gd name="connsiteX12" fmla="*/ 362808 w 455530"/>
                  <a:gd name="connsiteY12" fmla="*/ 261636 h 261921"/>
                  <a:gd name="connsiteX13" fmla="*/ 48483 w 455530"/>
                  <a:gd name="connsiteY13" fmla="*/ 261636 h 261921"/>
                  <a:gd name="connsiteX14" fmla="*/ 0 w 455530"/>
                  <a:gd name="connsiteY14" fmla="*/ 211439 h 261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530" h="261921">
                    <a:moveTo>
                      <a:pt x="0" y="211439"/>
                    </a:moveTo>
                    <a:cubicBezTo>
                      <a:pt x="53" y="183791"/>
                      <a:pt x="22453" y="161390"/>
                      <a:pt x="50102" y="161338"/>
                    </a:cubicBezTo>
                    <a:cubicBezTo>
                      <a:pt x="54980" y="161327"/>
                      <a:pt x="59831" y="162066"/>
                      <a:pt x="64485" y="163529"/>
                    </a:cubicBezTo>
                    <a:cubicBezTo>
                      <a:pt x="63718" y="158421"/>
                      <a:pt x="63336" y="153263"/>
                      <a:pt x="63342" y="148098"/>
                    </a:cubicBezTo>
                    <a:cubicBezTo>
                      <a:pt x="63342" y="89549"/>
                      <a:pt x="110805" y="42085"/>
                      <a:pt x="169355" y="42085"/>
                    </a:cubicBezTo>
                    <a:cubicBezTo>
                      <a:pt x="169387" y="42085"/>
                      <a:pt x="169418" y="42085"/>
                      <a:pt x="169450" y="42085"/>
                    </a:cubicBezTo>
                    <a:cubicBezTo>
                      <a:pt x="175843" y="42086"/>
                      <a:pt x="182222" y="42692"/>
                      <a:pt x="188500" y="43895"/>
                    </a:cubicBezTo>
                    <a:cubicBezTo>
                      <a:pt x="215450" y="379"/>
                      <a:pt x="272573" y="-13050"/>
                      <a:pt x="316089" y="13899"/>
                    </a:cubicBezTo>
                    <a:cubicBezTo>
                      <a:pt x="342786" y="30433"/>
                      <a:pt x="359295" y="59362"/>
                      <a:pt x="359950" y="90757"/>
                    </a:cubicBezTo>
                    <a:lnTo>
                      <a:pt x="362808" y="90757"/>
                    </a:lnTo>
                    <a:cubicBezTo>
                      <a:pt x="409995" y="86895"/>
                      <a:pt x="451378" y="122016"/>
                      <a:pt x="455241" y="169203"/>
                    </a:cubicBezTo>
                    <a:cubicBezTo>
                      <a:pt x="459103" y="216390"/>
                      <a:pt x="423982" y="257774"/>
                      <a:pt x="376795" y="261636"/>
                    </a:cubicBezTo>
                    <a:cubicBezTo>
                      <a:pt x="372140" y="262017"/>
                      <a:pt x="367462" y="262017"/>
                      <a:pt x="362808" y="261636"/>
                    </a:cubicBezTo>
                    <a:lnTo>
                      <a:pt x="48483" y="261636"/>
                    </a:lnTo>
                    <a:cubicBezTo>
                      <a:pt x="21388" y="260810"/>
                      <a:pt x="-115" y="238546"/>
                      <a:pt x="0" y="211439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88" name="图形 6">
              <a:extLst>
                <a:ext uri="{FF2B5EF4-FFF2-40B4-BE49-F238E27FC236}">
                  <a16:creationId xmlns:a16="http://schemas.microsoft.com/office/drawing/2014/main" id="{98700163-DBCF-0B9C-15AE-E7877753F9B8}"/>
                </a:ext>
              </a:extLst>
            </p:cNvPr>
            <p:cNvGrpSpPr/>
            <p:nvPr/>
          </p:nvGrpSpPr>
          <p:grpSpPr>
            <a:xfrm>
              <a:off x="3033316" y="4697676"/>
              <a:ext cx="1176081" cy="845250"/>
              <a:chOff x="3033316" y="4697676"/>
              <a:chExt cx="1176081" cy="845250"/>
            </a:xfrm>
          </p:grpSpPr>
          <p:sp>
            <p:nvSpPr>
              <p:cNvPr id="789" name="任意多边形: 形状 788">
                <a:extLst>
                  <a:ext uri="{FF2B5EF4-FFF2-40B4-BE49-F238E27FC236}">
                    <a16:creationId xmlns:a16="http://schemas.microsoft.com/office/drawing/2014/main" id="{7C9CCC3A-624A-6588-5E89-FE6EAA748243}"/>
                  </a:ext>
                </a:extLst>
              </p:cNvPr>
              <p:cNvSpPr/>
              <p:nvPr/>
            </p:nvSpPr>
            <p:spPr>
              <a:xfrm>
                <a:off x="3221845" y="4697676"/>
                <a:ext cx="987552" cy="835342"/>
              </a:xfrm>
              <a:custGeom>
                <a:avLst/>
                <a:gdLst>
                  <a:gd name="connsiteX0" fmla="*/ 669227 w 987552"/>
                  <a:gd name="connsiteY0" fmla="*/ 667 h 835342"/>
                  <a:gd name="connsiteX1" fmla="*/ 707231 w 987552"/>
                  <a:gd name="connsiteY1" fmla="*/ 47720 h 835342"/>
                  <a:gd name="connsiteX2" fmla="*/ 0 w 987552"/>
                  <a:gd name="connsiteY2" fmla="*/ 618934 h 835342"/>
                  <a:gd name="connsiteX3" fmla="*/ 153734 w 987552"/>
                  <a:gd name="connsiteY3" fmla="*/ 809244 h 835342"/>
                  <a:gd name="connsiteX4" fmla="*/ 174784 w 987552"/>
                  <a:gd name="connsiteY4" fmla="*/ 835342 h 835342"/>
                  <a:gd name="connsiteX5" fmla="*/ 881920 w 987552"/>
                  <a:gd name="connsiteY5" fmla="*/ 264033 h 835342"/>
                  <a:gd name="connsiteX6" fmla="*/ 919925 w 987552"/>
                  <a:gd name="connsiteY6" fmla="*/ 311086 h 835342"/>
                  <a:gd name="connsiteX7" fmla="*/ 987552 w 987552"/>
                  <a:gd name="connsiteY7" fmla="*/ 0 h 835342"/>
                  <a:gd name="connsiteX8" fmla="*/ 669227 w 987552"/>
                  <a:gd name="connsiteY8" fmla="*/ 667 h 8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552" h="835342">
                    <a:moveTo>
                      <a:pt x="669227" y="667"/>
                    </a:moveTo>
                    <a:lnTo>
                      <a:pt x="707231" y="47720"/>
                    </a:lnTo>
                    <a:lnTo>
                      <a:pt x="0" y="618934"/>
                    </a:lnTo>
                    <a:lnTo>
                      <a:pt x="153734" y="809244"/>
                    </a:lnTo>
                    <a:lnTo>
                      <a:pt x="174784" y="835342"/>
                    </a:lnTo>
                    <a:lnTo>
                      <a:pt x="881920" y="264033"/>
                    </a:lnTo>
                    <a:lnTo>
                      <a:pt x="919925" y="311086"/>
                    </a:lnTo>
                    <a:lnTo>
                      <a:pt x="987552" y="0"/>
                    </a:lnTo>
                    <a:lnTo>
                      <a:pt x="669227" y="667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0" name="任意多边形: 形状 789">
                <a:extLst>
                  <a:ext uri="{FF2B5EF4-FFF2-40B4-BE49-F238E27FC236}">
                    <a16:creationId xmlns:a16="http://schemas.microsoft.com/office/drawing/2014/main" id="{A2978676-CD87-E2AA-DBCC-9E1DBE5C1D8B}"/>
                  </a:ext>
                </a:extLst>
              </p:cNvPr>
              <p:cNvSpPr/>
              <p:nvPr/>
            </p:nvSpPr>
            <p:spPr>
              <a:xfrm>
                <a:off x="3221845" y="4697676"/>
                <a:ext cx="987552" cy="835342"/>
              </a:xfrm>
              <a:custGeom>
                <a:avLst/>
                <a:gdLst>
                  <a:gd name="connsiteX0" fmla="*/ 669227 w 987552"/>
                  <a:gd name="connsiteY0" fmla="*/ 667 h 835342"/>
                  <a:gd name="connsiteX1" fmla="*/ 707231 w 987552"/>
                  <a:gd name="connsiteY1" fmla="*/ 47720 h 835342"/>
                  <a:gd name="connsiteX2" fmla="*/ 0 w 987552"/>
                  <a:gd name="connsiteY2" fmla="*/ 618934 h 835342"/>
                  <a:gd name="connsiteX3" fmla="*/ 153734 w 987552"/>
                  <a:gd name="connsiteY3" fmla="*/ 809244 h 835342"/>
                  <a:gd name="connsiteX4" fmla="*/ 174784 w 987552"/>
                  <a:gd name="connsiteY4" fmla="*/ 835342 h 835342"/>
                  <a:gd name="connsiteX5" fmla="*/ 881920 w 987552"/>
                  <a:gd name="connsiteY5" fmla="*/ 264033 h 835342"/>
                  <a:gd name="connsiteX6" fmla="*/ 919925 w 987552"/>
                  <a:gd name="connsiteY6" fmla="*/ 311086 h 835342"/>
                  <a:gd name="connsiteX7" fmla="*/ 987552 w 987552"/>
                  <a:gd name="connsiteY7" fmla="*/ 0 h 835342"/>
                  <a:gd name="connsiteX8" fmla="*/ 669227 w 987552"/>
                  <a:gd name="connsiteY8" fmla="*/ 667 h 8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552" h="835342">
                    <a:moveTo>
                      <a:pt x="669227" y="667"/>
                    </a:moveTo>
                    <a:lnTo>
                      <a:pt x="707231" y="47720"/>
                    </a:lnTo>
                    <a:lnTo>
                      <a:pt x="0" y="618934"/>
                    </a:lnTo>
                    <a:lnTo>
                      <a:pt x="153734" y="809244"/>
                    </a:lnTo>
                    <a:lnTo>
                      <a:pt x="174784" y="835342"/>
                    </a:lnTo>
                    <a:lnTo>
                      <a:pt x="881920" y="264033"/>
                    </a:lnTo>
                    <a:lnTo>
                      <a:pt x="919925" y="311086"/>
                    </a:lnTo>
                    <a:lnTo>
                      <a:pt x="987552" y="0"/>
                    </a:lnTo>
                    <a:lnTo>
                      <a:pt x="669227" y="667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1" name="任意多边形: 形状 790">
                <a:extLst>
                  <a:ext uri="{FF2B5EF4-FFF2-40B4-BE49-F238E27FC236}">
                    <a16:creationId xmlns:a16="http://schemas.microsoft.com/office/drawing/2014/main" id="{2E73FDCF-8EF6-7531-D637-2B08C3E0A591}"/>
                  </a:ext>
                </a:extLst>
              </p:cNvPr>
              <p:cNvSpPr/>
              <p:nvPr/>
            </p:nvSpPr>
            <p:spPr>
              <a:xfrm>
                <a:off x="3033316" y="5220225"/>
                <a:ext cx="562572" cy="322701"/>
              </a:xfrm>
              <a:custGeom>
                <a:avLst/>
                <a:gdLst>
                  <a:gd name="connsiteX0" fmla="*/ 475422 w 562572"/>
                  <a:gd name="connsiteY0" fmla="*/ 75906 h 322701"/>
                  <a:gd name="connsiteX1" fmla="*/ 253540 w 562572"/>
                  <a:gd name="connsiteY1" fmla="*/ 24390 h 322701"/>
                  <a:gd name="connsiteX2" fmla="*/ 200626 w 562572"/>
                  <a:gd name="connsiteY2" fmla="*/ 78192 h 322701"/>
                  <a:gd name="connsiteX3" fmla="*/ 94256 w 562572"/>
                  <a:gd name="connsiteY3" fmla="*/ 136356 h 322701"/>
                  <a:gd name="connsiteX4" fmla="*/ 90803 w 562572"/>
                  <a:gd name="connsiteY4" fmla="*/ 161345 h 322701"/>
                  <a:gd name="connsiteX5" fmla="*/ 45273 w 562572"/>
                  <a:gd name="connsiteY5" fmla="*/ 161345 h 322701"/>
                  <a:gd name="connsiteX6" fmla="*/ 49 w 562572"/>
                  <a:gd name="connsiteY6" fmla="*/ 202512 h 322701"/>
                  <a:gd name="connsiteX7" fmla="*/ 41215 w 562572"/>
                  <a:gd name="connsiteY7" fmla="*/ 247737 h 322701"/>
                  <a:gd name="connsiteX8" fmla="*/ 45273 w 562572"/>
                  <a:gd name="connsiteY8" fmla="*/ 247737 h 322701"/>
                  <a:gd name="connsiteX9" fmla="*/ 202912 w 562572"/>
                  <a:gd name="connsiteY9" fmla="*/ 247737 h 322701"/>
                  <a:gd name="connsiteX10" fmla="*/ 425292 w 562572"/>
                  <a:gd name="connsiteY10" fmla="*/ 297679 h 322701"/>
                  <a:gd name="connsiteX11" fmla="*/ 454372 w 562572"/>
                  <a:gd name="connsiteY11" fmla="*/ 274122 h 322701"/>
                  <a:gd name="connsiteX12" fmla="*/ 462563 w 562572"/>
                  <a:gd name="connsiteY12" fmla="*/ 274122 h 322701"/>
                  <a:gd name="connsiteX13" fmla="*/ 562572 w 562572"/>
                  <a:gd name="connsiteY13" fmla="*/ 174487 h 322701"/>
                  <a:gd name="connsiteX14" fmla="*/ 475803 w 562572"/>
                  <a:gd name="connsiteY14" fmla="*/ 75335 h 322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62572" h="322701">
                    <a:moveTo>
                      <a:pt x="475422" y="75906"/>
                    </a:moveTo>
                    <a:cubicBezTo>
                      <a:pt x="428377" y="409"/>
                      <a:pt x="329037" y="-22655"/>
                      <a:pt x="253540" y="24390"/>
                    </a:cubicBezTo>
                    <a:cubicBezTo>
                      <a:pt x="231890" y="37881"/>
                      <a:pt x="213755" y="56321"/>
                      <a:pt x="200626" y="78192"/>
                    </a:cubicBezTo>
                    <a:cubicBezTo>
                      <a:pt x="155191" y="64880"/>
                      <a:pt x="107568" y="90921"/>
                      <a:pt x="94256" y="136356"/>
                    </a:cubicBezTo>
                    <a:cubicBezTo>
                      <a:pt x="91879" y="144470"/>
                      <a:pt x="90715" y="152891"/>
                      <a:pt x="90803" y="161345"/>
                    </a:cubicBezTo>
                    <a:lnTo>
                      <a:pt x="45273" y="161345"/>
                    </a:lnTo>
                    <a:cubicBezTo>
                      <a:pt x="21417" y="160225"/>
                      <a:pt x="1169" y="178656"/>
                      <a:pt x="49" y="202512"/>
                    </a:cubicBezTo>
                    <a:cubicBezTo>
                      <a:pt x="-1072" y="226369"/>
                      <a:pt x="17359" y="246617"/>
                      <a:pt x="41215" y="247737"/>
                    </a:cubicBezTo>
                    <a:cubicBezTo>
                      <a:pt x="42567" y="247801"/>
                      <a:pt x="43921" y="247801"/>
                      <a:pt x="45273" y="247737"/>
                    </a:cubicBezTo>
                    <a:lnTo>
                      <a:pt x="202912" y="247737"/>
                    </a:lnTo>
                    <a:cubicBezTo>
                      <a:pt x="250530" y="322937"/>
                      <a:pt x="350093" y="345296"/>
                      <a:pt x="425292" y="297679"/>
                    </a:cubicBezTo>
                    <a:cubicBezTo>
                      <a:pt x="435867" y="290982"/>
                      <a:pt x="445626" y="283077"/>
                      <a:pt x="454372" y="274122"/>
                    </a:cubicBezTo>
                    <a:cubicBezTo>
                      <a:pt x="457101" y="274267"/>
                      <a:pt x="459835" y="274267"/>
                      <a:pt x="462563" y="274122"/>
                    </a:cubicBezTo>
                    <a:cubicBezTo>
                      <a:pt x="517693" y="274225"/>
                      <a:pt x="562469" y="229617"/>
                      <a:pt x="562572" y="174487"/>
                    </a:cubicBezTo>
                    <a:cubicBezTo>
                      <a:pt x="562666" y="124331"/>
                      <a:pt x="525528" y="81893"/>
                      <a:pt x="475803" y="7533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2" name="任意多边形: 形状 791">
                <a:extLst>
                  <a:ext uri="{FF2B5EF4-FFF2-40B4-BE49-F238E27FC236}">
                    <a16:creationId xmlns:a16="http://schemas.microsoft.com/office/drawing/2014/main" id="{636FBEE5-CF45-04BE-5577-50D3E06AFF0F}"/>
                  </a:ext>
                </a:extLst>
              </p:cNvPr>
              <p:cNvSpPr/>
              <p:nvPr/>
            </p:nvSpPr>
            <p:spPr>
              <a:xfrm>
                <a:off x="3033316" y="5220225"/>
                <a:ext cx="562572" cy="322701"/>
              </a:xfrm>
              <a:custGeom>
                <a:avLst/>
                <a:gdLst>
                  <a:gd name="connsiteX0" fmla="*/ 475422 w 562572"/>
                  <a:gd name="connsiteY0" fmla="*/ 75906 h 322701"/>
                  <a:gd name="connsiteX1" fmla="*/ 253540 w 562572"/>
                  <a:gd name="connsiteY1" fmla="*/ 24390 h 322701"/>
                  <a:gd name="connsiteX2" fmla="*/ 200626 w 562572"/>
                  <a:gd name="connsiteY2" fmla="*/ 78192 h 322701"/>
                  <a:gd name="connsiteX3" fmla="*/ 94256 w 562572"/>
                  <a:gd name="connsiteY3" fmla="*/ 136356 h 322701"/>
                  <a:gd name="connsiteX4" fmla="*/ 90803 w 562572"/>
                  <a:gd name="connsiteY4" fmla="*/ 161345 h 322701"/>
                  <a:gd name="connsiteX5" fmla="*/ 45273 w 562572"/>
                  <a:gd name="connsiteY5" fmla="*/ 161345 h 322701"/>
                  <a:gd name="connsiteX6" fmla="*/ 49 w 562572"/>
                  <a:gd name="connsiteY6" fmla="*/ 202512 h 322701"/>
                  <a:gd name="connsiteX7" fmla="*/ 41215 w 562572"/>
                  <a:gd name="connsiteY7" fmla="*/ 247737 h 322701"/>
                  <a:gd name="connsiteX8" fmla="*/ 45273 w 562572"/>
                  <a:gd name="connsiteY8" fmla="*/ 247737 h 322701"/>
                  <a:gd name="connsiteX9" fmla="*/ 202912 w 562572"/>
                  <a:gd name="connsiteY9" fmla="*/ 247737 h 322701"/>
                  <a:gd name="connsiteX10" fmla="*/ 425292 w 562572"/>
                  <a:gd name="connsiteY10" fmla="*/ 297679 h 322701"/>
                  <a:gd name="connsiteX11" fmla="*/ 454372 w 562572"/>
                  <a:gd name="connsiteY11" fmla="*/ 274122 h 322701"/>
                  <a:gd name="connsiteX12" fmla="*/ 462563 w 562572"/>
                  <a:gd name="connsiteY12" fmla="*/ 274122 h 322701"/>
                  <a:gd name="connsiteX13" fmla="*/ 562572 w 562572"/>
                  <a:gd name="connsiteY13" fmla="*/ 174487 h 322701"/>
                  <a:gd name="connsiteX14" fmla="*/ 475803 w 562572"/>
                  <a:gd name="connsiteY14" fmla="*/ 75335 h 322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62572" h="322701">
                    <a:moveTo>
                      <a:pt x="475422" y="75906"/>
                    </a:moveTo>
                    <a:cubicBezTo>
                      <a:pt x="428377" y="409"/>
                      <a:pt x="329037" y="-22655"/>
                      <a:pt x="253540" y="24390"/>
                    </a:cubicBezTo>
                    <a:cubicBezTo>
                      <a:pt x="231890" y="37881"/>
                      <a:pt x="213755" y="56321"/>
                      <a:pt x="200626" y="78192"/>
                    </a:cubicBezTo>
                    <a:cubicBezTo>
                      <a:pt x="155191" y="64880"/>
                      <a:pt x="107568" y="90921"/>
                      <a:pt x="94256" y="136356"/>
                    </a:cubicBezTo>
                    <a:cubicBezTo>
                      <a:pt x="91879" y="144470"/>
                      <a:pt x="90715" y="152891"/>
                      <a:pt x="90803" y="161345"/>
                    </a:cubicBezTo>
                    <a:lnTo>
                      <a:pt x="45273" y="161345"/>
                    </a:lnTo>
                    <a:cubicBezTo>
                      <a:pt x="21417" y="160225"/>
                      <a:pt x="1169" y="178656"/>
                      <a:pt x="49" y="202512"/>
                    </a:cubicBezTo>
                    <a:cubicBezTo>
                      <a:pt x="-1072" y="226369"/>
                      <a:pt x="17359" y="246617"/>
                      <a:pt x="41215" y="247737"/>
                    </a:cubicBezTo>
                    <a:cubicBezTo>
                      <a:pt x="42567" y="247801"/>
                      <a:pt x="43921" y="247801"/>
                      <a:pt x="45273" y="247737"/>
                    </a:cubicBezTo>
                    <a:lnTo>
                      <a:pt x="202912" y="247737"/>
                    </a:lnTo>
                    <a:cubicBezTo>
                      <a:pt x="250530" y="322937"/>
                      <a:pt x="350093" y="345296"/>
                      <a:pt x="425292" y="297679"/>
                    </a:cubicBezTo>
                    <a:cubicBezTo>
                      <a:pt x="435867" y="290982"/>
                      <a:pt x="445626" y="283077"/>
                      <a:pt x="454372" y="274122"/>
                    </a:cubicBezTo>
                    <a:cubicBezTo>
                      <a:pt x="457101" y="274267"/>
                      <a:pt x="459835" y="274267"/>
                      <a:pt x="462563" y="274122"/>
                    </a:cubicBezTo>
                    <a:cubicBezTo>
                      <a:pt x="517693" y="274225"/>
                      <a:pt x="562469" y="229617"/>
                      <a:pt x="562572" y="174487"/>
                    </a:cubicBezTo>
                    <a:cubicBezTo>
                      <a:pt x="562666" y="124331"/>
                      <a:pt x="525528" y="81893"/>
                      <a:pt x="475803" y="75335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93" name="图形 6">
              <a:extLst>
                <a:ext uri="{FF2B5EF4-FFF2-40B4-BE49-F238E27FC236}">
                  <a16:creationId xmlns:a16="http://schemas.microsoft.com/office/drawing/2014/main" id="{8E83F76D-5595-7D89-EBA1-6010A0724B6C}"/>
                </a:ext>
              </a:extLst>
            </p:cNvPr>
            <p:cNvGrpSpPr/>
            <p:nvPr/>
          </p:nvGrpSpPr>
          <p:grpSpPr>
            <a:xfrm>
              <a:off x="1340753" y="3339840"/>
              <a:ext cx="1112161" cy="2003344"/>
              <a:chOff x="1340753" y="3339840"/>
              <a:chExt cx="1112161" cy="2003344"/>
            </a:xfrm>
          </p:grpSpPr>
          <p:sp>
            <p:nvSpPr>
              <p:cNvPr id="794" name="任意多边形: 形状 793">
                <a:extLst>
                  <a:ext uri="{FF2B5EF4-FFF2-40B4-BE49-F238E27FC236}">
                    <a16:creationId xmlns:a16="http://schemas.microsoft.com/office/drawing/2014/main" id="{AF743EAE-6848-9A96-DCD2-012247B83B7D}"/>
                  </a:ext>
                </a:extLst>
              </p:cNvPr>
              <p:cNvSpPr/>
              <p:nvPr/>
            </p:nvSpPr>
            <p:spPr>
              <a:xfrm>
                <a:off x="2374882" y="3343682"/>
                <a:ext cx="76245" cy="116410"/>
              </a:xfrm>
              <a:custGeom>
                <a:avLst/>
                <a:gdLst>
                  <a:gd name="connsiteX0" fmla="*/ 72104 w 76245"/>
                  <a:gd name="connsiteY0" fmla="*/ 19636 h 116410"/>
                  <a:gd name="connsiteX1" fmla="*/ 58388 w 76245"/>
                  <a:gd name="connsiteY1" fmla="*/ 4873 h 116410"/>
                  <a:gd name="connsiteX2" fmla="*/ 44005 w 76245"/>
                  <a:gd name="connsiteY2" fmla="*/ 301 h 116410"/>
                  <a:gd name="connsiteX3" fmla="*/ 23146 w 76245"/>
                  <a:gd name="connsiteY3" fmla="*/ 4873 h 116410"/>
                  <a:gd name="connsiteX4" fmla="*/ 10477 w 76245"/>
                  <a:gd name="connsiteY4" fmla="*/ 18398 h 116410"/>
                  <a:gd name="connsiteX5" fmla="*/ 0 w 76245"/>
                  <a:gd name="connsiteY5" fmla="*/ 104123 h 116410"/>
                  <a:gd name="connsiteX6" fmla="*/ 31813 w 76245"/>
                  <a:gd name="connsiteY6" fmla="*/ 116410 h 116410"/>
                  <a:gd name="connsiteX7" fmla="*/ 68675 w 76245"/>
                  <a:gd name="connsiteY7" fmla="*/ 48211 h 116410"/>
                  <a:gd name="connsiteX8" fmla="*/ 74200 w 76245"/>
                  <a:gd name="connsiteY8" fmla="*/ 38019 h 116410"/>
                  <a:gd name="connsiteX9" fmla="*/ 72104 w 76245"/>
                  <a:gd name="connsiteY9" fmla="*/ 19636 h 116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245" h="116410">
                    <a:moveTo>
                      <a:pt x="72104" y="19636"/>
                    </a:moveTo>
                    <a:lnTo>
                      <a:pt x="58388" y="4873"/>
                    </a:lnTo>
                    <a:cubicBezTo>
                      <a:pt x="54697" y="980"/>
                      <a:pt x="49267" y="-746"/>
                      <a:pt x="44005" y="301"/>
                    </a:cubicBezTo>
                    <a:lnTo>
                      <a:pt x="23146" y="4873"/>
                    </a:lnTo>
                    <a:cubicBezTo>
                      <a:pt x="16461" y="6202"/>
                      <a:pt x="11367" y="11641"/>
                      <a:pt x="10477" y="18398"/>
                    </a:cubicBezTo>
                    <a:lnTo>
                      <a:pt x="0" y="104123"/>
                    </a:lnTo>
                    <a:lnTo>
                      <a:pt x="31813" y="116410"/>
                    </a:lnTo>
                    <a:cubicBezTo>
                      <a:pt x="70675" y="99456"/>
                      <a:pt x="68675" y="48211"/>
                      <a:pt x="68675" y="48211"/>
                    </a:cubicBezTo>
                    <a:lnTo>
                      <a:pt x="74200" y="38019"/>
                    </a:lnTo>
                    <a:cubicBezTo>
                      <a:pt x="77564" y="32086"/>
                      <a:pt x="76718" y="24660"/>
                      <a:pt x="72104" y="19636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5" name="任意多边形: 形状 794">
                <a:extLst>
                  <a:ext uri="{FF2B5EF4-FFF2-40B4-BE49-F238E27FC236}">
                    <a16:creationId xmlns:a16="http://schemas.microsoft.com/office/drawing/2014/main" id="{E66A8D49-B152-8EAD-7BDD-E42F65E29399}"/>
                  </a:ext>
                </a:extLst>
              </p:cNvPr>
              <p:cNvSpPr/>
              <p:nvPr/>
            </p:nvSpPr>
            <p:spPr>
              <a:xfrm>
                <a:off x="2054746" y="3436089"/>
                <a:ext cx="361950" cy="282955"/>
              </a:xfrm>
              <a:custGeom>
                <a:avLst/>
                <a:gdLst>
                  <a:gd name="connsiteX0" fmla="*/ 7715 w 361950"/>
                  <a:gd name="connsiteY0" fmla="*/ 185261 h 282955"/>
                  <a:gd name="connsiteX1" fmla="*/ 56198 w 361950"/>
                  <a:gd name="connsiteY1" fmla="*/ 186690 h 282955"/>
                  <a:gd name="connsiteX2" fmla="*/ 109823 w 361950"/>
                  <a:gd name="connsiteY2" fmla="*/ 185071 h 282955"/>
                  <a:gd name="connsiteX3" fmla="*/ 160877 w 361950"/>
                  <a:gd name="connsiteY3" fmla="*/ 180499 h 282955"/>
                  <a:gd name="connsiteX4" fmla="*/ 182594 w 361950"/>
                  <a:gd name="connsiteY4" fmla="*/ 176308 h 282955"/>
                  <a:gd name="connsiteX5" fmla="*/ 189452 w 361950"/>
                  <a:gd name="connsiteY5" fmla="*/ 174117 h 282955"/>
                  <a:gd name="connsiteX6" fmla="*/ 190405 w 361950"/>
                  <a:gd name="connsiteY6" fmla="*/ 174117 h 282955"/>
                  <a:gd name="connsiteX7" fmla="*/ 204216 w 361950"/>
                  <a:gd name="connsiteY7" fmla="*/ 158305 h 282955"/>
                  <a:gd name="connsiteX8" fmla="*/ 219932 w 361950"/>
                  <a:gd name="connsiteY8" fmla="*/ 137255 h 282955"/>
                  <a:gd name="connsiteX9" fmla="*/ 251079 w 361950"/>
                  <a:gd name="connsiteY9" fmla="*/ 92297 h 282955"/>
                  <a:gd name="connsiteX10" fmla="*/ 313277 w 361950"/>
                  <a:gd name="connsiteY10" fmla="*/ 0 h 282955"/>
                  <a:gd name="connsiteX11" fmla="*/ 361950 w 361950"/>
                  <a:gd name="connsiteY11" fmla="*/ 25813 h 282955"/>
                  <a:gd name="connsiteX12" fmla="*/ 339281 w 361950"/>
                  <a:gd name="connsiteY12" fmla="*/ 78105 h 282955"/>
                  <a:gd name="connsiteX13" fmla="*/ 314611 w 361950"/>
                  <a:gd name="connsiteY13" fmla="*/ 129445 h 282955"/>
                  <a:gd name="connsiteX14" fmla="*/ 287369 w 361950"/>
                  <a:gd name="connsiteY14" fmla="*/ 180404 h 282955"/>
                  <a:gd name="connsiteX15" fmla="*/ 271939 w 361950"/>
                  <a:gd name="connsiteY15" fmla="*/ 206026 h 282955"/>
                  <a:gd name="connsiteX16" fmla="*/ 250793 w 361950"/>
                  <a:gd name="connsiteY16" fmla="*/ 234125 h 282955"/>
                  <a:gd name="connsiteX17" fmla="*/ 228981 w 361950"/>
                  <a:gd name="connsiteY17" fmla="*/ 250603 h 282955"/>
                  <a:gd name="connsiteX18" fmla="*/ 209931 w 361950"/>
                  <a:gd name="connsiteY18" fmla="*/ 259080 h 282955"/>
                  <a:gd name="connsiteX19" fmla="*/ 177165 w 361950"/>
                  <a:gd name="connsiteY19" fmla="*/ 268605 h 282955"/>
                  <a:gd name="connsiteX20" fmla="*/ 116872 w 361950"/>
                  <a:gd name="connsiteY20" fmla="*/ 278130 h 282955"/>
                  <a:gd name="connsiteX21" fmla="*/ 0 w 361950"/>
                  <a:gd name="connsiteY21" fmla="*/ 282702 h 282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61950" h="282955">
                    <a:moveTo>
                      <a:pt x="7715" y="185261"/>
                    </a:moveTo>
                    <a:cubicBezTo>
                      <a:pt x="7715" y="185261"/>
                      <a:pt x="38291" y="187071"/>
                      <a:pt x="56198" y="186690"/>
                    </a:cubicBezTo>
                    <a:cubicBezTo>
                      <a:pt x="74105" y="186309"/>
                      <a:pt x="92202" y="186118"/>
                      <a:pt x="109823" y="185071"/>
                    </a:cubicBezTo>
                    <a:cubicBezTo>
                      <a:pt x="127445" y="184023"/>
                      <a:pt x="144875" y="182689"/>
                      <a:pt x="160877" y="180499"/>
                    </a:cubicBezTo>
                    <a:cubicBezTo>
                      <a:pt x="168191" y="179520"/>
                      <a:pt x="175442" y="178121"/>
                      <a:pt x="182594" y="176308"/>
                    </a:cubicBezTo>
                    <a:lnTo>
                      <a:pt x="189452" y="174117"/>
                    </a:lnTo>
                    <a:cubicBezTo>
                      <a:pt x="191548" y="173164"/>
                      <a:pt x="189452" y="174784"/>
                      <a:pt x="190405" y="174117"/>
                    </a:cubicBezTo>
                    <a:cubicBezTo>
                      <a:pt x="195361" y="169165"/>
                      <a:pt x="199975" y="163882"/>
                      <a:pt x="204216" y="158305"/>
                    </a:cubicBezTo>
                    <a:cubicBezTo>
                      <a:pt x="209455" y="151638"/>
                      <a:pt x="214694" y="144494"/>
                      <a:pt x="219932" y="137255"/>
                    </a:cubicBezTo>
                    <a:cubicBezTo>
                      <a:pt x="230410" y="122682"/>
                      <a:pt x="240697" y="107537"/>
                      <a:pt x="251079" y="92297"/>
                    </a:cubicBezTo>
                    <a:lnTo>
                      <a:pt x="313277" y="0"/>
                    </a:lnTo>
                    <a:lnTo>
                      <a:pt x="361950" y="25813"/>
                    </a:lnTo>
                    <a:cubicBezTo>
                      <a:pt x="354806" y="43625"/>
                      <a:pt x="346996" y="60770"/>
                      <a:pt x="339281" y="78105"/>
                    </a:cubicBezTo>
                    <a:cubicBezTo>
                      <a:pt x="331565" y="95441"/>
                      <a:pt x="322993" y="112395"/>
                      <a:pt x="314611" y="129445"/>
                    </a:cubicBezTo>
                    <a:cubicBezTo>
                      <a:pt x="306229" y="146495"/>
                      <a:pt x="297085" y="163449"/>
                      <a:pt x="287369" y="180404"/>
                    </a:cubicBezTo>
                    <a:cubicBezTo>
                      <a:pt x="282512" y="188881"/>
                      <a:pt x="277844" y="197358"/>
                      <a:pt x="271939" y="206026"/>
                    </a:cubicBezTo>
                    <a:cubicBezTo>
                      <a:pt x="265746" y="216006"/>
                      <a:pt x="258669" y="225410"/>
                      <a:pt x="250793" y="234125"/>
                    </a:cubicBezTo>
                    <a:cubicBezTo>
                      <a:pt x="244442" y="240739"/>
                      <a:pt x="237079" y="246301"/>
                      <a:pt x="228981" y="250603"/>
                    </a:cubicBezTo>
                    <a:cubicBezTo>
                      <a:pt x="222846" y="253889"/>
                      <a:pt x="216479" y="256722"/>
                      <a:pt x="209931" y="259080"/>
                    </a:cubicBezTo>
                    <a:cubicBezTo>
                      <a:pt x="199246" y="263019"/>
                      <a:pt x="188297" y="266201"/>
                      <a:pt x="177165" y="268605"/>
                    </a:cubicBezTo>
                    <a:cubicBezTo>
                      <a:pt x="157297" y="273095"/>
                      <a:pt x="137156" y="276277"/>
                      <a:pt x="116872" y="278130"/>
                    </a:cubicBezTo>
                    <a:cubicBezTo>
                      <a:pt x="78047" y="282081"/>
                      <a:pt x="39014" y="283608"/>
                      <a:pt x="0" y="2827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6" name="任意多边形: 形状 795">
                <a:extLst>
                  <a:ext uri="{FF2B5EF4-FFF2-40B4-BE49-F238E27FC236}">
                    <a16:creationId xmlns:a16="http://schemas.microsoft.com/office/drawing/2014/main" id="{6531E5B7-9277-3348-96E0-43BC6BB85393}"/>
                  </a:ext>
                </a:extLst>
              </p:cNvPr>
              <p:cNvSpPr/>
              <p:nvPr/>
            </p:nvSpPr>
            <p:spPr>
              <a:xfrm>
                <a:off x="2054842" y="3436661"/>
                <a:ext cx="362235" cy="282363"/>
              </a:xfrm>
              <a:custGeom>
                <a:avLst/>
                <a:gdLst>
                  <a:gd name="connsiteX0" fmla="*/ 362236 w 362235"/>
                  <a:gd name="connsiteY0" fmla="*/ 25432 h 282363"/>
                  <a:gd name="connsiteX1" fmla="*/ 339662 w 362235"/>
                  <a:gd name="connsiteY1" fmla="*/ 77629 h 282363"/>
                  <a:gd name="connsiteX2" fmla="*/ 314896 w 362235"/>
                  <a:gd name="connsiteY2" fmla="*/ 129064 h 282363"/>
                  <a:gd name="connsiteX3" fmla="*/ 287750 w 362235"/>
                  <a:gd name="connsiteY3" fmla="*/ 179927 h 282363"/>
                  <a:gd name="connsiteX4" fmla="*/ 272225 w 362235"/>
                  <a:gd name="connsiteY4" fmla="*/ 205550 h 282363"/>
                  <a:gd name="connsiteX5" fmla="*/ 251174 w 362235"/>
                  <a:gd name="connsiteY5" fmla="*/ 233648 h 282363"/>
                  <a:gd name="connsiteX6" fmla="*/ 228886 w 362235"/>
                  <a:gd name="connsiteY6" fmla="*/ 250031 h 282363"/>
                  <a:gd name="connsiteX7" fmla="*/ 209836 w 362235"/>
                  <a:gd name="connsiteY7" fmla="*/ 258604 h 282363"/>
                  <a:gd name="connsiteX8" fmla="*/ 177165 w 362235"/>
                  <a:gd name="connsiteY8" fmla="*/ 268129 h 282363"/>
                  <a:gd name="connsiteX9" fmla="*/ 116872 w 362235"/>
                  <a:gd name="connsiteY9" fmla="*/ 277654 h 282363"/>
                  <a:gd name="connsiteX10" fmla="*/ 91726 w 362235"/>
                  <a:gd name="connsiteY10" fmla="*/ 279845 h 282363"/>
                  <a:gd name="connsiteX11" fmla="*/ 0 w 362235"/>
                  <a:gd name="connsiteY11" fmla="*/ 282130 h 282363"/>
                  <a:gd name="connsiteX12" fmla="*/ 1524 w 362235"/>
                  <a:gd name="connsiteY12" fmla="*/ 262128 h 282363"/>
                  <a:gd name="connsiteX13" fmla="*/ 7525 w 362235"/>
                  <a:gd name="connsiteY13" fmla="*/ 185261 h 282363"/>
                  <a:gd name="connsiteX14" fmla="*/ 55912 w 362235"/>
                  <a:gd name="connsiteY14" fmla="*/ 186690 h 282363"/>
                  <a:gd name="connsiteX15" fmla="*/ 109633 w 362235"/>
                  <a:gd name="connsiteY15" fmla="*/ 185071 h 282363"/>
                  <a:gd name="connsiteX16" fmla="*/ 160687 w 362235"/>
                  <a:gd name="connsiteY16" fmla="*/ 180499 h 282363"/>
                  <a:gd name="connsiteX17" fmla="*/ 182404 w 362235"/>
                  <a:gd name="connsiteY17" fmla="*/ 176308 h 282363"/>
                  <a:gd name="connsiteX18" fmla="*/ 189262 w 362235"/>
                  <a:gd name="connsiteY18" fmla="*/ 174117 h 282363"/>
                  <a:gd name="connsiteX19" fmla="*/ 190214 w 362235"/>
                  <a:gd name="connsiteY19" fmla="*/ 174117 h 282363"/>
                  <a:gd name="connsiteX20" fmla="*/ 204025 w 362235"/>
                  <a:gd name="connsiteY20" fmla="*/ 158305 h 282363"/>
                  <a:gd name="connsiteX21" fmla="*/ 219646 w 362235"/>
                  <a:gd name="connsiteY21" fmla="*/ 137255 h 282363"/>
                  <a:gd name="connsiteX22" fmla="*/ 250888 w 362235"/>
                  <a:gd name="connsiteY22" fmla="*/ 92297 h 282363"/>
                  <a:gd name="connsiteX23" fmla="*/ 313087 w 362235"/>
                  <a:gd name="connsiteY23" fmla="*/ 0 h 282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62235" h="282363">
                    <a:moveTo>
                      <a:pt x="362236" y="25432"/>
                    </a:moveTo>
                    <a:cubicBezTo>
                      <a:pt x="355092" y="43148"/>
                      <a:pt x="347377" y="60293"/>
                      <a:pt x="339662" y="77629"/>
                    </a:cubicBezTo>
                    <a:cubicBezTo>
                      <a:pt x="331946" y="94964"/>
                      <a:pt x="323374" y="111919"/>
                      <a:pt x="314896" y="129064"/>
                    </a:cubicBezTo>
                    <a:cubicBezTo>
                      <a:pt x="306419" y="146209"/>
                      <a:pt x="297466" y="162973"/>
                      <a:pt x="287750" y="179927"/>
                    </a:cubicBezTo>
                    <a:cubicBezTo>
                      <a:pt x="282892" y="188404"/>
                      <a:pt x="278225" y="196882"/>
                      <a:pt x="272225" y="205550"/>
                    </a:cubicBezTo>
                    <a:cubicBezTo>
                      <a:pt x="266100" y="215552"/>
                      <a:pt x="259053" y="224960"/>
                      <a:pt x="251174" y="233648"/>
                    </a:cubicBezTo>
                    <a:cubicBezTo>
                      <a:pt x="244667" y="240265"/>
                      <a:pt x="237143" y="245796"/>
                      <a:pt x="228886" y="250031"/>
                    </a:cubicBezTo>
                    <a:cubicBezTo>
                      <a:pt x="222760" y="253364"/>
                      <a:pt x="216392" y="256229"/>
                      <a:pt x="209836" y="258604"/>
                    </a:cubicBezTo>
                    <a:cubicBezTo>
                      <a:pt x="199165" y="262489"/>
                      <a:pt x="188252" y="265671"/>
                      <a:pt x="177165" y="268129"/>
                    </a:cubicBezTo>
                    <a:cubicBezTo>
                      <a:pt x="157288" y="272571"/>
                      <a:pt x="137150" y="275753"/>
                      <a:pt x="116872" y="277654"/>
                    </a:cubicBezTo>
                    <a:cubicBezTo>
                      <a:pt x="108395" y="278511"/>
                      <a:pt x="100013" y="279178"/>
                      <a:pt x="91726" y="279845"/>
                    </a:cubicBezTo>
                    <a:cubicBezTo>
                      <a:pt x="61150" y="282035"/>
                      <a:pt x="31051" y="282797"/>
                      <a:pt x="0" y="282130"/>
                    </a:cubicBezTo>
                    <a:lnTo>
                      <a:pt x="1524" y="262128"/>
                    </a:lnTo>
                    <a:lnTo>
                      <a:pt x="7525" y="185261"/>
                    </a:lnTo>
                    <a:cubicBezTo>
                      <a:pt x="7525" y="185261"/>
                      <a:pt x="38005" y="187166"/>
                      <a:pt x="55912" y="186690"/>
                    </a:cubicBezTo>
                    <a:cubicBezTo>
                      <a:pt x="73819" y="186214"/>
                      <a:pt x="91916" y="186118"/>
                      <a:pt x="109633" y="185071"/>
                    </a:cubicBezTo>
                    <a:cubicBezTo>
                      <a:pt x="127349" y="184023"/>
                      <a:pt x="144685" y="182785"/>
                      <a:pt x="160687" y="180499"/>
                    </a:cubicBezTo>
                    <a:cubicBezTo>
                      <a:pt x="168012" y="179595"/>
                      <a:pt x="175268" y="178194"/>
                      <a:pt x="182404" y="176308"/>
                    </a:cubicBezTo>
                    <a:cubicBezTo>
                      <a:pt x="184736" y="175731"/>
                      <a:pt x="187027" y="174999"/>
                      <a:pt x="189262" y="174117"/>
                    </a:cubicBezTo>
                    <a:cubicBezTo>
                      <a:pt x="191357" y="173164"/>
                      <a:pt x="189262" y="174879"/>
                      <a:pt x="190214" y="174117"/>
                    </a:cubicBezTo>
                    <a:cubicBezTo>
                      <a:pt x="195171" y="169165"/>
                      <a:pt x="199785" y="163882"/>
                      <a:pt x="204025" y="158305"/>
                    </a:cubicBezTo>
                    <a:cubicBezTo>
                      <a:pt x="209264" y="151638"/>
                      <a:pt x="214503" y="144494"/>
                      <a:pt x="219646" y="137255"/>
                    </a:cubicBezTo>
                    <a:cubicBezTo>
                      <a:pt x="230124" y="122682"/>
                      <a:pt x="240506" y="107537"/>
                      <a:pt x="250888" y="92297"/>
                    </a:cubicBezTo>
                    <a:lnTo>
                      <a:pt x="313087" y="0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7" name="任意多边形: 形状 796">
                <a:extLst>
                  <a:ext uri="{FF2B5EF4-FFF2-40B4-BE49-F238E27FC236}">
                    <a16:creationId xmlns:a16="http://schemas.microsoft.com/office/drawing/2014/main" id="{98FF7B38-2A0A-75AD-DB65-CB1967486008}"/>
                  </a:ext>
                </a:extLst>
              </p:cNvPr>
              <p:cNvSpPr/>
              <p:nvPr/>
            </p:nvSpPr>
            <p:spPr>
              <a:xfrm>
                <a:off x="2054937" y="3680691"/>
                <a:ext cx="91725" cy="37761"/>
              </a:xfrm>
              <a:custGeom>
                <a:avLst/>
                <a:gdLst>
                  <a:gd name="connsiteX0" fmla="*/ 91726 w 91725"/>
                  <a:gd name="connsiteY0" fmla="*/ 35243 h 37761"/>
                  <a:gd name="connsiteX1" fmla="*/ 0 w 91725"/>
                  <a:gd name="connsiteY1" fmla="*/ 37529 h 37761"/>
                  <a:gd name="connsiteX2" fmla="*/ 1524 w 91725"/>
                  <a:gd name="connsiteY2" fmla="*/ 17526 h 37761"/>
                  <a:gd name="connsiteX3" fmla="*/ 8954 w 91725"/>
                  <a:gd name="connsiteY3" fmla="*/ 0 h 37761"/>
                  <a:gd name="connsiteX4" fmla="*/ 91726 w 91725"/>
                  <a:gd name="connsiteY4" fmla="*/ 35242 h 37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725" h="37761">
                    <a:moveTo>
                      <a:pt x="91726" y="35243"/>
                    </a:moveTo>
                    <a:cubicBezTo>
                      <a:pt x="61150" y="37433"/>
                      <a:pt x="31052" y="38195"/>
                      <a:pt x="0" y="37529"/>
                    </a:cubicBezTo>
                    <a:lnTo>
                      <a:pt x="1524" y="17526"/>
                    </a:lnTo>
                    <a:lnTo>
                      <a:pt x="8954" y="0"/>
                    </a:lnTo>
                    <a:cubicBezTo>
                      <a:pt x="40059" y="621"/>
                      <a:pt x="69720" y="13249"/>
                      <a:pt x="91726" y="35242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8" name="任意多边形: 形状 797">
                <a:extLst>
                  <a:ext uri="{FF2B5EF4-FFF2-40B4-BE49-F238E27FC236}">
                    <a16:creationId xmlns:a16="http://schemas.microsoft.com/office/drawing/2014/main" id="{93F34159-A87F-57E6-CB58-B15093564031}"/>
                  </a:ext>
                </a:extLst>
              </p:cNvPr>
              <p:cNvSpPr/>
              <p:nvPr/>
            </p:nvSpPr>
            <p:spPr>
              <a:xfrm>
                <a:off x="1340753" y="5211381"/>
                <a:ext cx="213122" cy="131804"/>
              </a:xfrm>
              <a:custGeom>
                <a:avLst/>
                <a:gdLst>
                  <a:gd name="connsiteX0" fmla="*/ 212312 w 213122"/>
                  <a:gd name="connsiteY0" fmla="*/ 118374 h 131804"/>
                  <a:gd name="connsiteX1" fmla="*/ 131350 w 213122"/>
                  <a:gd name="connsiteY1" fmla="*/ 19219 h 131804"/>
                  <a:gd name="connsiteX2" fmla="*/ 125987 w 213122"/>
                  <a:gd name="connsiteY2" fmla="*/ 11299 h 131804"/>
                  <a:gd name="connsiteX3" fmla="*/ 125444 w 213122"/>
                  <a:gd name="connsiteY3" fmla="*/ 11218 h 131804"/>
                  <a:gd name="connsiteX4" fmla="*/ 52388 w 213122"/>
                  <a:gd name="connsiteY4" fmla="*/ 169 h 131804"/>
                  <a:gd name="connsiteX5" fmla="*/ 42863 w 213122"/>
                  <a:gd name="connsiteY5" fmla="*/ 3978 h 131804"/>
                  <a:gd name="connsiteX6" fmla="*/ 0 w 213122"/>
                  <a:gd name="connsiteY6" fmla="*/ 64843 h 131804"/>
                  <a:gd name="connsiteX7" fmla="*/ 19050 w 213122"/>
                  <a:gd name="connsiteY7" fmla="*/ 71796 h 131804"/>
                  <a:gd name="connsiteX8" fmla="*/ 29432 w 213122"/>
                  <a:gd name="connsiteY8" fmla="*/ 64558 h 131804"/>
                  <a:gd name="connsiteX9" fmla="*/ 34385 w 213122"/>
                  <a:gd name="connsiteY9" fmla="*/ 77416 h 131804"/>
                  <a:gd name="connsiteX10" fmla="*/ 208788 w 213122"/>
                  <a:gd name="connsiteY10" fmla="*/ 131804 h 131804"/>
                  <a:gd name="connsiteX11" fmla="*/ 212312 w 213122"/>
                  <a:gd name="connsiteY11" fmla="*/ 118374 h 13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3122" h="131804">
                    <a:moveTo>
                      <a:pt x="212312" y="118374"/>
                    </a:moveTo>
                    <a:cubicBezTo>
                      <a:pt x="212312" y="118374"/>
                      <a:pt x="126587" y="59033"/>
                      <a:pt x="131350" y="19219"/>
                    </a:cubicBezTo>
                    <a:cubicBezTo>
                      <a:pt x="132056" y="15551"/>
                      <a:pt x="129655" y="12005"/>
                      <a:pt x="125987" y="11299"/>
                    </a:cubicBezTo>
                    <a:cubicBezTo>
                      <a:pt x="125807" y="11265"/>
                      <a:pt x="125626" y="11237"/>
                      <a:pt x="125444" y="11218"/>
                    </a:cubicBezTo>
                    <a:lnTo>
                      <a:pt x="52388" y="169"/>
                    </a:lnTo>
                    <a:cubicBezTo>
                      <a:pt x="48741" y="-526"/>
                      <a:pt x="45024" y="961"/>
                      <a:pt x="42863" y="3978"/>
                    </a:cubicBezTo>
                    <a:lnTo>
                      <a:pt x="0" y="64843"/>
                    </a:lnTo>
                    <a:lnTo>
                      <a:pt x="19050" y="71796"/>
                    </a:lnTo>
                    <a:lnTo>
                      <a:pt x="29432" y="64558"/>
                    </a:lnTo>
                    <a:lnTo>
                      <a:pt x="34385" y="77416"/>
                    </a:lnTo>
                    <a:cubicBezTo>
                      <a:pt x="139637" y="115516"/>
                      <a:pt x="185547" y="130852"/>
                      <a:pt x="208788" y="131804"/>
                    </a:cubicBezTo>
                    <a:cubicBezTo>
                      <a:pt x="215646" y="123612"/>
                      <a:pt x="212312" y="118374"/>
                      <a:pt x="212312" y="1183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9" name="任意多边形: 形状 798">
                <a:extLst>
                  <a:ext uri="{FF2B5EF4-FFF2-40B4-BE49-F238E27FC236}">
                    <a16:creationId xmlns:a16="http://schemas.microsoft.com/office/drawing/2014/main" id="{A69B2038-8A76-0CD2-A530-A8AA2213537D}"/>
                  </a:ext>
                </a:extLst>
              </p:cNvPr>
              <p:cNvSpPr/>
              <p:nvPr/>
            </p:nvSpPr>
            <p:spPr>
              <a:xfrm>
                <a:off x="1380281" y="4112555"/>
                <a:ext cx="658368" cy="1145286"/>
              </a:xfrm>
              <a:custGeom>
                <a:avLst/>
                <a:gdLst>
                  <a:gd name="connsiteX0" fmla="*/ 658368 w 658368"/>
                  <a:gd name="connsiteY0" fmla="*/ 97060 h 1145286"/>
                  <a:gd name="connsiteX1" fmla="*/ 646271 w 658368"/>
                  <a:gd name="connsiteY1" fmla="*/ 128302 h 1145286"/>
                  <a:gd name="connsiteX2" fmla="*/ 611124 w 658368"/>
                  <a:gd name="connsiteY2" fmla="*/ 218122 h 1145286"/>
                  <a:gd name="connsiteX3" fmla="*/ 578739 w 658368"/>
                  <a:gd name="connsiteY3" fmla="*/ 299180 h 1145286"/>
                  <a:gd name="connsiteX4" fmla="*/ 409385 w 658368"/>
                  <a:gd name="connsiteY4" fmla="*/ 681895 h 1145286"/>
                  <a:gd name="connsiteX5" fmla="*/ 91726 w 658368"/>
                  <a:gd name="connsiteY5" fmla="*/ 1145286 h 1145286"/>
                  <a:gd name="connsiteX6" fmla="*/ 0 w 658368"/>
                  <a:gd name="connsiteY6" fmla="*/ 1111758 h 1145286"/>
                  <a:gd name="connsiteX7" fmla="*/ 248507 w 658368"/>
                  <a:gd name="connsiteY7" fmla="*/ 640747 h 1145286"/>
                  <a:gd name="connsiteX8" fmla="*/ 331946 w 658368"/>
                  <a:gd name="connsiteY8" fmla="*/ 443865 h 1145286"/>
                  <a:gd name="connsiteX9" fmla="*/ 372713 w 658368"/>
                  <a:gd name="connsiteY9" fmla="*/ 330613 h 1145286"/>
                  <a:gd name="connsiteX10" fmla="*/ 390335 w 658368"/>
                  <a:gd name="connsiteY10" fmla="*/ 279463 h 1145286"/>
                  <a:gd name="connsiteX11" fmla="*/ 432149 w 658368"/>
                  <a:gd name="connsiteY11" fmla="*/ 153638 h 1145286"/>
                  <a:gd name="connsiteX12" fmla="*/ 436721 w 658368"/>
                  <a:gd name="connsiteY12" fmla="*/ 139541 h 1145286"/>
                  <a:gd name="connsiteX13" fmla="*/ 450818 w 658368"/>
                  <a:gd name="connsiteY13" fmla="*/ 95250 h 1145286"/>
                  <a:gd name="connsiteX14" fmla="*/ 480251 w 658368"/>
                  <a:gd name="connsiteY14" fmla="*/ 0 h 1145286"/>
                  <a:gd name="connsiteX15" fmla="*/ 480251 w 658368"/>
                  <a:gd name="connsiteY15" fmla="*/ 0 h 1145286"/>
                  <a:gd name="connsiteX16" fmla="*/ 562070 w 658368"/>
                  <a:gd name="connsiteY16" fmla="*/ 44577 h 1145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58368" h="1145286">
                    <a:moveTo>
                      <a:pt x="658368" y="97060"/>
                    </a:moveTo>
                    <a:cubicBezTo>
                      <a:pt x="658368" y="97060"/>
                      <a:pt x="653987" y="108490"/>
                      <a:pt x="646271" y="128302"/>
                    </a:cubicBezTo>
                    <a:cubicBezTo>
                      <a:pt x="637985" y="149733"/>
                      <a:pt x="625793" y="180975"/>
                      <a:pt x="611124" y="218122"/>
                    </a:cubicBezTo>
                    <a:cubicBezTo>
                      <a:pt x="601599" y="242887"/>
                      <a:pt x="590455" y="270319"/>
                      <a:pt x="578739" y="299180"/>
                    </a:cubicBezTo>
                    <a:cubicBezTo>
                      <a:pt x="524923" y="432530"/>
                      <a:pt x="455390" y="598360"/>
                      <a:pt x="409385" y="681895"/>
                    </a:cubicBezTo>
                    <a:cubicBezTo>
                      <a:pt x="321278" y="841724"/>
                      <a:pt x="91726" y="1145286"/>
                      <a:pt x="91726" y="1145286"/>
                    </a:cubicBezTo>
                    <a:lnTo>
                      <a:pt x="0" y="1111758"/>
                    </a:lnTo>
                    <a:cubicBezTo>
                      <a:pt x="0" y="1111758"/>
                      <a:pt x="165164" y="799147"/>
                      <a:pt x="248507" y="640747"/>
                    </a:cubicBezTo>
                    <a:cubicBezTo>
                      <a:pt x="280102" y="576787"/>
                      <a:pt x="307961" y="511049"/>
                      <a:pt x="331946" y="443865"/>
                    </a:cubicBezTo>
                    <a:cubicBezTo>
                      <a:pt x="345758" y="407003"/>
                      <a:pt x="359474" y="368617"/>
                      <a:pt x="372713" y="330613"/>
                    </a:cubicBezTo>
                    <a:cubicBezTo>
                      <a:pt x="378714" y="313468"/>
                      <a:pt x="384620" y="296323"/>
                      <a:pt x="390335" y="279463"/>
                    </a:cubicBezTo>
                    <a:cubicBezTo>
                      <a:pt x="405479" y="234886"/>
                      <a:pt x="419672" y="191929"/>
                      <a:pt x="432149" y="153638"/>
                    </a:cubicBezTo>
                    <a:cubicBezTo>
                      <a:pt x="433673" y="148876"/>
                      <a:pt x="435197" y="144113"/>
                      <a:pt x="436721" y="139541"/>
                    </a:cubicBezTo>
                    <a:cubicBezTo>
                      <a:pt x="441770" y="123825"/>
                      <a:pt x="446246" y="108966"/>
                      <a:pt x="450818" y="95250"/>
                    </a:cubicBezTo>
                    <a:cubicBezTo>
                      <a:pt x="468725" y="38862"/>
                      <a:pt x="479870" y="1714"/>
                      <a:pt x="480251" y="0"/>
                    </a:cubicBezTo>
                    <a:lnTo>
                      <a:pt x="480251" y="0"/>
                    </a:lnTo>
                    <a:lnTo>
                      <a:pt x="562070" y="4457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0" name="任意多边形: 形状 799">
                <a:extLst>
                  <a:ext uri="{FF2B5EF4-FFF2-40B4-BE49-F238E27FC236}">
                    <a16:creationId xmlns:a16="http://schemas.microsoft.com/office/drawing/2014/main" id="{7D4EF445-85A5-E97D-A27A-49FD78091B3E}"/>
                  </a:ext>
                </a:extLst>
              </p:cNvPr>
              <p:cNvSpPr/>
              <p:nvPr/>
            </p:nvSpPr>
            <p:spPr>
              <a:xfrm>
                <a:off x="1753185" y="4207805"/>
                <a:ext cx="273367" cy="235362"/>
              </a:xfrm>
              <a:custGeom>
                <a:avLst/>
                <a:gdLst>
                  <a:gd name="connsiteX0" fmla="*/ 273367 w 273367"/>
                  <a:gd name="connsiteY0" fmla="*/ 33052 h 235362"/>
                  <a:gd name="connsiteX1" fmla="*/ 238220 w 273367"/>
                  <a:gd name="connsiteY1" fmla="*/ 122872 h 235362"/>
                  <a:gd name="connsiteX2" fmla="*/ 205835 w 273367"/>
                  <a:gd name="connsiteY2" fmla="*/ 203930 h 235362"/>
                  <a:gd name="connsiteX3" fmla="*/ 0 w 273367"/>
                  <a:gd name="connsiteY3" fmla="*/ 235363 h 235362"/>
                  <a:gd name="connsiteX4" fmla="*/ 17621 w 273367"/>
                  <a:gd name="connsiteY4" fmla="*/ 184213 h 235362"/>
                  <a:gd name="connsiteX5" fmla="*/ 59436 w 273367"/>
                  <a:gd name="connsiteY5" fmla="*/ 58388 h 235362"/>
                  <a:gd name="connsiteX6" fmla="*/ 64008 w 273367"/>
                  <a:gd name="connsiteY6" fmla="*/ 44291 h 235362"/>
                  <a:gd name="connsiteX7" fmla="*/ 78105 w 273367"/>
                  <a:gd name="connsiteY7" fmla="*/ 0 h 235362"/>
                  <a:gd name="connsiteX8" fmla="*/ 273367 w 273367"/>
                  <a:gd name="connsiteY8" fmla="*/ 33052 h 235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3367" h="235362">
                    <a:moveTo>
                      <a:pt x="273367" y="33052"/>
                    </a:moveTo>
                    <a:cubicBezTo>
                      <a:pt x="265081" y="54483"/>
                      <a:pt x="252889" y="85725"/>
                      <a:pt x="238220" y="122872"/>
                    </a:cubicBezTo>
                    <a:cubicBezTo>
                      <a:pt x="228695" y="147638"/>
                      <a:pt x="217551" y="175070"/>
                      <a:pt x="205835" y="203930"/>
                    </a:cubicBezTo>
                    <a:cubicBezTo>
                      <a:pt x="130969" y="218980"/>
                      <a:pt x="54769" y="229171"/>
                      <a:pt x="0" y="235363"/>
                    </a:cubicBezTo>
                    <a:cubicBezTo>
                      <a:pt x="6001" y="218218"/>
                      <a:pt x="11906" y="201073"/>
                      <a:pt x="17621" y="184213"/>
                    </a:cubicBezTo>
                    <a:cubicBezTo>
                      <a:pt x="32766" y="139637"/>
                      <a:pt x="46958" y="96679"/>
                      <a:pt x="59436" y="58388"/>
                    </a:cubicBezTo>
                    <a:cubicBezTo>
                      <a:pt x="60960" y="53626"/>
                      <a:pt x="62484" y="48863"/>
                      <a:pt x="64008" y="44291"/>
                    </a:cubicBezTo>
                    <a:cubicBezTo>
                      <a:pt x="69056" y="28575"/>
                      <a:pt x="73533" y="13716"/>
                      <a:pt x="78105" y="0"/>
                    </a:cubicBezTo>
                    <a:cubicBezTo>
                      <a:pt x="133159" y="7525"/>
                      <a:pt x="206692" y="18764"/>
                      <a:pt x="273367" y="33052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1" name="任意多边形: 形状 800">
                <a:extLst>
                  <a:ext uri="{FF2B5EF4-FFF2-40B4-BE49-F238E27FC236}">
                    <a16:creationId xmlns:a16="http://schemas.microsoft.com/office/drawing/2014/main" id="{9ECF290E-0DB3-F718-1D7E-76156B3C50F2}"/>
                  </a:ext>
                </a:extLst>
              </p:cNvPr>
              <p:cNvSpPr/>
              <p:nvPr/>
            </p:nvSpPr>
            <p:spPr>
              <a:xfrm>
                <a:off x="1745565" y="3619135"/>
                <a:ext cx="353307" cy="467512"/>
              </a:xfrm>
              <a:custGeom>
                <a:avLst/>
                <a:gdLst>
                  <a:gd name="connsiteX0" fmla="*/ 0 w 353307"/>
                  <a:gd name="connsiteY0" fmla="*/ 53270 h 467512"/>
                  <a:gd name="connsiteX1" fmla="*/ 0 w 353307"/>
                  <a:gd name="connsiteY1" fmla="*/ 53270 h 467512"/>
                  <a:gd name="connsiteX2" fmla="*/ 25241 w 353307"/>
                  <a:gd name="connsiteY2" fmla="*/ 199764 h 467512"/>
                  <a:gd name="connsiteX3" fmla="*/ 30004 w 353307"/>
                  <a:gd name="connsiteY3" fmla="*/ 313112 h 467512"/>
                  <a:gd name="connsiteX4" fmla="*/ 27908 w 353307"/>
                  <a:gd name="connsiteY4" fmla="*/ 403123 h 467512"/>
                  <a:gd name="connsiteX5" fmla="*/ 24575 w 353307"/>
                  <a:gd name="connsiteY5" fmla="*/ 452558 h 467512"/>
                  <a:gd name="connsiteX6" fmla="*/ 313944 w 353307"/>
                  <a:gd name="connsiteY6" fmla="*/ 467512 h 467512"/>
                  <a:gd name="connsiteX7" fmla="*/ 316801 w 353307"/>
                  <a:gd name="connsiteY7" fmla="*/ 2311 h 467512"/>
                  <a:gd name="connsiteX8" fmla="*/ 239268 w 353307"/>
                  <a:gd name="connsiteY8" fmla="*/ 501 h 467512"/>
                  <a:gd name="connsiteX9" fmla="*/ 222885 w 353307"/>
                  <a:gd name="connsiteY9" fmla="*/ 1549 h 467512"/>
                  <a:gd name="connsiteX10" fmla="*/ 93440 w 353307"/>
                  <a:gd name="connsiteY10" fmla="*/ 24219 h 467512"/>
                  <a:gd name="connsiteX11" fmla="*/ 70295 w 353307"/>
                  <a:gd name="connsiteY11" fmla="*/ 29934 h 467512"/>
                  <a:gd name="connsiteX12" fmla="*/ 0 w 353307"/>
                  <a:gd name="connsiteY12" fmla="*/ 53270 h 467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3307" h="467512">
                    <a:moveTo>
                      <a:pt x="0" y="53270"/>
                    </a:moveTo>
                    <a:cubicBezTo>
                      <a:pt x="0" y="53270"/>
                      <a:pt x="0" y="53270"/>
                      <a:pt x="0" y="53270"/>
                    </a:cubicBezTo>
                    <a:cubicBezTo>
                      <a:pt x="13185" y="101158"/>
                      <a:pt x="21640" y="150225"/>
                      <a:pt x="25241" y="199764"/>
                    </a:cubicBezTo>
                    <a:cubicBezTo>
                      <a:pt x="28575" y="239293"/>
                      <a:pt x="29813" y="278155"/>
                      <a:pt x="30004" y="313112"/>
                    </a:cubicBezTo>
                    <a:cubicBezTo>
                      <a:pt x="30194" y="348069"/>
                      <a:pt x="29051" y="379311"/>
                      <a:pt x="27908" y="403123"/>
                    </a:cubicBezTo>
                    <a:cubicBezTo>
                      <a:pt x="26384" y="433794"/>
                      <a:pt x="24575" y="452558"/>
                      <a:pt x="24575" y="452558"/>
                    </a:cubicBezTo>
                    <a:lnTo>
                      <a:pt x="313944" y="467512"/>
                    </a:lnTo>
                    <a:cubicBezTo>
                      <a:pt x="400812" y="153187"/>
                      <a:pt x="316801" y="2311"/>
                      <a:pt x="316801" y="2311"/>
                    </a:cubicBezTo>
                    <a:cubicBezTo>
                      <a:pt x="291022" y="54"/>
                      <a:pt x="265125" y="-551"/>
                      <a:pt x="239268" y="501"/>
                    </a:cubicBezTo>
                    <a:cubicBezTo>
                      <a:pt x="233934" y="501"/>
                      <a:pt x="228409" y="1073"/>
                      <a:pt x="222885" y="1549"/>
                    </a:cubicBezTo>
                    <a:cubicBezTo>
                      <a:pt x="179329" y="6558"/>
                      <a:pt x="136106" y="14128"/>
                      <a:pt x="93440" y="24219"/>
                    </a:cubicBezTo>
                    <a:cubicBezTo>
                      <a:pt x="85725" y="25933"/>
                      <a:pt x="77914" y="27933"/>
                      <a:pt x="70295" y="29934"/>
                    </a:cubicBezTo>
                    <a:cubicBezTo>
                      <a:pt x="32575" y="40221"/>
                      <a:pt x="0" y="53270"/>
                      <a:pt x="0" y="5327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2" name="任意多边形: 形状 801">
                <a:extLst>
                  <a:ext uri="{FF2B5EF4-FFF2-40B4-BE49-F238E27FC236}">
                    <a16:creationId xmlns:a16="http://schemas.microsoft.com/office/drawing/2014/main" id="{74E73210-4514-70C2-699C-6CE60D6FCD5C}"/>
                  </a:ext>
                </a:extLst>
              </p:cNvPr>
              <p:cNvSpPr/>
              <p:nvPr/>
            </p:nvSpPr>
            <p:spPr>
              <a:xfrm>
                <a:off x="1745755" y="3619184"/>
                <a:ext cx="353288" cy="467367"/>
              </a:xfrm>
              <a:custGeom>
                <a:avLst/>
                <a:gdLst>
                  <a:gd name="connsiteX0" fmla="*/ 313849 w 353288"/>
                  <a:gd name="connsiteY0" fmla="*/ 467368 h 467367"/>
                  <a:gd name="connsiteX1" fmla="*/ 24479 w 353288"/>
                  <a:gd name="connsiteY1" fmla="*/ 452509 h 467367"/>
                  <a:gd name="connsiteX2" fmla="*/ 27813 w 353288"/>
                  <a:gd name="connsiteY2" fmla="*/ 402979 h 467367"/>
                  <a:gd name="connsiteX3" fmla="*/ 28956 w 353288"/>
                  <a:gd name="connsiteY3" fmla="*/ 372785 h 467367"/>
                  <a:gd name="connsiteX4" fmla="*/ 29909 w 353288"/>
                  <a:gd name="connsiteY4" fmla="*/ 312968 h 467367"/>
                  <a:gd name="connsiteX5" fmla="*/ 29337 w 353288"/>
                  <a:gd name="connsiteY5" fmla="*/ 280202 h 467367"/>
                  <a:gd name="connsiteX6" fmla="*/ 29337 w 353288"/>
                  <a:gd name="connsiteY6" fmla="*/ 274772 h 467367"/>
                  <a:gd name="connsiteX7" fmla="*/ 26765 w 353288"/>
                  <a:gd name="connsiteY7" fmla="*/ 219718 h 467367"/>
                  <a:gd name="connsiteX8" fmla="*/ 25146 w 353288"/>
                  <a:gd name="connsiteY8" fmla="*/ 199716 h 467367"/>
                  <a:gd name="connsiteX9" fmla="*/ 23813 w 353288"/>
                  <a:gd name="connsiteY9" fmla="*/ 183904 h 467367"/>
                  <a:gd name="connsiteX10" fmla="*/ 18955 w 353288"/>
                  <a:gd name="connsiteY10" fmla="*/ 144089 h 467367"/>
                  <a:gd name="connsiteX11" fmla="*/ 17336 w 353288"/>
                  <a:gd name="connsiteY11" fmla="*/ 133326 h 467367"/>
                  <a:gd name="connsiteX12" fmla="*/ 14478 w 353288"/>
                  <a:gd name="connsiteY12" fmla="*/ 115610 h 467367"/>
                  <a:gd name="connsiteX13" fmla="*/ 0 w 353288"/>
                  <a:gd name="connsiteY13" fmla="*/ 53030 h 467367"/>
                  <a:gd name="connsiteX14" fmla="*/ 0 w 353288"/>
                  <a:gd name="connsiteY14" fmla="*/ 53030 h 467367"/>
                  <a:gd name="connsiteX15" fmla="*/ 70485 w 353288"/>
                  <a:gd name="connsiteY15" fmla="*/ 29885 h 467367"/>
                  <a:gd name="connsiteX16" fmla="*/ 93536 w 353288"/>
                  <a:gd name="connsiteY16" fmla="*/ 24170 h 467367"/>
                  <a:gd name="connsiteX17" fmla="*/ 222980 w 353288"/>
                  <a:gd name="connsiteY17" fmla="*/ 1500 h 467367"/>
                  <a:gd name="connsiteX18" fmla="*/ 239459 w 353288"/>
                  <a:gd name="connsiteY18" fmla="*/ 548 h 467367"/>
                  <a:gd name="connsiteX19" fmla="*/ 316992 w 353288"/>
                  <a:gd name="connsiteY19" fmla="*/ 2262 h 467367"/>
                  <a:gd name="connsiteX20" fmla="*/ 313849 w 353288"/>
                  <a:gd name="connsiteY20" fmla="*/ 467368 h 467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53288" h="467367">
                    <a:moveTo>
                      <a:pt x="313849" y="467368"/>
                    </a:moveTo>
                    <a:lnTo>
                      <a:pt x="24479" y="452509"/>
                    </a:lnTo>
                    <a:cubicBezTo>
                      <a:pt x="24479" y="452509"/>
                      <a:pt x="26289" y="433459"/>
                      <a:pt x="27813" y="402979"/>
                    </a:cubicBezTo>
                    <a:cubicBezTo>
                      <a:pt x="27813" y="394025"/>
                      <a:pt x="28575" y="383929"/>
                      <a:pt x="28956" y="372785"/>
                    </a:cubicBezTo>
                    <a:cubicBezTo>
                      <a:pt x="29528" y="354973"/>
                      <a:pt x="29909" y="334685"/>
                      <a:pt x="29909" y="312968"/>
                    </a:cubicBezTo>
                    <a:cubicBezTo>
                      <a:pt x="29909" y="302395"/>
                      <a:pt x="29909" y="291441"/>
                      <a:pt x="29337" y="280202"/>
                    </a:cubicBezTo>
                    <a:cubicBezTo>
                      <a:pt x="29337" y="278392"/>
                      <a:pt x="29337" y="276582"/>
                      <a:pt x="29337" y="274772"/>
                    </a:cubicBezTo>
                    <a:cubicBezTo>
                      <a:pt x="28861" y="256961"/>
                      <a:pt x="28004" y="238482"/>
                      <a:pt x="26765" y="219718"/>
                    </a:cubicBezTo>
                    <a:cubicBezTo>
                      <a:pt x="26194" y="213050"/>
                      <a:pt x="25718" y="206383"/>
                      <a:pt x="25146" y="199716"/>
                    </a:cubicBezTo>
                    <a:cubicBezTo>
                      <a:pt x="25146" y="194477"/>
                      <a:pt x="24289" y="189143"/>
                      <a:pt x="23813" y="183904"/>
                    </a:cubicBezTo>
                    <a:cubicBezTo>
                      <a:pt x="22384" y="170569"/>
                      <a:pt x="20860" y="157234"/>
                      <a:pt x="18955" y="144089"/>
                    </a:cubicBezTo>
                    <a:cubicBezTo>
                      <a:pt x="18479" y="140470"/>
                      <a:pt x="17907" y="136850"/>
                      <a:pt x="17336" y="133326"/>
                    </a:cubicBezTo>
                    <a:cubicBezTo>
                      <a:pt x="16478" y="127325"/>
                      <a:pt x="15526" y="121515"/>
                      <a:pt x="14478" y="115610"/>
                    </a:cubicBezTo>
                    <a:cubicBezTo>
                      <a:pt x="10780" y="94505"/>
                      <a:pt x="5947" y="73615"/>
                      <a:pt x="0" y="53030"/>
                    </a:cubicBezTo>
                    <a:lnTo>
                      <a:pt x="0" y="53030"/>
                    </a:lnTo>
                    <a:cubicBezTo>
                      <a:pt x="0" y="53030"/>
                      <a:pt x="32671" y="40267"/>
                      <a:pt x="70485" y="29885"/>
                    </a:cubicBezTo>
                    <a:cubicBezTo>
                      <a:pt x="78010" y="27884"/>
                      <a:pt x="85820" y="25884"/>
                      <a:pt x="93536" y="24170"/>
                    </a:cubicBezTo>
                    <a:cubicBezTo>
                      <a:pt x="136214" y="14141"/>
                      <a:pt x="179434" y="6572"/>
                      <a:pt x="222980" y="1500"/>
                    </a:cubicBezTo>
                    <a:cubicBezTo>
                      <a:pt x="228600" y="1500"/>
                      <a:pt x="234029" y="643"/>
                      <a:pt x="239459" y="548"/>
                    </a:cubicBezTo>
                    <a:cubicBezTo>
                      <a:pt x="265313" y="-560"/>
                      <a:pt x="291212" y="13"/>
                      <a:pt x="316992" y="2262"/>
                    </a:cubicBezTo>
                    <a:cubicBezTo>
                      <a:pt x="316992" y="2262"/>
                      <a:pt x="400717" y="152567"/>
                      <a:pt x="313849" y="467368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3" name="任意多边形: 形状 802">
                <a:extLst>
                  <a:ext uri="{FF2B5EF4-FFF2-40B4-BE49-F238E27FC236}">
                    <a16:creationId xmlns:a16="http://schemas.microsoft.com/office/drawing/2014/main" id="{CA4D781E-907A-E814-78C5-B5766EA08A58}"/>
                  </a:ext>
                </a:extLst>
              </p:cNvPr>
              <p:cNvSpPr/>
              <p:nvPr/>
            </p:nvSpPr>
            <p:spPr>
              <a:xfrm>
                <a:off x="2029601" y="4712111"/>
                <a:ext cx="209684" cy="140441"/>
              </a:xfrm>
              <a:custGeom>
                <a:avLst/>
                <a:gdLst>
                  <a:gd name="connsiteX0" fmla="*/ 208978 w 209684"/>
                  <a:gd name="connsiteY0" fmla="*/ 127487 h 140441"/>
                  <a:gd name="connsiteX1" fmla="*/ 133921 w 209684"/>
                  <a:gd name="connsiteY1" fmla="*/ 23855 h 140441"/>
                  <a:gd name="connsiteX2" fmla="*/ 128897 w 209684"/>
                  <a:gd name="connsiteY2" fmla="*/ 15560 h 140441"/>
                  <a:gd name="connsiteX3" fmla="*/ 128492 w 209684"/>
                  <a:gd name="connsiteY3" fmla="*/ 15474 h 140441"/>
                  <a:gd name="connsiteX4" fmla="*/ 56102 w 209684"/>
                  <a:gd name="connsiteY4" fmla="*/ 233 h 140441"/>
                  <a:gd name="connsiteX5" fmla="*/ 46577 w 209684"/>
                  <a:gd name="connsiteY5" fmla="*/ 3567 h 140441"/>
                  <a:gd name="connsiteX6" fmla="*/ 0 w 209684"/>
                  <a:gd name="connsiteY6" fmla="*/ 61574 h 140441"/>
                  <a:gd name="connsiteX7" fmla="*/ 19050 w 209684"/>
                  <a:gd name="connsiteY7" fmla="*/ 69671 h 140441"/>
                  <a:gd name="connsiteX8" fmla="*/ 29813 w 209684"/>
                  <a:gd name="connsiteY8" fmla="*/ 63003 h 140441"/>
                  <a:gd name="connsiteX9" fmla="*/ 34004 w 209684"/>
                  <a:gd name="connsiteY9" fmla="*/ 76053 h 140441"/>
                  <a:gd name="connsiteX10" fmla="*/ 205454 w 209684"/>
                  <a:gd name="connsiteY10" fmla="*/ 140441 h 140441"/>
                  <a:gd name="connsiteX11" fmla="*/ 208978 w 209684"/>
                  <a:gd name="connsiteY11" fmla="*/ 127487 h 140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9684" h="140441">
                    <a:moveTo>
                      <a:pt x="208978" y="127487"/>
                    </a:moveTo>
                    <a:cubicBezTo>
                      <a:pt x="208978" y="127487"/>
                      <a:pt x="126301" y="63289"/>
                      <a:pt x="133921" y="23855"/>
                    </a:cubicBezTo>
                    <a:cubicBezTo>
                      <a:pt x="134825" y="20177"/>
                      <a:pt x="132575" y="16463"/>
                      <a:pt x="128897" y="15560"/>
                    </a:cubicBezTo>
                    <a:cubicBezTo>
                      <a:pt x="128763" y="15527"/>
                      <a:pt x="128628" y="15498"/>
                      <a:pt x="128492" y="15474"/>
                    </a:cubicBezTo>
                    <a:lnTo>
                      <a:pt x="56102" y="233"/>
                    </a:lnTo>
                    <a:cubicBezTo>
                      <a:pt x="52551" y="-567"/>
                      <a:pt x="48854" y="727"/>
                      <a:pt x="46577" y="3567"/>
                    </a:cubicBezTo>
                    <a:lnTo>
                      <a:pt x="0" y="61574"/>
                    </a:lnTo>
                    <a:lnTo>
                      <a:pt x="19050" y="69671"/>
                    </a:lnTo>
                    <a:lnTo>
                      <a:pt x="29813" y="63003"/>
                    </a:lnTo>
                    <a:lnTo>
                      <a:pt x="34004" y="76053"/>
                    </a:lnTo>
                    <a:cubicBezTo>
                      <a:pt x="136969" y="120153"/>
                      <a:pt x="181927" y="138155"/>
                      <a:pt x="205454" y="140441"/>
                    </a:cubicBezTo>
                    <a:cubicBezTo>
                      <a:pt x="212026" y="132631"/>
                      <a:pt x="208978" y="127487"/>
                      <a:pt x="208978" y="1274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4" name="任意多边形: 形状 803">
                <a:extLst>
                  <a:ext uri="{FF2B5EF4-FFF2-40B4-BE49-F238E27FC236}">
                    <a16:creationId xmlns:a16="http://schemas.microsoft.com/office/drawing/2014/main" id="{4A937376-F7CB-D10F-D606-A4CBFC9DB368}"/>
                  </a:ext>
                </a:extLst>
              </p:cNvPr>
              <p:cNvSpPr/>
              <p:nvPr/>
            </p:nvSpPr>
            <p:spPr>
              <a:xfrm>
                <a:off x="1728235" y="4024830"/>
                <a:ext cx="724678" cy="723900"/>
              </a:xfrm>
              <a:custGeom>
                <a:avLst/>
                <a:gdLst>
                  <a:gd name="connsiteX0" fmla="*/ 180398 w 724678"/>
                  <a:gd name="connsiteY0" fmla="*/ 307562 h 723900"/>
                  <a:gd name="connsiteX1" fmla="*/ 187161 w 724678"/>
                  <a:gd name="connsiteY1" fmla="*/ 307562 h 723900"/>
                  <a:gd name="connsiteX2" fmla="*/ 534157 w 724678"/>
                  <a:gd name="connsiteY2" fmla="*/ 358045 h 723900"/>
                  <a:gd name="connsiteX3" fmla="*/ 336418 w 724678"/>
                  <a:gd name="connsiteY3" fmla="*/ 685800 h 723900"/>
                  <a:gd name="connsiteX4" fmla="*/ 435287 w 724678"/>
                  <a:gd name="connsiteY4" fmla="*/ 723900 h 723900"/>
                  <a:gd name="connsiteX5" fmla="*/ 713036 w 724678"/>
                  <a:gd name="connsiteY5" fmla="*/ 250412 h 723900"/>
                  <a:gd name="connsiteX6" fmla="*/ 325369 w 724678"/>
                  <a:gd name="connsiteY6" fmla="*/ 134112 h 723900"/>
                  <a:gd name="connsiteX7" fmla="*/ 335941 w 724678"/>
                  <a:gd name="connsiteY7" fmla="*/ 58674 h 723900"/>
                  <a:gd name="connsiteX8" fmla="*/ 38380 w 724678"/>
                  <a:gd name="connsiteY8" fmla="*/ 0 h 723900"/>
                  <a:gd name="connsiteX9" fmla="*/ 180398 w 724678"/>
                  <a:gd name="connsiteY9" fmla="*/ 307562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4678" h="723900">
                    <a:moveTo>
                      <a:pt x="180398" y="307562"/>
                    </a:moveTo>
                    <a:lnTo>
                      <a:pt x="187161" y="307562"/>
                    </a:lnTo>
                    <a:lnTo>
                      <a:pt x="534157" y="358045"/>
                    </a:lnTo>
                    <a:lnTo>
                      <a:pt x="336418" y="685800"/>
                    </a:lnTo>
                    <a:lnTo>
                      <a:pt x="435287" y="723900"/>
                    </a:lnTo>
                    <a:cubicBezTo>
                      <a:pt x="435287" y="723900"/>
                      <a:pt x="792951" y="338328"/>
                      <a:pt x="713036" y="250412"/>
                    </a:cubicBezTo>
                    <a:cubicBezTo>
                      <a:pt x="647314" y="178118"/>
                      <a:pt x="325369" y="134112"/>
                      <a:pt x="325369" y="134112"/>
                    </a:cubicBezTo>
                    <a:lnTo>
                      <a:pt x="335941" y="58674"/>
                    </a:lnTo>
                    <a:lnTo>
                      <a:pt x="38380" y="0"/>
                    </a:lnTo>
                    <a:cubicBezTo>
                      <a:pt x="-88969" y="278321"/>
                      <a:pt x="137821" y="304800"/>
                      <a:pt x="180398" y="3075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5" name="任意多边形: 形状 804">
                <a:extLst>
                  <a:ext uri="{FF2B5EF4-FFF2-40B4-BE49-F238E27FC236}">
                    <a16:creationId xmlns:a16="http://schemas.microsoft.com/office/drawing/2014/main" id="{37BEC52C-EA10-56DB-7432-A917077C6C03}"/>
                  </a:ext>
                </a:extLst>
              </p:cNvPr>
              <p:cNvSpPr/>
              <p:nvPr/>
            </p:nvSpPr>
            <p:spPr>
              <a:xfrm>
                <a:off x="1756804" y="4032830"/>
                <a:ext cx="11334" cy="21240"/>
              </a:xfrm>
              <a:custGeom>
                <a:avLst/>
                <a:gdLst>
                  <a:gd name="connsiteX0" fmla="*/ 6287 w 11334"/>
                  <a:gd name="connsiteY0" fmla="*/ 21241 h 21240"/>
                  <a:gd name="connsiteX1" fmla="*/ 0 w 11334"/>
                  <a:gd name="connsiteY1" fmla="*/ 20003 h 21240"/>
                  <a:gd name="connsiteX2" fmla="*/ 5715 w 11334"/>
                  <a:gd name="connsiteY2" fmla="*/ 0 h 21240"/>
                  <a:gd name="connsiteX3" fmla="*/ 11335 w 11334"/>
                  <a:gd name="connsiteY3" fmla="*/ 1048 h 21240"/>
                  <a:gd name="connsiteX4" fmla="*/ 6287 w 11334"/>
                  <a:gd name="connsiteY4" fmla="*/ 21241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34" h="21240">
                    <a:moveTo>
                      <a:pt x="6287" y="21241"/>
                    </a:moveTo>
                    <a:lnTo>
                      <a:pt x="0" y="20003"/>
                    </a:lnTo>
                    <a:lnTo>
                      <a:pt x="5715" y="0"/>
                    </a:lnTo>
                    <a:lnTo>
                      <a:pt x="11335" y="1048"/>
                    </a:lnTo>
                    <a:lnTo>
                      <a:pt x="6287" y="2124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6" name="任意多边形: 形状 805">
                <a:extLst>
                  <a:ext uri="{FF2B5EF4-FFF2-40B4-BE49-F238E27FC236}">
                    <a16:creationId xmlns:a16="http://schemas.microsoft.com/office/drawing/2014/main" id="{3419556A-D160-D75B-E077-78DD51EADE5B}"/>
                  </a:ext>
                </a:extLst>
              </p:cNvPr>
              <p:cNvSpPr/>
              <p:nvPr/>
            </p:nvSpPr>
            <p:spPr>
              <a:xfrm>
                <a:off x="1870152" y="4054643"/>
                <a:ext cx="131635" cy="44767"/>
              </a:xfrm>
              <a:custGeom>
                <a:avLst/>
                <a:gdLst>
                  <a:gd name="connsiteX0" fmla="*/ 127159 w 131635"/>
                  <a:gd name="connsiteY0" fmla="*/ 44767 h 44767"/>
                  <a:gd name="connsiteX1" fmla="*/ 0 w 131635"/>
                  <a:gd name="connsiteY1" fmla="*/ 20193 h 44767"/>
                  <a:gd name="connsiteX2" fmla="*/ 4953 w 131635"/>
                  <a:gd name="connsiteY2" fmla="*/ 0 h 44767"/>
                  <a:gd name="connsiteX3" fmla="*/ 131635 w 131635"/>
                  <a:gd name="connsiteY3" fmla="*/ 24575 h 44767"/>
                  <a:gd name="connsiteX4" fmla="*/ 127159 w 131635"/>
                  <a:gd name="connsiteY4" fmla="*/ 44767 h 44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635" h="44767">
                    <a:moveTo>
                      <a:pt x="127159" y="44767"/>
                    </a:moveTo>
                    <a:lnTo>
                      <a:pt x="0" y="20193"/>
                    </a:lnTo>
                    <a:lnTo>
                      <a:pt x="4953" y="0"/>
                    </a:lnTo>
                    <a:lnTo>
                      <a:pt x="131635" y="24575"/>
                    </a:lnTo>
                    <a:lnTo>
                      <a:pt x="127159" y="4476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" name="任意多边形: 形状 806">
                <a:extLst>
                  <a:ext uri="{FF2B5EF4-FFF2-40B4-BE49-F238E27FC236}">
                    <a16:creationId xmlns:a16="http://schemas.microsoft.com/office/drawing/2014/main" id="{98494F79-2E02-B7B8-F05C-608B162BBBBB}"/>
                  </a:ext>
                </a:extLst>
              </p:cNvPr>
              <p:cNvSpPr/>
              <p:nvPr/>
            </p:nvSpPr>
            <p:spPr>
              <a:xfrm>
                <a:off x="2007312" y="4081122"/>
                <a:ext cx="58007" cy="30765"/>
              </a:xfrm>
              <a:custGeom>
                <a:avLst/>
                <a:gdLst>
                  <a:gd name="connsiteX0" fmla="*/ 4286 w 58007"/>
                  <a:gd name="connsiteY0" fmla="*/ 0 h 30765"/>
                  <a:gd name="connsiteX1" fmla="*/ 58007 w 58007"/>
                  <a:gd name="connsiteY1" fmla="*/ 10382 h 30765"/>
                  <a:gd name="connsiteX2" fmla="*/ 54388 w 58007"/>
                  <a:gd name="connsiteY2" fmla="*/ 30766 h 30765"/>
                  <a:gd name="connsiteX3" fmla="*/ 0 w 58007"/>
                  <a:gd name="connsiteY3" fmla="*/ 20193 h 30765"/>
                  <a:gd name="connsiteX4" fmla="*/ 4286 w 58007"/>
                  <a:gd name="connsiteY4" fmla="*/ 0 h 30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007" h="30765">
                    <a:moveTo>
                      <a:pt x="4286" y="0"/>
                    </a:moveTo>
                    <a:lnTo>
                      <a:pt x="58007" y="10382"/>
                    </a:lnTo>
                    <a:lnTo>
                      <a:pt x="54388" y="30766"/>
                    </a:lnTo>
                    <a:lnTo>
                      <a:pt x="0" y="20193"/>
                    </a:lnTo>
                    <a:lnTo>
                      <a:pt x="4286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8" name="任意多边形: 形状 807">
                <a:extLst>
                  <a:ext uri="{FF2B5EF4-FFF2-40B4-BE49-F238E27FC236}">
                    <a16:creationId xmlns:a16="http://schemas.microsoft.com/office/drawing/2014/main" id="{9ABFFEFA-4632-D113-0124-F19A3711660A}"/>
                  </a:ext>
                </a:extLst>
              </p:cNvPr>
              <p:cNvSpPr/>
              <p:nvPr/>
            </p:nvSpPr>
            <p:spPr>
              <a:xfrm>
                <a:off x="1773092" y="4035783"/>
                <a:ext cx="92297" cy="37052"/>
              </a:xfrm>
              <a:custGeom>
                <a:avLst/>
                <a:gdLst>
                  <a:gd name="connsiteX0" fmla="*/ 4858 w 92297"/>
                  <a:gd name="connsiteY0" fmla="*/ 0 h 37052"/>
                  <a:gd name="connsiteX1" fmla="*/ 92297 w 92297"/>
                  <a:gd name="connsiteY1" fmla="*/ 16954 h 37052"/>
                  <a:gd name="connsiteX2" fmla="*/ 87154 w 92297"/>
                  <a:gd name="connsiteY2" fmla="*/ 37052 h 37052"/>
                  <a:gd name="connsiteX3" fmla="*/ 0 w 92297"/>
                  <a:gd name="connsiteY3" fmla="*/ 20193 h 37052"/>
                  <a:gd name="connsiteX4" fmla="*/ 4858 w 92297"/>
                  <a:gd name="connsiteY4" fmla="*/ 0 h 37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297" h="37052">
                    <a:moveTo>
                      <a:pt x="4858" y="0"/>
                    </a:moveTo>
                    <a:lnTo>
                      <a:pt x="92297" y="16954"/>
                    </a:lnTo>
                    <a:lnTo>
                      <a:pt x="87154" y="37052"/>
                    </a:lnTo>
                    <a:lnTo>
                      <a:pt x="0" y="20193"/>
                    </a:lnTo>
                    <a:lnTo>
                      <a:pt x="4858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09" name="图形 6">
                <a:extLst>
                  <a:ext uri="{FF2B5EF4-FFF2-40B4-BE49-F238E27FC236}">
                    <a16:creationId xmlns:a16="http://schemas.microsoft.com/office/drawing/2014/main" id="{D93F0288-85F3-206B-614A-616B1FFA82EC}"/>
                  </a:ext>
                </a:extLst>
              </p:cNvPr>
              <p:cNvGrpSpPr/>
              <p:nvPr/>
            </p:nvGrpSpPr>
            <p:grpSpPr>
              <a:xfrm>
                <a:off x="1756804" y="4032830"/>
                <a:ext cx="308514" cy="79057"/>
                <a:chOff x="1756804" y="4032830"/>
                <a:chExt cx="308514" cy="79057"/>
              </a:xfrm>
              <a:solidFill>
                <a:srgbClr val="FFFFFF"/>
              </a:solidFill>
            </p:grpSpPr>
            <p:sp>
              <p:nvSpPr>
                <p:cNvPr id="810" name="任意多边形: 形状 809">
                  <a:extLst>
                    <a:ext uri="{FF2B5EF4-FFF2-40B4-BE49-F238E27FC236}">
                      <a16:creationId xmlns:a16="http://schemas.microsoft.com/office/drawing/2014/main" id="{D3E2438A-6BAB-35F1-9B9F-8FFBFDE28204}"/>
                    </a:ext>
                  </a:extLst>
                </p:cNvPr>
                <p:cNvSpPr/>
                <p:nvPr/>
              </p:nvSpPr>
              <p:spPr>
                <a:xfrm>
                  <a:off x="1756804" y="4032830"/>
                  <a:ext cx="11334" cy="21240"/>
                </a:xfrm>
                <a:custGeom>
                  <a:avLst/>
                  <a:gdLst>
                    <a:gd name="connsiteX0" fmla="*/ 6287 w 11334"/>
                    <a:gd name="connsiteY0" fmla="*/ 21241 h 21240"/>
                    <a:gd name="connsiteX1" fmla="*/ 0 w 11334"/>
                    <a:gd name="connsiteY1" fmla="*/ 20003 h 21240"/>
                    <a:gd name="connsiteX2" fmla="*/ 5715 w 11334"/>
                    <a:gd name="connsiteY2" fmla="*/ 0 h 21240"/>
                    <a:gd name="connsiteX3" fmla="*/ 11335 w 11334"/>
                    <a:gd name="connsiteY3" fmla="*/ 1048 h 21240"/>
                    <a:gd name="connsiteX4" fmla="*/ 6287 w 11334"/>
                    <a:gd name="connsiteY4" fmla="*/ 21241 h 21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334" h="21240">
                      <a:moveTo>
                        <a:pt x="6287" y="21241"/>
                      </a:moveTo>
                      <a:lnTo>
                        <a:pt x="0" y="20003"/>
                      </a:lnTo>
                      <a:lnTo>
                        <a:pt x="5715" y="0"/>
                      </a:lnTo>
                      <a:lnTo>
                        <a:pt x="11335" y="1048"/>
                      </a:lnTo>
                      <a:lnTo>
                        <a:pt x="6287" y="212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1" name="任意多边形: 形状 810">
                  <a:extLst>
                    <a:ext uri="{FF2B5EF4-FFF2-40B4-BE49-F238E27FC236}">
                      <a16:creationId xmlns:a16="http://schemas.microsoft.com/office/drawing/2014/main" id="{4D05E2A9-508D-8465-9912-8B2AF7413353}"/>
                    </a:ext>
                  </a:extLst>
                </p:cNvPr>
                <p:cNvSpPr/>
                <p:nvPr/>
              </p:nvSpPr>
              <p:spPr>
                <a:xfrm>
                  <a:off x="1870152" y="4054643"/>
                  <a:ext cx="131635" cy="44767"/>
                </a:xfrm>
                <a:custGeom>
                  <a:avLst/>
                  <a:gdLst>
                    <a:gd name="connsiteX0" fmla="*/ 127159 w 131635"/>
                    <a:gd name="connsiteY0" fmla="*/ 44767 h 44767"/>
                    <a:gd name="connsiteX1" fmla="*/ 0 w 131635"/>
                    <a:gd name="connsiteY1" fmla="*/ 20193 h 44767"/>
                    <a:gd name="connsiteX2" fmla="*/ 4953 w 131635"/>
                    <a:gd name="connsiteY2" fmla="*/ 0 h 44767"/>
                    <a:gd name="connsiteX3" fmla="*/ 131635 w 131635"/>
                    <a:gd name="connsiteY3" fmla="*/ 24575 h 44767"/>
                    <a:gd name="connsiteX4" fmla="*/ 127159 w 131635"/>
                    <a:gd name="connsiteY4" fmla="*/ 44767 h 44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635" h="44767">
                      <a:moveTo>
                        <a:pt x="127159" y="44767"/>
                      </a:moveTo>
                      <a:lnTo>
                        <a:pt x="0" y="20193"/>
                      </a:lnTo>
                      <a:lnTo>
                        <a:pt x="4953" y="0"/>
                      </a:lnTo>
                      <a:lnTo>
                        <a:pt x="131635" y="24575"/>
                      </a:lnTo>
                      <a:lnTo>
                        <a:pt x="127159" y="447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2" name="任意多边形: 形状 811">
                  <a:extLst>
                    <a:ext uri="{FF2B5EF4-FFF2-40B4-BE49-F238E27FC236}">
                      <a16:creationId xmlns:a16="http://schemas.microsoft.com/office/drawing/2014/main" id="{2E24E1DB-F944-5CE4-10C4-433BB16BAD21}"/>
                    </a:ext>
                  </a:extLst>
                </p:cNvPr>
                <p:cNvSpPr/>
                <p:nvPr/>
              </p:nvSpPr>
              <p:spPr>
                <a:xfrm>
                  <a:off x="2007312" y="4081122"/>
                  <a:ext cx="58007" cy="30765"/>
                </a:xfrm>
                <a:custGeom>
                  <a:avLst/>
                  <a:gdLst>
                    <a:gd name="connsiteX0" fmla="*/ 4286 w 58007"/>
                    <a:gd name="connsiteY0" fmla="*/ 0 h 30765"/>
                    <a:gd name="connsiteX1" fmla="*/ 58007 w 58007"/>
                    <a:gd name="connsiteY1" fmla="*/ 10382 h 30765"/>
                    <a:gd name="connsiteX2" fmla="*/ 54388 w 58007"/>
                    <a:gd name="connsiteY2" fmla="*/ 30766 h 30765"/>
                    <a:gd name="connsiteX3" fmla="*/ 0 w 58007"/>
                    <a:gd name="connsiteY3" fmla="*/ 20193 h 30765"/>
                    <a:gd name="connsiteX4" fmla="*/ 4286 w 58007"/>
                    <a:gd name="connsiteY4" fmla="*/ 0 h 30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007" h="30765">
                      <a:moveTo>
                        <a:pt x="4286" y="0"/>
                      </a:moveTo>
                      <a:lnTo>
                        <a:pt x="58007" y="10382"/>
                      </a:lnTo>
                      <a:lnTo>
                        <a:pt x="54388" y="30766"/>
                      </a:lnTo>
                      <a:lnTo>
                        <a:pt x="0" y="20193"/>
                      </a:lnTo>
                      <a:lnTo>
                        <a:pt x="428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3" name="任意多边形: 形状 812">
                  <a:extLst>
                    <a:ext uri="{FF2B5EF4-FFF2-40B4-BE49-F238E27FC236}">
                      <a16:creationId xmlns:a16="http://schemas.microsoft.com/office/drawing/2014/main" id="{2649BEA0-25F0-5B5F-1D2F-A284B1A3DEA8}"/>
                    </a:ext>
                  </a:extLst>
                </p:cNvPr>
                <p:cNvSpPr/>
                <p:nvPr/>
              </p:nvSpPr>
              <p:spPr>
                <a:xfrm>
                  <a:off x="1773092" y="4035783"/>
                  <a:ext cx="92297" cy="37052"/>
                </a:xfrm>
                <a:custGeom>
                  <a:avLst/>
                  <a:gdLst>
                    <a:gd name="connsiteX0" fmla="*/ 4858 w 92297"/>
                    <a:gd name="connsiteY0" fmla="*/ 0 h 37052"/>
                    <a:gd name="connsiteX1" fmla="*/ 92297 w 92297"/>
                    <a:gd name="connsiteY1" fmla="*/ 16954 h 37052"/>
                    <a:gd name="connsiteX2" fmla="*/ 87154 w 92297"/>
                    <a:gd name="connsiteY2" fmla="*/ 37052 h 37052"/>
                    <a:gd name="connsiteX3" fmla="*/ 0 w 92297"/>
                    <a:gd name="connsiteY3" fmla="*/ 20193 h 37052"/>
                    <a:gd name="connsiteX4" fmla="*/ 4858 w 92297"/>
                    <a:gd name="connsiteY4" fmla="*/ 0 h 37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297" h="37052">
                      <a:moveTo>
                        <a:pt x="4858" y="0"/>
                      </a:moveTo>
                      <a:lnTo>
                        <a:pt x="92297" y="16954"/>
                      </a:lnTo>
                      <a:lnTo>
                        <a:pt x="87154" y="37052"/>
                      </a:lnTo>
                      <a:lnTo>
                        <a:pt x="0" y="20193"/>
                      </a:lnTo>
                      <a:lnTo>
                        <a:pt x="485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14" name="任意多边形: 形状 813">
                <a:extLst>
                  <a:ext uri="{FF2B5EF4-FFF2-40B4-BE49-F238E27FC236}">
                    <a16:creationId xmlns:a16="http://schemas.microsoft.com/office/drawing/2014/main" id="{4C9A24AF-6928-A1C5-6610-1D89F7F0DFA2}"/>
                  </a:ext>
                </a:extLst>
              </p:cNvPr>
              <p:cNvSpPr/>
              <p:nvPr/>
            </p:nvSpPr>
            <p:spPr>
              <a:xfrm>
                <a:off x="1917077" y="4062031"/>
                <a:ext cx="47848" cy="31473"/>
              </a:xfrm>
              <a:custGeom>
                <a:avLst/>
                <a:gdLst>
                  <a:gd name="connsiteX0" fmla="*/ 38419 w 47848"/>
                  <a:gd name="connsiteY0" fmla="*/ 31474 h 31473"/>
                  <a:gd name="connsiteX1" fmla="*/ 37276 w 47848"/>
                  <a:gd name="connsiteY1" fmla="*/ 31474 h 31473"/>
                  <a:gd name="connsiteX2" fmla="*/ 5462 w 47848"/>
                  <a:gd name="connsiteY2" fmla="*/ 25758 h 31473"/>
                  <a:gd name="connsiteX3" fmla="*/ 1081 w 47848"/>
                  <a:gd name="connsiteY3" fmla="*/ 22901 h 31473"/>
                  <a:gd name="connsiteX4" fmla="*/ 224 w 47848"/>
                  <a:gd name="connsiteY4" fmla="*/ 17758 h 31473"/>
                  <a:gd name="connsiteX5" fmla="*/ 3367 w 47848"/>
                  <a:gd name="connsiteY5" fmla="*/ 4994 h 31473"/>
                  <a:gd name="connsiteX6" fmla="*/ 10987 w 47848"/>
                  <a:gd name="connsiteY6" fmla="*/ 136 h 31473"/>
                  <a:gd name="connsiteX7" fmla="*/ 42515 w 47848"/>
                  <a:gd name="connsiteY7" fmla="*/ 6232 h 31473"/>
                  <a:gd name="connsiteX8" fmla="*/ 46801 w 47848"/>
                  <a:gd name="connsiteY8" fmla="*/ 9090 h 31473"/>
                  <a:gd name="connsiteX9" fmla="*/ 47658 w 47848"/>
                  <a:gd name="connsiteY9" fmla="*/ 14138 h 31473"/>
                  <a:gd name="connsiteX10" fmla="*/ 47658 w 47848"/>
                  <a:gd name="connsiteY10" fmla="*/ 14138 h 31473"/>
                  <a:gd name="connsiteX11" fmla="*/ 44801 w 47848"/>
                  <a:gd name="connsiteY11" fmla="*/ 26425 h 31473"/>
                  <a:gd name="connsiteX12" fmla="*/ 38419 w 47848"/>
                  <a:gd name="connsiteY12" fmla="*/ 31473 h 31473"/>
                  <a:gd name="connsiteX13" fmla="*/ 9844 w 47848"/>
                  <a:gd name="connsiteY13" fmla="*/ 5470 h 31473"/>
                  <a:gd name="connsiteX14" fmla="*/ 8891 w 47848"/>
                  <a:gd name="connsiteY14" fmla="*/ 6232 h 31473"/>
                  <a:gd name="connsiteX15" fmla="*/ 5748 w 47848"/>
                  <a:gd name="connsiteY15" fmla="*/ 18996 h 31473"/>
                  <a:gd name="connsiteX16" fmla="*/ 5748 w 47848"/>
                  <a:gd name="connsiteY16" fmla="*/ 19758 h 31473"/>
                  <a:gd name="connsiteX17" fmla="*/ 6415 w 47848"/>
                  <a:gd name="connsiteY17" fmla="*/ 19758 h 31473"/>
                  <a:gd name="connsiteX18" fmla="*/ 38228 w 47848"/>
                  <a:gd name="connsiteY18" fmla="*/ 25473 h 31473"/>
                  <a:gd name="connsiteX19" fmla="*/ 39371 w 47848"/>
                  <a:gd name="connsiteY19" fmla="*/ 24711 h 31473"/>
                  <a:gd name="connsiteX20" fmla="*/ 42229 w 47848"/>
                  <a:gd name="connsiteY20" fmla="*/ 12424 h 31473"/>
                  <a:gd name="connsiteX21" fmla="*/ 42229 w 47848"/>
                  <a:gd name="connsiteY21" fmla="*/ 11662 h 31473"/>
                  <a:gd name="connsiteX22" fmla="*/ 41657 w 47848"/>
                  <a:gd name="connsiteY22" fmla="*/ 11662 h 31473"/>
                  <a:gd name="connsiteX23" fmla="*/ 10130 w 47848"/>
                  <a:gd name="connsiteY23" fmla="*/ 5470 h 31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7848" h="31473">
                    <a:moveTo>
                      <a:pt x="38419" y="31474"/>
                    </a:moveTo>
                    <a:lnTo>
                      <a:pt x="37276" y="31474"/>
                    </a:lnTo>
                    <a:lnTo>
                      <a:pt x="5462" y="25758"/>
                    </a:lnTo>
                    <a:cubicBezTo>
                      <a:pt x="3661" y="25476"/>
                      <a:pt x="2066" y="24436"/>
                      <a:pt x="1081" y="22901"/>
                    </a:cubicBezTo>
                    <a:cubicBezTo>
                      <a:pt x="52" y="21396"/>
                      <a:pt x="-262" y="19515"/>
                      <a:pt x="224" y="17758"/>
                    </a:cubicBezTo>
                    <a:lnTo>
                      <a:pt x="3367" y="4994"/>
                    </a:lnTo>
                    <a:cubicBezTo>
                      <a:pt x="4171" y="1578"/>
                      <a:pt x="7550" y="-577"/>
                      <a:pt x="10987" y="136"/>
                    </a:cubicBezTo>
                    <a:lnTo>
                      <a:pt x="42515" y="6232"/>
                    </a:lnTo>
                    <a:cubicBezTo>
                      <a:pt x="44291" y="6517"/>
                      <a:pt x="45855" y="7560"/>
                      <a:pt x="46801" y="9090"/>
                    </a:cubicBezTo>
                    <a:cubicBezTo>
                      <a:pt x="47779" y="10579"/>
                      <a:pt x="48090" y="12409"/>
                      <a:pt x="47658" y="14138"/>
                    </a:cubicBezTo>
                    <a:lnTo>
                      <a:pt x="47658" y="14138"/>
                    </a:lnTo>
                    <a:lnTo>
                      <a:pt x="44801" y="26425"/>
                    </a:lnTo>
                    <a:cubicBezTo>
                      <a:pt x="44096" y="29381"/>
                      <a:pt x="41457" y="31468"/>
                      <a:pt x="38419" y="31473"/>
                    </a:cubicBezTo>
                    <a:close/>
                    <a:moveTo>
                      <a:pt x="9844" y="5470"/>
                    </a:moveTo>
                    <a:cubicBezTo>
                      <a:pt x="9396" y="5494"/>
                      <a:pt x="9013" y="5801"/>
                      <a:pt x="8891" y="6232"/>
                    </a:cubicBezTo>
                    <a:lnTo>
                      <a:pt x="5748" y="18996"/>
                    </a:lnTo>
                    <a:cubicBezTo>
                      <a:pt x="5642" y="19239"/>
                      <a:pt x="5642" y="19515"/>
                      <a:pt x="5748" y="19758"/>
                    </a:cubicBezTo>
                    <a:cubicBezTo>
                      <a:pt x="5961" y="19848"/>
                      <a:pt x="6202" y="19848"/>
                      <a:pt x="6415" y="19758"/>
                    </a:cubicBezTo>
                    <a:lnTo>
                      <a:pt x="38228" y="25473"/>
                    </a:lnTo>
                    <a:cubicBezTo>
                      <a:pt x="38736" y="25502"/>
                      <a:pt x="39203" y="25191"/>
                      <a:pt x="39371" y="24711"/>
                    </a:cubicBezTo>
                    <a:lnTo>
                      <a:pt x="42229" y="12424"/>
                    </a:lnTo>
                    <a:cubicBezTo>
                      <a:pt x="42348" y="12183"/>
                      <a:pt x="42348" y="11902"/>
                      <a:pt x="42229" y="11662"/>
                    </a:cubicBezTo>
                    <a:cubicBezTo>
                      <a:pt x="42052" y="11559"/>
                      <a:pt x="41834" y="11559"/>
                      <a:pt x="41657" y="11662"/>
                    </a:cubicBezTo>
                    <a:lnTo>
                      <a:pt x="10130" y="547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5" name="任意多边形: 形状 814">
                <a:extLst>
                  <a:ext uri="{FF2B5EF4-FFF2-40B4-BE49-F238E27FC236}">
                    <a16:creationId xmlns:a16="http://schemas.microsoft.com/office/drawing/2014/main" id="{E457D0ED-4855-9A9E-CF4C-38DADAA1AACD}"/>
                  </a:ext>
                </a:extLst>
              </p:cNvPr>
              <p:cNvSpPr/>
              <p:nvPr/>
            </p:nvSpPr>
            <p:spPr>
              <a:xfrm>
                <a:off x="1923349" y="4072007"/>
                <a:ext cx="15145" cy="7305"/>
              </a:xfrm>
              <a:custGeom>
                <a:avLst/>
                <a:gdLst>
                  <a:gd name="connsiteX0" fmla="*/ 12335 w 15145"/>
                  <a:gd name="connsiteY0" fmla="*/ 7305 h 7305"/>
                  <a:gd name="connsiteX1" fmla="*/ 11859 w 15145"/>
                  <a:gd name="connsiteY1" fmla="*/ 7305 h 7305"/>
                  <a:gd name="connsiteX2" fmla="*/ 2334 w 15145"/>
                  <a:gd name="connsiteY2" fmla="*/ 5591 h 7305"/>
                  <a:gd name="connsiteX3" fmla="*/ 34 w 15145"/>
                  <a:gd name="connsiteY3" fmla="*/ 2433 h 7305"/>
                  <a:gd name="connsiteX4" fmla="*/ 48 w 15145"/>
                  <a:gd name="connsiteY4" fmla="*/ 2352 h 7305"/>
                  <a:gd name="connsiteX5" fmla="*/ 3011 w 15145"/>
                  <a:gd name="connsiteY5" fmla="*/ 19 h 7305"/>
                  <a:gd name="connsiteX6" fmla="*/ 3286 w 15145"/>
                  <a:gd name="connsiteY6" fmla="*/ 66 h 7305"/>
                  <a:gd name="connsiteX7" fmla="*/ 12811 w 15145"/>
                  <a:gd name="connsiteY7" fmla="*/ 1781 h 7305"/>
                  <a:gd name="connsiteX8" fmla="*/ 15111 w 15145"/>
                  <a:gd name="connsiteY8" fmla="*/ 4938 h 7305"/>
                  <a:gd name="connsiteX9" fmla="*/ 15097 w 15145"/>
                  <a:gd name="connsiteY9" fmla="*/ 5019 h 7305"/>
                  <a:gd name="connsiteX10" fmla="*/ 12335 w 15145"/>
                  <a:gd name="connsiteY10" fmla="*/ 7305 h 7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145" h="7305">
                    <a:moveTo>
                      <a:pt x="12335" y="7305"/>
                    </a:moveTo>
                    <a:lnTo>
                      <a:pt x="11859" y="7305"/>
                    </a:lnTo>
                    <a:lnTo>
                      <a:pt x="2334" y="5591"/>
                    </a:lnTo>
                    <a:cubicBezTo>
                      <a:pt x="827" y="5354"/>
                      <a:pt x="-203" y="3940"/>
                      <a:pt x="34" y="2433"/>
                    </a:cubicBezTo>
                    <a:cubicBezTo>
                      <a:pt x="38" y="2406"/>
                      <a:pt x="43" y="2379"/>
                      <a:pt x="48" y="2352"/>
                    </a:cubicBezTo>
                    <a:cubicBezTo>
                      <a:pt x="222" y="890"/>
                      <a:pt x="1548" y="-155"/>
                      <a:pt x="3011" y="19"/>
                    </a:cubicBezTo>
                    <a:cubicBezTo>
                      <a:pt x="3104" y="30"/>
                      <a:pt x="3195" y="46"/>
                      <a:pt x="3286" y="66"/>
                    </a:cubicBezTo>
                    <a:lnTo>
                      <a:pt x="12811" y="1781"/>
                    </a:lnTo>
                    <a:cubicBezTo>
                      <a:pt x="14318" y="2018"/>
                      <a:pt x="15348" y="3431"/>
                      <a:pt x="15111" y="4938"/>
                    </a:cubicBezTo>
                    <a:cubicBezTo>
                      <a:pt x="15107" y="4965"/>
                      <a:pt x="15102" y="4992"/>
                      <a:pt x="15097" y="5019"/>
                    </a:cubicBezTo>
                    <a:cubicBezTo>
                      <a:pt x="14829" y="6336"/>
                      <a:pt x="13679" y="7288"/>
                      <a:pt x="12335" y="73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6" name="任意多边形: 形状 815">
                <a:extLst>
                  <a:ext uri="{FF2B5EF4-FFF2-40B4-BE49-F238E27FC236}">
                    <a16:creationId xmlns:a16="http://schemas.microsoft.com/office/drawing/2014/main" id="{1409A64B-E524-1CB2-6450-007AE6B3F8D1}"/>
                  </a:ext>
                </a:extLst>
              </p:cNvPr>
              <p:cNvSpPr/>
              <p:nvPr/>
            </p:nvSpPr>
            <p:spPr>
              <a:xfrm>
                <a:off x="1862532" y="3511908"/>
                <a:ext cx="105361" cy="158803"/>
              </a:xfrm>
              <a:custGeom>
                <a:avLst/>
                <a:gdLst>
                  <a:gd name="connsiteX0" fmla="*/ 6572 w 105361"/>
                  <a:gd name="connsiteY0" fmla="*/ 0 h 158803"/>
                  <a:gd name="connsiteX1" fmla="*/ 82105 w 105361"/>
                  <a:gd name="connsiteY1" fmla="*/ 62675 h 158803"/>
                  <a:gd name="connsiteX2" fmla="*/ 102489 w 105361"/>
                  <a:gd name="connsiteY2" fmla="*/ 126873 h 158803"/>
                  <a:gd name="connsiteX3" fmla="*/ 92297 w 105361"/>
                  <a:gd name="connsiteY3" fmla="*/ 157544 h 158803"/>
                  <a:gd name="connsiteX4" fmla="*/ 0 w 105361"/>
                  <a:gd name="connsiteY4" fmla="*/ 124778 h 158803"/>
                  <a:gd name="connsiteX5" fmla="*/ 6572 w 105361"/>
                  <a:gd name="connsiteY5" fmla="*/ 0 h 158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361" h="158803">
                    <a:moveTo>
                      <a:pt x="6572" y="0"/>
                    </a:moveTo>
                    <a:lnTo>
                      <a:pt x="82105" y="62675"/>
                    </a:lnTo>
                    <a:cubicBezTo>
                      <a:pt x="74771" y="93345"/>
                      <a:pt x="87630" y="121634"/>
                      <a:pt x="102489" y="126873"/>
                    </a:cubicBezTo>
                    <a:cubicBezTo>
                      <a:pt x="102489" y="126873"/>
                      <a:pt x="113538" y="153162"/>
                      <a:pt x="92297" y="157544"/>
                    </a:cubicBezTo>
                    <a:cubicBezTo>
                      <a:pt x="49149" y="166497"/>
                      <a:pt x="0" y="124778"/>
                      <a:pt x="0" y="124778"/>
                    </a:cubicBezTo>
                    <a:cubicBezTo>
                      <a:pt x="22860" y="100298"/>
                      <a:pt x="14573" y="39148"/>
                      <a:pt x="6572" y="0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7" name="任意多边形: 形状 816">
                <a:extLst>
                  <a:ext uri="{FF2B5EF4-FFF2-40B4-BE49-F238E27FC236}">
                    <a16:creationId xmlns:a16="http://schemas.microsoft.com/office/drawing/2014/main" id="{D2404A20-E53A-32E6-4FF2-43DDEE9E0B88}"/>
                  </a:ext>
                </a:extLst>
              </p:cNvPr>
              <p:cNvSpPr/>
              <p:nvPr/>
            </p:nvSpPr>
            <p:spPr>
              <a:xfrm>
                <a:off x="1898465" y="3537435"/>
                <a:ext cx="46172" cy="58769"/>
              </a:xfrm>
              <a:custGeom>
                <a:avLst/>
                <a:gdLst>
                  <a:gd name="connsiteX0" fmla="*/ 1405 w 46172"/>
                  <a:gd name="connsiteY0" fmla="*/ 0 h 58769"/>
                  <a:gd name="connsiteX1" fmla="*/ 46172 w 46172"/>
                  <a:gd name="connsiteY1" fmla="*/ 37052 h 58769"/>
                  <a:gd name="connsiteX2" fmla="*/ 42362 w 46172"/>
                  <a:gd name="connsiteY2" fmla="*/ 58769 h 58769"/>
                  <a:gd name="connsiteX3" fmla="*/ 547 w 46172"/>
                  <a:gd name="connsiteY3" fmla="*/ 21146 h 58769"/>
                  <a:gd name="connsiteX4" fmla="*/ 1405 w 46172"/>
                  <a:gd name="connsiteY4" fmla="*/ 0 h 5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172" h="58769">
                    <a:moveTo>
                      <a:pt x="1405" y="0"/>
                    </a:moveTo>
                    <a:lnTo>
                      <a:pt x="46172" y="37052"/>
                    </a:lnTo>
                    <a:cubicBezTo>
                      <a:pt x="44275" y="44167"/>
                      <a:pt x="43001" y="51433"/>
                      <a:pt x="42362" y="58769"/>
                    </a:cubicBezTo>
                    <a:cubicBezTo>
                      <a:pt x="25598" y="56579"/>
                      <a:pt x="2452" y="38671"/>
                      <a:pt x="547" y="21146"/>
                    </a:cubicBezTo>
                    <a:cubicBezTo>
                      <a:pt x="-404" y="14101"/>
                      <a:pt x="-114" y="6944"/>
                      <a:pt x="1405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8" name="任意多边形: 形状 817">
                <a:extLst>
                  <a:ext uri="{FF2B5EF4-FFF2-40B4-BE49-F238E27FC236}">
                    <a16:creationId xmlns:a16="http://schemas.microsoft.com/office/drawing/2014/main" id="{BCA8D3AA-1D8A-09D2-91BC-D2090E13D893}"/>
                  </a:ext>
                </a:extLst>
              </p:cNvPr>
              <p:cNvSpPr/>
              <p:nvPr/>
            </p:nvSpPr>
            <p:spPr>
              <a:xfrm>
                <a:off x="1917718" y="3385040"/>
                <a:ext cx="45004" cy="57735"/>
              </a:xfrm>
              <a:custGeom>
                <a:avLst/>
                <a:gdLst>
                  <a:gd name="connsiteX0" fmla="*/ 18156 w 45004"/>
                  <a:gd name="connsiteY0" fmla="*/ 3043 h 57735"/>
                  <a:gd name="connsiteX1" fmla="*/ 30443 w 45004"/>
                  <a:gd name="connsiteY1" fmla="*/ 57145 h 57735"/>
                  <a:gd name="connsiteX2" fmla="*/ 18156 w 45004"/>
                  <a:gd name="connsiteY2" fmla="*/ 3043 h 5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004" h="57735">
                    <a:moveTo>
                      <a:pt x="18156" y="3043"/>
                    </a:moveTo>
                    <a:cubicBezTo>
                      <a:pt x="36444" y="14473"/>
                      <a:pt x="61209" y="48858"/>
                      <a:pt x="30443" y="57145"/>
                    </a:cubicBezTo>
                    <a:cubicBezTo>
                      <a:pt x="-323" y="65432"/>
                      <a:pt x="-13372" y="-16579"/>
                      <a:pt x="18156" y="30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9" name="任意多边形: 形状 818">
                <a:extLst>
                  <a:ext uri="{FF2B5EF4-FFF2-40B4-BE49-F238E27FC236}">
                    <a16:creationId xmlns:a16="http://schemas.microsoft.com/office/drawing/2014/main" id="{7468CD39-499D-BE90-557E-819560B68C6E}"/>
                  </a:ext>
                </a:extLst>
              </p:cNvPr>
              <p:cNvSpPr/>
              <p:nvPr/>
            </p:nvSpPr>
            <p:spPr>
              <a:xfrm>
                <a:off x="1826444" y="3388483"/>
                <a:ext cx="183032" cy="194817"/>
              </a:xfrm>
              <a:custGeom>
                <a:avLst/>
                <a:gdLst>
                  <a:gd name="connsiteX0" fmla="*/ 14942 w 183032"/>
                  <a:gd name="connsiteY0" fmla="*/ 117139 h 194817"/>
                  <a:gd name="connsiteX1" fmla="*/ 100667 w 183032"/>
                  <a:gd name="connsiteY1" fmla="*/ 193339 h 194817"/>
                  <a:gd name="connsiteX2" fmla="*/ 178391 w 183032"/>
                  <a:gd name="connsiteY2" fmla="*/ 96755 h 194817"/>
                  <a:gd name="connsiteX3" fmla="*/ 57519 w 183032"/>
                  <a:gd name="connsiteY3" fmla="*/ 1505 h 194817"/>
                  <a:gd name="connsiteX4" fmla="*/ 1690 w 183032"/>
                  <a:gd name="connsiteY4" fmla="*/ 88440 h 194817"/>
                  <a:gd name="connsiteX5" fmla="*/ 14942 w 183032"/>
                  <a:gd name="connsiteY5" fmla="*/ 117139 h 194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3032" h="194817">
                    <a:moveTo>
                      <a:pt x="14942" y="117139"/>
                    </a:moveTo>
                    <a:cubicBezTo>
                      <a:pt x="46946" y="159239"/>
                      <a:pt x="63520" y="185623"/>
                      <a:pt x="100667" y="193339"/>
                    </a:cubicBezTo>
                    <a:cubicBezTo>
                      <a:pt x="156579" y="204768"/>
                      <a:pt x="197155" y="147809"/>
                      <a:pt x="178391" y="96755"/>
                    </a:cubicBezTo>
                    <a:cubicBezTo>
                      <a:pt x="161437" y="50844"/>
                      <a:pt x="111716" y="-10401"/>
                      <a:pt x="57519" y="1505"/>
                    </a:cubicBezTo>
                    <a:cubicBezTo>
                      <a:pt x="18096" y="10095"/>
                      <a:pt x="-6900" y="49017"/>
                      <a:pt x="1690" y="88440"/>
                    </a:cubicBezTo>
                    <a:cubicBezTo>
                      <a:pt x="3960" y="98859"/>
                      <a:pt x="8483" y="108654"/>
                      <a:pt x="14942" y="117139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0" name="任意多边形: 形状 819">
                <a:extLst>
                  <a:ext uri="{FF2B5EF4-FFF2-40B4-BE49-F238E27FC236}">
                    <a16:creationId xmlns:a16="http://schemas.microsoft.com/office/drawing/2014/main" id="{FB6F7B54-869A-8AB1-FF88-982B965F0276}"/>
                  </a:ext>
                </a:extLst>
              </p:cNvPr>
              <p:cNvSpPr/>
              <p:nvPr/>
            </p:nvSpPr>
            <p:spPr>
              <a:xfrm>
                <a:off x="1778996" y="3414849"/>
                <a:ext cx="104480" cy="136716"/>
              </a:xfrm>
              <a:custGeom>
                <a:avLst/>
                <a:gdLst>
                  <a:gd name="connsiteX0" fmla="*/ 71820 w 104480"/>
                  <a:gd name="connsiteY0" fmla="*/ 44767 h 136716"/>
                  <a:gd name="connsiteX1" fmla="*/ 33720 w 104480"/>
                  <a:gd name="connsiteY1" fmla="*/ 0 h 136716"/>
                  <a:gd name="connsiteX2" fmla="*/ 6003 w 104480"/>
                  <a:gd name="connsiteY2" fmla="*/ 59912 h 136716"/>
                  <a:gd name="connsiteX3" fmla="*/ 103920 w 104480"/>
                  <a:gd name="connsiteY3" fmla="*/ 135350 h 136716"/>
                  <a:gd name="connsiteX4" fmla="*/ 63057 w 104480"/>
                  <a:gd name="connsiteY4" fmla="*/ 48006 h 136716"/>
                  <a:gd name="connsiteX5" fmla="*/ 71820 w 104480"/>
                  <a:gd name="connsiteY5" fmla="*/ 44767 h 13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480" h="136716">
                    <a:moveTo>
                      <a:pt x="71820" y="44767"/>
                    </a:moveTo>
                    <a:lnTo>
                      <a:pt x="33720" y="0"/>
                    </a:lnTo>
                    <a:cubicBezTo>
                      <a:pt x="33720" y="0"/>
                      <a:pt x="-17048" y="37338"/>
                      <a:pt x="6003" y="59912"/>
                    </a:cubicBezTo>
                    <a:cubicBezTo>
                      <a:pt x="-9142" y="95631"/>
                      <a:pt x="51151" y="145637"/>
                      <a:pt x="103920" y="135350"/>
                    </a:cubicBezTo>
                    <a:cubicBezTo>
                      <a:pt x="110111" y="103060"/>
                      <a:pt x="63057" y="48006"/>
                      <a:pt x="63057" y="48006"/>
                    </a:cubicBezTo>
                    <a:cubicBezTo>
                      <a:pt x="66030" y="47072"/>
                      <a:pt x="68955" y="45991"/>
                      <a:pt x="71820" y="447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1" name="任意多边形: 形状 820">
                <a:extLst>
                  <a:ext uri="{FF2B5EF4-FFF2-40B4-BE49-F238E27FC236}">
                    <a16:creationId xmlns:a16="http://schemas.microsoft.com/office/drawing/2014/main" id="{BC7EF26C-0ADC-EF98-02B3-410A44E5CA61}"/>
                  </a:ext>
                </a:extLst>
              </p:cNvPr>
              <p:cNvSpPr/>
              <p:nvPr/>
            </p:nvSpPr>
            <p:spPr>
              <a:xfrm>
                <a:off x="1839219" y="3512383"/>
                <a:ext cx="61663" cy="51980"/>
              </a:xfrm>
              <a:custGeom>
                <a:avLst/>
                <a:gdLst>
                  <a:gd name="connsiteX0" fmla="*/ 9597 w 61663"/>
                  <a:gd name="connsiteY0" fmla="*/ 41149 h 51980"/>
                  <a:gd name="connsiteX1" fmla="*/ 46459 w 61663"/>
                  <a:gd name="connsiteY1" fmla="*/ 51627 h 51980"/>
                  <a:gd name="connsiteX2" fmla="*/ 55508 w 61663"/>
                  <a:gd name="connsiteY2" fmla="*/ 18956 h 51980"/>
                  <a:gd name="connsiteX3" fmla="*/ 10740 w 61663"/>
                  <a:gd name="connsiteY3" fmla="*/ 3049 h 51980"/>
                  <a:gd name="connsiteX4" fmla="*/ 3525 w 61663"/>
                  <a:gd name="connsiteY4" fmla="*/ 34701 h 51980"/>
                  <a:gd name="connsiteX5" fmla="*/ 9597 w 61663"/>
                  <a:gd name="connsiteY5" fmla="*/ 41149 h 5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663" h="51980">
                    <a:moveTo>
                      <a:pt x="9597" y="41149"/>
                    </a:moveTo>
                    <a:cubicBezTo>
                      <a:pt x="19986" y="49437"/>
                      <a:pt x="33265" y="53211"/>
                      <a:pt x="46459" y="51627"/>
                    </a:cubicBezTo>
                    <a:cubicBezTo>
                      <a:pt x="63890" y="49436"/>
                      <a:pt x="65509" y="32005"/>
                      <a:pt x="55508" y="18956"/>
                    </a:cubicBezTo>
                    <a:cubicBezTo>
                      <a:pt x="45507" y="5907"/>
                      <a:pt x="25599" y="-5714"/>
                      <a:pt x="10740" y="3049"/>
                    </a:cubicBezTo>
                    <a:cubicBezTo>
                      <a:pt x="7" y="9797"/>
                      <a:pt x="-3223" y="23968"/>
                      <a:pt x="3525" y="34701"/>
                    </a:cubicBezTo>
                    <a:cubicBezTo>
                      <a:pt x="5111" y="37224"/>
                      <a:pt x="7174" y="39415"/>
                      <a:pt x="9597" y="41149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2" name="任意多边形: 形状 821">
                <a:extLst>
                  <a:ext uri="{FF2B5EF4-FFF2-40B4-BE49-F238E27FC236}">
                    <a16:creationId xmlns:a16="http://schemas.microsoft.com/office/drawing/2014/main" id="{084FFB6E-8CE8-828B-990F-B4BBD11D5F7E}"/>
                  </a:ext>
                </a:extLst>
              </p:cNvPr>
              <p:cNvSpPr/>
              <p:nvPr/>
            </p:nvSpPr>
            <p:spPr>
              <a:xfrm>
                <a:off x="1914181" y="3462253"/>
                <a:ext cx="12072" cy="14319"/>
              </a:xfrm>
              <a:custGeom>
                <a:avLst/>
                <a:gdLst>
                  <a:gd name="connsiteX0" fmla="*/ 1786 w 12072"/>
                  <a:gd name="connsiteY0" fmla="*/ 10127 h 14319"/>
                  <a:gd name="connsiteX1" fmla="*/ 10358 w 12072"/>
                  <a:gd name="connsiteY1" fmla="*/ 13746 h 14319"/>
                  <a:gd name="connsiteX2" fmla="*/ 10358 w 12072"/>
                  <a:gd name="connsiteY2" fmla="*/ 4221 h 14319"/>
                  <a:gd name="connsiteX3" fmla="*/ 1786 w 12072"/>
                  <a:gd name="connsiteY3" fmla="*/ 602 h 14319"/>
                  <a:gd name="connsiteX4" fmla="*/ 1786 w 12072"/>
                  <a:gd name="connsiteY4" fmla="*/ 10127 h 14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72" h="14319">
                    <a:moveTo>
                      <a:pt x="1786" y="10127"/>
                    </a:moveTo>
                    <a:cubicBezTo>
                      <a:pt x="4167" y="13651"/>
                      <a:pt x="8072" y="15270"/>
                      <a:pt x="10358" y="13746"/>
                    </a:cubicBezTo>
                    <a:cubicBezTo>
                      <a:pt x="12644" y="12222"/>
                      <a:pt x="12644" y="7936"/>
                      <a:pt x="10358" y="4221"/>
                    </a:cubicBezTo>
                    <a:cubicBezTo>
                      <a:pt x="8072" y="507"/>
                      <a:pt x="4167" y="-922"/>
                      <a:pt x="1786" y="602"/>
                    </a:cubicBezTo>
                    <a:cubicBezTo>
                      <a:pt x="-595" y="2126"/>
                      <a:pt x="-595" y="6888"/>
                      <a:pt x="1786" y="101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3" name="任意多边形: 形状 822">
                <a:extLst>
                  <a:ext uri="{FF2B5EF4-FFF2-40B4-BE49-F238E27FC236}">
                    <a16:creationId xmlns:a16="http://schemas.microsoft.com/office/drawing/2014/main" id="{7AA71184-86A8-4949-2387-6FB5E4E68B9E}"/>
                  </a:ext>
                </a:extLst>
              </p:cNvPr>
              <p:cNvSpPr/>
              <p:nvPr/>
            </p:nvSpPr>
            <p:spPr>
              <a:xfrm>
                <a:off x="1954472" y="3435161"/>
                <a:ext cx="12072" cy="14415"/>
              </a:xfrm>
              <a:custGeom>
                <a:avLst/>
                <a:gdLst>
                  <a:gd name="connsiteX0" fmla="*/ 1786 w 12072"/>
                  <a:gd name="connsiteY0" fmla="*/ 10168 h 14415"/>
                  <a:gd name="connsiteX1" fmla="*/ 10359 w 12072"/>
                  <a:gd name="connsiteY1" fmla="*/ 13787 h 14415"/>
                  <a:gd name="connsiteX2" fmla="*/ 10359 w 12072"/>
                  <a:gd name="connsiteY2" fmla="*/ 4262 h 14415"/>
                  <a:gd name="connsiteX3" fmla="*/ 1786 w 12072"/>
                  <a:gd name="connsiteY3" fmla="*/ 643 h 14415"/>
                  <a:gd name="connsiteX4" fmla="*/ 1786 w 12072"/>
                  <a:gd name="connsiteY4" fmla="*/ 10168 h 14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72" h="14415">
                    <a:moveTo>
                      <a:pt x="1786" y="10168"/>
                    </a:moveTo>
                    <a:cubicBezTo>
                      <a:pt x="4263" y="13787"/>
                      <a:pt x="8072" y="15407"/>
                      <a:pt x="10359" y="13787"/>
                    </a:cubicBezTo>
                    <a:cubicBezTo>
                      <a:pt x="12644" y="12168"/>
                      <a:pt x="12644" y="7977"/>
                      <a:pt x="10359" y="4262"/>
                    </a:cubicBezTo>
                    <a:cubicBezTo>
                      <a:pt x="8072" y="548"/>
                      <a:pt x="4167" y="-976"/>
                      <a:pt x="1786" y="643"/>
                    </a:cubicBezTo>
                    <a:cubicBezTo>
                      <a:pt x="-595" y="2262"/>
                      <a:pt x="-595" y="6548"/>
                      <a:pt x="1786" y="101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4" name="任意多边形: 形状 823">
                <a:extLst>
                  <a:ext uri="{FF2B5EF4-FFF2-40B4-BE49-F238E27FC236}">
                    <a16:creationId xmlns:a16="http://schemas.microsoft.com/office/drawing/2014/main" id="{07D3BF36-F3FA-7085-109C-8F050D372D66}"/>
                  </a:ext>
                </a:extLst>
              </p:cNvPr>
              <p:cNvSpPr/>
              <p:nvPr/>
            </p:nvSpPr>
            <p:spPr>
              <a:xfrm>
                <a:off x="1944637" y="3455806"/>
                <a:ext cx="37052" cy="32194"/>
              </a:xfrm>
              <a:custGeom>
                <a:avLst/>
                <a:gdLst>
                  <a:gd name="connsiteX0" fmla="*/ 0 w 37052"/>
                  <a:gd name="connsiteY0" fmla="*/ 0 h 32194"/>
                  <a:gd name="connsiteX1" fmla="*/ 37052 w 37052"/>
                  <a:gd name="connsiteY1" fmla="*/ 17812 h 32194"/>
                  <a:gd name="connsiteX2" fmla="*/ 22003 w 37052"/>
                  <a:gd name="connsiteY2" fmla="*/ 32195 h 32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52" h="32194">
                    <a:moveTo>
                      <a:pt x="0" y="0"/>
                    </a:moveTo>
                    <a:cubicBezTo>
                      <a:pt x="11466" y="7625"/>
                      <a:pt x="23936" y="13620"/>
                      <a:pt x="37052" y="17812"/>
                    </a:cubicBezTo>
                    <a:cubicBezTo>
                      <a:pt x="34576" y="27337"/>
                      <a:pt x="22003" y="32195"/>
                      <a:pt x="22003" y="32195"/>
                    </a:cubicBezTo>
                    <a:close/>
                  </a:path>
                </a:pathLst>
              </a:custGeom>
              <a:solidFill>
                <a:srgbClr val="ED89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5" name="任意多边形: 形状 824">
                <a:extLst>
                  <a:ext uri="{FF2B5EF4-FFF2-40B4-BE49-F238E27FC236}">
                    <a16:creationId xmlns:a16="http://schemas.microsoft.com/office/drawing/2014/main" id="{682D8A77-2944-DAA3-1E9F-02759F220618}"/>
                  </a:ext>
                </a:extLst>
              </p:cNvPr>
              <p:cNvSpPr/>
              <p:nvPr/>
            </p:nvSpPr>
            <p:spPr>
              <a:xfrm>
                <a:off x="1928386" y="3507571"/>
                <a:ext cx="34063" cy="9868"/>
              </a:xfrm>
              <a:custGeom>
                <a:avLst/>
                <a:gdLst>
                  <a:gd name="connsiteX0" fmla="*/ 5107 w 34063"/>
                  <a:gd name="connsiteY0" fmla="*/ 4719 h 9868"/>
                  <a:gd name="connsiteX1" fmla="*/ 345 w 34063"/>
                  <a:gd name="connsiteY1" fmla="*/ 7767 h 9868"/>
                  <a:gd name="connsiteX2" fmla="*/ 345 w 34063"/>
                  <a:gd name="connsiteY2" fmla="*/ 9481 h 9868"/>
                  <a:gd name="connsiteX3" fmla="*/ 1958 w 34063"/>
                  <a:gd name="connsiteY3" fmla="*/ 9582 h 9868"/>
                  <a:gd name="connsiteX4" fmla="*/ 2059 w 34063"/>
                  <a:gd name="connsiteY4" fmla="*/ 9481 h 9868"/>
                  <a:gd name="connsiteX5" fmla="*/ 32349 w 34063"/>
                  <a:gd name="connsiteY5" fmla="*/ 3957 h 9868"/>
                  <a:gd name="connsiteX6" fmla="*/ 33949 w 34063"/>
                  <a:gd name="connsiteY6" fmla="*/ 3246 h 9868"/>
                  <a:gd name="connsiteX7" fmla="*/ 33968 w 34063"/>
                  <a:gd name="connsiteY7" fmla="*/ 3195 h 9868"/>
                  <a:gd name="connsiteX8" fmla="*/ 33301 w 34063"/>
                  <a:gd name="connsiteY8" fmla="*/ 1575 h 9868"/>
                  <a:gd name="connsiteX9" fmla="*/ 5107 w 34063"/>
                  <a:gd name="connsiteY9" fmla="*/ 4719 h 9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063" h="9868">
                    <a:moveTo>
                      <a:pt x="5107" y="4719"/>
                    </a:moveTo>
                    <a:cubicBezTo>
                      <a:pt x="3436" y="5597"/>
                      <a:pt x="1843" y="6617"/>
                      <a:pt x="345" y="7767"/>
                    </a:cubicBezTo>
                    <a:cubicBezTo>
                      <a:pt x="-115" y="8246"/>
                      <a:pt x="-115" y="9002"/>
                      <a:pt x="345" y="9481"/>
                    </a:cubicBezTo>
                    <a:cubicBezTo>
                      <a:pt x="762" y="9955"/>
                      <a:pt x="1484" y="10000"/>
                      <a:pt x="1958" y="9582"/>
                    </a:cubicBezTo>
                    <a:cubicBezTo>
                      <a:pt x="1994" y="9551"/>
                      <a:pt x="2028" y="9517"/>
                      <a:pt x="2059" y="9481"/>
                    </a:cubicBezTo>
                    <a:cubicBezTo>
                      <a:pt x="10670" y="2853"/>
                      <a:pt x="21953" y="796"/>
                      <a:pt x="32349" y="3957"/>
                    </a:cubicBezTo>
                    <a:cubicBezTo>
                      <a:pt x="32987" y="4203"/>
                      <a:pt x="33703" y="3885"/>
                      <a:pt x="33949" y="3246"/>
                    </a:cubicBezTo>
                    <a:cubicBezTo>
                      <a:pt x="33956" y="3229"/>
                      <a:pt x="33962" y="3212"/>
                      <a:pt x="33968" y="3195"/>
                    </a:cubicBezTo>
                    <a:cubicBezTo>
                      <a:pt x="34231" y="2563"/>
                      <a:pt x="33932" y="1838"/>
                      <a:pt x="33301" y="1575"/>
                    </a:cubicBezTo>
                    <a:cubicBezTo>
                      <a:pt x="23873" y="-1325"/>
                      <a:pt x="13665" y="-187"/>
                      <a:pt x="5107" y="47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6" name="任意多边形: 形状 825">
                <a:extLst>
                  <a:ext uri="{FF2B5EF4-FFF2-40B4-BE49-F238E27FC236}">
                    <a16:creationId xmlns:a16="http://schemas.microsoft.com/office/drawing/2014/main" id="{0D52CA30-EF74-8DC2-7645-6F46BE2A91F1}"/>
                  </a:ext>
                </a:extLst>
              </p:cNvPr>
              <p:cNvSpPr/>
              <p:nvPr/>
            </p:nvSpPr>
            <p:spPr>
              <a:xfrm>
                <a:off x="1886042" y="3445233"/>
                <a:ext cx="22694" cy="15768"/>
              </a:xfrm>
              <a:custGeom>
                <a:avLst/>
                <a:gdLst>
                  <a:gd name="connsiteX0" fmla="*/ 2398 w 22694"/>
                  <a:gd name="connsiteY0" fmla="*/ 15716 h 15768"/>
                  <a:gd name="connsiteX1" fmla="*/ 4685 w 22694"/>
                  <a:gd name="connsiteY1" fmla="*/ 14573 h 15768"/>
                  <a:gd name="connsiteX2" fmla="*/ 20210 w 22694"/>
                  <a:gd name="connsiteY2" fmla="*/ 5048 h 15768"/>
                  <a:gd name="connsiteX3" fmla="*/ 22692 w 22694"/>
                  <a:gd name="connsiteY3" fmla="*/ 2772 h 15768"/>
                  <a:gd name="connsiteX4" fmla="*/ 22687 w 22694"/>
                  <a:gd name="connsiteY4" fmla="*/ 2476 h 15768"/>
                  <a:gd name="connsiteX5" fmla="*/ 20210 w 22694"/>
                  <a:gd name="connsiteY5" fmla="*/ 0 h 15768"/>
                  <a:gd name="connsiteX6" fmla="*/ 398 w 22694"/>
                  <a:gd name="connsiteY6" fmla="*/ 12097 h 15768"/>
                  <a:gd name="connsiteX7" fmla="*/ 1160 w 22694"/>
                  <a:gd name="connsiteY7" fmla="*/ 15621 h 15768"/>
                  <a:gd name="connsiteX8" fmla="*/ 2399 w 22694"/>
                  <a:gd name="connsiteY8" fmla="*/ 15716 h 15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694" h="15768">
                    <a:moveTo>
                      <a:pt x="2398" y="15716"/>
                    </a:moveTo>
                    <a:cubicBezTo>
                      <a:pt x="3309" y="15768"/>
                      <a:pt x="4179" y="15333"/>
                      <a:pt x="4685" y="14573"/>
                    </a:cubicBezTo>
                    <a:cubicBezTo>
                      <a:pt x="8085" y="9145"/>
                      <a:pt x="13830" y="5620"/>
                      <a:pt x="20210" y="5048"/>
                    </a:cubicBezTo>
                    <a:cubicBezTo>
                      <a:pt x="21524" y="5105"/>
                      <a:pt x="22635" y="4086"/>
                      <a:pt x="22692" y="2772"/>
                    </a:cubicBezTo>
                    <a:cubicBezTo>
                      <a:pt x="22697" y="2674"/>
                      <a:pt x="22695" y="2575"/>
                      <a:pt x="22687" y="2476"/>
                    </a:cubicBezTo>
                    <a:cubicBezTo>
                      <a:pt x="22687" y="1109"/>
                      <a:pt x="21578" y="0"/>
                      <a:pt x="20210" y="0"/>
                    </a:cubicBezTo>
                    <a:cubicBezTo>
                      <a:pt x="12044" y="607"/>
                      <a:pt x="4670" y="5110"/>
                      <a:pt x="398" y="12097"/>
                    </a:cubicBezTo>
                    <a:cubicBezTo>
                      <a:pt x="-352" y="13283"/>
                      <a:pt x="-12" y="14851"/>
                      <a:pt x="1160" y="15621"/>
                    </a:cubicBezTo>
                    <a:cubicBezTo>
                      <a:pt x="1554" y="15777"/>
                      <a:pt x="1986" y="15810"/>
                      <a:pt x="2399" y="157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7" name="任意多边形: 形状 826">
                <a:extLst>
                  <a:ext uri="{FF2B5EF4-FFF2-40B4-BE49-F238E27FC236}">
                    <a16:creationId xmlns:a16="http://schemas.microsoft.com/office/drawing/2014/main" id="{522531FC-B82E-126E-F883-0BC9EC5399AC}"/>
                  </a:ext>
                </a:extLst>
              </p:cNvPr>
              <p:cNvSpPr/>
              <p:nvPr/>
            </p:nvSpPr>
            <p:spPr>
              <a:xfrm>
                <a:off x="1936340" y="3409516"/>
                <a:ext cx="20501" cy="18698"/>
              </a:xfrm>
              <a:custGeom>
                <a:avLst/>
                <a:gdLst>
                  <a:gd name="connsiteX0" fmla="*/ 20395 w 20501"/>
                  <a:gd name="connsiteY0" fmla="*/ 3333 h 18698"/>
                  <a:gd name="connsiteX1" fmla="*/ 20395 w 20501"/>
                  <a:gd name="connsiteY1" fmla="*/ 1809 h 18698"/>
                  <a:gd name="connsiteX2" fmla="*/ 17251 w 20501"/>
                  <a:gd name="connsiteY2" fmla="*/ 94 h 18698"/>
                  <a:gd name="connsiteX3" fmla="*/ 106 w 20501"/>
                  <a:gd name="connsiteY3" fmla="*/ 15334 h 18698"/>
                  <a:gd name="connsiteX4" fmla="*/ 1725 w 20501"/>
                  <a:gd name="connsiteY4" fmla="*/ 18573 h 18698"/>
                  <a:gd name="connsiteX5" fmla="*/ 4854 w 20501"/>
                  <a:gd name="connsiteY5" fmla="*/ 16999 h 18698"/>
                  <a:gd name="connsiteX6" fmla="*/ 4869 w 20501"/>
                  <a:gd name="connsiteY6" fmla="*/ 16954 h 18698"/>
                  <a:gd name="connsiteX7" fmla="*/ 18585 w 20501"/>
                  <a:gd name="connsiteY7" fmla="*/ 4952 h 18698"/>
                  <a:gd name="connsiteX8" fmla="*/ 20395 w 20501"/>
                  <a:gd name="connsiteY8" fmla="*/ 3333 h 1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501" h="18698">
                    <a:moveTo>
                      <a:pt x="20395" y="3333"/>
                    </a:moveTo>
                    <a:cubicBezTo>
                      <a:pt x="20537" y="2835"/>
                      <a:pt x="20537" y="2307"/>
                      <a:pt x="20395" y="1809"/>
                    </a:cubicBezTo>
                    <a:cubicBezTo>
                      <a:pt x="19982" y="482"/>
                      <a:pt x="18590" y="-277"/>
                      <a:pt x="17251" y="94"/>
                    </a:cubicBezTo>
                    <a:cubicBezTo>
                      <a:pt x="9394" y="2076"/>
                      <a:pt x="2996" y="7764"/>
                      <a:pt x="106" y="15334"/>
                    </a:cubicBezTo>
                    <a:cubicBezTo>
                      <a:pt x="-282" y="16671"/>
                      <a:pt x="423" y="18081"/>
                      <a:pt x="1725" y="18573"/>
                    </a:cubicBezTo>
                    <a:cubicBezTo>
                      <a:pt x="3024" y="19002"/>
                      <a:pt x="4425" y="18297"/>
                      <a:pt x="4854" y="16999"/>
                    </a:cubicBezTo>
                    <a:cubicBezTo>
                      <a:pt x="4859" y="16984"/>
                      <a:pt x="4864" y="16969"/>
                      <a:pt x="4869" y="16954"/>
                    </a:cubicBezTo>
                    <a:cubicBezTo>
                      <a:pt x="7193" y="10944"/>
                      <a:pt x="12319" y="6458"/>
                      <a:pt x="18585" y="4952"/>
                    </a:cubicBezTo>
                    <a:cubicBezTo>
                      <a:pt x="19429" y="4765"/>
                      <a:pt x="20115" y="4152"/>
                      <a:pt x="20395" y="33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8" name="任意多边形: 形状 827">
                <a:extLst>
                  <a:ext uri="{FF2B5EF4-FFF2-40B4-BE49-F238E27FC236}">
                    <a16:creationId xmlns:a16="http://schemas.microsoft.com/office/drawing/2014/main" id="{518A7E57-F6DF-F2FA-74E2-39174267654C}"/>
                  </a:ext>
                </a:extLst>
              </p:cNvPr>
              <p:cNvSpPr/>
              <p:nvPr/>
            </p:nvSpPr>
            <p:spPr>
              <a:xfrm>
                <a:off x="1773859" y="3339840"/>
                <a:ext cx="175298" cy="137906"/>
              </a:xfrm>
              <a:custGeom>
                <a:avLst/>
                <a:gdLst>
                  <a:gd name="connsiteX0" fmla="*/ 67909 w 175298"/>
                  <a:gd name="connsiteY0" fmla="*/ 123015 h 137906"/>
                  <a:gd name="connsiteX1" fmla="*/ 174684 w 175298"/>
                  <a:gd name="connsiteY1" fmla="*/ 32527 h 137906"/>
                  <a:gd name="connsiteX2" fmla="*/ 138298 w 175298"/>
                  <a:gd name="connsiteY2" fmla="*/ 3952 h 137906"/>
                  <a:gd name="connsiteX3" fmla="*/ 156110 w 175298"/>
                  <a:gd name="connsiteY3" fmla="*/ 16906 h 137906"/>
                  <a:gd name="connsiteX4" fmla="*/ 89435 w 175298"/>
                  <a:gd name="connsiteY4" fmla="*/ 13668 h 137906"/>
                  <a:gd name="connsiteX5" fmla="*/ 112581 w 175298"/>
                  <a:gd name="connsiteY5" fmla="*/ 24621 h 137906"/>
                  <a:gd name="connsiteX6" fmla="*/ 47334 w 175298"/>
                  <a:gd name="connsiteY6" fmla="*/ 56149 h 137906"/>
                  <a:gd name="connsiteX7" fmla="*/ 67909 w 175298"/>
                  <a:gd name="connsiteY7" fmla="*/ 123015 h 13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5298" h="137906">
                    <a:moveTo>
                      <a:pt x="67909" y="123015"/>
                    </a:moveTo>
                    <a:cubicBezTo>
                      <a:pt x="67909" y="123015"/>
                      <a:pt x="168493" y="80724"/>
                      <a:pt x="174684" y="32527"/>
                    </a:cubicBezTo>
                    <a:cubicBezTo>
                      <a:pt x="180875" y="-15669"/>
                      <a:pt x="138298" y="3952"/>
                      <a:pt x="138298" y="3952"/>
                    </a:cubicBezTo>
                    <a:cubicBezTo>
                      <a:pt x="138298" y="3952"/>
                      <a:pt x="158015" y="2619"/>
                      <a:pt x="156110" y="16906"/>
                    </a:cubicBezTo>
                    <a:cubicBezTo>
                      <a:pt x="156110" y="16906"/>
                      <a:pt x="122106" y="-6240"/>
                      <a:pt x="89435" y="13668"/>
                    </a:cubicBezTo>
                    <a:cubicBezTo>
                      <a:pt x="98399" y="13678"/>
                      <a:pt x="106889" y="17696"/>
                      <a:pt x="112581" y="24621"/>
                    </a:cubicBezTo>
                    <a:cubicBezTo>
                      <a:pt x="88917" y="30592"/>
                      <a:pt x="66717" y="41319"/>
                      <a:pt x="47334" y="56149"/>
                    </a:cubicBezTo>
                    <a:cubicBezTo>
                      <a:pt x="13140" y="81867"/>
                      <a:pt x="-48868" y="173402"/>
                      <a:pt x="67909" y="1230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9" name="任意多边形: 形状 828">
                <a:extLst>
                  <a:ext uri="{FF2B5EF4-FFF2-40B4-BE49-F238E27FC236}">
                    <a16:creationId xmlns:a16="http://schemas.microsoft.com/office/drawing/2014/main" id="{F26FEADD-938C-CE48-9887-964BA3BE33FB}"/>
                  </a:ext>
                </a:extLst>
              </p:cNvPr>
              <p:cNvSpPr/>
              <p:nvPr/>
            </p:nvSpPr>
            <p:spPr>
              <a:xfrm>
                <a:off x="1889869" y="4131132"/>
                <a:ext cx="167544" cy="27047"/>
              </a:xfrm>
              <a:custGeom>
                <a:avLst/>
                <a:gdLst>
                  <a:gd name="connsiteX0" fmla="*/ 163925 w 167544"/>
                  <a:gd name="connsiteY0" fmla="*/ 27047 h 27047"/>
                  <a:gd name="connsiteX1" fmla="*/ 0 w 167544"/>
                  <a:gd name="connsiteY1" fmla="*/ 7997 h 27047"/>
                  <a:gd name="connsiteX2" fmla="*/ 167545 w 167544"/>
                  <a:gd name="connsiteY2" fmla="*/ 1139 h 27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7544" h="27047">
                    <a:moveTo>
                      <a:pt x="163925" y="27047"/>
                    </a:moveTo>
                    <a:lnTo>
                      <a:pt x="0" y="7997"/>
                    </a:lnTo>
                    <a:cubicBezTo>
                      <a:pt x="55527" y="660"/>
                      <a:pt x="111604" y="-1635"/>
                      <a:pt x="167545" y="1139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0" name="任意多边形: 形状 829">
                <a:extLst>
                  <a:ext uri="{FF2B5EF4-FFF2-40B4-BE49-F238E27FC236}">
                    <a16:creationId xmlns:a16="http://schemas.microsoft.com/office/drawing/2014/main" id="{9CCBA887-3A85-8D59-6904-06EA05FD8220}"/>
                  </a:ext>
                </a:extLst>
              </p:cNvPr>
              <p:cNvSpPr/>
              <p:nvPr/>
            </p:nvSpPr>
            <p:spPr>
              <a:xfrm>
                <a:off x="1762996" y="3742985"/>
                <a:ext cx="17349" cy="95916"/>
              </a:xfrm>
              <a:custGeom>
                <a:avLst/>
                <a:gdLst>
                  <a:gd name="connsiteX0" fmla="*/ 9430 w 17349"/>
                  <a:gd name="connsiteY0" fmla="*/ 95917 h 95916"/>
                  <a:gd name="connsiteX1" fmla="*/ 7810 w 17349"/>
                  <a:gd name="connsiteY1" fmla="*/ 75914 h 95916"/>
                  <a:gd name="connsiteX2" fmla="*/ 6477 w 17349"/>
                  <a:gd name="connsiteY2" fmla="*/ 60103 h 95916"/>
                  <a:gd name="connsiteX3" fmla="*/ 1619 w 17349"/>
                  <a:gd name="connsiteY3" fmla="*/ 20288 h 95916"/>
                  <a:gd name="connsiteX4" fmla="*/ 0 w 17349"/>
                  <a:gd name="connsiteY4" fmla="*/ 9525 h 95916"/>
                  <a:gd name="connsiteX5" fmla="*/ 14383 w 17349"/>
                  <a:gd name="connsiteY5" fmla="*/ 0 h 95916"/>
                  <a:gd name="connsiteX6" fmla="*/ 9430 w 17349"/>
                  <a:gd name="connsiteY6" fmla="*/ 95917 h 95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49" h="95916">
                    <a:moveTo>
                      <a:pt x="9430" y="95917"/>
                    </a:moveTo>
                    <a:cubicBezTo>
                      <a:pt x="8858" y="89249"/>
                      <a:pt x="8382" y="82582"/>
                      <a:pt x="7810" y="75914"/>
                    </a:cubicBezTo>
                    <a:cubicBezTo>
                      <a:pt x="7810" y="70675"/>
                      <a:pt x="6953" y="65342"/>
                      <a:pt x="6477" y="60103"/>
                    </a:cubicBezTo>
                    <a:cubicBezTo>
                      <a:pt x="5048" y="46768"/>
                      <a:pt x="3524" y="33433"/>
                      <a:pt x="1619" y="20288"/>
                    </a:cubicBezTo>
                    <a:cubicBezTo>
                      <a:pt x="1143" y="16669"/>
                      <a:pt x="571" y="13049"/>
                      <a:pt x="0" y="9525"/>
                    </a:cubicBezTo>
                    <a:cubicBezTo>
                      <a:pt x="4517" y="5950"/>
                      <a:pt x="9329" y="2764"/>
                      <a:pt x="14383" y="0"/>
                    </a:cubicBezTo>
                    <a:cubicBezTo>
                      <a:pt x="19607" y="31959"/>
                      <a:pt x="17918" y="64666"/>
                      <a:pt x="9430" y="9591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1" name="任意多边形: 形状 830">
                <a:extLst>
                  <a:ext uri="{FF2B5EF4-FFF2-40B4-BE49-F238E27FC236}">
                    <a16:creationId xmlns:a16="http://schemas.microsoft.com/office/drawing/2014/main" id="{44131453-9B74-AF75-F9CD-442DB6F9C179}"/>
                  </a:ext>
                </a:extLst>
              </p:cNvPr>
              <p:cNvSpPr/>
              <p:nvPr/>
            </p:nvSpPr>
            <p:spPr>
              <a:xfrm>
                <a:off x="1470769" y="4072455"/>
                <a:ext cx="73595" cy="81915"/>
              </a:xfrm>
              <a:custGeom>
                <a:avLst/>
                <a:gdLst>
                  <a:gd name="connsiteX0" fmla="*/ 28575 w 73595"/>
                  <a:gd name="connsiteY0" fmla="*/ 0 h 81915"/>
                  <a:gd name="connsiteX1" fmla="*/ 0 w 73595"/>
                  <a:gd name="connsiteY1" fmla="*/ 66675 h 81915"/>
                  <a:gd name="connsiteX2" fmla="*/ 61627 w 73595"/>
                  <a:gd name="connsiteY2" fmla="*/ 81915 h 81915"/>
                  <a:gd name="connsiteX3" fmla="*/ 62294 w 73595"/>
                  <a:gd name="connsiteY3" fmla="*/ 4477 h 81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595" h="81915">
                    <a:moveTo>
                      <a:pt x="28575" y="0"/>
                    </a:moveTo>
                    <a:lnTo>
                      <a:pt x="0" y="66675"/>
                    </a:lnTo>
                    <a:lnTo>
                      <a:pt x="61627" y="81915"/>
                    </a:lnTo>
                    <a:cubicBezTo>
                      <a:pt x="61627" y="81915"/>
                      <a:pt x="88106" y="38005"/>
                      <a:pt x="62294" y="4477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2" name="任意多边形: 形状 831">
                <a:extLst>
                  <a:ext uri="{FF2B5EF4-FFF2-40B4-BE49-F238E27FC236}">
                    <a16:creationId xmlns:a16="http://schemas.microsoft.com/office/drawing/2014/main" id="{278B24B8-6287-C0BA-4CFA-1F2A6FBA0B33}"/>
                  </a:ext>
                </a:extLst>
              </p:cNvPr>
              <p:cNvSpPr/>
              <p:nvPr/>
            </p:nvSpPr>
            <p:spPr>
              <a:xfrm>
                <a:off x="1470864" y="4139701"/>
                <a:ext cx="61626" cy="51911"/>
              </a:xfrm>
              <a:custGeom>
                <a:avLst/>
                <a:gdLst>
                  <a:gd name="connsiteX0" fmla="*/ 4381 w 61626"/>
                  <a:gd name="connsiteY0" fmla="*/ 51530 h 51911"/>
                  <a:gd name="connsiteX1" fmla="*/ 53054 w 61626"/>
                  <a:gd name="connsiteY1" fmla="*/ 51911 h 51911"/>
                  <a:gd name="connsiteX2" fmla="*/ 61627 w 61626"/>
                  <a:gd name="connsiteY2" fmla="*/ 15240 h 51911"/>
                  <a:gd name="connsiteX3" fmla="*/ 0 w 61626"/>
                  <a:gd name="connsiteY3" fmla="*/ 0 h 51911"/>
                  <a:gd name="connsiteX4" fmla="*/ 4381 w 61626"/>
                  <a:gd name="connsiteY4" fmla="*/ 51530 h 5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626" h="51911">
                    <a:moveTo>
                      <a:pt x="4381" y="51530"/>
                    </a:moveTo>
                    <a:lnTo>
                      <a:pt x="53054" y="51911"/>
                    </a:lnTo>
                    <a:lnTo>
                      <a:pt x="61627" y="15240"/>
                    </a:lnTo>
                    <a:lnTo>
                      <a:pt x="0" y="0"/>
                    </a:lnTo>
                    <a:lnTo>
                      <a:pt x="4381" y="51530"/>
                    </a:ln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3" name="任意多边形: 形状 832">
                <a:extLst>
                  <a:ext uri="{FF2B5EF4-FFF2-40B4-BE49-F238E27FC236}">
                    <a16:creationId xmlns:a16="http://schemas.microsoft.com/office/drawing/2014/main" id="{F5C115C5-C51F-0A6E-C2C3-B2C129AA448D}"/>
                  </a:ext>
                </a:extLst>
              </p:cNvPr>
              <p:cNvSpPr/>
              <p:nvPr/>
            </p:nvSpPr>
            <p:spPr>
              <a:xfrm>
                <a:off x="1494295" y="3670880"/>
                <a:ext cx="283118" cy="416909"/>
              </a:xfrm>
              <a:custGeom>
                <a:avLst/>
                <a:gdLst>
                  <a:gd name="connsiteX0" fmla="*/ 282321 w 283118"/>
                  <a:gd name="connsiteY0" fmla="*/ 47435 h 416909"/>
                  <a:gd name="connsiteX1" fmla="*/ 272225 w 283118"/>
                  <a:gd name="connsiteY1" fmla="*/ 106394 h 416909"/>
                  <a:gd name="connsiteX2" fmla="*/ 214027 w 283118"/>
                  <a:gd name="connsiteY2" fmla="*/ 144971 h 416909"/>
                  <a:gd name="connsiteX3" fmla="*/ 170498 w 283118"/>
                  <a:gd name="connsiteY3" fmla="*/ 179165 h 416909"/>
                  <a:gd name="connsiteX4" fmla="*/ 150876 w 283118"/>
                  <a:gd name="connsiteY4" fmla="*/ 196596 h 416909"/>
                  <a:gd name="connsiteX5" fmla="*/ 135636 w 283118"/>
                  <a:gd name="connsiteY5" fmla="*/ 212884 h 416909"/>
                  <a:gd name="connsiteX6" fmla="*/ 130778 w 283118"/>
                  <a:gd name="connsiteY6" fmla="*/ 220409 h 416909"/>
                  <a:gd name="connsiteX7" fmla="*/ 125349 w 283118"/>
                  <a:gd name="connsiteY7" fmla="*/ 230791 h 416909"/>
                  <a:gd name="connsiteX8" fmla="*/ 114395 w 283118"/>
                  <a:gd name="connsiteY8" fmla="*/ 255079 h 416909"/>
                  <a:gd name="connsiteX9" fmla="*/ 94393 w 283118"/>
                  <a:gd name="connsiteY9" fmla="*/ 307848 h 416909"/>
                  <a:gd name="connsiteX10" fmla="*/ 56293 w 283118"/>
                  <a:gd name="connsiteY10" fmla="*/ 416909 h 416909"/>
                  <a:gd name="connsiteX11" fmla="*/ 0 w 283118"/>
                  <a:gd name="connsiteY11" fmla="*/ 403479 h 416909"/>
                  <a:gd name="connsiteX12" fmla="*/ 22384 w 283118"/>
                  <a:gd name="connsiteY12" fmla="*/ 286512 h 416909"/>
                  <a:gd name="connsiteX13" fmla="*/ 38291 w 283118"/>
                  <a:gd name="connsiteY13" fmla="*/ 227838 h 416909"/>
                  <a:gd name="connsiteX14" fmla="*/ 48387 w 283118"/>
                  <a:gd name="connsiteY14" fmla="*/ 197644 h 416909"/>
                  <a:gd name="connsiteX15" fmla="*/ 55436 w 283118"/>
                  <a:gd name="connsiteY15" fmla="*/ 181546 h 416909"/>
                  <a:gd name="connsiteX16" fmla="*/ 64961 w 283118"/>
                  <a:gd name="connsiteY16" fmla="*/ 163830 h 416909"/>
                  <a:gd name="connsiteX17" fmla="*/ 87630 w 283118"/>
                  <a:gd name="connsiteY17" fmla="*/ 135255 h 416909"/>
                  <a:gd name="connsiteX18" fmla="*/ 110300 w 283118"/>
                  <a:gd name="connsiteY18" fmla="*/ 112204 h 416909"/>
                  <a:gd name="connsiteX19" fmla="*/ 156782 w 283118"/>
                  <a:gd name="connsiteY19" fmla="*/ 71723 h 416909"/>
                  <a:gd name="connsiteX20" fmla="*/ 253841 w 283118"/>
                  <a:gd name="connsiteY20" fmla="*/ 0 h 416909"/>
                  <a:gd name="connsiteX21" fmla="*/ 282321 w 283118"/>
                  <a:gd name="connsiteY21" fmla="*/ 47435 h 416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83118" h="416909">
                    <a:moveTo>
                      <a:pt x="282321" y="47435"/>
                    </a:moveTo>
                    <a:cubicBezTo>
                      <a:pt x="286607" y="89345"/>
                      <a:pt x="272225" y="106394"/>
                      <a:pt x="272225" y="106394"/>
                    </a:cubicBezTo>
                    <a:cubicBezTo>
                      <a:pt x="272225" y="106394"/>
                      <a:pt x="231648" y="131921"/>
                      <a:pt x="214027" y="144971"/>
                    </a:cubicBezTo>
                    <a:cubicBezTo>
                      <a:pt x="199073" y="156305"/>
                      <a:pt x="184404" y="167735"/>
                      <a:pt x="170498" y="179165"/>
                    </a:cubicBezTo>
                    <a:cubicBezTo>
                      <a:pt x="163640" y="184975"/>
                      <a:pt x="156972" y="190786"/>
                      <a:pt x="150876" y="196596"/>
                    </a:cubicBezTo>
                    <a:cubicBezTo>
                      <a:pt x="145449" y="201690"/>
                      <a:pt x="140359" y="207131"/>
                      <a:pt x="135636" y="212884"/>
                    </a:cubicBezTo>
                    <a:cubicBezTo>
                      <a:pt x="133889" y="215307"/>
                      <a:pt x="132268" y="217819"/>
                      <a:pt x="130778" y="220409"/>
                    </a:cubicBezTo>
                    <a:cubicBezTo>
                      <a:pt x="129064" y="223171"/>
                      <a:pt x="127254" y="227362"/>
                      <a:pt x="125349" y="230791"/>
                    </a:cubicBezTo>
                    <a:cubicBezTo>
                      <a:pt x="121634" y="238411"/>
                      <a:pt x="117920" y="246602"/>
                      <a:pt x="114395" y="255079"/>
                    </a:cubicBezTo>
                    <a:cubicBezTo>
                      <a:pt x="107347" y="272129"/>
                      <a:pt x="100679" y="289846"/>
                      <a:pt x="94393" y="307848"/>
                    </a:cubicBezTo>
                    <a:cubicBezTo>
                      <a:pt x="81153" y="343662"/>
                      <a:pt x="68866" y="380619"/>
                      <a:pt x="56293" y="416909"/>
                    </a:cubicBezTo>
                    <a:lnTo>
                      <a:pt x="0" y="403479"/>
                    </a:lnTo>
                    <a:cubicBezTo>
                      <a:pt x="5715" y="364046"/>
                      <a:pt x="13430" y="325469"/>
                      <a:pt x="22384" y="286512"/>
                    </a:cubicBezTo>
                    <a:cubicBezTo>
                      <a:pt x="27051" y="267462"/>
                      <a:pt x="31909" y="247650"/>
                      <a:pt x="38291" y="227838"/>
                    </a:cubicBezTo>
                    <a:cubicBezTo>
                      <a:pt x="41243" y="218313"/>
                      <a:pt x="44577" y="207931"/>
                      <a:pt x="48387" y="197644"/>
                    </a:cubicBezTo>
                    <a:cubicBezTo>
                      <a:pt x="50673" y="192215"/>
                      <a:pt x="52578" y="187357"/>
                      <a:pt x="55436" y="181546"/>
                    </a:cubicBezTo>
                    <a:cubicBezTo>
                      <a:pt x="58212" y="175435"/>
                      <a:pt x="61395" y="169517"/>
                      <a:pt x="64961" y="163830"/>
                    </a:cubicBezTo>
                    <a:cubicBezTo>
                      <a:pt x="71753" y="153723"/>
                      <a:pt x="79333" y="144169"/>
                      <a:pt x="87630" y="135255"/>
                    </a:cubicBezTo>
                    <a:cubicBezTo>
                      <a:pt x="95155" y="127063"/>
                      <a:pt x="102679" y="119539"/>
                      <a:pt x="110300" y="112204"/>
                    </a:cubicBezTo>
                    <a:cubicBezTo>
                      <a:pt x="125444" y="97727"/>
                      <a:pt x="140970" y="84487"/>
                      <a:pt x="156782" y="71723"/>
                    </a:cubicBezTo>
                    <a:cubicBezTo>
                      <a:pt x="188309" y="46101"/>
                      <a:pt x="219932" y="22670"/>
                      <a:pt x="253841" y="0"/>
                    </a:cubicBezTo>
                    <a:cubicBezTo>
                      <a:pt x="254127" y="286"/>
                      <a:pt x="278511" y="9525"/>
                      <a:pt x="282321" y="4743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4" name="任意多边形: 形状 833">
                <a:extLst>
                  <a:ext uri="{FF2B5EF4-FFF2-40B4-BE49-F238E27FC236}">
                    <a16:creationId xmlns:a16="http://schemas.microsoft.com/office/drawing/2014/main" id="{6F2948F0-3B4A-FF86-D64E-DB9A27A17E00}"/>
                  </a:ext>
                </a:extLst>
              </p:cNvPr>
              <p:cNvSpPr/>
              <p:nvPr/>
            </p:nvSpPr>
            <p:spPr>
              <a:xfrm>
                <a:off x="1494295" y="3670880"/>
                <a:ext cx="283118" cy="416909"/>
              </a:xfrm>
              <a:custGeom>
                <a:avLst/>
                <a:gdLst>
                  <a:gd name="connsiteX0" fmla="*/ 282321 w 283118"/>
                  <a:gd name="connsiteY0" fmla="*/ 47435 h 416909"/>
                  <a:gd name="connsiteX1" fmla="*/ 272225 w 283118"/>
                  <a:gd name="connsiteY1" fmla="*/ 106394 h 416909"/>
                  <a:gd name="connsiteX2" fmla="*/ 214027 w 283118"/>
                  <a:gd name="connsiteY2" fmla="*/ 144971 h 416909"/>
                  <a:gd name="connsiteX3" fmla="*/ 170498 w 283118"/>
                  <a:gd name="connsiteY3" fmla="*/ 179165 h 416909"/>
                  <a:gd name="connsiteX4" fmla="*/ 150876 w 283118"/>
                  <a:gd name="connsiteY4" fmla="*/ 196596 h 416909"/>
                  <a:gd name="connsiteX5" fmla="*/ 135636 w 283118"/>
                  <a:gd name="connsiteY5" fmla="*/ 212884 h 416909"/>
                  <a:gd name="connsiteX6" fmla="*/ 130778 w 283118"/>
                  <a:gd name="connsiteY6" fmla="*/ 220409 h 416909"/>
                  <a:gd name="connsiteX7" fmla="*/ 125349 w 283118"/>
                  <a:gd name="connsiteY7" fmla="*/ 230791 h 416909"/>
                  <a:gd name="connsiteX8" fmla="*/ 114395 w 283118"/>
                  <a:gd name="connsiteY8" fmla="*/ 255079 h 416909"/>
                  <a:gd name="connsiteX9" fmla="*/ 94393 w 283118"/>
                  <a:gd name="connsiteY9" fmla="*/ 307848 h 416909"/>
                  <a:gd name="connsiteX10" fmla="*/ 56293 w 283118"/>
                  <a:gd name="connsiteY10" fmla="*/ 416909 h 416909"/>
                  <a:gd name="connsiteX11" fmla="*/ 0 w 283118"/>
                  <a:gd name="connsiteY11" fmla="*/ 403479 h 416909"/>
                  <a:gd name="connsiteX12" fmla="*/ 22384 w 283118"/>
                  <a:gd name="connsiteY12" fmla="*/ 286512 h 416909"/>
                  <a:gd name="connsiteX13" fmla="*/ 38291 w 283118"/>
                  <a:gd name="connsiteY13" fmla="*/ 227838 h 416909"/>
                  <a:gd name="connsiteX14" fmla="*/ 48387 w 283118"/>
                  <a:gd name="connsiteY14" fmla="*/ 197644 h 416909"/>
                  <a:gd name="connsiteX15" fmla="*/ 55436 w 283118"/>
                  <a:gd name="connsiteY15" fmla="*/ 181546 h 416909"/>
                  <a:gd name="connsiteX16" fmla="*/ 64961 w 283118"/>
                  <a:gd name="connsiteY16" fmla="*/ 163830 h 416909"/>
                  <a:gd name="connsiteX17" fmla="*/ 87630 w 283118"/>
                  <a:gd name="connsiteY17" fmla="*/ 135255 h 416909"/>
                  <a:gd name="connsiteX18" fmla="*/ 110300 w 283118"/>
                  <a:gd name="connsiteY18" fmla="*/ 112204 h 416909"/>
                  <a:gd name="connsiteX19" fmla="*/ 156782 w 283118"/>
                  <a:gd name="connsiteY19" fmla="*/ 71723 h 416909"/>
                  <a:gd name="connsiteX20" fmla="*/ 253841 w 283118"/>
                  <a:gd name="connsiteY20" fmla="*/ 0 h 416909"/>
                  <a:gd name="connsiteX21" fmla="*/ 282321 w 283118"/>
                  <a:gd name="connsiteY21" fmla="*/ 47435 h 416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83118" h="416909">
                    <a:moveTo>
                      <a:pt x="282321" y="47435"/>
                    </a:moveTo>
                    <a:cubicBezTo>
                      <a:pt x="286607" y="89345"/>
                      <a:pt x="272225" y="106394"/>
                      <a:pt x="272225" y="106394"/>
                    </a:cubicBezTo>
                    <a:cubicBezTo>
                      <a:pt x="272225" y="106394"/>
                      <a:pt x="231648" y="131921"/>
                      <a:pt x="214027" y="144971"/>
                    </a:cubicBezTo>
                    <a:cubicBezTo>
                      <a:pt x="199073" y="156305"/>
                      <a:pt x="184404" y="167735"/>
                      <a:pt x="170498" y="179165"/>
                    </a:cubicBezTo>
                    <a:cubicBezTo>
                      <a:pt x="163640" y="184975"/>
                      <a:pt x="156972" y="190786"/>
                      <a:pt x="150876" y="196596"/>
                    </a:cubicBezTo>
                    <a:cubicBezTo>
                      <a:pt x="145449" y="201690"/>
                      <a:pt x="140359" y="207131"/>
                      <a:pt x="135636" y="212884"/>
                    </a:cubicBezTo>
                    <a:cubicBezTo>
                      <a:pt x="133889" y="215307"/>
                      <a:pt x="132268" y="217819"/>
                      <a:pt x="130778" y="220409"/>
                    </a:cubicBezTo>
                    <a:cubicBezTo>
                      <a:pt x="129064" y="223171"/>
                      <a:pt x="127254" y="227362"/>
                      <a:pt x="125349" y="230791"/>
                    </a:cubicBezTo>
                    <a:cubicBezTo>
                      <a:pt x="121634" y="238411"/>
                      <a:pt x="117920" y="246602"/>
                      <a:pt x="114395" y="255079"/>
                    </a:cubicBezTo>
                    <a:cubicBezTo>
                      <a:pt x="107347" y="272129"/>
                      <a:pt x="100679" y="289846"/>
                      <a:pt x="94393" y="307848"/>
                    </a:cubicBezTo>
                    <a:cubicBezTo>
                      <a:pt x="81153" y="343662"/>
                      <a:pt x="68866" y="380619"/>
                      <a:pt x="56293" y="416909"/>
                    </a:cubicBezTo>
                    <a:lnTo>
                      <a:pt x="0" y="403479"/>
                    </a:lnTo>
                    <a:cubicBezTo>
                      <a:pt x="5715" y="364046"/>
                      <a:pt x="13430" y="325469"/>
                      <a:pt x="22384" y="286512"/>
                    </a:cubicBezTo>
                    <a:cubicBezTo>
                      <a:pt x="27051" y="267462"/>
                      <a:pt x="31909" y="247650"/>
                      <a:pt x="38291" y="227838"/>
                    </a:cubicBezTo>
                    <a:cubicBezTo>
                      <a:pt x="41243" y="218313"/>
                      <a:pt x="44577" y="207931"/>
                      <a:pt x="48387" y="197644"/>
                    </a:cubicBezTo>
                    <a:cubicBezTo>
                      <a:pt x="50673" y="192215"/>
                      <a:pt x="52578" y="187357"/>
                      <a:pt x="55436" y="181546"/>
                    </a:cubicBezTo>
                    <a:cubicBezTo>
                      <a:pt x="58212" y="175435"/>
                      <a:pt x="61395" y="169517"/>
                      <a:pt x="64961" y="163830"/>
                    </a:cubicBezTo>
                    <a:cubicBezTo>
                      <a:pt x="71753" y="153723"/>
                      <a:pt x="79333" y="144169"/>
                      <a:pt x="87630" y="135255"/>
                    </a:cubicBezTo>
                    <a:cubicBezTo>
                      <a:pt x="95155" y="127063"/>
                      <a:pt x="102679" y="119539"/>
                      <a:pt x="110300" y="112204"/>
                    </a:cubicBezTo>
                    <a:cubicBezTo>
                      <a:pt x="125444" y="97727"/>
                      <a:pt x="140970" y="84487"/>
                      <a:pt x="156782" y="71723"/>
                    </a:cubicBezTo>
                    <a:cubicBezTo>
                      <a:pt x="188309" y="46101"/>
                      <a:pt x="219932" y="22670"/>
                      <a:pt x="253841" y="0"/>
                    </a:cubicBezTo>
                    <a:cubicBezTo>
                      <a:pt x="254127" y="286"/>
                      <a:pt x="278511" y="9525"/>
                      <a:pt x="282321" y="47435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" name="任意多边形: 形状 834">
                <a:extLst>
                  <a:ext uri="{FF2B5EF4-FFF2-40B4-BE49-F238E27FC236}">
                    <a16:creationId xmlns:a16="http://schemas.microsoft.com/office/drawing/2014/main" id="{93047B7A-18A1-1677-F4D5-7DAD95C1B913}"/>
                  </a:ext>
                </a:extLst>
              </p:cNvPr>
              <p:cNvSpPr/>
              <p:nvPr/>
            </p:nvSpPr>
            <p:spPr>
              <a:xfrm>
                <a:off x="1700988" y="3649354"/>
                <a:ext cx="275081" cy="201549"/>
              </a:xfrm>
              <a:custGeom>
                <a:avLst/>
                <a:gdLst>
                  <a:gd name="connsiteX0" fmla="*/ 203549 w 275081"/>
                  <a:gd name="connsiteY0" fmla="*/ 12763 h 201549"/>
                  <a:gd name="connsiteX1" fmla="*/ 224695 w 275081"/>
                  <a:gd name="connsiteY1" fmla="*/ 46006 h 201549"/>
                  <a:gd name="connsiteX2" fmla="*/ 9525 w 275081"/>
                  <a:gd name="connsiteY2" fmla="*/ 165068 h 201549"/>
                  <a:gd name="connsiteX3" fmla="*/ 0 w 275081"/>
                  <a:gd name="connsiteY3" fmla="*/ 193643 h 201549"/>
                  <a:gd name="connsiteX4" fmla="*/ 30099 w 275081"/>
                  <a:gd name="connsiteY4" fmla="*/ 201549 h 201549"/>
                  <a:gd name="connsiteX5" fmla="*/ 243649 w 275081"/>
                  <a:gd name="connsiteY5" fmla="*/ 47530 h 201549"/>
                  <a:gd name="connsiteX6" fmla="*/ 275082 w 275081"/>
                  <a:gd name="connsiteY6" fmla="*/ 12478 h 201549"/>
                  <a:gd name="connsiteX7" fmla="*/ 238030 w 275081"/>
                  <a:gd name="connsiteY7" fmla="*/ 0 h 20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5081" h="201549">
                    <a:moveTo>
                      <a:pt x="203549" y="12763"/>
                    </a:moveTo>
                    <a:lnTo>
                      <a:pt x="224695" y="46006"/>
                    </a:lnTo>
                    <a:cubicBezTo>
                      <a:pt x="224695" y="46006"/>
                      <a:pt x="150876" y="135541"/>
                      <a:pt x="9525" y="165068"/>
                    </a:cubicBezTo>
                    <a:lnTo>
                      <a:pt x="0" y="193643"/>
                    </a:lnTo>
                    <a:lnTo>
                      <a:pt x="30099" y="201549"/>
                    </a:lnTo>
                    <a:cubicBezTo>
                      <a:pt x="30099" y="201549"/>
                      <a:pt x="182499" y="162020"/>
                      <a:pt x="243649" y="47530"/>
                    </a:cubicBezTo>
                    <a:lnTo>
                      <a:pt x="275082" y="12478"/>
                    </a:lnTo>
                    <a:lnTo>
                      <a:pt x="238030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" name="任意多边形: 形状 835">
                <a:extLst>
                  <a:ext uri="{FF2B5EF4-FFF2-40B4-BE49-F238E27FC236}">
                    <a16:creationId xmlns:a16="http://schemas.microsoft.com/office/drawing/2014/main" id="{BDABA01F-5E73-12F1-4C43-60092A9EAC1C}"/>
                  </a:ext>
                </a:extLst>
              </p:cNvPr>
              <p:cNvSpPr/>
              <p:nvPr/>
            </p:nvSpPr>
            <p:spPr>
              <a:xfrm>
                <a:off x="1836053" y="3608492"/>
                <a:ext cx="157543" cy="92487"/>
              </a:xfrm>
              <a:custGeom>
                <a:avLst/>
                <a:gdLst>
                  <a:gd name="connsiteX0" fmla="*/ 0 w 157543"/>
                  <a:gd name="connsiteY0" fmla="*/ 33623 h 92487"/>
                  <a:gd name="connsiteX1" fmla="*/ 34480 w 157543"/>
                  <a:gd name="connsiteY1" fmla="*/ 3524 h 92487"/>
                  <a:gd name="connsiteX2" fmla="*/ 102965 w 157543"/>
                  <a:gd name="connsiteY2" fmla="*/ 41053 h 92487"/>
                  <a:gd name="connsiteX3" fmla="*/ 110966 w 157543"/>
                  <a:gd name="connsiteY3" fmla="*/ 0 h 92487"/>
                  <a:gd name="connsiteX4" fmla="*/ 147161 w 157543"/>
                  <a:gd name="connsiteY4" fmla="*/ 20765 h 92487"/>
                  <a:gd name="connsiteX5" fmla="*/ 157543 w 157543"/>
                  <a:gd name="connsiteY5" fmla="*/ 74009 h 92487"/>
                  <a:gd name="connsiteX6" fmla="*/ 106966 w 157543"/>
                  <a:gd name="connsiteY6" fmla="*/ 52102 h 92487"/>
                  <a:gd name="connsiteX7" fmla="*/ 61817 w 157543"/>
                  <a:gd name="connsiteY7" fmla="*/ 92488 h 92487"/>
                  <a:gd name="connsiteX8" fmla="*/ 0 w 157543"/>
                  <a:gd name="connsiteY8" fmla="*/ 33623 h 9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543" h="92487">
                    <a:moveTo>
                      <a:pt x="0" y="33623"/>
                    </a:moveTo>
                    <a:lnTo>
                      <a:pt x="34480" y="3524"/>
                    </a:lnTo>
                    <a:lnTo>
                      <a:pt x="102965" y="41053"/>
                    </a:lnTo>
                    <a:lnTo>
                      <a:pt x="110966" y="0"/>
                    </a:lnTo>
                    <a:lnTo>
                      <a:pt x="147161" y="20765"/>
                    </a:lnTo>
                    <a:lnTo>
                      <a:pt x="157543" y="74009"/>
                    </a:lnTo>
                    <a:lnTo>
                      <a:pt x="106966" y="52102"/>
                    </a:lnTo>
                    <a:lnTo>
                      <a:pt x="61817" y="92488"/>
                    </a:lnTo>
                    <a:lnTo>
                      <a:pt x="0" y="3362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" name="任意多边形: 形状 836">
                <a:extLst>
                  <a:ext uri="{FF2B5EF4-FFF2-40B4-BE49-F238E27FC236}">
                    <a16:creationId xmlns:a16="http://schemas.microsoft.com/office/drawing/2014/main" id="{37F04EF1-554B-B802-1C20-3BD84617671C}"/>
                  </a:ext>
                </a:extLst>
              </p:cNvPr>
              <p:cNvSpPr/>
              <p:nvPr/>
            </p:nvSpPr>
            <p:spPr>
              <a:xfrm>
                <a:off x="1836053" y="3608492"/>
                <a:ext cx="157543" cy="92487"/>
              </a:xfrm>
              <a:custGeom>
                <a:avLst/>
                <a:gdLst>
                  <a:gd name="connsiteX0" fmla="*/ 0 w 157543"/>
                  <a:gd name="connsiteY0" fmla="*/ 33623 h 92487"/>
                  <a:gd name="connsiteX1" fmla="*/ 34480 w 157543"/>
                  <a:gd name="connsiteY1" fmla="*/ 3524 h 92487"/>
                  <a:gd name="connsiteX2" fmla="*/ 102965 w 157543"/>
                  <a:gd name="connsiteY2" fmla="*/ 41053 h 92487"/>
                  <a:gd name="connsiteX3" fmla="*/ 110966 w 157543"/>
                  <a:gd name="connsiteY3" fmla="*/ 0 h 92487"/>
                  <a:gd name="connsiteX4" fmla="*/ 147161 w 157543"/>
                  <a:gd name="connsiteY4" fmla="*/ 20765 h 92487"/>
                  <a:gd name="connsiteX5" fmla="*/ 157543 w 157543"/>
                  <a:gd name="connsiteY5" fmla="*/ 74009 h 92487"/>
                  <a:gd name="connsiteX6" fmla="*/ 106966 w 157543"/>
                  <a:gd name="connsiteY6" fmla="*/ 52102 h 92487"/>
                  <a:gd name="connsiteX7" fmla="*/ 61817 w 157543"/>
                  <a:gd name="connsiteY7" fmla="*/ 92488 h 92487"/>
                  <a:gd name="connsiteX8" fmla="*/ 0 w 157543"/>
                  <a:gd name="connsiteY8" fmla="*/ 33623 h 9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543" h="92487">
                    <a:moveTo>
                      <a:pt x="0" y="33623"/>
                    </a:moveTo>
                    <a:lnTo>
                      <a:pt x="34480" y="3524"/>
                    </a:lnTo>
                    <a:lnTo>
                      <a:pt x="102965" y="41053"/>
                    </a:lnTo>
                    <a:lnTo>
                      <a:pt x="110966" y="0"/>
                    </a:lnTo>
                    <a:lnTo>
                      <a:pt x="147161" y="20765"/>
                    </a:lnTo>
                    <a:lnTo>
                      <a:pt x="157543" y="74009"/>
                    </a:lnTo>
                    <a:lnTo>
                      <a:pt x="106966" y="52102"/>
                    </a:lnTo>
                    <a:lnTo>
                      <a:pt x="61817" y="92488"/>
                    </a:lnTo>
                    <a:lnTo>
                      <a:pt x="0" y="33623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38" name="图形 6">
              <a:extLst>
                <a:ext uri="{FF2B5EF4-FFF2-40B4-BE49-F238E27FC236}">
                  <a16:creationId xmlns:a16="http://schemas.microsoft.com/office/drawing/2014/main" id="{DB394187-24D3-71B2-7E62-4900D91E56C6}"/>
                </a:ext>
              </a:extLst>
            </p:cNvPr>
            <p:cNvGrpSpPr/>
            <p:nvPr/>
          </p:nvGrpSpPr>
          <p:grpSpPr>
            <a:xfrm>
              <a:off x="2368890" y="2739706"/>
              <a:ext cx="1433014" cy="1294364"/>
              <a:chOff x="2368890" y="2739706"/>
              <a:chExt cx="1433014" cy="1294364"/>
            </a:xfrm>
          </p:grpSpPr>
          <p:sp>
            <p:nvSpPr>
              <p:cNvPr id="839" name="任意多边形: 形状 838">
                <a:extLst>
                  <a:ext uri="{FF2B5EF4-FFF2-40B4-BE49-F238E27FC236}">
                    <a16:creationId xmlns:a16="http://schemas.microsoft.com/office/drawing/2014/main" id="{F979E74E-9F8E-6D9C-A32C-CB363BBE9675}"/>
                  </a:ext>
                </a:extLst>
              </p:cNvPr>
              <p:cNvSpPr/>
              <p:nvPr/>
            </p:nvSpPr>
            <p:spPr>
              <a:xfrm>
                <a:off x="2547189" y="3046326"/>
                <a:ext cx="241173" cy="124396"/>
              </a:xfrm>
              <a:custGeom>
                <a:avLst/>
                <a:gdLst>
                  <a:gd name="connsiteX0" fmla="*/ 233648 w 241173"/>
                  <a:gd name="connsiteY0" fmla="*/ 0 h 124396"/>
                  <a:gd name="connsiteX1" fmla="*/ 104585 w 241173"/>
                  <a:gd name="connsiteY1" fmla="*/ 72866 h 124396"/>
                  <a:gd name="connsiteX2" fmla="*/ 6382 w 241173"/>
                  <a:gd name="connsiteY2" fmla="*/ 92678 h 124396"/>
                  <a:gd name="connsiteX3" fmla="*/ 0 w 241173"/>
                  <a:gd name="connsiteY3" fmla="*/ 124396 h 124396"/>
                  <a:gd name="connsiteX4" fmla="*/ 34862 w 241173"/>
                  <a:gd name="connsiteY4" fmla="*/ 119634 h 124396"/>
                  <a:gd name="connsiteX5" fmla="*/ 102679 w 241173"/>
                  <a:gd name="connsiteY5" fmla="*/ 97346 h 124396"/>
                  <a:gd name="connsiteX6" fmla="*/ 241173 w 241173"/>
                  <a:gd name="connsiteY6" fmla="*/ 15430 h 124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73" h="124396">
                    <a:moveTo>
                      <a:pt x="233648" y="0"/>
                    </a:moveTo>
                    <a:cubicBezTo>
                      <a:pt x="233648" y="0"/>
                      <a:pt x="169545" y="79438"/>
                      <a:pt x="104585" y="72866"/>
                    </a:cubicBezTo>
                    <a:cubicBezTo>
                      <a:pt x="39624" y="66294"/>
                      <a:pt x="6382" y="92678"/>
                      <a:pt x="6382" y="92678"/>
                    </a:cubicBezTo>
                    <a:lnTo>
                      <a:pt x="0" y="124396"/>
                    </a:lnTo>
                    <a:lnTo>
                      <a:pt x="34862" y="119634"/>
                    </a:lnTo>
                    <a:cubicBezTo>
                      <a:pt x="34862" y="119634"/>
                      <a:pt x="34862" y="94488"/>
                      <a:pt x="102679" y="97346"/>
                    </a:cubicBezTo>
                    <a:cubicBezTo>
                      <a:pt x="170497" y="100203"/>
                      <a:pt x="221361" y="41910"/>
                      <a:pt x="241173" y="1543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0" name="任意多边形: 形状 839">
                <a:extLst>
                  <a:ext uri="{FF2B5EF4-FFF2-40B4-BE49-F238E27FC236}">
                    <a16:creationId xmlns:a16="http://schemas.microsoft.com/office/drawing/2014/main" id="{4746F7CB-3DDA-A9E7-8948-C0D042999BAA}"/>
                  </a:ext>
                </a:extLst>
              </p:cNvPr>
              <p:cNvSpPr/>
              <p:nvPr/>
            </p:nvSpPr>
            <p:spPr>
              <a:xfrm>
                <a:off x="2910187" y="2847193"/>
                <a:ext cx="333065" cy="302860"/>
              </a:xfrm>
              <a:custGeom>
                <a:avLst/>
                <a:gdLst>
                  <a:gd name="connsiteX0" fmla="*/ 330708 w 333065"/>
                  <a:gd name="connsiteY0" fmla="*/ 67117 h 302860"/>
                  <a:gd name="connsiteX1" fmla="*/ 329374 w 333065"/>
                  <a:gd name="connsiteY1" fmla="*/ 60831 h 302860"/>
                  <a:gd name="connsiteX2" fmla="*/ 326707 w 333065"/>
                  <a:gd name="connsiteY2" fmla="*/ 51877 h 302860"/>
                  <a:gd name="connsiteX3" fmla="*/ 311182 w 333065"/>
                  <a:gd name="connsiteY3" fmla="*/ 29303 h 302860"/>
                  <a:gd name="connsiteX4" fmla="*/ 282035 w 333065"/>
                  <a:gd name="connsiteY4" fmla="*/ 12158 h 302860"/>
                  <a:gd name="connsiteX5" fmla="*/ 239934 w 333065"/>
                  <a:gd name="connsiteY5" fmla="*/ 2633 h 302860"/>
                  <a:gd name="connsiteX6" fmla="*/ 203263 w 333065"/>
                  <a:gd name="connsiteY6" fmla="*/ 252 h 302860"/>
                  <a:gd name="connsiteX7" fmla="*/ 134112 w 333065"/>
                  <a:gd name="connsiteY7" fmla="*/ 2157 h 302860"/>
                  <a:gd name="connsiteX8" fmla="*/ 0 w 333065"/>
                  <a:gd name="connsiteY8" fmla="*/ 18254 h 302860"/>
                  <a:gd name="connsiteX9" fmla="*/ 16383 w 333065"/>
                  <a:gd name="connsiteY9" fmla="*/ 112075 h 302860"/>
                  <a:gd name="connsiteX10" fmla="*/ 141732 w 333065"/>
                  <a:gd name="connsiteY10" fmla="*/ 95311 h 302860"/>
                  <a:gd name="connsiteX11" fmla="*/ 203073 w 333065"/>
                  <a:gd name="connsiteY11" fmla="*/ 91215 h 302860"/>
                  <a:gd name="connsiteX12" fmla="*/ 231648 w 333065"/>
                  <a:gd name="connsiteY12" fmla="*/ 91215 h 302860"/>
                  <a:gd name="connsiteX13" fmla="*/ 248888 w 333065"/>
                  <a:gd name="connsiteY13" fmla="*/ 93120 h 302860"/>
                  <a:gd name="connsiteX14" fmla="*/ 248888 w 333065"/>
                  <a:gd name="connsiteY14" fmla="*/ 103598 h 302860"/>
                  <a:gd name="connsiteX15" fmla="*/ 238696 w 333065"/>
                  <a:gd name="connsiteY15" fmla="*/ 157605 h 302860"/>
                  <a:gd name="connsiteX16" fmla="*/ 192691 w 333065"/>
                  <a:gd name="connsiteY16" fmla="*/ 272762 h 302860"/>
                  <a:gd name="connsiteX17" fmla="*/ 237934 w 333065"/>
                  <a:gd name="connsiteY17" fmla="*/ 302861 h 302860"/>
                  <a:gd name="connsiteX18" fmla="*/ 310229 w 333065"/>
                  <a:gd name="connsiteY18" fmla="*/ 184751 h 302860"/>
                  <a:gd name="connsiteX19" fmla="*/ 331756 w 333065"/>
                  <a:gd name="connsiteY19" fmla="*/ 112266 h 302860"/>
                  <a:gd name="connsiteX20" fmla="*/ 330708 w 333065"/>
                  <a:gd name="connsiteY20" fmla="*/ 67117 h 30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33065" h="302860">
                    <a:moveTo>
                      <a:pt x="330708" y="67117"/>
                    </a:moveTo>
                    <a:lnTo>
                      <a:pt x="329374" y="60831"/>
                    </a:lnTo>
                    <a:cubicBezTo>
                      <a:pt x="328800" y="57761"/>
                      <a:pt x="327906" y="54760"/>
                      <a:pt x="326707" y="51877"/>
                    </a:cubicBezTo>
                    <a:cubicBezTo>
                      <a:pt x="323312" y="43272"/>
                      <a:pt x="318003" y="35552"/>
                      <a:pt x="311182" y="29303"/>
                    </a:cubicBezTo>
                    <a:cubicBezTo>
                      <a:pt x="302724" y="21678"/>
                      <a:pt x="292809" y="15845"/>
                      <a:pt x="282035" y="12158"/>
                    </a:cubicBezTo>
                    <a:cubicBezTo>
                      <a:pt x="268425" y="7336"/>
                      <a:pt x="254294" y="4139"/>
                      <a:pt x="239934" y="2633"/>
                    </a:cubicBezTo>
                    <a:cubicBezTo>
                      <a:pt x="227266" y="1204"/>
                      <a:pt x="215169" y="537"/>
                      <a:pt x="203263" y="252"/>
                    </a:cubicBezTo>
                    <a:cubicBezTo>
                      <a:pt x="179546" y="-415"/>
                      <a:pt x="156686" y="252"/>
                      <a:pt x="134112" y="2157"/>
                    </a:cubicBezTo>
                    <a:cubicBezTo>
                      <a:pt x="89154" y="5143"/>
                      <a:pt x="44387" y="10516"/>
                      <a:pt x="0" y="18254"/>
                    </a:cubicBezTo>
                    <a:lnTo>
                      <a:pt x="16383" y="112075"/>
                    </a:lnTo>
                    <a:cubicBezTo>
                      <a:pt x="57435" y="105598"/>
                      <a:pt x="100298" y="99597"/>
                      <a:pt x="141732" y="95311"/>
                    </a:cubicBezTo>
                    <a:cubicBezTo>
                      <a:pt x="162496" y="93120"/>
                      <a:pt x="183166" y="91882"/>
                      <a:pt x="203073" y="91215"/>
                    </a:cubicBezTo>
                    <a:cubicBezTo>
                      <a:pt x="212598" y="91215"/>
                      <a:pt x="222790" y="91215"/>
                      <a:pt x="231648" y="91215"/>
                    </a:cubicBezTo>
                    <a:cubicBezTo>
                      <a:pt x="237426" y="91525"/>
                      <a:pt x="243182" y="92161"/>
                      <a:pt x="248888" y="93120"/>
                    </a:cubicBezTo>
                    <a:cubicBezTo>
                      <a:pt x="249087" y="96610"/>
                      <a:pt x="249087" y="100108"/>
                      <a:pt x="248888" y="103598"/>
                    </a:cubicBezTo>
                    <a:cubicBezTo>
                      <a:pt x="247656" y="121942"/>
                      <a:pt x="244234" y="140073"/>
                      <a:pt x="238696" y="157605"/>
                    </a:cubicBezTo>
                    <a:cubicBezTo>
                      <a:pt x="226630" y="197217"/>
                      <a:pt x="211240" y="235740"/>
                      <a:pt x="192691" y="272762"/>
                    </a:cubicBezTo>
                    <a:lnTo>
                      <a:pt x="237934" y="302861"/>
                    </a:lnTo>
                    <a:cubicBezTo>
                      <a:pt x="266855" y="266654"/>
                      <a:pt x="291141" y="226977"/>
                      <a:pt x="310229" y="184751"/>
                    </a:cubicBezTo>
                    <a:cubicBezTo>
                      <a:pt x="320672" y="161682"/>
                      <a:pt x="327914" y="137295"/>
                      <a:pt x="331756" y="112266"/>
                    </a:cubicBezTo>
                    <a:cubicBezTo>
                      <a:pt x="333802" y="97256"/>
                      <a:pt x="333449" y="82016"/>
                      <a:pt x="330708" y="6711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1" name="任意多边形: 形状 840">
                <a:extLst>
                  <a:ext uri="{FF2B5EF4-FFF2-40B4-BE49-F238E27FC236}">
                    <a16:creationId xmlns:a16="http://schemas.microsoft.com/office/drawing/2014/main" id="{DF9CB435-135C-631F-D5CA-C78D936501CC}"/>
                  </a:ext>
                </a:extLst>
              </p:cNvPr>
              <p:cNvSpPr/>
              <p:nvPr/>
            </p:nvSpPr>
            <p:spPr>
              <a:xfrm>
                <a:off x="2911044" y="2848297"/>
                <a:ext cx="332219" cy="301566"/>
              </a:xfrm>
              <a:custGeom>
                <a:avLst/>
                <a:gdLst>
                  <a:gd name="connsiteX0" fmla="*/ 330327 w 332219"/>
                  <a:gd name="connsiteY0" fmla="*/ 111066 h 301566"/>
                  <a:gd name="connsiteX1" fmla="*/ 313658 w 332219"/>
                  <a:gd name="connsiteY1" fmla="*/ 171931 h 301566"/>
                  <a:gd name="connsiteX2" fmla="*/ 308896 w 332219"/>
                  <a:gd name="connsiteY2" fmla="*/ 183551 h 301566"/>
                  <a:gd name="connsiteX3" fmla="*/ 236506 w 332219"/>
                  <a:gd name="connsiteY3" fmla="*/ 301566 h 301566"/>
                  <a:gd name="connsiteX4" fmla="*/ 191834 w 332219"/>
                  <a:gd name="connsiteY4" fmla="*/ 271658 h 301566"/>
                  <a:gd name="connsiteX5" fmla="*/ 238697 w 332219"/>
                  <a:gd name="connsiteY5" fmla="*/ 157358 h 301566"/>
                  <a:gd name="connsiteX6" fmla="*/ 247365 w 332219"/>
                  <a:gd name="connsiteY6" fmla="*/ 119258 h 301566"/>
                  <a:gd name="connsiteX7" fmla="*/ 248889 w 332219"/>
                  <a:gd name="connsiteY7" fmla="*/ 103637 h 301566"/>
                  <a:gd name="connsiteX8" fmla="*/ 248889 w 332219"/>
                  <a:gd name="connsiteY8" fmla="*/ 93159 h 301566"/>
                  <a:gd name="connsiteX9" fmla="*/ 231648 w 332219"/>
                  <a:gd name="connsiteY9" fmla="*/ 91254 h 301566"/>
                  <a:gd name="connsiteX10" fmla="*/ 203073 w 332219"/>
                  <a:gd name="connsiteY10" fmla="*/ 91254 h 301566"/>
                  <a:gd name="connsiteX11" fmla="*/ 200883 w 332219"/>
                  <a:gd name="connsiteY11" fmla="*/ 91254 h 301566"/>
                  <a:gd name="connsiteX12" fmla="*/ 141637 w 332219"/>
                  <a:gd name="connsiteY12" fmla="*/ 95255 h 301566"/>
                  <a:gd name="connsiteX13" fmla="*/ 20193 w 332219"/>
                  <a:gd name="connsiteY13" fmla="*/ 111542 h 301566"/>
                  <a:gd name="connsiteX14" fmla="*/ 16383 w 332219"/>
                  <a:gd name="connsiteY14" fmla="*/ 112114 h 301566"/>
                  <a:gd name="connsiteX15" fmla="*/ 0 w 332219"/>
                  <a:gd name="connsiteY15" fmla="*/ 18197 h 301566"/>
                  <a:gd name="connsiteX16" fmla="*/ 134017 w 332219"/>
                  <a:gd name="connsiteY16" fmla="*/ 2100 h 301566"/>
                  <a:gd name="connsiteX17" fmla="*/ 203264 w 332219"/>
                  <a:gd name="connsiteY17" fmla="*/ 195 h 301566"/>
                  <a:gd name="connsiteX18" fmla="*/ 239935 w 332219"/>
                  <a:gd name="connsiteY18" fmla="*/ 2576 h 301566"/>
                  <a:gd name="connsiteX19" fmla="*/ 282035 w 332219"/>
                  <a:gd name="connsiteY19" fmla="*/ 12101 h 301566"/>
                  <a:gd name="connsiteX20" fmla="*/ 311182 w 332219"/>
                  <a:gd name="connsiteY20" fmla="*/ 29246 h 301566"/>
                  <a:gd name="connsiteX21" fmla="*/ 326708 w 332219"/>
                  <a:gd name="connsiteY21" fmla="*/ 51821 h 301566"/>
                  <a:gd name="connsiteX22" fmla="*/ 329375 w 332219"/>
                  <a:gd name="connsiteY22" fmla="*/ 60774 h 301566"/>
                  <a:gd name="connsiteX23" fmla="*/ 330708 w 332219"/>
                  <a:gd name="connsiteY23" fmla="*/ 67061 h 301566"/>
                  <a:gd name="connsiteX24" fmla="*/ 330327 w 332219"/>
                  <a:gd name="connsiteY24" fmla="*/ 111066 h 30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32219" h="301566">
                    <a:moveTo>
                      <a:pt x="330327" y="111066"/>
                    </a:moveTo>
                    <a:cubicBezTo>
                      <a:pt x="327285" y="131960"/>
                      <a:pt x="321687" y="152402"/>
                      <a:pt x="313658" y="171931"/>
                    </a:cubicBezTo>
                    <a:cubicBezTo>
                      <a:pt x="312134" y="175836"/>
                      <a:pt x="310515" y="179741"/>
                      <a:pt x="308896" y="183551"/>
                    </a:cubicBezTo>
                    <a:cubicBezTo>
                      <a:pt x="289775" y="225751"/>
                      <a:pt x="265456" y="265396"/>
                      <a:pt x="236506" y="301566"/>
                    </a:cubicBezTo>
                    <a:lnTo>
                      <a:pt x="191834" y="271658"/>
                    </a:lnTo>
                    <a:cubicBezTo>
                      <a:pt x="210569" y="234910"/>
                      <a:pt x="226243" y="196681"/>
                      <a:pt x="238697" y="157358"/>
                    </a:cubicBezTo>
                    <a:cubicBezTo>
                      <a:pt x="242475" y="144876"/>
                      <a:pt x="245371" y="132145"/>
                      <a:pt x="247365" y="119258"/>
                    </a:cubicBezTo>
                    <a:cubicBezTo>
                      <a:pt x="248179" y="114085"/>
                      <a:pt x="248688" y="108869"/>
                      <a:pt x="248889" y="103637"/>
                    </a:cubicBezTo>
                    <a:cubicBezTo>
                      <a:pt x="249086" y="100147"/>
                      <a:pt x="249086" y="96649"/>
                      <a:pt x="248889" y="93159"/>
                    </a:cubicBezTo>
                    <a:cubicBezTo>
                      <a:pt x="243182" y="92199"/>
                      <a:pt x="237427" y="91563"/>
                      <a:pt x="231648" y="91254"/>
                    </a:cubicBezTo>
                    <a:cubicBezTo>
                      <a:pt x="222123" y="90683"/>
                      <a:pt x="212598" y="90683"/>
                      <a:pt x="203073" y="91254"/>
                    </a:cubicBezTo>
                    <a:lnTo>
                      <a:pt x="200883" y="91254"/>
                    </a:lnTo>
                    <a:cubicBezTo>
                      <a:pt x="181833" y="91921"/>
                      <a:pt x="161735" y="93254"/>
                      <a:pt x="141637" y="95255"/>
                    </a:cubicBezTo>
                    <a:cubicBezTo>
                      <a:pt x="101441" y="99446"/>
                      <a:pt x="60103" y="104780"/>
                      <a:pt x="20193" y="111542"/>
                    </a:cubicBezTo>
                    <a:lnTo>
                      <a:pt x="16383" y="112114"/>
                    </a:lnTo>
                    <a:lnTo>
                      <a:pt x="0" y="18197"/>
                    </a:lnTo>
                    <a:cubicBezTo>
                      <a:pt x="44362" y="10506"/>
                      <a:pt x="89095" y="5133"/>
                      <a:pt x="134017" y="2100"/>
                    </a:cubicBezTo>
                    <a:cubicBezTo>
                      <a:pt x="156686" y="671"/>
                      <a:pt x="179546" y="-472"/>
                      <a:pt x="203264" y="195"/>
                    </a:cubicBezTo>
                    <a:cubicBezTo>
                      <a:pt x="215170" y="195"/>
                      <a:pt x="227171" y="1148"/>
                      <a:pt x="239935" y="2576"/>
                    </a:cubicBezTo>
                    <a:cubicBezTo>
                      <a:pt x="254287" y="4129"/>
                      <a:pt x="268413" y="7325"/>
                      <a:pt x="282035" y="12101"/>
                    </a:cubicBezTo>
                    <a:cubicBezTo>
                      <a:pt x="292793" y="15824"/>
                      <a:pt x="302701" y="21653"/>
                      <a:pt x="311182" y="29246"/>
                    </a:cubicBezTo>
                    <a:cubicBezTo>
                      <a:pt x="318003" y="35496"/>
                      <a:pt x="323312" y="43215"/>
                      <a:pt x="326708" y="51821"/>
                    </a:cubicBezTo>
                    <a:cubicBezTo>
                      <a:pt x="327858" y="54721"/>
                      <a:pt x="328750" y="57717"/>
                      <a:pt x="329375" y="60774"/>
                    </a:cubicBezTo>
                    <a:lnTo>
                      <a:pt x="330708" y="67061"/>
                    </a:lnTo>
                    <a:cubicBezTo>
                      <a:pt x="332844" y="81661"/>
                      <a:pt x="332715" y="96504"/>
                      <a:pt x="330327" y="11106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2" name="任意多边形: 形状 841">
                <a:extLst>
                  <a:ext uri="{FF2B5EF4-FFF2-40B4-BE49-F238E27FC236}">
                    <a16:creationId xmlns:a16="http://schemas.microsoft.com/office/drawing/2014/main" id="{CC4AF672-1353-3B8A-C3E3-B98556ED67BC}"/>
                  </a:ext>
                </a:extLst>
              </p:cNvPr>
              <p:cNvSpPr/>
              <p:nvPr/>
            </p:nvSpPr>
            <p:spPr>
              <a:xfrm>
                <a:off x="2930380" y="2887259"/>
                <a:ext cx="180688" cy="72009"/>
              </a:xfrm>
              <a:custGeom>
                <a:avLst/>
                <a:gdLst>
                  <a:gd name="connsiteX0" fmla="*/ 180689 w 180688"/>
                  <a:gd name="connsiteY0" fmla="*/ 51721 h 72009"/>
                  <a:gd name="connsiteX1" fmla="*/ 121444 w 180688"/>
                  <a:gd name="connsiteY1" fmla="*/ 55721 h 72009"/>
                  <a:gd name="connsiteX2" fmla="*/ 0 w 180688"/>
                  <a:gd name="connsiteY2" fmla="*/ 72009 h 72009"/>
                  <a:gd name="connsiteX3" fmla="*/ 29527 w 180688"/>
                  <a:gd name="connsiteY3" fmla="*/ 0 h 72009"/>
                  <a:gd name="connsiteX4" fmla="*/ 180689 w 180688"/>
                  <a:gd name="connsiteY4" fmla="*/ 51721 h 7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688" h="72009">
                    <a:moveTo>
                      <a:pt x="180689" y="51721"/>
                    </a:moveTo>
                    <a:cubicBezTo>
                      <a:pt x="161639" y="52388"/>
                      <a:pt x="141541" y="53721"/>
                      <a:pt x="121444" y="55721"/>
                    </a:cubicBezTo>
                    <a:cubicBezTo>
                      <a:pt x="81248" y="59912"/>
                      <a:pt x="39909" y="65246"/>
                      <a:pt x="0" y="72009"/>
                    </a:cubicBezTo>
                    <a:cubicBezTo>
                      <a:pt x="14573" y="36195"/>
                      <a:pt x="29527" y="0"/>
                      <a:pt x="29527" y="0"/>
                    </a:cubicBezTo>
                    <a:cubicBezTo>
                      <a:pt x="82629" y="7951"/>
                      <a:pt x="133846" y="25476"/>
                      <a:pt x="180689" y="51721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3" name="任意多边形: 形状 842">
                <a:extLst>
                  <a:ext uri="{FF2B5EF4-FFF2-40B4-BE49-F238E27FC236}">
                    <a16:creationId xmlns:a16="http://schemas.microsoft.com/office/drawing/2014/main" id="{83685101-C91F-9FAB-842F-C80E6E27F0F6}"/>
                  </a:ext>
                </a:extLst>
              </p:cNvPr>
              <p:cNvSpPr/>
              <p:nvPr/>
            </p:nvSpPr>
            <p:spPr>
              <a:xfrm>
                <a:off x="3102878" y="2967555"/>
                <a:ext cx="121824" cy="182308"/>
              </a:xfrm>
              <a:custGeom>
                <a:avLst/>
                <a:gdLst>
                  <a:gd name="connsiteX0" fmla="*/ 121825 w 121824"/>
                  <a:gd name="connsiteY0" fmla="*/ 52673 h 182308"/>
                  <a:gd name="connsiteX1" fmla="*/ 117062 w 121824"/>
                  <a:gd name="connsiteY1" fmla="*/ 64294 h 182308"/>
                  <a:gd name="connsiteX2" fmla="*/ 44672 w 121824"/>
                  <a:gd name="connsiteY2" fmla="*/ 182309 h 182308"/>
                  <a:gd name="connsiteX3" fmla="*/ 0 w 121824"/>
                  <a:gd name="connsiteY3" fmla="*/ 152400 h 182308"/>
                  <a:gd name="connsiteX4" fmla="*/ 46863 w 121824"/>
                  <a:gd name="connsiteY4" fmla="*/ 38100 h 182308"/>
                  <a:gd name="connsiteX5" fmla="*/ 55531 w 121824"/>
                  <a:gd name="connsiteY5" fmla="*/ 0 h 182308"/>
                  <a:gd name="connsiteX6" fmla="*/ 121825 w 121824"/>
                  <a:gd name="connsiteY6" fmla="*/ 52673 h 18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824" h="182308">
                    <a:moveTo>
                      <a:pt x="121825" y="52673"/>
                    </a:moveTo>
                    <a:cubicBezTo>
                      <a:pt x="120301" y="56579"/>
                      <a:pt x="118681" y="60484"/>
                      <a:pt x="117062" y="64294"/>
                    </a:cubicBezTo>
                    <a:cubicBezTo>
                      <a:pt x="97941" y="106493"/>
                      <a:pt x="73623" y="146138"/>
                      <a:pt x="44672" y="182309"/>
                    </a:cubicBezTo>
                    <a:lnTo>
                      <a:pt x="0" y="152400"/>
                    </a:lnTo>
                    <a:cubicBezTo>
                      <a:pt x="18735" y="115652"/>
                      <a:pt x="34409" y="77423"/>
                      <a:pt x="46863" y="38100"/>
                    </a:cubicBezTo>
                    <a:cubicBezTo>
                      <a:pt x="50641" y="25619"/>
                      <a:pt x="53537" y="12887"/>
                      <a:pt x="55531" y="0"/>
                    </a:cubicBezTo>
                    <a:cubicBezTo>
                      <a:pt x="78982" y="15784"/>
                      <a:pt x="101149" y="33397"/>
                      <a:pt x="121825" y="5267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4" name="任意多边形: 形状 843">
                <a:extLst>
                  <a:ext uri="{FF2B5EF4-FFF2-40B4-BE49-F238E27FC236}">
                    <a16:creationId xmlns:a16="http://schemas.microsoft.com/office/drawing/2014/main" id="{A6B0C600-D42B-4465-C9E2-322AA5FD8FC9}"/>
                  </a:ext>
                </a:extLst>
              </p:cNvPr>
              <p:cNvSpPr/>
              <p:nvPr/>
            </p:nvSpPr>
            <p:spPr>
              <a:xfrm>
                <a:off x="2605925" y="2929850"/>
                <a:ext cx="12274" cy="13735"/>
              </a:xfrm>
              <a:custGeom>
                <a:avLst/>
                <a:gdLst>
                  <a:gd name="connsiteX0" fmla="*/ 10034 w 12274"/>
                  <a:gd name="connsiteY0" fmla="*/ 3319 h 13735"/>
                  <a:gd name="connsiteX1" fmla="*/ 10892 w 12274"/>
                  <a:gd name="connsiteY1" fmla="*/ 12844 h 13735"/>
                  <a:gd name="connsiteX2" fmla="*/ 2224 w 12274"/>
                  <a:gd name="connsiteY2" fmla="*/ 9987 h 13735"/>
                  <a:gd name="connsiteX3" fmla="*/ 1462 w 12274"/>
                  <a:gd name="connsiteY3" fmla="*/ 938 h 13735"/>
                  <a:gd name="connsiteX4" fmla="*/ 10034 w 12274"/>
                  <a:gd name="connsiteY4" fmla="*/ 3319 h 13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74" h="13735">
                    <a:moveTo>
                      <a:pt x="10034" y="3319"/>
                    </a:moveTo>
                    <a:cubicBezTo>
                      <a:pt x="12701" y="6557"/>
                      <a:pt x="12987" y="10653"/>
                      <a:pt x="10892" y="12844"/>
                    </a:cubicBezTo>
                    <a:cubicBezTo>
                      <a:pt x="8796" y="15035"/>
                      <a:pt x="4891" y="12844"/>
                      <a:pt x="2224" y="9987"/>
                    </a:cubicBezTo>
                    <a:cubicBezTo>
                      <a:pt x="-443" y="7129"/>
                      <a:pt x="-729" y="2557"/>
                      <a:pt x="1462" y="938"/>
                    </a:cubicBezTo>
                    <a:cubicBezTo>
                      <a:pt x="3652" y="-681"/>
                      <a:pt x="7462" y="-396"/>
                      <a:pt x="10034" y="33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5" name="任意多边形: 形状 844">
                <a:extLst>
                  <a:ext uri="{FF2B5EF4-FFF2-40B4-BE49-F238E27FC236}">
                    <a16:creationId xmlns:a16="http://schemas.microsoft.com/office/drawing/2014/main" id="{3D94AA82-7A58-FEAC-F487-ABD6F430AB31}"/>
                  </a:ext>
                </a:extLst>
              </p:cNvPr>
              <p:cNvSpPr/>
              <p:nvPr/>
            </p:nvSpPr>
            <p:spPr>
              <a:xfrm>
                <a:off x="2619293" y="2940218"/>
                <a:ext cx="24574" cy="40671"/>
              </a:xfrm>
              <a:custGeom>
                <a:avLst/>
                <a:gdLst>
                  <a:gd name="connsiteX0" fmla="*/ 0 w 24574"/>
                  <a:gd name="connsiteY0" fmla="*/ 0 h 40671"/>
                  <a:gd name="connsiteX1" fmla="*/ 6477 w 24574"/>
                  <a:gd name="connsiteY1" fmla="*/ 40672 h 40671"/>
                  <a:gd name="connsiteX2" fmla="*/ 24574 w 24574"/>
                  <a:gd name="connsiteY2" fmla="*/ 31147 h 40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574" h="40671">
                    <a:moveTo>
                      <a:pt x="0" y="0"/>
                    </a:moveTo>
                    <a:cubicBezTo>
                      <a:pt x="4026" y="13193"/>
                      <a:pt x="6205" y="26881"/>
                      <a:pt x="6477" y="40672"/>
                    </a:cubicBezTo>
                    <a:cubicBezTo>
                      <a:pt x="13607" y="40277"/>
                      <a:pt x="20212" y="36800"/>
                      <a:pt x="24574" y="31147"/>
                    </a:cubicBezTo>
                    <a:close/>
                  </a:path>
                </a:pathLst>
              </a:custGeom>
              <a:solidFill>
                <a:srgbClr val="DE575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6" name="任意多边形: 形状 845">
                <a:extLst>
                  <a:ext uri="{FF2B5EF4-FFF2-40B4-BE49-F238E27FC236}">
                    <a16:creationId xmlns:a16="http://schemas.microsoft.com/office/drawing/2014/main" id="{6AD59F84-7962-BEBB-1FFE-391761C00C61}"/>
                  </a:ext>
                </a:extLst>
              </p:cNvPr>
              <p:cNvSpPr/>
              <p:nvPr/>
            </p:nvSpPr>
            <p:spPr>
              <a:xfrm>
                <a:off x="2591530" y="2901259"/>
                <a:ext cx="22631" cy="14517"/>
              </a:xfrm>
              <a:custGeom>
                <a:avLst/>
                <a:gdLst>
                  <a:gd name="connsiteX0" fmla="*/ 22048 w 22631"/>
                  <a:gd name="connsiteY0" fmla="*/ 4098 h 14517"/>
                  <a:gd name="connsiteX1" fmla="*/ 22620 w 22631"/>
                  <a:gd name="connsiteY1" fmla="*/ 2383 h 14517"/>
                  <a:gd name="connsiteX2" fmla="*/ 20051 w 22631"/>
                  <a:gd name="connsiteY2" fmla="*/ 2 h 14517"/>
                  <a:gd name="connsiteX3" fmla="*/ 20048 w 22631"/>
                  <a:gd name="connsiteY3" fmla="*/ 2 h 14517"/>
                  <a:gd name="connsiteX4" fmla="*/ 331 w 22631"/>
                  <a:gd name="connsiteY4" fmla="*/ 10765 h 14517"/>
                  <a:gd name="connsiteX5" fmla="*/ 1188 w 22631"/>
                  <a:gd name="connsiteY5" fmla="*/ 14194 h 14517"/>
                  <a:gd name="connsiteX6" fmla="*/ 4522 w 22631"/>
                  <a:gd name="connsiteY6" fmla="*/ 13337 h 14517"/>
                  <a:gd name="connsiteX7" fmla="*/ 4522 w 22631"/>
                  <a:gd name="connsiteY7" fmla="*/ 13337 h 14517"/>
                  <a:gd name="connsiteX8" fmla="*/ 20334 w 22631"/>
                  <a:gd name="connsiteY8" fmla="*/ 4955 h 14517"/>
                  <a:gd name="connsiteX9" fmla="*/ 22048 w 22631"/>
                  <a:gd name="connsiteY9" fmla="*/ 4098 h 1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631" h="14517">
                    <a:moveTo>
                      <a:pt x="22048" y="4098"/>
                    </a:moveTo>
                    <a:cubicBezTo>
                      <a:pt x="22477" y="3635"/>
                      <a:pt x="22685" y="3010"/>
                      <a:pt x="22620" y="2383"/>
                    </a:cubicBezTo>
                    <a:cubicBezTo>
                      <a:pt x="22568" y="1016"/>
                      <a:pt x="21418" y="-50"/>
                      <a:pt x="20051" y="2"/>
                    </a:cubicBezTo>
                    <a:cubicBezTo>
                      <a:pt x="20050" y="2"/>
                      <a:pt x="20049" y="2"/>
                      <a:pt x="20048" y="2"/>
                    </a:cubicBezTo>
                    <a:cubicBezTo>
                      <a:pt x="12120" y="184"/>
                      <a:pt x="4772" y="4196"/>
                      <a:pt x="331" y="10765"/>
                    </a:cubicBezTo>
                    <a:cubicBezTo>
                      <a:pt x="-339" y="11955"/>
                      <a:pt x="38" y="13460"/>
                      <a:pt x="1188" y="14194"/>
                    </a:cubicBezTo>
                    <a:cubicBezTo>
                      <a:pt x="2349" y="14854"/>
                      <a:pt x="3823" y="14475"/>
                      <a:pt x="4522" y="13337"/>
                    </a:cubicBezTo>
                    <a:lnTo>
                      <a:pt x="4522" y="13337"/>
                    </a:lnTo>
                    <a:cubicBezTo>
                      <a:pt x="8127" y="8150"/>
                      <a:pt x="14018" y="5027"/>
                      <a:pt x="20334" y="4955"/>
                    </a:cubicBezTo>
                    <a:cubicBezTo>
                      <a:pt x="21003" y="4934"/>
                      <a:pt x="21630" y="4621"/>
                      <a:pt x="22048" y="40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7" name="任意多边形: 形状 846">
                <a:extLst>
                  <a:ext uri="{FF2B5EF4-FFF2-40B4-BE49-F238E27FC236}">
                    <a16:creationId xmlns:a16="http://schemas.microsoft.com/office/drawing/2014/main" id="{C10B2841-243D-73F5-C962-21F300DFCD14}"/>
                  </a:ext>
                </a:extLst>
              </p:cNvPr>
              <p:cNvSpPr/>
              <p:nvPr/>
            </p:nvSpPr>
            <p:spPr>
              <a:xfrm>
                <a:off x="2710828" y="2881830"/>
                <a:ext cx="139968" cy="171546"/>
              </a:xfrm>
              <a:custGeom>
                <a:avLst/>
                <a:gdLst>
                  <a:gd name="connsiteX0" fmla="*/ 0 w 139968"/>
                  <a:gd name="connsiteY0" fmla="*/ 0 h 171546"/>
                  <a:gd name="connsiteX1" fmla="*/ 125921 w 139968"/>
                  <a:gd name="connsiteY1" fmla="*/ 44958 h 171546"/>
                  <a:gd name="connsiteX2" fmla="*/ 127159 w 139968"/>
                  <a:gd name="connsiteY2" fmla="*/ 134779 h 171546"/>
                  <a:gd name="connsiteX3" fmla="*/ 76581 w 139968"/>
                  <a:gd name="connsiteY3" fmla="*/ 152495 h 171546"/>
                  <a:gd name="connsiteX4" fmla="*/ 26003 w 139968"/>
                  <a:gd name="connsiteY4" fmla="*/ 91916 h 171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968" h="171546">
                    <a:moveTo>
                      <a:pt x="0" y="0"/>
                    </a:moveTo>
                    <a:cubicBezTo>
                      <a:pt x="31528" y="22669"/>
                      <a:pt x="91726" y="58579"/>
                      <a:pt x="125921" y="44958"/>
                    </a:cubicBezTo>
                    <a:cubicBezTo>
                      <a:pt x="125921" y="44958"/>
                      <a:pt x="156686" y="70580"/>
                      <a:pt x="127159" y="134779"/>
                    </a:cubicBezTo>
                    <a:cubicBezTo>
                      <a:pt x="94679" y="205454"/>
                      <a:pt x="76581" y="152495"/>
                      <a:pt x="76581" y="152495"/>
                    </a:cubicBezTo>
                    <a:cubicBezTo>
                      <a:pt x="85058" y="109633"/>
                      <a:pt x="56007" y="97536"/>
                      <a:pt x="26003" y="91916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8" name="任意多边形: 形状 847">
                <a:extLst>
                  <a:ext uri="{FF2B5EF4-FFF2-40B4-BE49-F238E27FC236}">
                    <a16:creationId xmlns:a16="http://schemas.microsoft.com/office/drawing/2014/main" id="{85B7E2A1-3A82-F187-AC6F-812173C446CA}"/>
                  </a:ext>
                </a:extLst>
              </p:cNvPr>
              <p:cNvSpPr/>
              <p:nvPr/>
            </p:nvSpPr>
            <p:spPr>
              <a:xfrm>
                <a:off x="2592006" y="2808481"/>
                <a:ext cx="173658" cy="192720"/>
              </a:xfrm>
              <a:custGeom>
                <a:avLst/>
                <a:gdLst>
                  <a:gd name="connsiteX0" fmla="*/ 128347 w 173658"/>
                  <a:gd name="connsiteY0" fmla="*/ 30962 h 192720"/>
                  <a:gd name="connsiteX1" fmla="*/ 173115 w 173658"/>
                  <a:gd name="connsiteY1" fmla="*/ 133546 h 192720"/>
                  <a:gd name="connsiteX2" fmla="*/ 61005 w 173658"/>
                  <a:gd name="connsiteY2" fmla="*/ 177266 h 192720"/>
                  <a:gd name="connsiteX3" fmla="*/ 8523 w 173658"/>
                  <a:gd name="connsiteY3" fmla="*/ 36010 h 192720"/>
                  <a:gd name="connsiteX4" fmla="*/ 104482 w 173658"/>
                  <a:gd name="connsiteY4" fmla="*/ 9026 h 192720"/>
                  <a:gd name="connsiteX5" fmla="*/ 128347 w 173658"/>
                  <a:gd name="connsiteY5" fmla="*/ 30962 h 192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658" h="192720">
                    <a:moveTo>
                      <a:pt x="128347" y="30962"/>
                    </a:moveTo>
                    <a:cubicBezTo>
                      <a:pt x="157779" y="73348"/>
                      <a:pt x="177210" y="96684"/>
                      <a:pt x="173115" y="133546"/>
                    </a:cubicBezTo>
                    <a:cubicBezTo>
                      <a:pt x="167114" y="189077"/>
                      <a:pt x="102534" y="209746"/>
                      <a:pt x="61005" y="177266"/>
                    </a:cubicBezTo>
                    <a:cubicBezTo>
                      <a:pt x="23572" y="147738"/>
                      <a:pt x="-18338" y="83349"/>
                      <a:pt x="8523" y="36010"/>
                    </a:cubicBezTo>
                    <a:cubicBezTo>
                      <a:pt x="27570" y="2060"/>
                      <a:pt x="70532" y="-10021"/>
                      <a:pt x="104482" y="9026"/>
                    </a:cubicBezTo>
                    <a:cubicBezTo>
                      <a:pt x="114033" y="14385"/>
                      <a:pt x="122204" y="21895"/>
                      <a:pt x="128347" y="30962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9" name="任意多边形: 形状 848">
                <a:extLst>
                  <a:ext uri="{FF2B5EF4-FFF2-40B4-BE49-F238E27FC236}">
                    <a16:creationId xmlns:a16="http://schemas.microsoft.com/office/drawing/2014/main" id="{C6193875-DF26-F9CB-180F-E0416FAD5F69}"/>
                  </a:ext>
                </a:extLst>
              </p:cNvPr>
              <p:cNvSpPr/>
              <p:nvPr/>
            </p:nvSpPr>
            <p:spPr>
              <a:xfrm>
                <a:off x="2553557" y="2739706"/>
                <a:ext cx="220077" cy="202406"/>
              </a:xfrm>
              <a:custGeom>
                <a:avLst/>
                <a:gdLst>
                  <a:gd name="connsiteX0" fmla="*/ 214136 w 220077"/>
                  <a:gd name="connsiteY0" fmla="*/ 169651 h 202406"/>
                  <a:gd name="connsiteX1" fmla="*/ 92121 w 220077"/>
                  <a:gd name="connsiteY1" fmla="*/ 174794 h 202406"/>
                  <a:gd name="connsiteX2" fmla="*/ 18302 w 220077"/>
                  <a:gd name="connsiteY2" fmla="*/ 146219 h 202406"/>
                  <a:gd name="connsiteX3" fmla="*/ 21350 w 220077"/>
                  <a:gd name="connsiteY3" fmla="*/ 72020 h 202406"/>
                  <a:gd name="connsiteX4" fmla="*/ 165749 w 220077"/>
                  <a:gd name="connsiteY4" fmla="*/ 27062 h 202406"/>
                  <a:gd name="connsiteX5" fmla="*/ 214136 w 220077"/>
                  <a:gd name="connsiteY5" fmla="*/ 169651 h 202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077" h="202406">
                    <a:moveTo>
                      <a:pt x="214136" y="169651"/>
                    </a:moveTo>
                    <a:cubicBezTo>
                      <a:pt x="209659" y="193749"/>
                      <a:pt x="128411" y="226801"/>
                      <a:pt x="92121" y="174794"/>
                    </a:cubicBezTo>
                    <a:cubicBezTo>
                      <a:pt x="92121" y="174794"/>
                      <a:pt x="46020" y="174794"/>
                      <a:pt x="18302" y="146219"/>
                    </a:cubicBezTo>
                    <a:cubicBezTo>
                      <a:pt x="-9416" y="117644"/>
                      <a:pt x="-3415" y="88403"/>
                      <a:pt x="21350" y="72020"/>
                    </a:cubicBezTo>
                    <a:cubicBezTo>
                      <a:pt x="43258" y="57542"/>
                      <a:pt x="99836" y="-48853"/>
                      <a:pt x="165749" y="27062"/>
                    </a:cubicBezTo>
                    <a:cubicBezTo>
                      <a:pt x="237282" y="24585"/>
                      <a:pt x="219565" y="139742"/>
                      <a:pt x="214136" y="1696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0" name="任意多边形: 形状 849">
                <a:extLst>
                  <a:ext uri="{FF2B5EF4-FFF2-40B4-BE49-F238E27FC236}">
                    <a16:creationId xmlns:a16="http://schemas.microsoft.com/office/drawing/2014/main" id="{C7BD4C5F-138F-854D-B456-DCF39BEE1842}"/>
                  </a:ext>
                </a:extLst>
              </p:cNvPr>
              <p:cNvSpPr/>
              <p:nvPr/>
            </p:nvSpPr>
            <p:spPr>
              <a:xfrm>
                <a:off x="2547622" y="2800611"/>
                <a:ext cx="107082" cy="119223"/>
              </a:xfrm>
              <a:custGeom>
                <a:avLst/>
                <a:gdLst>
                  <a:gd name="connsiteX0" fmla="*/ 83387 w 107082"/>
                  <a:gd name="connsiteY0" fmla="*/ 66 h 119223"/>
                  <a:gd name="connsiteX1" fmla="*/ 16712 w 107082"/>
                  <a:gd name="connsiteY1" fmla="*/ 17401 h 119223"/>
                  <a:gd name="connsiteX2" fmla="*/ 8520 w 107082"/>
                  <a:gd name="connsiteY2" fmla="*/ 107889 h 119223"/>
                  <a:gd name="connsiteX3" fmla="*/ 27570 w 107082"/>
                  <a:gd name="connsiteY3" fmla="*/ 119224 h 119223"/>
                  <a:gd name="connsiteX4" fmla="*/ 13188 w 107082"/>
                  <a:gd name="connsiteY4" fmla="*/ 100174 h 119223"/>
                  <a:gd name="connsiteX5" fmla="*/ 48335 w 107082"/>
                  <a:gd name="connsiteY5" fmla="*/ 119224 h 119223"/>
                  <a:gd name="connsiteX6" fmla="*/ 41381 w 107082"/>
                  <a:gd name="connsiteY6" fmla="*/ 104269 h 119223"/>
                  <a:gd name="connsiteX7" fmla="*/ 93197 w 107082"/>
                  <a:gd name="connsiteY7" fmla="*/ 104269 h 119223"/>
                  <a:gd name="connsiteX8" fmla="*/ 83387 w 107082"/>
                  <a:gd name="connsiteY8" fmla="*/ 66 h 119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082" h="119223">
                    <a:moveTo>
                      <a:pt x="83387" y="66"/>
                    </a:moveTo>
                    <a:cubicBezTo>
                      <a:pt x="83387" y="66"/>
                      <a:pt x="40905" y="-2030"/>
                      <a:pt x="16712" y="17401"/>
                    </a:cubicBezTo>
                    <a:cubicBezTo>
                      <a:pt x="-7482" y="36832"/>
                      <a:pt x="-910" y="96649"/>
                      <a:pt x="8520" y="107889"/>
                    </a:cubicBezTo>
                    <a:cubicBezTo>
                      <a:pt x="13018" y="114152"/>
                      <a:pt x="19920" y="118260"/>
                      <a:pt x="27570" y="119224"/>
                    </a:cubicBezTo>
                    <a:cubicBezTo>
                      <a:pt x="27570" y="119224"/>
                      <a:pt x="13188" y="111699"/>
                      <a:pt x="13188" y="100174"/>
                    </a:cubicBezTo>
                    <a:cubicBezTo>
                      <a:pt x="13188" y="100174"/>
                      <a:pt x="19474" y="114937"/>
                      <a:pt x="48335" y="119224"/>
                    </a:cubicBezTo>
                    <a:cubicBezTo>
                      <a:pt x="43761" y="115636"/>
                      <a:pt x="41177" y="110079"/>
                      <a:pt x="41381" y="104269"/>
                    </a:cubicBezTo>
                    <a:cubicBezTo>
                      <a:pt x="41381" y="104269"/>
                      <a:pt x="57003" y="124558"/>
                      <a:pt x="93197" y="104269"/>
                    </a:cubicBezTo>
                    <a:cubicBezTo>
                      <a:pt x="129393" y="83981"/>
                      <a:pt x="83387" y="66"/>
                      <a:pt x="83387" y="6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1" name="任意多边形: 形状 850">
                <a:extLst>
                  <a:ext uri="{FF2B5EF4-FFF2-40B4-BE49-F238E27FC236}">
                    <a16:creationId xmlns:a16="http://schemas.microsoft.com/office/drawing/2014/main" id="{914FF221-EC18-8FAA-ECB0-25F9F2F2293B}"/>
                  </a:ext>
                </a:extLst>
              </p:cNvPr>
              <p:cNvSpPr/>
              <p:nvPr/>
            </p:nvSpPr>
            <p:spPr>
              <a:xfrm>
                <a:off x="2634092" y="2895387"/>
                <a:ext cx="43283" cy="60613"/>
              </a:xfrm>
              <a:custGeom>
                <a:avLst/>
                <a:gdLst>
                  <a:gd name="connsiteX0" fmla="*/ 33017 w 43283"/>
                  <a:gd name="connsiteY0" fmla="*/ 10159 h 60613"/>
                  <a:gd name="connsiteX1" fmla="*/ 43208 w 43283"/>
                  <a:gd name="connsiteY1" fmla="*/ 46259 h 60613"/>
                  <a:gd name="connsiteX2" fmla="*/ 16919 w 43283"/>
                  <a:gd name="connsiteY2" fmla="*/ 53784 h 60613"/>
                  <a:gd name="connsiteX3" fmla="*/ 2060 w 43283"/>
                  <a:gd name="connsiteY3" fmla="*/ 9874 h 60613"/>
                  <a:gd name="connsiteX4" fmla="*/ 33017 w 43283"/>
                  <a:gd name="connsiteY4" fmla="*/ 10159 h 6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83" h="60613">
                    <a:moveTo>
                      <a:pt x="33017" y="10159"/>
                    </a:moveTo>
                    <a:cubicBezTo>
                      <a:pt x="40279" y="20750"/>
                      <a:pt x="43860" y="33434"/>
                      <a:pt x="43208" y="46259"/>
                    </a:cubicBezTo>
                    <a:cubicBezTo>
                      <a:pt x="42161" y="63119"/>
                      <a:pt x="28064" y="64452"/>
                      <a:pt x="16919" y="53784"/>
                    </a:cubicBezTo>
                    <a:cubicBezTo>
                      <a:pt x="5775" y="43116"/>
                      <a:pt x="-4512" y="23971"/>
                      <a:pt x="2060" y="9874"/>
                    </a:cubicBezTo>
                    <a:cubicBezTo>
                      <a:pt x="8633" y="-4223"/>
                      <a:pt x="24063" y="-2413"/>
                      <a:pt x="33017" y="10159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2" name="任意多边形: 形状 851">
                <a:extLst>
                  <a:ext uri="{FF2B5EF4-FFF2-40B4-BE49-F238E27FC236}">
                    <a16:creationId xmlns:a16="http://schemas.microsoft.com/office/drawing/2014/main" id="{2946C2EB-8547-35CB-A3BB-F316090F6089}"/>
                  </a:ext>
                </a:extLst>
              </p:cNvPr>
              <p:cNvSpPr/>
              <p:nvPr/>
            </p:nvSpPr>
            <p:spPr>
              <a:xfrm>
                <a:off x="2751369" y="2896593"/>
                <a:ext cx="129575" cy="149733"/>
              </a:xfrm>
              <a:custGeom>
                <a:avLst/>
                <a:gdLst>
                  <a:gd name="connsiteX0" fmla="*/ 322 w 129575"/>
                  <a:gd name="connsiteY0" fmla="*/ 149733 h 149733"/>
                  <a:gd name="connsiteX1" fmla="*/ 54995 w 129575"/>
                  <a:gd name="connsiteY1" fmla="*/ 0 h 149733"/>
                  <a:gd name="connsiteX2" fmla="*/ 129576 w 129575"/>
                  <a:gd name="connsiteY2" fmla="*/ 6858 h 149733"/>
                  <a:gd name="connsiteX3" fmla="*/ 322 w 129575"/>
                  <a:gd name="connsiteY3" fmla="*/ 149733 h 14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575" h="149733">
                    <a:moveTo>
                      <a:pt x="322" y="149733"/>
                    </a:moveTo>
                    <a:cubicBezTo>
                      <a:pt x="322" y="149733"/>
                      <a:pt x="-7584" y="53816"/>
                      <a:pt x="54995" y="0"/>
                    </a:cubicBezTo>
                    <a:lnTo>
                      <a:pt x="129576" y="6858"/>
                    </a:lnTo>
                    <a:cubicBezTo>
                      <a:pt x="129576" y="6858"/>
                      <a:pt x="86618" y="111728"/>
                      <a:pt x="322" y="14973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3" name="任意多边形: 形状 852">
                <a:extLst>
                  <a:ext uri="{FF2B5EF4-FFF2-40B4-BE49-F238E27FC236}">
                    <a16:creationId xmlns:a16="http://schemas.microsoft.com/office/drawing/2014/main" id="{A72B4D3D-E76D-5465-4ECC-3F0B166061B2}"/>
                  </a:ext>
                </a:extLst>
              </p:cNvPr>
              <p:cNvSpPr/>
              <p:nvPr/>
            </p:nvSpPr>
            <p:spPr>
              <a:xfrm>
                <a:off x="2751369" y="2896593"/>
                <a:ext cx="129575" cy="149733"/>
              </a:xfrm>
              <a:custGeom>
                <a:avLst/>
                <a:gdLst>
                  <a:gd name="connsiteX0" fmla="*/ 322 w 129575"/>
                  <a:gd name="connsiteY0" fmla="*/ 149733 h 149733"/>
                  <a:gd name="connsiteX1" fmla="*/ 54995 w 129575"/>
                  <a:gd name="connsiteY1" fmla="*/ 0 h 149733"/>
                  <a:gd name="connsiteX2" fmla="*/ 129576 w 129575"/>
                  <a:gd name="connsiteY2" fmla="*/ 6858 h 149733"/>
                  <a:gd name="connsiteX3" fmla="*/ 322 w 129575"/>
                  <a:gd name="connsiteY3" fmla="*/ 149733 h 14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575" h="149733">
                    <a:moveTo>
                      <a:pt x="322" y="149733"/>
                    </a:moveTo>
                    <a:cubicBezTo>
                      <a:pt x="322" y="149733"/>
                      <a:pt x="-7584" y="53816"/>
                      <a:pt x="54995" y="0"/>
                    </a:cubicBezTo>
                    <a:lnTo>
                      <a:pt x="129576" y="6858"/>
                    </a:lnTo>
                    <a:cubicBezTo>
                      <a:pt x="129576" y="6858"/>
                      <a:pt x="86618" y="111728"/>
                      <a:pt x="322" y="149733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" name="任意多边形: 形状 853">
                <a:extLst>
                  <a:ext uri="{FF2B5EF4-FFF2-40B4-BE49-F238E27FC236}">
                    <a16:creationId xmlns:a16="http://schemas.microsoft.com/office/drawing/2014/main" id="{5D82E5BD-872D-D0DF-AA69-4C46B5FFD029}"/>
                  </a:ext>
                </a:extLst>
              </p:cNvPr>
              <p:cNvSpPr/>
              <p:nvPr/>
            </p:nvSpPr>
            <p:spPr>
              <a:xfrm>
                <a:off x="2729307" y="2861446"/>
                <a:ext cx="538733" cy="400621"/>
              </a:xfrm>
              <a:custGeom>
                <a:avLst/>
                <a:gdLst>
                  <a:gd name="connsiteX0" fmla="*/ 237363 w 538733"/>
                  <a:gd name="connsiteY0" fmla="*/ 400621 h 400621"/>
                  <a:gd name="connsiteX1" fmla="*/ 0 w 538733"/>
                  <a:gd name="connsiteY1" fmla="*/ 212408 h 400621"/>
                  <a:gd name="connsiteX2" fmla="*/ 188119 w 538733"/>
                  <a:gd name="connsiteY2" fmla="*/ 0 h 400621"/>
                  <a:gd name="connsiteX3" fmla="*/ 538734 w 538733"/>
                  <a:gd name="connsiteY3" fmla="*/ 304800 h 400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8733" h="400621">
                    <a:moveTo>
                      <a:pt x="237363" y="400621"/>
                    </a:moveTo>
                    <a:cubicBezTo>
                      <a:pt x="237363" y="400621"/>
                      <a:pt x="124587" y="289846"/>
                      <a:pt x="0" y="212408"/>
                    </a:cubicBezTo>
                    <a:cubicBezTo>
                      <a:pt x="0" y="212408"/>
                      <a:pt x="82963" y="17431"/>
                      <a:pt x="188119" y="0"/>
                    </a:cubicBezTo>
                    <a:cubicBezTo>
                      <a:pt x="188119" y="0"/>
                      <a:pt x="459867" y="82105"/>
                      <a:pt x="538734" y="30480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" name="任意多边形: 形状 854">
                <a:extLst>
                  <a:ext uri="{FF2B5EF4-FFF2-40B4-BE49-F238E27FC236}">
                    <a16:creationId xmlns:a16="http://schemas.microsoft.com/office/drawing/2014/main" id="{3FAC89FC-4A79-C43F-C450-048317C7393E}"/>
                  </a:ext>
                </a:extLst>
              </p:cNvPr>
              <p:cNvSpPr/>
              <p:nvPr/>
            </p:nvSpPr>
            <p:spPr>
              <a:xfrm>
                <a:off x="2879707" y="3826805"/>
                <a:ext cx="101250" cy="131254"/>
              </a:xfrm>
              <a:custGeom>
                <a:avLst/>
                <a:gdLst>
                  <a:gd name="connsiteX0" fmla="*/ 101251 w 101250"/>
                  <a:gd name="connsiteY0" fmla="*/ 110585 h 131254"/>
                  <a:gd name="connsiteX1" fmla="*/ 52673 w 101250"/>
                  <a:gd name="connsiteY1" fmla="*/ 131254 h 131254"/>
                  <a:gd name="connsiteX2" fmla="*/ 0 w 101250"/>
                  <a:gd name="connsiteY2" fmla="*/ 20669 h 131254"/>
                  <a:gd name="connsiteX3" fmla="*/ 48673 w 101250"/>
                  <a:gd name="connsiteY3" fmla="*/ 0 h 131254"/>
                  <a:gd name="connsiteX4" fmla="*/ 101251 w 101250"/>
                  <a:gd name="connsiteY4" fmla="*/ 110585 h 13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250" h="131254">
                    <a:moveTo>
                      <a:pt x="101251" y="110585"/>
                    </a:moveTo>
                    <a:lnTo>
                      <a:pt x="52673" y="131254"/>
                    </a:lnTo>
                    <a:lnTo>
                      <a:pt x="0" y="20669"/>
                    </a:lnTo>
                    <a:lnTo>
                      <a:pt x="48673" y="0"/>
                    </a:lnTo>
                    <a:lnTo>
                      <a:pt x="101251" y="110585"/>
                    </a:ln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" name="任意多边形: 形状 855">
                <a:extLst>
                  <a:ext uri="{FF2B5EF4-FFF2-40B4-BE49-F238E27FC236}">
                    <a16:creationId xmlns:a16="http://schemas.microsoft.com/office/drawing/2014/main" id="{EE2FE6F9-08A8-4230-8D5D-814A3AD21318}"/>
                  </a:ext>
                </a:extLst>
              </p:cNvPr>
              <p:cNvSpPr/>
              <p:nvPr/>
            </p:nvSpPr>
            <p:spPr>
              <a:xfrm>
                <a:off x="2643369" y="3165960"/>
                <a:ext cx="624672" cy="736091"/>
              </a:xfrm>
              <a:custGeom>
                <a:avLst/>
                <a:gdLst>
                  <a:gd name="connsiteX0" fmla="*/ 624672 w 624672"/>
                  <a:gd name="connsiteY0" fmla="*/ 0 h 736091"/>
                  <a:gd name="connsiteX1" fmla="*/ 596097 w 624672"/>
                  <a:gd name="connsiteY1" fmla="*/ 304800 h 736091"/>
                  <a:gd name="connsiteX2" fmla="*/ 524850 w 624672"/>
                  <a:gd name="connsiteY2" fmla="*/ 332613 h 736091"/>
                  <a:gd name="connsiteX3" fmla="*/ 317681 w 624672"/>
                  <a:gd name="connsiteY3" fmla="*/ 356425 h 736091"/>
                  <a:gd name="connsiteX4" fmla="*/ 171949 w 624672"/>
                  <a:gd name="connsiteY4" fmla="*/ 365950 h 736091"/>
                  <a:gd name="connsiteX5" fmla="*/ 327873 w 624672"/>
                  <a:gd name="connsiteY5" fmla="*/ 725996 h 736091"/>
                  <a:gd name="connsiteX6" fmla="*/ 247101 w 624672"/>
                  <a:gd name="connsiteY6" fmla="*/ 736092 h 736091"/>
                  <a:gd name="connsiteX7" fmla="*/ 7262 w 624672"/>
                  <a:gd name="connsiteY7" fmla="*/ 343662 h 736091"/>
                  <a:gd name="connsiteX8" fmla="*/ 55553 w 624672"/>
                  <a:gd name="connsiteY8" fmla="*/ 215837 h 736091"/>
                  <a:gd name="connsiteX9" fmla="*/ 340732 w 624672"/>
                  <a:gd name="connsiteY9" fmla="*/ 148495 h 736091"/>
                  <a:gd name="connsiteX10" fmla="*/ 323396 w 624672"/>
                  <a:gd name="connsiteY10" fmla="*/ 96583 h 73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4672" h="736091">
                    <a:moveTo>
                      <a:pt x="624672" y="0"/>
                    </a:moveTo>
                    <a:lnTo>
                      <a:pt x="596097" y="304800"/>
                    </a:lnTo>
                    <a:cubicBezTo>
                      <a:pt x="574324" y="318500"/>
                      <a:pt x="550147" y="327938"/>
                      <a:pt x="524850" y="332613"/>
                    </a:cubicBezTo>
                    <a:cubicBezTo>
                      <a:pt x="465414" y="346424"/>
                      <a:pt x="386166" y="352711"/>
                      <a:pt x="317681" y="356425"/>
                    </a:cubicBezTo>
                    <a:cubicBezTo>
                      <a:pt x="240815" y="360617"/>
                      <a:pt x="177664" y="361379"/>
                      <a:pt x="171949" y="365950"/>
                    </a:cubicBezTo>
                    <a:cubicBezTo>
                      <a:pt x="158614" y="376428"/>
                      <a:pt x="327873" y="725996"/>
                      <a:pt x="327873" y="725996"/>
                    </a:cubicBezTo>
                    <a:lnTo>
                      <a:pt x="247101" y="736092"/>
                    </a:lnTo>
                    <a:cubicBezTo>
                      <a:pt x="247101" y="736092"/>
                      <a:pt x="34789" y="444817"/>
                      <a:pt x="7262" y="343662"/>
                    </a:cubicBezTo>
                    <a:cubicBezTo>
                      <a:pt x="-2835" y="306324"/>
                      <a:pt x="-13026" y="259556"/>
                      <a:pt x="55553" y="215837"/>
                    </a:cubicBezTo>
                    <a:cubicBezTo>
                      <a:pt x="115942" y="177737"/>
                      <a:pt x="340732" y="148495"/>
                      <a:pt x="340732" y="148495"/>
                    </a:cubicBezTo>
                    <a:lnTo>
                      <a:pt x="323396" y="9658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" name="任意多边形: 形状 856">
                <a:extLst>
                  <a:ext uri="{FF2B5EF4-FFF2-40B4-BE49-F238E27FC236}">
                    <a16:creationId xmlns:a16="http://schemas.microsoft.com/office/drawing/2014/main" id="{DC8716F9-CDF9-0356-4379-3FDD05496CBC}"/>
                  </a:ext>
                </a:extLst>
              </p:cNvPr>
              <p:cNvSpPr/>
              <p:nvPr/>
            </p:nvSpPr>
            <p:spPr>
              <a:xfrm>
                <a:off x="2959884" y="3281308"/>
                <a:ext cx="208239" cy="240791"/>
              </a:xfrm>
              <a:custGeom>
                <a:avLst/>
                <a:gdLst>
                  <a:gd name="connsiteX0" fmla="*/ 208240 w 208239"/>
                  <a:gd name="connsiteY0" fmla="*/ 216979 h 240791"/>
                  <a:gd name="connsiteX1" fmla="*/ 1071 w 208239"/>
                  <a:gd name="connsiteY1" fmla="*/ 240792 h 240791"/>
                  <a:gd name="connsiteX2" fmla="*/ 48696 w 208239"/>
                  <a:gd name="connsiteY2" fmla="*/ 20574 h 240791"/>
                  <a:gd name="connsiteX3" fmla="*/ 129087 w 208239"/>
                  <a:gd name="connsiteY3" fmla="*/ 0 h 240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8239" h="240791">
                    <a:moveTo>
                      <a:pt x="208240" y="216979"/>
                    </a:moveTo>
                    <a:cubicBezTo>
                      <a:pt x="148803" y="230791"/>
                      <a:pt x="69556" y="237077"/>
                      <a:pt x="1071" y="240792"/>
                    </a:cubicBezTo>
                    <a:cubicBezTo>
                      <a:pt x="-8454" y="128397"/>
                      <a:pt x="48696" y="20574"/>
                      <a:pt x="48696" y="20574"/>
                    </a:cubicBezTo>
                    <a:lnTo>
                      <a:pt x="129087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8" name="任意多边形: 形状 857">
                <a:extLst>
                  <a:ext uri="{FF2B5EF4-FFF2-40B4-BE49-F238E27FC236}">
                    <a16:creationId xmlns:a16="http://schemas.microsoft.com/office/drawing/2014/main" id="{1989EE79-B234-BFD4-AE27-B68517A5A188}"/>
                  </a:ext>
                </a:extLst>
              </p:cNvPr>
              <p:cNvSpPr/>
              <p:nvPr/>
            </p:nvSpPr>
            <p:spPr>
              <a:xfrm>
                <a:off x="3569603" y="3892622"/>
                <a:ext cx="128587" cy="77247"/>
              </a:xfrm>
              <a:custGeom>
                <a:avLst/>
                <a:gdLst>
                  <a:gd name="connsiteX0" fmla="*/ 119920 w 128587"/>
                  <a:gd name="connsiteY0" fmla="*/ 0 h 77247"/>
                  <a:gd name="connsiteX1" fmla="*/ 128588 w 128587"/>
                  <a:gd name="connsiteY1" fmla="*/ 52102 h 77247"/>
                  <a:gd name="connsiteX2" fmla="*/ 8668 w 128587"/>
                  <a:gd name="connsiteY2" fmla="*/ 77248 h 77247"/>
                  <a:gd name="connsiteX3" fmla="*/ 0 w 128587"/>
                  <a:gd name="connsiteY3" fmla="*/ 25051 h 77247"/>
                  <a:gd name="connsiteX4" fmla="*/ 119920 w 128587"/>
                  <a:gd name="connsiteY4" fmla="*/ 0 h 77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87" h="77247">
                    <a:moveTo>
                      <a:pt x="119920" y="0"/>
                    </a:moveTo>
                    <a:lnTo>
                      <a:pt x="128588" y="52102"/>
                    </a:lnTo>
                    <a:lnTo>
                      <a:pt x="8668" y="77248"/>
                    </a:lnTo>
                    <a:lnTo>
                      <a:pt x="0" y="25051"/>
                    </a:lnTo>
                    <a:lnTo>
                      <a:pt x="119920" y="0"/>
                    </a:ln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9" name="任意多边形: 形状 858">
                <a:extLst>
                  <a:ext uri="{FF2B5EF4-FFF2-40B4-BE49-F238E27FC236}">
                    <a16:creationId xmlns:a16="http://schemas.microsoft.com/office/drawing/2014/main" id="{368E6C37-F895-7ED7-F0AA-5036E9CBDA88}"/>
                  </a:ext>
                </a:extLst>
              </p:cNvPr>
              <p:cNvSpPr/>
              <p:nvPr/>
            </p:nvSpPr>
            <p:spPr>
              <a:xfrm>
                <a:off x="3698571" y="3946415"/>
                <a:ext cx="17061" cy="31857"/>
              </a:xfrm>
              <a:custGeom>
                <a:avLst/>
                <a:gdLst>
                  <a:gd name="connsiteX0" fmla="*/ 2096 w 17061"/>
                  <a:gd name="connsiteY0" fmla="*/ 215 h 31857"/>
                  <a:gd name="connsiteX1" fmla="*/ 762 w 17061"/>
                  <a:gd name="connsiteY1" fmla="*/ 215 h 31857"/>
                  <a:gd name="connsiteX2" fmla="*/ 0 w 17061"/>
                  <a:gd name="connsiteY2" fmla="*/ 1358 h 31857"/>
                  <a:gd name="connsiteX3" fmla="*/ 7334 w 17061"/>
                  <a:gd name="connsiteY3" fmla="*/ 29933 h 31857"/>
                  <a:gd name="connsiteX4" fmla="*/ 11906 w 17061"/>
                  <a:gd name="connsiteY4" fmla="*/ 31838 h 31857"/>
                  <a:gd name="connsiteX5" fmla="*/ 16669 w 17061"/>
                  <a:gd name="connsiteY5" fmla="*/ 29076 h 31857"/>
                  <a:gd name="connsiteX6" fmla="*/ 11906 w 17061"/>
                  <a:gd name="connsiteY6" fmla="*/ 13740 h 31857"/>
                  <a:gd name="connsiteX7" fmla="*/ 2096 w 17061"/>
                  <a:gd name="connsiteY7" fmla="*/ 215 h 31857"/>
                  <a:gd name="connsiteX8" fmla="*/ 2667 w 17061"/>
                  <a:gd name="connsiteY8" fmla="*/ 4691 h 31857"/>
                  <a:gd name="connsiteX9" fmla="*/ 14383 w 17061"/>
                  <a:gd name="connsiteY9" fmla="*/ 27551 h 31857"/>
                  <a:gd name="connsiteX10" fmla="*/ 11906 w 17061"/>
                  <a:gd name="connsiteY10" fmla="*/ 28885 h 31857"/>
                  <a:gd name="connsiteX11" fmla="*/ 9049 w 17061"/>
                  <a:gd name="connsiteY11" fmla="*/ 27647 h 31857"/>
                  <a:gd name="connsiteX12" fmla="*/ 7620 w 17061"/>
                  <a:gd name="connsiteY12" fmla="*/ 25742 h 31857"/>
                  <a:gd name="connsiteX13" fmla="*/ 2667 w 17061"/>
                  <a:gd name="connsiteY13" fmla="*/ 4691 h 31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061" h="31857">
                    <a:moveTo>
                      <a:pt x="2096" y="215"/>
                    </a:moveTo>
                    <a:cubicBezTo>
                      <a:pt x="1697" y="-72"/>
                      <a:pt x="1160" y="-72"/>
                      <a:pt x="762" y="215"/>
                    </a:cubicBezTo>
                    <a:cubicBezTo>
                      <a:pt x="301" y="407"/>
                      <a:pt x="0" y="858"/>
                      <a:pt x="0" y="1358"/>
                    </a:cubicBezTo>
                    <a:cubicBezTo>
                      <a:pt x="0" y="2310"/>
                      <a:pt x="762" y="23551"/>
                      <a:pt x="7334" y="29933"/>
                    </a:cubicBezTo>
                    <a:cubicBezTo>
                      <a:pt x="8546" y="31148"/>
                      <a:pt x="10190" y="31833"/>
                      <a:pt x="11906" y="31838"/>
                    </a:cubicBezTo>
                    <a:cubicBezTo>
                      <a:pt x="13919" y="32021"/>
                      <a:pt x="15828" y="30913"/>
                      <a:pt x="16669" y="29076"/>
                    </a:cubicBezTo>
                    <a:cubicBezTo>
                      <a:pt x="18097" y="25551"/>
                      <a:pt x="15430" y="19551"/>
                      <a:pt x="11906" y="13740"/>
                    </a:cubicBezTo>
                    <a:cubicBezTo>
                      <a:pt x="9055" y="8942"/>
                      <a:pt x="5771" y="4415"/>
                      <a:pt x="2096" y="215"/>
                    </a:cubicBezTo>
                    <a:close/>
                    <a:moveTo>
                      <a:pt x="2667" y="4691"/>
                    </a:moveTo>
                    <a:cubicBezTo>
                      <a:pt x="9049" y="12311"/>
                      <a:pt x="16002" y="23741"/>
                      <a:pt x="14383" y="27551"/>
                    </a:cubicBezTo>
                    <a:cubicBezTo>
                      <a:pt x="14383" y="28123"/>
                      <a:pt x="13621" y="28790"/>
                      <a:pt x="11906" y="28885"/>
                    </a:cubicBezTo>
                    <a:cubicBezTo>
                      <a:pt x="10828" y="28865"/>
                      <a:pt x="9801" y="28420"/>
                      <a:pt x="9049" y="27647"/>
                    </a:cubicBezTo>
                    <a:cubicBezTo>
                      <a:pt x="8476" y="27090"/>
                      <a:pt x="7994" y="26448"/>
                      <a:pt x="7620" y="25742"/>
                    </a:cubicBezTo>
                    <a:cubicBezTo>
                      <a:pt x="4644" y="19104"/>
                      <a:pt x="2963" y="11959"/>
                      <a:pt x="2667" y="469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0" name="任意多边形: 形状 859">
                <a:extLst>
                  <a:ext uri="{FF2B5EF4-FFF2-40B4-BE49-F238E27FC236}">
                    <a16:creationId xmlns:a16="http://schemas.microsoft.com/office/drawing/2014/main" id="{CC37A3FD-6D4A-63A4-E541-29E3356FBD3E}"/>
                  </a:ext>
                </a:extLst>
              </p:cNvPr>
              <p:cNvSpPr/>
              <p:nvPr/>
            </p:nvSpPr>
            <p:spPr>
              <a:xfrm>
                <a:off x="3685904" y="3946178"/>
                <a:ext cx="15286" cy="27255"/>
              </a:xfrm>
              <a:custGeom>
                <a:avLst/>
                <a:gdLst>
                  <a:gd name="connsiteX0" fmla="*/ 14382 w 15286"/>
                  <a:gd name="connsiteY0" fmla="*/ 166 h 27255"/>
                  <a:gd name="connsiteX1" fmla="*/ 13143 w 15286"/>
                  <a:gd name="connsiteY1" fmla="*/ 166 h 27255"/>
                  <a:gd name="connsiteX2" fmla="*/ 94 w 15286"/>
                  <a:gd name="connsiteY2" fmla="*/ 17787 h 27255"/>
                  <a:gd name="connsiteX3" fmla="*/ 1904 w 15286"/>
                  <a:gd name="connsiteY3" fmla="*/ 24836 h 27255"/>
                  <a:gd name="connsiteX4" fmla="*/ 7333 w 15286"/>
                  <a:gd name="connsiteY4" fmla="*/ 26931 h 27255"/>
                  <a:gd name="connsiteX5" fmla="*/ 15143 w 15286"/>
                  <a:gd name="connsiteY5" fmla="*/ 928 h 27255"/>
                  <a:gd name="connsiteX6" fmla="*/ 15143 w 15286"/>
                  <a:gd name="connsiteY6" fmla="*/ 452 h 27255"/>
                  <a:gd name="connsiteX7" fmla="*/ 14382 w 15286"/>
                  <a:gd name="connsiteY7" fmla="*/ 166 h 27255"/>
                  <a:gd name="connsiteX8" fmla="*/ 2571 w 15286"/>
                  <a:gd name="connsiteY8" fmla="*/ 18359 h 27255"/>
                  <a:gd name="connsiteX9" fmla="*/ 12763 w 15286"/>
                  <a:gd name="connsiteY9" fmla="*/ 3881 h 27255"/>
                  <a:gd name="connsiteX10" fmla="*/ 6381 w 15286"/>
                  <a:gd name="connsiteY10" fmla="*/ 24836 h 27255"/>
                  <a:gd name="connsiteX11" fmla="*/ 3904 w 15286"/>
                  <a:gd name="connsiteY11" fmla="*/ 23502 h 27255"/>
                  <a:gd name="connsiteX12" fmla="*/ 3904 w 15286"/>
                  <a:gd name="connsiteY12" fmla="*/ 22835 h 27255"/>
                  <a:gd name="connsiteX13" fmla="*/ 2570 w 15286"/>
                  <a:gd name="connsiteY13" fmla="*/ 18359 h 27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286" h="27255">
                    <a:moveTo>
                      <a:pt x="14382" y="166"/>
                    </a:moveTo>
                    <a:cubicBezTo>
                      <a:pt x="13998" y="-55"/>
                      <a:pt x="13526" y="-55"/>
                      <a:pt x="13143" y="166"/>
                    </a:cubicBezTo>
                    <a:cubicBezTo>
                      <a:pt x="13143" y="166"/>
                      <a:pt x="1237" y="9215"/>
                      <a:pt x="94" y="17787"/>
                    </a:cubicBezTo>
                    <a:cubicBezTo>
                      <a:pt x="-259" y="20284"/>
                      <a:pt x="391" y="22818"/>
                      <a:pt x="1904" y="24836"/>
                    </a:cubicBezTo>
                    <a:cubicBezTo>
                      <a:pt x="3999" y="27598"/>
                      <a:pt x="6000" y="27503"/>
                      <a:pt x="7333" y="26931"/>
                    </a:cubicBezTo>
                    <a:cubicBezTo>
                      <a:pt x="12953" y="24645"/>
                      <a:pt x="16001" y="7881"/>
                      <a:pt x="15143" y="928"/>
                    </a:cubicBezTo>
                    <a:cubicBezTo>
                      <a:pt x="15143" y="928"/>
                      <a:pt x="15143" y="928"/>
                      <a:pt x="15143" y="452"/>
                    </a:cubicBezTo>
                    <a:cubicBezTo>
                      <a:pt x="14945" y="247"/>
                      <a:pt x="14665" y="142"/>
                      <a:pt x="14382" y="166"/>
                    </a:cubicBezTo>
                    <a:close/>
                    <a:moveTo>
                      <a:pt x="2571" y="18359"/>
                    </a:moveTo>
                    <a:cubicBezTo>
                      <a:pt x="4349" y="12575"/>
                      <a:pt x="7918" y="7506"/>
                      <a:pt x="12763" y="3881"/>
                    </a:cubicBezTo>
                    <a:cubicBezTo>
                      <a:pt x="12762" y="11405"/>
                      <a:pt x="9714" y="22931"/>
                      <a:pt x="6381" y="24836"/>
                    </a:cubicBezTo>
                    <a:cubicBezTo>
                      <a:pt x="6381" y="24836"/>
                      <a:pt x="5238" y="25312"/>
                      <a:pt x="3904" y="23502"/>
                    </a:cubicBezTo>
                    <a:cubicBezTo>
                      <a:pt x="3855" y="23283"/>
                      <a:pt x="3855" y="23055"/>
                      <a:pt x="3904" y="22835"/>
                    </a:cubicBezTo>
                    <a:cubicBezTo>
                      <a:pt x="2934" y="21553"/>
                      <a:pt x="2461" y="19963"/>
                      <a:pt x="2570" y="1835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1" name="任意多边形: 形状 860">
                <a:extLst>
                  <a:ext uri="{FF2B5EF4-FFF2-40B4-BE49-F238E27FC236}">
                    <a16:creationId xmlns:a16="http://schemas.microsoft.com/office/drawing/2014/main" id="{35A56BEA-7C8E-9551-80EE-5FBB066D18CE}"/>
                  </a:ext>
                </a:extLst>
              </p:cNvPr>
              <p:cNvSpPr/>
              <p:nvPr/>
            </p:nvSpPr>
            <p:spPr>
              <a:xfrm>
                <a:off x="3660693" y="3855308"/>
                <a:ext cx="141210" cy="178762"/>
              </a:xfrm>
              <a:custGeom>
                <a:avLst/>
                <a:gdLst>
                  <a:gd name="connsiteX0" fmla="*/ 30925 w 141210"/>
                  <a:gd name="connsiteY0" fmla="*/ 90655 h 178762"/>
                  <a:gd name="connsiteX1" fmla="*/ 635 w 141210"/>
                  <a:gd name="connsiteY1" fmla="*/ 41506 h 178762"/>
                  <a:gd name="connsiteX2" fmla="*/ 1397 w 141210"/>
                  <a:gd name="connsiteY2" fmla="*/ 35695 h 178762"/>
                  <a:gd name="connsiteX3" fmla="*/ 35877 w 141210"/>
                  <a:gd name="connsiteY3" fmla="*/ 2167 h 178762"/>
                  <a:gd name="connsiteX4" fmla="*/ 46787 w 141210"/>
                  <a:gd name="connsiteY4" fmla="*/ 2354 h 178762"/>
                  <a:gd name="connsiteX5" fmla="*/ 47879 w 141210"/>
                  <a:gd name="connsiteY5" fmla="*/ 3787 h 178762"/>
                  <a:gd name="connsiteX6" fmla="*/ 87027 w 141210"/>
                  <a:gd name="connsiteY6" fmla="*/ 70462 h 178762"/>
                  <a:gd name="connsiteX7" fmla="*/ 137128 w 141210"/>
                  <a:gd name="connsiteY7" fmla="*/ 148757 h 178762"/>
                  <a:gd name="connsiteX8" fmla="*/ 126556 w 141210"/>
                  <a:gd name="connsiteY8" fmla="*/ 177332 h 178762"/>
                  <a:gd name="connsiteX9" fmla="*/ 40831 w 141210"/>
                  <a:gd name="connsiteY9" fmla="*/ 99799 h 178762"/>
                  <a:gd name="connsiteX10" fmla="*/ 30925 w 141210"/>
                  <a:gd name="connsiteY10" fmla="*/ 90654 h 17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210" h="178762">
                    <a:moveTo>
                      <a:pt x="30925" y="90655"/>
                    </a:moveTo>
                    <a:lnTo>
                      <a:pt x="635" y="41506"/>
                    </a:lnTo>
                    <a:cubicBezTo>
                      <a:pt x="-439" y="39616"/>
                      <a:pt x="-128" y="37244"/>
                      <a:pt x="1397" y="35695"/>
                    </a:cubicBezTo>
                    <a:lnTo>
                      <a:pt x="35877" y="2167"/>
                    </a:lnTo>
                    <a:cubicBezTo>
                      <a:pt x="38942" y="-794"/>
                      <a:pt x="43826" y="-710"/>
                      <a:pt x="46787" y="2354"/>
                    </a:cubicBezTo>
                    <a:cubicBezTo>
                      <a:pt x="47206" y="2787"/>
                      <a:pt x="47572" y="3268"/>
                      <a:pt x="47879" y="3787"/>
                    </a:cubicBezTo>
                    <a:cubicBezTo>
                      <a:pt x="58547" y="21694"/>
                      <a:pt x="73311" y="47887"/>
                      <a:pt x="87027" y="70462"/>
                    </a:cubicBezTo>
                    <a:cubicBezTo>
                      <a:pt x="103029" y="96560"/>
                      <a:pt x="118364" y="118087"/>
                      <a:pt x="137128" y="148757"/>
                    </a:cubicBezTo>
                    <a:cubicBezTo>
                      <a:pt x="148558" y="167236"/>
                      <a:pt x="133033" y="183809"/>
                      <a:pt x="126556" y="177332"/>
                    </a:cubicBezTo>
                    <a:cubicBezTo>
                      <a:pt x="97123" y="146852"/>
                      <a:pt x="78931" y="118658"/>
                      <a:pt x="40831" y="99799"/>
                    </a:cubicBezTo>
                    <a:cubicBezTo>
                      <a:pt x="36758" y="97709"/>
                      <a:pt x="33333" y="94547"/>
                      <a:pt x="30925" y="9065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2" name="任意多边形: 形状 861">
                <a:extLst>
                  <a:ext uri="{FF2B5EF4-FFF2-40B4-BE49-F238E27FC236}">
                    <a16:creationId xmlns:a16="http://schemas.microsoft.com/office/drawing/2014/main" id="{F8985707-3799-9D12-8DBE-9ACDF82AF60E}"/>
                  </a:ext>
                </a:extLst>
              </p:cNvPr>
              <p:cNvSpPr/>
              <p:nvPr/>
            </p:nvSpPr>
            <p:spPr>
              <a:xfrm>
                <a:off x="2971623" y="3165960"/>
                <a:ext cx="687133" cy="831726"/>
              </a:xfrm>
              <a:custGeom>
                <a:avLst/>
                <a:gdLst>
                  <a:gd name="connsiteX0" fmla="*/ 296418 w 687133"/>
                  <a:gd name="connsiteY0" fmla="*/ 0 h 831726"/>
                  <a:gd name="connsiteX1" fmla="*/ 229743 w 687133"/>
                  <a:gd name="connsiteY1" fmla="*/ 345472 h 831726"/>
                  <a:gd name="connsiteX2" fmla="*/ 268986 w 687133"/>
                  <a:gd name="connsiteY2" fmla="*/ 666845 h 831726"/>
                  <a:gd name="connsiteX3" fmla="*/ 687133 w 687133"/>
                  <a:gd name="connsiteY3" fmla="*/ 728663 h 831726"/>
                  <a:gd name="connsiteX4" fmla="*/ 683990 w 687133"/>
                  <a:gd name="connsiteY4" fmla="*/ 820102 h 831726"/>
                  <a:gd name="connsiteX5" fmla="*/ 170783 w 687133"/>
                  <a:gd name="connsiteY5" fmla="*/ 809530 h 831726"/>
                  <a:gd name="connsiteX6" fmla="*/ 0 w 687133"/>
                  <a:gd name="connsiteY6" fmla="*/ 100393 h 83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7133" h="831726">
                    <a:moveTo>
                      <a:pt x="296418" y="0"/>
                    </a:moveTo>
                    <a:cubicBezTo>
                      <a:pt x="296418" y="0"/>
                      <a:pt x="393287" y="248888"/>
                      <a:pt x="229743" y="345472"/>
                    </a:cubicBezTo>
                    <a:cubicBezTo>
                      <a:pt x="229743" y="345472"/>
                      <a:pt x="227647" y="633127"/>
                      <a:pt x="268986" y="666845"/>
                    </a:cubicBezTo>
                    <a:cubicBezTo>
                      <a:pt x="319183" y="707803"/>
                      <a:pt x="687133" y="728663"/>
                      <a:pt x="687133" y="728663"/>
                    </a:cubicBezTo>
                    <a:lnTo>
                      <a:pt x="683990" y="820102"/>
                    </a:lnTo>
                    <a:cubicBezTo>
                      <a:pt x="683990" y="820102"/>
                      <a:pt x="290036" y="852297"/>
                      <a:pt x="170783" y="809530"/>
                    </a:cubicBezTo>
                    <a:cubicBezTo>
                      <a:pt x="31052" y="759428"/>
                      <a:pt x="0" y="100393"/>
                      <a:pt x="0" y="10039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3" name="任意多边形: 形状 862">
                <a:extLst>
                  <a:ext uri="{FF2B5EF4-FFF2-40B4-BE49-F238E27FC236}">
                    <a16:creationId xmlns:a16="http://schemas.microsoft.com/office/drawing/2014/main" id="{42C20AF2-6E57-7D1F-09FB-21AFBA7EA4FD}"/>
                  </a:ext>
                </a:extLst>
              </p:cNvPr>
              <p:cNvSpPr/>
              <p:nvPr/>
            </p:nvSpPr>
            <p:spPr>
              <a:xfrm>
                <a:off x="3156122" y="3301025"/>
                <a:ext cx="66770" cy="101060"/>
              </a:xfrm>
              <a:custGeom>
                <a:avLst/>
                <a:gdLst>
                  <a:gd name="connsiteX0" fmla="*/ 0 w 66770"/>
                  <a:gd name="connsiteY0" fmla="*/ 17717 h 101060"/>
                  <a:gd name="connsiteX1" fmla="*/ 58769 w 66770"/>
                  <a:gd name="connsiteY1" fmla="*/ 0 h 101060"/>
                  <a:gd name="connsiteX2" fmla="*/ 66770 w 66770"/>
                  <a:gd name="connsiteY2" fmla="*/ 77629 h 101060"/>
                  <a:gd name="connsiteX3" fmla="*/ 39529 w 66770"/>
                  <a:gd name="connsiteY3" fmla="*/ 101060 h 101060"/>
                  <a:gd name="connsiteX4" fmla="*/ 13716 w 66770"/>
                  <a:gd name="connsiteY4" fmla="*/ 92869 h 101060"/>
                  <a:gd name="connsiteX5" fmla="*/ 0 w 66770"/>
                  <a:gd name="connsiteY5" fmla="*/ 17717 h 10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70" h="101060">
                    <a:moveTo>
                      <a:pt x="0" y="17717"/>
                    </a:moveTo>
                    <a:lnTo>
                      <a:pt x="58769" y="0"/>
                    </a:lnTo>
                    <a:cubicBezTo>
                      <a:pt x="62963" y="25696"/>
                      <a:pt x="65634" y="51617"/>
                      <a:pt x="66770" y="77629"/>
                    </a:cubicBezTo>
                    <a:lnTo>
                      <a:pt x="39529" y="101060"/>
                    </a:lnTo>
                    <a:lnTo>
                      <a:pt x="13716" y="92869"/>
                    </a:lnTo>
                    <a:cubicBezTo>
                      <a:pt x="10581" y="67577"/>
                      <a:pt x="6002" y="42485"/>
                      <a:pt x="0" y="1771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4" name="任意多边形: 形状 863">
                <a:extLst>
                  <a:ext uri="{FF2B5EF4-FFF2-40B4-BE49-F238E27FC236}">
                    <a16:creationId xmlns:a16="http://schemas.microsoft.com/office/drawing/2014/main" id="{9208FDFA-6109-A728-D514-CFFD6455A796}"/>
                  </a:ext>
                </a:extLst>
              </p:cNvPr>
              <p:cNvSpPr/>
              <p:nvPr/>
            </p:nvSpPr>
            <p:spPr>
              <a:xfrm>
                <a:off x="2964289" y="3262258"/>
                <a:ext cx="29432" cy="30956"/>
              </a:xfrm>
              <a:custGeom>
                <a:avLst/>
                <a:gdLst>
                  <a:gd name="connsiteX0" fmla="*/ 21812 w 29432"/>
                  <a:gd name="connsiteY0" fmla="*/ 0 h 30956"/>
                  <a:gd name="connsiteX1" fmla="*/ 29432 w 29432"/>
                  <a:gd name="connsiteY1" fmla="*/ 24193 h 30956"/>
                  <a:gd name="connsiteX2" fmla="*/ 7620 w 29432"/>
                  <a:gd name="connsiteY2" fmla="*/ 30956 h 30956"/>
                  <a:gd name="connsiteX3" fmla="*/ 0 w 29432"/>
                  <a:gd name="connsiteY3" fmla="*/ 6953 h 30956"/>
                  <a:gd name="connsiteX4" fmla="*/ 21812 w 29432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32" h="30956">
                    <a:moveTo>
                      <a:pt x="21812" y="0"/>
                    </a:moveTo>
                    <a:lnTo>
                      <a:pt x="29432" y="24193"/>
                    </a:lnTo>
                    <a:lnTo>
                      <a:pt x="7620" y="30956"/>
                    </a:lnTo>
                    <a:lnTo>
                      <a:pt x="0" y="6953"/>
                    </a:lnTo>
                    <a:lnTo>
                      <a:pt x="21812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5" name="任意多边形: 形状 864">
                <a:extLst>
                  <a:ext uri="{FF2B5EF4-FFF2-40B4-BE49-F238E27FC236}">
                    <a16:creationId xmlns:a16="http://schemas.microsoft.com/office/drawing/2014/main" id="{C0443C9C-7F82-1D25-777D-76B81BF0AB41}"/>
                  </a:ext>
                </a:extLst>
              </p:cNvPr>
              <p:cNvSpPr/>
              <p:nvPr/>
            </p:nvSpPr>
            <p:spPr>
              <a:xfrm>
                <a:off x="2996578" y="3230063"/>
                <a:ext cx="98012" cy="52958"/>
              </a:xfrm>
              <a:custGeom>
                <a:avLst/>
                <a:gdLst>
                  <a:gd name="connsiteX0" fmla="*/ 89821 w 98012"/>
                  <a:gd name="connsiteY0" fmla="*/ 0 h 52958"/>
                  <a:gd name="connsiteX1" fmla="*/ 98012 w 98012"/>
                  <a:gd name="connsiteY1" fmla="*/ 25051 h 52958"/>
                  <a:gd name="connsiteX2" fmla="*/ 8001 w 98012"/>
                  <a:gd name="connsiteY2" fmla="*/ 52959 h 52958"/>
                  <a:gd name="connsiteX3" fmla="*/ 0 w 98012"/>
                  <a:gd name="connsiteY3" fmla="*/ 28766 h 52958"/>
                  <a:gd name="connsiteX4" fmla="*/ 89821 w 98012"/>
                  <a:gd name="connsiteY4" fmla="*/ 0 h 5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2" h="52958">
                    <a:moveTo>
                      <a:pt x="89821" y="0"/>
                    </a:moveTo>
                    <a:lnTo>
                      <a:pt x="98012" y="25051"/>
                    </a:lnTo>
                    <a:lnTo>
                      <a:pt x="8001" y="52959"/>
                    </a:lnTo>
                    <a:lnTo>
                      <a:pt x="0" y="28766"/>
                    </a:lnTo>
                    <a:lnTo>
                      <a:pt x="89821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6" name="任意多边形: 形状 865">
                <a:extLst>
                  <a:ext uri="{FF2B5EF4-FFF2-40B4-BE49-F238E27FC236}">
                    <a16:creationId xmlns:a16="http://schemas.microsoft.com/office/drawing/2014/main" id="{8E5D6F81-6BE6-6DB9-8D28-DD82D99B7134}"/>
                  </a:ext>
                </a:extLst>
              </p:cNvPr>
              <p:cNvSpPr/>
              <p:nvPr/>
            </p:nvSpPr>
            <p:spPr>
              <a:xfrm>
                <a:off x="3098020" y="3194154"/>
                <a:ext cx="108680" cy="57435"/>
              </a:xfrm>
              <a:custGeom>
                <a:avLst/>
                <a:gdLst>
                  <a:gd name="connsiteX0" fmla="*/ 100489 w 108680"/>
                  <a:gd name="connsiteY0" fmla="*/ 0 h 57435"/>
                  <a:gd name="connsiteX1" fmla="*/ 108680 w 108680"/>
                  <a:gd name="connsiteY1" fmla="*/ 26194 h 57435"/>
                  <a:gd name="connsiteX2" fmla="*/ 8001 w 108680"/>
                  <a:gd name="connsiteY2" fmla="*/ 57436 h 57435"/>
                  <a:gd name="connsiteX3" fmla="*/ 0 w 108680"/>
                  <a:gd name="connsiteY3" fmla="*/ 32195 h 57435"/>
                  <a:gd name="connsiteX4" fmla="*/ 100489 w 108680"/>
                  <a:gd name="connsiteY4" fmla="*/ 0 h 5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80" h="57435">
                    <a:moveTo>
                      <a:pt x="100489" y="0"/>
                    </a:moveTo>
                    <a:lnTo>
                      <a:pt x="108680" y="26194"/>
                    </a:lnTo>
                    <a:lnTo>
                      <a:pt x="8001" y="57436"/>
                    </a:lnTo>
                    <a:lnTo>
                      <a:pt x="0" y="32195"/>
                    </a:lnTo>
                    <a:lnTo>
                      <a:pt x="100489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7" name="任意多边形: 形状 866">
                <a:extLst>
                  <a:ext uri="{FF2B5EF4-FFF2-40B4-BE49-F238E27FC236}">
                    <a16:creationId xmlns:a16="http://schemas.microsoft.com/office/drawing/2014/main" id="{672B73BD-CA02-62D5-AC6B-78B24280FBC8}"/>
                  </a:ext>
                </a:extLst>
              </p:cNvPr>
              <p:cNvSpPr/>
              <p:nvPr/>
            </p:nvSpPr>
            <p:spPr>
              <a:xfrm>
                <a:off x="3210034" y="3170723"/>
                <a:ext cx="70389" cy="46005"/>
              </a:xfrm>
              <a:custGeom>
                <a:avLst/>
                <a:gdLst>
                  <a:gd name="connsiteX0" fmla="*/ 70390 w 70389"/>
                  <a:gd name="connsiteY0" fmla="*/ 26765 h 46005"/>
                  <a:gd name="connsiteX1" fmla="*/ 8382 w 70389"/>
                  <a:gd name="connsiteY1" fmla="*/ 46006 h 46005"/>
                  <a:gd name="connsiteX2" fmla="*/ 8287 w 70389"/>
                  <a:gd name="connsiteY2" fmla="*/ 46006 h 46005"/>
                  <a:gd name="connsiteX3" fmla="*/ 0 w 70389"/>
                  <a:gd name="connsiteY3" fmla="*/ 19717 h 46005"/>
                  <a:gd name="connsiteX4" fmla="*/ 61531 w 70389"/>
                  <a:gd name="connsiteY4" fmla="*/ 0 h 46005"/>
                  <a:gd name="connsiteX5" fmla="*/ 70390 w 70389"/>
                  <a:gd name="connsiteY5" fmla="*/ 26765 h 4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389" h="46005">
                    <a:moveTo>
                      <a:pt x="70390" y="26765"/>
                    </a:moveTo>
                    <a:lnTo>
                      <a:pt x="8382" y="46006"/>
                    </a:lnTo>
                    <a:lnTo>
                      <a:pt x="8287" y="46006"/>
                    </a:lnTo>
                    <a:lnTo>
                      <a:pt x="0" y="19717"/>
                    </a:lnTo>
                    <a:lnTo>
                      <a:pt x="61531" y="0"/>
                    </a:lnTo>
                    <a:lnTo>
                      <a:pt x="70390" y="2676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68" name="图形 6">
                <a:extLst>
                  <a:ext uri="{FF2B5EF4-FFF2-40B4-BE49-F238E27FC236}">
                    <a16:creationId xmlns:a16="http://schemas.microsoft.com/office/drawing/2014/main" id="{705DA53D-34F8-01FD-8AD6-169A26F97587}"/>
                  </a:ext>
                </a:extLst>
              </p:cNvPr>
              <p:cNvGrpSpPr/>
              <p:nvPr/>
            </p:nvGrpSpPr>
            <p:grpSpPr>
              <a:xfrm>
                <a:off x="2964289" y="3170723"/>
                <a:ext cx="316134" cy="122491"/>
                <a:chOff x="2964289" y="3170723"/>
                <a:chExt cx="316134" cy="122491"/>
              </a:xfrm>
              <a:solidFill>
                <a:srgbClr val="FFFFFF"/>
              </a:solidFill>
            </p:grpSpPr>
            <p:sp>
              <p:nvSpPr>
                <p:cNvPr id="869" name="任意多边形: 形状 868">
                  <a:extLst>
                    <a:ext uri="{FF2B5EF4-FFF2-40B4-BE49-F238E27FC236}">
                      <a16:creationId xmlns:a16="http://schemas.microsoft.com/office/drawing/2014/main" id="{1DC0101F-C7A8-9D7F-21C8-D53AD102F4EA}"/>
                    </a:ext>
                  </a:extLst>
                </p:cNvPr>
                <p:cNvSpPr/>
                <p:nvPr/>
              </p:nvSpPr>
              <p:spPr>
                <a:xfrm>
                  <a:off x="2964289" y="3262258"/>
                  <a:ext cx="29432" cy="30956"/>
                </a:xfrm>
                <a:custGeom>
                  <a:avLst/>
                  <a:gdLst>
                    <a:gd name="connsiteX0" fmla="*/ 21812 w 29432"/>
                    <a:gd name="connsiteY0" fmla="*/ 0 h 30956"/>
                    <a:gd name="connsiteX1" fmla="*/ 29432 w 29432"/>
                    <a:gd name="connsiteY1" fmla="*/ 24193 h 30956"/>
                    <a:gd name="connsiteX2" fmla="*/ 7620 w 29432"/>
                    <a:gd name="connsiteY2" fmla="*/ 30956 h 30956"/>
                    <a:gd name="connsiteX3" fmla="*/ 0 w 29432"/>
                    <a:gd name="connsiteY3" fmla="*/ 6953 h 30956"/>
                    <a:gd name="connsiteX4" fmla="*/ 21812 w 29432"/>
                    <a:gd name="connsiteY4" fmla="*/ 0 h 30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432" h="30956">
                      <a:moveTo>
                        <a:pt x="21812" y="0"/>
                      </a:moveTo>
                      <a:lnTo>
                        <a:pt x="29432" y="24193"/>
                      </a:lnTo>
                      <a:lnTo>
                        <a:pt x="7620" y="30956"/>
                      </a:lnTo>
                      <a:lnTo>
                        <a:pt x="0" y="6953"/>
                      </a:lnTo>
                      <a:lnTo>
                        <a:pt x="2181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0" name="任意多边形: 形状 869">
                  <a:extLst>
                    <a:ext uri="{FF2B5EF4-FFF2-40B4-BE49-F238E27FC236}">
                      <a16:creationId xmlns:a16="http://schemas.microsoft.com/office/drawing/2014/main" id="{5861776B-F4F8-AE92-3D3B-8E8FFECC8111}"/>
                    </a:ext>
                  </a:extLst>
                </p:cNvPr>
                <p:cNvSpPr/>
                <p:nvPr/>
              </p:nvSpPr>
              <p:spPr>
                <a:xfrm>
                  <a:off x="2996578" y="3230063"/>
                  <a:ext cx="98012" cy="52958"/>
                </a:xfrm>
                <a:custGeom>
                  <a:avLst/>
                  <a:gdLst>
                    <a:gd name="connsiteX0" fmla="*/ 89821 w 98012"/>
                    <a:gd name="connsiteY0" fmla="*/ 0 h 52958"/>
                    <a:gd name="connsiteX1" fmla="*/ 98012 w 98012"/>
                    <a:gd name="connsiteY1" fmla="*/ 25051 h 52958"/>
                    <a:gd name="connsiteX2" fmla="*/ 8001 w 98012"/>
                    <a:gd name="connsiteY2" fmla="*/ 52959 h 52958"/>
                    <a:gd name="connsiteX3" fmla="*/ 0 w 98012"/>
                    <a:gd name="connsiteY3" fmla="*/ 28766 h 52958"/>
                    <a:gd name="connsiteX4" fmla="*/ 89821 w 98012"/>
                    <a:gd name="connsiteY4" fmla="*/ 0 h 52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012" h="52958">
                      <a:moveTo>
                        <a:pt x="89821" y="0"/>
                      </a:moveTo>
                      <a:lnTo>
                        <a:pt x="98012" y="25051"/>
                      </a:lnTo>
                      <a:lnTo>
                        <a:pt x="8001" y="52959"/>
                      </a:lnTo>
                      <a:lnTo>
                        <a:pt x="0" y="28766"/>
                      </a:lnTo>
                      <a:lnTo>
                        <a:pt x="8982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1" name="任意多边形: 形状 870">
                  <a:extLst>
                    <a:ext uri="{FF2B5EF4-FFF2-40B4-BE49-F238E27FC236}">
                      <a16:creationId xmlns:a16="http://schemas.microsoft.com/office/drawing/2014/main" id="{64A660A6-803B-FC99-E054-BDB3D0B0074E}"/>
                    </a:ext>
                  </a:extLst>
                </p:cNvPr>
                <p:cNvSpPr/>
                <p:nvPr/>
              </p:nvSpPr>
              <p:spPr>
                <a:xfrm>
                  <a:off x="3098020" y="3194154"/>
                  <a:ext cx="108680" cy="57435"/>
                </a:xfrm>
                <a:custGeom>
                  <a:avLst/>
                  <a:gdLst>
                    <a:gd name="connsiteX0" fmla="*/ 100489 w 108680"/>
                    <a:gd name="connsiteY0" fmla="*/ 0 h 57435"/>
                    <a:gd name="connsiteX1" fmla="*/ 108680 w 108680"/>
                    <a:gd name="connsiteY1" fmla="*/ 26194 h 57435"/>
                    <a:gd name="connsiteX2" fmla="*/ 8001 w 108680"/>
                    <a:gd name="connsiteY2" fmla="*/ 57436 h 57435"/>
                    <a:gd name="connsiteX3" fmla="*/ 0 w 108680"/>
                    <a:gd name="connsiteY3" fmla="*/ 32195 h 57435"/>
                    <a:gd name="connsiteX4" fmla="*/ 100489 w 108680"/>
                    <a:gd name="connsiteY4" fmla="*/ 0 h 57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680" h="57435">
                      <a:moveTo>
                        <a:pt x="100489" y="0"/>
                      </a:moveTo>
                      <a:lnTo>
                        <a:pt x="108680" y="26194"/>
                      </a:lnTo>
                      <a:lnTo>
                        <a:pt x="8001" y="57436"/>
                      </a:lnTo>
                      <a:lnTo>
                        <a:pt x="0" y="32195"/>
                      </a:lnTo>
                      <a:lnTo>
                        <a:pt x="10048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2" name="任意多边形: 形状 871">
                  <a:extLst>
                    <a:ext uri="{FF2B5EF4-FFF2-40B4-BE49-F238E27FC236}">
                      <a16:creationId xmlns:a16="http://schemas.microsoft.com/office/drawing/2014/main" id="{D190E0F7-EC89-12B9-CD6B-A2EBA46A1610}"/>
                    </a:ext>
                  </a:extLst>
                </p:cNvPr>
                <p:cNvSpPr/>
                <p:nvPr/>
              </p:nvSpPr>
              <p:spPr>
                <a:xfrm>
                  <a:off x="3210034" y="3170723"/>
                  <a:ext cx="70389" cy="46005"/>
                </a:xfrm>
                <a:custGeom>
                  <a:avLst/>
                  <a:gdLst>
                    <a:gd name="connsiteX0" fmla="*/ 70390 w 70389"/>
                    <a:gd name="connsiteY0" fmla="*/ 26765 h 46005"/>
                    <a:gd name="connsiteX1" fmla="*/ 8382 w 70389"/>
                    <a:gd name="connsiteY1" fmla="*/ 46006 h 46005"/>
                    <a:gd name="connsiteX2" fmla="*/ 8287 w 70389"/>
                    <a:gd name="connsiteY2" fmla="*/ 46006 h 46005"/>
                    <a:gd name="connsiteX3" fmla="*/ 0 w 70389"/>
                    <a:gd name="connsiteY3" fmla="*/ 19717 h 46005"/>
                    <a:gd name="connsiteX4" fmla="*/ 61531 w 70389"/>
                    <a:gd name="connsiteY4" fmla="*/ 0 h 46005"/>
                    <a:gd name="connsiteX5" fmla="*/ 70390 w 70389"/>
                    <a:gd name="connsiteY5" fmla="*/ 26765 h 46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389" h="46005">
                      <a:moveTo>
                        <a:pt x="70390" y="26765"/>
                      </a:moveTo>
                      <a:lnTo>
                        <a:pt x="8382" y="46006"/>
                      </a:lnTo>
                      <a:lnTo>
                        <a:pt x="8287" y="46006"/>
                      </a:lnTo>
                      <a:lnTo>
                        <a:pt x="0" y="19717"/>
                      </a:lnTo>
                      <a:lnTo>
                        <a:pt x="61531" y="0"/>
                      </a:lnTo>
                      <a:lnTo>
                        <a:pt x="70390" y="267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73" name="任意多边形: 形状 872">
                <a:extLst>
                  <a:ext uri="{FF2B5EF4-FFF2-40B4-BE49-F238E27FC236}">
                    <a16:creationId xmlns:a16="http://schemas.microsoft.com/office/drawing/2014/main" id="{FE545FAA-31F7-7892-B1E8-2DE5B347ACE5}"/>
                  </a:ext>
                </a:extLst>
              </p:cNvPr>
              <p:cNvSpPr/>
              <p:nvPr/>
            </p:nvSpPr>
            <p:spPr>
              <a:xfrm>
                <a:off x="2884369" y="3931935"/>
                <a:ext cx="34029" cy="12530"/>
              </a:xfrm>
              <a:custGeom>
                <a:avLst/>
                <a:gdLst>
                  <a:gd name="connsiteX0" fmla="*/ 33056 w 34029"/>
                  <a:gd name="connsiteY0" fmla="*/ 10693 h 12530"/>
                  <a:gd name="connsiteX1" fmla="*/ 34009 w 34029"/>
                  <a:gd name="connsiteY1" fmla="*/ 9646 h 12530"/>
                  <a:gd name="connsiteX2" fmla="*/ 33342 w 34029"/>
                  <a:gd name="connsiteY2" fmla="*/ 8312 h 12530"/>
                  <a:gd name="connsiteX3" fmla="*/ 4767 w 34029"/>
                  <a:gd name="connsiteY3" fmla="*/ 406 h 12530"/>
                  <a:gd name="connsiteX4" fmla="*/ 862 w 34029"/>
                  <a:gd name="connsiteY4" fmla="*/ 3454 h 12530"/>
                  <a:gd name="connsiteX5" fmla="*/ 862 w 34029"/>
                  <a:gd name="connsiteY5" fmla="*/ 8979 h 12530"/>
                  <a:gd name="connsiteX6" fmla="*/ 16483 w 34029"/>
                  <a:gd name="connsiteY6" fmla="*/ 12503 h 12530"/>
                  <a:gd name="connsiteX7" fmla="*/ 33056 w 34029"/>
                  <a:gd name="connsiteY7" fmla="*/ 10693 h 12530"/>
                  <a:gd name="connsiteX8" fmla="*/ 28961 w 34029"/>
                  <a:gd name="connsiteY8" fmla="*/ 8884 h 12530"/>
                  <a:gd name="connsiteX9" fmla="*/ 3243 w 34029"/>
                  <a:gd name="connsiteY9" fmla="*/ 7455 h 12530"/>
                  <a:gd name="connsiteX10" fmla="*/ 3243 w 34029"/>
                  <a:gd name="connsiteY10" fmla="*/ 4693 h 12530"/>
                  <a:gd name="connsiteX11" fmla="*/ 5624 w 34029"/>
                  <a:gd name="connsiteY11" fmla="*/ 2883 h 12530"/>
                  <a:gd name="connsiteX12" fmla="*/ 8006 w 34029"/>
                  <a:gd name="connsiteY12" fmla="*/ 2883 h 12530"/>
                  <a:gd name="connsiteX13" fmla="*/ 28961 w 34029"/>
                  <a:gd name="connsiteY13" fmla="*/ 8884 h 12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29" h="12530">
                    <a:moveTo>
                      <a:pt x="33056" y="10693"/>
                    </a:moveTo>
                    <a:cubicBezTo>
                      <a:pt x="33548" y="10555"/>
                      <a:pt x="33918" y="10148"/>
                      <a:pt x="34009" y="9646"/>
                    </a:cubicBezTo>
                    <a:cubicBezTo>
                      <a:pt x="34109" y="9102"/>
                      <a:pt x="33837" y="8558"/>
                      <a:pt x="33342" y="8312"/>
                    </a:cubicBezTo>
                    <a:cubicBezTo>
                      <a:pt x="32580" y="8312"/>
                      <a:pt x="13816" y="-2165"/>
                      <a:pt x="4767" y="406"/>
                    </a:cubicBezTo>
                    <a:cubicBezTo>
                      <a:pt x="3113" y="865"/>
                      <a:pt x="1708" y="1961"/>
                      <a:pt x="862" y="3454"/>
                    </a:cubicBezTo>
                    <a:cubicBezTo>
                      <a:pt x="-287" y="5117"/>
                      <a:pt x="-287" y="7317"/>
                      <a:pt x="862" y="8979"/>
                    </a:cubicBezTo>
                    <a:cubicBezTo>
                      <a:pt x="3148" y="11932"/>
                      <a:pt x="9720" y="12694"/>
                      <a:pt x="16483" y="12503"/>
                    </a:cubicBezTo>
                    <a:cubicBezTo>
                      <a:pt x="22052" y="12426"/>
                      <a:pt x="27602" y="11820"/>
                      <a:pt x="33056" y="10693"/>
                    </a:cubicBezTo>
                    <a:close/>
                    <a:moveTo>
                      <a:pt x="28961" y="8884"/>
                    </a:moveTo>
                    <a:cubicBezTo>
                      <a:pt x="19436" y="10503"/>
                      <a:pt x="5815" y="10789"/>
                      <a:pt x="3243" y="7455"/>
                    </a:cubicBezTo>
                    <a:cubicBezTo>
                      <a:pt x="3243" y="6979"/>
                      <a:pt x="2576" y="6217"/>
                      <a:pt x="3243" y="4693"/>
                    </a:cubicBezTo>
                    <a:cubicBezTo>
                      <a:pt x="3706" y="3747"/>
                      <a:pt x="4589" y="3076"/>
                      <a:pt x="5624" y="2883"/>
                    </a:cubicBezTo>
                    <a:cubicBezTo>
                      <a:pt x="6411" y="2738"/>
                      <a:pt x="7218" y="2738"/>
                      <a:pt x="8006" y="2883"/>
                    </a:cubicBezTo>
                    <a:cubicBezTo>
                      <a:pt x="15315" y="3499"/>
                      <a:pt x="22433" y="5537"/>
                      <a:pt x="28961" y="888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4" name="任意多边形: 形状 873">
                <a:extLst>
                  <a:ext uri="{FF2B5EF4-FFF2-40B4-BE49-F238E27FC236}">
                    <a16:creationId xmlns:a16="http://schemas.microsoft.com/office/drawing/2014/main" id="{BB2E8E04-7AEE-9F80-1255-0B760FBDB490}"/>
                  </a:ext>
                </a:extLst>
              </p:cNvPr>
              <p:cNvSpPr/>
              <p:nvPr/>
            </p:nvSpPr>
            <p:spPr>
              <a:xfrm>
                <a:off x="2898058" y="3919035"/>
                <a:ext cx="20344" cy="23498"/>
              </a:xfrm>
              <a:custGeom>
                <a:avLst/>
                <a:gdLst>
                  <a:gd name="connsiteX0" fmla="*/ 19844 w 20344"/>
                  <a:gd name="connsiteY0" fmla="*/ 23403 h 23498"/>
                  <a:gd name="connsiteX1" fmla="*/ 20320 w 20344"/>
                  <a:gd name="connsiteY1" fmla="*/ 22165 h 23498"/>
                  <a:gd name="connsiteX2" fmla="*/ 11653 w 20344"/>
                  <a:gd name="connsiteY2" fmla="*/ 2067 h 23498"/>
                  <a:gd name="connsiteX3" fmla="*/ 4604 w 20344"/>
                  <a:gd name="connsiteY3" fmla="*/ 67 h 23498"/>
                  <a:gd name="connsiteX4" fmla="*/ 32 w 20344"/>
                  <a:gd name="connsiteY4" fmla="*/ 3686 h 23498"/>
                  <a:gd name="connsiteX5" fmla="*/ 18606 w 20344"/>
                  <a:gd name="connsiteY5" fmla="*/ 23498 h 23498"/>
                  <a:gd name="connsiteX6" fmla="*/ 19082 w 20344"/>
                  <a:gd name="connsiteY6" fmla="*/ 23498 h 23498"/>
                  <a:gd name="connsiteX7" fmla="*/ 10319 w 20344"/>
                  <a:gd name="connsiteY7" fmla="*/ 4353 h 23498"/>
                  <a:gd name="connsiteX8" fmla="*/ 17653 w 20344"/>
                  <a:gd name="connsiteY8" fmla="*/ 20545 h 23498"/>
                  <a:gd name="connsiteX9" fmla="*/ 2699 w 20344"/>
                  <a:gd name="connsiteY9" fmla="*/ 4353 h 23498"/>
                  <a:gd name="connsiteX10" fmla="*/ 5176 w 20344"/>
                  <a:gd name="connsiteY10" fmla="*/ 2924 h 23498"/>
                  <a:gd name="connsiteX11" fmla="*/ 5938 w 20344"/>
                  <a:gd name="connsiteY11" fmla="*/ 2924 h 23498"/>
                  <a:gd name="connsiteX12" fmla="*/ 10129 w 20344"/>
                  <a:gd name="connsiteY12" fmla="*/ 3972 h 23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4" h="23498">
                    <a:moveTo>
                      <a:pt x="19844" y="23403"/>
                    </a:moveTo>
                    <a:cubicBezTo>
                      <a:pt x="20229" y="23117"/>
                      <a:pt x="20415" y="22635"/>
                      <a:pt x="20320" y="22165"/>
                    </a:cubicBezTo>
                    <a:cubicBezTo>
                      <a:pt x="19605" y="14723"/>
                      <a:pt x="16574" y="7694"/>
                      <a:pt x="11653" y="2067"/>
                    </a:cubicBezTo>
                    <a:cubicBezTo>
                      <a:pt x="9664" y="487"/>
                      <a:pt x="7126" y="-233"/>
                      <a:pt x="4604" y="67"/>
                    </a:cubicBezTo>
                    <a:cubicBezTo>
                      <a:pt x="1175" y="67"/>
                      <a:pt x="223" y="2257"/>
                      <a:pt x="32" y="3686"/>
                    </a:cubicBezTo>
                    <a:cubicBezTo>
                      <a:pt x="-729" y="9687"/>
                      <a:pt x="12129" y="20831"/>
                      <a:pt x="18606" y="23498"/>
                    </a:cubicBezTo>
                    <a:lnTo>
                      <a:pt x="19082" y="23498"/>
                    </a:lnTo>
                    <a:close/>
                    <a:moveTo>
                      <a:pt x="10319" y="4353"/>
                    </a:moveTo>
                    <a:cubicBezTo>
                      <a:pt x="14375" y="8865"/>
                      <a:pt x="16936" y="14521"/>
                      <a:pt x="17653" y="20545"/>
                    </a:cubicBezTo>
                    <a:cubicBezTo>
                      <a:pt x="11081" y="16735"/>
                      <a:pt x="2223" y="7972"/>
                      <a:pt x="2699" y="4353"/>
                    </a:cubicBezTo>
                    <a:cubicBezTo>
                      <a:pt x="2699" y="4353"/>
                      <a:pt x="2699" y="3210"/>
                      <a:pt x="5176" y="2924"/>
                    </a:cubicBezTo>
                    <a:lnTo>
                      <a:pt x="5938" y="2924"/>
                    </a:lnTo>
                    <a:cubicBezTo>
                      <a:pt x="7409" y="2839"/>
                      <a:pt x="8871" y="3204"/>
                      <a:pt x="10129" y="397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5" name="任意多边形: 形状 874">
                <a:extLst>
                  <a:ext uri="{FF2B5EF4-FFF2-40B4-BE49-F238E27FC236}">
                    <a16:creationId xmlns:a16="http://schemas.microsoft.com/office/drawing/2014/main" id="{B4186C24-1449-1D49-6951-5AE3B5AD06D5}"/>
                  </a:ext>
                </a:extLst>
              </p:cNvPr>
              <p:cNvSpPr/>
              <p:nvPr/>
            </p:nvSpPr>
            <p:spPr>
              <a:xfrm>
                <a:off x="2795886" y="3933766"/>
                <a:ext cx="200789" cy="63547"/>
              </a:xfrm>
              <a:custGeom>
                <a:avLst/>
                <a:gdLst>
                  <a:gd name="connsiteX0" fmla="*/ 126683 w 200789"/>
                  <a:gd name="connsiteY0" fmla="*/ 1338 h 63547"/>
                  <a:gd name="connsiteX1" fmla="*/ 184405 w 200789"/>
                  <a:gd name="connsiteY1" fmla="*/ 4 h 63547"/>
                  <a:gd name="connsiteX2" fmla="*/ 188977 w 200789"/>
                  <a:gd name="connsiteY2" fmla="*/ 3529 h 63547"/>
                  <a:gd name="connsiteX3" fmla="*/ 200597 w 200789"/>
                  <a:gd name="connsiteY3" fmla="*/ 50201 h 63547"/>
                  <a:gd name="connsiteX4" fmla="*/ 194694 w 200789"/>
                  <a:gd name="connsiteY4" fmla="*/ 59538 h 63547"/>
                  <a:gd name="connsiteX5" fmla="*/ 193168 w 200789"/>
                  <a:gd name="connsiteY5" fmla="*/ 59726 h 63547"/>
                  <a:gd name="connsiteX6" fmla="*/ 116110 w 200789"/>
                  <a:gd name="connsiteY6" fmla="*/ 59726 h 63547"/>
                  <a:gd name="connsiteX7" fmla="*/ 23242 w 200789"/>
                  <a:gd name="connsiteY7" fmla="*/ 63536 h 63547"/>
                  <a:gd name="connsiteX8" fmla="*/ 4192 w 200789"/>
                  <a:gd name="connsiteY8" fmla="*/ 40105 h 63547"/>
                  <a:gd name="connsiteX9" fmla="*/ 114301 w 200789"/>
                  <a:gd name="connsiteY9" fmla="*/ 5434 h 63547"/>
                  <a:gd name="connsiteX10" fmla="*/ 126683 w 200789"/>
                  <a:gd name="connsiteY10" fmla="*/ 1338 h 63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0789" h="63547">
                    <a:moveTo>
                      <a:pt x="126683" y="1338"/>
                    </a:moveTo>
                    <a:lnTo>
                      <a:pt x="184405" y="4"/>
                    </a:lnTo>
                    <a:cubicBezTo>
                      <a:pt x="186584" y="-92"/>
                      <a:pt x="188515" y="1397"/>
                      <a:pt x="188977" y="3529"/>
                    </a:cubicBezTo>
                    <a:lnTo>
                      <a:pt x="200597" y="50201"/>
                    </a:lnTo>
                    <a:cubicBezTo>
                      <a:pt x="201545" y="54409"/>
                      <a:pt x="198902" y="58589"/>
                      <a:pt x="194694" y="59538"/>
                    </a:cubicBezTo>
                    <a:cubicBezTo>
                      <a:pt x="194193" y="59650"/>
                      <a:pt x="193681" y="59714"/>
                      <a:pt x="193168" y="59726"/>
                    </a:cubicBezTo>
                    <a:cubicBezTo>
                      <a:pt x="172308" y="59726"/>
                      <a:pt x="142209" y="59726"/>
                      <a:pt x="116110" y="59726"/>
                    </a:cubicBezTo>
                    <a:cubicBezTo>
                      <a:pt x="85440" y="60393"/>
                      <a:pt x="58960" y="62679"/>
                      <a:pt x="23242" y="63536"/>
                    </a:cubicBezTo>
                    <a:cubicBezTo>
                      <a:pt x="1525" y="64108"/>
                      <a:pt x="-5333" y="42295"/>
                      <a:pt x="4192" y="40105"/>
                    </a:cubicBezTo>
                    <a:cubicBezTo>
                      <a:pt x="45340" y="30008"/>
                      <a:pt x="79058" y="28294"/>
                      <a:pt x="114301" y="5434"/>
                    </a:cubicBezTo>
                    <a:cubicBezTo>
                      <a:pt x="117994" y="2999"/>
                      <a:pt x="122266" y="1586"/>
                      <a:pt x="126683" y="13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6" name="任意多边形: 形状 875">
                <a:extLst>
                  <a:ext uri="{FF2B5EF4-FFF2-40B4-BE49-F238E27FC236}">
                    <a16:creationId xmlns:a16="http://schemas.microsoft.com/office/drawing/2014/main" id="{8DF42608-A4D2-0398-3C76-4EF6969BE91B}"/>
                  </a:ext>
                </a:extLst>
              </p:cNvPr>
              <p:cNvSpPr/>
              <p:nvPr/>
            </p:nvSpPr>
            <p:spPr>
              <a:xfrm>
                <a:off x="2729307" y="2861541"/>
                <a:ext cx="538733" cy="400526"/>
              </a:xfrm>
              <a:custGeom>
                <a:avLst/>
                <a:gdLst>
                  <a:gd name="connsiteX0" fmla="*/ 538734 w 538733"/>
                  <a:gd name="connsiteY0" fmla="*/ 304514 h 400526"/>
                  <a:gd name="connsiteX1" fmla="*/ 237363 w 538733"/>
                  <a:gd name="connsiteY1" fmla="*/ 400526 h 400526"/>
                  <a:gd name="connsiteX2" fmla="*/ 110585 w 538733"/>
                  <a:gd name="connsiteY2" fmla="*/ 290608 h 400526"/>
                  <a:gd name="connsiteX3" fmla="*/ 66675 w 538733"/>
                  <a:gd name="connsiteY3" fmla="*/ 257461 h 400526"/>
                  <a:gd name="connsiteX4" fmla="*/ 0 w 538733"/>
                  <a:gd name="connsiteY4" fmla="*/ 212312 h 400526"/>
                  <a:gd name="connsiteX5" fmla="*/ 188214 w 538733"/>
                  <a:gd name="connsiteY5" fmla="*/ 0 h 400526"/>
                  <a:gd name="connsiteX6" fmla="*/ 538734 w 538733"/>
                  <a:gd name="connsiteY6" fmla="*/ 304514 h 4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8733" h="400526">
                    <a:moveTo>
                      <a:pt x="538734" y="304514"/>
                    </a:moveTo>
                    <a:lnTo>
                      <a:pt x="237363" y="400526"/>
                    </a:lnTo>
                    <a:cubicBezTo>
                      <a:pt x="237363" y="400526"/>
                      <a:pt x="184213" y="348424"/>
                      <a:pt x="110585" y="290608"/>
                    </a:cubicBezTo>
                    <a:cubicBezTo>
                      <a:pt x="96584" y="279654"/>
                      <a:pt x="82010" y="268510"/>
                      <a:pt x="66675" y="257461"/>
                    </a:cubicBezTo>
                    <a:cubicBezTo>
                      <a:pt x="45244" y="241840"/>
                      <a:pt x="22765" y="226504"/>
                      <a:pt x="0" y="212312"/>
                    </a:cubicBezTo>
                    <a:cubicBezTo>
                      <a:pt x="0" y="212312"/>
                      <a:pt x="83058" y="17335"/>
                      <a:pt x="188214" y="0"/>
                    </a:cubicBezTo>
                    <a:cubicBezTo>
                      <a:pt x="188119" y="0"/>
                      <a:pt x="459867" y="82010"/>
                      <a:pt x="538734" y="304514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7" name="任意多边形: 形状 876">
                <a:extLst>
                  <a:ext uri="{FF2B5EF4-FFF2-40B4-BE49-F238E27FC236}">
                    <a16:creationId xmlns:a16="http://schemas.microsoft.com/office/drawing/2014/main" id="{152E5D67-96F2-80AE-DE17-60B596F530F8}"/>
                  </a:ext>
                </a:extLst>
              </p:cNvPr>
              <p:cNvSpPr/>
              <p:nvPr/>
            </p:nvSpPr>
            <p:spPr>
              <a:xfrm>
                <a:off x="2795982" y="3101190"/>
                <a:ext cx="43910" cy="50958"/>
              </a:xfrm>
              <a:custGeom>
                <a:avLst/>
                <a:gdLst>
                  <a:gd name="connsiteX0" fmla="*/ 43910 w 43910"/>
                  <a:gd name="connsiteY0" fmla="*/ 50959 h 50958"/>
                  <a:gd name="connsiteX1" fmla="*/ 0 w 43910"/>
                  <a:gd name="connsiteY1" fmla="*/ 17812 h 50958"/>
                  <a:gd name="connsiteX2" fmla="*/ 5905 w 43910"/>
                  <a:gd name="connsiteY2" fmla="*/ 0 h 50958"/>
                  <a:gd name="connsiteX3" fmla="*/ 43910 w 43910"/>
                  <a:gd name="connsiteY3" fmla="*/ 50959 h 50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10" h="50958">
                    <a:moveTo>
                      <a:pt x="43910" y="50959"/>
                    </a:moveTo>
                    <a:cubicBezTo>
                      <a:pt x="29909" y="40005"/>
                      <a:pt x="15335" y="28861"/>
                      <a:pt x="0" y="17812"/>
                    </a:cubicBezTo>
                    <a:lnTo>
                      <a:pt x="5905" y="0"/>
                    </a:lnTo>
                    <a:cubicBezTo>
                      <a:pt x="21941" y="14194"/>
                      <a:pt x="34878" y="31542"/>
                      <a:pt x="43910" y="5095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8" name="任意多边形: 形状 877">
                <a:extLst>
                  <a:ext uri="{FF2B5EF4-FFF2-40B4-BE49-F238E27FC236}">
                    <a16:creationId xmlns:a16="http://schemas.microsoft.com/office/drawing/2014/main" id="{34FBD0C4-96A1-916E-F368-A8C01FAA1727}"/>
                  </a:ext>
                </a:extLst>
              </p:cNvPr>
              <p:cNvSpPr/>
              <p:nvPr/>
            </p:nvSpPr>
            <p:spPr>
              <a:xfrm>
                <a:off x="2368890" y="3350241"/>
                <a:ext cx="104385" cy="83455"/>
              </a:xfrm>
              <a:custGeom>
                <a:avLst/>
                <a:gdLst>
                  <a:gd name="connsiteX0" fmla="*/ 35615 w 104385"/>
                  <a:gd name="connsiteY0" fmla="*/ 790 h 83455"/>
                  <a:gd name="connsiteX1" fmla="*/ 14850 w 104385"/>
                  <a:gd name="connsiteY1" fmla="*/ 5743 h 83455"/>
                  <a:gd name="connsiteX2" fmla="*/ 4849 w 104385"/>
                  <a:gd name="connsiteY2" fmla="*/ 16411 h 83455"/>
                  <a:gd name="connsiteX3" fmla="*/ 182 w 104385"/>
                  <a:gd name="connsiteY3" fmla="*/ 44986 h 83455"/>
                  <a:gd name="connsiteX4" fmla="*/ 8278 w 104385"/>
                  <a:gd name="connsiteY4" fmla="*/ 59369 h 83455"/>
                  <a:gd name="connsiteX5" fmla="*/ 23518 w 104385"/>
                  <a:gd name="connsiteY5" fmla="*/ 65369 h 83455"/>
                  <a:gd name="connsiteX6" fmla="*/ 104385 w 104385"/>
                  <a:gd name="connsiteY6" fmla="*/ 76609 h 83455"/>
                  <a:gd name="connsiteX7" fmla="*/ 88383 w 104385"/>
                  <a:gd name="connsiteY7" fmla="*/ 34223 h 83455"/>
                  <a:gd name="connsiteX8" fmla="*/ 57046 w 104385"/>
                  <a:gd name="connsiteY8" fmla="*/ 5648 h 83455"/>
                  <a:gd name="connsiteX9" fmla="*/ 35615 w 104385"/>
                  <a:gd name="connsiteY9" fmla="*/ 790 h 83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385" h="83455">
                    <a:moveTo>
                      <a:pt x="35615" y="790"/>
                    </a:moveTo>
                    <a:lnTo>
                      <a:pt x="14850" y="5743"/>
                    </a:lnTo>
                    <a:cubicBezTo>
                      <a:pt x="9664" y="6945"/>
                      <a:pt x="5715" y="11158"/>
                      <a:pt x="4849" y="16411"/>
                    </a:cubicBezTo>
                    <a:lnTo>
                      <a:pt x="182" y="44986"/>
                    </a:lnTo>
                    <a:cubicBezTo>
                      <a:pt x="-841" y="51088"/>
                      <a:pt x="2531" y="57077"/>
                      <a:pt x="8278" y="59369"/>
                    </a:cubicBezTo>
                    <a:lnTo>
                      <a:pt x="23518" y="65369"/>
                    </a:lnTo>
                    <a:cubicBezTo>
                      <a:pt x="23518" y="65369"/>
                      <a:pt x="67333" y="96992"/>
                      <a:pt x="104385" y="76609"/>
                    </a:cubicBezTo>
                    <a:lnTo>
                      <a:pt x="88383" y="34223"/>
                    </a:lnTo>
                    <a:lnTo>
                      <a:pt x="57046" y="5648"/>
                    </a:lnTo>
                    <a:cubicBezTo>
                      <a:pt x="51129" y="617"/>
                      <a:pt x="43123" y="-1198"/>
                      <a:pt x="35615" y="790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9" name="任意多边形: 形状 878">
                <a:extLst>
                  <a:ext uri="{FF2B5EF4-FFF2-40B4-BE49-F238E27FC236}">
                    <a16:creationId xmlns:a16="http://schemas.microsoft.com/office/drawing/2014/main" id="{985E99BA-BBB9-21C6-19AD-A9C35AA6B934}"/>
                  </a:ext>
                </a:extLst>
              </p:cNvPr>
              <p:cNvSpPr/>
              <p:nvPr/>
            </p:nvSpPr>
            <p:spPr>
              <a:xfrm>
                <a:off x="2452129" y="3069257"/>
                <a:ext cx="359187" cy="362640"/>
              </a:xfrm>
              <a:custGeom>
                <a:avLst/>
                <a:gdLst>
                  <a:gd name="connsiteX0" fmla="*/ 330613 w 359187"/>
                  <a:gd name="connsiteY0" fmla="*/ 12597 h 362640"/>
                  <a:gd name="connsiteX1" fmla="*/ 359188 w 359187"/>
                  <a:gd name="connsiteY1" fmla="*/ 61556 h 362640"/>
                  <a:gd name="connsiteX2" fmla="*/ 326136 w 359187"/>
                  <a:gd name="connsiteY2" fmla="*/ 146614 h 362640"/>
                  <a:gd name="connsiteX3" fmla="*/ 299276 w 359187"/>
                  <a:gd name="connsiteY3" fmla="*/ 203764 h 362640"/>
                  <a:gd name="connsiteX4" fmla="*/ 262319 w 359187"/>
                  <a:gd name="connsiteY4" fmla="*/ 262914 h 362640"/>
                  <a:gd name="connsiteX5" fmla="*/ 258985 w 359187"/>
                  <a:gd name="connsiteY5" fmla="*/ 266820 h 362640"/>
                  <a:gd name="connsiteX6" fmla="*/ 255175 w 359187"/>
                  <a:gd name="connsiteY6" fmla="*/ 271011 h 362640"/>
                  <a:gd name="connsiteX7" fmla="*/ 245650 w 359187"/>
                  <a:gd name="connsiteY7" fmla="*/ 279774 h 362640"/>
                  <a:gd name="connsiteX8" fmla="*/ 239268 w 359187"/>
                  <a:gd name="connsiteY8" fmla="*/ 284536 h 362640"/>
                  <a:gd name="connsiteX9" fmla="*/ 233267 w 359187"/>
                  <a:gd name="connsiteY9" fmla="*/ 288346 h 362640"/>
                  <a:gd name="connsiteX10" fmla="*/ 225171 w 359187"/>
                  <a:gd name="connsiteY10" fmla="*/ 292537 h 362640"/>
                  <a:gd name="connsiteX11" fmla="*/ 195072 w 359187"/>
                  <a:gd name="connsiteY11" fmla="*/ 305967 h 362640"/>
                  <a:gd name="connsiteX12" fmla="*/ 136684 w 359187"/>
                  <a:gd name="connsiteY12" fmla="*/ 327684 h 362640"/>
                  <a:gd name="connsiteX13" fmla="*/ 19050 w 359187"/>
                  <a:gd name="connsiteY13" fmla="*/ 362641 h 362640"/>
                  <a:gd name="connsiteX14" fmla="*/ 0 w 359187"/>
                  <a:gd name="connsiteY14" fmla="*/ 311682 h 362640"/>
                  <a:gd name="connsiteX15" fmla="*/ 107633 w 359187"/>
                  <a:gd name="connsiteY15" fmla="*/ 258247 h 362640"/>
                  <a:gd name="connsiteX16" fmla="*/ 160115 w 359187"/>
                  <a:gd name="connsiteY16" fmla="*/ 231577 h 362640"/>
                  <a:gd name="connsiteX17" fmla="*/ 184118 w 359187"/>
                  <a:gd name="connsiteY17" fmla="*/ 218052 h 362640"/>
                  <a:gd name="connsiteX18" fmla="*/ 189262 w 359187"/>
                  <a:gd name="connsiteY18" fmla="*/ 214813 h 362640"/>
                  <a:gd name="connsiteX19" fmla="*/ 189262 w 359187"/>
                  <a:gd name="connsiteY19" fmla="*/ 214813 h 362640"/>
                  <a:gd name="connsiteX20" fmla="*/ 189262 w 359187"/>
                  <a:gd name="connsiteY20" fmla="*/ 214813 h 362640"/>
                  <a:gd name="connsiteX21" fmla="*/ 190786 w 359187"/>
                  <a:gd name="connsiteY21" fmla="*/ 212908 h 362640"/>
                  <a:gd name="connsiteX22" fmla="*/ 191929 w 359187"/>
                  <a:gd name="connsiteY22" fmla="*/ 211479 h 362640"/>
                  <a:gd name="connsiteX23" fmla="*/ 193262 w 359187"/>
                  <a:gd name="connsiteY23" fmla="*/ 209479 h 362640"/>
                  <a:gd name="connsiteX24" fmla="*/ 217265 w 359187"/>
                  <a:gd name="connsiteY24" fmla="*/ 164330 h 362640"/>
                  <a:gd name="connsiteX25" fmla="*/ 239363 w 359187"/>
                  <a:gd name="connsiteY25" fmla="*/ 111181 h 362640"/>
                  <a:gd name="connsiteX26" fmla="*/ 278797 w 359187"/>
                  <a:gd name="connsiteY26" fmla="*/ 691 h 362640"/>
                  <a:gd name="connsiteX27" fmla="*/ 330613 w 359187"/>
                  <a:gd name="connsiteY27" fmla="*/ 12597 h 36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59187" h="362640">
                    <a:moveTo>
                      <a:pt x="330613" y="12597"/>
                    </a:moveTo>
                    <a:cubicBezTo>
                      <a:pt x="346887" y="23908"/>
                      <a:pt x="357343" y="41823"/>
                      <a:pt x="359188" y="61556"/>
                    </a:cubicBezTo>
                    <a:cubicBezTo>
                      <a:pt x="359188" y="61556"/>
                      <a:pt x="338233" y="118706"/>
                      <a:pt x="326136" y="146614"/>
                    </a:cubicBezTo>
                    <a:cubicBezTo>
                      <a:pt x="317849" y="165664"/>
                      <a:pt x="309277" y="184714"/>
                      <a:pt x="299276" y="203764"/>
                    </a:cubicBezTo>
                    <a:cubicBezTo>
                      <a:pt x="288958" y="224663"/>
                      <a:pt x="276578" y="244478"/>
                      <a:pt x="262319" y="262914"/>
                    </a:cubicBezTo>
                    <a:lnTo>
                      <a:pt x="258985" y="266820"/>
                    </a:lnTo>
                    <a:lnTo>
                      <a:pt x="255175" y="271011"/>
                    </a:lnTo>
                    <a:cubicBezTo>
                      <a:pt x="252159" y="274100"/>
                      <a:pt x="248980" y="277025"/>
                      <a:pt x="245650" y="279774"/>
                    </a:cubicBezTo>
                    <a:cubicBezTo>
                      <a:pt x="243615" y="281482"/>
                      <a:pt x="241485" y="283072"/>
                      <a:pt x="239268" y="284536"/>
                    </a:cubicBezTo>
                    <a:cubicBezTo>
                      <a:pt x="237172" y="285965"/>
                      <a:pt x="234125" y="287965"/>
                      <a:pt x="233267" y="288346"/>
                    </a:cubicBezTo>
                    <a:lnTo>
                      <a:pt x="225171" y="292537"/>
                    </a:lnTo>
                    <a:cubicBezTo>
                      <a:pt x="214694" y="297776"/>
                      <a:pt x="204883" y="302062"/>
                      <a:pt x="195072" y="305967"/>
                    </a:cubicBezTo>
                    <a:cubicBezTo>
                      <a:pt x="175451" y="313968"/>
                      <a:pt x="156115" y="321017"/>
                      <a:pt x="136684" y="327684"/>
                    </a:cubicBezTo>
                    <a:cubicBezTo>
                      <a:pt x="97631" y="340733"/>
                      <a:pt x="58865" y="352640"/>
                      <a:pt x="19050" y="362641"/>
                    </a:cubicBezTo>
                    <a:lnTo>
                      <a:pt x="0" y="311682"/>
                    </a:lnTo>
                    <a:cubicBezTo>
                      <a:pt x="35719" y="293394"/>
                      <a:pt x="72104" y="276059"/>
                      <a:pt x="107633" y="258247"/>
                    </a:cubicBezTo>
                    <a:cubicBezTo>
                      <a:pt x="125444" y="249389"/>
                      <a:pt x="143161" y="240530"/>
                      <a:pt x="160115" y="231577"/>
                    </a:cubicBezTo>
                    <a:cubicBezTo>
                      <a:pt x="168497" y="227100"/>
                      <a:pt x="176879" y="222052"/>
                      <a:pt x="184118" y="218052"/>
                    </a:cubicBezTo>
                    <a:lnTo>
                      <a:pt x="189262" y="214813"/>
                    </a:lnTo>
                    <a:cubicBezTo>
                      <a:pt x="190595" y="214051"/>
                      <a:pt x="189262" y="214813"/>
                      <a:pt x="189262" y="214813"/>
                    </a:cubicBezTo>
                    <a:cubicBezTo>
                      <a:pt x="189262" y="214813"/>
                      <a:pt x="188595" y="215384"/>
                      <a:pt x="189262" y="214813"/>
                    </a:cubicBezTo>
                    <a:cubicBezTo>
                      <a:pt x="189929" y="214241"/>
                      <a:pt x="189929" y="214146"/>
                      <a:pt x="190786" y="212908"/>
                    </a:cubicBezTo>
                    <a:lnTo>
                      <a:pt x="191929" y="211479"/>
                    </a:lnTo>
                    <a:lnTo>
                      <a:pt x="193262" y="209479"/>
                    </a:lnTo>
                    <a:cubicBezTo>
                      <a:pt x="202476" y="195106"/>
                      <a:pt x="210504" y="180007"/>
                      <a:pt x="217265" y="164330"/>
                    </a:cubicBezTo>
                    <a:cubicBezTo>
                      <a:pt x="224790" y="147186"/>
                      <a:pt x="232410" y="129374"/>
                      <a:pt x="239363" y="111181"/>
                    </a:cubicBezTo>
                    <a:cubicBezTo>
                      <a:pt x="253175" y="74986"/>
                      <a:pt x="266414" y="37267"/>
                      <a:pt x="278797" y="691"/>
                    </a:cubicBezTo>
                    <a:cubicBezTo>
                      <a:pt x="296943" y="-1786"/>
                      <a:pt x="315369" y="2447"/>
                      <a:pt x="330613" y="1259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0" name="任意多边形: 形状 879">
                <a:extLst>
                  <a:ext uri="{FF2B5EF4-FFF2-40B4-BE49-F238E27FC236}">
                    <a16:creationId xmlns:a16="http://schemas.microsoft.com/office/drawing/2014/main" id="{56C88D0B-5DB3-1DBB-7B5F-76470A93577D}"/>
                  </a:ext>
                </a:extLst>
              </p:cNvPr>
              <p:cNvSpPr/>
              <p:nvPr/>
            </p:nvSpPr>
            <p:spPr>
              <a:xfrm>
                <a:off x="2452129" y="3069257"/>
                <a:ext cx="359187" cy="362640"/>
              </a:xfrm>
              <a:custGeom>
                <a:avLst/>
                <a:gdLst>
                  <a:gd name="connsiteX0" fmla="*/ 330613 w 359187"/>
                  <a:gd name="connsiteY0" fmla="*/ 12597 h 362640"/>
                  <a:gd name="connsiteX1" fmla="*/ 359188 w 359187"/>
                  <a:gd name="connsiteY1" fmla="*/ 61556 h 362640"/>
                  <a:gd name="connsiteX2" fmla="*/ 326136 w 359187"/>
                  <a:gd name="connsiteY2" fmla="*/ 146614 h 362640"/>
                  <a:gd name="connsiteX3" fmla="*/ 299276 w 359187"/>
                  <a:gd name="connsiteY3" fmla="*/ 203764 h 362640"/>
                  <a:gd name="connsiteX4" fmla="*/ 262319 w 359187"/>
                  <a:gd name="connsiteY4" fmla="*/ 262914 h 362640"/>
                  <a:gd name="connsiteX5" fmla="*/ 258985 w 359187"/>
                  <a:gd name="connsiteY5" fmla="*/ 266820 h 362640"/>
                  <a:gd name="connsiteX6" fmla="*/ 255175 w 359187"/>
                  <a:gd name="connsiteY6" fmla="*/ 271011 h 362640"/>
                  <a:gd name="connsiteX7" fmla="*/ 245650 w 359187"/>
                  <a:gd name="connsiteY7" fmla="*/ 279774 h 362640"/>
                  <a:gd name="connsiteX8" fmla="*/ 239268 w 359187"/>
                  <a:gd name="connsiteY8" fmla="*/ 284536 h 362640"/>
                  <a:gd name="connsiteX9" fmla="*/ 233267 w 359187"/>
                  <a:gd name="connsiteY9" fmla="*/ 288346 h 362640"/>
                  <a:gd name="connsiteX10" fmla="*/ 225171 w 359187"/>
                  <a:gd name="connsiteY10" fmla="*/ 292537 h 362640"/>
                  <a:gd name="connsiteX11" fmla="*/ 195072 w 359187"/>
                  <a:gd name="connsiteY11" fmla="*/ 305967 h 362640"/>
                  <a:gd name="connsiteX12" fmla="*/ 136684 w 359187"/>
                  <a:gd name="connsiteY12" fmla="*/ 327684 h 362640"/>
                  <a:gd name="connsiteX13" fmla="*/ 19050 w 359187"/>
                  <a:gd name="connsiteY13" fmla="*/ 362641 h 362640"/>
                  <a:gd name="connsiteX14" fmla="*/ 0 w 359187"/>
                  <a:gd name="connsiteY14" fmla="*/ 311682 h 362640"/>
                  <a:gd name="connsiteX15" fmla="*/ 107633 w 359187"/>
                  <a:gd name="connsiteY15" fmla="*/ 258247 h 362640"/>
                  <a:gd name="connsiteX16" fmla="*/ 160115 w 359187"/>
                  <a:gd name="connsiteY16" fmla="*/ 231577 h 362640"/>
                  <a:gd name="connsiteX17" fmla="*/ 184118 w 359187"/>
                  <a:gd name="connsiteY17" fmla="*/ 218052 h 362640"/>
                  <a:gd name="connsiteX18" fmla="*/ 189262 w 359187"/>
                  <a:gd name="connsiteY18" fmla="*/ 214813 h 362640"/>
                  <a:gd name="connsiteX19" fmla="*/ 189262 w 359187"/>
                  <a:gd name="connsiteY19" fmla="*/ 214813 h 362640"/>
                  <a:gd name="connsiteX20" fmla="*/ 189262 w 359187"/>
                  <a:gd name="connsiteY20" fmla="*/ 214813 h 362640"/>
                  <a:gd name="connsiteX21" fmla="*/ 190786 w 359187"/>
                  <a:gd name="connsiteY21" fmla="*/ 212908 h 362640"/>
                  <a:gd name="connsiteX22" fmla="*/ 191929 w 359187"/>
                  <a:gd name="connsiteY22" fmla="*/ 211479 h 362640"/>
                  <a:gd name="connsiteX23" fmla="*/ 193262 w 359187"/>
                  <a:gd name="connsiteY23" fmla="*/ 209479 h 362640"/>
                  <a:gd name="connsiteX24" fmla="*/ 217265 w 359187"/>
                  <a:gd name="connsiteY24" fmla="*/ 164330 h 362640"/>
                  <a:gd name="connsiteX25" fmla="*/ 239363 w 359187"/>
                  <a:gd name="connsiteY25" fmla="*/ 111181 h 362640"/>
                  <a:gd name="connsiteX26" fmla="*/ 278797 w 359187"/>
                  <a:gd name="connsiteY26" fmla="*/ 691 h 362640"/>
                  <a:gd name="connsiteX27" fmla="*/ 330613 w 359187"/>
                  <a:gd name="connsiteY27" fmla="*/ 12597 h 36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59187" h="362640">
                    <a:moveTo>
                      <a:pt x="330613" y="12597"/>
                    </a:moveTo>
                    <a:cubicBezTo>
                      <a:pt x="346887" y="23908"/>
                      <a:pt x="357343" y="41823"/>
                      <a:pt x="359188" y="61556"/>
                    </a:cubicBezTo>
                    <a:cubicBezTo>
                      <a:pt x="359188" y="61556"/>
                      <a:pt x="338233" y="118706"/>
                      <a:pt x="326136" y="146614"/>
                    </a:cubicBezTo>
                    <a:cubicBezTo>
                      <a:pt x="317849" y="165664"/>
                      <a:pt x="309277" y="184714"/>
                      <a:pt x="299276" y="203764"/>
                    </a:cubicBezTo>
                    <a:cubicBezTo>
                      <a:pt x="288958" y="224663"/>
                      <a:pt x="276578" y="244478"/>
                      <a:pt x="262319" y="262914"/>
                    </a:cubicBezTo>
                    <a:lnTo>
                      <a:pt x="258985" y="266820"/>
                    </a:lnTo>
                    <a:lnTo>
                      <a:pt x="255175" y="271011"/>
                    </a:lnTo>
                    <a:cubicBezTo>
                      <a:pt x="252159" y="274100"/>
                      <a:pt x="248980" y="277025"/>
                      <a:pt x="245650" y="279774"/>
                    </a:cubicBezTo>
                    <a:cubicBezTo>
                      <a:pt x="243615" y="281482"/>
                      <a:pt x="241485" y="283072"/>
                      <a:pt x="239268" y="284536"/>
                    </a:cubicBezTo>
                    <a:cubicBezTo>
                      <a:pt x="237172" y="285965"/>
                      <a:pt x="234125" y="287965"/>
                      <a:pt x="233267" y="288346"/>
                    </a:cubicBezTo>
                    <a:lnTo>
                      <a:pt x="225171" y="292537"/>
                    </a:lnTo>
                    <a:cubicBezTo>
                      <a:pt x="214694" y="297776"/>
                      <a:pt x="204883" y="302062"/>
                      <a:pt x="195072" y="305967"/>
                    </a:cubicBezTo>
                    <a:cubicBezTo>
                      <a:pt x="175451" y="313968"/>
                      <a:pt x="156115" y="321017"/>
                      <a:pt x="136684" y="327684"/>
                    </a:cubicBezTo>
                    <a:cubicBezTo>
                      <a:pt x="97631" y="340733"/>
                      <a:pt x="58865" y="352640"/>
                      <a:pt x="19050" y="362641"/>
                    </a:cubicBezTo>
                    <a:lnTo>
                      <a:pt x="0" y="311682"/>
                    </a:lnTo>
                    <a:cubicBezTo>
                      <a:pt x="35719" y="293394"/>
                      <a:pt x="72104" y="276059"/>
                      <a:pt x="107633" y="258247"/>
                    </a:cubicBezTo>
                    <a:cubicBezTo>
                      <a:pt x="125444" y="249389"/>
                      <a:pt x="143161" y="240530"/>
                      <a:pt x="160115" y="231577"/>
                    </a:cubicBezTo>
                    <a:cubicBezTo>
                      <a:pt x="168497" y="227100"/>
                      <a:pt x="176879" y="222052"/>
                      <a:pt x="184118" y="218052"/>
                    </a:cubicBezTo>
                    <a:lnTo>
                      <a:pt x="189262" y="214813"/>
                    </a:lnTo>
                    <a:cubicBezTo>
                      <a:pt x="190595" y="214051"/>
                      <a:pt x="189262" y="214813"/>
                      <a:pt x="189262" y="214813"/>
                    </a:cubicBezTo>
                    <a:cubicBezTo>
                      <a:pt x="189262" y="214813"/>
                      <a:pt x="188595" y="215384"/>
                      <a:pt x="189262" y="214813"/>
                    </a:cubicBezTo>
                    <a:cubicBezTo>
                      <a:pt x="189929" y="214241"/>
                      <a:pt x="189929" y="214146"/>
                      <a:pt x="190786" y="212908"/>
                    </a:cubicBezTo>
                    <a:lnTo>
                      <a:pt x="191929" y="211479"/>
                    </a:lnTo>
                    <a:lnTo>
                      <a:pt x="193262" y="209479"/>
                    </a:lnTo>
                    <a:cubicBezTo>
                      <a:pt x="202476" y="195106"/>
                      <a:pt x="210504" y="180007"/>
                      <a:pt x="217265" y="164330"/>
                    </a:cubicBezTo>
                    <a:cubicBezTo>
                      <a:pt x="224790" y="147186"/>
                      <a:pt x="232410" y="129374"/>
                      <a:pt x="239363" y="111181"/>
                    </a:cubicBezTo>
                    <a:cubicBezTo>
                      <a:pt x="253175" y="74986"/>
                      <a:pt x="266414" y="37267"/>
                      <a:pt x="278797" y="691"/>
                    </a:cubicBezTo>
                    <a:cubicBezTo>
                      <a:pt x="296943" y="-1786"/>
                      <a:pt x="315369" y="2447"/>
                      <a:pt x="330613" y="12597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81" name="图形 6">
              <a:extLst>
                <a:ext uri="{FF2B5EF4-FFF2-40B4-BE49-F238E27FC236}">
                  <a16:creationId xmlns:a16="http://schemas.microsoft.com/office/drawing/2014/main" id="{374E2C64-7BA5-DB30-6B71-3255B8A2AF2E}"/>
                </a:ext>
              </a:extLst>
            </p:cNvPr>
            <p:cNvGrpSpPr/>
            <p:nvPr/>
          </p:nvGrpSpPr>
          <p:grpSpPr>
            <a:xfrm>
              <a:off x="945937" y="3984253"/>
              <a:ext cx="3015428" cy="1687116"/>
              <a:chOff x="945937" y="3984253"/>
              <a:chExt cx="3015428" cy="1687116"/>
            </a:xfrm>
          </p:grpSpPr>
          <p:sp>
            <p:nvSpPr>
              <p:cNvPr id="882" name="任意多边形: 形状 881">
                <a:extLst>
                  <a:ext uri="{FF2B5EF4-FFF2-40B4-BE49-F238E27FC236}">
                    <a16:creationId xmlns:a16="http://schemas.microsoft.com/office/drawing/2014/main" id="{E3C3380C-BB53-E2AD-149D-D06C36FDEE56}"/>
                  </a:ext>
                </a:extLst>
              </p:cNvPr>
              <p:cNvSpPr/>
              <p:nvPr/>
            </p:nvSpPr>
            <p:spPr>
              <a:xfrm>
                <a:off x="1040810" y="3984253"/>
                <a:ext cx="2920555" cy="1624774"/>
              </a:xfrm>
              <a:custGeom>
                <a:avLst/>
                <a:gdLst>
                  <a:gd name="connsiteX0" fmla="*/ 0 w 2920555"/>
                  <a:gd name="connsiteY0" fmla="*/ 1624775 h 1624774"/>
                  <a:gd name="connsiteX1" fmla="*/ 1608582 w 2920555"/>
                  <a:gd name="connsiteY1" fmla="*/ 1624775 h 1624774"/>
                  <a:gd name="connsiteX2" fmla="*/ 2459927 w 2920555"/>
                  <a:gd name="connsiteY2" fmla="*/ 937069 h 1624774"/>
                  <a:gd name="connsiteX3" fmla="*/ 2497265 w 2920555"/>
                  <a:gd name="connsiteY3" fmla="*/ 983266 h 1624774"/>
                  <a:gd name="connsiteX4" fmla="*/ 2706910 w 2920555"/>
                  <a:gd name="connsiteY4" fmla="*/ 983266 h 1624774"/>
                  <a:gd name="connsiteX5" fmla="*/ 2920556 w 2920555"/>
                  <a:gd name="connsiteY5" fmla="*/ 0 h 1624774"/>
                  <a:gd name="connsiteX6" fmla="*/ 2710720 w 2920555"/>
                  <a:gd name="connsiteY6" fmla="*/ 381 h 1624774"/>
                  <a:gd name="connsiteX7" fmla="*/ 2710815 w 2920555"/>
                  <a:gd name="connsiteY7" fmla="*/ 0 h 1624774"/>
                  <a:gd name="connsiteX8" fmla="*/ 1704594 w 2920555"/>
                  <a:gd name="connsiteY8" fmla="*/ 2000 h 1624774"/>
                  <a:gd name="connsiteX9" fmla="*/ 1824704 w 2920555"/>
                  <a:gd name="connsiteY9" fmla="*/ 150685 h 1624774"/>
                  <a:gd name="connsiteX10" fmla="*/ 0 w 2920555"/>
                  <a:gd name="connsiteY10" fmla="*/ 1624775 h 1624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20555" h="1624774">
                    <a:moveTo>
                      <a:pt x="0" y="1624775"/>
                    </a:moveTo>
                    <a:lnTo>
                      <a:pt x="1608582" y="1624775"/>
                    </a:lnTo>
                    <a:lnTo>
                      <a:pt x="2459927" y="937069"/>
                    </a:lnTo>
                    <a:lnTo>
                      <a:pt x="2497265" y="983266"/>
                    </a:lnTo>
                    <a:lnTo>
                      <a:pt x="2706910" y="983266"/>
                    </a:lnTo>
                    <a:lnTo>
                      <a:pt x="2920556" y="0"/>
                    </a:lnTo>
                    <a:lnTo>
                      <a:pt x="2710720" y="381"/>
                    </a:lnTo>
                    <a:lnTo>
                      <a:pt x="2710815" y="0"/>
                    </a:lnTo>
                    <a:lnTo>
                      <a:pt x="1704594" y="2000"/>
                    </a:lnTo>
                    <a:lnTo>
                      <a:pt x="1824704" y="150685"/>
                    </a:lnTo>
                    <a:lnTo>
                      <a:pt x="0" y="1624775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3" name="任意多边形: 形状 882">
                <a:extLst>
                  <a:ext uri="{FF2B5EF4-FFF2-40B4-BE49-F238E27FC236}">
                    <a16:creationId xmlns:a16="http://schemas.microsoft.com/office/drawing/2014/main" id="{887C8DF9-42C9-BA35-EF34-93CA8F187E74}"/>
                  </a:ext>
                </a:extLst>
              </p:cNvPr>
              <p:cNvSpPr/>
              <p:nvPr/>
            </p:nvSpPr>
            <p:spPr>
              <a:xfrm>
                <a:off x="1040810" y="3984253"/>
                <a:ext cx="2710814" cy="1624774"/>
              </a:xfrm>
              <a:custGeom>
                <a:avLst/>
                <a:gdLst>
                  <a:gd name="connsiteX0" fmla="*/ 0 w 2710814"/>
                  <a:gd name="connsiteY0" fmla="*/ 1624775 h 1624774"/>
                  <a:gd name="connsiteX1" fmla="*/ 1398937 w 2710814"/>
                  <a:gd name="connsiteY1" fmla="*/ 1624775 h 1624774"/>
                  <a:gd name="connsiteX2" fmla="*/ 2377059 w 2710814"/>
                  <a:gd name="connsiteY2" fmla="*/ 834580 h 1624774"/>
                  <a:gd name="connsiteX3" fmla="*/ 2497265 w 2710814"/>
                  <a:gd name="connsiteY3" fmla="*/ 983266 h 1624774"/>
                  <a:gd name="connsiteX4" fmla="*/ 2710815 w 2710814"/>
                  <a:gd name="connsiteY4" fmla="*/ 0 h 1624774"/>
                  <a:gd name="connsiteX5" fmla="*/ 1704594 w 2710814"/>
                  <a:gd name="connsiteY5" fmla="*/ 2000 h 1624774"/>
                  <a:gd name="connsiteX6" fmla="*/ 1824704 w 2710814"/>
                  <a:gd name="connsiteY6" fmla="*/ 150685 h 1624774"/>
                  <a:gd name="connsiteX7" fmla="*/ 0 w 2710814"/>
                  <a:gd name="connsiteY7" fmla="*/ 1624775 h 1624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10814" h="1624774">
                    <a:moveTo>
                      <a:pt x="0" y="1624775"/>
                    </a:moveTo>
                    <a:lnTo>
                      <a:pt x="1398937" y="1624775"/>
                    </a:lnTo>
                    <a:lnTo>
                      <a:pt x="2377059" y="834580"/>
                    </a:lnTo>
                    <a:lnTo>
                      <a:pt x="2497265" y="983266"/>
                    </a:lnTo>
                    <a:lnTo>
                      <a:pt x="2710815" y="0"/>
                    </a:lnTo>
                    <a:lnTo>
                      <a:pt x="1704594" y="2000"/>
                    </a:lnTo>
                    <a:lnTo>
                      <a:pt x="1824704" y="150685"/>
                    </a:lnTo>
                    <a:lnTo>
                      <a:pt x="0" y="1624775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4" name="任意多边形: 形状 883">
                <a:extLst>
                  <a:ext uri="{FF2B5EF4-FFF2-40B4-BE49-F238E27FC236}">
                    <a16:creationId xmlns:a16="http://schemas.microsoft.com/office/drawing/2014/main" id="{521C67B7-8D32-18D6-6222-AF6E698AAD0A}"/>
                  </a:ext>
                </a:extLst>
              </p:cNvPr>
              <p:cNvSpPr/>
              <p:nvPr/>
            </p:nvSpPr>
            <p:spPr>
              <a:xfrm>
                <a:off x="945937" y="5325892"/>
                <a:ext cx="1760800" cy="345477"/>
              </a:xfrm>
              <a:custGeom>
                <a:avLst/>
                <a:gdLst>
                  <a:gd name="connsiteX0" fmla="*/ 62107 w 1760800"/>
                  <a:gd name="connsiteY0" fmla="*/ 226366 h 345477"/>
                  <a:gd name="connsiteX1" fmla="*/ 1217109 w 1760800"/>
                  <a:gd name="connsiteY1" fmla="*/ 226366 h 345477"/>
                  <a:gd name="connsiteX2" fmla="*/ 1216252 w 1760800"/>
                  <a:gd name="connsiteY2" fmla="*/ 211507 h 345477"/>
                  <a:gd name="connsiteX3" fmla="*/ 1350364 w 1760800"/>
                  <a:gd name="connsiteY3" fmla="*/ 77204 h 345477"/>
                  <a:gd name="connsiteX4" fmla="*/ 1350459 w 1760800"/>
                  <a:gd name="connsiteY4" fmla="*/ 77204 h 345477"/>
                  <a:gd name="connsiteX5" fmla="*/ 1355412 w 1760800"/>
                  <a:gd name="connsiteY5" fmla="*/ 77205 h 345477"/>
                  <a:gd name="connsiteX6" fmla="*/ 1508268 w 1760800"/>
                  <a:gd name="connsiteY6" fmla="*/ 7557 h 345477"/>
                  <a:gd name="connsiteX7" fmla="*/ 1585441 w 1760800"/>
                  <a:gd name="connsiteY7" fmla="*/ 118829 h 345477"/>
                  <a:gd name="connsiteX8" fmla="*/ 1585441 w 1760800"/>
                  <a:gd name="connsiteY8" fmla="*/ 118829 h 345477"/>
                  <a:gd name="connsiteX9" fmla="*/ 1693264 w 1760800"/>
                  <a:gd name="connsiteY9" fmla="*/ 226081 h 345477"/>
                  <a:gd name="connsiteX10" fmla="*/ 1698693 w 1760800"/>
                  <a:gd name="connsiteY10" fmla="*/ 226080 h 345477"/>
                  <a:gd name="connsiteX11" fmla="*/ 1760752 w 1760800"/>
                  <a:gd name="connsiteY11" fmla="*/ 283370 h 345477"/>
                  <a:gd name="connsiteX12" fmla="*/ 1703462 w 1760800"/>
                  <a:gd name="connsiteY12" fmla="*/ 345429 h 345477"/>
                  <a:gd name="connsiteX13" fmla="*/ 1698693 w 1760800"/>
                  <a:gd name="connsiteY13" fmla="*/ 345429 h 345477"/>
                  <a:gd name="connsiteX14" fmla="*/ 62107 w 1760800"/>
                  <a:gd name="connsiteY14" fmla="*/ 345429 h 345477"/>
                  <a:gd name="connsiteX15" fmla="*/ 49 w 1760800"/>
                  <a:gd name="connsiteY15" fmla="*/ 288139 h 345477"/>
                  <a:gd name="connsiteX16" fmla="*/ 57338 w 1760800"/>
                  <a:gd name="connsiteY16" fmla="*/ 226080 h 345477"/>
                  <a:gd name="connsiteX17" fmla="*/ 62107 w 1760800"/>
                  <a:gd name="connsiteY17" fmla="*/ 22608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60800" h="345477">
                    <a:moveTo>
                      <a:pt x="62107" y="226366"/>
                    </a:moveTo>
                    <a:lnTo>
                      <a:pt x="1217109" y="226366"/>
                    </a:lnTo>
                    <a:cubicBezTo>
                      <a:pt x="1216539" y="221433"/>
                      <a:pt x="1216252" y="216472"/>
                      <a:pt x="1216252" y="211507"/>
                    </a:cubicBezTo>
                    <a:cubicBezTo>
                      <a:pt x="1216199" y="137387"/>
                      <a:pt x="1276243" y="77257"/>
                      <a:pt x="1350364" y="77204"/>
                    </a:cubicBezTo>
                    <a:cubicBezTo>
                      <a:pt x="1350395" y="77204"/>
                      <a:pt x="1350427" y="77204"/>
                      <a:pt x="1350459" y="77204"/>
                    </a:cubicBezTo>
                    <a:lnTo>
                      <a:pt x="1355412" y="77205"/>
                    </a:lnTo>
                    <a:cubicBezTo>
                      <a:pt x="1378389" y="15762"/>
                      <a:pt x="1446825" y="-15420"/>
                      <a:pt x="1508268" y="7557"/>
                    </a:cubicBezTo>
                    <a:cubicBezTo>
                      <a:pt x="1554687" y="24916"/>
                      <a:pt x="1585449" y="69271"/>
                      <a:pt x="1585441" y="118829"/>
                    </a:cubicBezTo>
                    <a:lnTo>
                      <a:pt x="1585441" y="118829"/>
                    </a:lnTo>
                    <a:cubicBezTo>
                      <a:pt x="1643591" y="121585"/>
                      <a:pt x="1690198" y="167945"/>
                      <a:pt x="1693264" y="226081"/>
                    </a:cubicBezTo>
                    <a:lnTo>
                      <a:pt x="1698693" y="226080"/>
                    </a:lnTo>
                    <a:cubicBezTo>
                      <a:pt x="1731650" y="224763"/>
                      <a:pt x="1759435" y="250413"/>
                      <a:pt x="1760752" y="283370"/>
                    </a:cubicBezTo>
                    <a:cubicBezTo>
                      <a:pt x="1762069" y="316327"/>
                      <a:pt x="1736419" y="344111"/>
                      <a:pt x="1703462" y="345429"/>
                    </a:cubicBezTo>
                    <a:cubicBezTo>
                      <a:pt x="1701873" y="345492"/>
                      <a:pt x="1700282" y="345492"/>
                      <a:pt x="1698693" y="345429"/>
                    </a:cubicBezTo>
                    <a:lnTo>
                      <a:pt x="62107" y="345429"/>
                    </a:lnTo>
                    <a:cubicBezTo>
                      <a:pt x="29150" y="346746"/>
                      <a:pt x="1366" y="321096"/>
                      <a:pt x="49" y="288139"/>
                    </a:cubicBezTo>
                    <a:cubicBezTo>
                      <a:pt x="-1268" y="255182"/>
                      <a:pt x="24381" y="227397"/>
                      <a:pt x="57338" y="226080"/>
                    </a:cubicBezTo>
                    <a:cubicBezTo>
                      <a:pt x="58927" y="226017"/>
                      <a:pt x="60518" y="226017"/>
                      <a:pt x="62107" y="22608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5" name="任意多边形: 形状 884">
                <a:extLst>
                  <a:ext uri="{FF2B5EF4-FFF2-40B4-BE49-F238E27FC236}">
                    <a16:creationId xmlns:a16="http://schemas.microsoft.com/office/drawing/2014/main" id="{D7DE9FBE-0A0B-8BF4-8394-A563AD5E4432}"/>
                  </a:ext>
                </a:extLst>
              </p:cNvPr>
              <p:cNvSpPr/>
              <p:nvPr/>
            </p:nvSpPr>
            <p:spPr>
              <a:xfrm>
                <a:off x="945937" y="5325892"/>
                <a:ext cx="1760800" cy="345477"/>
              </a:xfrm>
              <a:custGeom>
                <a:avLst/>
                <a:gdLst>
                  <a:gd name="connsiteX0" fmla="*/ 62107 w 1760800"/>
                  <a:gd name="connsiteY0" fmla="*/ 226366 h 345477"/>
                  <a:gd name="connsiteX1" fmla="*/ 1217109 w 1760800"/>
                  <a:gd name="connsiteY1" fmla="*/ 226366 h 345477"/>
                  <a:gd name="connsiteX2" fmla="*/ 1216252 w 1760800"/>
                  <a:gd name="connsiteY2" fmla="*/ 211507 h 345477"/>
                  <a:gd name="connsiteX3" fmla="*/ 1350364 w 1760800"/>
                  <a:gd name="connsiteY3" fmla="*/ 77204 h 345477"/>
                  <a:gd name="connsiteX4" fmla="*/ 1350459 w 1760800"/>
                  <a:gd name="connsiteY4" fmla="*/ 77204 h 345477"/>
                  <a:gd name="connsiteX5" fmla="*/ 1355412 w 1760800"/>
                  <a:gd name="connsiteY5" fmla="*/ 77205 h 345477"/>
                  <a:gd name="connsiteX6" fmla="*/ 1508268 w 1760800"/>
                  <a:gd name="connsiteY6" fmla="*/ 7557 h 345477"/>
                  <a:gd name="connsiteX7" fmla="*/ 1585441 w 1760800"/>
                  <a:gd name="connsiteY7" fmla="*/ 118829 h 345477"/>
                  <a:gd name="connsiteX8" fmla="*/ 1585441 w 1760800"/>
                  <a:gd name="connsiteY8" fmla="*/ 118829 h 345477"/>
                  <a:gd name="connsiteX9" fmla="*/ 1693264 w 1760800"/>
                  <a:gd name="connsiteY9" fmla="*/ 226081 h 345477"/>
                  <a:gd name="connsiteX10" fmla="*/ 1698693 w 1760800"/>
                  <a:gd name="connsiteY10" fmla="*/ 226080 h 345477"/>
                  <a:gd name="connsiteX11" fmla="*/ 1760752 w 1760800"/>
                  <a:gd name="connsiteY11" fmla="*/ 283370 h 345477"/>
                  <a:gd name="connsiteX12" fmla="*/ 1703462 w 1760800"/>
                  <a:gd name="connsiteY12" fmla="*/ 345429 h 345477"/>
                  <a:gd name="connsiteX13" fmla="*/ 1698693 w 1760800"/>
                  <a:gd name="connsiteY13" fmla="*/ 345429 h 345477"/>
                  <a:gd name="connsiteX14" fmla="*/ 62107 w 1760800"/>
                  <a:gd name="connsiteY14" fmla="*/ 345429 h 345477"/>
                  <a:gd name="connsiteX15" fmla="*/ 49 w 1760800"/>
                  <a:gd name="connsiteY15" fmla="*/ 288139 h 345477"/>
                  <a:gd name="connsiteX16" fmla="*/ 57338 w 1760800"/>
                  <a:gd name="connsiteY16" fmla="*/ 226080 h 345477"/>
                  <a:gd name="connsiteX17" fmla="*/ 62107 w 1760800"/>
                  <a:gd name="connsiteY17" fmla="*/ 22608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60800" h="345477">
                    <a:moveTo>
                      <a:pt x="62107" y="226366"/>
                    </a:moveTo>
                    <a:lnTo>
                      <a:pt x="1217109" y="226366"/>
                    </a:lnTo>
                    <a:cubicBezTo>
                      <a:pt x="1216539" y="221433"/>
                      <a:pt x="1216252" y="216472"/>
                      <a:pt x="1216252" y="211507"/>
                    </a:cubicBezTo>
                    <a:cubicBezTo>
                      <a:pt x="1216199" y="137387"/>
                      <a:pt x="1276243" y="77257"/>
                      <a:pt x="1350364" y="77204"/>
                    </a:cubicBezTo>
                    <a:cubicBezTo>
                      <a:pt x="1350395" y="77204"/>
                      <a:pt x="1350427" y="77204"/>
                      <a:pt x="1350459" y="77204"/>
                    </a:cubicBezTo>
                    <a:lnTo>
                      <a:pt x="1355412" y="77205"/>
                    </a:lnTo>
                    <a:cubicBezTo>
                      <a:pt x="1378389" y="15762"/>
                      <a:pt x="1446825" y="-15420"/>
                      <a:pt x="1508268" y="7557"/>
                    </a:cubicBezTo>
                    <a:cubicBezTo>
                      <a:pt x="1554687" y="24916"/>
                      <a:pt x="1585449" y="69271"/>
                      <a:pt x="1585441" y="118829"/>
                    </a:cubicBezTo>
                    <a:lnTo>
                      <a:pt x="1585441" y="118829"/>
                    </a:lnTo>
                    <a:cubicBezTo>
                      <a:pt x="1643591" y="121585"/>
                      <a:pt x="1690198" y="167945"/>
                      <a:pt x="1693264" y="226081"/>
                    </a:cubicBezTo>
                    <a:lnTo>
                      <a:pt x="1698693" y="226080"/>
                    </a:lnTo>
                    <a:cubicBezTo>
                      <a:pt x="1731650" y="224763"/>
                      <a:pt x="1759435" y="250413"/>
                      <a:pt x="1760752" y="283370"/>
                    </a:cubicBezTo>
                    <a:cubicBezTo>
                      <a:pt x="1762069" y="316327"/>
                      <a:pt x="1736419" y="344111"/>
                      <a:pt x="1703462" y="345429"/>
                    </a:cubicBezTo>
                    <a:cubicBezTo>
                      <a:pt x="1701873" y="345492"/>
                      <a:pt x="1700282" y="345492"/>
                      <a:pt x="1698693" y="345429"/>
                    </a:cubicBezTo>
                    <a:lnTo>
                      <a:pt x="62107" y="345429"/>
                    </a:lnTo>
                    <a:cubicBezTo>
                      <a:pt x="29150" y="346746"/>
                      <a:pt x="1366" y="321096"/>
                      <a:pt x="49" y="288139"/>
                    </a:cubicBezTo>
                    <a:cubicBezTo>
                      <a:pt x="-1268" y="255182"/>
                      <a:pt x="24381" y="227397"/>
                      <a:pt x="57338" y="226080"/>
                    </a:cubicBezTo>
                    <a:cubicBezTo>
                      <a:pt x="58927" y="226017"/>
                      <a:pt x="60518" y="226017"/>
                      <a:pt x="62107" y="226080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A3EB97E-0A0F-3F31-4B6F-3C6113793BD3}"/>
              </a:ext>
            </a:extLst>
          </p:cNvPr>
          <p:cNvGrpSpPr/>
          <p:nvPr/>
        </p:nvGrpSpPr>
        <p:grpSpPr>
          <a:xfrm>
            <a:off x="9575800" y="1628550"/>
            <a:ext cx="2616200" cy="4683350"/>
            <a:chOff x="8361003" y="0"/>
            <a:chExt cx="3830997" cy="6858000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B65E965-2ED9-1E8A-6CDD-861F60A8586B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8361003" y="5436973"/>
              <a:ext cx="3830996" cy="1421027"/>
            </a:xfrm>
            <a:custGeom>
              <a:avLst/>
              <a:gdLst>
                <a:gd name="connsiteX0" fmla="*/ 3830996 w 3830996"/>
                <a:gd name="connsiteY0" fmla="*/ 1421027 h 1421027"/>
                <a:gd name="connsiteX1" fmla="*/ 0 w 3830996"/>
                <a:gd name="connsiteY1" fmla="*/ 1421027 h 1421027"/>
                <a:gd name="connsiteX2" fmla="*/ 0 w 3830996"/>
                <a:gd name="connsiteY2" fmla="*/ 0 h 1421027"/>
                <a:gd name="connsiteX3" fmla="*/ 3830996 w 3830996"/>
                <a:gd name="connsiteY3" fmla="*/ 0 h 142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30996" h="1421027">
                  <a:moveTo>
                    <a:pt x="3830996" y="1421027"/>
                  </a:moveTo>
                  <a:lnTo>
                    <a:pt x="0" y="1421027"/>
                  </a:lnTo>
                  <a:lnTo>
                    <a:pt x="0" y="0"/>
                  </a:lnTo>
                  <a:lnTo>
                    <a:pt x="3830996" y="0"/>
                  </a:lnTo>
                  <a:close/>
                </a:path>
              </a:pathLst>
            </a:custGeom>
            <a:solidFill>
              <a:srgbClr val="ADB9E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0474173-E8B3-CE1E-6610-971AD964CE45}"/>
                </a:ext>
              </a:extLst>
            </p:cNvPr>
            <p:cNvSpPr/>
            <p:nvPr/>
          </p:nvSpPr>
          <p:spPr>
            <a:xfrm rot="10800000" flipV="1">
              <a:off x="8361004" y="5044275"/>
              <a:ext cx="3830996" cy="393135"/>
            </a:xfrm>
            <a:custGeom>
              <a:avLst/>
              <a:gdLst>
                <a:gd name="connsiteX0" fmla="*/ 3297036 w 3830996"/>
                <a:gd name="connsiteY0" fmla="*/ 0 h 393135"/>
                <a:gd name="connsiteX1" fmla="*/ 0 w 3830996"/>
                <a:gd name="connsiteY1" fmla="*/ 0 h 393135"/>
                <a:gd name="connsiteX2" fmla="*/ 0 w 3830996"/>
                <a:gd name="connsiteY2" fmla="*/ 393135 h 393135"/>
                <a:gd name="connsiteX3" fmla="*/ 3830996 w 3830996"/>
                <a:gd name="connsiteY3" fmla="*/ 393135 h 39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30996" h="393135">
                  <a:moveTo>
                    <a:pt x="3297036" y="0"/>
                  </a:moveTo>
                  <a:lnTo>
                    <a:pt x="0" y="0"/>
                  </a:lnTo>
                  <a:lnTo>
                    <a:pt x="0" y="393135"/>
                  </a:lnTo>
                  <a:lnTo>
                    <a:pt x="3830996" y="393135"/>
                  </a:lnTo>
                  <a:close/>
                </a:path>
              </a:pathLst>
            </a:custGeom>
            <a:solidFill>
              <a:srgbClr val="3E3E3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124CA53-E1D9-7054-CA3B-80890FD044BD}"/>
                </a:ext>
              </a:extLst>
            </p:cNvPr>
            <p:cNvSpPr/>
            <p:nvPr/>
          </p:nvSpPr>
          <p:spPr>
            <a:xfrm rot="10800000">
              <a:off x="8890195" y="3624652"/>
              <a:ext cx="3301805" cy="1421027"/>
            </a:xfrm>
            <a:custGeom>
              <a:avLst/>
              <a:gdLst>
                <a:gd name="connsiteX0" fmla="*/ 3301805 w 3301805"/>
                <a:gd name="connsiteY0" fmla="*/ 1421027 h 1421027"/>
                <a:gd name="connsiteX1" fmla="*/ 0 w 3301805"/>
                <a:gd name="connsiteY1" fmla="*/ 1421027 h 1421027"/>
                <a:gd name="connsiteX2" fmla="*/ 0 w 3301805"/>
                <a:gd name="connsiteY2" fmla="*/ 0 h 1421027"/>
                <a:gd name="connsiteX3" fmla="*/ 3301805 w 3301805"/>
                <a:gd name="connsiteY3" fmla="*/ 0 h 142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1805" h="1421027">
                  <a:moveTo>
                    <a:pt x="3301805" y="1421027"/>
                  </a:moveTo>
                  <a:lnTo>
                    <a:pt x="0" y="1421027"/>
                  </a:lnTo>
                  <a:lnTo>
                    <a:pt x="0" y="0"/>
                  </a:lnTo>
                  <a:lnTo>
                    <a:pt x="3301805" y="0"/>
                  </a:lnTo>
                  <a:close/>
                </a:path>
              </a:pathLst>
            </a:custGeom>
            <a:solidFill>
              <a:srgbClr val="0F34A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503D638-A916-E958-2A34-E27EEF81ACF8}"/>
                </a:ext>
              </a:extLst>
            </p:cNvPr>
            <p:cNvSpPr/>
            <p:nvPr/>
          </p:nvSpPr>
          <p:spPr>
            <a:xfrm rot="10800000" flipV="1">
              <a:off x="8890195" y="3233136"/>
              <a:ext cx="3301805" cy="391729"/>
            </a:xfrm>
            <a:custGeom>
              <a:avLst/>
              <a:gdLst>
                <a:gd name="connsiteX0" fmla="*/ 2941144 w 3301805"/>
                <a:gd name="connsiteY0" fmla="*/ 0 h 391729"/>
                <a:gd name="connsiteX1" fmla="*/ 0 w 3301805"/>
                <a:gd name="connsiteY1" fmla="*/ 0 h 391729"/>
                <a:gd name="connsiteX2" fmla="*/ 0 w 3301805"/>
                <a:gd name="connsiteY2" fmla="*/ 391729 h 391729"/>
                <a:gd name="connsiteX3" fmla="*/ 3301805 w 3301805"/>
                <a:gd name="connsiteY3" fmla="*/ 391729 h 3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1805" h="391729">
                  <a:moveTo>
                    <a:pt x="2941144" y="0"/>
                  </a:moveTo>
                  <a:lnTo>
                    <a:pt x="0" y="0"/>
                  </a:lnTo>
                  <a:lnTo>
                    <a:pt x="0" y="391729"/>
                  </a:lnTo>
                  <a:lnTo>
                    <a:pt x="3301805" y="391729"/>
                  </a:lnTo>
                  <a:close/>
                </a:path>
              </a:pathLst>
            </a:custGeom>
            <a:solidFill>
              <a:srgbClr val="3E3E3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094E93A-6825-E8FE-3CFD-9BB5DC1CBE76}"/>
                </a:ext>
              </a:extLst>
            </p:cNvPr>
            <p:cNvSpPr/>
            <p:nvPr/>
          </p:nvSpPr>
          <p:spPr>
            <a:xfrm rot="10800000">
              <a:off x="9250195" y="1812331"/>
              <a:ext cx="2941805" cy="1421027"/>
            </a:xfrm>
            <a:custGeom>
              <a:avLst/>
              <a:gdLst>
                <a:gd name="connsiteX0" fmla="*/ 2941805 w 2941805"/>
                <a:gd name="connsiteY0" fmla="*/ 1421027 h 1421027"/>
                <a:gd name="connsiteX1" fmla="*/ 0 w 2941805"/>
                <a:gd name="connsiteY1" fmla="*/ 1421027 h 1421027"/>
                <a:gd name="connsiteX2" fmla="*/ 0 w 2941805"/>
                <a:gd name="connsiteY2" fmla="*/ 0 h 1421027"/>
                <a:gd name="connsiteX3" fmla="*/ 2941805 w 2941805"/>
                <a:gd name="connsiteY3" fmla="*/ 0 h 142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1805" h="1421027">
                  <a:moveTo>
                    <a:pt x="2941805" y="1421027"/>
                  </a:moveTo>
                  <a:lnTo>
                    <a:pt x="0" y="1421027"/>
                  </a:lnTo>
                  <a:lnTo>
                    <a:pt x="0" y="0"/>
                  </a:lnTo>
                  <a:lnTo>
                    <a:pt x="2941805" y="0"/>
                  </a:lnTo>
                  <a:close/>
                </a:path>
              </a:pathLst>
            </a:custGeom>
            <a:solidFill>
              <a:srgbClr val="ADB9E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4865273-E34B-68C8-BD14-F832AE98C558}"/>
                </a:ext>
              </a:extLst>
            </p:cNvPr>
            <p:cNvSpPr/>
            <p:nvPr/>
          </p:nvSpPr>
          <p:spPr>
            <a:xfrm rot="10800000" flipV="1">
              <a:off x="9250195" y="1421038"/>
              <a:ext cx="2941805" cy="391729"/>
            </a:xfrm>
            <a:custGeom>
              <a:avLst/>
              <a:gdLst>
                <a:gd name="connsiteX0" fmla="*/ 2581152 w 2941805"/>
                <a:gd name="connsiteY0" fmla="*/ 0 h 391729"/>
                <a:gd name="connsiteX1" fmla="*/ 0 w 2941805"/>
                <a:gd name="connsiteY1" fmla="*/ 0 h 391729"/>
                <a:gd name="connsiteX2" fmla="*/ 0 w 2941805"/>
                <a:gd name="connsiteY2" fmla="*/ 391729 h 391729"/>
                <a:gd name="connsiteX3" fmla="*/ 2941805 w 2941805"/>
                <a:gd name="connsiteY3" fmla="*/ 391729 h 3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1805" h="391729">
                  <a:moveTo>
                    <a:pt x="2581152" y="0"/>
                  </a:moveTo>
                  <a:lnTo>
                    <a:pt x="0" y="0"/>
                  </a:lnTo>
                  <a:lnTo>
                    <a:pt x="0" y="391729"/>
                  </a:lnTo>
                  <a:lnTo>
                    <a:pt x="2941805" y="391729"/>
                  </a:lnTo>
                  <a:close/>
                </a:path>
              </a:pathLst>
            </a:custGeom>
            <a:solidFill>
              <a:srgbClr val="3E3E3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C6D5E65-0A64-98BB-40AA-80F8C402C6EF}"/>
                </a:ext>
              </a:extLst>
            </p:cNvPr>
            <p:cNvSpPr/>
            <p:nvPr/>
          </p:nvSpPr>
          <p:spPr>
            <a:xfrm rot="10800000">
              <a:off x="9610195" y="0"/>
              <a:ext cx="2581805" cy="1421027"/>
            </a:xfrm>
            <a:custGeom>
              <a:avLst/>
              <a:gdLst>
                <a:gd name="connsiteX0" fmla="*/ 2581805 w 2581805"/>
                <a:gd name="connsiteY0" fmla="*/ 1421027 h 1421027"/>
                <a:gd name="connsiteX1" fmla="*/ 0 w 2581805"/>
                <a:gd name="connsiteY1" fmla="*/ 1421027 h 1421027"/>
                <a:gd name="connsiteX2" fmla="*/ 0 w 2581805"/>
                <a:gd name="connsiteY2" fmla="*/ 0 h 1421027"/>
                <a:gd name="connsiteX3" fmla="*/ 2581805 w 2581805"/>
                <a:gd name="connsiteY3" fmla="*/ 0 h 142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1805" h="1421027">
                  <a:moveTo>
                    <a:pt x="2581805" y="1421027"/>
                  </a:moveTo>
                  <a:lnTo>
                    <a:pt x="0" y="1421027"/>
                  </a:lnTo>
                  <a:lnTo>
                    <a:pt x="0" y="0"/>
                  </a:lnTo>
                  <a:lnTo>
                    <a:pt x="2581805" y="0"/>
                  </a:lnTo>
                  <a:close/>
                </a:path>
              </a:pathLst>
            </a:custGeom>
            <a:solidFill>
              <a:srgbClr val="0F34A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70E50623-DC7F-C766-623D-EADFF79D809E}"/>
              </a:ext>
            </a:extLst>
          </p:cNvPr>
          <p:cNvSpPr txBox="1"/>
          <p:nvPr/>
        </p:nvSpPr>
        <p:spPr>
          <a:xfrm>
            <a:off x="1200150" y="375985"/>
            <a:ext cx="3182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F34AE"/>
                </a:solidFill>
                <a:latin typeface="DOUYUFont2.0" pitchFamily="2" charset="-128"/>
                <a:ea typeface="DOUYUFont2.0" pitchFamily="2" charset="-128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84B22F-EE5A-59FB-1F85-644C8AE45220}"/>
              </a:ext>
            </a:extLst>
          </p:cNvPr>
          <p:cNvSpPr txBox="1"/>
          <p:nvPr/>
        </p:nvSpPr>
        <p:spPr>
          <a:xfrm>
            <a:off x="1200150" y="673239"/>
            <a:ext cx="2630848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8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</a:rPr>
              <a:t>Click here to add the title text</a:t>
            </a:r>
            <a:endParaRPr lang="zh-CN" altLang="en-US" sz="1080" dirty="0">
              <a:solidFill>
                <a:schemeClr val="bg1">
                  <a:lumMod val="85000"/>
                </a:schemeClr>
              </a:solidFill>
              <a:latin typeface="DOUYUFont2.0" pitchFamily="2" charset="-128"/>
              <a:ea typeface="DOUYUFont2.0" pitchFamily="2" charset="-128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1D6CA49-85B9-0AB9-178D-63080713A71F}"/>
              </a:ext>
            </a:extLst>
          </p:cNvPr>
          <p:cNvGrpSpPr/>
          <p:nvPr/>
        </p:nvGrpSpPr>
        <p:grpSpPr>
          <a:xfrm>
            <a:off x="8356600" y="1628550"/>
            <a:ext cx="2616200" cy="4683350"/>
            <a:chOff x="8361003" y="0"/>
            <a:chExt cx="3830997" cy="6858000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87CD853-BD6E-B3EB-0F9A-308D7DB6743C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8361003" y="5436973"/>
              <a:ext cx="3830996" cy="1421027"/>
            </a:xfrm>
            <a:custGeom>
              <a:avLst/>
              <a:gdLst>
                <a:gd name="connsiteX0" fmla="*/ 3830996 w 3830996"/>
                <a:gd name="connsiteY0" fmla="*/ 1421027 h 1421027"/>
                <a:gd name="connsiteX1" fmla="*/ 0 w 3830996"/>
                <a:gd name="connsiteY1" fmla="*/ 1421027 h 1421027"/>
                <a:gd name="connsiteX2" fmla="*/ 0 w 3830996"/>
                <a:gd name="connsiteY2" fmla="*/ 0 h 1421027"/>
                <a:gd name="connsiteX3" fmla="*/ 3830996 w 3830996"/>
                <a:gd name="connsiteY3" fmla="*/ 0 h 142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30996" h="1421027">
                  <a:moveTo>
                    <a:pt x="3830996" y="1421027"/>
                  </a:moveTo>
                  <a:lnTo>
                    <a:pt x="0" y="1421027"/>
                  </a:lnTo>
                  <a:lnTo>
                    <a:pt x="0" y="0"/>
                  </a:lnTo>
                  <a:lnTo>
                    <a:pt x="3830996" y="0"/>
                  </a:lnTo>
                  <a:close/>
                </a:path>
              </a:pathLst>
            </a:custGeom>
            <a:solidFill>
              <a:srgbClr val="ADB9E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DC69E76-4F33-0A0F-CF24-E5086443FB65}"/>
                </a:ext>
              </a:extLst>
            </p:cNvPr>
            <p:cNvSpPr/>
            <p:nvPr/>
          </p:nvSpPr>
          <p:spPr>
            <a:xfrm rot="10800000" flipV="1">
              <a:off x="8361004" y="5044275"/>
              <a:ext cx="3830996" cy="393135"/>
            </a:xfrm>
            <a:custGeom>
              <a:avLst/>
              <a:gdLst>
                <a:gd name="connsiteX0" fmla="*/ 3297036 w 3830996"/>
                <a:gd name="connsiteY0" fmla="*/ 0 h 393135"/>
                <a:gd name="connsiteX1" fmla="*/ 0 w 3830996"/>
                <a:gd name="connsiteY1" fmla="*/ 0 h 393135"/>
                <a:gd name="connsiteX2" fmla="*/ 0 w 3830996"/>
                <a:gd name="connsiteY2" fmla="*/ 393135 h 393135"/>
                <a:gd name="connsiteX3" fmla="*/ 3830996 w 3830996"/>
                <a:gd name="connsiteY3" fmla="*/ 393135 h 39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30996" h="393135">
                  <a:moveTo>
                    <a:pt x="3297036" y="0"/>
                  </a:moveTo>
                  <a:lnTo>
                    <a:pt x="0" y="0"/>
                  </a:lnTo>
                  <a:lnTo>
                    <a:pt x="0" y="393135"/>
                  </a:lnTo>
                  <a:lnTo>
                    <a:pt x="3830996" y="393135"/>
                  </a:lnTo>
                  <a:close/>
                </a:path>
              </a:pathLst>
            </a:custGeom>
            <a:solidFill>
              <a:srgbClr val="3E3E3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1DC274B-339A-C9DC-0B09-BCCEFC835000}"/>
                </a:ext>
              </a:extLst>
            </p:cNvPr>
            <p:cNvSpPr/>
            <p:nvPr/>
          </p:nvSpPr>
          <p:spPr>
            <a:xfrm rot="10800000">
              <a:off x="8890195" y="3624652"/>
              <a:ext cx="3301805" cy="1421027"/>
            </a:xfrm>
            <a:custGeom>
              <a:avLst/>
              <a:gdLst>
                <a:gd name="connsiteX0" fmla="*/ 3301805 w 3301805"/>
                <a:gd name="connsiteY0" fmla="*/ 1421027 h 1421027"/>
                <a:gd name="connsiteX1" fmla="*/ 0 w 3301805"/>
                <a:gd name="connsiteY1" fmla="*/ 1421027 h 1421027"/>
                <a:gd name="connsiteX2" fmla="*/ 0 w 3301805"/>
                <a:gd name="connsiteY2" fmla="*/ 0 h 1421027"/>
                <a:gd name="connsiteX3" fmla="*/ 3301805 w 3301805"/>
                <a:gd name="connsiteY3" fmla="*/ 0 h 142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1805" h="1421027">
                  <a:moveTo>
                    <a:pt x="3301805" y="1421027"/>
                  </a:moveTo>
                  <a:lnTo>
                    <a:pt x="0" y="1421027"/>
                  </a:lnTo>
                  <a:lnTo>
                    <a:pt x="0" y="0"/>
                  </a:lnTo>
                  <a:lnTo>
                    <a:pt x="3301805" y="0"/>
                  </a:lnTo>
                  <a:close/>
                </a:path>
              </a:pathLst>
            </a:custGeom>
            <a:solidFill>
              <a:srgbClr val="0F34A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EA3DDF4-BF46-4A84-2266-BFDE997A54BB}"/>
                </a:ext>
              </a:extLst>
            </p:cNvPr>
            <p:cNvSpPr/>
            <p:nvPr/>
          </p:nvSpPr>
          <p:spPr>
            <a:xfrm rot="10800000" flipV="1">
              <a:off x="8890195" y="3233136"/>
              <a:ext cx="3301805" cy="391729"/>
            </a:xfrm>
            <a:custGeom>
              <a:avLst/>
              <a:gdLst>
                <a:gd name="connsiteX0" fmla="*/ 2941144 w 3301805"/>
                <a:gd name="connsiteY0" fmla="*/ 0 h 391729"/>
                <a:gd name="connsiteX1" fmla="*/ 0 w 3301805"/>
                <a:gd name="connsiteY1" fmla="*/ 0 h 391729"/>
                <a:gd name="connsiteX2" fmla="*/ 0 w 3301805"/>
                <a:gd name="connsiteY2" fmla="*/ 391729 h 391729"/>
                <a:gd name="connsiteX3" fmla="*/ 3301805 w 3301805"/>
                <a:gd name="connsiteY3" fmla="*/ 391729 h 3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1805" h="391729">
                  <a:moveTo>
                    <a:pt x="2941144" y="0"/>
                  </a:moveTo>
                  <a:lnTo>
                    <a:pt x="0" y="0"/>
                  </a:lnTo>
                  <a:lnTo>
                    <a:pt x="0" y="391729"/>
                  </a:lnTo>
                  <a:lnTo>
                    <a:pt x="3301805" y="391729"/>
                  </a:lnTo>
                  <a:close/>
                </a:path>
              </a:pathLst>
            </a:custGeom>
            <a:solidFill>
              <a:srgbClr val="3E3E3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81ACB56-36FC-E341-8056-B2D0177196B7}"/>
                </a:ext>
              </a:extLst>
            </p:cNvPr>
            <p:cNvSpPr/>
            <p:nvPr/>
          </p:nvSpPr>
          <p:spPr>
            <a:xfrm rot="10800000">
              <a:off x="9250195" y="1812331"/>
              <a:ext cx="2941805" cy="1421027"/>
            </a:xfrm>
            <a:custGeom>
              <a:avLst/>
              <a:gdLst>
                <a:gd name="connsiteX0" fmla="*/ 2941805 w 2941805"/>
                <a:gd name="connsiteY0" fmla="*/ 1421027 h 1421027"/>
                <a:gd name="connsiteX1" fmla="*/ 0 w 2941805"/>
                <a:gd name="connsiteY1" fmla="*/ 1421027 h 1421027"/>
                <a:gd name="connsiteX2" fmla="*/ 0 w 2941805"/>
                <a:gd name="connsiteY2" fmla="*/ 0 h 1421027"/>
                <a:gd name="connsiteX3" fmla="*/ 2941805 w 2941805"/>
                <a:gd name="connsiteY3" fmla="*/ 0 h 142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1805" h="1421027">
                  <a:moveTo>
                    <a:pt x="2941805" y="1421027"/>
                  </a:moveTo>
                  <a:lnTo>
                    <a:pt x="0" y="1421027"/>
                  </a:lnTo>
                  <a:lnTo>
                    <a:pt x="0" y="0"/>
                  </a:lnTo>
                  <a:lnTo>
                    <a:pt x="2941805" y="0"/>
                  </a:lnTo>
                  <a:close/>
                </a:path>
              </a:pathLst>
            </a:custGeom>
            <a:solidFill>
              <a:srgbClr val="ADB9E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721EED1-4DC8-0A51-C09B-E36ADD4B5639}"/>
                </a:ext>
              </a:extLst>
            </p:cNvPr>
            <p:cNvSpPr/>
            <p:nvPr/>
          </p:nvSpPr>
          <p:spPr>
            <a:xfrm rot="10800000" flipV="1">
              <a:off x="9250195" y="1421038"/>
              <a:ext cx="2941805" cy="391729"/>
            </a:xfrm>
            <a:custGeom>
              <a:avLst/>
              <a:gdLst>
                <a:gd name="connsiteX0" fmla="*/ 2581152 w 2941805"/>
                <a:gd name="connsiteY0" fmla="*/ 0 h 391729"/>
                <a:gd name="connsiteX1" fmla="*/ 0 w 2941805"/>
                <a:gd name="connsiteY1" fmla="*/ 0 h 391729"/>
                <a:gd name="connsiteX2" fmla="*/ 0 w 2941805"/>
                <a:gd name="connsiteY2" fmla="*/ 391729 h 391729"/>
                <a:gd name="connsiteX3" fmla="*/ 2941805 w 2941805"/>
                <a:gd name="connsiteY3" fmla="*/ 391729 h 3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1805" h="391729">
                  <a:moveTo>
                    <a:pt x="2581152" y="0"/>
                  </a:moveTo>
                  <a:lnTo>
                    <a:pt x="0" y="0"/>
                  </a:lnTo>
                  <a:lnTo>
                    <a:pt x="0" y="391729"/>
                  </a:lnTo>
                  <a:lnTo>
                    <a:pt x="2941805" y="391729"/>
                  </a:lnTo>
                  <a:close/>
                </a:path>
              </a:pathLst>
            </a:custGeom>
            <a:solidFill>
              <a:srgbClr val="3E3E3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5981EBE-F5F7-BF45-94F9-2C43B18AEE91}"/>
                </a:ext>
              </a:extLst>
            </p:cNvPr>
            <p:cNvSpPr/>
            <p:nvPr/>
          </p:nvSpPr>
          <p:spPr>
            <a:xfrm rot="10800000">
              <a:off x="9610195" y="0"/>
              <a:ext cx="2581805" cy="1421027"/>
            </a:xfrm>
            <a:custGeom>
              <a:avLst/>
              <a:gdLst>
                <a:gd name="connsiteX0" fmla="*/ 2581805 w 2581805"/>
                <a:gd name="connsiteY0" fmla="*/ 1421027 h 1421027"/>
                <a:gd name="connsiteX1" fmla="*/ 0 w 2581805"/>
                <a:gd name="connsiteY1" fmla="*/ 1421027 h 1421027"/>
                <a:gd name="connsiteX2" fmla="*/ 0 w 2581805"/>
                <a:gd name="connsiteY2" fmla="*/ 0 h 1421027"/>
                <a:gd name="connsiteX3" fmla="*/ 2581805 w 2581805"/>
                <a:gd name="connsiteY3" fmla="*/ 0 h 142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1805" h="1421027">
                  <a:moveTo>
                    <a:pt x="2581805" y="1421027"/>
                  </a:moveTo>
                  <a:lnTo>
                    <a:pt x="0" y="1421027"/>
                  </a:lnTo>
                  <a:lnTo>
                    <a:pt x="0" y="0"/>
                  </a:lnTo>
                  <a:lnTo>
                    <a:pt x="2581805" y="0"/>
                  </a:lnTo>
                  <a:close/>
                </a:path>
              </a:pathLst>
            </a:custGeom>
            <a:solidFill>
              <a:srgbClr val="0F34A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77669F7-5E8E-D4B9-E3C0-1B3CEA0B53EB}"/>
                </a:ext>
              </a:extLst>
            </p:cNvPr>
            <p:cNvSpPr txBox="1"/>
            <p:nvPr/>
          </p:nvSpPr>
          <p:spPr>
            <a:xfrm>
              <a:off x="8890195" y="5912254"/>
              <a:ext cx="111440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STEP 01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E22C4CA-9D50-D4D3-9289-CDCF90B5EEB6}"/>
                </a:ext>
              </a:extLst>
            </p:cNvPr>
            <p:cNvSpPr txBox="1"/>
            <p:nvPr/>
          </p:nvSpPr>
          <p:spPr>
            <a:xfrm>
              <a:off x="9447399" y="4100529"/>
              <a:ext cx="111440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STEP 02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CD038E7-32C3-7CF8-EEDD-CD9D330D2D00}"/>
                </a:ext>
              </a:extLst>
            </p:cNvPr>
            <p:cNvSpPr txBox="1"/>
            <p:nvPr/>
          </p:nvSpPr>
          <p:spPr>
            <a:xfrm>
              <a:off x="9606689" y="2288315"/>
              <a:ext cx="111440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STEP 03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23CD087-9206-C7EF-A3CB-7409B8E5E466}"/>
                </a:ext>
              </a:extLst>
            </p:cNvPr>
            <p:cNvSpPr txBox="1"/>
            <p:nvPr/>
          </p:nvSpPr>
          <p:spPr>
            <a:xfrm>
              <a:off x="9968800" y="560651"/>
              <a:ext cx="111440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STEP 04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id="{E9C8BD10-199E-C0DB-F74D-86E1A025E8A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4732" y="328407"/>
            <a:ext cx="1049608" cy="1311027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id="{CC11AAC9-C0DF-BDC2-BCAB-8E48463AE52A}"/>
              </a:ext>
            </a:extLst>
          </p:cNvPr>
          <p:cNvGrpSpPr/>
          <p:nvPr/>
        </p:nvGrpSpPr>
        <p:grpSpPr>
          <a:xfrm>
            <a:off x="4978400" y="5291842"/>
            <a:ext cx="3197506" cy="897989"/>
            <a:chOff x="1287163" y="1644659"/>
            <a:chExt cx="3197506" cy="897989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AAC4F83-5F0B-D979-6D04-1BEE9E4C9F3B}"/>
                </a:ext>
              </a:extLst>
            </p:cNvPr>
            <p:cNvSpPr txBox="1"/>
            <p:nvPr/>
          </p:nvSpPr>
          <p:spPr>
            <a:xfrm>
              <a:off x="1717941" y="1644659"/>
              <a:ext cx="2763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7E7F1DF-47EC-CB0B-3AA5-E2A9E7EAC7A6}"/>
                </a:ext>
              </a:extLst>
            </p:cNvPr>
            <p:cNvSpPr txBox="1"/>
            <p:nvPr/>
          </p:nvSpPr>
          <p:spPr>
            <a:xfrm>
              <a:off x="1287163" y="1964861"/>
              <a:ext cx="3197506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A052DF1-4804-C7B3-3F70-1354397A39D1}"/>
              </a:ext>
            </a:extLst>
          </p:cNvPr>
          <p:cNvGrpSpPr/>
          <p:nvPr/>
        </p:nvGrpSpPr>
        <p:grpSpPr>
          <a:xfrm>
            <a:off x="4978400" y="4109315"/>
            <a:ext cx="3510503" cy="897989"/>
            <a:chOff x="974166" y="1644659"/>
            <a:chExt cx="3510503" cy="897989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D81F7F2-A395-6D71-8D99-319B9ADA722F}"/>
                </a:ext>
              </a:extLst>
            </p:cNvPr>
            <p:cNvSpPr txBox="1"/>
            <p:nvPr/>
          </p:nvSpPr>
          <p:spPr>
            <a:xfrm>
              <a:off x="1717941" y="1644659"/>
              <a:ext cx="2763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6A9694C-1CE3-E759-3715-6D81C2344B21}"/>
                </a:ext>
              </a:extLst>
            </p:cNvPr>
            <p:cNvSpPr txBox="1"/>
            <p:nvPr/>
          </p:nvSpPr>
          <p:spPr>
            <a:xfrm>
              <a:off x="974166" y="1964861"/>
              <a:ext cx="3510503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A28DB73-E902-1B89-CB8A-7AD4212FD994}"/>
              </a:ext>
            </a:extLst>
          </p:cNvPr>
          <p:cNvGrpSpPr/>
          <p:nvPr/>
        </p:nvGrpSpPr>
        <p:grpSpPr>
          <a:xfrm>
            <a:off x="4978400" y="2837291"/>
            <a:ext cx="3811247" cy="897989"/>
            <a:chOff x="673422" y="1644659"/>
            <a:chExt cx="3811247" cy="897989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58AED2A-9EB1-7863-B4E6-66C737E12507}"/>
                </a:ext>
              </a:extLst>
            </p:cNvPr>
            <p:cNvSpPr txBox="1"/>
            <p:nvPr/>
          </p:nvSpPr>
          <p:spPr>
            <a:xfrm>
              <a:off x="1717941" y="1644659"/>
              <a:ext cx="2763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92F5EFF-DF40-C0EC-141D-97E0DDC2D309}"/>
                </a:ext>
              </a:extLst>
            </p:cNvPr>
            <p:cNvSpPr txBox="1"/>
            <p:nvPr/>
          </p:nvSpPr>
          <p:spPr>
            <a:xfrm>
              <a:off x="673422" y="1964861"/>
              <a:ext cx="3811247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29E5245C-A7FC-A3D6-88A7-1C9E5CDF4E5A}"/>
              </a:ext>
            </a:extLst>
          </p:cNvPr>
          <p:cNvGrpSpPr/>
          <p:nvPr/>
        </p:nvGrpSpPr>
        <p:grpSpPr>
          <a:xfrm>
            <a:off x="4978401" y="1571826"/>
            <a:ext cx="4108354" cy="897989"/>
            <a:chOff x="376316" y="1644659"/>
            <a:chExt cx="4108354" cy="897989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E81F2F3-29E2-3C3D-E347-533C3FC35792}"/>
                </a:ext>
              </a:extLst>
            </p:cNvPr>
            <p:cNvSpPr txBox="1"/>
            <p:nvPr/>
          </p:nvSpPr>
          <p:spPr>
            <a:xfrm>
              <a:off x="1717941" y="1644659"/>
              <a:ext cx="2763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13860AB-6613-840B-0144-A7EE1F6144BC}"/>
                </a:ext>
              </a:extLst>
            </p:cNvPr>
            <p:cNvSpPr txBox="1"/>
            <p:nvPr/>
          </p:nvSpPr>
          <p:spPr>
            <a:xfrm>
              <a:off x="376316" y="1964861"/>
              <a:ext cx="4108354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08604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81E6EA37-46BC-6076-7097-C3F480730CA5}"/>
              </a:ext>
            </a:extLst>
          </p:cNvPr>
          <p:cNvSpPr/>
          <p:nvPr/>
        </p:nvSpPr>
        <p:spPr>
          <a:xfrm>
            <a:off x="0" y="4603273"/>
            <a:ext cx="6096000" cy="2254727"/>
          </a:xfrm>
          <a:custGeom>
            <a:avLst/>
            <a:gdLst>
              <a:gd name="connsiteX0" fmla="*/ 0 w 6096000"/>
              <a:gd name="connsiteY0" fmla="*/ 0 h 2254727"/>
              <a:gd name="connsiteX1" fmla="*/ 5716574 w 6096000"/>
              <a:gd name="connsiteY1" fmla="*/ 714840 h 2254727"/>
              <a:gd name="connsiteX2" fmla="*/ 6096000 w 6096000"/>
              <a:gd name="connsiteY2" fmla="*/ 840871 h 2254727"/>
              <a:gd name="connsiteX3" fmla="*/ 6096000 w 6096000"/>
              <a:gd name="connsiteY3" fmla="*/ 2254727 h 2254727"/>
              <a:gd name="connsiteX4" fmla="*/ 0 w 6096000"/>
              <a:gd name="connsiteY4" fmla="*/ 2254727 h 2254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2254727">
                <a:moveTo>
                  <a:pt x="0" y="0"/>
                </a:moveTo>
                <a:cubicBezTo>
                  <a:pt x="2232462" y="0"/>
                  <a:pt x="4253575" y="273175"/>
                  <a:pt x="5716574" y="714840"/>
                </a:cubicBezTo>
                <a:lnTo>
                  <a:pt x="6096000" y="840871"/>
                </a:lnTo>
                <a:lnTo>
                  <a:pt x="6096000" y="2254727"/>
                </a:lnTo>
                <a:lnTo>
                  <a:pt x="0" y="2254727"/>
                </a:lnTo>
                <a:close/>
              </a:path>
            </a:pathLst>
          </a:custGeom>
          <a:solidFill>
            <a:srgbClr val="0F34A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7EE396AB-486B-36BF-EE1C-B71F27065882}"/>
              </a:ext>
            </a:extLst>
          </p:cNvPr>
          <p:cNvSpPr/>
          <p:nvPr/>
        </p:nvSpPr>
        <p:spPr>
          <a:xfrm rot="10800000">
            <a:off x="6798756" y="0"/>
            <a:ext cx="5393244" cy="626125"/>
          </a:xfrm>
          <a:custGeom>
            <a:avLst/>
            <a:gdLst>
              <a:gd name="connsiteX0" fmla="*/ 5393244 w 5393244"/>
              <a:gd name="connsiteY0" fmla="*/ 626125 h 626125"/>
              <a:gd name="connsiteX1" fmla="*/ 0 w 5393244"/>
              <a:gd name="connsiteY1" fmla="*/ 626125 h 626125"/>
              <a:gd name="connsiteX2" fmla="*/ 0 w 5393244"/>
              <a:gd name="connsiteY2" fmla="*/ 0 h 626125"/>
              <a:gd name="connsiteX3" fmla="*/ 3 w 5393244"/>
              <a:gd name="connsiteY3" fmla="*/ 0 h 626125"/>
              <a:gd name="connsiteX4" fmla="*/ 5142468 w 5393244"/>
              <a:gd name="connsiteY4" fmla="*/ 557318 h 626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3244" h="626125">
                <a:moveTo>
                  <a:pt x="5393244" y="626125"/>
                </a:moveTo>
                <a:lnTo>
                  <a:pt x="0" y="626125"/>
                </a:lnTo>
                <a:lnTo>
                  <a:pt x="0" y="0"/>
                </a:lnTo>
                <a:lnTo>
                  <a:pt x="3" y="0"/>
                </a:lnTo>
                <a:cubicBezTo>
                  <a:pt x="1953406" y="0"/>
                  <a:pt x="3744997" y="209149"/>
                  <a:pt x="5142468" y="557318"/>
                </a:cubicBezTo>
                <a:close/>
              </a:path>
            </a:pathLst>
          </a:custGeom>
          <a:solidFill>
            <a:srgbClr val="0F34A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1BA9B40-7EA1-E25D-5990-62D8943DB321}"/>
              </a:ext>
            </a:extLst>
          </p:cNvPr>
          <p:cNvSpPr/>
          <p:nvPr/>
        </p:nvSpPr>
        <p:spPr>
          <a:xfrm>
            <a:off x="0" y="5415645"/>
            <a:ext cx="12192000" cy="1442176"/>
          </a:xfrm>
          <a:custGeom>
            <a:avLst/>
            <a:gdLst>
              <a:gd name="connsiteX0" fmla="*/ 6096000 w 12192000"/>
              <a:gd name="connsiteY0" fmla="*/ 0 h 1442176"/>
              <a:gd name="connsiteX1" fmla="*/ 11812574 w 12192000"/>
              <a:gd name="connsiteY1" fmla="*/ 714840 h 1442176"/>
              <a:gd name="connsiteX2" fmla="*/ 12192000 w 12192000"/>
              <a:gd name="connsiteY2" fmla="*/ 840871 h 1442176"/>
              <a:gd name="connsiteX3" fmla="*/ 12192000 w 12192000"/>
              <a:gd name="connsiteY3" fmla="*/ 1442176 h 1442176"/>
              <a:gd name="connsiteX4" fmla="*/ 0 w 12192000"/>
              <a:gd name="connsiteY4" fmla="*/ 1442176 h 1442176"/>
              <a:gd name="connsiteX5" fmla="*/ 0 w 12192000"/>
              <a:gd name="connsiteY5" fmla="*/ 840871 h 1442176"/>
              <a:gd name="connsiteX6" fmla="*/ 379426 w 12192000"/>
              <a:gd name="connsiteY6" fmla="*/ 714840 h 1442176"/>
              <a:gd name="connsiteX7" fmla="*/ 6096000 w 12192000"/>
              <a:gd name="connsiteY7" fmla="*/ 0 h 14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442176">
                <a:moveTo>
                  <a:pt x="6096000" y="0"/>
                </a:moveTo>
                <a:cubicBezTo>
                  <a:pt x="8328461" y="0"/>
                  <a:pt x="10349575" y="273175"/>
                  <a:pt x="11812574" y="714840"/>
                </a:cubicBezTo>
                <a:lnTo>
                  <a:pt x="12192000" y="840871"/>
                </a:lnTo>
                <a:lnTo>
                  <a:pt x="12192000" y="1442176"/>
                </a:lnTo>
                <a:lnTo>
                  <a:pt x="0" y="1442176"/>
                </a:lnTo>
                <a:lnTo>
                  <a:pt x="0" y="840871"/>
                </a:lnTo>
                <a:lnTo>
                  <a:pt x="379426" y="714840"/>
                </a:lnTo>
                <a:cubicBezTo>
                  <a:pt x="1842425" y="273175"/>
                  <a:pt x="3863539" y="0"/>
                  <a:pt x="6096000" y="0"/>
                </a:cubicBezTo>
                <a:close/>
              </a:path>
            </a:pathLst>
          </a:custGeom>
          <a:solidFill>
            <a:srgbClr val="0F3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307052D-4E10-82D5-E1E4-23A1673458F5}"/>
              </a:ext>
            </a:extLst>
          </p:cNvPr>
          <p:cNvGrpSpPr/>
          <p:nvPr/>
        </p:nvGrpSpPr>
        <p:grpSpPr>
          <a:xfrm rot="18739910">
            <a:off x="4213026" y="1016312"/>
            <a:ext cx="818896" cy="705945"/>
            <a:chOff x="1098804" y="5763171"/>
            <a:chExt cx="1270000" cy="1094828"/>
          </a:xfrm>
          <a:solidFill>
            <a:srgbClr val="0F34AE"/>
          </a:solidFill>
        </p:grpSpPr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CC243655-1F7C-6093-1A3E-7FF84D1B3EA6}"/>
                </a:ext>
              </a:extLst>
            </p:cNvPr>
            <p:cNvSpPr/>
            <p:nvPr/>
          </p:nvSpPr>
          <p:spPr>
            <a:xfrm rot="10800000">
              <a:off x="1098804" y="5763171"/>
              <a:ext cx="1270000" cy="1094828"/>
            </a:xfrm>
            <a:prstGeom prst="triangle">
              <a:avLst/>
            </a:prstGeom>
            <a:solidFill>
              <a:srgbClr val="0F34AE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7CEFC4A1-9AF5-C3DC-BDA0-5201B22D93EF}"/>
                </a:ext>
              </a:extLst>
            </p:cNvPr>
            <p:cNvSpPr/>
            <p:nvPr/>
          </p:nvSpPr>
          <p:spPr>
            <a:xfrm rot="10800000">
              <a:off x="1098804" y="6241831"/>
              <a:ext cx="457200" cy="394138"/>
            </a:xfrm>
            <a:prstGeom prst="triangle">
              <a:avLst/>
            </a:prstGeom>
            <a:solidFill>
              <a:srgbClr val="0F34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62028986-24E0-A0F0-490F-3B175394ACBB}"/>
              </a:ext>
            </a:extLst>
          </p:cNvPr>
          <p:cNvSpPr/>
          <p:nvPr/>
        </p:nvSpPr>
        <p:spPr>
          <a:xfrm>
            <a:off x="3826614" y="2818389"/>
            <a:ext cx="4538772" cy="403014"/>
          </a:xfrm>
          <a:prstGeom prst="roundRect">
            <a:avLst>
              <a:gd name="adj" fmla="val 50000"/>
            </a:avLst>
          </a:prstGeom>
          <a:solidFill>
            <a:srgbClr val="0F34AE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26F4EDD2-DD21-BC04-2627-319A21AB94AB}"/>
              </a:ext>
            </a:extLst>
          </p:cNvPr>
          <p:cNvSpPr/>
          <p:nvPr/>
        </p:nvSpPr>
        <p:spPr>
          <a:xfrm>
            <a:off x="5716082" y="2610016"/>
            <a:ext cx="759835" cy="89523"/>
          </a:xfrm>
          <a:prstGeom prst="roundRect">
            <a:avLst>
              <a:gd name="adj" fmla="val 50000"/>
            </a:avLst>
          </a:prstGeom>
          <a:solidFill>
            <a:srgbClr val="DDE2F4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A808607-8328-3F4F-ED42-1EFA9BA838F1}"/>
              </a:ext>
            </a:extLst>
          </p:cNvPr>
          <p:cNvSpPr txBox="1"/>
          <p:nvPr/>
        </p:nvSpPr>
        <p:spPr>
          <a:xfrm>
            <a:off x="4993774" y="2851346"/>
            <a:ext cx="22044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4D0652B-8312-3799-F423-4EAEDD7C944D}"/>
              </a:ext>
            </a:extLst>
          </p:cNvPr>
          <p:cNvSpPr txBox="1"/>
          <p:nvPr/>
        </p:nvSpPr>
        <p:spPr>
          <a:xfrm>
            <a:off x="5189190" y="1108116"/>
            <a:ext cx="184858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rgbClr val="0F34AE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9600" dirty="0">
              <a:solidFill>
                <a:srgbClr val="0F34AE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6A0B106A-06DB-2305-E063-3E7401BD47AE}"/>
              </a:ext>
            </a:extLst>
          </p:cNvPr>
          <p:cNvSpPr/>
          <p:nvPr/>
        </p:nvSpPr>
        <p:spPr>
          <a:xfrm>
            <a:off x="8533916" y="3050958"/>
            <a:ext cx="489293" cy="162077"/>
          </a:xfrm>
          <a:prstGeom prst="roundRect">
            <a:avLst>
              <a:gd name="adj" fmla="val 50000"/>
            </a:avLst>
          </a:prstGeom>
          <a:solidFill>
            <a:srgbClr val="0F34AE">
              <a:alpha val="35000"/>
            </a:srgbClr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FBDAE089-9FB4-B002-F4C0-B00AF2660520}"/>
              </a:ext>
            </a:extLst>
          </p:cNvPr>
          <p:cNvSpPr/>
          <p:nvPr/>
        </p:nvSpPr>
        <p:spPr>
          <a:xfrm>
            <a:off x="3690938" y="2624975"/>
            <a:ext cx="512821" cy="92040"/>
          </a:xfrm>
          <a:prstGeom prst="roundRect">
            <a:avLst>
              <a:gd name="adj" fmla="val 50000"/>
            </a:avLst>
          </a:prstGeom>
          <a:solidFill>
            <a:srgbClr val="DDE2F4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684EB1-FAC3-B349-16A7-5E500B43E86D}"/>
              </a:ext>
            </a:extLst>
          </p:cNvPr>
          <p:cNvSpPr txBox="1"/>
          <p:nvPr/>
        </p:nvSpPr>
        <p:spPr>
          <a:xfrm>
            <a:off x="2476498" y="3465381"/>
            <a:ext cx="7239002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1405738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0E50623-DC7F-C766-623D-EADFF79D809E}"/>
              </a:ext>
            </a:extLst>
          </p:cNvPr>
          <p:cNvSpPr txBox="1"/>
          <p:nvPr/>
        </p:nvSpPr>
        <p:spPr>
          <a:xfrm>
            <a:off x="1200150" y="375985"/>
            <a:ext cx="3182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F34AE"/>
                </a:solidFill>
                <a:latin typeface="DOUYUFont2.0" pitchFamily="2" charset="-128"/>
                <a:ea typeface="DOUYUFont2.0" pitchFamily="2" charset="-128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84B22F-EE5A-59FB-1F85-644C8AE45220}"/>
              </a:ext>
            </a:extLst>
          </p:cNvPr>
          <p:cNvSpPr txBox="1"/>
          <p:nvPr/>
        </p:nvSpPr>
        <p:spPr>
          <a:xfrm>
            <a:off x="1200150" y="673239"/>
            <a:ext cx="2630848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8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</a:rPr>
              <a:t>Click here to add the title text</a:t>
            </a:r>
            <a:endParaRPr lang="zh-CN" altLang="en-US" sz="1080" dirty="0">
              <a:solidFill>
                <a:schemeClr val="bg1">
                  <a:lumMod val="85000"/>
                </a:schemeClr>
              </a:solidFill>
              <a:latin typeface="DOUYUFont2.0" pitchFamily="2" charset="-128"/>
              <a:ea typeface="DOUYUFont2.0" pitchFamily="2" charset="-128"/>
            </a:endParaRPr>
          </a:p>
        </p:txBody>
      </p:sp>
      <p:sp>
        <p:nvSpPr>
          <p:cNvPr id="4" name="任意多边形 25">
            <a:extLst>
              <a:ext uri="{FF2B5EF4-FFF2-40B4-BE49-F238E27FC236}">
                <a16:creationId xmlns:a16="http://schemas.microsoft.com/office/drawing/2014/main" id="{57438EC4-0C4D-CF7A-478E-1404C6C1628F}"/>
              </a:ext>
            </a:extLst>
          </p:cNvPr>
          <p:cNvSpPr>
            <a:spLocks noChangeAspect="1"/>
          </p:cNvSpPr>
          <p:nvPr/>
        </p:nvSpPr>
        <p:spPr>
          <a:xfrm>
            <a:off x="1611690" y="2586081"/>
            <a:ext cx="8968620" cy="1685837"/>
          </a:xfrm>
          <a:custGeom>
            <a:avLst/>
            <a:gdLst>
              <a:gd name="connsiteX0" fmla="*/ 1946222 w 5329470"/>
              <a:gd name="connsiteY0" fmla="*/ 0 h 1001784"/>
              <a:gd name="connsiteX1" fmla="*/ 2296132 w 5329470"/>
              <a:gd name="connsiteY1" fmla="*/ 142484 h 1001784"/>
              <a:gd name="connsiteX2" fmla="*/ 2312778 w 5329470"/>
              <a:gd name="connsiteY2" fmla="*/ 160582 h 1001784"/>
              <a:gd name="connsiteX3" fmla="*/ 2330581 w 5329470"/>
              <a:gd name="connsiteY3" fmla="*/ 182159 h 1001784"/>
              <a:gd name="connsiteX4" fmla="*/ 2664090 w 5329470"/>
              <a:gd name="connsiteY4" fmla="*/ 320303 h 1001784"/>
              <a:gd name="connsiteX5" fmla="*/ 2964106 w 5329470"/>
              <a:gd name="connsiteY5" fmla="*/ 212600 h 1001784"/>
              <a:gd name="connsiteX6" fmla="*/ 2991935 w 5329470"/>
              <a:gd name="connsiteY6" fmla="*/ 187307 h 1001784"/>
              <a:gd name="connsiteX7" fmla="*/ 2992975 w 5329470"/>
              <a:gd name="connsiteY7" fmla="*/ 187307 h 1001784"/>
              <a:gd name="connsiteX8" fmla="*/ 2995182 w 5329470"/>
              <a:gd name="connsiteY8" fmla="*/ 184356 h 1001784"/>
              <a:gd name="connsiteX9" fmla="*/ 2997600 w 5329470"/>
              <a:gd name="connsiteY9" fmla="*/ 182159 h 1001784"/>
              <a:gd name="connsiteX10" fmla="*/ 3004166 w 5329470"/>
              <a:gd name="connsiteY10" fmla="*/ 174200 h 1001784"/>
              <a:gd name="connsiteX11" fmla="*/ 3033338 w 5329470"/>
              <a:gd name="connsiteY11" fmla="*/ 142484 h 1001784"/>
              <a:gd name="connsiteX12" fmla="*/ 3383248 w 5329470"/>
              <a:gd name="connsiteY12" fmla="*/ 0 h 1001784"/>
              <a:gd name="connsiteX13" fmla="*/ 3387401 w 5329470"/>
              <a:gd name="connsiteY13" fmla="*/ 419 h 1001784"/>
              <a:gd name="connsiteX14" fmla="*/ 3391554 w 5329470"/>
              <a:gd name="connsiteY14" fmla="*/ 0 h 1001784"/>
              <a:gd name="connsiteX15" fmla="*/ 3741463 w 5329470"/>
              <a:gd name="connsiteY15" fmla="*/ 142484 h 1001784"/>
              <a:gd name="connsiteX16" fmla="*/ 3758110 w 5329470"/>
              <a:gd name="connsiteY16" fmla="*/ 160582 h 1001784"/>
              <a:gd name="connsiteX17" fmla="*/ 3775912 w 5329470"/>
              <a:gd name="connsiteY17" fmla="*/ 182159 h 1001784"/>
              <a:gd name="connsiteX18" fmla="*/ 4109421 w 5329470"/>
              <a:gd name="connsiteY18" fmla="*/ 320303 h 1001784"/>
              <a:gd name="connsiteX19" fmla="*/ 4409437 w 5329470"/>
              <a:gd name="connsiteY19" fmla="*/ 212600 h 1001784"/>
              <a:gd name="connsiteX20" fmla="*/ 4437266 w 5329470"/>
              <a:gd name="connsiteY20" fmla="*/ 187307 h 1001784"/>
              <a:gd name="connsiteX21" fmla="*/ 4438306 w 5329470"/>
              <a:gd name="connsiteY21" fmla="*/ 187307 h 1001784"/>
              <a:gd name="connsiteX22" fmla="*/ 4440513 w 5329470"/>
              <a:gd name="connsiteY22" fmla="*/ 184356 h 1001784"/>
              <a:gd name="connsiteX23" fmla="*/ 4442931 w 5329470"/>
              <a:gd name="connsiteY23" fmla="*/ 182159 h 1001784"/>
              <a:gd name="connsiteX24" fmla="*/ 4449497 w 5329470"/>
              <a:gd name="connsiteY24" fmla="*/ 174200 h 1001784"/>
              <a:gd name="connsiteX25" fmla="*/ 4478669 w 5329470"/>
              <a:gd name="connsiteY25" fmla="*/ 142484 h 1001784"/>
              <a:gd name="connsiteX26" fmla="*/ 4828579 w 5329470"/>
              <a:gd name="connsiteY26" fmla="*/ 0 h 1001784"/>
              <a:gd name="connsiteX27" fmla="*/ 5329470 w 5329470"/>
              <a:gd name="connsiteY27" fmla="*/ 500892 h 1001784"/>
              <a:gd name="connsiteX28" fmla="*/ 4828579 w 5329470"/>
              <a:gd name="connsiteY28" fmla="*/ 1001783 h 1001784"/>
              <a:gd name="connsiteX29" fmla="*/ 4509965 w 5329470"/>
              <a:gd name="connsiteY29" fmla="*/ 887404 h 1001784"/>
              <a:gd name="connsiteX30" fmla="*/ 4478970 w 5329470"/>
              <a:gd name="connsiteY30" fmla="*/ 859233 h 1001784"/>
              <a:gd name="connsiteX31" fmla="*/ 4442931 w 5329470"/>
              <a:gd name="connsiteY31" fmla="*/ 815554 h 1001784"/>
              <a:gd name="connsiteX32" fmla="*/ 4109421 w 5329470"/>
              <a:gd name="connsiteY32" fmla="*/ 677409 h 1001784"/>
              <a:gd name="connsiteX33" fmla="*/ 3775912 w 5329470"/>
              <a:gd name="connsiteY33" fmla="*/ 815554 h 1001784"/>
              <a:gd name="connsiteX34" fmla="*/ 3736004 w 5329470"/>
              <a:gd name="connsiteY34" fmla="*/ 863923 h 1001784"/>
              <a:gd name="connsiteX35" fmla="*/ 3710167 w 5329470"/>
              <a:gd name="connsiteY35" fmla="*/ 887404 h 1001784"/>
              <a:gd name="connsiteX36" fmla="*/ 3391554 w 5329470"/>
              <a:gd name="connsiteY36" fmla="*/ 1001783 h 1001784"/>
              <a:gd name="connsiteX37" fmla="*/ 3387401 w 5329470"/>
              <a:gd name="connsiteY37" fmla="*/ 1001365 h 1001784"/>
              <a:gd name="connsiteX38" fmla="*/ 3383248 w 5329470"/>
              <a:gd name="connsiteY38" fmla="*/ 1001783 h 1001784"/>
              <a:gd name="connsiteX39" fmla="*/ 3064634 w 5329470"/>
              <a:gd name="connsiteY39" fmla="*/ 887404 h 1001784"/>
              <a:gd name="connsiteX40" fmla="*/ 3033639 w 5329470"/>
              <a:gd name="connsiteY40" fmla="*/ 859233 h 1001784"/>
              <a:gd name="connsiteX41" fmla="*/ 2997600 w 5329470"/>
              <a:gd name="connsiteY41" fmla="*/ 815554 h 1001784"/>
              <a:gd name="connsiteX42" fmla="*/ 2664090 w 5329470"/>
              <a:gd name="connsiteY42" fmla="*/ 677409 h 1001784"/>
              <a:gd name="connsiteX43" fmla="*/ 2330581 w 5329470"/>
              <a:gd name="connsiteY43" fmla="*/ 815554 h 1001784"/>
              <a:gd name="connsiteX44" fmla="*/ 2290672 w 5329470"/>
              <a:gd name="connsiteY44" fmla="*/ 863923 h 1001784"/>
              <a:gd name="connsiteX45" fmla="*/ 2264836 w 5329470"/>
              <a:gd name="connsiteY45" fmla="*/ 887404 h 1001784"/>
              <a:gd name="connsiteX46" fmla="*/ 1946222 w 5329470"/>
              <a:gd name="connsiteY46" fmla="*/ 1001783 h 1001784"/>
              <a:gd name="connsiteX47" fmla="*/ 1942074 w 5329470"/>
              <a:gd name="connsiteY47" fmla="*/ 1001365 h 1001784"/>
              <a:gd name="connsiteX48" fmla="*/ 1937916 w 5329470"/>
              <a:gd name="connsiteY48" fmla="*/ 1001784 h 1001784"/>
              <a:gd name="connsiteX49" fmla="*/ 1619303 w 5329470"/>
              <a:gd name="connsiteY49" fmla="*/ 887405 h 1001784"/>
              <a:gd name="connsiteX50" fmla="*/ 1588308 w 5329470"/>
              <a:gd name="connsiteY50" fmla="*/ 859234 h 1001784"/>
              <a:gd name="connsiteX51" fmla="*/ 1552268 w 5329470"/>
              <a:gd name="connsiteY51" fmla="*/ 815555 h 1001784"/>
              <a:gd name="connsiteX52" fmla="*/ 1218759 w 5329470"/>
              <a:gd name="connsiteY52" fmla="*/ 677410 h 1001784"/>
              <a:gd name="connsiteX53" fmla="*/ 885250 w 5329470"/>
              <a:gd name="connsiteY53" fmla="*/ 815555 h 1001784"/>
              <a:gd name="connsiteX54" fmla="*/ 845341 w 5329470"/>
              <a:gd name="connsiteY54" fmla="*/ 863924 h 1001784"/>
              <a:gd name="connsiteX55" fmla="*/ 819505 w 5329470"/>
              <a:gd name="connsiteY55" fmla="*/ 887405 h 1001784"/>
              <a:gd name="connsiteX56" fmla="*/ 500891 w 5329470"/>
              <a:gd name="connsiteY56" fmla="*/ 1001784 h 1001784"/>
              <a:gd name="connsiteX57" fmla="*/ 0 w 5329470"/>
              <a:gd name="connsiteY57" fmla="*/ 500893 h 1001784"/>
              <a:gd name="connsiteX58" fmla="*/ 500891 w 5329470"/>
              <a:gd name="connsiteY58" fmla="*/ 1 h 1001784"/>
              <a:gd name="connsiteX59" fmla="*/ 850801 w 5329470"/>
              <a:gd name="connsiteY59" fmla="*/ 142485 h 1001784"/>
              <a:gd name="connsiteX60" fmla="*/ 867447 w 5329470"/>
              <a:gd name="connsiteY60" fmla="*/ 160583 h 1001784"/>
              <a:gd name="connsiteX61" fmla="*/ 885250 w 5329470"/>
              <a:gd name="connsiteY61" fmla="*/ 182160 h 1001784"/>
              <a:gd name="connsiteX62" fmla="*/ 1218759 w 5329470"/>
              <a:gd name="connsiteY62" fmla="*/ 320304 h 1001784"/>
              <a:gd name="connsiteX63" fmla="*/ 1518774 w 5329470"/>
              <a:gd name="connsiteY63" fmla="*/ 212601 h 1001784"/>
              <a:gd name="connsiteX64" fmla="*/ 1546604 w 5329470"/>
              <a:gd name="connsiteY64" fmla="*/ 187308 h 1001784"/>
              <a:gd name="connsiteX65" fmla="*/ 1547644 w 5329470"/>
              <a:gd name="connsiteY65" fmla="*/ 187308 h 1001784"/>
              <a:gd name="connsiteX66" fmla="*/ 1549851 w 5329470"/>
              <a:gd name="connsiteY66" fmla="*/ 184357 h 1001784"/>
              <a:gd name="connsiteX67" fmla="*/ 1552268 w 5329470"/>
              <a:gd name="connsiteY67" fmla="*/ 182160 h 1001784"/>
              <a:gd name="connsiteX68" fmla="*/ 1558835 w 5329470"/>
              <a:gd name="connsiteY68" fmla="*/ 174201 h 1001784"/>
              <a:gd name="connsiteX69" fmla="*/ 1588007 w 5329470"/>
              <a:gd name="connsiteY69" fmla="*/ 142485 h 1001784"/>
              <a:gd name="connsiteX70" fmla="*/ 1937916 w 5329470"/>
              <a:gd name="connsiteY70" fmla="*/ 1 h 1001784"/>
              <a:gd name="connsiteX71" fmla="*/ 1942065 w 5329470"/>
              <a:gd name="connsiteY71" fmla="*/ 419 h 1001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5329470" h="1001784">
                <a:moveTo>
                  <a:pt x="1946222" y="0"/>
                </a:moveTo>
                <a:cubicBezTo>
                  <a:pt x="2082378" y="0"/>
                  <a:pt x="2205846" y="54326"/>
                  <a:pt x="2296132" y="142484"/>
                </a:cubicBezTo>
                <a:lnTo>
                  <a:pt x="2312778" y="160582"/>
                </a:lnTo>
                <a:lnTo>
                  <a:pt x="2330581" y="182159"/>
                </a:lnTo>
                <a:cubicBezTo>
                  <a:pt x="2415933" y="267511"/>
                  <a:pt x="2533846" y="320303"/>
                  <a:pt x="2664090" y="320303"/>
                </a:cubicBezTo>
                <a:cubicBezTo>
                  <a:pt x="2778053" y="320303"/>
                  <a:pt x="2882576" y="279884"/>
                  <a:pt x="2964106" y="212600"/>
                </a:cubicBezTo>
                <a:lnTo>
                  <a:pt x="2991935" y="187307"/>
                </a:lnTo>
                <a:lnTo>
                  <a:pt x="2992975" y="187307"/>
                </a:lnTo>
                <a:lnTo>
                  <a:pt x="2995182" y="184356"/>
                </a:lnTo>
                <a:lnTo>
                  <a:pt x="2997600" y="182159"/>
                </a:lnTo>
                <a:lnTo>
                  <a:pt x="3004166" y="174200"/>
                </a:lnTo>
                <a:lnTo>
                  <a:pt x="3033338" y="142484"/>
                </a:lnTo>
                <a:cubicBezTo>
                  <a:pt x="3123624" y="54326"/>
                  <a:pt x="3247092" y="0"/>
                  <a:pt x="3383248" y="0"/>
                </a:cubicBezTo>
                <a:lnTo>
                  <a:pt x="3387401" y="419"/>
                </a:lnTo>
                <a:lnTo>
                  <a:pt x="3391554" y="0"/>
                </a:lnTo>
                <a:cubicBezTo>
                  <a:pt x="3527710" y="0"/>
                  <a:pt x="3651177" y="54326"/>
                  <a:pt x="3741463" y="142484"/>
                </a:cubicBezTo>
                <a:lnTo>
                  <a:pt x="3758110" y="160582"/>
                </a:lnTo>
                <a:lnTo>
                  <a:pt x="3775912" y="182159"/>
                </a:lnTo>
                <a:cubicBezTo>
                  <a:pt x="3861264" y="267511"/>
                  <a:pt x="3979178" y="320303"/>
                  <a:pt x="4109421" y="320303"/>
                </a:cubicBezTo>
                <a:cubicBezTo>
                  <a:pt x="4223384" y="320303"/>
                  <a:pt x="4327907" y="279884"/>
                  <a:pt x="4409437" y="212600"/>
                </a:cubicBezTo>
                <a:lnTo>
                  <a:pt x="4437266" y="187307"/>
                </a:lnTo>
                <a:lnTo>
                  <a:pt x="4438306" y="187307"/>
                </a:lnTo>
                <a:lnTo>
                  <a:pt x="4440513" y="184356"/>
                </a:lnTo>
                <a:lnTo>
                  <a:pt x="4442931" y="182159"/>
                </a:lnTo>
                <a:lnTo>
                  <a:pt x="4449497" y="174200"/>
                </a:lnTo>
                <a:lnTo>
                  <a:pt x="4478669" y="142484"/>
                </a:lnTo>
                <a:cubicBezTo>
                  <a:pt x="4568955" y="54326"/>
                  <a:pt x="4692423" y="0"/>
                  <a:pt x="4828579" y="0"/>
                </a:cubicBezTo>
                <a:cubicBezTo>
                  <a:pt x="5105213" y="0"/>
                  <a:pt x="5329470" y="224257"/>
                  <a:pt x="5329470" y="500892"/>
                </a:cubicBezTo>
                <a:cubicBezTo>
                  <a:pt x="5329470" y="777526"/>
                  <a:pt x="5105213" y="1001783"/>
                  <a:pt x="4828579" y="1001783"/>
                </a:cubicBezTo>
                <a:cubicBezTo>
                  <a:pt x="4707551" y="1001783"/>
                  <a:pt x="4596549" y="958859"/>
                  <a:pt x="4509965" y="887404"/>
                </a:cubicBezTo>
                <a:lnTo>
                  <a:pt x="4478970" y="859233"/>
                </a:lnTo>
                <a:lnTo>
                  <a:pt x="4442931" y="815554"/>
                </a:lnTo>
                <a:cubicBezTo>
                  <a:pt x="4357578" y="730201"/>
                  <a:pt x="4239665" y="677409"/>
                  <a:pt x="4109421" y="677409"/>
                </a:cubicBezTo>
                <a:cubicBezTo>
                  <a:pt x="3979178" y="677409"/>
                  <a:pt x="3861264" y="730201"/>
                  <a:pt x="3775912" y="815554"/>
                </a:cubicBezTo>
                <a:lnTo>
                  <a:pt x="3736004" y="863923"/>
                </a:lnTo>
                <a:lnTo>
                  <a:pt x="3710167" y="887404"/>
                </a:lnTo>
                <a:cubicBezTo>
                  <a:pt x="3623583" y="958859"/>
                  <a:pt x="3512582" y="1001783"/>
                  <a:pt x="3391554" y="1001783"/>
                </a:cubicBezTo>
                <a:lnTo>
                  <a:pt x="3387401" y="1001365"/>
                </a:lnTo>
                <a:lnTo>
                  <a:pt x="3383248" y="1001783"/>
                </a:lnTo>
                <a:cubicBezTo>
                  <a:pt x="3262220" y="1001783"/>
                  <a:pt x="3151218" y="958859"/>
                  <a:pt x="3064634" y="887404"/>
                </a:cubicBezTo>
                <a:lnTo>
                  <a:pt x="3033639" y="859233"/>
                </a:lnTo>
                <a:lnTo>
                  <a:pt x="2997600" y="815554"/>
                </a:lnTo>
                <a:cubicBezTo>
                  <a:pt x="2912247" y="730201"/>
                  <a:pt x="2794334" y="677409"/>
                  <a:pt x="2664090" y="677409"/>
                </a:cubicBezTo>
                <a:cubicBezTo>
                  <a:pt x="2533846" y="677409"/>
                  <a:pt x="2415933" y="730201"/>
                  <a:pt x="2330581" y="815554"/>
                </a:cubicBezTo>
                <a:lnTo>
                  <a:pt x="2290672" y="863923"/>
                </a:lnTo>
                <a:lnTo>
                  <a:pt x="2264836" y="887404"/>
                </a:lnTo>
                <a:cubicBezTo>
                  <a:pt x="2178252" y="958859"/>
                  <a:pt x="2067250" y="1001783"/>
                  <a:pt x="1946222" y="1001783"/>
                </a:cubicBezTo>
                <a:lnTo>
                  <a:pt x="1942074" y="1001365"/>
                </a:lnTo>
                <a:lnTo>
                  <a:pt x="1937916" y="1001784"/>
                </a:lnTo>
                <a:cubicBezTo>
                  <a:pt x="1816889" y="1001784"/>
                  <a:pt x="1705887" y="958860"/>
                  <a:pt x="1619303" y="887405"/>
                </a:cubicBezTo>
                <a:lnTo>
                  <a:pt x="1588308" y="859234"/>
                </a:lnTo>
                <a:lnTo>
                  <a:pt x="1552268" y="815555"/>
                </a:lnTo>
                <a:cubicBezTo>
                  <a:pt x="1466916" y="730202"/>
                  <a:pt x="1349003" y="677410"/>
                  <a:pt x="1218759" y="677410"/>
                </a:cubicBezTo>
                <a:cubicBezTo>
                  <a:pt x="1088515" y="677410"/>
                  <a:pt x="970602" y="730202"/>
                  <a:pt x="885250" y="815555"/>
                </a:cubicBezTo>
                <a:lnTo>
                  <a:pt x="845341" y="863924"/>
                </a:lnTo>
                <a:lnTo>
                  <a:pt x="819505" y="887405"/>
                </a:lnTo>
                <a:cubicBezTo>
                  <a:pt x="732921" y="958860"/>
                  <a:pt x="621919" y="1001784"/>
                  <a:pt x="500891" y="1001784"/>
                </a:cubicBezTo>
                <a:cubicBezTo>
                  <a:pt x="224257" y="1001784"/>
                  <a:pt x="0" y="777527"/>
                  <a:pt x="0" y="500893"/>
                </a:cubicBezTo>
                <a:cubicBezTo>
                  <a:pt x="0" y="224258"/>
                  <a:pt x="224257" y="1"/>
                  <a:pt x="500891" y="1"/>
                </a:cubicBezTo>
                <a:cubicBezTo>
                  <a:pt x="637047" y="1"/>
                  <a:pt x="760515" y="54327"/>
                  <a:pt x="850801" y="142485"/>
                </a:cubicBezTo>
                <a:lnTo>
                  <a:pt x="867447" y="160583"/>
                </a:lnTo>
                <a:lnTo>
                  <a:pt x="885250" y="182160"/>
                </a:lnTo>
                <a:cubicBezTo>
                  <a:pt x="970602" y="267512"/>
                  <a:pt x="1088515" y="320304"/>
                  <a:pt x="1218759" y="320304"/>
                </a:cubicBezTo>
                <a:cubicBezTo>
                  <a:pt x="1332722" y="320304"/>
                  <a:pt x="1437245" y="279885"/>
                  <a:pt x="1518774" y="212601"/>
                </a:cubicBezTo>
                <a:lnTo>
                  <a:pt x="1546604" y="187308"/>
                </a:lnTo>
                <a:lnTo>
                  <a:pt x="1547644" y="187308"/>
                </a:lnTo>
                <a:lnTo>
                  <a:pt x="1549851" y="184357"/>
                </a:lnTo>
                <a:lnTo>
                  <a:pt x="1552268" y="182160"/>
                </a:lnTo>
                <a:lnTo>
                  <a:pt x="1558835" y="174201"/>
                </a:lnTo>
                <a:lnTo>
                  <a:pt x="1588007" y="142485"/>
                </a:lnTo>
                <a:cubicBezTo>
                  <a:pt x="1678293" y="54327"/>
                  <a:pt x="1801760" y="1"/>
                  <a:pt x="1937916" y="1"/>
                </a:cubicBezTo>
                <a:lnTo>
                  <a:pt x="1942065" y="419"/>
                </a:lnTo>
                <a:close/>
              </a:path>
            </a:pathLst>
          </a:custGeom>
          <a:solidFill>
            <a:srgbClr val="DDE2F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6A2E884-AEA4-A7F8-257E-EC19A3C212D8}"/>
              </a:ext>
            </a:extLst>
          </p:cNvPr>
          <p:cNvSpPr>
            <a:spLocks noChangeAspect="1"/>
          </p:cNvSpPr>
          <p:nvPr/>
        </p:nvSpPr>
        <p:spPr>
          <a:xfrm>
            <a:off x="4156596" y="2708999"/>
            <a:ext cx="1440000" cy="1440000"/>
          </a:xfrm>
          <a:prstGeom prst="ellipse">
            <a:avLst/>
          </a:prstGeom>
          <a:solidFill>
            <a:srgbClr val="0F34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Freeform 109">
            <a:extLst>
              <a:ext uri="{FF2B5EF4-FFF2-40B4-BE49-F238E27FC236}">
                <a16:creationId xmlns:a16="http://schemas.microsoft.com/office/drawing/2014/main" id="{13EB5C9D-2B28-965D-73A5-212AEF47D0E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577248" y="3158999"/>
            <a:ext cx="598695" cy="540000"/>
          </a:xfrm>
          <a:custGeom>
            <a:avLst/>
            <a:gdLst>
              <a:gd name="T0" fmla="*/ 60325 w 51"/>
              <a:gd name="T1" fmla="*/ 63500 h 46"/>
              <a:gd name="T2" fmla="*/ 60325 w 51"/>
              <a:gd name="T3" fmla="*/ 79375 h 46"/>
              <a:gd name="T4" fmla="*/ 44450 w 51"/>
              <a:gd name="T5" fmla="*/ 79375 h 46"/>
              <a:gd name="T6" fmla="*/ 44450 w 51"/>
              <a:gd name="T7" fmla="*/ 63500 h 46"/>
              <a:gd name="T8" fmla="*/ 82550 w 51"/>
              <a:gd name="T9" fmla="*/ 0 h 46"/>
              <a:gd name="T10" fmla="*/ 136525 w 51"/>
              <a:gd name="T11" fmla="*/ 22225 h 46"/>
              <a:gd name="T12" fmla="*/ 136525 w 51"/>
              <a:gd name="T13" fmla="*/ 120650 h 46"/>
              <a:gd name="T14" fmla="*/ 63500 w 51"/>
              <a:gd name="T15" fmla="*/ 136525 h 46"/>
              <a:gd name="T16" fmla="*/ 28575 w 51"/>
              <a:gd name="T17" fmla="*/ 142875 h 46"/>
              <a:gd name="T18" fmla="*/ 22225 w 51"/>
              <a:gd name="T19" fmla="*/ 146050 h 46"/>
              <a:gd name="T20" fmla="*/ 12700 w 51"/>
              <a:gd name="T21" fmla="*/ 136525 h 46"/>
              <a:gd name="T22" fmla="*/ 12700 w 51"/>
              <a:gd name="T23" fmla="*/ 133350 h 46"/>
              <a:gd name="T24" fmla="*/ 6350 w 51"/>
              <a:gd name="T25" fmla="*/ 95250 h 46"/>
              <a:gd name="T26" fmla="*/ 25400 w 51"/>
              <a:gd name="T27" fmla="*/ 22225 h 46"/>
              <a:gd name="T28" fmla="*/ 130175 w 51"/>
              <a:gd name="T29" fmla="*/ 31750 h 46"/>
              <a:gd name="T30" fmla="*/ 82550 w 51"/>
              <a:gd name="T31" fmla="*/ 12700 h 46"/>
              <a:gd name="T32" fmla="*/ 12700 w 51"/>
              <a:gd name="T33" fmla="*/ 69850 h 46"/>
              <a:gd name="T34" fmla="*/ 28575 w 51"/>
              <a:gd name="T35" fmla="*/ 104775 h 46"/>
              <a:gd name="T36" fmla="*/ 25400 w 51"/>
              <a:gd name="T37" fmla="*/ 130175 h 46"/>
              <a:gd name="T38" fmla="*/ 47625 w 51"/>
              <a:gd name="T39" fmla="*/ 120650 h 46"/>
              <a:gd name="T40" fmla="*/ 82550 w 51"/>
              <a:gd name="T41" fmla="*/ 127000 h 46"/>
              <a:gd name="T42" fmla="*/ 149225 w 51"/>
              <a:gd name="T43" fmla="*/ 69850 h 46"/>
              <a:gd name="T44" fmla="*/ 53975 w 51"/>
              <a:gd name="T45" fmla="*/ 66675 h 46"/>
              <a:gd name="T46" fmla="*/ 50800 w 51"/>
              <a:gd name="T47" fmla="*/ 66675 h 46"/>
              <a:gd name="T48" fmla="*/ 47625 w 51"/>
              <a:gd name="T49" fmla="*/ 69850 h 46"/>
              <a:gd name="T50" fmla="*/ 50800 w 51"/>
              <a:gd name="T51" fmla="*/ 76200 h 46"/>
              <a:gd name="T52" fmla="*/ 57150 w 51"/>
              <a:gd name="T53" fmla="*/ 69850 h 46"/>
              <a:gd name="T54" fmla="*/ 82550 w 51"/>
              <a:gd name="T55" fmla="*/ 60325 h 46"/>
              <a:gd name="T56" fmla="*/ 88900 w 51"/>
              <a:gd name="T57" fmla="*/ 63500 h 46"/>
              <a:gd name="T58" fmla="*/ 88900 w 51"/>
              <a:gd name="T59" fmla="*/ 79375 h 46"/>
              <a:gd name="T60" fmla="*/ 73025 w 51"/>
              <a:gd name="T61" fmla="*/ 79375 h 46"/>
              <a:gd name="T62" fmla="*/ 73025 w 51"/>
              <a:gd name="T63" fmla="*/ 63500 h 46"/>
              <a:gd name="T64" fmla="*/ 82550 w 51"/>
              <a:gd name="T65" fmla="*/ 66675 h 46"/>
              <a:gd name="T66" fmla="*/ 82550 w 51"/>
              <a:gd name="T67" fmla="*/ 66675 h 46"/>
              <a:gd name="T68" fmla="*/ 76200 w 51"/>
              <a:gd name="T69" fmla="*/ 69850 h 46"/>
              <a:gd name="T70" fmla="*/ 82550 w 51"/>
              <a:gd name="T71" fmla="*/ 76200 h 46"/>
              <a:gd name="T72" fmla="*/ 85725 w 51"/>
              <a:gd name="T73" fmla="*/ 69850 h 46"/>
              <a:gd name="T74" fmla="*/ 111125 w 51"/>
              <a:gd name="T75" fmla="*/ 60325 h 46"/>
              <a:gd name="T76" fmla="*/ 117475 w 51"/>
              <a:gd name="T77" fmla="*/ 63500 h 46"/>
              <a:gd name="T78" fmla="*/ 117475 w 51"/>
              <a:gd name="T79" fmla="*/ 79375 h 46"/>
              <a:gd name="T80" fmla="*/ 101600 w 51"/>
              <a:gd name="T81" fmla="*/ 79375 h 46"/>
              <a:gd name="T82" fmla="*/ 101600 w 51"/>
              <a:gd name="T83" fmla="*/ 63500 h 46"/>
              <a:gd name="T84" fmla="*/ 114300 w 51"/>
              <a:gd name="T85" fmla="*/ 66675 h 46"/>
              <a:gd name="T86" fmla="*/ 111125 w 51"/>
              <a:gd name="T87" fmla="*/ 66675 h 46"/>
              <a:gd name="T88" fmla="*/ 104775 w 51"/>
              <a:gd name="T89" fmla="*/ 69850 h 46"/>
              <a:gd name="T90" fmla="*/ 111125 w 51"/>
              <a:gd name="T91" fmla="*/ 76200 h 46"/>
              <a:gd name="T92" fmla="*/ 114300 w 51"/>
              <a:gd name="T93" fmla="*/ 69850 h 4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1" h="46">
                <a:moveTo>
                  <a:pt x="16" y="19"/>
                </a:moveTo>
                <a:cubicBezTo>
                  <a:pt x="17" y="19"/>
                  <a:pt x="18" y="19"/>
                  <a:pt x="19" y="20"/>
                </a:cubicBezTo>
                <a:cubicBezTo>
                  <a:pt x="19" y="20"/>
                  <a:pt x="20" y="21"/>
                  <a:pt x="20" y="22"/>
                </a:cubicBezTo>
                <a:cubicBezTo>
                  <a:pt x="20" y="23"/>
                  <a:pt x="19" y="24"/>
                  <a:pt x="19" y="25"/>
                </a:cubicBezTo>
                <a:cubicBezTo>
                  <a:pt x="18" y="26"/>
                  <a:pt x="17" y="26"/>
                  <a:pt x="16" y="26"/>
                </a:cubicBezTo>
                <a:cubicBezTo>
                  <a:pt x="15" y="26"/>
                  <a:pt x="14" y="26"/>
                  <a:pt x="14" y="25"/>
                </a:cubicBezTo>
                <a:cubicBezTo>
                  <a:pt x="13" y="24"/>
                  <a:pt x="13" y="23"/>
                  <a:pt x="13" y="22"/>
                </a:cubicBezTo>
                <a:cubicBezTo>
                  <a:pt x="13" y="21"/>
                  <a:pt x="13" y="20"/>
                  <a:pt x="14" y="20"/>
                </a:cubicBezTo>
                <a:cubicBezTo>
                  <a:pt x="14" y="19"/>
                  <a:pt x="15" y="19"/>
                  <a:pt x="16" y="19"/>
                </a:cubicBezTo>
                <a:close/>
                <a:moveTo>
                  <a:pt x="26" y="0"/>
                </a:moveTo>
                <a:cubicBezTo>
                  <a:pt x="26" y="0"/>
                  <a:pt x="26" y="0"/>
                  <a:pt x="26" y="0"/>
                </a:cubicBezTo>
                <a:cubicBezTo>
                  <a:pt x="32" y="0"/>
                  <a:pt x="39" y="3"/>
                  <a:pt x="43" y="7"/>
                </a:cubicBezTo>
                <a:cubicBezTo>
                  <a:pt x="48" y="11"/>
                  <a:pt x="51" y="16"/>
                  <a:pt x="51" y="22"/>
                </a:cubicBezTo>
                <a:cubicBezTo>
                  <a:pt x="51" y="28"/>
                  <a:pt x="48" y="34"/>
                  <a:pt x="43" y="38"/>
                </a:cubicBezTo>
                <a:cubicBezTo>
                  <a:pt x="39" y="42"/>
                  <a:pt x="32" y="44"/>
                  <a:pt x="26" y="44"/>
                </a:cubicBezTo>
                <a:cubicBezTo>
                  <a:pt x="23" y="44"/>
                  <a:pt x="21" y="44"/>
                  <a:pt x="20" y="43"/>
                </a:cubicBezTo>
                <a:cubicBezTo>
                  <a:pt x="18" y="43"/>
                  <a:pt x="16" y="43"/>
                  <a:pt x="15" y="42"/>
                </a:cubicBezTo>
                <a:cubicBezTo>
                  <a:pt x="9" y="45"/>
                  <a:pt x="9" y="45"/>
                  <a:pt x="9" y="45"/>
                </a:cubicBezTo>
                <a:cubicBezTo>
                  <a:pt x="8" y="46"/>
                  <a:pt x="7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5" y="45"/>
                </a:cubicBezTo>
                <a:cubicBezTo>
                  <a:pt x="5" y="45"/>
                  <a:pt x="4" y="44"/>
                  <a:pt x="4" y="43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3"/>
                  <a:pt x="4" y="42"/>
                  <a:pt x="4" y="42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3"/>
                  <a:pt x="3" y="32"/>
                  <a:pt x="2" y="30"/>
                </a:cubicBezTo>
                <a:cubicBezTo>
                  <a:pt x="1" y="27"/>
                  <a:pt x="0" y="25"/>
                  <a:pt x="0" y="22"/>
                </a:cubicBezTo>
                <a:cubicBezTo>
                  <a:pt x="0" y="16"/>
                  <a:pt x="3" y="11"/>
                  <a:pt x="8" y="7"/>
                </a:cubicBezTo>
                <a:cubicBezTo>
                  <a:pt x="12" y="3"/>
                  <a:pt x="19" y="0"/>
                  <a:pt x="26" y="0"/>
                </a:cubicBezTo>
                <a:close/>
                <a:moveTo>
                  <a:pt x="41" y="10"/>
                </a:moveTo>
                <a:cubicBezTo>
                  <a:pt x="41" y="10"/>
                  <a:pt x="41" y="10"/>
                  <a:pt x="41" y="10"/>
                </a:cubicBezTo>
                <a:cubicBezTo>
                  <a:pt x="37" y="6"/>
                  <a:pt x="31" y="4"/>
                  <a:pt x="26" y="4"/>
                </a:cubicBezTo>
                <a:cubicBezTo>
                  <a:pt x="20" y="4"/>
                  <a:pt x="14" y="6"/>
                  <a:pt x="10" y="10"/>
                </a:cubicBezTo>
                <a:cubicBezTo>
                  <a:pt x="7" y="13"/>
                  <a:pt x="4" y="17"/>
                  <a:pt x="4" y="22"/>
                </a:cubicBezTo>
                <a:cubicBezTo>
                  <a:pt x="4" y="24"/>
                  <a:pt x="5" y="26"/>
                  <a:pt x="5" y="28"/>
                </a:cubicBezTo>
                <a:cubicBezTo>
                  <a:pt x="6" y="30"/>
                  <a:pt x="7" y="32"/>
                  <a:pt x="9" y="33"/>
                </a:cubicBezTo>
                <a:cubicBezTo>
                  <a:pt x="9" y="34"/>
                  <a:pt x="9" y="34"/>
                  <a:pt x="9" y="35"/>
                </a:cubicBezTo>
                <a:cubicBezTo>
                  <a:pt x="8" y="41"/>
                  <a:pt x="8" y="41"/>
                  <a:pt x="8" y="41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5" y="38"/>
                  <a:pt x="15" y="38"/>
                </a:cubicBezTo>
                <a:cubicBezTo>
                  <a:pt x="17" y="39"/>
                  <a:pt x="19" y="39"/>
                  <a:pt x="20" y="40"/>
                </a:cubicBezTo>
                <a:cubicBezTo>
                  <a:pt x="22" y="40"/>
                  <a:pt x="24" y="40"/>
                  <a:pt x="26" y="40"/>
                </a:cubicBezTo>
                <a:cubicBezTo>
                  <a:pt x="31" y="40"/>
                  <a:pt x="37" y="38"/>
                  <a:pt x="41" y="35"/>
                </a:cubicBezTo>
                <a:cubicBezTo>
                  <a:pt x="44" y="32"/>
                  <a:pt x="47" y="27"/>
                  <a:pt x="47" y="22"/>
                </a:cubicBezTo>
                <a:cubicBezTo>
                  <a:pt x="47" y="17"/>
                  <a:pt x="44" y="13"/>
                  <a:pt x="41" y="10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6" y="21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3"/>
                  <a:pt x="15" y="23"/>
                  <a:pt x="15" y="23"/>
                </a:cubicBezTo>
                <a:cubicBezTo>
                  <a:pt x="16" y="23"/>
                  <a:pt x="16" y="24"/>
                  <a:pt x="16" y="24"/>
                </a:cubicBezTo>
                <a:cubicBezTo>
                  <a:pt x="17" y="24"/>
                  <a:pt x="17" y="23"/>
                  <a:pt x="17" y="23"/>
                </a:cubicBezTo>
                <a:cubicBezTo>
                  <a:pt x="17" y="23"/>
                  <a:pt x="18" y="23"/>
                  <a:pt x="18" y="22"/>
                </a:cubicBezTo>
                <a:cubicBezTo>
                  <a:pt x="18" y="22"/>
                  <a:pt x="17" y="22"/>
                  <a:pt x="17" y="21"/>
                </a:cubicBezTo>
                <a:close/>
                <a:moveTo>
                  <a:pt x="26" y="19"/>
                </a:moveTo>
                <a:cubicBezTo>
                  <a:pt x="26" y="19"/>
                  <a:pt x="26" y="19"/>
                  <a:pt x="26" y="19"/>
                </a:cubicBezTo>
                <a:cubicBezTo>
                  <a:pt x="27" y="19"/>
                  <a:pt x="27" y="19"/>
                  <a:pt x="28" y="20"/>
                </a:cubicBezTo>
                <a:cubicBezTo>
                  <a:pt x="29" y="20"/>
                  <a:pt x="29" y="21"/>
                  <a:pt x="29" y="22"/>
                </a:cubicBezTo>
                <a:cubicBezTo>
                  <a:pt x="29" y="23"/>
                  <a:pt x="29" y="24"/>
                  <a:pt x="28" y="25"/>
                </a:cubicBezTo>
                <a:cubicBezTo>
                  <a:pt x="27" y="26"/>
                  <a:pt x="27" y="26"/>
                  <a:pt x="26" y="26"/>
                </a:cubicBezTo>
                <a:cubicBezTo>
                  <a:pt x="24" y="26"/>
                  <a:pt x="24" y="26"/>
                  <a:pt x="23" y="25"/>
                </a:cubicBezTo>
                <a:cubicBezTo>
                  <a:pt x="22" y="24"/>
                  <a:pt x="22" y="23"/>
                  <a:pt x="22" y="22"/>
                </a:cubicBezTo>
                <a:cubicBezTo>
                  <a:pt x="22" y="21"/>
                  <a:pt x="22" y="20"/>
                  <a:pt x="23" y="20"/>
                </a:cubicBezTo>
                <a:cubicBezTo>
                  <a:pt x="24" y="19"/>
                  <a:pt x="24" y="19"/>
                  <a:pt x="26" y="19"/>
                </a:cubicBezTo>
                <a:close/>
                <a:moveTo>
                  <a:pt x="26" y="21"/>
                </a:move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3"/>
                  <a:pt x="24" y="23"/>
                  <a:pt x="25" y="23"/>
                </a:cubicBezTo>
                <a:cubicBezTo>
                  <a:pt x="25" y="23"/>
                  <a:pt x="25" y="24"/>
                  <a:pt x="26" y="24"/>
                </a:cubicBezTo>
                <a:cubicBezTo>
                  <a:pt x="26" y="24"/>
                  <a:pt x="26" y="23"/>
                  <a:pt x="26" y="23"/>
                </a:cubicBezTo>
                <a:cubicBezTo>
                  <a:pt x="27" y="23"/>
                  <a:pt x="27" y="23"/>
                  <a:pt x="27" y="22"/>
                </a:cubicBezTo>
                <a:cubicBezTo>
                  <a:pt x="27" y="22"/>
                  <a:pt x="27" y="22"/>
                  <a:pt x="26" y="21"/>
                </a:cubicBezTo>
                <a:close/>
                <a:moveTo>
                  <a:pt x="35" y="19"/>
                </a:moveTo>
                <a:cubicBezTo>
                  <a:pt x="35" y="19"/>
                  <a:pt x="35" y="19"/>
                  <a:pt x="35" y="19"/>
                </a:cubicBezTo>
                <a:cubicBezTo>
                  <a:pt x="36" y="19"/>
                  <a:pt x="37" y="19"/>
                  <a:pt x="37" y="20"/>
                </a:cubicBezTo>
                <a:cubicBezTo>
                  <a:pt x="38" y="20"/>
                  <a:pt x="38" y="21"/>
                  <a:pt x="38" y="22"/>
                </a:cubicBezTo>
                <a:cubicBezTo>
                  <a:pt x="38" y="23"/>
                  <a:pt x="38" y="24"/>
                  <a:pt x="37" y="25"/>
                </a:cubicBezTo>
                <a:cubicBezTo>
                  <a:pt x="37" y="26"/>
                  <a:pt x="36" y="26"/>
                  <a:pt x="35" y="26"/>
                </a:cubicBezTo>
                <a:cubicBezTo>
                  <a:pt x="34" y="26"/>
                  <a:pt x="33" y="26"/>
                  <a:pt x="32" y="25"/>
                </a:cubicBezTo>
                <a:cubicBezTo>
                  <a:pt x="32" y="24"/>
                  <a:pt x="31" y="23"/>
                  <a:pt x="31" y="22"/>
                </a:cubicBezTo>
                <a:cubicBezTo>
                  <a:pt x="31" y="21"/>
                  <a:pt x="32" y="20"/>
                  <a:pt x="32" y="20"/>
                </a:cubicBezTo>
                <a:cubicBezTo>
                  <a:pt x="33" y="19"/>
                  <a:pt x="34" y="19"/>
                  <a:pt x="35" y="19"/>
                </a:cubicBezTo>
                <a:close/>
                <a:moveTo>
                  <a:pt x="36" y="21"/>
                </a:moveTo>
                <a:cubicBezTo>
                  <a:pt x="36" y="21"/>
                  <a:pt x="36" y="21"/>
                  <a:pt x="36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2"/>
                  <a:pt x="33" y="22"/>
                  <a:pt x="33" y="22"/>
                </a:cubicBezTo>
                <a:cubicBezTo>
                  <a:pt x="33" y="23"/>
                  <a:pt x="34" y="23"/>
                  <a:pt x="34" y="23"/>
                </a:cubicBezTo>
                <a:cubicBezTo>
                  <a:pt x="34" y="23"/>
                  <a:pt x="34" y="24"/>
                  <a:pt x="35" y="24"/>
                </a:cubicBezTo>
                <a:cubicBezTo>
                  <a:pt x="35" y="24"/>
                  <a:pt x="35" y="23"/>
                  <a:pt x="36" y="23"/>
                </a:cubicBezTo>
                <a:cubicBezTo>
                  <a:pt x="36" y="23"/>
                  <a:pt x="36" y="23"/>
                  <a:pt x="36" y="22"/>
                </a:cubicBezTo>
                <a:cubicBezTo>
                  <a:pt x="36" y="22"/>
                  <a:pt x="36" y="22"/>
                  <a:pt x="36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43F006A3-7066-1736-7F3C-9565A617B2A5}"/>
              </a:ext>
            </a:extLst>
          </p:cNvPr>
          <p:cNvSpPr>
            <a:spLocks noChangeAspect="1"/>
          </p:cNvSpPr>
          <p:nvPr/>
        </p:nvSpPr>
        <p:spPr>
          <a:xfrm>
            <a:off x="9034212" y="2708999"/>
            <a:ext cx="1440000" cy="1440000"/>
          </a:xfrm>
          <a:prstGeom prst="ellipse">
            <a:avLst/>
          </a:prstGeom>
          <a:solidFill>
            <a:srgbClr val="0F34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Freeform 138">
            <a:extLst>
              <a:ext uri="{FF2B5EF4-FFF2-40B4-BE49-F238E27FC236}">
                <a16:creationId xmlns:a16="http://schemas.microsoft.com/office/drawing/2014/main" id="{E15D541D-BC8F-8002-37F4-0BDF9DEC6D9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484212" y="3158999"/>
            <a:ext cx="540000" cy="540000"/>
          </a:xfrm>
          <a:custGeom>
            <a:avLst/>
            <a:gdLst>
              <a:gd name="T0" fmla="*/ 152400 w 49"/>
              <a:gd name="T1" fmla="*/ 149225 h 49"/>
              <a:gd name="T2" fmla="*/ 9525 w 49"/>
              <a:gd name="T3" fmla="*/ 149225 h 49"/>
              <a:gd name="T4" fmla="*/ 9525 w 49"/>
              <a:gd name="T5" fmla="*/ 6350 h 49"/>
              <a:gd name="T6" fmla="*/ 3175 w 49"/>
              <a:gd name="T7" fmla="*/ 0 h 49"/>
              <a:gd name="T8" fmla="*/ 0 w 49"/>
              <a:gd name="T9" fmla="*/ 6350 h 49"/>
              <a:gd name="T10" fmla="*/ 0 w 49"/>
              <a:gd name="T11" fmla="*/ 152400 h 49"/>
              <a:gd name="T12" fmla="*/ 3175 w 49"/>
              <a:gd name="T13" fmla="*/ 155575 h 49"/>
              <a:gd name="T14" fmla="*/ 152400 w 49"/>
              <a:gd name="T15" fmla="*/ 155575 h 49"/>
              <a:gd name="T16" fmla="*/ 155575 w 49"/>
              <a:gd name="T17" fmla="*/ 152400 h 49"/>
              <a:gd name="T18" fmla="*/ 152400 w 49"/>
              <a:gd name="T19" fmla="*/ 149225 h 49"/>
              <a:gd name="T20" fmla="*/ 69850 w 49"/>
              <a:gd name="T21" fmla="*/ 142875 h 49"/>
              <a:gd name="T22" fmla="*/ 69850 w 49"/>
              <a:gd name="T23" fmla="*/ 142875 h 49"/>
              <a:gd name="T24" fmla="*/ 95250 w 49"/>
              <a:gd name="T25" fmla="*/ 142875 h 49"/>
              <a:gd name="T26" fmla="*/ 101600 w 49"/>
              <a:gd name="T27" fmla="*/ 136525 h 49"/>
              <a:gd name="T28" fmla="*/ 101600 w 49"/>
              <a:gd name="T29" fmla="*/ 15875 h 49"/>
              <a:gd name="T30" fmla="*/ 95250 w 49"/>
              <a:gd name="T31" fmla="*/ 9525 h 49"/>
              <a:gd name="T32" fmla="*/ 69850 w 49"/>
              <a:gd name="T33" fmla="*/ 9525 h 49"/>
              <a:gd name="T34" fmla="*/ 63500 w 49"/>
              <a:gd name="T35" fmla="*/ 15875 h 49"/>
              <a:gd name="T36" fmla="*/ 63500 w 49"/>
              <a:gd name="T37" fmla="*/ 136525 h 49"/>
              <a:gd name="T38" fmla="*/ 69850 w 49"/>
              <a:gd name="T39" fmla="*/ 142875 h 49"/>
              <a:gd name="T40" fmla="*/ 76200 w 49"/>
              <a:gd name="T41" fmla="*/ 22225 h 49"/>
              <a:gd name="T42" fmla="*/ 76200 w 49"/>
              <a:gd name="T43" fmla="*/ 22225 h 49"/>
              <a:gd name="T44" fmla="*/ 88900 w 49"/>
              <a:gd name="T45" fmla="*/ 22225 h 49"/>
              <a:gd name="T46" fmla="*/ 88900 w 49"/>
              <a:gd name="T47" fmla="*/ 130175 h 49"/>
              <a:gd name="T48" fmla="*/ 76200 w 49"/>
              <a:gd name="T49" fmla="*/ 130175 h 49"/>
              <a:gd name="T50" fmla="*/ 76200 w 49"/>
              <a:gd name="T51" fmla="*/ 22225 h 49"/>
              <a:gd name="T52" fmla="*/ 22225 w 49"/>
              <a:gd name="T53" fmla="*/ 142875 h 49"/>
              <a:gd name="T54" fmla="*/ 22225 w 49"/>
              <a:gd name="T55" fmla="*/ 142875 h 49"/>
              <a:gd name="T56" fmla="*/ 50800 w 49"/>
              <a:gd name="T57" fmla="*/ 142875 h 49"/>
              <a:gd name="T58" fmla="*/ 53975 w 49"/>
              <a:gd name="T59" fmla="*/ 136525 h 49"/>
              <a:gd name="T60" fmla="*/ 53975 w 49"/>
              <a:gd name="T61" fmla="*/ 95250 h 49"/>
              <a:gd name="T62" fmla="*/ 50800 w 49"/>
              <a:gd name="T63" fmla="*/ 88900 h 49"/>
              <a:gd name="T64" fmla="*/ 22225 w 49"/>
              <a:gd name="T65" fmla="*/ 88900 h 49"/>
              <a:gd name="T66" fmla="*/ 15875 w 49"/>
              <a:gd name="T67" fmla="*/ 95250 h 49"/>
              <a:gd name="T68" fmla="*/ 15875 w 49"/>
              <a:gd name="T69" fmla="*/ 136525 h 49"/>
              <a:gd name="T70" fmla="*/ 22225 w 49"/>
              <a:gd name="T71" fmla="*/ 142875 h 49"/>
              <a:gd name="T72" fmla="*/ 28575 w 49"/>
              <a:gd name="T73" fmla="*/ 98425 h 49"/>
              <a:gd name="T74" fmla="*/ 28575 w 49"/>
              <a:gd name="T75" fmla="*/ 98425 h 49"/>
              <a:gd name="T76" fmla="*/ 44450 w 49"/>
              <a:gd name="T77" fmla="*/ 98425 h 49"/>
              <a:gd name="T78" fmla="*/ 44450 w 49"/>
              <a:gd name="T79" fmla="*/ 130175 h 49"/>
              <a:gd name="T80" fmla="*/ 28575 w 49"/>
              <a:gd name="T81" fmla="*/ 130175 h 49"/>
              <a:gd name="T82" fmla="*/ 28575 w 49"/>
              <a:gd name="T83" fmla="*/ 98425 h 49"/>
              <a:gd name="T84" fmla="*/ 117475 w 49"/>
              <a:gd name="T85" fmla="*/ 142875 h 49"/>
              <a:gd name="T86" fmla="*/ 117475 w 49"/>
              <a:gd name="T87" fmla="*/ 142875 h 49"/>
              <a:gd name="T88" fmla="*/ 142875 w 49"/>
              <a:gd name="T89" fmla="*/ 142875 h 49"/>
              <a:gd name="T90" fmla="*/ 149225 w 49"/>
              <a:gd name="T91" fmla="*/ 136525 h 49"/>
              <a:gd name="T92" fmla="*/ 149225 w 49"/>
              <a:gd name="T93" fmla="*/ 47625 h 49"/>
              <a:gd name="T94" fmla="*/ 142875 w 49"/>
              <a:gd name="T95" fmla="*/ 41275 h 49"/>
              <a:gd name="T96" fmla="*/ 117475 w 49"/>
              <a:gd name="T97" fmla="*/ 41275 h 49"/>
              <a:gd name="T98" fmla="*/ 111125 w 49"/>
              <a:gd name="T99" fmla="*/ 47625 h 49"/>
              <a:gd name="T100" fmla="*/ 111125 w 49"/>
              <a:gd name="T101" fmla="*/ 136525 h 49"/>
              <a:gd name="T102" fmla="*/ 117475 w 49"/>
              <a:gd name="T103" fmla="*/ 142875 h 49"/>
              <a:gd name="T104" fmla="*/ 120650 w 49"/>
              <a:gd name="T105" fmla="*/ 53975 h 49"/>
              <a:gd name="T106" fmla="*/ 120650 w 49"/>
              <a:gd name="T107" fmla="*/ 53975 h 49"/>
              <a:gd name="T108" fmla="*/ 136525 w 49"/>
              <a:gd name="T109" fmla="*/ 53975 h 49"/>
              <a:gd name="T110" fmla="*/ 136525 w 49"/>
              <a:gd name="T111" fmla="*/ 130175 h 49"/>
              <a:gd name="T112" fmla="*/ 120650 w 49"/>
              <a:gd name="T113" fmla="*/ 130175 h 49"/>
              <a:gd name="T114" fmla="*/ 120650 w 49"/>
              <a:gd name="T115" fmla="*/ 53975 h 4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49" h="49">
                <a:moveTo>
                  <a:pt x="48" y="47"/>
                </a:moveTo>
                <a:cubicBezTo>
                  <a:pt x="3" y="47"/>
                  <a:pt x="3" y="47"/>
                  <a:pt x="3" y="47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1" y="49"/>
                  <a:pt x="1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9" y="49"/>
                  <a:pt x="49" y="48"/>
                </a:cubicBezTo>
                <a:cubicBezTo>
                  <a:pt x="49" y="47"/>
                  <a:pt x="48" y="47"/>
                  <a:pt x="48" y="47"/>
                </a:cubicBezTo>
                <a:close/>
                <a:moveTo>
                  <a:pt x="22" y="45"/>
                </a:moveTo>
                <a:cubicBezTo>
                  <a:pt x="22" y="45"/>
                  <a:pt x="22" y="45"/>
                  <a:pt x="22" y="45"/>
                </a:cubicBezTo>
                <a:cubicBezTo>
                  <a:pt x="30" y="45"/>
                  <a:pt x="30" y="45"/>
                  <a:pt x="30" y="45"/>
                </a:cubicBezTo>
                <a:cubicBezTo>
                  <a:pt x="31" y="45"/>
                  <a:pt x="32" y="44"/>
                  <a:pt x="32" y="43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4"/>
                  <a:pt x="31" y="3"/>
                  <a:pt x="30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3"/>
                  <a:pt x="20" y="4"/>
                  <a:pt x="20" y="5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4"/>
                  <a:pt x="21" y="45"/>
                  <a:pt x="22" y="45"/>
                </a:cubicBezTo>
                <a:close/>
                <a:moveTo>
                  <a:pt x="24" y="7"/>
                </a:moveTo>
                <a:cubicBezTo>
                  <a:pt x="24" y="7"/>
                  <a:pt x="24" y="7"/>
                  <a:pt x="24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41"/>
                  <a:pt x="28" y="41"/>
                  <a:pt x="28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7"/>
                  <a:pt x="24" y="7"/>
                  <a:pt x="24" y="7"/>
                </a:cubicBezTo>
                <a:close/>
                <a:moveTo>
                  <a:pt x="7" y="45"/>
                </a:moveTo>
                <a:cubicBezTo>
                  <a:pt x="7" y="45"/>
                  <a:pt x="7" y="45"/>
                  <a:pt x="7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7" y="45"/>
                  <a:pt x="17" y="44"/>
                  <a:pt x="17" y="43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28"/>
                  <a:pt x="17" y="28"/>
                  <a:pt x="16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5" y="28"/>
                  <a:pt x="5" y="30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4"/>
                  <a:pt x="6" y="45"/>
                  <a:pt x="7" y="45"/>
                </a:cubicBezTo>
                <a:close/>
                <a:moveTo>
                  <a:pt x="9" y="31"/>
                </a:moveTo>
                <a:cubicBezTo>
                  <a:pt x="9" y="31"/>
                  <a:pt x="9" y="31"/>
                  <a:pt x="9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41"/>
                  <a:pt x="14" y="41"/>
                  <a:pt x="14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9" y="31"/>
                  <a:pt x="9" y="31"/>
                  <a:pt x="9" y="31"/>
                </a:cubicBezTo>
                <a:close/>
                <a:moveTo>
                  <a:pt x="37" y="45"/>
                </a:moveTo>
                <a:cubicBezTo>
                  <a:pt x="37" y="45"/>
                  <a:pt x="37" y="45"/>
                  <a:pt x="37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6" y="45"/>
                  <a:pt x="47" y="44"/>
                  <a:pt x="47" y="43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4"/>
                  <a:pt x="46" y="13"/>
                  <a:pt x="45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5" y="13"/>
                  <a:pt x="35" y="14"/>
                  <a:pt x="35" y="15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4"/>
                  <a:pt x="35" y="45"/>
                  <a:pt x="37" y="45"/>
                </a:cubicBezTo>
                <a:close/>
                <a:moveTo>
                  <a:pt x="38" y="17"/>
                </a:moveTo>
                <a:cubicBezTo>
                  <a:pt x="38" y="17"/>
                  <a:pt x="38" y="17"/>
                  <a:pt x="38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41"/>
                  <a:pt x="43" y="41"/>
                  <a:pt x="43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8" y="17"/>
                  <a:pt x="38" y="17"/>
                  <a:pt x="38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CC8B965-907B-DA21-53E7-B4809A716BFB}"/>
              </a:ext>
            </a:extLst>
          </p:cNvPr>
          <p:cNvSpPr>
            <a:spLocks noChangeAspect="1"/>
          </p:cNvSpPr>
          <p:nvPr/>
        </p:nvSpPr>
        <p:spPr>
          <a:xfrm>
            <a:off x="6595404" y="2708999"/>
            <a:ext cx="1440000" cy="1440000"/>
          </a:xfrm>
          <a:prstGeom prst="ellipse">
            <a:avLst/>
          </a:prstGeom>
          <a:solidFill>
            <a:srgbClr val="ADB9E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Freeform 368">
            <a:extLst>
              <a:ext uri="{FF2B5EF4-FFF2-40B4-BE49-F238E27FC236}">
                <a16:creationId xmlns:a16="http://schemas.microsoft.com/office/drawing/2014/main" id="{B6A72CA7-ECB4-2DF7-D4E3-0D10A82949F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039404" y="3158999"/>
            <a:ext cx="552000" cy="540000"/>
          </a:xfrm>
          <a:custGeom>
            <a:avLst/>
            <a:gdLst>
              <a:gd name="T0" fmla="*/ 98425 w 46"/>
              <a:gd name="T1" fmla="*/ 3175 h 45"/>
              <a:gd name="T2" fmla="*/ 142875 w 46"/>
              <a:gd name="T3" fmla="*/ 28575 h 45"/>
              <a:gd name="T4" fmla="*/ 146050 w 46"/>
              <a:gd name="T5" fmla="*/ 31750 h 45"/>
              <a:gd name="T6" fmla="*/ 146050 w 46"/>
              <a:gd name="T7" fmla="*/ 31750 h 45"/>
              <a:gd name="T8" fmla="*/ 146050 w 46"/>
              <a:gd name="T9" fmla="*/ 136525 h 45"/>
              <a:gd name="T10" fmla="*/ 139700 w 46"/>
              <a:gd name="T11" fmla="*/ 139700 h 45"/>
              <a:gd name="T12" fmla="*/ 136525 w 46"/>
              <a:gd name="T13" fmla="*/ 139700 h 45"/>
              <a:gd name="T14" fmla="*/ 95250 w 46"/>
              <a:gd name="T15" fmla="*/ 114300 h 45"/>
              <a:gd name="T16" fmla="*/ 53975 w 46"/>
              <a:gd name="T17" fmla="*/ 139700 h 45"/>
              <a:gd name="T18" fmla="*/ 47625 w 46"/>
              <a:gd name="T19" fmla="*/ 139700 h 45"/>
              <a:gd name="T20" fmla="*/ 3175 w 46"/>
              <a:gd name="T21" fmla="*/ 114300 h 45"/>
              <a:gd name="T22" fmla="*/ 0 w 46"/>
              <a:gd name="T23" fmla="*/ 107950 h 45"/>
              <a:gd name="T24" fmla="*/ 0 w 46"/>
              <a:gd name="T25" fmla="*/ 107950 h 45"/>
              <a:gd name="T26" fmla="*/ 0 w 46"/>
              <a:gd name="T27" fmla="*/ 6350 h 45"/>
              <a:gd name="T28" fmla="*/ 3175 w 46"/>
              <a:gd name="T29" fmla="*/ 0 h 45"/>
              <a:gd name="T30" fmla="*/ 9525 w 46"/>
              <a:gd name="T31" fmla="*/ 3175 h 45"/>
              <a:gd name="T32" fmla="*/ 50800 w 46"/>
              <a:gd name="T33" fmla="*/ 25400 h 45"/>
              <a:gd name="T34" fmla="*/ 92075 w 46"/>
              <a:gd name="T35" fmla="*/ 3175 h 45"/>
              <a:gd name="T36" fmla="*/ 98425 w 46"/>
              <a:gd name="T37" fmla="*/ 3175 h 45"/>
              <a:gd name="T38" fmla="*/ 98425 w 46"/>
              <a:gd name="T39" fmla="*/ 3175 h 45"/>
              <a:gd name="T40" fmla="*/ 98425 w 46"/>
              <a:gd name="T41" fmla="*/ 15875 h 45"/>
              <a:gd name="T42" fmla="*/ 98425 w 46"/>
              <a:gd name="T43" fmla="*/ 15875 h 45"/>
              <a:gd name="T44" fmla="*/ 98425 w 46"/>
              <a:gd name="T45" fmla="*/ 104775 h 45"/>
              <a:gd name="T46" fmla="*/ 133350 w 46"/>
              <a:gd name="T47" fmla="*/ 127000 h 45"/>
              <a:gd name="T48" fmla="*/ 133350 w 46"/>
              <a:gd name="T49" fmla="*/ 34925 h 45"/>
              <a:gd name="T50" fmla="*/ 98425 w 46"/>
              <a:gd name="T51" fmla="*/ 15875 h 45"/>
              <a:gd name="T52" fmla="*/ 92075 w 46"/>
              <a:gd name="T53" fmla="*/ 104775 h 45"/>
              <a:gd name="T54" fmla="*/ 92075 w 46"/>
              <a:gd name="T55" fmla="*/ 104775 h 45"/>
              <a:gd name="T56" fmla="*/ 92075 w 46"/>
              <a:gd name="T57" fmla="*/ 15875 h 45"/>
              <a:gd name="T58" fmla="*/ 53975 w 46"/>
              <a:gd name="T59" fmla="*/ 38100 h 45"/>
              <a:gd name="T60" fmla="*/ 53975 w 46"/>
              <a:gd name="T61" fmla="*/ 127000 h 45"/>
              <a:gd name="T62" fmla="*/ 92075 w 46"/>
              <a:gd name="T63" fmla="*/ 104775 h 45"/>
              <a:gd name="T64" fmla="*/ 47625 w 46"/>
              <a:gd name="T65" fmla="*/ 38100 h 45"/>
              <a:gd name="T66" fmla="*/ 47625 w 46"/>
              <a:gd name="T67" fmla="*/ 38100 h 45"/>
              <a:gd name="T68" fmla="*/ 9525 w 46"/>
              <a:gd name="T69" fmla="*/ 15875 h 45"/>
              <a:gd name="T70" fmla="*/ 9525 w 46"/>
              <a:gd name="T71" fmla="*/ 104775 h 45"/>
              <a:gd name="T72" fmla="*/ 47625 w 46"/>
              <a:gd name="T73" fmla="*/ 127000 h 45"/>
              <a:gd name="T74" fmla="*/ 47625 w 46"/>
              <a:gd name="T75" fmla="*/ 38100 h 4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6" h="45">
                <a:moveTo>
                  <a:pt x="31" y="1"/>
                </a:moveTo>
                <a:cubicBezTo>
                  <a:pt x="45" y="9"/>
                  <a:pt x="45" y="9"/>
                  <a:pt x="45" y="9"/>
                </a:cubicBezTo>
                <a:cubicBezTo>
                  <a:pt x="46" y="9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4"/>
                  <a:pt x="45" y="44"/>
                  <a:pt x="44" y="44"/>
                </a:cubicBezTo>
                <a:cubicBezTo>
                  <a:pt x="44" y="44"/>
                  <a:pt x="43" y="44"/>
                  <a:pt x="43" y="44"/>
                </a:cubicBezTo>
                <a:cubicBezTo>
                  <a:pt x="30" y="36"/>
                  <a:pt x="30" y="36"/>
                  <a:pt x="30" y="36"/>
                </a:cubicBezTo>
                <a:cubicBezTo>
                  <a:pt x="17" y="44"/>
                  <a:pt x="17" y="44"/>
                  <a:pt x="17" y="44"/>
                </a:cubicBezTo>
                <a:cubicBezTo>
                  <a:pt x="16" y="45"/>
                  <a:pt x="15" y="44"/>
                  <a:pt x="15" y="44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6"/>
                  <a:pt x="0" y="35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" y="0"/>
                  <a:pt x="2" y="1"/>
                  <a:pt x="3" y="1"/>
                </a:cubicBezTo>
                <a:cubicBezTo>
                  <a:pt x="16" y="8"/>
                  <a:pt x="16" y="8"/>
                  <a:pt x="16" y="8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0"/>
                  <a:pt x="30" y="0"/>
                  <a:pt x="31" y="1"/>
                </a:cubicBezTo>
                <a:cubicBezTo>
                  <a:pt x="31" y="1"/>
                  <a:pt x="31" y="1"/>
                  <a:pt x="31" y="1"/>
                </a:cubicBezTo>
                <a:close/>
                <a:moveTo>
                  <a:pt x="31" y="5"/>
                </a:moveTo>
                <a:cubicBezTo>
                  <a:pt x="31" y="5"/>
                  <a:pt x="31" y="5"/>
                  <a:pt x="31" y="5"/>
                </a:cubicBezTo>
                <a:cubicBezTo>
                  <a:pt x="31" y="33"/>
                  <a:pt x="31" y="33"/>
                  <a:pt x="31" y="33"/>
                </a:cubicBezTo>
                <a:cubicBezTo>
                  <a:pt x="42" y="40"/>
                  <a:pt x="42" y="40"/>
                  <a:pt x="42" y="40"/>
                </a:cubicBezTo>
                <a:cubicBezTo>
                  <a:pt x="42" y="11"/>
                  <a:pt x="42" y="11"/>
                  <a:pt x="42" y="11"/>
                </a:cubicBezTo>
                <a:cubicBezTo>
                  <a:pt x="31" y="5"/>
                  <a:pt x="31" y="5"/>
                  <a:pt x="31" y="5"/>
                </a:cubicBezTo>
                <a:close/>
                <a:moveTo>
                  <a:pt x="29" y="33"/>
                </a:moveTo>
                <a:cubicBezTo>
                  <a:pt x="29" y="33"/>
                  <a:pt x="29" y="33"/>
                  <a:pt x="29" y="33"/>
                </a:cubicBezTo>
                <a:cubicBezTo>
                  <a:pt x="29" y="5"/>
                  <a:pt x="29" y="5"/>
                  <a:pt x="29" y="5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40"/>
                  <a:pt x="17" y="40"/>
                  <a:pt x="17" y="40"/>
                </a:cubicBezTo>
                <a:cubicBezTo>
                  <a:pt x="29" y="33"/>
                  <a:pt x="29" y="33"/>
                  <a:pt x="29" y="33"/>
                </a:cubicBezTo>
                <a:close/>
                <a:moveTo>
                  <a:pt x="15" y="12"/>
                </a:moveTo>
                <a:cubicBezTo>
                  <a:pt x="15" y="12"/>
                  <a:pt x="15" y="12"/>
                  <a:pt x="15" y="12"/>
                </a:cubicBezTo>
                <a:cubicBezTo>
                  <a:pt x="3" y="5"/>
                  <a:pt x="3" y="5"/>
                  <a:pt x="3" y="5"/>
                </a:cubicBezTo>
                <a:cubicBezTo>
                  <a:pt x="3" y="33"/>
                  <a:pt x="3" y="33"/>
                  <a:pt x="3" y="33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12"/>
                  <a:pt x="15" y="12"/>
                  <a:pt x="15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1656B94B-5B5D-656F-3857-CDF9206528F1}"/>
              </a:ext>
            </a:extLst>
          </p:cNvPr>
          <p:cNvSpPr>
            <a:spLocks noChangeAspect="1"/>
          </p:cNvSpPr>
          <p:nvPr/>
        </p:nvSpPr>
        <p:spPr>
          <a:xfrm>
            <a:off x="1737667" y="2708999"/>
            <a:ext cx="1440000" cy="1440000"/>
          </a:xfrm>
          <a:prstGeom prst="ellipse">
            <a:avLst/>
          </a:prstGeom>
          <a:solidFill>
            <a:srgbClr val="ADB9E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Freeform 194">
            <a:extLst>
              <a:ext uri="{FF2B5EF4-FFF2-40B4-BE49-F238E27FC236}">
                <a16:creationId xmlns:a16="http://schemas.microsoft.com/office/drawing/2014/main" id="{9C0A3CD8-1871-235A-18F8-6575774B637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190164" y="3158999"/>
            <a:ext cx="535005" cy="540000"/>
          </a:xfrm>
          <a:custGeom>
            <a:avLst/>
            <a:gdLst>
              <a:gd name="T0" fmla="*/ 38460 w 53"/>
              <a:gd name="T1" fmla="*/ 38100 h 54"/>
              <a:gd name="T2" fmla="*/ 51279 w 53"/>
              <a:gd name="T3" fmla="*/ 22225 h 54"/>
              <a:gd name="T4" fmla="*/ 12820 w 53"/>
              <a:gd name="T5" fmla="*/ 44450 h 54"/>
              <a:gd name="T6" fmla="*/ 73714 w 53"/>
              <a:gd name="T7" fmla="*/ 44450 h 54"/>
              <a:gd name="T8" fmla="*/ 64099 w 53"/>
              <a:gd name="T9" fmla="*/ 44450 h 54"/>
              <a:gd name="T10" fmla="*/ 57689 w 53"/>
              <a:gd name="T11" fmla="*/ 41275 h 54"/>
              <a:gd name="T12" fmla="*/ 54484 w 53"/>
              <a:gd name="T13" fmla="*/ 25400 h 54"/>
              <a:gd name="T14" fmla="*/ 131403 w 53"/>
              <a:gd name="T15" fmla="*/ 85725 h 54"/>
              <a:gd name="T16" fmla="*/ 166658 w 53"/>
              <a:gd name="T17" fmla="*/ 120650 h 54"/>
              <a:gd name="T18" fmla="*/ 128198 w 53"/>
              <a:gd name="T19" fmla="*/ 168275 h 54"/>
              <a:gd name="T20" fmla="*/ 118584 w 53"/>
              <a:gd name="T21" fmla="*/ 168275 h 54"/>
              <a:gd name="T22" fmla="*/ 51279 w 53"/>
              <a:gd name="T23" fmla="*/ 168275 h 54"/>
              <a:gd name="T24" fmla="*/ 6410 w 53"/>
              <a:gd name="T25" fmla="*/ 168275 h 54"/>
              <a:gd name="T26" fmla="*/ 0 w 53"/>
              <a:gd name="T27" fmla="*/ 123825 h 54"/>
              <a:gd name="T28" fmla="*/ 35255 w 53"/>
              <a:gd name="T29" fmla="*/ 85725 h 54"/>
              <a:gd name="T30" fmla="*/ 0 w 53"/>
              <a:gd name="T31" fmla="*/ 41275 h 54"/>
              <a:gd name="T32" fmla="*/ 48074 w 53"/>
              <a:gd name="T33" fmla="*/ 3175 h 54"/>
              <a:gd name="T34" fmla="*/ 115379 w 53"/>
              <a:gd name="T35" fmla="*/ 6350 h 54"/>
              <a:gd name="T36" fmla="*/ 166658 w 53"/>
              <a:gd name="T37" fmla="*/ 34925 h 54"/>
              <a:gd name="T38" fmla="*/ 131403 w 53"/>
              <a:gd name="T39" fmla="*/ 85725 h 54"/>
              <a:gd name="T40" fmla="*/ 92944 w 53"/>
              <a:gd name="T41" fmla="*/ 123825 h 54"/>
              <a:gd name="T42" fmla="*/ 153838 w 53"/>
              <a:gd name="T43" fmla="*/ 123825 h 54"/>
              <a:gd name="T44" fmla="*/ 137813 w 53"/>
              <a:gd name="T45" fmla="*/ 130175 h 54"/>
              <a:gd name="T46" fmla="*/ 134608 w 53"/>
              <a:gd name="T47" fmla="*/ 123825 h 54"/>
              <a:gd name="T48" fmla="*/ 134608 w 53"/>
              <a:gd name="T49" fmla="*/ 104775 h 54"/>
              <a:gd name="T50" fmla="*/ 124994 w 53"/>
              <a:gd name="T51" fmla="*/ 111125 h 54"/>
              <a:gd name="T52" fmla="*/ 131403 w 53"/>
              <a:gd name="T53" fmla="*/ 101600 h 54"/>
              <a:gd name="T54" fmla="*/ 92944 w 53"/>
              <a:gd name="T55" fmla="*/ 123825 h 54"/>
              <a:gd name="T56" fmla="*/ 35255 w 53"/>
              <a:gd name="T57" fmla="*/ 146050 h 54"/>
              <a:gd name="T58" fmla="*/ 118584 w 53"/>
              <a:gd name="T59" fmla="*/ 41275 h 54"/>
              <a:gd name="T60" fmla="*/ 35255 w 53"/>
              <a:gd name="T61" fmla="*/ 146050 h 54"/>
              <a:gd name="T62" fmla="*/ 137813 w 53"/>
              <a:gd name="T63" fmla="*/ 50800 h 54"/>
              <a:gd name="T64" fmla="*/ 137813 w 53"/>
              <a:gd name="T65" fmla="*/ 50800 h 54"/>
              <a:gd name="T66" fmla="*/ 137813 w 53"/>
              <a:gd name="T67" fmla="*/ 50800 h 54"/>
              <a:gd name="T68" fmla="*/ 157043 w 53"/>
              <a:gd name="T69" fmla="*/ 44450 h 54"/>
              <a:gd name="T70" fmla="*/ 131403 w 53"/>
              <a:gd name="T71" fmla="*/ 15875 h 54"/>
              <a:gd name="T72" fmla="*/ 112174 w 53"/>
              <a:gd name="T73" fmla="*/ 25400 h 54"/>
              <a:gd name="T74" fmla="*/ 118584 w 53"/>
              <a:gd name="T75" fmla="*/ 31750 h 54"/>
              <a:gd name="T76" fmla="*/ 118584 w 53"/>
              <a:gd name="T77" fmla="*/ 31750 h 54"/>
              <a:gd name="T78" fmla="*/ 121789 w 53"/>
              <a:gd name="T79" fmla="*/ 31750 h 54"/>
              <a:gd name="T80" fmla="*/ 137813 w 53"/>
              <a:gd name="T81" fmla="*/ 50800 h 54"/>
              <a:gd name="T82" fmla="*/ 137813 w 53"/>
              <a:gd name="T83" fmla="*/ 50800 h 54"/>
              <a:gd name="T84" fmla="*/ 134608 w 53"/>
              <a:gd name="T85" fmla="*/ 57150 h 54"/>
              <a:gd name="T86" fmla="*/ 44869 w 53"/>
              <a:gd name="T87" fmla="*/ 155575 h 54"/>
              <a:gd name="T88" fmla="*/ 134608 w 53"/>
              <a:gd name="T89" fmla="*/ 57150 h 54"/>
              <a:gd name="T90" fmla="*/ 16025 w 53"/>
              <a:gd name="T91" fmla="*/ 130175 h 54"/>
              <a:gd name="T92" fmla="*/ 108969 w 53"/>
              <a:gd name="T93" fmla="*/ 31750 h 54"/>
              <a:gd name="T94" fmla="*/ 16025 w 53"/>
              <a:gd name="T95" fmla="*/ 130175 h 54"/>
              <a:gd name="T96" fmla="*/ 12820 w 53"/>
              <a:gd name="T97" fmla="*/ 133350 h 54"/>
              <a:gd name="T98" fmla="*/ 35255 w 53"/>
              <a:gd name="T99" fmla="*/ 155575 h 5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53" h="54">
                <a:moveTo>
                  <a:pt x="14" y="12"/>
                </a:moveTo>
                <a:cubicBezTo>
                  <a:pt x="14" y="12"/>
                  <a:pt x="13" y="12"/>
                  <a:pt x="12" y="12"/>
                </a:cubicBezTo>
                <a:cubicBezTo>
                  <a:pt x="12" y="11"/>
                  <a:pt x="12" y="11"/>
                  <a:pt x="12" y="10"/>
                </a:cubicBezTo>
                <a:cubicBezTo>
                  <a:pt x="16" y="7"/>
                  <a:pt x="16" y="7"/>
                  <a:pt x="16" y="7"/>
                </a:cubicBezTo>
                <a:cubicBezTo>
                  <a:pt x="14" y="5"/>
                  <a:pt x="14" y="5"/>
                  <a:pt x="14" y="5"/>
                </a:cubicBezTo>
                <a:cubicBezTo>
                  <a:pt x="4" y="14"/>
                  <a:pt x="4" y="14"/>
                  <a:pt x="4" y="14"/>
                </a:cubicBezTo>
                <a:cubicBezTo>
                  <a:pt x="14" y="24"/>
                  <a:pt x="14" y="24"/>
                  <a:pt x="14" y="24"/>
                </a:cubicBezTo>
                <a:cubicBezTo>
                  <a:pt x="23" y="14"/>
                  <a:pt x="23" y="14"/>
                  <a:pt x="23" y="14"/>
                </a:cubicBezTo>
                <a:cubicBezTo>
                  <a:pt x="22" y="13"/>
                  <a:pt x="22" y="13"/>
                  <a:pt x="22" y="13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5"/>
                  <a:pt x="19" y="15"/>
                  <a:pt x="18" y="14"/>
                </a:cubicBezTo>
                <a:cubicBezTo>
                  <a:pt x="18" y="14"/>
                  <a:pt x="18" y="13"/>
                  <a:pt x="18" y="13"/>
                </a:cubicBezTo>
                <a:cubicBezTo>
                  <a:pt x="20" y="11"/>
                  <a:pt x="20" y="11"/>
                  <a:pt x="20" y="11"/>
                </a:cubicBezTo>
                <a:cubicBezTo>
                  <a:pt x="17" y="8"/>
                  <a:pt x="17" y="8"/>
                  <a:pt x="17" y="8"/>
                </a:cubicBezTo>
                <a:cubicBezTo>
                  <a:pt x="14" y="12"/>
                  <a:pt x="14" y="12"/>
                  <a:pt x="14" y="12"/>
                </a:cubicBezTo>
                <a:close/>
                <a:moveTo>
                  <a:pt x="41" y="27"/>
                </a:moveTo>
                <a:cubicBezTo>
                  <a:pt x="41" y="27"/>
                  <a:pt x="41" y="27"/>
                  <a:pt x="41" y="27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39"/>
                  <a:pt x="53" y="40"/>
                  <a:pt x="52" y="41"/>
                </a:cubicBezTo>
                <a:cubicBezTo>
                  <a:pt x="40" y="53"/>
                  <a:pt x="40" y="53"/>
                  <a:pt x="40" y="53"/>
                </a:cubicBezTo>
                <a:cubicBezTo>
                  <a:pt x="39" y="54"/>
                  <a:pt x="38" y="54"/>
                  <a:pt x="37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26" y="42"/>
                  <a:pt x="26" y="42"/>
                  <a:pt x="26" y="42"/>
                </a:cubicBezTo>
                <a:cubicBezTo>
                  <a:pt x="16" y="53"/>
                  <a:pt x="16" y="53"/>
                  <a:pt x="16" y="53"/>
                </a:cubicBezTo>
                <a:cubicBezTo>
                  <a:pt x="15" y="53"/>
                  <a:pt x="15" y="53"/>
                  <a:pt x="14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3"/>
                  <a:pt x="0" y="52"/>
                  <a:pt x="0" y="51"/>
                </a:cubicBezTo>
                <a:cubicBezTo>
                  <a:pt x="0" y="47"/>
                  <a:pt x="0" y="43"/>
                  <a:pt x="0" y="39"/>
                </a:cubicBezTo>
                <a:cubicBezTo>
                  <a:pt x="0" y="38"/>
                  <a:pt x="0" y="38"/>
                  <a:pt x="0" y="37"/>
                </a:cubicBezTo>
                <a:cubicBezTo>
                  <a:pt x="11" y="27"/>
                  <a:pt x="11" y="27"/>
                  <a:pt x="11" y="2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5"/>
                  <a:pt x="0" y="14"/>
                  <a:pt x="0" y="13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0"/>
                  <a:pt x="15" y="0"/>
                  <a:pt x="15" y="1"/>
                </a:cubicBezTo>
                <a:cubicBezTo>
                  <a:pt x="26" y="12"/>
                  <a:pt x="26" y="12"/>
                  <a:pt x="26" y="12"/>
                </a:cubicBezTo>
                <a:cubicBezTo>
                  <a:pt x="36" y="2"/>
                  <a:pt x="36" y="2"/>
                  <a:pt x="36" y="2"/>
                </a:cubicBezTo>
                <a:cubicBezTo>
                  <a:pt x="38" y="0"/>
                  <a:pt x="42" y="0"/>
                  <a:pt x="44" y="2"/>
                </a:cubicBezTo>
                <a:cubicBezTo>
                  <a:pt x="46" y="4"/>
                  <a:pt x="51" y="8"/>
                  <a:pt x="52" y="11"/>
                </a:cubicBezTo>
                <a:cubicBezTo>
                  <a:pt x="53" y="13"/>
                  <a:pt x="53" y="16"/>
                  <a:pt x="51" y="17"/>
                </a:cubicBezTo>
                <a:cubicBezTo>
                  <a:pt x="41" y="27"/>
                  <a:pt x="41" y="27"/>
                  <a:pt x="41" y="27"/>
                </a:cubicBezTo>
                <a:close/>
                <a:moveTo>
                  <a:pt x="29" y="39"/>
                </a:moveTo>
                <a:cubicBezTo>
                  <a:pt x="29" y="39"/>
                  <a:pt x="29" y="39"/>
                  <a:pt x="29" y="39"/>
                </a:cubicBezTo>
                <a:cubicBezTo>
                  <a:pt x="39" y="49"/>
                  <a:pt x="39" y="49"/>
                  <a:pt x="39" y="49"/>
                </a:cubicBezTo>
                <a:cubicBezTo>
                  <a:pt x="48" y="39"/>
                  <a:pt x="48" y="39"/>
                  <a:pt x="48" y="39"/>
                </a:cubicBezTo>
                <a:cubicBezTo>
                  <a:pt x="47" y="38"/>
                  <a:pt x="47" y="38"/>
                  <a:pt x="47" y="38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41"/>
                  <a:pt x="42" y="41"/>
                  <a:pt x="42" y="41"/>
                </a:cubicBezTo>
                <a:cubicBezTo>
                  <a:pt x="41" y="40"/>
                  <a:pt x="41" y="40"/>
                  <a:pt x="42" y="39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42" y="33"/>
                  <a:pt x="42" y="33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39" y="35"/>
                  <a:pt x="39" y="35"/>
                </a:cubicBezTo>
                <a:cubicBezTo>
                  <a:pt x="38" y="34"/>
                  <a:pt x="38" y="34"/>
                  <a:pt x="39" y="33"/>
                </a:cubicBezTo>
                <a:cubicBezTo>
                  <a:pt x="41" y="32"/>
                  <a:pt x="41" y="32"/>
                  <a:pt x="41" y="32"/>
                </a:cubicBezTo>
                <a:cubicBezTo>
                  <a:pt x="39" y="30"/>
                  <a:pt x="39" y="30"/>
                  <a:pt x="39" y="30"/>
                </a:cubicBezTo>
                <a:cubicBezTo>
                  <a:pt x="29" y="39"/>
                  <a:pt x="29" y="39"/>
                  <a:pt x="29" y="39"/>
                </a:cubicBezTo>
                <a:close/>
                <a:moveTo>
                  <a:pt x="11" y="46"/>
                </a:moveTo>
                <a:cubicBezTo>
                  <a:pt x="11" y="46"/>
                  <a:pt x="11" y="46"/>
                  <a:pt x="11" y="46"/>
                </a:cubicBezTo>
                <a:cubicBezTo>
                  <a:pt x="21" y="36"/>
                  <a:pt x="31" y="26"/>
                  <a:pt x="40" y="16"/>
                </a:cubicBezTo>
                <a:cubicBezTo>
                  <a:pt x="39" y="15"/>
                  <a:pt x="38" y="14"/>
                  <a:pt x="37" y="13"/>
                </a:cubicBezTo>
                <a:cubicBezTo>
                  <a:pt x="7" y="42"/>
                  <a:pt x="7" y="42"/>
                  <a:pt x="7" y="42"/>
                </a:cubicBezTo>
                <a:cubicBezTo>
                  <a:pt x="11" y="46"/>
                  <a:pt x="11" y="46"/>
                  <a:pt x="11" y="46"/>
                </a:cubicBezTo>
                <a:close/>
                <a:moveTo>
                  <a:pt x="43" y="16"/>
                </a:move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5" y="18"/>
                  <a:pt x="45" y="18"/>
                  <a:pt x="45" y="18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3"/>
                  <a:pt x="49" y="12"/>
                </a:cubicBezTo>
                <a:cubicBezTo>
                  <a:pt x="46" y="10"/>
                  <a:pt x="44" y="7"/>
                  <a:pt x="41" y="5"/>
                </a:cubicBezTo>
                <a:cubicBezTo>
                  <a:pt x="40" y="4"/>
                  <a:pt x="39" y="4"/>
                  <a:pt x="39" y="5"/>
                </a:cubicBezTo>
                <a:cubicBezTo>
                  <a:pt x="35" y="8"/>
                  <a:pt x="35" y="8"/>
                  <a:pt x="35" y="8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10"/>
                  <a:pt x="38" y="10"/>
                  <a:pt x="38" y="10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lose/>
                <a:moveTo>
                  <a:pt x="42" y="18"/>
                </a:moveTo>
                <a:cubicBezTo>
                  <a:pt x="42" y="18"/>
                  <a:pt x="42" y="18"/>
                  <a:pt x="42" y="18"/>
                </a:cubicBezTo>
                <a:cubicBezTo>
                  <a:pt x="32" y="28"/>
                  <a:pt x="22" y="38"/>
                  <a:pt x="12" y="48"/>
                </a:cubicBezTo>
                <a:cubicBezTo>
                  <a:pt x="14" y="49"/>
                  <a:pt x="14" y="49"/>
                  <a:pt x="14" y="49"/>
                </a:cubicBezTo>
                <a:cubicBezTo>
                  <a:pt x="43" y="20"/>
                  <a:pt x="43" y="20"/>
                  <a:pt x="43" y="20"/>
                </a:cubicBezTo>
                <a:cubicBezTo>
                  <a:pt x="42" y="18"/>
                  <a:pt x="42" y="18"/>
                  <a:pt x="42" y="18"/>
                </a:cubicBezTo>
                <a:close/>
                <a:moveTo>
                  <a:pt x="5" y="41"/>
                </a:moveTo>
                <a:cubicBezTo>
                  <a:pt x="5" y="41"/>
                  <a:pt x="5" y="41"/>
                  <a:pt x="5" y="41"/>
                </a:cubicBezTo>
                <a:cubicBezTo>
                  <a:pt x="35" y="11"/>
                  <a:pt x="35" y="11"/>
                  <a:pt x="35" y="11"/>
                </a:cubicBezTo>
                <a:cubicBezTo>
                  <a:pt x="34" y="10"/>
                  <a:pt x="34" y="10"/>
                  <a:pt x="34" y="10"/>
                </a:cubicBezTo>
                <a:cubicBezTo>
                  <a:pt x="4" y="39"/>
                  <a:pt x="4" y="39"/>
                  <a:pt x="4" y="39"/>
                </a:cubicBezTo>
                <a:cubicBezTo>
                  <a:pt x="5" y="41"/>
                  <a:pt x="5" y="41"/>
                  <a:pt x="5" y="41"/>
                </a:cubicBezTo>
                <a:close/>
                <a:moveTo>
                  <a:pt x="4" y="42"/>
                </a:moveTo>
                <a:cubicBezTo>
                  <a:pt x="4" y="42"/>
                  <a:pt x="4" y="42"/>
                  <a:pt x="4" y="42"/>
                </a:cubicBezTo>
                <a:cubicBezTo>
                  <a:pt x="4" y="45"/>
                  <a:pt x="4" y="47"/>
                  <a:pt x="4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4" y="42"/>
                  <a:pt x="4" y="42"/>
                  <a:pt x="4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F8BE0A9-83B9-288D-1FFC-FE2CC1454902}"/>
              </a:ext>
            </a:extLst>
          </p:cNvPr>
          <p:cNvGrpSpPr/>
          <p:nvPr/>
        </p:nvGrpSpPr>
        <p:grpSpPr>
          <a:xfrm>
            <a:off x="1682867" y="4412228"/>
            <a:ext cx="3051058" cy="832672"/>
            <a:chOff x="1353005" y="1644659"/>
            <a:chExt cx="3051058" cy="83267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9F5005F-6C94-91CE-3675-19BAE724ABCC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8D1F1D9-2B58-3F1F-33D1-92C6F75B6109}"/>
                </a:ext>
              </a:extLst>
            </p:cNvPr>
            <p:cNvSpPr txBox="1"/>
            <p:nvPr/>
          </p:nvSpPr>
          <p:spPr>
            <a:xfrm>
              <a:off x="1371860" y="1899544"/>
              <a:ext cx="3032203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AA3E036-B053-168D-87CF-39144473C769}"/>
              </a:ext>
            </a:extLst>
          </p:cNvPr>
          <p:cNvGrpSpPr/>
          <p:nvPr/>
        </p:nvGrpSpPr>
        <p:grpSpPr>
          <a:xfrm>
            <a:off x="6595404" y="4412228"/>
            <a:ext cx="3051057" cy="832672"/>
            <a:chOff x="1353005" y="1644659"/>
            <a:chExt cx="3051057" cy="83267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B6E3D03-8EEF-7199-8527-097C5646FE5D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7A3F02C-79FD-C458-75AB-E57E5971A9AD}"/>
                </a:ext>
              </a:extLst>
            </p:cNvPr>
            <p:cNvSpPr txBox="1"/>
            <p:nvPr/>
          </p:nvSpPr>
          <p:spPr>
            <a:xfrm>
              <a:off x="1371859" y="1899544"/>
              <a:ext cx="3032203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86CE604-843E-DB76-0476-CCA7F12ED61C}"/>
              </a:ext>
            </a:extLst>
          </p:cNvPr>
          <p:cNvGrpSpPr/>
          <p:nvPr/>
        </p:nvGrpSpPr>
        <p:grpSpPr>
          <a:xfrm>
            <a:off x="2289653" y="1608266"/>
            <a:ext cx="3070889" cy="832672"/>
            <a:chOff x="1371859" y="1644659"/>
            <a:chExt cx="3070889" cy="83267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7A75EAD-64E5-C6BE-5BE8-9A542B31CD89}"/>
                </a:ext>
              </a:extLst>
            </p:cNvPr>
            <p:cNvSpPr txBox="1"/>
            <p:nvPr/>
          </p:nvSpPr>
          <p:spPr>
            <a:xfrm>
              <a:off x="2876159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660688E-4D59-FDC9-179A-574152CAA40D}"/>
                </a:ext>
              </a:extLst>
            </p:cNvPr>
            <p:cNvSpPr txBox="1"/>
            <p:nvPr/>
          </p:nvSpPr>
          <p:spPr>
            <a:xfrm>
              <a:off x="1371859" y="1899544"/>
              <a:ext cx="3032203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7154FBB-24A0-D451-FD2F-B70A59A3F44A}"/>
              </a:ext>
            </a:extLst>
          </p:cNvPr>
          <p:cNvGrpSpPr/>
          <p:nvPr/>
        </p:nvGrpSpPr>
        <p:grpSpPr>
          <a:xfrm>
            <a:off x="7315404" y="1608266"/>
            <a:ext cx="3070889" cy="832672"/>
            <a:chOff x="1371859" y="1644659"/>
            <a:chExt cx="3070889" cy="83267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D39D907-DB90-2C9E-79BC-CFCC94514C1F}"/>
                </a:ext>
              </a:extLst>
            </p:cNvPr>
            <p:cNvSpPr txBox="1"/>
            <p:nvPr/>
          </p:nvSpPr>
          <p:spPr>
            <a:xfrm>
              <a:off x="2876159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694B9DD-B3CA-E4F5-75E7-2D615BC187E1}"/>
                </a:ext>
              </a:extLst>
            </p:cNvPr>
            <p:cNvSpPr txBox="1"/>
            <p:nvPr/>
          </p:nvSpPr>
          <p:spPr>
            <a:xfrm>
              <a:off x="1371859" y="1899544"/>
              <a:ext cx="3032203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2080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3CF69835-D6BA-55C4-3D9C-E1A9B52C3702}"/>
              </a:ext>
            </a:extLst>
          </p:cNvPr>
          <p:cNvSpPr/>
          <p:nvPr/>
        </p:nvSpPr>
        <p:spPr>
          <a:xfrm>
            <a:off x="1441600" y="3290335"/>
            <a:ext cx="2061636" cy="1063716"/>
          </a:xfrm>
          <a:prstGeom prst="roundRect">
            <a:avLst>
              <a:gd name="adj" fmla="val 4255"/>
            </a:avLst>
          </a:prstGeom>
          <a:solidFill>
            <a:schemeClr val="bg1"/>
          </a:solidFill>
          <a:ln cmpd="sng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81E6EA37-46BC-6076-7097-C3F480730CA5}"/>
              </a:ext>
            </a:extLst>
          </p:cNvPr>
          <p:cNvSpPr/>
          <p:nvPr/>
        </p:nvSpPr>
        <p:spPr>
          <a:xfrm>
            <a:off x="0" y="4603273"/>
            <a:ext cx="6096000" cy="2254727"/>
          </a:xfrm>
          <a:custGeom>
            <a:avLst/>
            <a:gdLst>
              <a:gd name="connsiteX0" fmla="*/ 0 w 6096000"/>
              <a:gd name="connsiteY0" fmla="*/ 0 h 2254727"/>
              <a:gd name="connsiteX1" fmla="*/ 5716574 w 6096000"/>
              <a:gd name="connsiteY1" fmla="*/ 714840 h 2254727"/>
              <a:gd name="connsiteX2" fmla="*/ 6096000 w 6096000"/>
              <a:gd name="connsiteY2" fmla="*/ 840871 h 2254727"/>
              <a:gd name="connsiteX3" fmla="*/ 6096000 w 6096000"/>
              <a:gd name="connsiteY3" fmla="*/ 2254727 h 2254727"/>
              <a:gd name="connsiteX4" fmla="*/ 0 w 6096000"/>
              <a:gd name="connsiteY4" fmla="*/ 2254727 h 2254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2254727">
                <a:moveTo>
                  <a:pt x="0" y="0"/>
                </a:moveTo>
                <a:cubicBezTo>
                  <a:pt x="2232462" y="0"/>
                  <a:pt x="4253575" y="273175"/>
                  <a:pt x="5716574" y="714840"/>
                </a:cubicBezTo>
                <a:lnTo>
                  <a:pt x="6096000" y="840871"/>
                </a:lnTo>
                <a:lnTo>
                  <a:pt x="6096000" y="2254727"/>
                </a:lnTo>
                <a:lnTo>
                  <a:pt x="0" y="2254727"/>
                </a:lnTo>
                <a:close/>
              </a:path>
            </a:pathLst>
          </a:custGeom>
          <a:solidFill>
            <a:srgbClr val="0F34A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7EE396AB-486B-36BF-EE1C-B71F27065882}"/>
              </a:ext>
            </a:extLst>
          </p:cNvPr>
          <p:cNvSpPr/>
          <p:nvPr/>
        </p:nvSpPr>
        <p:spPr>
          <a:xfrm rot="10800000">
            <a:off x="6798756" y="0"/>
            <a:ext cx="5393244" cy="626125"/>
          </a:xfrm>
          <a:custGeom>
            <a:avLst/>
            <a:gdLst>
              <a:gd name="connsiteX0" fmla="*/ 5393244 w 5393244"/>
              <a:gd name="connsiteY0" fmla="*/ 626125 h 626125"/>
              <a:gd name="connsiteX1" fmla="*/ 0 w 5393244"/>
              <a:gd name="connsiteY1" fmla="*/ 626125 h 626125"/>
              <a:gd name="connsiteX2" fmla="*/ 0 w 5393244"/>
              <a:gd name="connsiteY2" fmla="*/ 0 h 626125"/>
              <a:gd name="connsiteX3" fmla="*/ 3 w 5393244"/>
              <a:gd name="connsiteY3" fmla="*/ 0 h 626125"/>
              <a:gd name="connsiteX4" fmla="*/ 5142468 w 5393244"/>
              <a:gd name="connsiteY4" fmla="*/ 557318 h 626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3244" h="626125">
                <a:moveTo>
                  <a:pt x="5393244" y="626125"/>
                </a:moveTo>
                <a:lnTo>
                  <a:pt x="0" y="626125"/>
                </a:lnTo>
                <a:lnTo>
                  <a:pt x="0" y="0"/>
                </a:lnTo>
                <a:lnTo>
                  <a:pt x="3" y="0"/>
                </a:lnTo>
                <a:cubicBezTo>
                  <a:pt x="1953406" y="0"/>
                  <a:pt x="3744997" y="209149"/>
                  <a:pt x="5142468" y="557318"/>
                </a:cubicBezTo>
                <a:close/>
              </a:path>
            </a:pathLst>
          </a:custGeom>
          <a:solidFill>
            <a:srgbClr val="0F34A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1BA9B40-7EA1-E25D-5990-62D8943DB321}"/>
              </a:ext>
            </a:extLst>
          </p:cNvPr>
          <p:cNvSpPr/>
          <p:nvPr/>
        </p:nvSpPr>
        <p:spPr>
          <a:xfrm>
            <a:off x="0" y="5415645"/>
            <a:ext cx="12192000" cy="1442176"/>
          </a:xfrm>
          <a:custGeom>
            <a:avLst/>
            <a:gdLst>
              <a:gd name="connsiteX0" fmla="*/ 6096000 w 12192000"/>
              <a:gd name="connsiteY0" fmla="*/ 0 h 1442176"/>
              <a:gd name="connsiteX1" fmla="*/ 11812574 w 12192000"/>
              <a:gd name="connsiteY1" fmla="*/ 714840 h 1442176"/>
              <a:gd name="connsiteX2" fmla="*/ 12192000 w 12192000"/>
              <a:gd name="connsiteY2" fmla="*/ 840871 h 1442176"/>
              <a:gd name="connsiteX3" fmla="*/ 12192000 w 12192000"/>
              <a:gd name="connsiteY3" fmla="*/ 1442176 h 1442176"/>
              <a:gd name="connsiteX4" fmla="*/ 0 w 12192000"/>
              <a:gd name="connsiteY4" fmla="*/ 1442176 h 1442176"/>
              <a:gd name="connsiteX5" fmla="*/ 0 w 12192000"/>
              <a:gd name="connsiteY5" fmla="*/ 840871 h 1442176"/>
              <a:gd name="connsiteX6" fmla="*/ 379426 w 12192000"/>
              <a:gd name="connsiteY6" fmla="*/ 714840 h 1442176"/>
              <a:gd name="connsiteX7" fmla="*/ 6096000 w 12192000"/>
              <a:gd name="connsiteY7" fmla="*/ 0 h 14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442176">
                <a:moveTo>
                  <a:pt x="6096000" y="0"/>
                </a:moveTo>
                <a:cubicBezTo>
                  <a:pt x="8328461" y="0"/>
                  <a:pt x="10349575" y="273175"/>
                  <a:pt x="11812574" y="714840"/>
                </a:cubicBezTo>
                <a:lnTo>
                  <a:pt x="12192000" y="840871"/>
                </a:lnTo>
                <a:lnTo>
                  <a:pt x="12192000" y="1442176"/>
                </a:lnTo>
                <a:lnTo>
                  <a:pt x="0" y="1442176"/>
                </a:lnTo>
                <a:lnTo>
                  <a:pt x="0" y="840871"/>
                </a:lnTo>
                <a:lnTo>
                  <a:pt x="379426" y="714840"/>
                </a:lnTo>
                <a:cubicBezTo>
                  <a:pt x="1842425" y="273175"/>
                  <a:pt x="3863539" y="0"/>
                  <a:pt x="6096000" y="0"/>
                </a:cubicBezTo>
                <a:close/>
              </a:path>
            </a:pathLst>
          </a:custGeom>
          <a:solidFill>
            <a:srgbClr val="0F3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307052D-4E10-82D5-E1E4-23A1673458F5}"/>
              </a:ext>
            </a:extLst>
          </p:cNvPr>
          <p:cNvGrpSpPr/>
          <p:nvPr/>
        </p:nvGrpSpPr>
        <p:grpSpPr>
          <a:xfrm>
            <a:off x="447929" y="402170"/>
            <a:ext cx="818896" cy="705945"/>
            <a:chOff x="1098804" y="5763171"/>
            <a:chExt cx="1270000" cy="1094828"/>
          </a:xfrm>
          <a:solidFill>
            <a:srgbClr val="0F34AE"/>
          </a:solidFill>
        </p:grpSpPr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CC243655-1F7C-6093-1A3E-7FF84D1B3EA6}"/>
                </a:ext>
              </a:extLst>
            </p:cNvPr>
            <p:cNvSpPr/>
            <p:nvPr/>
          </p:nvSpPr>
          <p:spPr>
            <a:xfrm rot="10800000">
              <a:off x="1098804" y="5763171"/>
              <a:ext cx="1270000" cy="1094828"/>
            </a:xfrm>
            <a:prstGeom prst="triangle">
              <a:avLst/>
            </a:prstGeom>
            <a:solidFill>
              <a:srgbClr val="0F34AE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7CEFC4A1-9AF5-C3DC-BDA0-5201B22D93EF}"/>
                </a:ext>
              </a:extLst>
            </p:cNvPr>
            <p:cNvSpPr/>
            <p:nvPr/>
          </p:nvSpPr>
          <p:spPr>
            <a:xfrm rot="10800000">
              <a:off x="1098804" y="6241831"/>
              <a:ext cx="457200" cy="394138"/>
            </a:xfrm>
            <a:prstGeom prst="triangle">
              <a:avLst/>
            </a:prstGeom>
            <a:solidFill>
              <a:srgbClr val="0F34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959CBDDE-E68E-B4B7-613A-0ACBA737F824}"/>
              </a:ext>
            </a:extLst>
          </p:cNvPr>
          <p:cNvSpPr txBox="1"/>
          <p:nvPr/>
        </p:nvSpPr>
        <p:spPr>
          <a:xfrm>
            <a:off x="1266825" y="402170"/>
            <a:ext cx="13837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0F34AE"/>
                </a:solidFill>
                <a:latin typeface="DOUYUFont2.0" pitchFamily="2" charset="-128"/>
                <a:ea typeface="DOUYUFont2.0" pitchFamily="2" charset="-128"/>
              </a:rPr>
              <a:t>目录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FAF595A9-4519-A0A6-91C6-2E10300FB9E7}"/>
              </a:ext>
            </a:extLst>
          </p:cNvPr>
          <p:cNvSpPr txBox="1"/>
          <p:nvPr/>
        </p:nvSpPr>
        <p:spPr>
          <a:xfrm>
            <a:off x="1057275" y="914761"/>
            <a:ext cx="1554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</a:rPr>
              <a:t>CONTENTS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DOUYUFont2.0" pitchFamily="2" charset="-128"/>
              <a:ea typeface="DOUYUFont2.0" pitchFamily="2" charset="-128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62028986-24E0-A0F0-490F-3B175394ACBB}"/>
              </a:ext>
            </a:extLst>
          </p:cNvPr>
          <p:cNvSpPr/>
          <p:nvPr/>
        </p:nvSpPr>
        <p:spPr>
          <a:xfrm>
            <a:off x="1701077" y="3691451"/>
            <a:ext cx="1413930" cy="369332"/>
          </a:xfrm>
          <a:prstGeom prst="roundRect">
            <a:avLst>
              <a:gd name="adj" fmla="val 50000"/>
            </a:avLst>
          </a:prstGeom>
          <a:solidFill>
            <a:srgbClr val="0F34AE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26F4EDD2-DD21-BC04-2627-319A21AB94AB}"/>
              </a:ext>
            </a:extLst>
          </p:cNvPr>
          <p:cNvSpPr/>
          <p:nvPr/>
        </p:nvSpPr>
        <p:spPr>
          <a:xfrm>
            <a:off x="2039233" y="3250033"/>
            <a:ext cx="759835" cy="89523"/>
          </a:xfrm>
          <a:prstGeom prst="roundRect">
            <a:avLst>
              <a:gd name="adj" fmla="val 50000"/>
            </a:avLst>
          </a:prstGeom>
          <a:solidFill>
            <a:srgbClr val="0F34AE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A808607-8328-3F4F-ED42-1EFA9BA838F1}"/>
              </a:ext>
            </a:extLst>
          </p:cNvPr>
          <p:cNvSpPr txBox="1"/>
          <p:nvPr/>
        </p:nvSpPr>
        <p:spPr>
          <a:xfrm>
            <a:off x="1911752" y="3691272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4D0652B-8312-3799-F423-4EAEDD7C944D}"/>
              </a:ext>
            </a:extLst>
          </p:cNvPr>
          <p:cNvSpPr txBox="1"/>
          <p:nvPr/>
        </p:nvSpPr>
        <p:spPr>
          <a:xfrm>
            <a:off x="1579016" y="1561092"/>
            <a:ext cx="16802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rgbClr val="0F34AE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9600" dirty="0">
              <a:solidFill>
                <a:srgbClr val="0F34AE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6A0B106A-06DB-2305-E063-3E7401BD47AE}"/>
              </a:ext>
            </a:extLst>
          </p:cNvPr>
          <p:cNvSpPr/>
          <p:nvPr/>
        </p:nvSpPr>
        <p:spPr>
          <a:xfrm>
            <a:off x="3238730" y="4077803"/>
            <a:ext cx="489293" cy="162077"/>
          </a:xfrm>
          <a:prstGeom prst="roundRect">
            <a:avLst>
              <a:gd name="adj" fmla="val 50000"/>
            </a:avLst>
          </a:prstGeom>
          <a:solidFill>
            <a:srgbClr val="0F34AE">
              <a:alpha val="14000"/>
            </a:srgbClr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FBDAE089-9FB4-B002-F4C0-B00AF2660520}"/>
              </a:ext>
            </a:extLst>
          </p:cNvPr>
          <p:cNvSpPr/>
          <p:nvPr/>
        </p:nvSpPr>
        <p:spPr>
          <a:xfrm>
            <a:off x="1343025" y="3372213"/>
            <a:ext cx="247908" cy="92158"/>
          </a:xfrm>
          <a:prstGeom prst="roundRect">
            <a:avLst>
              <a:gd name="adj" fmla="val 50000"/>
            </a:avLst>
          </a:prstGeom>
          <a:solidFill>
            <a:srgbClr val="DDE2F4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D37EE319-F33E-EEDA-3B6E-872862D30C1E}"/>
              </a:ext>
            </a:extLst>
          </p:cNvPr>
          <p:cNvSpPr/>
          <p:nvPr/>
        </p:nvSpPr>
        <p:spPr>
          <a:xfrm>
            <a:off x="3861288" y="3290335"/>
            <a:ext cx="2061636" cy="1063716"/>
          </a:xfrm>
          <a:prstGeom prst="roundRect">
            <a:avLst>
              <a:gd name="adj" fmla="val 4255"/>
            </a:avLst>
          </a:prstGeom>
          <a:solidFill>
            <a:schemeClr val="bg1"/>
          </a:solidFill>
          <a:ln cmpd="sng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942A5A73-BA15-0176-5854-6B1CB6E5DBC8}"/>
              </a:ext>
            </a:extLst>
          </p:cNvPr>
          <p:cNvSpPr/>
          <p:nvPr/>
        </p:nvSpPr>
        <p:spPr>
          <a:xfrm>
            <a:off x="4120765" y="3691451"/>
            <a:ext cx="1413930" cy="369332"/>
          </a:xfrm>
          <a:prstGeom prst="roundRect">
            <a:avLst>
              <a:gd name="adj" fmla="val 50000"/>
            </a:avLst>
          </a:prstGeom>
          <a:solidFill>
            <a:srgbClr val="0F34AE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id="{65E20701-6A97-B9F8-D436-45C4B4EC8DE2}"/>
              </a:ext>
            </a:extLst>
          </p:cNvPr>
          <p:cNvSpPr/>
          <p:nvPr/>
        </p:nvSpPr>
        <p:spPr>
          <a:xfrm>
            <a:off x="4458921" y="3250033"/>
            <a:ext cx="759835" cy="89523"/>
          </a:xfrm>
          <a:prstGeom prst="roundRect">
            <a:avLst>
              <a:gd name="adj" fmla="val 50000"/>
            </a:avLst>
          </a:prstGeom>
          <a:solidFill>
            <a:srgbClr val="0F34AE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C8F488D0-F026-617D-E30C-82A479C12373}"/>
              </a:ext>
            </a:extLst>
          </p:cNvPr>
          <p:cNvSpPr txBox="1"/>
          <p:nvPr/>
        </p:nvSpPr>
        <p:spPr>
          <a:xfrm>
            <a:off x="4331440" y="3691272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C64ADEFE-8078-B696-85EB-7F5A1C525AED}"/>
              </a:ext>
            </a:extLst>
          </p:cNvPr>
          <p:cNvSpPr txBox="1"/>
          <p:nvPr/>
        </p:nvSpPr>
        <p:spPr>
          <a:xfrm>
            <a:off x="3998704" y="1529868"/>
            <a:ext cx="18181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rgbClr val="0F34AE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9600" dirty="0">
              <a:solidFill>
                <a:srgbClr val="0F34AE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C2C209A7-5A8C-C7F7-827A-BE919477870D}"/>
              </a:ext>
            </a:extLst>
          </p:cNvPr>
          <p:cNvSpPr/>
          <p:nvPr/>
        </p:nvSpPr>
        <p:spPr>
          <a:xfrm>
            <a:off x="5658418" y="4077803"/>
            <a:ext cx="489293" cy="162077"/>
          </a:xfrm>
          <a:prstGeom prst="roundRect">
            <a:avLst>
              <a:gd name="adj" fmla="val 50000"/>
            </a:avLst>
          </a:prstGeom>
          <a:solidFill>
            <a:srgbClr val="0F34AE">
              <a:alpha val="14000"/>
            </a:srgbClr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2701710F-1921-7E3F-E2A3-FC5FFE7A1DCD}"/>
              </a:ext>
            </a:extLst>
          </p:cNvPr>
          <p:cNvSpPr/>
          <p:nvPr/>
        </p:nvSpPr>
        <p:spPr>
          <a:xfrm>
            <a:off x="3762713" y="3372213"/>
            <a:ext cx="247908" cy="92158"/>
          </a:xfrm>
          <a:prstGeom prst="roundRect">
            <a:avLst>
              <a:gd name="adj" fmla="val 50000"/>
            </a:avLst>
          </a:prstGeom>
          <a:solidFill>
            <a:srgbClr val="DDE2F4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F2A102F8-8B93-A6FA-CBDE-D4D0E26AE034}"/>
              </a:ext>
            </a:extLst>
          </p:cNvPr>
          <p:cNvSpPr/>
          <p:nvPr/>
        </p:nvSpPr>
        <p:spPr>
          <a:xfrm>
            <a:off x="6280976" y="3290335"/>
            <a:ext cx="2061636" cy="1063716"/>
          </a:xfrm>
          <a:prstGeom prst="roundRect">
            <a:avLst>
              <a:gd name="adj" fmla="val 4255"/>
            </a:avLst>
          </a:prstGeom>
          <a:solidFill>
            <a:schemeClr val="bg1"/>
          </a:solidFill>
          <a:ln cmpd="sng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E9BF786D-FB7D-1E0C-6B1C-A9C1DAD39690}"/>
              </a:ext>
            </a:extLst>
          </p:cNvPr>
          <p:cNvSpPr/>
          <p:nvPr/>
        </p:nvSpPr>
        <p:spPr>
          <a:xfrm>
            <a:off x="6540453" y="3691451"/>
            <a:ext cx="1413930" cy="369332"/>
          </a:xfrm>
          <a:prstGeom prst="roundRect">
            <a:avLst>
              <a:gd name="adj" fmla="val 50000"/>
            </a:avLst>
          </a:prstGeom>
          <a:solidFill>
            <a:srgbClr val="0F34AE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F22393E4-0250-1EFC-D6FB-CCA5F9650343}"/>
              </a:ext>
            </a:extLst>
          </p:cNvPr>
          <p:cNvSpPr/>
          <p:nvPr/>
        </p:nvSpPr>
        <p:spPr>
          <a:xfrm>
            <a:off x="6878609" y="3250033"/>
            <a:ext cx="759835" cy="89523"/>
          </a:xfrm>
          <a:prstGeom prst="roundRect">
            <a:avLst>
              <a:gd name="adj" fmla="val 50000"/>
            </a:avLst>
          </a:prstGeom>
          <a:solidFill>
            <a:srgbClr val="0F34AE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4ABE5116-5362-FBB2-7F60-32989B385502}"/>
              </a:ext>
            </a:extLst>
          </p:cNvPr>
          <p:cNvSpPr txBox="1"/>
          <p:nvPr/>
        </p:nvSpPr>
        <p:spPr>
          <a:xfrm>
            <a:off x="6751128" y="3691272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A4F6C48A-FC67-C62A-5210-7AB10FBA5223}"/>
              </a:ext>
            </a:extLst>
          </p:cNvPr>
          <p:cNvSpPr txBox="1"/>
          <p:nvPr/>
        </p:nvSpPr>
        <p:spPr>
          <a:xfrm>
            <a:off x="6418392" y="1529868"/>
            <a:ext cx="18213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rgbClr val="0F34AE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9600" dirty="0">
              <a:solidFill>
                <a:srgbClr val="0F34AE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97" name="矩形: 圆角 96">
            <a:extLst>
              <a:ext uri="{FF2B5EF4-FFF2-40B4-BE49-F238E27FC236}">
                <a16:creationId xmlns:a16="http://schemas.microsoft.com/office/drawing/2014/main" id="{004FE605-050A-E4C5-686B-EAD53A29E7FC}"/>
              </a:ext>
            </a:extLst>
          </p:cNvPr>
          <p:cNvSpPr/>
          <p:nvPr/>
        </p:nvSpPr>
        <p:spPr>
          <a:xfrm>
            <a:off x="8078106" y="4077803"/>
            <a:ext cx="489293" cy="162077"/>
          </a:xfrm>
          <a:prstGeom prst="roundRect">
            <a:avLst>
              <a:gd name="adj" fmla="val 50000"/>
            </a:avLst>
          </a:prstGeom>
          <a:solidFill>
            <a:srgbClr val="0F34AE">
              <a:alpha val="14000"/>
            </a:srgbClr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B8F6B9FB-D294-38ED-265C-042402DABB26}"/>
              </a:ext>
            </a:extLst>
          </p:cNvPr>
          <p:cNvSpPr/>
          <p:nvPr/>
        </p:nvSpPr>
        <p:spPr>
          <a:xfrm>
            <a:off x="6182401" y="3372213"/>
            <a:ext cx="247908" cy="92158"/>
          </a:xfrm>
          <a:prstGeom prst="roundRect">
            <a:avLst>
              <a:gd name="adj" fmla="val 50000"/>
            </a:avLst>
          </a:prstGeom>
          <a:solidFill>
            <a:srgbClr val="DDE2F4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id="{11002DD8-4149-D0D7-96F5-189CFA4BE4C5}"/>
              </a:ext>
            </a:extLst>
          </p:cNvPr>
          <p:cNvSpPr/>
          <p:nvPr/>
        </p:nvSpPr>
        <p:spPr>
          <a:xfrm>
            <a:off x="8700664" y="3290335"/>
            <a:ext cx="2061636" cy="1063716"/>
          </a:xfrm>
          <a:prstGeom prst="roundRect">
            <a:avLst>
              <a:gd name="adj" fmla="val 4255"/>
            </a:avLst>
          </a:prstGeom>
          <a:solidFill>
            <a:schemeClr val="bg1"/>
          </a:solidFill>
          <a:ln cmpd="sng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: 圆角 99">
            <a:extLst>
              <a:ext uri="{FF2B5EF4-FFF2-40B4-BE49-F238E27FC236}">
                <a16:creationId xmlns:a16="http://schemas.microsoft.com/office/drawing/2014/main" id="{E18ECE71-6E8B-F560-5989-1610D296057F}"/>
              </a:ext>
            </a:extLst>
          </p:cNvPr>
          <p:cNvSpPr/>
          <p:nvPr/>
        </p:nvSpPr>
        <p:spPr>
          <a:xfrm>
            <a:off x="8960141" y="3691451"/>
            <a:ext cx="1413930" cy="369332"/>
          </a:xfrm>
          <a:prstGeom prst="roundRect">
            <a:avLst>
              <a:gd name="adj" fmla="val 50000"/>
            </a:avLst>
          </a:prstGeom>
          <a:solidFill>
            <a:srgbClr val="0F34AE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: 圆角 100">
            <a:extLst>
              <a:ext uri="{FF2B5EF4-FFF2-40B4-BE49-F238E27FC236}">
                <a16:creationId xmlns:a16="http://schemas.microsoft.com/office/drawing/2014/main" id="{C581FF03-711F-97AB-0904-DC4493F25EAD}"/>
              </a:ext>
            </a:extLst>
          </p:cNvPr>
          <p:cNvSpPr/>
          <p:nvPr/>
        </p:nvSpPr>
        <p:spPr>
          <a:xfrm>
            <a:off x="9298297" y="3250033"/>
            <a:ext cx="759835" cy="89523"/>
          </a:xfrm>
          <a:prstGeom prst="roundRect">
            <a:avLst>
              <a:gd name="adj" fmla="val 50000"/>
            </a:avLst>
          </a:prstGeom>
          <a:solidFill>
            <a:srgbClr val="0F34AE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777048AA-CF89-E3BA-6535-6F216A845C47}"/>
              </a:ext>
            </a:extLst>
          </p:cNvPr>
          <p:cNvSpPr txBox="1"/>
          <p:nvPr/>
        </p:nvSpPr>
        <p:spPr>
          <a:xfrm>
            <a:off x="9170816" y="3691272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98D7C1F5-D9E1-926A-75EA-2AF896E4C694}"/>
              </a:ext>
            </a:extLst>
          </p:cNvPr>
          <p:cNvSpPr txBox="1"/>
          <p:nvPr/>
        </p:nvSpPr>
        <p:spPr>
          <a:xfrm>
            <a:off x="8838080" y="1529868"/>
            <a:ext cx="184858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rgbClr val="0F34AE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9600" dirty="0">
              <a:solidFill>
                <a:srgbClr val="0F34AE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4" name="矩形: 圆角 103">
            <a:extLst>
              <a:ext uri="{FF2B5EF4-FFF2-40B4-BE49-F238E27FC236}">
                <a16:creationId xmlns:a16="http://schemas.microsoft.com/office/drawing/2014/main" id="{B076B86A-458B-2DFC-4F79-A86F434818DB}"/>
              </a:ext>
            </a:extLst>
          </p:cNvPr>
          <p:cNvSpPr/>
          <p:nvPr/>
        </p:nvSpPr>
        <p:spPr>
          <a:xfrm>
            <a:off x="10497794" y="4077803"/>
            <a:ext cx="489293" cy="162077"/>
          </a:xfrm>
          <a:prstGeom prst="roundRect">
            <a:avLst>
              <a:gd name="adj" fmla="val 50000"/>
            </a:avLst>
          </a:prstGeom>
          <a:solidFill>
            <a:srgbClr val="0F34AE">
              <a:alpha val="14000"/>
            </a:srgbClr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: 圆角 104">
            <a:extLst>
              <a:ext uri="{FF2B5EF4-FFF2-40B4-BE49-F238E27FC236}">
                <a16:creationId xmlns:a16="http://schemas.microsoft.com/office/drawing/2014/main" id="{B955E789-BFD1-09B3-084C-22040BC1746D}"/>
              </a:ext>
            </a:extLst>
          </p:cNvPr>
          <p:cNvSpPr/>
          <p:nvPr/>
        </p:nvSpPr>
        <p:spPr>
          <a:xfrm>
            <a:off x="8602089" y="3372213"/>
            <a:ext cx="247908" cy="92158"/>
          </a:xfrm>
          <a:prstGeom prst="roundRect">
            <a:avLst>
              <a:gd name="adj" fmla="val 50000"/>
            </a:avLst>
          </a:prstGeom>
          <a:solidFill>
            <a:srgbClr val="DDE2F4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5137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0E50623-DC7F-C766-623D-EADFF79D809E}"/>
              </a:ext>
            </a:extLst>
          </p:cNvPr>
          <p:cNvSpPr txBox="1"/>
          <p:nvPr/>
        </p:nvSpPr>
        <p:spPr>
          <a:xfrm>
            <a:off x="1200150" y="375985"/>
            <a:ext cx="3182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F34AE"/>
                </a:solidFill>
                <a:latin typeface="DOUYUFont2.0" pitchFamily="2" charset="-128"/>
                <a:ea typeface="DOUYUFont2.0" pitchFamily="2" charset="-128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84B22F-EE5A-59FB-1F85-644C8AE45220}"/>
              </a:ext>
            </a:extLst>
          </p:cNvPr>
          <p:cNvSpPr txBox="1"/>
          <p:nvPr/>
        </p:nvSpPr>
        <p:spPr>
          <a:xfrm>
            <a:off x="1200150" y="673239"/>
            <a:ext cx="2630848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8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</a:rPr>
              <a:t>Click here to add the title text</a:t>
            </a:r>
            <a:endParaRPr lang="zh-CN" altLang="en-US" sz="1080" dirty="0">
              <a:solidFill>
                <a:schemeClr val="bg1">
                  <a:lumMod val="85000"/>
                </a:schemeClr>
              </a:solidFill>
              <a:latin typeface="DOUYUFont2.0" pitchFamily="2" charset="-128"/>
              <a:ea typeface="DOUYUFont2.0" pitchFamily="2" charset="-128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1EA02497-3650-28F1-E872-4251CDBB083A}"/>
              </a:ext>
            </a:extLst>
          </p:cNvPr>
          <p:cNvSpPr>
            <a:spLocks/>
          </p:cNvSpPr>
          <p:nvPr/>
        </p:nvSpPr>
        <p:spPr bwMode="auto">
          <a:xfrm>
            <a:off x="6272899" y="3932695"/>
            <a:ext cx="2154098" cy="1278884"/>
          </a:xfrm>
          <a:custGeom>
            <a:avLst/>
            <a:gdLst>
              <a:gd name="T0" fmla="*/ 206 w 254"/>
              <a:gd name="T1" fmla="*/ 0 h 150"/>
              <a:gd name="T2" fmla="*/ 0 w 254"/>
              <a:gd name="T3" fmla="*/ 150 h 150"/>
              <a:gd name="T4" fmla="*/ 254 w 254"/>
              <a:gd name="T5" fmla="*/ 150 h 150"/>
              <a:gd name="T6" fmla="*/ 206 w 254"/>
              <a:gd name="T7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4" h="150">
                <a:moveTo>
                  <a:pt x="206" y="0"/>
                </a:moveTo>
                <a:cubicBezTo>
                  <a:pt x="0" y="150"/>
                  <a:pt x="0" y="150"/>
                  <a:pt x="0" y="150"/>
                </a:cubicBezTo>
                <a:cubicBezTo>
                  <a:pt x="254" y="150"/>
                  <a:pt x="254" y="150"/>
                  <a:pt x="254" y="150"/>
                </a:cubicBezTo>
                <a:cubicBezTo>
                  <a:pt x="254" y="97"/>
                  <a:pt x="238" y="44"/>
                  <a:pt x="206" y="0"/>
                </a:cubicBezTo>
                <a:close/>
              </a:path>
            </a:pathLst>
          </a:custGeom>
          <a:solidFill>
            <a:srgbClr val="DDE2F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6" name="Group 28">
            <a:extLst>
              <a:ext uri="{FF2B5EF4-FFF2-40B4-BE49-F238E27FC236}">
                <a16:creationId xmlns:a16="http://schemas.microsoft.com/office/drawing/2014/main" id="{81A6328F-1798-124C-31E3-A1661A8AAB36}"/>
              </a:ext>
            </a:extLst>
          </p:cNvPr>
          <p:cNvGrpSpPr/>
          <p:nvPr/>
        </p:nvGrpSpPr>
        <p:grpSpPr>
          <a:xfrm>
            <a:off x="7465695" y="4267830"/>
            <a:ext cx="809837" cy="898274"/>
            <a:chOff x="3800509" y="3258715"/>
            <a:chExt cx="933448" cy="1035383"/>
          </a:xfrm>
        </p:grpSpPr>
        <p:sp>
          <p:nvSpPr>
            <p:cNvPr id="7" name="TextBox 29">
              <a:extLst>
                <a:ext uri="{FF2B5EF4-FFF2-40B4-BE49-F238E27FC236}">
                  <a16:creationId xmlns:a16="http://schemas.microsoft.com/office/drawing/2014/main" id="{BBE6FE3E-660B-BD8D-46D8-7D196EA28956}"/>
                </a:ext>
              </a:extLst>
            </p:cNvPr>
            <p:cNvSpPr txBox="1"/>
            <p:nvPr/>
          </p:nvSpPr>
          <p:spPr>
            <a:xfrm>
              <a:off x="3800509" y="3258715"/>
              <a:ext cx="933448" cy="8868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05</a:t>
              </a:r>
            </a:p>
          </p:txBody>
        </p:sp>
        <p:sp>
          <p:nvSpPr>
            <p:cNvPr id="8" name="TextBox 30">
              <a:extLst>
                <a:ext uri="{FF2B5EF4-FFF2-40B4-BE49-F238E27FC236}">
                  <a16:creationId xmlns:a16="http://schemas.microsoft.com/office/drawing/2014/main" id="{1A8926EE-9FF4-1E34-3B95-5EC5A1234A69}"/>
                </a:ext>
              </a:extLst>
            </p:cNvPr>
            <p:cNvSpPr txBox="1"/>
            <p:nvPr/>
          </p:nvSpPr>
          <p:spPr>
            <a:xfrm>
              <a:off x="3870042" y="3903868"/>
              <a:ext cx="757919" cy="390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STEP</a:t>
              </a:r>
            </a:p>
          </p:txBody>
        </p:sp>
      </p:grpSp>
      <p:sp>
        <p:nvSpPr>
          <p:cNvPr id="10" name="Freeform 6">
            <a:extLst>
              <a:ext uri="{FF2B5EF4-FFF2-40B4-BE49-F238E27FC236}">
                <a16:creationId xmlns:a16="http://schemas.microsoft.com/office/drawing/2014/main" id="{9C5B47F5-EA9F-08CF-D375-7C8CDA75403D}"/>
              </a:ext>
            </a:extLst>
          </p:cNvPr>
          <p:cNvSpPr>
            <a:spLocks/>
          </p:cNvSpPr>
          <p:nvPr/>
        </p:nvSpPr>
        <p:spPr bwMode="auto">
          <a:xfrm>
            <a:off x="6272899" y="2943166"/>
            <a:ext cx="1925471" cy="2268413"/>
          </a:xfrm>
          <a:custGeom>
            <a:avLst/>
            <a:gdLst>
              <a:gd name="T0" fmla="*/ 87 w 227"/>
              <a:gd name="T1" fmla="*/ 0 h 266"/>
              <a:gd name="T2" fmla="*/ 0 w 227"/>
              <a:gd name="T3" fmla="*/ 266 h 266"/>
              <a:gd name="T4" fmla="*/ 227 w 227"/>
              <a:gd name="T5" fmla="*/ 102 h 266"/>
              <a:gd name="T6" fmla="*/ 87 w 227"/>
              <a:gd name="T7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" h="266">
                <a:moveTo>
                  <a:pt x="87" y="0"/>
                </a:moveTo>
                <a:cubicBezTo>
                  <a:pt x="0" y="266"/>
                  <a:pt x="0" y="266"/>
                  <a:pt x="0" y="266"/>
                </a:cubicBezTo>
                <a:cubicBezTo>
                  <a:pt x="227" y="102"/>
                  <a:pt x="227" y="102"/>
                  <a:pt x="227" y="102"/>
                </a:cubicBezTo>
                <a:cubicBezTo>
                  <a:pt x="192" y="53"/>
                  <a:pt x="142" y="18"/>
                  <a:pt x="87" y="0"/>
                </a:cubicBezTo>
                <a:close/>
              </a:path>
            </a:pathLst>
          </a:custGeom>
          <a:solidFill>
            <a:srgbClr val="ADB9E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1" name="Group 25">
            <a:extLst>
              <a:ext uri="{FF2B5EF4-FFF2-40B4-BE49-F238E27FC236}">
                <a16:creationId xmlns:a16="http://schemas.microsoft.com/office/drawing/2014/main" id="{0D9B51FE-0689-053B-B55C-590FF557E0FF}"/>
              </a:ext>
            </a:extLst>
          </p:cNvPr>
          <p:cNvGrpSpPr/>
          <p:nvPr/>
        </p:nvGrpSpPr>
        <p:grpSpPr>
          <a:xfrm>
            <a:off x="6907773" y="3428999"/>
            <a:ext cx="809837" cy="901184"/>
            <a:chOff x="3800509" y="3258715"/>
            <a:chExt cx="933448" cy="1038738"/>
          </a:xfrm>
        </p:grpSpPr>
        <p:sp>
          <p:nvSpPr>
            <p:cNvPr id="12" name="TextBox 26">
              <a:extLst>
                <a:ext uri="{FF2B5EF4-FFF2-40B4-BE49-F238E27FC236}">
                  <a16:creationId xmlns:a16="http://schemas.microsoft.com/office/drawing/2014/main" id="{8D1F50FA-EF9D-0878-9333-C855E7ED925A}"/>
                </a:ext>
              </a:extLst>
            </p:cNvPr>
            <p:cNvSpPr txBox="1"/>
            <p:nvPr/>
          </p:nvSpPr>
          <p:spPr>
            <a:xfrm>
              <a:off x="3800509" y="3258715"/>
              <a:ext cx="933448" cy="886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</a:p>
          </p:txBody>
        </p:sp>
        <p:sp>
          <p:nvSpPr>
            <p:cNvPr id="13" name="TextBox 27">
              <a:extLst>
                <a:ext uri="{FF2B5EF4-FFF2-40B4-BE49-F238E27FC236}">
                  <a16:creationId xmlns:a16="http://schemas.microsoft.com/office/drawing/2014/main" id="{1FF4D4CE-1F71-EB88-A0DC-DF5A982A5873}"/>
                </a:ext>
              </a:extLst>
            </p:cNvPr>
            <p:cNvSpPr txBox="1"/>
            <p:nvPr/>
          </p:nvSpPr>
          <p:spPr>
            <a:xfrm>
              <a:off x="3865178" y="3907223"/>
              <a:ext cx="757918" cy="390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STEP</a:t>
              </a:r>
            </a:p>
          </p:txBody>
        </p:sp>
      </p:grpSp>
      <p:sp>
        <p:nvSpPr>
          <p:cNvPr id="15" name="Freeform 7">
            <a:extLst>
              <a:ext uri="{FF2B5EF4-FFF2-40B4-BE49-F238E27FC236}">
                <a16:creationId xmlns:a16="http://schemas.microsoft.com/office/drawing/2014/main" id="{DEC6BDA4-F3AD-EF3E-B5A4-751DF6C0716C}"/>
              </a:ext>
            </a:extLst>
          </p:cNvPr>
          <p:cNvSpPr>
            <a:spLocks/>
          </p:cNvSpPr>
          <p:nvPr/>
        </p:nvSpPr>
        <p:spPr bwMode="auto">
          <a:xfrm>
            <a:off x="5478563" y="2610943"/>
            <a:ext cx="1603964" cy="2600636"/>
          </a:xfrm>
          <a:custGeom>
            <a:avLst/>
            <a:gdLst>
              <a:gd name="T0" fmla="*/ 95 w 189"/>
              <a:gd name="T1" fmla="*/ 0 h 305"/>
              <a:gd name="T2" fmla="*/ 0 w 189"/>
              <a:gd name="T3" fmla="*/ 15 h 305"/>
              <a:gd name="T4" fmla="*/ 95 w 189"/>
              <a:gd name="T5" fmla="*/ 305 h 305"/>
              <a:gd name="T6" fmla="*/ 189 w 189"/>
              <a:gd name="T7" fmla="*/ 15 h 305"/>
              <a:gd name="T8" fmla="*/ 95 w 189"/>
              <a:gd name="T9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9" h="305">
                <a:moveTo>
                  <a:pt x="95" y="0"/>
                </a:moveTo>
                <a:cubicBezTo>
                  <a:pt x="62" y="0"/>
                  <a:pt x="30" y="5"/>
                  <a:pt x="0" y="15"/>
                </a:cubicBezTo>
                <a:cubicBezTo>
                  <a:pt x="95" y="305"/>
                  <a:pt x="95" y="305"/>
                  <a:pt x="95" y="305"/>
                </a:cubicBezTo>
                <a:cubicBezTo>
                  <a:pt x="189" y="15"/>
                  <a:pt x="189" y="15"/>
                  <a:pt x="189" y="15"/>
                </a:cubicBezTo>
                <a:cubicBezTo>
                  <a:pt x="159" y="5"/>
                  <a:pt x="128" y="0"/>
                  <a:pt x="95" y="0"/>
                </a:cubicBezTo>
                <a:close/>
              </a:path>
            </a:pathLst>
          </a:custGeom>
          <a:solidFill>
            <a:srgbClr val="0F34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6" name="Group 18">
            <a:extLst>
              <a:ext uri="{FF2B5EF4-FFF2-40B4-BE49-F238E27FC236}">
                <a16:creationId xmlns:a16="http://schemas.microsoft.com/office/drawing/2014/main" id="{C3C5AB02-BEDF-31FD-C467-6DF622F9D07A}"/>
              </a:ext>
            </a:extLst>
          </p:cNvPr>
          <p:cNvGrpSpPr/>
          <p:nvPr/>
        </p:nvGrpSpPr>
        <p:grpSpPr>
          <a:xfrm>
            <a:off x="5945246" y="2943166"/>
            <a:ext cx="809837" cy="891883"/>
            <a:chOff x="3800509" y="3258715"/>
            <a:chExt cx="933448" cy="1028017"/>
          </a:xfrm>
        </p:grpSpPr>
        <p:sp>
          <p:nvSpPr>
            <p:cNvPr id="17" name="TextBox 19">
              <a:extLst>
                <a:ext uri="{FF2B5EF4-FFF2-40B4-BE49-F238E27FC236}">
                  <a16:creationId xmlns:a16="http://schemas.microsoft.com/office/drawing/2014/main" id="{CE1C64C8-D6E8-59C0-30EB-5A4FA2B95D62}"/>
                </a:ext>
              </a:extLst>
            </p:cNvPr>
            <p:cNvSpPr txBox="1"/>
            <p:nvPr/>
          </p:nvSpPr>
          <p:spPr>
            <a:xfrm>
              <a:off x="3800509" y="3258715"/>
              <a:ext cx="933448" cy="886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</a:p>
          </p:txBody>
        </p:sp>
        <p:sp>
          <p:nvSpPr>
            <p:cNvPr id="18" name="TextBox 20">
              <a:extLst>
                <a:ext uri="{FF2B5EF4-FFF2-40B4-BE49-F238E27FC236}">
                  <a16:creationId xmlns:a16="http://schemas.microsoft.com/office/drawing/2014/main" id="{E5273DA5-8502-7DE7-AB98-70D0F0851988}"/>
                </a:ext>
              </a:extLst>
            </p:cNvPr>
            <p:cNvSpPr txBox="1"/>
            <p:nvPr/>
          </p:nvSpPr>
          <p:spPr>
            <a:xfrm>
              <a:off x="3875339" y="3896502"/>
              <a:ext cx="757919" cy="390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STEP</a:t>
              </a:r>
            </a:p>
          </p:txBody>
        </p:sp>
      </p:grpSp>
      <p:sp>
        <p:nvSpPr>
          <p:cNvPr id="20" name="Freeform 9">
            <a:extLst>
              <a:ext uri="{FF2B5EF4-FFF2-40B4-BE49-F238E27FC236}">
                <a16:creationId xmlns:a16="http://schemas.microsoft.com/office/drawing/2014/main" id="{E01C8DEC-E7E0-3EFD-E6D4-C8008D5CFE25}"/>
              </a:ext>
            </a:extLst>
          </p:cNvPr>
          <p:cNvSpPr>
            <a:spLocks/>
          </p:cNvSpPr>
          <p:nvPr/>
        </p:nvSpPr>
        <p:spPr bwMode="auto">
          <a:xfrm>
            <a:off x="4010347" y="2525207"/>
            <a:ext cx="2275557" cy="2686372"/>
          </a:xfrm>
          <a:custGeom>
            <a:avLst/>
            <a:gdLst>
              <a:gd name="T0" fmla="*/ 0 w 268"/>
              <a:gd name="T1" fmla="*/ 121 h 315"/>
              <a:gd name="T2" fmla="*/ 268 w 268"/>
              <a:gd name="T3" fmla="*/ 315 h 315"/>
              <a:gd name="T4" fmla="*/ 165 w 268"/>
              <a:gd name="T5" fmla="*/ 0 h 315"/>
              <a:gd name="T6" fmla="*/ 0 w 268"/>
              <a:gd name="T7" fmla="*/ 12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8" h="315">
                <a:moveTo>
                  <a:pt x="0" y="121"/>
                </a:moveTo>
                <a:cubicBezTo>
                  <a:pt x="268" y="315"/>
                  <a:pt x="268" y="315"/>
                  <a:pt x="268" y="315"/>
                </a:cubicBezTo>
                <a:cubicBezTo>
                  <a:pt x="165" y="0"/>
                  <a:pt x="165" y="0"/>
                  <a:pt x="165" y="0"/>
                </a:cubicBezTo>
                <a:cubicBezTo>
                  <a:pt x="96" y="23"/>
                  <a:pt x="39" y="66"/>
                  <a:pt x="0" y="121"/>
                </a:cubicBezTo>
                <a:close/>
              </a:path>
            </a:pathLst>
          </a:custGeom>
          <a:solidFill>
            <a:srgbClr val="3E3E3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1" name="Group 15">
            <a:extLst>
              <a:ext uri="{FF2B5EF4-FFF2-40B4-BE49-F238E27FC236}">
                <a16:creationId xmlns:a16="http://schemas.microsoft.com/office/drawing/2014/main" id="{10FE8FDC-B501-26D0-2F3D-23830933B76A}"/>
              </a:ext>
            </a:extLst>
          </p:cNvPr>
          <p:cNvGrpSpPr/>
          <p:nvPr/>
        </p:nvGrpSpPr>
        <p:grpSpPr>
          <a:xfrm>
            <a:off x="4820968" y="3186523"/>
            <a:ext cx="809837" cy="902975"/>
            <a:chOff x="3800509" y="3258715"/>
            <a:chExt cx="933448" cy="1040802"/>
          </a:xfrm>
        </p:grpSpPr>
        <p:sp>
          <p:nvSpPr>
            <p:cNvPr id="22" name="TextBox 16">
              <a:extLst>
                <a:ext uri="{FF2B5EF4-FFF2-40B4-BE49-F238E27FC236}">
                  <a16:creationId xmlns:a16="http://schemas.microsoft.com/office/drawing/2014/main" id="{18203385-9E36-CC33-EC86-14692F9F0B81}"/>
                </a:ext>
              </a:extLst>
            </p:cNvPr>
            <p:cNvSpPr txBox="1"/>
            <p:nvPr/>
          </p:nvSpPr>
          <p:spPr>
            <a:xfrm>
              <a:off x="3800509" y="3258715"/>
              <a:ext cx="933448" cy="886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</a:p>
          </p:txBody>
        </p:sp>
        <p:sp>
          <p:nvSpPr>
            <p:cNvPr id="23" name="TextBox 17">
              <a:extLst>
                <a:ext uri="{FF2B5EF4-FFF2-40B4-BE49-F238E27FC236}">
                  <a16:creationId xmlns:a16="http://schemas.microsoft.com/office/drawing/2014/main" id="{F2101A66-738C-A3ED-1D5C-D0DBA534CA87}"/>
                </a:ext>
              </a:extLst>
            </p:cNvPr>
            <p:cNvSpPr txBox="1"/>
            <p:nvPr/>
          </p:nvSpPr>
          <p:spPr>
            <a:xfrm>
              <a:off x="3851900" y="3909287"/>
              <a:ext cx="757919" cy="390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STEP</a:t>
              </a:r>
            </a:p>
          </p:txBody>
        </p:sp>
      </p:grpSp>
      <p:sp>
        <p:nvSpPr>
          <p:cNvPr id="25" name="Freeform 5">
            <a:extLst>
              <a:ext uri="{FF2B5EF4-FFF2-40B4-BE49-F238E27FC236}">
                <a16:creationId xmlns:a16="http://schemas.microsoft.com/office/drawing/2014/main" id="{45176292-8F78-A354-3FBD-D26285887F41}"/>
              </a:ext>
            </a:extLst>
          </p:cNvPr>
          <p:cNvSpPr>
            <a:spLocks/>
          </p:cNvSpPr>
          <p:nvPr/>
        </p:nvSpPr>
        <p:spPr bwMode="auto">
          <a:xfrm>
            <a:off x="3267308" y="3429000"/>
            <a:ext cx="3018596" cy="1782579"/>
          </a:xfrm>
          <a:custGeom>
            <a:avLst/>
            <a:gdLst>
              <a:gd name="T0" fmla="*/ 0 w 356"/>
              <a:gd name="T1" fmla="*/ 209 h 209"/>
              <a:gd name="T2" fmla="*/ 356 w 356"/>
              <a:gd name="T3" fmla="*/ 209 h 209"/>
              <a:gd name="T4" fmla="*/ 68 w 356"/>
              <a:gd name="T5" fmla="*/ 0 h 209"/>
              <a:gd name="T6" fmla="*/ 0 w 356"/>
              <a:gd name="T7" fmla="*/ 209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6" h="209">
                <a:moveTo>
                  <a:pt x="0" y="209"/>
                </a:moveTo>
                <a:cubicBezTo>
                  <a:pt x="356" y="209"/>
                  <a:pt x="356" y="209"/>
                  <a:pt x="356" y="209"/>
                </a:cubicBezTo>
                <a:cubicBezTo>
                  <a:pt x="68" y="0"/>
                  <a:pt x="68" y="0"/>
                  <a:pt x="68" y="0"/>
                </a:cubicBezTo>
                <a:cubicBezTo>
                  <a:pt x="25" y="58"/>
                  <a:pt x="0" y="131"/>
                  <a:pt x="0" y="209"/>
                </a:cubicBezTo>
                <a:close/>
              </a:path>
            </a:pathLst>
          </a:custGeom>
          <a:solidFill>
            <a:srgbClr val="DDE2F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6" name="Group 14">
            <a:extLst>
              <a:ext uri="{FF2B5EF4-FFF2-40B4-BE49-F238E27FC236}">
                <a16:creationId xmlns:a16="http://schemas.microsoft.com/office/drawing/2014/main" id="{EEED7033-64E1-C543-E923-2E8FD17A0C6F}"/>
              </a:ext>
            </a:extLst>
          </p:cNvPr>
          <p:cNvGrpSpPr/>
          <p:nvPr/>
        </p:nvGrpSpPr>
        <p:grpSpPr>
          <a:xfrm>
            <a:off x="3862144" y="4077372"/>
            <a:ext cx="809837" cy="907575"/>
            <a:chOff x="3800509" y="3258715"/>
            <a:chExt cx="933448" cy="1046104"/>
          </a:xfrm>
        </p:grpSpPr>
        <p:sp>
          <p:nvSpPr>
            <p:cNvPr id="27" name="TextBox 12">
              <a:extLst>
                <a:ext uri="{FF2B5EF4-FFF2-40B4-BE49-F238E27FC236}">
                  <a16:creationId xmlns:a16="http://schemas.microsoft.com/office/drawing/2014/main" id="{E57603AB-96C9-2761-D58D-4D64DEEA49EC}"/>
                </a:ext>
              </a:extLst>
            </p:cNvPr>
            <p:cNvSpPr txBox="1"/>
            <p:nvPr/>
          </p:nvSpPr>
          <p:spPr>
            <a:xfrm>
              <a:off x="3800509" y="3258715"/>
              <a:ext cx="933448" cy="886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</a:p>
          </p:txBody>
        </p:sp>
        <p:sp>
          <p:nvSpPr>
            <p:cNvPr id="28" name="TextBox 13">
              <a:extLst>
                <a:ext uri="{FF2B5EF4-FFF2-40B4-BE49-F238E27FC236}">
                  <a16:creationId xmlns:a16="http://schemas.microsoft.com/office/drawing/2014/main" id="{4B3B56E9-D671-94D9-EACA-17A408512CFC}"/>
                </a:ext>
              </a:extLst>
            </p:cNvPr>
            <p:cNvSpPr txBox="1"/>
            <p:nvPr/>
          </p:nvSpPr>
          <p:spPr>
            <a:xfrm>
              <a:off x="3831680" y="3914589"/>
              <a:ext cx="757919" cy="390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STEP</a:t>
              </a:r>
            </a:p>
          </p:txBody>
        </p:sp>
      </p:grpSp>
      <p:sp>
        <p:nvSpPr>
          <p:cNvPr id="29" name="Oval 31">
            <a:extLst>
              <a:ext uri="{FF2B5EF4-FFF2-40B4-BE49-F238E27FC236}">
                <a16:creationId xmlns:a16="http://schemas.microsoft.com/office/drawing/2014/main" id="{07D729E0-B7A4-EC99-F97C-91DECA40B5F7}"/>
              </a:ext>
            </a:extLst>
          </p:cNvPr>
          <p:cNvSpPr/>
          <p:nvPr/>
        </p:nvSpPr>
        <p:spPr>
          <a:xfrm>
            <a:off x="5873975" y="4742158"/>
            <a:ext cx="931026" cy="931026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>
            <a:outerShdw blurRad="127000" dist="889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dirty="0">
              <a:solidFill>
                <a:schemeClr val="accen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30" name="Straight Connector 33">
            <a:extLst>
              <a:ext uri="{FF2B5EF4-FFF2-40B4-BE49-F238E27FC236}">
                <a16:creationId xmlns:a16="http://schemas.microsoft.com/office/drawing/2014/main" id="{F4A14EC1-1EC7-671B-AC61-AEE7A025A52E}"/>
              </a:ext>
            </a:extLst>
          </p:cNvPr>
          <p:cNvCxnSpPr/>
          <p:nvPr/>
        </p:nvCxnSpPr>
        <p:spPr>
          <a:xfrm flipH="1">
            <a:off x="3069747" y="4471150"/>
            <a:ext cx="304800" cy="1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Freeform 37">
            <a:extLst>
              <a:ext uri="{FF2B5EF4-FFF2-40B4-BE49-F238E27FC236}">
                <a16:creationId xmlns:a16="http://schemas.microsoft.com/office/drawing/2014/main" id="{A53A1539-461F-BFFE-1916-052B487BEBCD}"/>
              </a:ext>
            </a:extLst>
          </p:cNvPr>
          <p:cNvSpPr/>
          <p:nvPr/>
        </p:nvSpPr>
        <p:spPr>
          <a:xfrm flipH="1" flipV="1">
            <a:off x="3725497" y="2696186"/>
            <a:ext cx="897279" cy="280915"/>
          </a:xfrm>
          <a:custGeom>
            <a:avLst/>
            <a:gdLst>
              <a:gd name="connsiteX0" fmla="*/ 9167091 w 9167091"/>
              <a:gd name="connsiteY0" fmla="*/ 5137727 h 5149273"/>
              <a:gd name="connsiteX1" fmla="*/ 11546 w 9167091"/>
              <a:gd name="connsiteY1" fmla="*/ 5149273 h 5149273"/>
              <a:gd name="connsiteX2" fmla="*/ 0 w 9167091"/>
              <a:gd name="connsiteY2" fmla="*/ 0 h 5149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67091" h="5149273">
                <a:moveTo>
                  <a:pt x="9167091" y="5137727"/>
                </a:moveTo>
                <a:lnTo>
                  <a:pt x="11546" y="5149273"/>
                </a:lnTo>
                <a:cubicBezTo>
                  <a:pt x="7697" y="3432849"/>
                  <a:pt x="3849" y="1716424"/>
                  <a:pt x="0" y="0"/>
                </a:cubicBezTo>
              </a:path>
            </a:pathLst>
          </a:custGeom>
          <a:ln w="12700" cmpd="sng">
            <a:solidFill>
              <a:schemeClr val="bg1">
                <a:lumMod val="75000"/>
              </a:schemeClr>
            </a:solidFill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4" name="Freeform 40">
            <a:extLst>
              <a:ext uri="{FF2B5EF4-FFF2-40B4-BE49-F238E27FC236}">
                <a16:creationId xmlns:a16="http://schemas.microsoft.com/office/drawing/2014/main" id="{402DEE8D-F224-7B54-0908-C34E5BE0A0C9}"/>
              </a:ext>
            </a:extLst>
          </p:cNvPr>
          <p:cNvSpPr/>
          <p:nvPr/>
        </p:nvSpPr>
        <p:spPr>
          <a:xfrm flipH="1" flipV="1">
            <a:off x="5528104" y="1766197"/>
            <a:ext cx="897279" cy="844745"/>
          </a:xfrm>
          <a:custGeom>
            <a:avLst/>
            <a:gdLst>
              <a:gd name="connsiteX0" fmla="*/ 9167091 w 9167091"/>
              <a:gd name="connsiteY0" fmla="*/ 5137727 h 5149273"/>
              <a:gd name="connsiteX1" fmla="*/ 11546 w 9167091"/>
              <a:gd name="connsiteY1" fmla="*/ 5149273 h 5149273"/>
              <a:gd name="connsiteX2" fmla="*/ 0 w 9167091"/>
              <a:gd name="connsiteY2" fmla="*/ 0 h 5149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67091" h="5149273">
                <a:moveTo>
                  <a:pt x="9167091" y="5137727"/>
                </a:moveTo>
                <a:lnTo>
                  <a:pt x="11546" y="5149273"/>
                </a:lnTo>
                <a:cubicBezTo>
                  <a:pt x="7697" y="3432849"/>
                  <a:pt x="3849" y="1716424"/>
                  <a:pt x="0" y="0"/>
                </a:cubicBezTo>
              </a:path>
            </a:pathLst>
          </a:custGeom>
          <a:ln w="12700" cmpd="sng">
            <a:solidFill>
              <a:schemeClr val="bg1">
                <a:lumMod val="75000"/>
              </a:schemeClr>
            </a:solidFill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6" name="Freeform 42">
            <a:extLst>
              <a:ext uri="{FF2B5EF4-FFF2-40B4-BE49-F238E27FC236}">
                <a16:creationId xmlns:a16="http://schemas.microsoft.com/office/drawing/2014/main" id="{0D564139-4D1C-285B-D5BE-A12EB6725713}"/>
              </a:ext>
            </a:extLst>
          </p:cNvPr>
          <p:cNvSpPr/>
          <p:nvPr/>
        </p:nvSpPr>
        <p:spPr>
          <a:xfrm flipV="1">
            <a:off x="7628747" y="2610941"/>
            <a:ext cx="897279" cy="648072"/>
          </a:xfrm>
          <a:custGeom>
            <a:avLst/>
            <a:gdLst>
              <a:gd name="connsiteX0" fmla="*/ 9167091 w 9167091"/>
              <a:gd name="connsiteY0" fmla="*/ 5137727 h 5149273"/>
              <a:gd name="connsiteX1" fmla="*/ 11546 w 9167091"/>
              <a:gd name="connsiteY1" fmla="*/ 5149273 h 5149273"/>
              <a:gd name="connsiteX2" fmla="*/ 0 w 9167091"/>
              <a:gd name="connsiteY2" fmla="*/ 0 h 5149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67091" h="5149273">
                <a:moveTo>
                  <a:pt x="9167091" y="5137727"/>
                </a:moveTo>
                <a:lnTo>
                  <a:pt x="11546" y="5149273"/>
                </a:lnTo>
                <a:cubicBezTo>
                  <a:pt x="7697" y="3432849"/>
                  <a:pt x="3849" y="1716424"/>
                  <a:pt x="0" y="0"/>
                </a:cubicBezTo>
              </a:path>
            </a:pathLst>
          </a:custGeom>
          <a:ln w="12700" cmpd="sng">
            <a:solidFill>
              <a:schemeClr val="bg1">
                <a:lumMod val="75000"/>
              </a:schemeClr>
            </a:solidFill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38" name="Straight Connector 44">
            <a:extLst>
              <a:ext uri="{FF2B5EF4-FFF2-40B4-BE49-F238E27FC236}">
                <a16:creationId xmlns:a16="http://schemas.microsoft.com/office/drawing/2014/main" id="{80BFBE5B-7112-5BE8-DDA2-B42C7D9CC173}"/>
              </a:ext>
            </a:extLst>
          </p:cNvPr>
          <p:cNvCxnSpPr/>
          <p:nvPr/>
        </p:nvCxnSpPr>
        <p:spPr>
          <a:xfrm>
            <a:off x="8274597" y="4471150"/>
            <a:ext cx="304800" cy="1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753A557-62F8-E383-3ABD-48C6B9504B16}"/>
              </a:ext>
            </a:extLst>
          </p:cNvPr>
          <p:cNvGrpSpPr/>
          <p:nvPr/>
        </p:nvGrpSpPr>
        <p:grpSpPr>
          <a:xfrm>
            <a:off x="6133768" y="4993900"/>
            <a:ext cx="398423" cy="437767"/>
            <a:chOff x="6145173" y="4675423"/>
            <a:chExt cx="398423" cy="437767"/>
          </a:xfrm>
          <a:solidFill>
            <a:srgbClr val="3E3E3E"/>
          </a:solidFill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B39603D-3FAA-58B3-52AA-2A30CC9390C1}"/>
                </a:ext>
              </a:extLst>
            </p:cNvPr>
            <p:cNvSpPr/>
            <p:nvPr/>
          </p:nvSpPr>
          <p:spPr>
            <a:xfrm>
              <a:off x="6188786" y="4898411"/>
              <a:ext cx="85145" cy="85145"/>
            </a:xfrm>
            <a:custGeom>
              <a:avLst/>
              <a:gdLst>
                <a:gd name="connsiteX0" fmla="*/ 85146 w 85145"/>
                <a:gd name="connsiteY0" fmla="*/ 42573 h 85145"/>
                <a:gd name="connsiteX1" fmla="*/ 42573 w 85145"/>
                <a:gd name="connsiteY1" fmla="*/ 85146 h 85145"/>
                <a:gd name="connsiteX2" fmla="*/ 0 w 85145"/>
                <a:gd name="connsiteY2" fmla="*/ 42573 h 85145"/>
                <a:gd name="connsiteX3" fmla="*/ 42573 w 85145"/>
                <a:gd name="connsiteY3" fmla="*/ 0 h 85145"/>
                <a:gd name="connsiteX4" fmla="*/ 85146 w 85145"/>
                <a:gd name="connsiteY4" fmla="*/ 42573 h 85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45" h="85145">
                  <a:moveTo>
                    <a:pt x="85146" y="42573"/>
                  </a:moveTo>
                  <a:cubicBezTo>
                    <a:pt x="85146" y="66085"/>
                    <a:pt x="66085" y="85146"/>
                    <a:pt x="42573" y="85146"/>
                  </a:cubicBezTo>
                  <a:cubicBezTo>
                    <a:pt x="19061" y="85146"/>
                    <a:pt x="0" y="66085"/>
                    <a:pt x="0" y="42573"/>
                  </a:cubicBezTo>
                  <a:cubicBezTo>
                    <a:pt x="0" y="19061"/>
                    <a:pt x="19061" y="0"/>
                    <a:pt x="42573" y="0"/>
                  </a:cubicBezTo>
                  <a:cubicBezTo>
                    <a:pt x="66085" y="0"/>
                    <a:pt x="85146" y="19061"/>
                    <a:pt x="85146" y="42573"/>
                  </a:cubicBez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D386828-BC1C-B503-3CB2-873AC758DADE}"/>
                </a:ext>
              </a:extLst>
            </p:cNvPr>
            <p:cNvSpPr/>
            <p:nvPr/>
          </p:nvSpPr>
          <p:spPr>
            <a:xfrm>
              <a:off x="6415823" y="4898411"/>
              <a:ext cx="85145" cy="85145"/>
            </a:xfrm>
            <a:custGeom>
              <a:avLst/>
              <a:gdLst>
                <a:gd name="connsiteX0" fmla="*/ 85146 w 85145"/>
                <a:gd name="connsiteY0" fmla="*/ 42573 h 85145"/>
                <a:gd name="connsiteX1" fmla="*/ 42573 w 85145"/>
                <a:gd name="connsiteY1" fmla="*/ 85146 h 85145"/>
                <a:gd name="connsiteX2" fmla="*/ 0 w 85145"/>
                <a:gd name="connsiteY2" fmla="*/ 42573 h 85145"/>
                <a:gd name="connsiteX3" fmla="*/ 42573 w 85145"/>
                <a:gd name="connsiteY3" fmla="*/ 0 h 85145"/>
                <a:gd name="connsiteX4" fmla="*/ 85146 w 85145"/>
                <a:gd name="connsiteY4" fmla="*/ 42573 h 85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45" h="85145">
                  <a:moveTo>
                    <a:pt x="85146" y="42573"/>
                  </a:moveTo>
                  <a:cubicBezTo>
                    <a:pt x="85146" y="66085"/>
                    <a:pt x="66085" y="85146"/>
                    <a:pt x="42573" y="85146"/>
                  </a:cubicBezTo>
                  <a:cubicBezTo>
                    <a:pt x="19061" y="85146"/>
                    <a:pt x="0" y="66085"/>
                    <a:pt x="0" y="42573"/>
                  </a:cubicBezTo>
                  <a:cubicBezTo>
                    <a:pt x="0" y="19061"/>
                    <a:pt x="19061" y="0"/>
                    <a:pt x="42573" y="0"/>
                  </a:cubicBezTo>
                  <a:cubicBezTo>
                    <a:pt x="66085" y="0"/>
                    <a:pt x="85146" y="19061"/>
                    <a:pt x="85146" y="42573"/>
                  </a:cubicBez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EDE7AA7-EDD9-1EA3-D5B4-BF20583136D3}"/>
                </a:ext>
              </a:extLst>
            </p:cNvPr>
            <p:cNvSpPr/>
            <p:nvPr/>
          </p:nvSpPr>
          <p:spPr>
            <a:xfrm>
              <a:off x="6146207" y="4995103"/>
              <a:ext cx="154154" cy="85255"/>
            </a:xfrm>
            <a:custGeom>
              <a:avLst/>
              <a:gdLst>
                <a:gd name="connsiteX0" fmla="*/ 6 w 154154"/>
                <a:gd name="connsiteY0" fmla="*/ 42409 h 85255"/>
                <a:gd name="connsiteX1" fmla="*/ 6 w 154154"/>
                <a:gd name="connsiteY1" fmla="*/ 85255 h 85255"/>
                <a:gd name="connsiteX2" fmla="*/ 94399 w 154154"/>
                <a:gd name="connsiteY2" fmla="*/ 85255 h 85255"/>
                <a:gd name="connsiteX3" fmla="*/ 94399 w 154154"/>
                <a:gd name="connsiteY3" fmla="*/ 75515 h 85255"/>
                <a:gd name="connsiteX4" fmla="*/ 110378 w 154154"/>
                <a:gd name="connsiteY4" fmla="*/ 43394 h 85255"/>
                <a:gd name="connsiteX5" fmla="*/ 154155 w 154154"/>
                <a:gd name="connsiteY5" fmla="*/ 21506 h 85255"/>
                <a:gd name="connsiteX6" fmla="*/ 152185 w 154154"/>
                <a:gd name="connsiteY6" fmla="*/ 19262 h 85255"/>
                <a:gd name="connsiteX7" fmla="*/ 120118 w 154154"/>
                <a:gd name="connsiteY7" fmla="*/ 5472 h 85255"/>
                <a:gd name="connsiteX8" fmla="*/ 85151 w 154154"/>
                <a:gd name="connsiteY8" fmla="*/ 0 h 85255"/>
                <a:gd name="connsiteX9" fmla="*/ 50130 w 154154"/>
                <a:gd name="connsiteY9" fmla="*/ 5472 h 85255"/>
                <a:gd name="connsiteX10" fmla="*/ 8487 w 154154"/>
                <a:gd name="connsiteY10" fmla="*/ 25336 h 85255"/>
                <a:gd name="connsiteX11" fmla="*/ 6 w 154154"/>
                <a:gd name="connsiteY11" fmla="*/ 42409 h 85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4154" h="85255">
                  <a:moveTo>
                    <a:pt x="6" y="42409"/>
                  </a:moveTo>
                  <a:lnTo>
                    <a:pt x="6" y="85255"/>
                  </a:lnTo>
                  <a:lnTo>
                    <a:pt x="94399" y="85255"/>
                  </a:lnTo>
                  <a:lnTo>
                    <a:pt x="94399" y="75515"/>
                  </a:lnTo>
                  <a:cubicBezTo>
                    <a:pt x="94241" y="62859"/>
                    <a:pt x="100189" y="50902"/>
                    <a:pt x="110378" y="43394"/>
                  </a:cubicBezTo>
                  <a:cubicBezTo>
                    <a:pt x="123343" y="33217"/>
                    <a:pt x="138234" y="25772"/>
                    <a:pt x="154155" y="21506"/>
                  </a:cubicBezTo>
                  <a:lnTo>
                    <a:pt x="152185" y="19262"/>
                  </a:lnTo>
                  <a:cubicBezTo>
                    <a:pt x="142226" y="13126"/>
                    <a:pt x="131422" y="8480"/>
                    <a:pt x="120118" y="5472"/>
                  </a:cubicBezTo>
                  <a:cubicBezTo>
                    <a:pt x="108822" y="1824"/>
                    <a:pt x="97022" y="-23"/>
                    <a:pt x="85151" y="0"/>
                  </a:cubicBezTo>
                  <a:cubicBezTo>
                    <a:pt x="73291" y="310"/>
                    <a:pt x="61520" y="2149"/>
                    <a:pt x="50130" y="5472"/>
                  </a:cubicBezTo>
                  <a:cubicBezTo>
                    <a:pt x="34975" y="9001"/>
                    <a:pt x="20767" y="15778"/>
                    <a:pt x="8487" y="25336"/>
                  </a:cubicBezTo>
                  <a:cubicBezTo>
                    <a:pt x="3020" y="29282"/>
                    <a:pt x="-152" y="35668"/>
                    <a:pt x="6" y="42409"/>
                  </a:cubicBez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0B63026-37F0-3A62-46CA-8A9052FFA7DA}"/>
                </a:ext>
              </a:extLst>
            </p:cNvPr>
            <p:cNvSpPr/>
            <p:nvPr/>
          </p:nvSpPr>
          <p:spPr>
            <a:xfrm>
              <a:off x="6389229" y="4995102"/>
              <a:ext cx="154367" cy="85256"/>
            </a:xfrm>
            <a:custGeom>
              <a:avLst/>
              <a:gdLst>
                <a:gd name="connsiteX0" fmla="*/ 59755 w 154367"/>
                <a:gd name="connsiteY0" fmla="*/ 85256 h 85256"/>
                <a:gd name="connsiteX1" fmla="*/ 154368 w 154367"/>
                <a:gd name="connsiteY1" fmla="*/ 85256 h 85256"/>
                <a:gd name="connsiteX2" fmla="*/ 154368 w 154367"/>
                <a:gd name="connsiteY2" fmla="*/ 42410 h 85256"/>
                <a:gd name="connsiteX3" fmla="*/ 145831 w 154367"/>
                <a:gd name="connsiteY3" fmla="*/ 25337 h 85256"/>
                <a:gd name="connsiteX4" fmla="*/ 104189 w 154367"/>
                <a:gd name="connsiteY4" fmla="*/ 5473 h 85256"/>
                <a:gd name="connsiteX5" fmla="*/ 69167 w 154367"/>
                <a:gd name="connsiteY5" fmla="*/ 1 h 85256"/>
                <a:gd name="connsiteX6" fmla="*/ 34201 w 154367"/>
                <a:gd name="connsiteY6" fmla="*/ 5473 h 85256"/>
                <a:gd name="connsiteX7" fmla="*/ 3119 w 154367"/>
                <a:gd name="connsiteY7" fmla="*/ 18004 h 85256"/>
                <a:gd name="connsiteX8" fmla="*/ 0 w 154367"/>
                <a:gd name="connsiteY8" fmla="*/ 21561 h 85256"/>
                <a:gd name="connsiteX9" fmla="*/ 43065 w 154367"/>
                <a:gd name="connsiteY9" fmla="*/ 42902 h 85256"/>
                <a:gd name="connsiteX10" fmla="*/ 43777 w 154367"/>
                <a:gd name="connsiteY10" fmla="*/ 43395 h 85256"/>
                <a:gd name="connsiteX11" fmla="*/ 44379 w 154367"/>
                <a:gd name="connsiteY11" fmla="*/ 43942 h 85256"/>
                <a:gd name="connsiteX12" fmla="*/ 59755 w 154367"/>
                <a:gd name="connsiteY12" fmla="*/ 75516 h 85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4367" h="85256">
                  <a:moveTo>
                    <a:pt x="59755" y="85256"/>
                  </a:moveTo>
                  <a:lnTo>
                    <a:pt x="154368" y="85256"/>
                  </a:lnTo>
                  <a:lnTo>
                    <a:pt x="154368" y="42410"/>
                  </a:lnTo>
                  <a:cubicBezTo>
                    <a:pt x="154284" y="35712"/>
                    <a:pt x="151139" y="29422"/>
                    <a:pt x="145831" y="25337"/>
                  </a:cubicBezTo>
                  <a:cubicBezTo>
                    <a:pt x="133235" y="16304"/>
                    <a:pt x="119135" y="9578"/>
                    <a:pt x="104189" y="5473"/>
                  </a:cubicBezTo>
                  <a:cubicBezTo>
                    <a:pt x="92879" y="1803"/>
                    <a:pt x="81057" y="-45"/>
                    <a:pt x="69167" y="1"/>
                  </a:cubicBezTo>
                  <a:cubicBezTo>
                    <a:pt x="57325" y="315"/>
                    <a:pt x="45573" y="2154"/>
                    <a:pt x="34201" y="5473"/>
                  </a:cubicBezTo>
                  <a:cubicBezTo>
                    <a:pt x="23296" y="8149"/>
                    <a:pt x="12830" y="12369"/>
                    <a:pt x="3119" y="18004"/>
                  </a:cubicBezTo>
                  <a:cubicBezTo>
                    <a:pt x="2134" y="19208"/>
                    <a:pt x="1094" y="20412"/>
                    <a:pt x="0" y="21561"/>
                  </a:cubicBezTo>
                  <a:cubicBezTo>
                    <a:pt x="15388" y="26365"/>
                    <a:pt x="29922" y="33567"/>
                    <a:pt x="43065" y="42902"/>
                  </a:cubicBezTo>
                  <a:lnTo>
                    <a:pt x="43777" y="43395"/>
                  </a:lnTo>
                  <a:lnTo>
                    <a:pt x="44379" y="43942"/>
                  </a:lnTo>
                  <a:cubicBezTo>
                    <a:pt x="54071" y="51555"/>
                    <a:pt x="59738" y="63191"/>
                    <a:pt x="59755" y="75516"/>
                  </a:cubicBez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9D52B3B-F64E-BAC6-826B-673B69D9B984}"/>
                </a:ext>
              </a:extLst>
            </p:cNvPr>
            <p:cNvSpPr/>
            <p:nvPr/>
          </p:nvSpPr>
          <p:spPr>
            <a:xfrm>
              <a:off x="6259697" y="5028263"/>
              <a:ext cx="170353" cy="84927"/>
            </a:xfrm>
            <a:custGeom>
              <a:avLst/>
              <a:gdLst>
                <a:gd name="connsiteX0" fmla="*/ 7 w 170353"/>
                <a:gd name="connsiteY0" fmla="*/ 84928 h 84927"/>
                <a:gd name="connsiteX1" fmla="*/ 7 w 170353"/>
                <a:gd name="connsiteY1" fmla="*/ 42355 h 84927"/>
                <a:gd name="connsiteX2" fmla="*/ 8543 w 170353"/>
                <a:gd name="connsiteY2" fmla="*/ 25337 h 84927"/>
                <a:gd name="connsiteX3" fmla="*/ 50186 w 170353"/>
                <a:gd name="connsiteY3" fmla="*/ 5473 h 84927"/>
                <a:gd name="connsiteX4" fmla="*/ 85207 w 170353"/>
                <a:gd name="connsiteY4" fmla="*/ 1 h 84927"/>
                <a:gd name="connsiteX5" fmla="*/ 120174 w 170353"/>
                <a:gd name="connsiteY5" fmla="*/ 5473 h 84927"/>
                <a:gd name="connsiteX6" fmla="*/ 161817 w 170353"/>
                <a:gd name="connsiteY6" fmla="*/ 25337 h 84927"/>
                <a:gd name="connsiteX7" fmla="*/ 170353 w 170353"/>
                <a:gd name="connsiteY7" fmla="*/ 42355 h 84927"/>
                <a:gd name="connsiteX8" fmla="*/ 170353 w 170353"/>
                <a:gd name="connsiteY8" fmla="*/ 84928 h 84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353" h="84927">
                  <a:moveTo>
                    <a:pt x="7" y="84928"/>
                  </a:moveTo>
                  <a:lnTo>
                    <a:pt x="7" y="42355"/>
                  </a:lnTo>
                  <a:cubicBezTo>
                    <a:pt x="-169" y="35613"/>
                    <a:pt x="3034" y="29228"/>
                    <a:pt x="8543" y="25337"/>
                  </a:cubicBezTo>
                  <a:cubicBezTo>
                    <a:pt x="20810" y="15758"/>
                    <a:pt x="35023" y="8978"/>
                    <a:pt x="50186" y="5473"/>
                  </a:cubicBezTo>
                  <a:cubicBezTo>
                    <a:pt x="61570" y="2124"/>
                    <a:pt x="73344" y="284"/>
                    <a:pt x="85207" y="1"/>
                  </a:cubicBezTo>
                  <a:cubicBezTo>
                    <a:pt x="97080" y="-49"/>
                    <a:pt x="108884" y="1798"/>
                    <a:pt x="120174" y="5473"/>
                  </a:cubicBezTo>
                  <a:cubicBezTo>
                    <a:pt x="135138" y="9533"/>
                    <a:pt x="149245" y="16262"/>
                    <a:pt x="161817" y="25337"/>
                  </a:cubicBezTo>
                  <a:cubicBezTo>
                    <a:pt x="167175" y="29356"/>
                    <a:pt x="170336" y="35657"/>
                    <a:pt x="170353" y="42355"/>
                  </a:cubicBezTo>
                  <a:lnTo>
                    <a:pt x="170353" y="84928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D74DF43-0104-B3C4-C2BE-4B08AD8A8169}"/>
                </a:ext>
              </a:extLst>
            </p:cNvPr>
            <p:cNvSpPr/>
            <p:nvPr/>
          </p:nvSpPr>
          <p:spPr>
            <a:xfrm>
              <a:off x="6302332" y="4931517"/>
              <a:ext cx="85145" cy="85145"/>
            </a:xfrm>
            <a:custGeom>
              <a:avLst/>
              <a:gdLst>
                <a:gd name="connsiteX0" fmla="*/ 85146 w 85145"/>
                <a:gd name="connsiteY0" fmla="*/ 42573 h 85145"/>
                <a:gd name="connsiteX1" fmla="*/ 42573 w 85145"/>
                <a:gd name="connsiteY1" fmla="*/ 85146 h 85145"/>
                <a:gd name="connsiteX2" fmla="*/ 0 w 85145"/>
                <a:gd name="connsiteY2" fmla="*/ 42573 h 85145"/>
                <a:gd name="connsiteX3" fmla="*/ 42573 w 85145"/>
                <a:gd name="connsiteY3" fmla="*/ 0 h 85145"/>
                <a:gd name="connsiteX4" fmla="*/ 85146 w 85145"/>
                <a:gd name="connsiteY4" fmla="*/ 42573 h 85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45" h="85145">
                  <a:moveTo>
                    <a:pt x="85146" y="42573"/>
                  </a:moveTo>
                  <a:cubicBezTo>
                    <a:pt x="85146" y="66085"/>
                    <a:pt x="66085" y="85146"/>
                    <a:pt x="42573" y="85146"/>
                  </a:cubicBezTo>
                  <a:cubicBezTo>
                    <a:pt x="19061" y="85146"/>
                    <a:pt x="0" y="66085"/>
                    <a:pt x="0" y="42573"/>
                  </a:cubicBezTo>
                  <a:cubicBezTo>
                    <a:pt x="0" y="19061"/>
                    <a:pt x="19061" y="0"/>
                    <a:pt x="42573" y="0"/>
                  </a:cubicBezTo>
                  <a:cubicBezTo>
                    <a:pt x="66085" y="0"/>
                    <a:pt x="85146" y="19061"/>
                    <a:pt x="85146" y="42573"/>
                  </a:cubicBez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7D123365-384E-5DAF-B5BE-5DC20B78C067}"/>
                </a:ext>
              </a:extLst>
            </p:cNvPr>
            <p:cNvSpPr/>
            <p:nvPr/>
          </p:nvSpPr>
          <p:spPr>
            <a:xfrm>
              <a:off x="6145173" y="4675423"/>
              <a:ext cx="398094" cy="196995"/>
            </a:xfrm>
            <a:custGeom>
              <a:avLst/>
              <a:gdLst>
                <a:gd name="connsiteX0" fmla="*/ 0 w 398094"/>
                <a:gd name="connsiteY0" fmla="*/ 21888 h 196995"/>
                <a:gd name="connsiteX1" fmla="*/ 0 w 398094"/>
                <a:gd name="connsiteY1" fmla="*/ 142274 h 196995"/>
                <a:gd name="connsiteX2" fmla="*/ 21888 w 398094"/>
                <a:gd name="connsiteY2" fmla="*/ 164163 h 196995"/>
                <a:gd name="connsiteX3" fmla="*/ 109442 w 398094"/>
                <a:gd name="connsiteY3" fmla="*/ 164163 h 196995"/>
                <a:gd name="connsiteX4" fmla="*/ 109442 w 398094"/>
                <a:gd name="connsiteY4" fmla="*/ 196995 h 196995"/>
                <a:gd name="connsiteX5" fmla="*/ 143916 w 398094"/>
                <a:gd name="connsiteY5" fmla="*/ 164163 h 196995"/>
                <a:gd name="connsiteX6" fmla="*/ 182768 w 398094"/>
                <a:gd name="connsiteY6" fmla="*/ 164163 h 196995"/>
                <a:gd name="connsiteX7" fmla="*/ 202467 w 398094"/>
                <a:gd name="connsiteY7" fmla="*/ 196995 h 196995"/>
                <a:gd name="connsiteX8" fmla="*/ 223809 w 398094"/>
                <a:gd name="connsiteY8" fmla="*/ 164163 h 196995"/>
                <a:gd name="connsiteX9" fmla="*/ 261019 w 398094"/>
                <a:gd name="connsiteY9" fmla="*/ 164163 h 196995"/>
                <a:gd name="connsiteX10" fmla="*/ 295493 w 398094"/>
                <a:gd name="connsiteY10" fmla="*/ 196995 h 196995"/>
                <a:gd name="connsiteX11" fmla="*/ 295493 w 398094"/>
                <a:gd name="connsiteY11" fmla="*/ 164163 h 196995"/>
                <a:gd name="connsiteX12" fmla="*/ 376206 w 398094"/>
                <a:gd name="connsiteY12" fmla="*/ 164163 h 196995"/>
                <a:gd name="connsiteX13" fmla="*/ 398095 w 398094"/>
                <a:gd name="connsiteY13" fmla="*/ 142274 h 196995"/>
                <a:gd name="connsiteX14" fmla="*/ 398095 w 398094"/>
                <a:gd name="connsiteY14" fmla="*/ 21888 h 196995"/>
                <a:gd name="connsiteX15" fmla="*/ 376206 w 398094"/>
                <a:gd name="connsiteY15" fmla="*/ 0 h 196995"/>
                <a:gd name="connsiteX16" fmla="*/ 21888 w 398094"/>
                <a:gd name="connsiteY16" fmla="*/ 0 h 196995"/>
                <a:gd name="connsiteX17" fmla="*/ 0 w 398094"/>
                <a:gd name="connsiteY17" fmla="*/ 21888 h 196995"/>
                <a:gd name="connsiteX18" fmla="*/ 343374 w 398094"/>
                <a:gd name="connsiteY18" fmla="*/ 60193 h 196995"/>
                <a:gd name="connsiteX19" fmla="*/ 87554 w 398094"/>
                <a:gd name="connsiteY19" fmla="*/ 60193 h 196995"/>
                <a:gd name="connsiteX20" fmla="*/ 87554 w 398094"/>
                <a:gd name="connsiteY20" fmla="*/ 49249 h 196995"/>
                <a:gd name="connsiteX21" fmla="*/ 343374 w 398094"/>
                <a:gd name="connsiteY21" fmla="*/ 49249 h 196995"/>
                <a:gd name="connsiteX22" fmla="*/ 142274 w 398094"/>
                <a:gd name="connsiteY22" fmla="*/ 103970 h 196995"/>
                <a:gd name="connsiteX23" fmla="*/ 343374 w 398094"/>
                <a:gd name="connsiteY23" fmla="*/ 103970 h 196995"/>
                <a:gd name="connsiteX24" fmla="*/ 343374 w 398094"/>
                <a:gd name="connsiteY24" fmla="*/ 114914 h 196995"/>
                <a:gd name="connsiteX25" fmla="*/ 142274 w 398094"/>
                <a:gd name="connsiteY25" fmla="*/ 114914 h 196995"/>
                <a:gd name="connsiteX26" fmla="*/ 54721 w 398094"/>
                <a:gd name="connsiteY26" fmla="*/ 76609 h 196995"/>
                <a:gd name="connsiteX27" fmla="*/ 343374 w 398094"/>
                <a:gd name="connsiteY27" fmla="*/ 76609 h 196995"/>
                <a:gd name="connsiteX28" fmla="*/ 343374 w 398094"/>
                <a:gd name="connsiteY28" fmla="*/ 87554 h 196995"/>
                <a:gd name="connsiteX29" fmla="*/ 54721 w 398094"/>
                <a:gd name="connsiteY29" fmla="*/ 87554 h 196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98094" h="196995">
                  <a:moveTo>
                    <a:pt x="0" y="21888"/>
                  </a:moveTo>
                  <a:lnTo>
                    <a:pt x="0" y="142274"/>
                  </a:lnTo>
                  <a:cubicBezTo>
                    <a:pt x="0" y="154363"/>
                    <a:pt x="9800" y="164163"/>
                    <a:pt x="21888" y="164163"/>
                  </a:cubicBezTo>
                  <a:lnTo>
                    <a:pt x="109442" y="164163"/>
                  </a:lnTo>
                  <a:lnTo>
                    <a:pt x="109442" y="196995"/>
                  </a:lnTo>
                  <a:lnTo>
                    <a:pt x="143916" y="164163"/>
                  </a:lnTo>
                  <a:lnTo>
                    <a:pt x="182768" y="164163"/>
                  </a:lnTo>
                  <a:lnTo>
                    <a:pt x="202467" y="196995"/>
                  </a:lnTo>
                  <a:lnTo>
                    <a:pt x="223809" y="164163"/>
                  </a:lnTo>
                  <a:lnTo>
                    <a:pt x="261019" y="164163"/>
                  </a:lnTo>
                  <a:lnTo>
                    <a:pt x="295493" y="196995"/>
                  </a:lnTo>
                  <a:lnTo>
                    <a:pt x="295493" y="164163"/>
                  </a:lnTo>
                  <a:lnTo>
                    <a:pt x="376206" y="164163"/>
                  </a:lnTo>
                  <a:cubicBezTo>
                    <a:pt x="388295" y="164163"/>
                    <a:pt x="398095" y="154363"/>
                    <a:pt x="398095" y="142274"/>
                  </a:cubicBezTo>
                  <a:lnTo>
                    <a:pt x="398095" y="21888"/>
                  </a:lnTo>
                  <a:cubicBezTo>
                    <a:pt x="398095" y="9800"/>
                    <a:pt x="388295" y="0"/>
                    <a:pt x="376206" y="0"/>
                  </a:cubicBezTo>
                  <a:lnTo>
                    <a:pt x="21888" y="0"/>
                  </a:lnTo>
                  <a:cubicBezTo>
                    <a:pt x="9800" y="0"/>
                    <a:pt x="0" y="9800"/>
                    <a:pt x="0" y="21888"/>
                  </a:cubicBezTo>
                  <a:close/>
                  <a:moveTo>
                    <a:pt x="343374" y="60193"/>
                  </a:moveTo>
                  <a:lnTo>
                    <a:pt x="87554" y="60193"/>
                  </a:lnTo>
                  <a:lnTo>
                    <a:pt x="87554" y="49249"/>
                  </a:lnTo>
                  <a:lnTo>
                    <a:pt x="343374" y="49249"/>
                  </a:lnTo>
                  <a:close/>
                  <a:moveTo>
                    <a:pt x="142274" y="103970"/>
                  </a:moveTo>
                  <a:lnTo>
                    <a:pt x="343374" y="103970"/>
                  </a:lnTo>
                  <a:lnTo>
                    <a:pt x="343374" y="114914"/>
                  </a:lnTo>
                  <a:lnTo>
                    <a:pt x="142274" y="114914"/>
                  </a:lnTo>
                  <a:close/>
                  <a:moveTo>
                    <a:pt x="54721" y="76609"/>
                  </a:moveTo>
                  <a:lnTo>
                    <a:pt x="343374" y="76609"/>
                  </a:lnTo>
                  <a:lnTo>
                    <a:pt x="343374" y="87554"/>
                  </a:lnTo>
                  <a:lnTo>
                    <a:pt x="54721" y="87554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5AE6733-AC41-A63C-35CA-64ACD9BD545F}"/>
              </a:ext>
            </a:extLst>
          </p:cNvPr>
          <p:cNvGrpSpPr/>
          <p:nvPr/>
        </p:nvGrpSpPr>
        <p:grpSpPr>
          <a:xfrm>
            <a:off x="8667051" y="4221590"/>
            <a:ext cx="3092792" cy="832672"/>
            <a:chOff x="1353005" y="1644659"/>
            <a:chExt cx="3092792" cy="83267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AD8188F-B225-0062-BF73-C4B18E94C10D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B78E2F1-92EE-39C9-82A5-68CAA6D7DEFC}"/>
                </a:ext>
              </a:extLst>
            </p:cNvPr>
            <p:cNvSpPr txBox="1"/>
            <p:nvPr/>
          </p:nvSpPr>
          <p:spPr>
            <a:xfrm>
              <a:off x="1371860" y="1899544"/>
              <a:ext cx="3073937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49F97A3-FCD4-4121-3A01-2204D3EF48B8}"/>
              </a:ext>
            </a:extLst>
          </p:cNvPr>
          <p:cNvGrpSpPr/>
          <p:nvPr/>
        </p:nvGrpSpPr>
        <p:grpSpPr>
          <a:xfrm>
            <a:off x="208552" y="4198440"/>
            <a:ext cx="2766728" cy="1108363"/>
            <a:chOff x="1717941" y="1644659"/>
            <a:chExt cx="2766728" cy="1108363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B50388A-1191-0649-645C-051A5DB81BFB}"/>
                </a:ext>
              </a:extLst>
            </p:cNvPr>
            <p:cNvSpPr txBox="1"/>
            <p:nvPr/>
          </p:nvSpPr>
          <p:spPr>
            <a:xfrm>
              <a:off x="1717941" y="1644659"/>
              <a:ext cx="2763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B6B02EF-3922-8410-11AD-D4FED04C2EA9}"/>
                </a:ext>
              </a:extLst>
            </p:cNvPr>
            <p:cNvSpPr txBox="1"/>
            <p:nvPr/>
          </p:nvSpPr>
          <p:spPr>
            <a:xfrm>
              <a:off x="1970575" y="1921319"/>
              <a:ext cx="2514094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1F8DF60-30B6-4DF9-B169-BFE1BFB32741}"/>
              </a:ext>
            </a:extLst>
          </p:cNvPr>
          <p:cNvGrpSpPr/>
          <p:nvPr/>
        </p:nvGrpSpPr>
        <p:grpSpPr>
          <a:xfrm>
            <a:off x="8620172" y="2353851"/>
            <a:ext cx="3092792" cy="832672"/>
            <a:chOff x="1353005" y="1644659"/>
            <a:chExt cx="3092792" cy="83267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2FCB397-8F0A-A6CE-1CA4-1132FDC3F108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423954B3-19DE-9A57-629A-A6CFE78517D7}"/>
                </a:ext>
              </a:extLst>
            </p:cNvPr>
            <p:cNvSpPr txBox="1"/>
            <p:nvPr/>
          </p:nvSpPr>
          <p:spPr>
            <a:xfrm>
              <a:off x="1371860" y="1899544"/>
              <a:ext cx="3073937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D3821E1-3E10-3605-939E-2F1C908FC747}"/>
              </a:ext>
            </a:extLst>
          </p:cNvPr>
          <p:cNvGrpSpPr/>
          <p:nvPr/>
        </p:nvGrpSpPr>
        <p:grpSpPr>
          <a:xfrm>
            <a:off x="508065" y="2439392"/>
            <a:ext cx="3119628" cy="854447"/>
            <a:chOff x="1365041" y="1644659"/>
            <a:chExt cx="3119628" cy="854447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610C51A-EB8C-295C-6F09-FB15E3907F18}"/>
                </a:ext>
              </a:extLst>
            </p:cNvPr>
            <p:cNvSpPr txBox="1"/>
            <p:nvPr/>
          </p:nvSpPr>
          <p:spPr>
            <a:xfrm>
              <a:off x="1717941" y="1644659"/>
              <a:ext cx="2763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B3385583-5116-F9E8-8F77-5F9EE9BE22B7}"/>
                </a:ext>
              </a:extLst>
            </p:cNvPr>
            <p:cNvSpPr txBox="1"/>
            <p:nvPr/>
          </p:nvSpPr>
          <p:spPr>
            <a:xfrm>
              <a:off x="1365041" y="1921319"/>
              <a:ext cx="3119628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CB95F4A-4DF2-9CA0-3240-442E3D781CCE}"/>
              </a:ext>
            </a:extLst>
          </p:cNvPr>
          <p:cNvGrpSpPr/>
          <p:nvPr/>
        </p:nvGrpSpPr>
        <p:grpSpPr>
          <a:xfrm>
            <a:off x="2115419" y="1510579"/>
            <a:ext cx="3307240" cy="854447"/>
            <a:chOff x="1177429" y="1644659"/>
            <a:chExt cx="3307240" cy="854447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FB315D35-E53E-1725-037E-4442011A3867}"/>
                </a:ext>
              </a:extLst>
            </p:cNvPr>
            <p:cNvSpPr txBox="1"/>
            <p:nvPr/>
          </p:nvSpPr>
          <p:spPr>
            <a:xfrm>
              <a:off x="1717941" y="1644659"/>
              <a:ext cx="2763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194B5BC-9292-EF05-9703-66430B30FA30}"/>
                </a:ext>
              </a:extLst>
            </p:cNvPr>
            <p:cNvSpPr txBox="1"/>
            <p:nvPr/>
          </p:nvSpPr>
          <p:spPr>
            <a:xfrm>
              <a:off x="1177429" y="1921319"/>
              <a:ext cx="3307240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80568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0E50623-DC7F-C766-623D-EADFF79D809E}"/>
              </a:ext>
            </a:extLst>
          </p:cNvPr>
          <p:cNvSpPr txBox="1"/>
          <p:nvPr/>
        </p:nvSpPr>
        <p:spPr>
          <a:xfrm>
            <a:off x="1200150" y="375985"/>
            <a:ext cx="3182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F34AE"/>
                </a:solidFill>
                <a:latin typeface="DOUYUFont2.0" pitchFamily="2" charset="-128"/>
                <a:ea typeface="DOUYUFont2.0" pitchFamily="2" charset="-128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84B22F-EE5A-59FB-1F85-644C8AE45220}"/>
              </a:ext>
            </a:extLst>
          </p:cNvPr>
          <p:cNvSpPr txBox="1"/>
          <p:nvPr/>
        </p:nvSpPr>
        <p:spPr>
          <a:xfrm>
            <a:off x="1200150" y="673239"/>
            <a:ext cx="2630848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8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</a:rPr>
              <a:t>Click here to add the title text</a:t>
            </a:r>
            <a:endParaRPr lang="zh-CN" altLang="en-US" sz="1080" dirty="0">
              <a:solidFill>
                <a:schemeClr val="bg1">
                  <a:lumMod val="85000"/>
                </a:schemeClr>
              </a:solidFill>
              <a:latin typeface="DOUYUFont2.0" pitchFamily="2" charset="-128"/>
              <a:ea typeface="DOUYUFont2.0" pitchFamily="2" charset="-128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6EF3CC70-3F5D-23C3-8B97-08DE5AFCF465}"/>
              </a:ext>
            </a:extLst>
          </p:cNvPr>
          <p:cNvSpPr>
            <a:spLocks/>
          </p:cNvSpPr>
          <p:nvPr/>
        </p:nvSpPr>
        <p:spPr bwMode="auto">
          <a:xfrm>
            <a:off x="7276261" y="1986706"/>
            <a:ext cx="1808965" cy="1341109"/>
          </a:xfrm>
          <a:custGeom>
            <a:avLst/>
            <a:gdLst>
              <a:gd name="T0" fmla="*/ 230 w 419"/>
              <a:gd name="T1" fmla="*/ 0 h 439"/>
              <a:gd name="T2" fmla="*/ 419 w 419"/>
              <a:gd name="T3" fmla="*/ 439 h 439"/>
              <a:gd name="T4" fmla="*/ 189 w 419"/>
              <a:gd name="T5" fmla="*/ 439 h 439"/>
              <a:gd name="T6" fmla="*/ 0 w 419"/>
              <a:gd name="T7" fmla="*/ 0 h 439"/>
              <a:gd name="T8" fmla="*/ 106 w 419"/>
              <a:gd name="T9" fmla="*/ 0 h 439"/>
              <a:gd name="T10" fmla="*/ 230 w 419"/>
              <a:gd name="T11" fmla="*/ 0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9" h="439">
                <a:moveTo>
                  <a:pt x="230" y="0"/>
                </a:moveTo>
                <a:lnTo>
                  <a:pt x="419" y="439"/>
                </a:lnTo>
                <a:lnTo>
                  <a:pt x="189" y="439"/>
                </a:lnTo>
                <a:lnTo>
                  <a:pt x="0" y="0"/>
                </a:lnTo>
                <a:lnTo>
                  <a:pt x="106" y="0"/>
                </a:lnTo>
                <a:lnTo>
                  <a:pt x="230" y="0"/>
                </a:lnTo>
                <a:close/>
              </a:path>
            </a:pathLst>
          </a:custGeom>
          <a:solidFill>
            <a:srgbClr val="3E3E3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1CA8C34E-A901-4BF9-1F8B-B4420F6F83DD}"/>
              </a:ext>
            </a:extLst>
          </p:cNvPr>
          <p:cNvSpPr>
            <a:spLocks/>
          </p:cNvSpPr>
          <p:nvPr/>
        </p:nvSpPr>
        <p:spPr bwMode="auto">
          <a:xfrm>
            <a:off x="5380951" y="2591134"/>
            <a:ext cx="1813282" cy="1762643"/>
          </a:xfrm>
          <a:custGeom>
            <a:avLst/>
            <a:gdLst>
              <a:gd name="T0" fmla="*/ 230 w 420"/>
              <a:gd name="T1" fmla="*/ 0 h 439"/>
              <a:gd name="T2" fmla="*/ 420 w 420"/>
              <a:gd name="T3" fmla="*/ 439 h 439"/>
              <a:gd name="T4" fmla="*/ 190 w 420"/>
              <a:gd name="T5" fmla="*/ 439 h 439"/>
              <a:gd name="T6" fmla="*/ 0 w 420"/>
              <a:gd name="T7" fmla="*/ 0 h 439"/>
              <a:gd name="T8" fmla="*/ 230 w 420"/>
              <a:gd name="T9" fmla="*/ 0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0" h="439">
                <a:moveTo>
                  <a:pt x="230" y="0"/>
                </a:moveTo>
                <a:lnTo>
                  <a:pt x="420" y="439"/>
                </a:lnTo>
                <a:lnTo>
                  <a:pt x="190" y="439"/>
                </a:lnTo>
                <a:lnTo>
                  <a:pt x="0" y="0"/>
                </a:lnTo>
                <a:lnTo>
                  <a:pt x="230" y="0"/>
                </a:lnTo>
                <a:close/>
              </a:path>
            </a:pathLst>
          </a:custGeom>
          <a:solidFill>
            <a:srgbClr val="3E3E3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E7FBAB4F-C0DF-173B-29B3-811E98064424}"/>
              </a:ext>
            </a:extLst>
          </p:cNvPr>
          <p:cNvSpPr>
            <a:spLocks/>
          </p:cNvSpPr>
          <p:nvPr/>
        </p:nvSpPr>
        <p:spPr bwMode="auto">
          <a:xfrm>
            <a:off x="3489957" y="3195561"/>
            <a:ext cx="1808965" cy="1886676"/>
          </a:xfrm>
          <a:custGeom>
            <a:avLst/>
            <a:gdLst>
              <a:gd name="T0" fmla="*/ 230 w 419"/>
              <a:gd name="T1" fmla="*/ 0 h 437"/>
              <a:gd name="T2" fmla="*/ 419 w 419"/>
              <a:gd name="T3" fmla="*/ 437 h 437"/>
              <a:gd name="T4" fmla="*/ 189 w 419"/>
              <a:gd name="T5" fmla="*/ 437 h 437"/>
              <a:gd name="T6" fmla="*/ 0 w 419"/>
              <a:gd name="T7" fmla="*/ 0 h 437"/>
              <a:gd name="T8" fmla="*/ 230 w 419"/>
              <a:gd name="T9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9" h="437">
                <a:moveTo>
                  <a:pt x="230" y="0"/>
                </a:moveTo>
                <a:lnTo>
                  <a:pt x="419" y="437"/>
                </a:lnTo>
                <a:lnTo>
                  <a:pt x="189" y="437"/>
                </a:lnTo>
                <a:lnTo>
                  <a:pt x="0" y="0"/>
                </a:lnTo>
                <a:lnTo>
                  <a:pt x="230" y="0"/>
                </a:lnTo>
                <a:close/>
              </a:path>
            </a:pathLst>
          </a:custGeom>
          <a:solidFill>
            <a:srgbClr val="3E3E3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CED25E48-01D6-10A4-8385-57DB47EC68BA}"/>
              </a:ext>
            </a:extLst>
          </p:cNvPr>
          <p:cNvSpPr>
            <a:spLocks/>
          </p:cNvSpPr>
          <p:nvPr/>
        </p:nvSpPr>
        <p:spPr bwMode="auto">
          <a:xfrm>
            <a:off x="6201244" y="1986706"/>
            <a:ext cx="2055053" cy="2367070"/>
          </a:xfrm>
          <a:custGeom>
            <a:avLst/>
            <a:gdLst>
              <a:gd name="T0" fmla="*/ 246 w 476"/>
              <a:gd name="T1" fmla="*/ 0 h 579"/>
              <a:gd name="T2" fmla="*/ 0 w 476"/>
              <a:gd name="T3" fmla="*/ 579 h 579"/>
              <a:gd name="T4" fmla="*/ 227 w 476"/>
              <a:gd name="T5" fmla="*/ 579 h 579"/>
              <a:gd name="T6" fmla="*/ 476 w 476"/>
              <a:gd name="T7" fmla="*/ 0 h 579"/>
              <a:gd name="T8" fmla="*/ 246 w 476"/>
              <a:gd name="T9" fmla="*/ 0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6" h="579">
                <a:moveTo>
                  <a:pt x="246" y="0"/>
                </a:moveTo>
                <a:lnTo>
                  <a:pt x="0" y="579"/>
                </a:lnTo>
                <a:lnTo>
                  <a:pt x="227" y="579"/>
                </a:lnTo>
                <a:lnTo>
                  <a:pt x="476" y="0"/>
                </a:lnTo>
                <a:lnTo>
                  <a:pt x="246" y="0"/>
                </a:lnTo>
                <a:close/>
              </a:path>
            </a:pathLst>
          </a:custGeom>
          <a:solidFill>
            <a:srgbClr val="ADB9E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2CC18937-838B-F05C-1E67-664BDB1FE5EE}"/>
              </a:ext>
            </a:extLst>
          </p:cNvPr>
          <p:cNvSpPr>
            <a:spLocks/>
          </p:cNvSpPr>
          <p:nvPr/>
        </p:nvSpPr>
        <p:spPr bwMode="auto">
          <a:xfrm>
            <a:off x="4305933" y="2591134"/>
            <a:ext cx="2068004" cy="2491103"/>
          </a:xfrm>
          <a:custGeom>
            <a:avLst/>
            <a:gdLst>
              <a:gd name="T0" fmla="*/ 249 w 479"/>
              <a:gd name="T1" fmla="*/ 0 h 577"/>
              <a:gd name="T2" fmla="*/ 0 w 479"/>
              <a:gd name="T3" fmla="*/ 577 h 577"/>
              <a:gd name="T4" fmla="*/ 230 w 479"/>
              <a:gd name="T5" fmla="*/ 577 h 577"/>
              <a:gd name="T6" fmla="*/ 479 w 479"/>
              <a:gd name="T7" fmla="*/ 0 h 577"/>
              <a:gd name="T8" fmla="*/ 249 w 479"/>
              <a:gd name="T9" fmla="*/ 0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9" h="577">
                <a:moveTo>
                  <a:pt x="249" y="0"/>
                </a:moveTo>
                <a:lnTo>
                  <a:pt x="0" y="577"/>
                </a:lnTo>
                <a:lnTo>
                  <a:pt x="230" y="577"/>
                </a:lnTo>
                <a:lnTo>
                  <a:pt x="479" y="0"/>
                </a:lnTo>
                <a:lnTo>
                  <a:pt x="249" y="0"/>
                </a:lnTo>
                <a:close/>
              </a:path>
            </a:pathLst>
          </a:custGeom>
          <a:solidFill>
            <a:srgbClr val="0F34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F78AA1B1-CCDD-B355-90AC-883FAE9B2608}"/>
              </a:ext>
            </a:extLst>
          </p:cNvPr>
          <p:cNvSpPr>
            <a:spLocks/>
          </p:cNvSpPr>
          <p:nvPr/>
        </p:nvSpPr>
        <p:spPr bwMode="auto">
          <a:xfrm>
            <a:off x="1716869" y="3186925"/>
            <a:ext cx="2766073" cy="3700900"/>
          </a:xfrm>
          <a:custGeom>
            <a:avLst/>
            <a:gdLst>
              <a:gd name="T0" fmla="*/ 249 w 479"/>
              <a:gd name="T1" fmla="*/ 0 h 577"/>
              <a:gd name="T2" fmla="*/ 0 w 479"/>
              <a:gd name="T3" fmla="*/ 577 h 577"/>
              <a:gd name="T4" fmla="*/ 230 w 479"/>
              <a:gd name="T5" fmla="*/ 577 h 577"/>
              <a:gd name="T6" fmla="*/ 479 w 479"/>
              <a:gd name="T7" fmla="*/ 0 h 577"/>
              <a:gd name="T8" fmla="*/ 249 w 479"/>
              <a:gd name="T9" fmla="*/ 0 h 577"/>
              <a:gd name="connsiteX0" fmla="*/ 8465 w 10000"/>
              <a:gd name="connsiteY0" fmla="*/ 0 h 10018"/>
              <a:gd name="connsiteX1" fmla="*/ 0 w 10000"/>
              <a:gd name="connsiteY1" fmla="*/ 10018 h 10018"/>
              <a:gd name="connsiteX2" fmla="*/ 4802 w 10000"/>
              <a:gd name="connsiteY2" fmla="*/ 10018 h 10018"/>
              <a:gd name="connsiteX3" fmla="*/ 10000 w 10000"/>
              <a:gd name="connsiteY3" fmla="*/ 18 h 10018"/>
              <a:gd name="connsiteX4" fmla="*/ 8465 w 10000"/>
              <a:gd name="connsiteY4" fmla="*/ 0 h 10018"/>
              <a:gd name="connsiteX0" fmla="*/ 8155 w 10000"/>
              <a:gd name="connsiteY0" fmla="*/ 19 h 10000"/>
              <a:gd name="connsiteX1" fmla="*/ 0 w 10000"/>
              <a:gd name="connsiteY1" fmla="*/ 10000 h 10000"/>
              <a:gd name="connsiteX2" fmla="*/ 4802 w 10000"/>
              <a:gd name="connsiteY2" fmla="*/ 10000 h 10000"/>
              <a:gd name="connsiteX3" fmla="*/ 10000 w 10000"/>
              <a:gd name="connsiteY3" fmla="*/ 0 h 10000"/>
              <a:gd name="connsiteX4" fmla="*/ 8155 w 10000"/>
              <a:gd name="connsiteY4" fmla="*/ 19 h 10000"/>
              <a:gd name="connsiteX0" fmla="*/ 8176 w 10000"/>
              <a:gd name="connsiteY0" fmla="*/ 1 h 10000"/>
              <a:gd name="connsiteX1" fmla="*/ 0 w 10000"/>
              <a:gd name="connsiteY1" fmla="*/ 10000 h 10000"/>
              <a:gd name="connsiteX2" fmla="*/ 4802 w 10000"/>
              <a:gd name="connsiteY2" fmla="*/ 10000 h 10000"/>
              <a:gd name="connsiteX3" fmla="*/ 10000 w 10000"/>
              <a:gd name="connsiteY3" fmla="*/ 0 h 10000"/>
              <a:gd name="connsiteX4" fmla="*/ 8176 w 10000"/>
              <a:gd name="connsiteY4" fmla="*/ 1 h 10000"/>
              <a:gd name="connsiteX0" fmla="*/ 8114 w 10000"/>
              <a:gd name="connsiteY0" fmla="*/ 0 h 10017"/>
              <a:gd name="connsiteX1" fmla="*/ 0 w 10000"/>
              <a:gd name="connsiteY1" fmla="*/ 10017 h 10017"/>
              <a:gd name="connsiteX2" fmla="*/ 4802 w 10000"/>
              <a:gd name="connsiteY2" fmla="*/ 10017 h 10017"/>
              <a:gd name="connsiteX3" fmla="*/ 10000 w 10000"/>
              <a:gd name="connsiteY3" fmla="*/ 17 h 10017"/>
              <a:gd name="connsiteX4" fmla="*/ 8114 w 10000"/>
              <a:gd name="connsiteY4" fmla="*/ 0 h 10017"/>
              <a:gd name="connsiteX0" fmla="*/ 5736 w 7622"/>
              <a:gd name="connsiteY0" fmla="*/ 0 h 10017"/>
              <a:gd name="connsiteX1" fmla="*/ 0 w 7622"/>
              <a:gd name="connsiteY1" fmla="*/ 10017 h 10017"/>
              <a:gd name="connsiteX2" fmla="*/ 2424 w 7622"/>
              <a:gd name="connsiteY2" fmla="*/ 10017 h 10017"/>
              <a:gd name="connsiteX3" fmla="*/ 7622 w 7622"/>
              <a:gd name="connsiteY3" fmla="*/ 17 h 10017"/>
              <a:gd name="connsiteX4" fmla="*/ 5736 w 7622"/>
              <a:gd name="connsiteY4" fmla="*/ 0 h 10017"/>
              <a:gd name="connsiteX0" fmla="*/ 4543 w 7017"/>
              <a:gd name="connsiteY0" fmla="*/ 0 h 10000"/>
              <a:gd name="connsiteX1" fmla="*/ 0 w 7017"/>
              <a:gd name="connsiteY1" fmla="*/ 6272 h 10000"/>
              <a:gd name="connsiteX2" fmla="*/ 197 w 7017"/>
              <a:gd name="connsiteY2" fmla="*/ 10000 h 10000"/>
              <a:gd name="connsiteX3" fmla="*/ 7017 w 7017"/>
              <a:gd name="connsiteY3" fmla="*/ 17 h 10000"/>
              <a:gd name="connsiteX4" fmla="*/ 4543 w 7017"/>
              <a:gd name="connsiteY4" fmla="*/ 0 h 10000"/>
              <a:gd name="connsiteX0" fmla="*/ 6474 w 10000"/>
              <a:gd name="connsiteY0" fmla="*/ 0 h 6641"/>
              <a:gd name="connsiteX1" fmla="*/ 0 w 10000"/>
              <a:gd name="connsiteY1" fmla="*/ 6272 h 6641"/>
              <a:gd name="connsiteX2" fmla="*/ 3759 w 10000"/>
              <a:gd name="connsiteY2" fmla="*/ 6364 h 6641"/>
              <a:gd name="connsiteX3" fmla="*/ 10000 w 10000"/>
              <a:gd name="connsiteY3" fmla="*/ 17 h 6641"/>
              <a:gd name="connsiteX4" fmla="*/ 6474 w 10000"/>
              <a:gd name="connsiteY4" fmla="*/ 0 h 6641"/>
              <a:gd name="connsiteX0" fmla="*/ 3288 w 9529"/>
              <a:gd name="connsiteY0" fmla="*/ 9583 h 9783"/>
              <a:gd name="connsiteX1" fmla="*/ 9529 w 9529"/>
              <a:gd name="connsiteY1" fmla="*/ 26 h 9783"/>
              <a:gd name="connsiteX2" fmla="*/ 6003 w 9529"/>
              <a:gd name="connsiteY2" fmla="*/ 0 h 9783"/>
              <a:gd name="connsiteX3" fmla="*/ 0 w 9529"/>
              <a:gd name="connsiteY3" fmla="*/ 9783 h 9783"/>
              <a:gd name="connsiteX0" fmla="*/ 3694 w 10243"/>
              <a:gd name="connsiteY0" fmla="*/ 9796 h 9796"/>
              <a:gd name="connsiteX1" fmla="*/ 10243 w 10243"/>
              <a:gd name="connsiteY1" fmla="*/ 27 h 9796"/>
              <a:gd name="connsiteX2" fmla="*/ 6543 w 10243"/>
              <a:gd name="connsiteY2" fmla="*/ 0 h 9796"/>
              <a:gd name="connsiteX3" fmla="*/ 0 w 10243"/>
              <a:gd name="connsiteY3" fmla="*/ 9716 h 9796"/>
              <a:gd name="connsiteX0" fmla="*/ 3883 w 10277"/>
              <a:gd name="connsiteY0" fmla="*/ 10000 h 10092"/>
              <a:gd name="connsiteX1" fmla="*/ 10277 w 10277"/>
              <a:gd name="connsiteY1" fmla="*/ 28 h 10092"/>
              <a:gd name="connsiteX2" fmla="*/ 6665 w 10277"/>
              <a:gd name="connsiteY2" fmla="*/ 0 h 10092"/>
              <a:gd name="connsiteX3" fmla="*/ 0 w 10277"/>
              <a:gd name="connsiteY3" fmla="*/ 10092 h 10092"/>
              <a:gd name="connsiteX0" fmla="*/ 3664 w 10058"/>
              <a:gd name="connsiteY0" fmla="*/ 10000 h 10000"/>
              <a:gd name="connsiteX1" fmla="*/ 10058 w 10058"/>
              <a:gd name="connsiteY1" fmla="*/ 28 h 10000"/>
              <a:gd name="connsiteX2" fmla="*/ 6446 w 10058"/>
              <a:gd name="connsiteY2" fmla="*/ 0 h 10000"/>
              <a:gd name="connsiteX3" fmla="*/ 0 w 10058"/>
              <a:gd name="connsiteY3" fmla="*/ 9811 h 10000"/>
              <a:gd name="connsiteX0" fmla="*/ 3719 w 10113"/>
              <a:gd name="connsiteY0" fmla="*/ 10000 h 10000"/>
              <a:gd name="connsiteX1" fmla="*/ 10113 w 10113"/>
              <a:gd name="connsiteY1" fmla="*/ 28 h 10000"/>
              <a:gd name="connsiteX2" fmla="*/ 6501 w 10113"/>
              <a:gd name="connsiteY2" fmla="*/ 0 h 10000"/>
              <a:gd name="connsiteX3" fmla="*/ 0 w 10113"/>
              <a:gd name="connsiteY3" fmla="*/ 9911 h 10000"/>
              <a:gd name="connsiteX0" fmla="*/ 3746 w 10113"/>
              <a:gd name="connsiteY0" fmla="*/ 9859 h 9911"/>
              <a:gd name="connsiteX1" fmla="*/ 10113 w 10113"/>
              <a:gd name="connsiteY1" fmla="*/ 28 h 9911"/>
              <a:gd name="connsiteX2" fmla="*/ 6501 w 10113"/>
              <a:gd name="connsiteY2" fmla="*/ 0 h 9911"/>
              <a:gd name="connsiteX3" fmla="*/ 0 w 10113"/>
              <a:gd name="connsiteY3" fmla="*/ 9911 h 9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13" h="9911">
                <a:moveTo>
                  <a:pt x="3746" y="9859"/>
                </a:moveTo>
                <a:lnTo>
                  <a:pt x="10113" y="28"/>
                </a:lnTo>
                <a:lnTo>
                  <a:pt x="6501" y="0"/>
                </a:lnTo>
                <a:cubicBezTo>
                  <a:pt x="4290" y="3285"/>
                  <a:pt x="0" y="9911"/>
                  <a:pt x="0" y="9911"/>
                </a:cubicBezTo>
              </a:path>
            </a:pathLst>
          </a:custGeom>
          <a:solidFill>
            <a:srgbClr val="ADB9E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Freeform 11">
            <a:extLst>
              <a:ext uri="{FF2B5EF4-FFF2-40B4-BE49-F238E27FC236}">
                <a16:creationId xmlns:a16="http://schemas.microsoft.com/office/drawing/2014/main" id="{BD44CAFA-E62C-AC38-ED07-6EC68BB8ED30}"/>
              </a:ext>
            </a:extLst>
          </p:cNvPr>
          <p:cNvSpPr>
            <a:spLocks/>
          </p:cNvSpPr>
          <p:nvPr/>
        </p:nvSpPr>
        <p:spPr bwMode="auto">
          <a:xfrm>
            <a:off x="8092239" y="239842"/>
            <a:ext cx="2611988" cy="3087973"/>
          </a:xfrm>
          <a:custGeom>
            <a:avLst/>
            <a:gdLst>
              <a:gd name="T0" fmla="*/ 605 w 605"/>
              <a:gd name="T1" fmla="*/ 257 h 865"/>
              <a:gd name="T2" fmla="*/ 491 w 605"/>
              <a:gd name="T3" fmla="*/ 0 h 865"/>
              <a:gd name="T4" fmla="*/ 154 w 605"/>
              <a:gd name="T5" fmla="*/ 257 h 865"/>
              <a:gd name="T6" fmla="*/ 266 w 605"/>
              <a:gd name="T7" fmla="*/ 257 h 865"/>
              <a:gd name="T8" fmla="*/ 0 w 605"/>
              <a:gd name="T9" fmla="*/ 865 h 865"/>
              <a:gd name="T10" fmla="*/ 230 w 605"/>
              <a:gd name="T11" fmla="*/ 865 h 865"/>
              <a:gd name="T12" fmla="*/ 493 w 605"/>
              <a:gd name="T13" fmla="*/ 257 h 865"/>
              <a:gd name="T14" fmla="*/ 605 w 605"/>
              <a:gd name="T15" fmla="*/ 257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5" h="865">
                <a:moveTo>
                  <a:pt x="605" y="257"/>
                </a:moveTo>
                <a:lnTo>
                  <a:pt x="491" y="0"/>
                </a:lnTo>
                <a:lnTo>
                  <a:pt x="154" y="257"/>
                </a:lnTo>
                <a:lnTo>
                  <a:pt x="266" y="257"/>
                </a:lnTo>
                <a:lnTo>
                  <a:pt x="0" y="865"/>
                </a:lnTo>
                <a:lnTo>
                  <a:pt x="230" y="865"/>
                </a:lnTo>
                <a:lnTo>
                  <a:pt x="493" y="257"/>
                </a:lnTo>
                <a:lnTo>
                  <a:pt x="605" y="257"/>
                </a:lnTo>
                <a:close/>
              </a:path>
            </a:pathLst>
          </a:custGeom>
          <a:solidFill>
            <a:srgbClr val="0F34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3605CAD-D8E6-8632-BD1A-EBFB3D338446}"/>
              </a:ext>
            </a:extLst>
          </p:cNvPr>
          <p:cNvGrpSpPr/>
          <p:nvPr/>
        </p:nvGrpSpPr>
        <p:grpSpPr>
          <a:xfrm>
            <a:off x="71156" y="3373314"/>
            <a:ext cx="3072882" cy="854447"/>
            <a:chOff x="1411787" y="1644659"/>
            <a:chExt cx="3072882" cy="85444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88C61D8-F624-05D1-7458-7D61C3389D75}"/>
                </a:ext>
              </a:extLst>
            </p:cNvPr>
            <p:cNvSpPr txBox="1"/>
            <p:nvPr/>
          </p:nvSpPr>
          <p:spPr>
            <a:xfrm>
              <a:off x="1717941" y="1644659"/>
              <a:ext cx="2763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7A177B0-10AD-36DB-60C5-AE0E9D90A48D}"/>
                </a:ext>
              </a:extLst>
            </p:cNvPr>
            <p:cNvSpPr txBox="1"/>
            <p:nvPr/>
          </p:nvSpPr>
          <p:spPr>
            <a:xfrm>
              <a:off x="1411787" y="1921319"/>
              <a:ext cx="3072882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7A0A315-B822-4D6B-2042-B83BA2FA4E4D}"/>
              </a:ext>
            </a:extLst>
          </p:cNvPr>
          <p:cNvGrpSpPr/>
          <p:nvPr/>
        </p:nvGrpSpPr>
        <p:grpSpPr>
          <a:xfrm>
            <a:off x="7968048" y="3461984"/>
            <a:ext cx="3092792" cy="832672"/>
            <a:chOff x="1353005" y="1644659"/>
            <a:chExt cx="3092792" cy="83267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08BB8F9-83A9-E612-519B-7D0C69C76E4C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1CE568E-B66A-B228-9EBF-CB3550572283}"/>
                </a:ext>
              </a:extLst>
            </p:cNvPr>
            <p:cNvSpPr txBox="1"/>
            <p:nvPr/>
          </p:nvSpPr>
          <p:spPr>
            <a:xfrm>
              <a:off x="1371860" y="1899544"/>
              <a:ext cx="3073937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26ADFDA-FC48-F611-9A36-9C3F4B7B1813}"/>
              </a:ext>
            </a:extLst>
          </p:cNvPr>
          <p:cNvGrpSpPr/>
          <p:nvPr/>
        </p:nvGrpSpPr>
        <p:grpSpPr>
          <a:xfrm>
            <a:off x="6114898" y="4478938"/>
            <a:ext cx="3092792" cy="832672"/>
            <a:chOff x="1353005" y="1644659"/>
            <a:chExt cx="3092792" cy="83267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38DB5B8-2532-6795-6AD1-AFF30466B60C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2E65027-7414-EB0A-555C-E3160E12D854}"/>
                </a:ext>
              </a:extLst>
            </p:cNvPr>
            <p:cNvSpPr txBox="1"/>
            <p:nvPr/>
          </p:nvSpPr>
          <p:spPr>
            <a:xfrm>
              <a:off x="1371860" y="1899544"/>
              <a:ext cx="3073937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15E9F0A-2637-289E-0E55-97225C590FAA}"/>
              </a:ext>
            </a:extLst>
          </p:cNvPr>
          <p:cNvGrpSpPr/>
          <p:nvPr/>
        </p:nvGrpSpPr>
        <p:grpSpPr>
          <a:xfrm>
            <a:off x="4183469" y="5218150"/>
            <a:ext cx="3092792" cy="832672"/>
            <a:chOff x="1353005" y="1644659"/>
            <a:chExt cx="3092792" cy="83267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58A2419-AFCF-59E4-7EC5-7D62F00D0716}"/>
                </a:ext>
              </a:extLst>
            </p:cNvPr>
            <p:cNvSpPr txBox="1"/>
            <p:nvPr/>
          </p:nvSpPr>
          <p:spPr>
            <a:xfrm>
              <a:off x="1353005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8AFAB53-2B9E-C629-ECFB-BEF54E4E8D61}"/>
                </a:ext>
              </a:extLst>
            </p:cNvPr>
            <p:cNvSpPr txBox="1"/>
            <p:nvPr/>
          </p:nvSpPr>
          <p:spPr>
            <a:xfrm>
              <a:off x="1371860" y="1899544"/>
              <a:ext cx="3073937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21089DD-6170-D44E-4B92-B0ADC42F94E6}"/>
              </a:ext>
            </a:extLst>
          </p:cNvPr>
          <p:cNvGrpSpPr/>
          <p:nvPr/>
        </p:nvGrpSpPr>
        <p:grpSpPr>
          <a:xfrm>
            <a:off x="1019196" y="1322569"/>
            <a:ext cx="5450266" cy="1459812"/>
            <a:chOff x="1353005" y="1644659"/>
            <a:chExt cx="5450266" cy="145981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BC1561D-295D-AF6F-740B-4EBDD81BB101}"/>
                </a:ext>
              </a:extLst>
            </p:cNvPr>
            <p:cNvSpPr txBox="1"/>
            <p:nvPr/>
          </p:nvSpPr>
          <p:spPr>
            <a:xfrm>
              <a:off x="1353005" y="1644659"/>
              <a:ext cx="2763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E387FFA-3C28-0ECB-E889-82FCA6418ADD}"/>
                </a:ext>
              </a:extLst>
            </p:cNvPr>
            <p:cNvSpPr txBox="1"/>
            <p:nvPr/>
          </p:nvSpPr>
          <p:spPr>
            <a:xfrm>
              <a:off x="1371861" y="1928572"/>
              <a:ext cx="5431410" cy="11758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此处添加详细文本描述，建议与标题相关并符合整体语言风格，语言描述尽量简洁生动。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模板网，幻灯片演示模板 及素材免费下载！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 官网唯一网址：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www .51pptmoban.com</a:t>
              </a: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尽量将每页幻灯片的字数控制在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57763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0E50623-DC7F-C766-623D-EADFF79D809E}"/>
              </a:ext>
            </a:extLst>
          </p:cNvPr>
          <p:cNvSpPr txBox="1"/>
          <p:nvPr/>
        </p:nvSpPr>
        <p:spPr>
          <a:xfrm>
            <a:off x="1200150" y="375985"/>
            <a:ext cx="3182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F34AE"/>
                </a:solidFill>
                <a:latin typeface="DOUYUFont2.0" pitchFamily="2" charset="-128"/>
                <a:ea typeface="DOUYUFont2.0" pitchFamily="2" charset="-128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84B22F-EE5A-59FB-1F85-644C8AE45220}"/>
              </a:ext>
            </a:extLst>
          </p:cNvPr>
          <p:cNvSpPr txBox="1"/>
          <p:nvPr/>
        </p:nvSpPr>
        <p:spPr>
          <a:xfrm>
            <a:off x="1200150" y="673239"/>
            <a:ext cx="2630848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8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</a:rPr>
              <a:t>Click here to add the title text</a:t>
            </a:r>
            <a:endParaRPr lang="zh-CN" altLang="en-US" sz="1080" dirty="0">
              <a:solidFill>
                <a:schemeClr val="bg1">
                  <a:lumMod val="85000"/>
                </a:schemeClr>
              </a:solidFill>
              <a:latin typeface="DOUYUFont2.0" pitchFamily="2" charset="-128"/>
              <a:ea typeface="DOUYUFont2.0" pitchFamily="2" charset="-128"/>
            </a:endParaRPr>
          </a:p>
        </p:txBody>
      </p:sp>
      <p:cxnSp>
        <p:nvCxnSpPr>
          <p:cNvPr id="4" name="Straight Connector 16">
            <a:extLst>
              <a:ext uri="{FF2B5EF4-FFF2-40B4-BE49-F238E27FC236}">
                <a16:creationId xmlns:a16="http://schemas.microsoft.com/office/drawing/2014/main" id="{1CF2D549-3340-AAB1-19C1-B9AC4E3BB6ED}"/>
              </a:ext>
            </a:extLst>
          </p:cNvPr>
          <p:cNvCxnSpPr/>
          <p:nvPr/>
        </p:nvCxnSpPr>
        <p:spPr>
          <a:xfrm>
            <a:off x="1077913" y="3519942"/>
            <a:ext cx="10036175" cy="0"/>
          </a:xfrm>
          <a:prstGeom prst="line">
            <a:avLst/>
          </a:prstGeom>
          <a:ln w="34925">
            <a:solidFill>
              <a:schemeClr val="tx2">
                <a:lumMod val="40000"/>
                <a:lumOff val="6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17">
            <a:extLst>
              <a:ext uri="{FF2B5EF4-FFF2-40B4-BE49-F238E27FC236}">
                <a16:creationId xmlns:a16="http://schemas.microsoft.com/office/drawing/2014/main" id="{0A2F833A-7E37-E020-5C14-09507CA6EC82}"/>
              </a:ext>
            </a:extLst>
          </p:cNvPr>
          <p:cNvSpPr/>
          <p:nvPr/>
        </p:nvSpPr>
        <p:spPr>
          <a:xfrm>
            <a:off x="1354138" y="1911804"/>
            <a:ext cx="1249362" cy="1250950"/>
          </a:xfrm>
          <a:prstGeom prst="rect">
            <a:avLst/>
          </a:prstGeom>
          <a:solidFill>
            <a:srgbClr val="ADB9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575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</a:t>
            </a:r>
            <a:endParaRPr lang="en-US" sz="575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Oval 24">
            <a:extLst>
              <a:ext uri="{FF2B5EF4-FFF2-40B4-BE49-F238E27FC236}">
                <a16:creationId xmlns:a16="http://schemas.microsoft.com/office/drawing/2014/main" id="{8AC1BC6D-EDF6-3D04-27A5-6C41EF2F6A89}"/>
              </a:ext>
            </a:extLst>
          </p:cNvPr>
          <p:cNvSpPr/>
          <p:nvPr/>
        </p:nvSpPr>
        <p:spPr>
          <a:xfrm>
            <a:off x="1919288" y="3456442"/>
            <a:ext cx="127000" cy="127000"/>
          </a:xfrm>
          <a:prstGeom prst="ellipse">
            <a:avLst/>
          </a:prstGeom>
          <a:solidFill>
            <a:srgbClr val="3E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25">
            <a:extLst>
              <a:ext uri="{FF2B5EF4-FFF2-40B4-BE49-F238E27FC236}">
                <a16:creationId xmlns:a16="http://schemas.microsoft.com/office/drawing/2014/main" id="{1C05B96D-D430-3D4B-3F3A-FB790EDAA85F}"/>
              </a:ext>
            </a:extLst>
          </p:cNvPr>
          <p:cNvSpPr/>
          <p:nvPr/>
        </p:nvSpPr>
        <p:spPr>
          <a:xfrm>
            <a:off x="4662488" y="3456442"/>
            <a:ext cx="127000" cy="127000"/>
          </a:xfrm>
          <a:prstGeom prst="ellipse">
            <a:avLst/>
          </a:prstGeom>
          <a:solidFill>
            <a:srgbClr val="3E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Oval 26">
            <a:extLst>
              <a:ext uri="{FF2B5EF4-FFF2-40B4-BE49-F238E27FC236}">
                <a16:creationId xmlns:a16="http://schemas.microsoft.com/office/drawing/2014/main" id="{F838BA08-828E-4A0C-7697-E442878DAC39}"/>
              </a:ext>
            </a:extLst>
          </p:cNvPr>
          <p:cNvSpPr/>
          <p:nvPr/>
        </p:nvSpPr>
        <p:spPr>
          <a:xfrm>
            <a:off x="7407275" y="3456442"/>
            <a:ext cx="127000" cy="127000"/>
          </a:xfrm>
          <a:prstGeom prst="ellipse">
            <a:avLst/>
          </a:prstGeom>
          <a:solidFill>
            <a:srgbClr val="3E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27">
            <a:extLst>
              <a:ext uri="{FF2B5EF4-FFF2-40B4-BE49-F238E27FC236}">
                <a16:creationId xmlns:a16="http://schemas.microsoft.com/office/drawing/2014/main" id="{B168402C-C0FD-14FC-37D5-F6B6DB25FCB6}"/>
              </a:ext>
            </a:extLst>
          </p:cNvPr>
          <p:cNvSpPr/>
          <p:nvPr/>
        </p:nvSpPr>
        <p:spPr>
          <a:xfrm>
            <a:off x="6824663" y="1903867"/>
            <a:ext cx="1277937" cy="1250950"/>
          </a:xfrm>
          <a:prstGeom prst="rect">
            <a:avLst/>
          </a:prstGeom>
          <a:solidFill>
            <a:srgbClr val="3E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575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O</a:t>
            </a:r>
            <a:endParaRPr lang="en-US" sz="575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Rectangle 28">
            <a:extLst>
              <a:ext uri="{FF2B5EF4-FFF2-40B4-BE49-F238E27FC236}">
                <a16:creationId xmlns:a16="http://schemas.microsoft.com/office/drawing/2014/main" id="{6FE76ED4-9925-0060-A35E-1755EAEC4D76}"/>
              </a:ext>
            </a:extLst>
          </p:cNvPr>
          <p:cNvSpPr/>
          <p:nvPr/>
        </p:nvSpPr>
        <p:spPr>
          <a:xfrm>
            <a:off x="4086225" y="3845379"/>
            <a:ext cx="1282700" cy="1252538"/>
          </a:xfrm>
          <a:prstGeom prst="rect">
            <a:avLst/>
          </a:prstGeom>
          <a:solidFill>
            <a:srgbClr val="0F3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575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W</a:t>
            </a:r>
            <a:endParaRPr lang="en-US" sz="575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Oval 29">
            <a:extLst>
              <a:ext uri="{FF2B5EF4-FFF2-40B4-BE49-F238E27FC236}">
                <a16:creationId xmlns:a16="http://schemas.microsoft.com/office/drawing/2014/main" id="{CF350178-DD55-096F-D60E-F06C93227E98}"/>
              </a:ext>
            </a:extLst>
          </p:cNvPr>
          <p:cNvSpPr/>
          <p:nvPr/>
        </p:nvSpPr>
        <p:spPr>
          <a:xfrm>
            <a:off x="10160000" y="3456442"/>
            <a:ext cx="127000" cy="127000"/>
          </a:xfrm>
          <a:prstGeom prst="ellipse">
            <a:avLst/>
          </a:prstGeom>
          <a:solidFill>
            <a:srgbClr val="3E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ectangle 30">
            <a:extLst>
              <a:ext uri="{FF2B5EF4-FFF2-40B4-BE49-F238E27FC236}">
                <a16:creationId xmlns:a16="http://schemas.microsoft.com/office/drawing/2014/main" id="{C1CAB4F0-7C57-1BF7-67A6-49198B53A08E}"/>
              </a:ext>
            </a:extLst>
          </p:cNvPr>
          <p:cNvSpPr/>
          <p:nvPr/>
        </p:nvSpPr>
        <p:spPr>
          <a:xfrm>
            <a:off x="9585325" y="3850142"/>
            <a:ext cx="1281113" cy="1250950"/>
          </a:xfrm>
          <a:prstGeom prst="rect">
            <a:avLst/>
          </a:prstGeom>
          <a:solidFill>
            <a:srgbClr val="DD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575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</a:t>
            </a:r>
            <a:endParaRPr lang="en-US" sz="575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A32C395-4477-8A6F-2F52-63B197DA1858}"/>
              </a:ext>
            </a:extLst>
          </p:cNvPr>
          <p:cNvGrpSpPr/>
          <p:nvPr/>
        </p:nvGrpSpPr>
        <p:grpSpPr>
          <a:xfrm>
            <a:off x="983456" y="3914227"/>
            <a:ext cx="1990726" cy="1086588"/>
            <a:chOff x="1371861" y="1644659"/>
            <a:chExt cx="1990726" cy="108658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49AEC61-7D13-DA49-00DE-2092CC67E659}"/>
                </a:ext>
              </a:extLst>
            </p:cNvPr>
            <p:cNvSpPr txBox="1"/>
            <p:nvPr/>
          </p:nvSpPr>
          <p:spPr>
            <a:xfrm>
              <a:off x="1583929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53B4A8E-715A-CF60-C91E-A06B5BF6AC1B}"/>
                </a:ext>
              </a:extLst>
            </p:cNvPr>
            <p:cNvSpPr txBox="1"/>
            <p:nvPr/>
          </p:nvSpPr>
          <p:spPr>
            <a:xfrm>
              <a:off x="1371861" y="1899544"/>
              <a:ext cx="1990726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812C2AD-00D5-7524-0DDC-7FB826E86D98}"/>
              </a:ext>
            </a:extLst>
          </p:cNvPr>
          <p:cNvGrpSpPr/>
          <p:nvPr/>
        </p:nvGrpSpPr>
        <p:grpSpPr>
          <a:xfrm>
            <a:off x="6468268" y="3914227"/>
            <a:ext cx="1990726" cy="1086588"/>
            <a:chOff x="1371861" y="1644659"/>
            <a:chExt cx="1990726" cy="108658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0A82E4C-9050-9D80-A375-A2A42E01EFC7}"/>
                </a:ext>
              </a:extLst>
            </p:cNvPr>
            <p:cNvSpPr txBox="1"/>
            <p:nvPr/>
          </p:nvSpPr>
          <p:spPr>
            <a:xfrm>
              <a:off x="1583929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D443B09-A18A-75D5-BE68-D526A9C5EAC7}"/>
                </a:ext>
              </a:extLst>
            </p:cNvPr>
            <p:cNvSpPr txBox="1"/>
            <p:nvPr/>
          </p:nvSpPr>
          <p:spPr>
            <a:xfrm>
              <a:off x="1371861" y="1899544"/>
              <a:ext cx="1990726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C3F97CA-D252-35E7-A938-96FAD1C11121}"/>
              </a:ext>
            </a:extLst>
          </p:cNvPr>
          <p:cNvGrpSpPr/>
          <p:nvPr/>
        </p:nvGrpSpPr>
        <p:grpSpPr>
          <a:xfrm>
            <a:off x="3718718" y="1931632"/>
            <a:ext cx="1990726" cy="1086588"/>
            <a:chOff x="1371861" y="1644659"/>
            <a:chExt cx="1990726" cy="108658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925AE58-5DCD-AA2A-94CE-C605751B179C}"/>
                </a:ext>
              </a:extLst>
            </p:cNvPr>
            <p:cNvSpPr txBox="1"/>
            <p:nvPr/>
          </p:nvSpPr>
          <p:spPr>
            <a:xfrm>
              <a:off x="1583929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F02666F-DF40-262D-287E-A0DD45889283}"/>
                </a:ext>
              </a:extLst>
            </p:cNvPr>
            <p:cNvSpPr txBox="1"/>
            <p:nvPr/>
          </p:nvSpPr>
          <p:spPr>
            <a:xfrm>
              <a:off x="1371861" y="1899544"/>
              <a:ext cx="1990726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471739B-7701-23BF-CC9F-7A365CF0B575}"/>
              </a:ext>
            </a:extLst>
          </p:cNvPr>
          <p:cNvGrpSpPr/>
          <p:nvPr/>
        </p:nvGrpSpPr>
        <p:grpSpPr>
          <a:xfrm>
            <a:off x="9164637" y="1931632"/>
            <a:ext cx="1990726" cy="1086588"/>
            <a:chOff x="1371861" y="1644659"/>
            <a:chExt cx="1990726" cy="108658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EDAC99C-B5EF-C103-3318-5E06323D9105}"/>
                </a:ext>
              </a:extLst>
            </p:cNvPr>
            <p:cNvSpPr txBox="1"/>
            <p:nvPr/>
          </p:nvSpPr>
          <p:spPr>
            <a:xfrm>
              <a:off x="1583929" y="1644659"/>
              <a:ext cx="1566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76B156B-D01F-279C-7F03-1BC720848A09}"/>
                </a:ext>
              </a:extLst>
            </p:cNvPr>
            <p:cNvSpPr txBox="1"/>
            <p:nvPr/>
          </p:nvSpPr>
          <p:spPr>
            <a:xfrm>
              <a:off x="1371861" y="1899544"/>
              <a:ext cx="1990726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49153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23A178F-4D8B-EBF1-A77C-513896A6DC9E}"/>
              </a:ext>
            </a:extLst>
          </p:cNvPr>
          <p:cNvSpPr/>
          <p:nvPr/>
        </p:nvSpPr>
        <p:spPr>
          <a:xfrm>
            <a:off x="0" y="3834034"/>
            <a:ext cx="12192000" cy="3023966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6" y="1047903"/>
            <a:ext cx="95173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58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8B0AA63-B1B0-B829-0184-FB25AC0DED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361438"/>
            <a:ext cx="3683839" cy="825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7905F610-5F41-22BC-9AB7-F4B7B41741A0}"/>
              </a:ext>
            </a:extLst>
          </p:cNvPr>
          <p:cNvSpPr/>
          <p:nvPr/>
        </p:nvSpPr>
        <p:spPr>
          <a:xfrm>
            <a:off x="0" y="3320093"/>
            <a:ext cx="6096000" cy="2679931"/>
          </a:xfrm>
          <a:custGeom>
            <a:avLst/>
            <a:gdLst>
              <a:gd name="connsiteX0" fmla="*/ 0 w 6096000"/>
              <a:gd name="connsiteY0" fmla="*/ 0 h 2679931"/>
              <a:gd name="connsiteX1" fmla="*/ 5716574 w 6096000"/>
              <a:gd name="connsiteY1" fmla="*/ 714840 h 2679931"/>
              <a:gd name="connsiteX2" fmla="*/ 6096000 w 6096000"/>
              <a:gd name="connsiteY2" fmla="*/ 840871 h 2679931"/>
              <a:gd name="connsiteX3" fmla="*/ 6096000 w 6096000"/>
              <a:gd name="connsiteY3" fmla="*/ 2679931 h 2679931"/>
              <a:gd name="connsiteX4" fmla="*/ 0 w 6096000"/>
              <a:gd name="connsiteY4" fmla="*/ 2679931 h 2679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2679931">
                <a:moveTo>
                  <a:pt x="0" y="0"/>
                </a:moveTo>
                <a:cubicBezTo>
                  <a:pt x="2232462" y="0"/>
                  <a:pt x="4253575" y="273175"/>
                  <a:pt x="5716574" y="714840"/>
                </a:cubicBezTo>
                <a:lnTo>
                  <a:pt x="6096000" y="840871"/>
                </a:lnTo>
                <a:lnTo>
                  <a:pt x="6096000" y="2679931"/>
                </a:lnTo>
                <a:lnTo>
                  <a:pt x="0" y="2679931"/>
                </a:lnTo>
                <a:close/>
              </a:path>
            </a:pathLst>
          </a:custGeom>
          <a:solidFill>
            <a:srgbClr val="0F34A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771F1576-2239-14CE-0D57-8DA408F6E1F6}"/>
              </a:ext>
            </a:extLst>
          </p:cNvPr>
          <p:cNvSpPr/>
          <p:nvPr/>
        </p:nvSpPr>
        <p:spPr>
          <a:xfrm>
            <a:off x="6368810" y="1149881"/>
            <a:ext cx="1733643" cy="328150"/>
          </a:xfrm>
          <a:prstGeom prst="roundRect">
            <a:avLst>
              <a:gd name="adj" fmla="val 50000"/>
            </a:avLst>
          </a:prstGeom>
          <a:solidFill>
            <a:srgbClr val="0F3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7EE396AB-486B-36BF-EE1C-B71F27065882}"/>
              </a:ext>
            </a:extLst>
          </p:cNvPr>
          <p:cNvSpPr/>
          <p:nvPr/>
        </p:nvSpPr>
        <p:spPr>
          <a:xfrm rot="10800000">
            <a:off x="6798756" y="0"/>
            <a:ext cx="5393244" cy="626125"/>
          </a:xfrm>
          <a:custGeom>
            <a:avLst/>
            <a:gdLst>
              <a:gd name="connsiteX0" fmla="*/ 5393244 w 5393244"/>
              <a:gd name="connsiteY0" fmla="*/ 626125 h 626125"/>
              <a:gd name="connsiteX1" fmla="*/ 0 w 5393244"/>
              <a:gd name="connsiteY1" fmla="*/ 626125 h 626125"/>
              <a:gd name="connsiteX2" fmla="*/ 0 w 5393244"/>
              <a:gd name="connsiteY2" fmla="*/ 0 h 626125"/>
              <a:gd name="connsiteX3" fmla="*/ 3 w 5393244"/>
              <a:gd name="connsiteY3" fmla="*/ 0 h 626125"/>
              <a:gd name="connsiteX4" fmla="*/ 5142468 w 5393244"/>
              <a:gd name="connsiteY4" fmla="*/ 557318 h 626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3244" h="626125">
                <a:moveTo>
                  <a:pt x="5393244" y="626125"/>
                </a:moveTo>
                <a:lnTo>
                  <a:pt x="0" y="626125"/>
                </a:lnTo>
                <a:lnTo>
                  <a:pt x="0" y="0"/>
                </a:lnTo>
                <a:lnTo>
                  <a:pt x="3" y="0"/>
                </a:lnTo>
                <a:cubicBezTo>
                  <a:pt x="1953406" y="0"/>
                  <a:pt x="3744997" y="209149"/>
                  <a:pt x="5142468" y="557318"/>
                </a:cubicBezTo>
                <a:close/>
              </a:path>
            </a:pathLst>
          </a:custGeom>
          <a:solidFill>
            <a:srgbClr val="0F34A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64FB7865-2B59-3A97-5718-C62F0BC84D26}"/>
              </a:ext>
            </a:extLst>
          </p:cNvPr>
          <p:cNvSpPr/>
          <p:nvPr/>
        </p:nvSpPr>
        <p:spPr>
          <a:xfrm>
            <a:off x="0" y="4178069"/>
            <a:ext cx="12192000" cy="2679931"/>
          </a:xfrm>
          <a:custGeom>
            <a:avLst/>
            <a:gdLst>
              <a:gd name="connsiteX0" fmla="*/ 6096000 w 12192000"/>
              <a:gd name="connsiteY0" fmla="*/ 0 h 2679931"/>
              <a:gd name="connsiteX1" fmla="*/ 11812574 w 12192000"/>
              <a:gd name="connsiteY1" fmla="*/ 714840 h 2679931"/>
              <a:gd name="connsiteX2" fmla="*/ 12192000 w 12192000"/>
              <a:gd name="connsiteY2" fmla="*/ 840871 h 2679931"/>
              <a:gd name="connsiteX3" fmla="*/ 12192000 w 12192000"/>
              <a:gd name="connsiteY3" fmla="*/ 2679931 h 2679931"/>
              <a:gd name="connsiteX4" fmla="*/ 0 w 12192000"/>
              <a:gd name="connsiteY4" fmla="*/ 2679931 h 2679931"/>
              <a:gd name="connsiteX5" fmla="*/ 0 w 12192000"/>
              <a:gd name="connsiteY5" fmla="*/ 840871 h 2679931"/>
              <a:gd name="connsiteX6" fmla="*/ 379426 w 12192000"/>
              <a:gd name="connsiteY6" fmla="*/ 714840 h 2679931"/>
              <a:gd name="connsiteX7" fmla="*/ 6096000 w 12192000"/>
              <a:gd name="connsiteY7" fmla="*/ 0 h 2679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679931">
                <a:moveTo>
                  <a:pt x="6096000" y="0"/>
                </a:moveTo>
                <a:cubicBezTo>
                  <a:pt x="8328461" y="0"/>
                  <a:pt x="10349575" y="273175"/>
                  <a:pt x="11812574" y="714840"/>
                </a:cubicBezTo>
                <a:lnTo>
                  <a:pt x="12192000" y="840871"/>
                </a:lnTo>
                <a:lnTo>
                  <a:pt x="12192000" y="2679931"/>
                </a:lnTo>
                <a:lnTo>
                  <a:pt x="0" y="2679931"/>
                </a:lnTo>
                <a:lnTo>
                  <a:pt x="0" y="840871"/>
                </a:lnTo>
                <a:lnTo>
                  <a:pt x="379426" y="714840"/>
                </a:lnTo>
                <a:cubicBezTo>
                  <a:pt x="1842425" y="273175"/>
                  <a:pt x="3863539" y="0"/>
                  <a:pt x="6096000" y="0"/>
                </a:cubicBezTo>
                <a:close/>
              </a:path>
            </a:pathLst>
          </a:custGeom>
          <a:solidFill>
            <a:srgbClr val="0F3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F7C60EE7-B740-1697-40E9-BA0796ECC833}"/>
              </a:ext>
            </a:extLst>
          </p:cNvPr>
          <p:cNvSpPr/>
          <p:nvPr/>
        </p:nvSpPr>
        <p:spPr>
          <a:xfrm>
            <a:off x="4292190" y="4892067"/>
            <a:ext cx="3607614" cy="2616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EABA45A3-75D6-BBFF-D1B1-9BBCC2530924}"/>
              </a:ext>
            </a:extLst>
          </p:cNvPr>
          <p:cNvSpPr/>
          <p:nvPr/>
        </p:nvSpPr>
        <p:spPr>
          <a:xfrm>
            <a:off x="0" y="4819412"/>
            <a:ext cx="12192000" cy="2038588"/>
          </a:xfrm>
          <a:custGeom>
            <a:avLst/>
            <a:gdLst>
              <a:gd name="connsiteX0" fmla="*/ 7491123 w 12192000"/>
              <a:gd name="connsiteY0" fmla="*/ 1746359 h 2038588"/>
              <a:gd name="connsiteX1" fmla="*/ 7442402 w 12192000"/>
              <a:gd name="connsiteY1" fmla="*/ 1749912 h 2038588"/>
              <a:gd name="connsiteX2" fmla="*/ 7487063 w 12192000"/>
              <a:gd name="connsiteY2" fmla="*/ 1758032 h 2038588"/>
              <a:gd name="connsiteX3" fmla="*/ 7539845 w 12192000"/>
              <a:gd name="connsiteY3" fmla="*/ 1758032 h 2038588"/>
              <a:gd name="connsiteX4" fmla="*/ 7491123 w 12192000"/>
              <a:gd name="connsiteY4" fmla="*/ 1746359 h 2038588"/>
              <a:gd name="connsiteX5" fmla="*/ 7828114 w 12192000"/>
              <a:gd name="connsiteY5" fmla="*/ 1664649 h 2038588"/>
              <a:gd name="connsiteX6" fmla="*/ 7755031 w 12192000"/>
              <a:gd name="connsiteY6" fmla="*/ 1758032 h 2038588"/>
              <a:gd name="connsiteX7" fmla="*/ 7832174 w 12192000"/>
              <a:gd name="connsiteY7" fmla="*/ 1762092 h 2038588"/>
              <a:gd name="connsiteX8" fmla="*/ 7848414 w 12192000"/>
              <a:gd name="connsiteY8" fmla="*/ 1745852 h 2038588"/>
              <a:gd name="connsiteX9" fmla="*/ 7897135 w 12192000"/>
              <a:gd name="connsiteY9" fmla="*/ 1749912 h 2038588"/>
              <a:gd name="connsiteX10" fmla="*/ 7828114 w 12192000"/>
              <a:gd name="connsiteY10" fmla="*/ 1664649 h 2038588"/>
              <a:gd name="connsiteX11" fmla="*/ 7661648 w 12192000"/>
              <a:gd name="connsiteY11" fmla="*/ 1664649 h 2038588"/>
              <a:gd name="connsiteX12" fmla="*/ 7657588 w 12192000"/>
              <a:gd name="connsiteY12" fmla="*/ 1672769 h 2038588"/>
              <a:gd name="connsiteX13" fmla="*/ 7686009 w 12192000"/>
              <a:gd name="connsiteY13" fmla="*/ 1745852 h 2038588"/>
              <a:gd name="connsiteX14" fmla="*/ 7686009 w 12192000"/>
              <a:gd name="connsiteY14" fmla="*/ 1668709 h 2038588"/>
              <a:gd name="connsiteX15" fmla="*/ 7661648 w 12192000"/>
              <a:gd name="connsiteY15" fmla="*/ 1664649 h 2038588"/>
              <a:gd name="connsiteX16" fmla="*/ 7673829 w 12192000"/>
              <a:gd name="connsiteY16" fmla="*/ 1563146 h 2038588"/>
              <a:gd name="connsiteX17" fmla="*/ 7657588 w 12192000"/>
              <a:gd name="connsiteY17" fmla="*/ 1628108 h 2038588"/>
              <a:gd name="connsiteX18" fmla="*/ 7665708 w 12192000"/>
              <a:gd name="connsiteY18" fmla="*/ 1636229 h 2038588"/>
              <a:gd name="connsiteX19" fmla="*/ 7681949 w 12192000"/>
              <a:gd name="connsiteY19" fmla="*/ 1636229 h 2038588"/>
              <a:gd name="connsiteX20" fmla="*/ 7686009 w 12192000"/>
              <a:gd name="connsiteY20" fmla="*/ 1567206 h 2038588"/>
              <a:gd name="connsiteX21" fmla="*/ 7673829 w 12192000"/>
              <a:gd name="connsiteY21" fmla="*/ 1563146 h 2038588"/>
              <a:gd name="connsiteX22" fmla="*/ 7755031 w 12192000"/>
              <a:gd name="connsiteY22" fmla="*/ 1555026 h 2038588"/>
              <a:gd name="connsiteX23" fmla="*/ 7750971 w 12192000"/>
              <a:gd name="connsiteY23" fmla="*/ 1705251 h 2038588"/>
              <a:gd name="connsiteX24" fmla="*/ 7811874 w 12192000"/>
              <a:gd name="connsiteY24" fmla="*/ 1636229 h 2038588"/>
              <a:gd name="connsiteX25" fmla="*/ 7755031 w 12192000"/>
              <a:gd name="connsiteY25" fmla="*/ 1555026 h 2038588"/>
              <a:gd name="connsiteX26" fmla="*/ 7665708 w 12192000"/>
              <a:gd name="connsiteY26" fmla="*/ 1270818 h 2038588"/>
              <a:gd name="connsiteX27" fmla="*/ 7665708 w 12192000"/>
              <a:gd name="connsiteY27" fmla="*/ 1315479 h 2038588"/>
              <a:gd name="connsiteX28" fmla="*/ 7686009 w 12192000"/>
              <a:gd name="connsiteY28" fmla="*/ 1315479 h 2038588"/>
              <a:gd name="connsiteX29" fmla="*/ 7690069 w 12192000"/>
              <a:gd name="connsiteY29" fmla="*/ 1295179 h 2038588"/>
              <a:gd name="connsiteX30" fmla="*/ 7665708 w 12192000"/>
              <a:gd name="connsiteY30" fmla="*/ 1270818 h 2038588"/>
              <a:gd name="connsiteX31" fmla="*/ 10978768 w 12192000"/>
              <a:gd name="connsiteY31" fmla="*/ 1173375 h 2038588"/>
              <a:gd name="connsiteX32" fmla="*/ 10982829 w 12192000"/>
              <a:gd name="connsiteY32" fmla="*/ 1193676 h 2038588"/>
              <a:gd name="connsiteX33" fmla="*/ 10990949 w 12192000"/>
              <a:gd name="connsiteY33" fmla="*/ 1185555 h 2038588"/>
              <a:gd name="connsiteX34" fmla="*/ 10978768 w 12192000"/>
              <a:gd name="connsiteY34" fmla="*/ 1173375 h 2038588"/>
              <a:gd name="connsiteX35" fmla="*/ 7665708 w 12192000"/>
              <a:gd name="connsiteY35" fmla="*/ 1169315 h 2038588"/>
              <a:gd name="connsiteX36" fmla="*/ 7665708 w 12192000"/>
              <a:gd name="connsiteY36" fmla="*/ 1234276 h 2038588"/>
              <a:gd name="connsiteX37" fmla="*/ 7690069 w 12192000"/>
              <a:gd name="connsiteY37" fmla="*/ 1201796 h 2038588"/>
              <a:gd name="connsiteX38" fmla="*/ 7665708 w 12192000"/>
              <a:gd name="connsiteY38" fmla="*/ 1169315 h 2038588"/>
              <a:gd name="connsiteX39" fmla="*/ 10995008 w 12192000"/>
              <a:gd name="connsiteY39" fmla="*/ 1132774 h 2038588"/>
              <a:gd name="connsiteX40" fmla="*/ 10995008 w 12192000"/>
              <a:gd name="connsiteY40" fmla="*/ 1193676 h 2038588"/>
              <a:gd name="connsiteX41" fmla="*/ 10982829 w 12192000"/>
              <a:gd name="connsiteY41" fmla="*/ 1209916 h 2038588"/>
              <a:gd name="connsiteX42" fmla="*/ 10970646 w 12192000"/>
              <a:gd name="connsiteY42" fmla="*/ 1181495 h 2038588"/>
              <a:gd name="connsiteX43" fmla="*/ 10978768 w 12192000"/>
              <a:gd name="connsiteY43" fmla="*/ 1157135 h 2038588"/>
              <a:gd name="connsiteX44" fmla="*/ 10970646 w 12192000"/>
              <a:gd name="connsiteY44" fmla="*/ 1149015 h 2038588"/>
              <a:gd name="connsiteX45" fmla="*/ 10970646 w 12192000"/>
              <a:gd name="connsiteY45" fmla="*/ 1136835 h 2038588"/>
              <a:gd name="connsiteX46" fmla="*/ 10982829 w 12192000"/>
              <a:gd name="connsiteY46" fmla="*/ 1149015 h 2038588"/>
              <a:gd name="connsiteX47" fmla="*/ 10995008 w 12192000"/>
              <a:gd name="connsiteY47" fmla="*/ 1132774 h 2038588"/>
              <a:gd name="connsiteX48" fmla="*/ 7665708 w 12192000"/>
              <a:gd name="connsiteY48" fmla="*/ 1079992 h 2038588"/>
              <a:gd name="connsiteX49" fmla="*/ 7665708 w 12192000"/>
              <a:gd name="connsiteY49" fmla="*/ 1136835 h 2038588"/>
              <a:gd name="connsiteX50" fmla="*/ 7690069 w 12192000"/>
              <a:gd name="connsiteY50" fmla="*/ 1104353 h 2038588"/>
              <a:gd name="connsiteX51" fmla="*/ 7665708 w 12192000"/>
              <a:gd name="connsiteY51" fmla="*/ 1079992 h 2038588"/>
              <a:gd name="connsiteX52" fmla="*/ 7665708 w 12192000"/>
              <a:gd name="connsiteY52" fmla="*/ 986609 h 2038588"/>
              <a:gd name="connsiteX53" fmla="*/ 7665708 w 12192000"/>
              <a:gd name="connsiteY53" fmla="*/ 1043452 h 2038588"/>
              <a:gd name="connsiteX54" fmla="*/ 7690069 w 12192000"/>
              <a:gd name="connsiteY54" fmla="*/ 1015030 h 2038588"/>
              <a:gd name="connsiteX55" fmla="*/ 7665708 w 12192000"/>
              <a:gd name="connsiteY55" fmla="*/ 986609 h 2038588"/>
              <a:gd name="connsiteX56" fmla="*/ 7669769 w 12192000"/>
              <a:gd name="connsiteY56" fmla="*/ 905407 h 2038588"/>
              <a:gd name="connsiteX57" fmla="*/ 7665708 w 12192000"/>
              <a:gd name="connsiteY57" fmla="*/ 954129 h 2038588"/>
              <a:gd name="connsiteX58" fmla="*/ 7690069 w 12192000"/>
              <a:gd name="connsiteY58" fmla="*/ 929768 h 2038588"/>
              <a:gd name="connsiteX59" fmla="*/ 7669769 w 12192000"/>
              <a:gd name="connsiteY59" fmla="*/ 905407 h 2038588"/>
              <a:gd name="connsiteX60" fmla="*/ 7669769 w 12192000"/>
              <a:gd name="connsiteY60" fmla="*/ 820145 h 2038588"/>
              <a:gd name="connsiteX61" fmla="*/ 7669769 w 12192000"/>
              <a:gd name="connsiteY61" fmla="*/ 872926 h 2038588"/>
              <a:gd name="connsiteX62" fmla="*/ 7694129 w 12192000"/>
              <a:gd name="connsiteY62" fmla="*/ 840445 h 2038588"/>
              <a:gd name="connsiteX63" fmla="*/ 7690069 w 12192000"/>
              <a:gd name="connsiteY63" fmla="*/ 820145 h 2038588"/>
              <a:gd name="connsiteX64" fmla="*/ 7702249 w 12192000"/>
              <a:gd name="connsiteY64" fmla="*/ 0 h 2038588"/>
              <a:gd name="connsiteX65" fmla="*/ 7710369 w 12192000"/>
              <a:gd name="connsiteY65" fmla="*/ 4060 h 2038588"/>
              <a:gd name="connsiteX66" fmla="*/ 7706309 w 12192000"/>
              <a:gd name="connsiteY66" fmla="*/ 158346 h 2038588"/>
              <a:gd name="connsiteX67" fmla="*/ 7706309 w 12192000"/>
              <a:gd name="connsiteY67" fmla="*/ 182706 h 2038588"/>
              <a:gd name="connsiteX68" fmla="*/ 7718489 w 12192000"/>
              <a:gd name="connsiteY68" fmla="*/ 194886 h 2038588"/>
              <a:gd name="connsiteX69" fmla="*/ 7710369 w 12192000"/>
              <a:gd name="connsiteY69" fmla="*/ 203006 h 2038588"/>
              <a:gd name="connsiteX70" fmla="*/ 7710369 w 12192000"/>
              <a:gd name="connsiteY70" fmla="*/ 292329 h 2038588"/>
              <a:gd name="connsiteX71" fmla="*/ 7726610 w 12192000"/>
              <a:gd name="connsiteY71" fmla="*/ 304510 h 2038588"/>
              <a:gd name="connsiteX72" fmla="*/ 7714429 w 12192000"/>
              <a:gd name="connsiteY72" fmla="*/ 389772 h 2038588"/>
              <a:gd name="connsiteX73" fmla="*/ 7734731 w 12192000"/>
              <a:gd name="connsiteY73" fmla="*/ 410073 h 2038588"/>
              <a:gd name="connsiteX74" fmla="*/ 7742851 w 12192000"/>
              <a:gd name="connsiteY74" fmla="*/ 442553 h 2038588"/>
              <a:gd name="connsiteX75" fmla="*/ 7726610 w 12192000"/>
              <a:gd name="connsiteY75" fmla="*/ 466914 h 2038588"/>
              <a:gd name="connsiteX76" fmla="*/ 7726610 w 12192000"/>
              <a:gd name="connsiteY76" fmla="*/ 552176 h 2038588"/>
              <a:gd name="connsiteX77" fmla="*/ 7738791 w 12192000"/>
              <a:gd name="connsiteY77" fmla="*/ 568417 h 2038588"/>
              <a:gd name="connsiteX78" fmla="*/ 7726610 w 12192000"/>
              <a:gd name="connsiteY78" fmla="*/ 588718 h 2038588"/>
              <a:gd name="connsiteX79" fmla="*/ 7824054 w 12192000"/>
              <a:gd name="connsiteY79" fmla="*/ 714582 h 2038588"/>
              <a:gd name="connsiteX80" fmla="*/ 7819994 w 12192000"/>
              <a:gd name="connsiteY80" fmla="*/ 734882 h 2038588"/>
              <a:gd name="connsiteX81" fmla="*/ 7755031 w 12192000"/>
              <a:gd name="connsiteY81" fmla="*/ 807965 h 2038588"/>
              <a:gd name="connsiteX82" fmla="*/ 7750971 w 12192000"/>
              <a:gd name="connsiteY82" fmla="*/ 852626 h 2038588"/>
              <a:gd name="connsiteX83" fmla="*/ 7750971 w 12192000"/>
              <a:gd name="connsiteY83" fmla="*/ 1343900 h 2038588"/>
              <a:gd name="connsiteX84" fmla="*/ 7836234 w 12192000"/>
              <a:gd name="connsiteY84" fmla="*/ 1449463 h 2038588"/>
              <a:gd name="connsiteX85" fmla="*/ 7791573 w 12192000"/>
              <a:gd name="connsiteY85" fmla="*/ 1534726 h 2038588"/>
              <a:gd name="connsiteX86" fmla="*/ 7949917 w 12192000"/>
              <a:gd name="connsiteY86" fmla="*/ 1758032 h 2038588"/>
              <a:gd name="connsiteX87" fmla="*/ 7990518 w 12192000"/>
              <a:gd name="connsiteY87" fmla="*/ 1758032 h 2038588"/>
              <a:gd name="connsiteX88" fmla="*/ 8010820 w 12192000"/>
              <a:gd name="connsiteY88" fmla="*/ 1676829 h 2038588"/>
              <a:gd name="connsiteX89" fmla="*/ 8128562 w 12192000"/>
              <a:gd name="connsiteY89" fmla="*/ 1676829 h 2038588"/>
              <a:gd name="connsiteX90" fmla="*/ 8144802 w 12192000"/>
              <a:gd name="connsiteY90" fmla="*/ 1701191 h 2038588"/>
              <a:gd name="connsiteX91" fmla="*/ 8388410 w 12192000"/>
              <a:gd name="connsiteY91" fmla="*/ 1701191 h 2038588"/>
              <a:gd name="connsiteX92" fmla="*/ 8388410 w 12192000"/>
              <a:gd name="connsiteY92" fmla="*/ 1575328 h 2038588"/>
              <a:gd name="connsiteX93" fmla="*/ 7986458 w 12192000"/>
              <a:gd name="connsiteY93" fmla="*/ 1421042 h 2038588"/>
              <a:gd name="connsiteX94" fmla="*/ 8002700 w 12192000"/>
              <a:gd name="connsiteY94" fmla="*/ 1412922 h 2038588"/>
              <a:gd name="connsiteX95" fmla="*/ 8230066 w 12192000"/>
              <a:gd name="connsiteY95" fmla="*/ 1416982 h 2038588"/>
              <a:gd name="connsiteX96" fmla="*/ 8295028 w 12192000"/>
              <a:gd name="connsiteY96" fmla="*/ 1425102 h 2038588"/>
              <a:gd name="connsiteX97" fmla="*/ 8981188 w 12192000"/>
              <a:gd name="connsiteY97" fmla="*/ 1429162 h 2038588"/>
              <a:gd name="connsiteX98" fmla="*/ 8997428 w 12192000"/>
              <a:gd name="connsiteY98" fmla="*/ 1421042 h 2038588"/>
              <a:gd name="connsiteX99" fmla="*/ 9241036 w 12192000"/>
              <a:gd name="connsiteY99" fmla="*/ 1421042 h 2038588"/>
              <a:gd name="connsiteX100" fmla="*/ 9241036 w 12192000"/>
              <a:gd name="connsiteY100" fmla="*/ 1433222 h 2038588"/>
              <a:gd name="connsiteX101" fmla="*/ 9151713 w 12192000"/>
              <a:gd name="connsiteY101" fmla="*/ 1477884 h 2038588"/>
              <a:gd name="connsiteX102" fmla="*/ 8855324 w 12192000"/>
              <a:gd name="connsiteY102" fmla="*/ 1575328 h 2038588"/>
              <a:gd name="connsiteX103" fmla="*/ 8847204 w 12192000"/>
              <a:gd name="connsiteY103" fmla="*/ 1607808 h 2038588"/>
              <a:gd name="connsiteX104" fmla="*/ 8855324 w 12192000"/>
              <a:gd name="connsiteY104" fmla="*/ 1640289 h 2038588"/>
              <a:gd name="connsiteX105" fmla="*/ 9184194 w 12192000"/>
              <a:gd name="connsiteY105" fmla="*/ 1640289 h 2038588"/>
              <a:gd name="connsiteX106" fmla="*/ 9184194 w 12192000"/>
              <a:gd name="connsiteY106" fmla="*/ 1684951 h 2038588"/>
              <a:gd name="connsiteX107" fmla="*/ 9265397 w 12192000"/>
              <a:gd name="connsiteY107" fmla="*/ 1684951 h 2038588"/>
              <a:gd name="connsiteX108" fmla="*/ 9297878 w 12192000"/>
              <a:gd name="connsiteY108" fmla="*/ 1624048 h 2038588"/>
              <a:gd name="connsiteX109" fmla="*/ 9297878 w 12192000"/>
              <a:gd name="connsiteY109" fmla="*/ 1246458 h 2038588"/>
              <a:gd name="connsiteX110" fmla="*/ 9318179 w 12192000"/>
              <a:gd name="connsiteY110" fmla="*/ 1218036 h 2038588"/>
              <a:gd name="connsiteX111" fmla="*/ 9318179 w 12192000"/>
              <a:gd name="connsiteY111" fmla="*/ 1144955 h 2038588"/>
              <a:gd name="connsiteX112" fmla="*/ 9326299 w 12192000"/>
              <a:gd name="connsiteY112" fmla="*/ 1108413 h 2038588"/>
              <a:gd name="connsiteX113" fmla="*/ 9358779 w 12192000"/>
              <a:gd name="connsiteY113" fmla="*/ 1108413 h 2038588"/>
              <a:gd name="connsiteX114" fmla="*/ 9362840 w 12192000"/>
              <a:gd name="connsiteY114" fmla="*/ 1140895 h 2038588"/>
              <a:gd name="connsiteX115" fmla="*/ 9496823 w 12192000"/>
              <a:gd name="connsiteY115" fmla="*/ 1140895 h 2038588"/>
              <a:gd name="connsiteX116" fmla="*/ 9504945 w 12192000"/>
              <a:gd name="connsiteY116" fmla="*/ 1112473 h 2038588"/>
              <a:gd name="connsiteX117" fmla="*/ 9529305 w 12192000"/>
              <a:gd name="connsiteY117" fmla="*/ 1108413 h 2038588"/>
              <a:gd name="connsiteX118" fmla="*/ 9537425 w 12192000"/>
              <a:gd name="connsiteY118" fmla="*/ 1112473 h 2038588"/>
              <a:gd name="connsiteX119" fmla="*/ 9549605 w 12192000"/>
              <a:gd name="connsiteY119" fmla="*/ 1153075 h 2038588"/>
              <a:gd name="connsiteX120" fmla="*/ 9545545 w 12192000"/>
              <a:gd name="connsiteY120" fmla="*/ 1230216 h 2038588"/>
              <a:gd name="connsiteX121" fmla="*/ 9561786 w 12192000"/>
              <a:gd name="connsiteY121" fmla="*/ 1246458 h 2038588"/>
              <a:gd name="connsiteX122" fmla="*/ 9565846 w 12192000"/>
              <a:gd name="connsiteY122" fmla="*/ 1287059 h 2038588"/>
              <a:gd name="connsiteX123" fmla="*/ 9573966 w 12192000"/>
              <a:gd name="connsiteY123" fmla="*/ 1291119 h 2038588"/>
              <a:gd name="connsiteX124" fmla="*/ 9598326 w 12192000"/>
              <a:gd name="connsiteY124" fmla="*/ 1278938 h 2038588"/>
              <a:gd name="connsiteX125" fmla="*/ 9598326 w 12192000"/>
              <a:gd name="connsiteY125" fmla="*/ 994730 h 2038588"/>
              <a:gd name="connsiteX126" fmla="*/ 9614567 w 12192000"/>
              <a:gd name="connsiteY126" fmla="*/ 994730 h 2038588"/>
              <a:gd name="connsiteX127" fmla="*/ 9902836 w 12192000"/>
              <a:gd name="connsiteY127" fmla="*/ 1043452 h 2038588"/>
              <a:gd name="connsiteX128" fmla="*/ 9906896 w 12192000"/>
              <a:gd name="connsiteY128" fmla="*/ 1075932 h 2038588"/>
              <a:gd name="connsiteX129" fmla="*/ 9906896 w 12192000"/>
              <a:gd name="connsiteY129" fmla="*/ 1262698 h 2038588"/>
              <a:gd name="connsiteX130" fmla="*/ 10065240 w 12192000"/>
              <a:gd name="connsiteY130" fmla="*/ 1287059 h 2038588"/>
              <a:gd name="connsiteX131" fmla="*/ 10065240 w 12192000"/>
              <a:gd name="connsiteY131" fmla="*/ 1307359 h 2038588"/>
              <a:gd name="connsiteX132" fmla="*/ 10065240 w 12192000"/>
              <a:gd name="connsiteY132" fmla="*/ 1766152 h 2038588"/>
              <a:gd name="connsiteX133" fmla="*/ 10077420 w 12192000"/>
              <a:gd name="connsiteY133" fmla="*/ 1770212 h 2038588"/>
              <a:gd name="connsiteX134" fmla="*/ 10093662 w 12192000"/>
              <a:gd name="connsiteY134" fmla="*/ 1741792 h 2038588"/>
              <a:gd name="connsiteX135" fmla="*/ 10073360 w 12192000"/>
              <a:gd name="connsiteY135" fmla="*/ 921648 h 2038588"/>
              <a:gd name="connsiteX136" fmla="*/ 10369749 w 12192000"/>
              <a:gd name="connsiteY136" fmla="*/ 921648 h 2038588"/>
              <a:gd name="connsiteX137" fmla="*/ 10369749 w 12192000"/>
              <a:gd name="connsiteY137" fmla="*/ 1676829 h 2038588"/>
              <a:gd name="connsiteX138" fmla="*/ 10377869 w 12192000"/>
              <a:gd name="connsiteY138" fmla="*/ 1680889 h 2038588"/>
              <a:gd name="connsiteX139" fmla="*/ 10438772 w 12192000"/>
              <a:gd name="connsiteY139" fmla="*/ 1648409 h 2038588"/>
              <a:gd name="connsiteX140" fmla="*/ 10422531 w 12192000"/>
              <a:gd name="connsiteY140" fmla="*/ 946009 h 2038588"/>
              <a:gd name="connsiteX141" fmla="*/ 10479374 w 12192000"/>
              <a:gd name="connsiteY141" fmla="*/ 946009 h 2038588"/>
              <a:gd name="connsiteX142" fmla="*/ 10479374 w 12192000"/>
              <a:gd name="connsiteY142" fmla="*/ 828265 h 2038588"/>
              <a:gd name="connsiteX143" fmla="*/ 10532153 w 12192000"/>
              <a:gd name="connsiteY143" fmla="*/ 803905 h 2038588"/>
              <a:gd name="connsiteX144" fmla="*/ 10532153 w 12192000"/>
              <a:gd name="connsiteY144" fmla="*/ 763303 h 2038588"/>
              <a:gd name="connsiteX145" fmla="*/ 10540274 w 12192000"/>
              <a:gd name="connsiteY145" fmla="*/ 755183 h 2038588"/>
              <a:gd name="connsiteX146" fmla="*/ 10763583 w 12192000"/>
              <a:gd name="connsiteY146" fmla="*/ 751123 h 2038588"/>
              <a:gd name="connsiteX147" fmla="*/ 10763583 w 12192000"/>
              <a:gd name="connsiteY147" fmla="*/ 730822 h 2038588"/>
              <a:gd name="connsiteX148" fmla="*/ 10763583 w 12192000"/>
              <a:gd name="connsiteY148" fmla="*/ 718642 h 2038588"/>
              <a:gd name="connsiteX149" fmla="*/ 10763583 w 12192000"/>
              <a:gd name="connsiteY149" fmla="*/ 710522 h 2038588"/>
              <a:gd name="connsiteX150" fmla="*/ 10783882 w 12192000"/>
              <a:gd name="connsiteY150" fmla="*/ 698342 h 2038588"/>
              <a:gd name="connsiteX151" fmla="*/ 10783882 w 12192000"/>
              <a:gd name="connsiteY151" fmla="*/ 686160 h 2038588"/>
              <a:gd name="connsiteX152" fmla="*/ 10792002 w 12192000"/>
              <a:gd name="connsiteY152" fmla="*/ 678040 h 2038588"/>
              <a:gd name="connsiteX153" fmla="*/ 10792002 w 12192000"/>
              <a:gd name="connsiteY153" fmla="*/ 588718 h 2038588"/>
              <a:gd name="connsiteX154" fmla="*/ 10804183 w 12192000"/>
              <a:gd name="connsiteY154" fmla="*/ 588718 h 2038588"/>
              <a:gd name="connsiteX155" fmla="*/ 10804183 w 12192000"/>
              <a:gd name="connsiteY155" fmla="*/ 673980 h 2038588"/>
              <a:gd name="connsiteX156" fmla="*/ 10808242 w 12192000"/>
              <a:gd name="connsiteY156" fmla="*/ 702402 h 2038588"/>
              <a:gd name="connsiteX157" fmla="*/ 10824483 w 12192000"/>
              <a:gd name="connsiteY157" fmla="*/ 710522 h 2038588"/>
              <a:gd name="connsiteX158" fmla="*/ 10828544 w 12192000"/>
              <a:gd name="connsiteY158" fmla="*/ 759243 h 2038588"/>
              <a:gd name="connsiteX159" fmla="*/ 10852904 w 12192000"/>
              <a:gd name="connsiteY159" fmla="*/ 771423 h 2038588"/>
              <a:gd name="connsiteX160" fmla="*/ 10856963 w 12192000"/>
              <a:gd name="connsiteY160" fmla="*/ 832325 h 2038588"/>
              <a:gd name="connsiteX161" fmla="*/ 10873205 w 12192000"/>
              <a:gd name="connsiteY161" fmla="*/ 856686 h 2038588"/>
              <a:gd name="connsiteX162" fmla="*/ 10873205 w 12192000"/>
              <a:gd name="connsiteY162" fmla="*/ 958189 h 2038588"/>
              <a:gd name="connsiteX163" fmla="*/ 10889445 w 12192000"/>
              <a:gd name="connsiteY163" fmla="*/ 970369 h 2038588"/>
              <a:gd name="connsiteX164" fmla="*/ 10889445 w 12192000"/>
              <a:gd name="connsiteY164" fmla="*/ 1404802 h 2038588"/>
              <a:gd name="connsiteX165" fmla="*/ 10962526 w 12192000"/>
              <a:gd name="connsiteY165" fmla="*/ 1360141 h 2038588"/>
              <a:gd name="connsiteX166" fmla="*/ 10962526 w 12192000"/>
              <a:gd name="connsiteY166" fmla="*/ 1230216 h 2038588"/>
              <a:gd name="connsiteX167" fmla="*/ 10974708 w 12192000"/>
              <a:gd name="connsiteY167" fmla="*/ 1218036 h 2038588"/>
              <a:gd name="connsiteX168" fmla="*/ 10982829 w 12192000"/>
              <a:gd name="connsiteY168" fmla="*/ 1222096 h 2038588"/>
              <a:gd name="connsiteX169" fmla="*/ 10984979 w 12192000"/>
              <a:gd name="connsiteY169" fmla="*/ 1223882 h 2038588"/>
              <a:gd name="connsiteX170" fmla="*/ 10990949 w 12192000"/>
              <a:gd name="connsiteY170" fmla="*/ 1222096 h 2038588"/>
              <a:gd name="connsiteX171" fmla="*/ 11153354 w 12192000"/>
              <a:gd name="connsiteY171" fmla="*/ 1339839 h 2038588"/>
              <a:gd name="connsiteX172" fmla="*/ 11153354 w 12192000"/>
              <a:gd name="connsiteY172" fmla="*/ 1132774 h 2038588"/>
              <a:gd name="connsiteX173" fmla="*/ 11242676 w 12192000"/>
              <a:gd name="connsiteY173" fmla="*/ 1100293 h 2038588"/>
              <a:gd name="connsiteX174" fmla="*/ 11287336 w 12192000"/>
              <a:gd name="connsiteY174" fmla="*/ 1104353 h 2038588"/>
              <a:gd name="connsiteX175" fmla="*/ 11299519 w 12192000"/>
              <a:gd name="connsiteY175" fmla="*/ 1120593 h 2038588"/>
              <a:gd name="connsiteX176" fmla="*/ 11376659 w 12192000"/>
              <a:gd name="connsiteY176" fmla="*/ 1088112 h 2038588"/>
              <a:gd name="connsiteX177" fmla="*/ 11478163 w 12192000"/>
              <a:gd name="connsiteY177" fmla="*/ 1067812 h 2038588"/>
              <a:gd name="connsiteX178" fmla="*/ 11482222 w 12192000"/>
              <a:gd name="connsiteY178" fmla="*/ 1096233 h 2038588"/>
              <a:gd name="connsiteX179" fmla="*/ 11506583 w 12192000"/>
              <a:gd name="connsiteY179" fmla="*/ 1136835 h 2038588"/>
              <a:gd name="connsiteX180" fmla="*/ 11502524 w 12192000"/>
              <a:gd name="connsiteY180" fmla="*/ 1380441 h 2038588"/>
              <a:gd name="connsiteX181" fmla="*/ 11510644 w 12192000"/>
              <a:gd name="connsiteY181" fmla="*/ 1384502 h 2038588"/>
              <a:gd name="connsiteX182" fmla="*/ 11535006 w 12192000"/>
              <a:gd name="connsiteY182" fmla="*/ 1327659 h 2038588"/>
              <a:gd name="connsiteX183" fmla="*/ 11539064 w 12192000"/>
              <a:gd name="connsiteY183" fmla="*/ 1274878 h 2038588"/>
              <a:gd name="connsiteX184" fmla="*/ 11539064 w 12192000"/>
              <a:gd name="connsiteY184" fmla="*/ 1193676 h 2038588"/>
              <a:gd name="connsiteX185" fmla="*/ 11567486 w 12192000"/>
              <a:gd name="connsiteY185" fmla="*/ 1193676 h 2038588"/>
              <a:gd name="connsiteX186" fmla="*/ 11567486 w 12192000"/>
              <a:gd name="connsiteY186" fmla="*/ 978489 h 2038588"/>
              <a:gd name="connsiteX187" fmla="*/ 11575606 w 12192000"/>
              <a:gd name="connsiteY187" fmla="*/ 974429 h 2038588"/>
              <a:gd name="connsiteX188" fmla="*/ 11575606 w 12192000"/>
              <a:gd name="connsiteY188" fmla="*/ 1193676 h 2038588"/>
              <a:gd name="connsiteX189" fmla="*/ 11616207 w 12192000"/>
              <a:gd name="connsiteY189" fmla="*/ 1197736 h 2038588"/>
              <a:gd name="connsiteX190" fmla="*/ 11660868 w 12192000"/>
              <a:gd name="connsiteY190" fmla="*/ 1189616 h 2038588"/>
              <a:gd name="connsiteX191" fmla="*/ 11664929 w 12192000"/>
              <a:gd name="connsiteY191" fmla="*/ 974429 h 2038588"/>
              <a:gd name="connsiteX192" fmla="*/ 11668988 w 12192000"/>
              <a:gd name="connsiteY192" fmla="*/ 1189616 h 2038588"/>
              <a:gd name="connsiteX193" fmla="*/ 11697410 w 12192000"/>
              <a:gd name="connsiteY193" fmla="*/ 1197736 h 2038588"/>
              <a:gd name="connsiteX194" fmla="*/ 11693348 w 12192000"/>
              <a:gd name="connsiteY194" fmla="*/ 1356081 h 2038588"/>
              <a:gd name="connsiteX195" fmla="*/ 11721770 w 12192000"/>
              <a:gd name="connsiteY195" fmla="*/ 1392622 h 2038588"/>
              <a:gd name="connsiteX196" fmla="*/ 11729892 w 12192000"/>
              <a:gd name="connsiteY196" fmla="*/ 1364201 h 2038588"/>
              <a:gd name="connsiteX197" fmla="*/ 11733950 w 12192000"/>
              <a:gd name="connsiteY197" fmla="*/ 1092172 h 2038588"/>
              <a:gd name="connsiteX198" fmla="*/ 11750191 w 12192000"/>
              <a:gd name="connsiteY198" fmla="*/ 1079992 h 2038588"/>
              <a:gd name="connsiteX199" fmla="*/ 11733950 w 12192000"/>
              <a:gd name="connsiteY199" fmla="*/ 1063752 h 2038588"/>
              <a:gd name="connsiteX200" fmla="*/ 11945077 w 12192000"/>
              <a:gd name="connsiteY200" fmla="*/ 1015030 h 2038588"/>
              <a:gd name="connsiteX201" fmla="*/ 12046580 w 12192000"/>
              <a:gd name="connsiteY201" fmla="*/ 998790 h 2038588"/>
              <a:gd name="connsiteX202" fmla="*/ 12087182 w 12192000"/>
              <a:gd name="connsiteY202" fmla="*/ 1006910 h 2038588"/>
              <a:gd name="connsiteX203" fmla="*/ 12038460 w 12192000"/>
              <a:gd name="connsiteY203" fmla="*/ 1051572 h 2038588"/>
              <a:gd name="connsiteX204" fmla="*/ 12046580 w 12192000"/>
              <a:gd name="connsiteY204" fmla="*/ 1088112 h 2038588"/>
              <a:gd name="connsiteX205" fmla="*/ 12038460 w 12192000"/>
              <a:gd name="connsiteY205" fmla="*/ 1368261 h 2038588"/>
              <a:gd name="connsiteX206" fmla="*/ 12046580 w 12192000"/>
              <a:gd name="connsiteY206" fmla="*/ 1388562 h 2038588"/>
              <a:gd name="connsiteX207" fmla="*/ 12054701 w 12192000"/>
              <a:gd name="connsiteY207" fmla="*/ 1384502 h 2038588"/>
              <a:gd name="connsiteX208" fmla="*/ 12058760 w 12192000"/>
              <a:gd name="connsiteY208" fmla="*/ 1360141 h 2038588"/>
              <a:gd name="connsiteX209" fmla="*/ 12164323 w 12192000"/>
              <a:gd name="connsiteY209" fmla="*/ 1327659 h 2038588"/>
              <a:gd name="connsiteX210" fmla="*/ 12192000 w 12192000"/>
              <a:gd name="connsiteY210" fmla="*/ 1331319 h 2038588"/>
              <a:gd name="connsiteX211" fmla="*/ 12192000 w 12192000"/>
              <a:gd name="connsiteY211" fmla="*/ 2038588 h 2038588"/>
              <a:gd name="connsiteX212" fmla="*/ 0 w 12192000"/>
              <a:gd name="connsiteY212" fmla="*/ 2038588 h 2038588"/>
              <a:gd name="connsiteX213" fmla="*/ 0 w 12192000"/>
              <a:gd name="connsiteY213" fmla="*/ 1613549 h 2038588"/>
              <a:gd name="connsiteX214" fmla="*/ 27098 w 12192000"/>
              <a:gd name="connsiteY214" fmla="*/ 1605778 h 2038588"/>
              <a:gd name="connsiteX215" fmla="*/ 126063 w 12192000"/>
              <a:gd name="connsiteY215" fmla="*/ 1591568 h 2038588"/>
              <a:gd name="connsiteX216" fmla="*/ 219446 w 12192000"/>
              <a:gd name="connsiteY216" fmla="*/ 1599688 h 2038588"/>
              <a:gd name="connsiteX217" fmla="*/ 255987 w 12192000"/>
              <a:gd name="connsiteY217" fmla="*/ 1591568 h 2038588"/>
              <a:gd name="connsiteX218" fmla="*/ 316889 w 12192000"/>
              <a:gd name="connsiteY218" fmla="*/ 1652469 h 2038588"/>
              <a:gd name="connsiteX219" fmla="*/ 333130 w 12192000"/>
              <a:gd name="connsiteY219" fmla="*/ 1652469 h 2038588"/>
              <a:gd name="connsiteX220" fmla="*/ 341250 w 12192000"/>
              <a:gd name="connsiteY220" fmla="*/ 1607808 h 2038588"/>
              <a:gd name="connsiteX221" fmla="*/ 341250 w 12192000"/>
              <a:gd name="connsiteY221" fmla="*/ 1506305 h 2038588"/>
              <a:gd name="connsiteX222" fmla="*/ 345310 w 12192000"/>
              <a:gd name="connsiteY222" fmla="*/ 1457583 h 2038588"/>
              <a:gd name="connsiteX223" fmla="*/ 349370 w 12192000"/>
              <a:gd name="connsiteY223" fmla="*/ 1396682 h 2038588"/>
              <a:gd name="connsiteX224" fmla="*/ 353430 w 12192000"/>
              <a:gd name="connsiteY224" fmla="*/ 1352020 h 2038588"/>
              <a:gd name="connsiteX225" fmla="*/ 442753 w 12192000"/>
              <a:gd name="connsiteY225" fmla="*/ 1303299 h 2038588"/>
              <a:gd name="connsiteX226" fmla="*/ 507715 w 12192000"/>
              <a:gd name="connsiteY226" fmla="*/ 1352020 h 2038588"/>
              <a:gd name="connsiteX227" fmla="*/ 515835 w 12192000"/>
              <a:gd name="connsiteY227" fmla="*/ 1437283 h 2038588"/>
              <a:gd name="connsiteX228" fmla="*/ 515835 w 12192000"/>
              <a:gd name="connsiteY228" fmla="*/ 1684951 h 2038588"/>
              <a:gd name="connsiteX229" fmla="*/ 556436 w 12192000"/>
              <a:gd name="connsiteY229" fmla="*/ 1770212 h 2038588"/>
              <a:gd name="connsiteX230" fmla="*/ 568616 w 12192000"/>
              <a:gd name="connsiteY230" fmla="*/ 1770212 h 2038588"/>
              <a:gd name="connsiteX231" fmla="*/ 572676 w 12192000"/>
              <a:gd name="connsiteY231" fmla="*/ 1733672 h 2038588"/>
              <a:gd name="connsiteX232" fmla="*/ 564556 w 12192000"/>
              <a:gd name="connsiteY232" fmla="*/ 1619988 h 2038588"/>
              <a:gd name="connsiteX233" fmla="*/ 670120 w 12192000"/>
              <a:gd name="connsiteY233" fmla="*/ 1619988 h 2038588"/>
              <a:gd name="connsiteX234" fmla="*/ 653879 w 12192000"/>
              <a:gd name="connsiteY234" fmla="*/ 1526605 h 2038588"/>
              <a:gd name="connsiteX235" fmla="*/ 804103 w 12192000"/>
              <a:gd name="connsiteY235" fmla="*/ 1530665 h 2038588"/>
              <a:gd name="connsiteX236" fmla="*/ 824405 w 12192000"/>
              <a:gd name="connsiteY236" fmla="*/ 1542846 h 2038588"/>
              <a:gd name="connsiteX237" fmla="*/ 840645 w 12192000"/>
              <a:gd name="connsiteY237" fmla="*/ 1542846 h 2038588"/>
              <a:gd name="connsiteX238" fmla="*/ 844705 w 12192000"/>
              <a:gd name="connsiteY238" fmla="*/ 1453523 h 2038588"/>
              <a:gd name="connsiteX239" fmla="*/ 860945 w 12192000"/>
              <a:gd name="connsiteY239" fmla="*/ 1457583 h 2038588"/>
              <a:gd name="connsiteX240" fmla="*/ 889366 w 12192000"/>
              <a:gd name="connsiteY240" fmla="*/ 1429162 h 2038588"/>
              <a:gd name="connsiteX241" fmla="*/ 978689 w 12192000"/>
              <a:gd name="connsiteY241" fmla="*/ 1433222 h 2038588"/>
              <a:gd name="connsiteX242" fmla="*/ 994929 w 12192000"/>
              <a:gd name="connsiteY242" fmla="*/ 1453523 h 2038588"/>
              <a:gd name="connsiteX243" fmla="*/ 1084252 w 12192000"/>
              <a:gd name="connsiteY243" fmla="*/ 1465704 h 2038588"/>
              <a:gd name="connsiteX244" fmla="*/ 1084252 w 12192000"/>
              <a:gd name="connsiteY244" fmla="*/ 1481945 h 2038588"/>
              <a:gd name="connsiteX245" fmla="*/ 1084252 w 12192000"/>
              <a:gd name="connsiteY245" fmla="*/ 1749912 h 2038588"/>
              <a:gd name="connsiteX246" fmla="*/ 1092372 w 12192000"/>
              <a:gd name="connsiteY246" fmla="*/ 1806754 h 2038588"/>
              <a:gd name="connsiteX247" fmla="*/ 1153275 w 12192000"/>
              <a:gd name="connsiteY247" fmla="*/ 1806754 h 2038588"/>
              <a:gd name="connsiteX248" fmla="*/ 1165455 w 12192000"/>
              <a:gd name="connsiteY248" fmla="*/ 1741792 h 2038588"/>
              <a:gd name="connsiteX249" fmla="*/ 1177635 w 12192000"/>
              <a:gd name="connsiteY249" fmla="*/ 1615928 h 2038588"/>
              <a:gd name="connsiteX250" fmla="*/ 1157334 w 12192000"/>
              <a:gd name="connsiteY250" fmla="*/ 1453523 h 2038588"/>
              <a:gd name="connsiteX251" fmla="*/ 1238536 w 12192000"/>
              <a:gd name="connsiteY251" fmla="*/ 1453523 h 2038588"/>
              <a:gd name="connsiteX252" fmla="*/ 1238536 w 12192000"/>
              <a:gd name="connsiteY252" fmla="*/ 1429162 h 2038588"/>
              <a:gd name="connsiteX253" fmla="*/ 1331919 w 12192000"/>
              <a:gd name="connsiteY253" fmla="*/ 1429162 h 2038588"/>
              <a:gd name="connsiteX254" fmla="*/ 1396882 w 12192000"/>
              <a:gd name="connsiteY254" fmla="*/ 1449463 h 2038588"/>
              <a:gd name="connsiteX255" fmla="*/ 1506505 w 12192000"/>
              <a:gd name="connsiteY255" fmla="*/ 1449463 h 2038588"/>
              <a:gd name="connsiteX256" fmla="*/ 1478084 w 12192000"/>
              <a:gd name="connsiteY256" fmla="*/ 1619988 h 2038588"/>
              <a:gd name="connsiteX257" fmla="*/ 1490264 w 12192000"/>
              <a:gd name="connsiteY257" fmla="*/ 1835175 h 2038588"/>
              <a:gd name="connsiteX258" fmla="*/ 1526805 w 12192000"/>
              <a:gd name="connsiteY258" fmla="*/ 1766152 h 2038588"/>
              <a:gd name="connsiteX259" fmla="*/ 1591768 w 12192000"/>
              <a:gd name="connsiteY259" fmla="*/ 1766152 h 2038588"/>
              <a:gd name="connsiteX260" fmla="*/ 1608008 w 12192000"/>
              <a:gd name="connsiteY260" fmla="*/ 1717431 h 2038588"/>
              <a:gd name="connsiteX261" fmla="*/ 1616128 w 12192000"/>
              <a:gd name="connsiteY261" fmla="*/ 1672769 h 2038588"/>
              <a:gd name="connsiteX262" fmla="*/ 1624248 w 12192000"/>
              <a:gd name="connsiteY262" fmla="*/ 1624048 h 2038588"/>
              <a:gd name="connsiteX263" fmla="*/ 1656729 w 12192000"/>
              <a:gd name="connsiteY263" fmla="*/ 1384502 h 2038588"/>
              <a:gd name="connsiteX264" fmla="*/ 1668909 w 12192000"/>
              <a:gd name="connsiteY264" fmla="*/ 1266758 h 2038588"/>
              <a:gd name="connsiteX265" fmla="*/ 1668909 w 12192000"/>
              <a:gd name="connsiteY265" fmla="*/ 1031271 h 2038588"/>
              <a:gd name="connsiteX266" fmla="*/ 1644549 w 12192000"/>
              <a:gd name="connsiteY266" fmla="*/ 836385 h 2038588"/>
              <a:gd name="connsiteX267" fmla="*/ 1624248 w 12192000"/>
              <a:gd name="connsiteY267" fmla="*/ 706462 h 2038588"/>
              <a:gd name="connsiteX268" fmla="*/ 1701391 w 12192000"/>
              <a:gd name="connsiteY268" fmla="*/ 665860 h 2038588"/>
              <a:gd name="connsiteX269" fmla="*/ 1709511 w 12192000"/>
              <a:gd name="connsiteY269" fmla="*/ 625259 h 2038588"/>
              <a:gd name="connsiteX270" fmla="*/ 1709511 w 12192000"/>
              <a:gd name="connsiteY270" fmla="*/ 596839 h 2038588"/>
              <a:gd name="connsiteX271" fmla="*/ 1717631 w 12192000"/>
              <a:gd name="connsiteY271" fmla="*/ 495335 h 2038588"/>
              <a:gd name="connsiteX272" fmla="*/ 1733871 w 12192000"/>
              <a:gd name="connsiteY272" fmla="*/ 669920 h 2038588"/>
              <a:gd name="connsiteX273" fmla="*/ 1794774 w 12192000"/>
              <a:gd name="connsiteY273" fmla="*/ 730822 h 2038588"/>
              <a:gd name="connsiteX274" fmla="*/ 1758232 w 12192000"/>
              <a:gd name="connsiteY274" fmla="*/ 1096233 h 2038588"/>
              <a:gd name="connsiteX275" fmla="*/ 1758232 w 12192000"/>
              <a:gd name="connsiteY275" fmla="*/ 1319539 h 2038588"/>
              <a:gd name="connsiteX276" fmla="*/ 1786654 w 12192000"/>
              <a:gd name="connsiteY276" fmla="*/ 1770212 h 2038588"/>
              <a:gd name="connsiteX277" fmla="*/ 1928758 w 12192000"/>
              <a:gd name="connsiteY277" fmla="*/ 1770212 h 2038588"/>
              <a:gd name="connsiteX278" fmla="*/ 1949058 w 12192000"/>
              <a:gd name="connsiteY278" fmla="*/ 1157135 h 2038588"/>
              <a:gd name="connsiteX279" fmla="*/ 1920637 w 12192000"/>
              <a:gd name="connsiteY279" fmla="*/ 1136835 h 2038588"/>
              <a:gd name="connsiteX280" fmla="*/ 1924698 w 12192000"/>
              <a:gd name="connsiteY280" fmla="*/ 1128713 h 2038588"/>
              <a:gd name="connsiteX281" fmla="*/ 1969358 w 12192000"/>
              <a:gd name="connsiteY281" fmla="*/ 1108413 h 2038588"/>
              <a:gd name="connsiteX282" fmla="*/ 2156124 w 12192000"/>
              <a:gd name="connsiteY282" fmla="*/ 1108413 h 2038588"/>
              <a:gd name="connsiteX283" fmla="*/ 2200786 w 12192000"/>
              <a:gd name="connsiteY283" fmla="*/ 1132774 h 2038588"/>
              <a:gd name="connsiteX284" fmla="*/ 2180486 w 12192000"/>
              <a:gd name="connsiteY284" fmla="*/ 1165255 h 2038588"/>
              <a:gd name="connsiteX285" fmla="*/ 2188605 w 12192000"/>
              <a:gd name="connsiteY285" fmla="*/ 1177435 h 2038588"/>
              <a:gd name="connsiteX286" fmla="*/ 2176424 w 12192000"/>
              <a:gd name="connsiteY286" fmla="*/ 1209916 h 2038588"/>
              <a:gd name="connsiteX287" fmla="*/ 2188605 w 12192000"/>
              <a:gd name="connsiteY287" fmla="*/ 1238336 h 2038588"/>
              <a:gd name="connsiteX288" fmla="*/ 2188605 w 12192000"/>
              <a:gd name="connsiteY288" fmla="*/ 1372321 h 2038588"/>
              <a:gd name="connsiteX289" fmla="*/ 2180486 w 12192000"/>
              <a:gd name="connsiteY289" fmla="*/ 1416982 h 2038588"/>
              <a:gd name="connsiteX290" fmla="*/ 2188605 w 12192000"/>
              <a:gd name="connsiteY290" fmla="*/ 1437283 h 2038588"/>
              <a:gd name="connsiteX291" fmla="*/ 2180486 w 12192000"/>
              <a:gd name="connsiteY291" fmla="*/ 1449463 h 2038588"/>
              <a:gd name="connsiteX292" fmla="*/ 2180486 w 12192000"/>
              <a:gd name="connsiteY292" fmla="*/ 1770212 h 2038588"/>
              <a:gd name="connsiteX293" fmla="*/ 2253567 w 12192000"/>
              <a:gd name="connsiteY293" fmla="*/ 1770212 h 2038588"/>
              <a:gd name="connsiteX294" fmla="*/ 2265749 w 12192000"/>
              <a:gd name="connsiteY294" fmla="*/ 1270818 h 2038588"/>
              <a:gd name="connsiteX295" fmla="*/ 2257627 w 12192000"/>
              <a:gd name="connsiteY295" fmla="*/ 1254578 h 2038588"/>
              <a:gd name="connsiteX296" fmla="*/ 2269807 w 12192000"/>
              <a:gd name="connsiteY296" fmla="*/ 1230216 h 2038588"/>
              <a:gd name="connsiteX297" fmla="*/ 2269807 w 12192000"/>
              <a:gd name="connsiteY297" fmla="*/ 1201796 h 2038588"/>
              <a:gd name="connsiteX298" fmla="*/ 2269807 w 12192000"/>
              <a:gd name="connsiteY298" fmla="*/ 1181495 h 2038588"/>
              <a:gd name="connsiteX299" fmla="*/ 2444393 w 12192000"/>
              <a:gd name="connsiteY299" fmla="*/ 1181495 h 2038588"/>
              <a:gd name="connsiteX300" fmla="*/ 2444393 w 12192000"/>
              <a:gd name="connsiteY300" fmla="*/ 1242398 h 2038588"/>
              <a:gd name="connsiteX301" fmla="*/ 2468754 w 12192000"/>
              <a:gd name="connsiteY301" fmla="*/ 1282998 h 2038588"/>
              <a:gd name="connsiteX302" fmla="*/ 2468754 w 12192000"/>
              <a:gd name="connsiteY302" fmla="*/ 1770212 h 2038588"/>
              <a:gd name="connsiteX303" fmla="*/ 2480934 w 12192000"/>
              <a:gd name="connsiteY303" fmla="*/ 1774272 h 2038588"/>
              <a:gd name="connsiteX304" fmla="*/ 2501235 w 12192000"/>
              <a:gd name="connsiteY304" fmla="*/ 1672769 h 2038588"/>
              <a:gd name="connsiteX305" fmla="*/ 2501235 w 12192000"/>
              <a:gd name="connsiteY305" fmla="*/ 966309 h 2038588"/>
              <a:gd name="connsiteX306" fmla="*/ 2675820 w 12192000"/>
              <a:gd name="connsiteY306" fmla="*/ 966309 h 2038588"/>
              <a:gd name="connsiteX307" fmla="*/ 2696120 w 12192000"/>
              <a:gd name="connsiteY307" fmla="*/ 1019090 h 2038588"/>
              <a:gd name="connsiteX308" fmla="*/ 2692061 w 12192000"/>
              <a:gd name="connsiteY308" fmla="*/ 1693071 h 2038588"/>
              <a:gd name="connsiteX309" fmla="*/ 2724542 w 12192000"/>
              <a:gd name="connsiteY309" fmla="*/ 1709311 h 2038588"/>
              <a:gd name="connsiteX310" fmla="*/ 2748902 w 12192000"/>
              <a:gd name="connsiteY310" fmla="*/ 1705251 h 2038588"/>
              <a:gd name="connsiteX311" fmla="*/ 2748902 w 12192000"/>
              <a:gd name="connsiteY311" fmla="*/ 738942 h 2038588"/>
              <a:gd name="connsiteX312" fmla="*/ 2886946 w 12192000"/>
              <a:gd name="connsiteY312" fmla="*/ 738942 h 2038588"/>
              <a:gd name="connsiteX313" fmla="*/ 2886946 w 12192000"/>
              <a:gd name="connsiteY313" fmla="*/ 1705251 h 2038588"/>
              <a:gd name="connsiteX314" fmla="*/ 2899126 w 12192000"/>
              <a:gd name="connsiteY314" fmla="*/ 1709311 h 2038588"/>
              <a:gd name="connsiteX315" fmla="*/ 2939727 w 12192000"/>
              <a:gd name="connsiteY315" fmla="*/ 1697131 h 2038588"/>
              <a:gd name="connsiteX316" fmla="*/ 2943787 w 12192000"/>
              <a:gd name="connsiteY316" fmla="*/ 1071872 h 2038588"/>
              <a:gd name="connsiteX317" fmla="*/ 2939727 w 12192000"/>
              <a:gd name="connsiteY317" fmla="*/ 1039392 h 2038588"/>
              <a:gd name="connsiteX318" fmla="*/ 2939727 w 12192000"/>
              <a:gd name="connsiteY318" fmla="*/ 1002850 h 2038588"/>
              <a:gd name="connsiteX319" fmla="*/ 2955968 w 12192000"/>
              <a:gd name="connsiteY319" fmla="*/ 954129 h 2038588"/>
              <a:gd name="connsiteX320" fmla="*/ 3029051 w 12192000"/>
              <a:gd name="connsiteY320" fmla="*/ 950069 h 2038588"/>
              <a:gd name="connsiteX321" fmla="*/ 3134615 w 12192000"/>
              <a:gd name="connsiteY321" fmla="*/ 950069 h 2038588"/>
              <a:gd name="connsiteX322" fmla="*/ 3134615 w 12192000"/>
              <a:gd name="connsiteY322" fmla="*/ 1445403 h 2038588"/>
              <a:gd name="connsiteX323" fmla="*/ 3146794 w 12192000"/>
              <a:gd name="connsiteY323" fmla="*/ 1733672 h 2038588"/>
              <a:gd name="connsiteX324" fmla="*/ 3163034 w 12192000"/>
              <a:gd name="connsiteY324" fmla="*/ 1709311 h 2038588"/>
              <a:gd name="connsiteX325" fmla="*/ 3195516 w 12192000"/>
              <a:gd name="connsiteY325" fmla="*/ 1709311 h 2038588"/>
              <a:gd name="connsiteX326" fmla="*/ 3195516 w 12192000"/>
              <a:gd name="connsiteY326" fmla="*/ 1291119 h 2038588"/>
              <a:gd name="connsiteX327" fmla="*/ 3215816 w 12192000"/>
              <a:gd name="connsiteY327" fmla="*/ 1258638 h 2038588"/>
              <a:gd name="connsiteX328" fmla="*/ 3244237 w 12192000"/>
              <a:gd name="connsiteY328" fmla="*/ 1234276 h 2038588"/>
              <a:gd name="connsiteX329" fmla="*/ 3260477 w 12192000"/>
              <a:gd name="connsiteY329" fmla="*/ 1213976 h 2038588"/>
              <a:gd name="connsiteX330" fmla="*/ 3305139 w 12192000"/>
              <a:gd name="connsiteY330" fmla="*/ 1157135 h 2038588"/>
              <a:gd name="connsiteX331" fmla="*/ 3349800 w 12192000"/>
              <a:gd name="connsiteY331" fmla="*/ 1071872 h 2038588"/>
              <a:gd name="connsiteX332" fmla="*/ 3349800 w 12192000"/>
              <a:gd name="connsiteY332" fmla="*/ 958189 h 2038588"/>
              <a:gd name="connsiteX333" fmla="*/ 3366040 w 12192000"/>
              <a:gd name="connsiteY333" fmla="*/ 958189 h 2038588"/>
              <a:gd name="connsiteX334" fmla="*/ 3370101 w 12192000"/>
              <a:gd name="connsiteY334" fmla="*/ 1136835 h 2038588"/>
              <a:gd name="connsiteX335" fmla="*/ 3406642 w 12192000"/>
              <a:gd name="connsiteY335" fmla="*/ 1157135 h 2038588"/>
              <a:gd name="connsiteX336" fmla="*/ 3406642 w 12192000"/>
              <a:gd name="connsiteY336" fmla="*/ 1197736 h 2038588"/>
              <a:gd name="connsiteX337" fmla="*/ 3447243 w 12192000"/>
              <a:gd name="connsiteY337" fmla="*/ 1213976 h 2038588"/>
              <a:gd name="connsiteX338" fmla="*/ 3475665 w 12192000"/>
              <a:gd name="connsiteY338" fmla="*/ 1234276 h 2038588"/>
              <a:gd name="connsiteX339" fmla="*/ 3487843 w 12192000"/>
              <a:gd name="connsiteY339" fmla="*/ 1291119 h 2038588"/>
              <a:gd name="connsiteX340" fmla="*/ 3500024 w 12192000"/>
              <a:gd name="connsiteY340" fmla="*/ 1299239 h 2038588"/>
              <a:gd name="connsiteX341" fmla="*/ 3508145 w 12192000"/>
              <a:gd name="connsiteY341" fmla="*/ 1396682 h 2038588"/>
              <a:gd name="connsiteX342" fmla="*/ 3508145 w 12192000"/>
              <a:gd name="connsiteY342" fmla="*/ 1526605 h 2038588"/>
              <a:gd name="connsiteX343" fmla="*/ 3516265 w 12192000"/>
              <a:gd name="connsiteY343" fmla="*/ 1530665 h 2038588"/>
              <a:gd name="connsiteX344" fmla="*/ 3548746 w 12192000"/>
              <a:gd name="connsiteY344" fmla="*/ 1514425 h 2038588"/>
              <a:gd name="connsiteX345" fmla="*/ 3548746 w 12192000"/>
              <a:gd name="connsiteY345" fmla="*/ 1486005 h 2038588"/>
              <a:gd name="connsiteX346" fmla="*/ 3556867 w 12192000"/>
              <a:gd name="connsiteY346" fmla="*/ 1486005 h 2038588"/>
              <a:gd name="connsiteX347" fmla="*/ 3556867 w 12192000"/>
              <a:gd name="connsiteY347" fmla="*/ 1514425 h 2038588"/>
              <a:gd name="connsiteX348" fmla="*/ 3569046 w 12192000"/>
              <a:gd name="connsiteY348" fmla="*/ 1522545 h 2038588"/>
              <a:gd name="connsiteX349" fmla="*/ 3573106 w 12192000"/>
              <a:gd name="connsiteY349" fmla="*/ 1498185 h 2038588"/>
              <a:gd name="connsiteX350" fmla="*/ 3573106 w 12192000"/>
              <a:gd name="connsiteY350" fmla="*/ 1429162 h 2038588"/>
              <a:gd name="connsiteX351" fmla="*/ 3605587 w 12192000"/>
              <a:gd name="connsiteY351" fmla="*/ 1400742 h 2038588"/>
              <a:gd name="connsiteX352" fmla="*/ 3678671 w 12192000"/>
              <a:gd name="connsiteY352" fmla="*/ 1400742 h 2038588"/>
              <a:gd name="connsiteX353" fmla="*/ 3686790 w 12192000"/>
              <a:gd name="connsiteY353" fmla="*/ 1416982 h 2038588"/>
              <a:gd name="connsiteX354" fmla="*/ 3698971 w 12192000"/>
              <a:gd name="connsiteY354" fmla="*/ 1408862 h 2038588"/>
              <a:gd name="connsiteX355" fmla="*/ 3735512 w 12192000"/>
              <a:gd name="connsiteY355" fmla="*/ 1356081 h 2038588"/>
              <a:gd name="connsiteX356" fmla="*/ 3739572 w 12192000"/>
              <a:gd name="connsiteY356" fmla="*/ 1339839 h 2038588"/>
              <a:gd name="connsiteX357" fmla="*/ 3739572 w 12192000"/>
              <a:gd name="connsiteY357" fmla="*/ 1311419 h 2038588"/>
              <a:gd name="connsiteX358" fmla="*/ 3743632 w 12192000"/>
              <a:gd name="connsiteY358" fmla="*/ 1291119 h 2038588"/>
              <a:gd name="connsiteX359" fmla="*/ 3751752 w 12192000"/>
              <a:gd name="connsiteY359" fmla="*/ 1356081 h 2038588"/>
              <a:gd name="connsiteX360" fmla="*/ 3820773 w 12192000"/>
              <a:gd name="connsiteY360" fmla="*/ 1372321 h 2038588"/>
              <a:gd name="connsiteX361" fmla="*/ 3816715 w 12192000"/>
              <a:gd name="connsiteY361" fmla="*/ 1388562 h 2038588"/>
              <a:gd name="connsiteX362" fmla="*/ 3832955 w 12192000"/>
              <a:gd name="connsiteY362" fmla="*/ 1404802 h 2038588"/>
              <a:gd name="connsiteX363" fmla="*/ 3865437 w 12192000"/>
              <a:gd name="connsiteY363" fmla="*/ 1583448 h 2038588"/>
              <a:gd name="connsiteX364" fmla="*/ 3869495 w 12192000"/>
              <a:gd name="connsiteY364" fmla="*/ 1640289 h 2038588"/>
              <a:gd name="connsiteX365" fmla="*/ 3889796 w 12192000"/>
              <a:gd name="connsiteY365" fmla="*/ 1660589 h 2038588"/>
              <a:gd name="connsiteX366" fmla="*/ 3910096 w 12192000"/>
              <a:gd name="connsiteY366" fmla="*/ 1644349 h 2038588"/>
              <a:gd name="connsiteX367" fmla="*/ 3910096 w 12192000"/>
              <a:gd name="connsiteY367" fmla="*/ 1567206 h 2038588"/>
              <a:gd name="connsiteX368" fmla="*/ 3934458 w 12192000"/>
              <a:gd name="connsiteY368" fmla="*/ 1546906 h 2038588"/>
              <a:gd name="connsiteX369" fmla="*/ 4052201 w 12192000"/>
              <a:gd name="connsiteY369" fmla="*/ 1550966 h 2038588"/>
              <a:gd name="connsiteX370" fmla="*/ 4068442 w 12192000"/>
              <a:gd name="connsiteY370" fmla="*/ 1546906 h 2038588"/>
              <a:gd name="connsiteX371" fmla="*/ 4068442 w 12192000"/>
              <a:gd name="connsiteY371" fmla="*/ 1205856 h 2038588"/>
              <a:gd name="connsiteX372" fmla="*/ 4133403 w 12192000"/>
              <a:gd name="connsiteY372" fmla="*/ 1136835 h 2038588"/>
              <a:gd name="connsiteX373" fmla="*/ 4133403 w 12192000"/>
              <a:gd name="connsiteY373" fmla="*/ 1120593 h 2038588"/>
              <a:gd name="connsiteX374" fmla="*/ 4141524 w 12192000"/>
              <a:gd name="connsiteY374" fmla="*/ 1067812 h 2038588"/>
              <a:gd name="connsiteX375" fmla="*/ 4198365 w 12192000"/>
              <a:gd name="connsiteY375" fmla="*/ 1136835 h 2038588"/>
              <a:gd name="connsiteX376" fmla="*/ 4226788 w 12192000"/>
              <a:gd name="connsiteY376" fmla="*/ 1136835 h 2038588"/>
              <a:gd name="connsiteX377" fmla="*/ 4230846 w 12192000"/>
              <a:gd name="connsiteY377" fmla="*/ 1096233 h 2038588"/>
              <a:gd name="connsiteX378" fmla="*/ 4312049 w 12192000"/>
              <a:gd name="connsiteY378" fmla="*/ 1177435 h 2038588"/>
              <a:gd name="connsiteX379" fmla="*/ 4303928 w 12192000"/>
              <a:gd name="connsiteY379" fmla="*/ 1315479 h 2038588"/>
              <a:gd name="connsiteX380" fmla="*/ 4307990 w 12192000"/>
              <a:gd name="connsiteY380" fmla="*/ 1477884 h 2038588"/>
              <a:gd name="connsiteX381" fmla="*/ 4328290 w 12192000"/>
              <a:gd name="connsiteY381" fmla="*/ 1490065 h 2038588"/>
              <a:gd name="connsiteX382" fmla="*/ 4348589 w 12192000"/>
              <a:gd name="connsiteY382" fmla="*/ 1473824 h 2038588"/>
              <a:gd name="connsiteX383" fmla="*/ 4389191 w 12192000"/>
              <a:gd name="connsiteY383" fmla="*/ 1469764 h 2038588"/>
              <a:gd name="connsiteX384" fmla="*/ 4389191 w 12192000"/>
              <a:gd name="connsiteY384" fmla="*/ 1331719 h 2038588"/>
              <a:gd name="connsiteX385" fmla="*/ 4462274 w 12192000"/>
              <a:gd name="connsiteY385" fmla="*/ 1295179 h 2038588"/>
              <a:gd name="connsiteX386" fmla="*/ 4571896 w 12192000"/>
              <a:gd name="connsiteY386" fmla="*/ 1295179 h 2038588"/>
              <a:gd name="connsiteX387" fmla="*/ 4584077 w 12192000"/>
              <a:gd name="connsiteY387" fmla="*/ 1315479 h 2038588"/>
              <a:gd name="connsiteX388" fmla="*/ 4600318 w 12192000"/>
              <a:gd name="connsiteY388" fmla="*/ 1315479 h 2038588"/>
              <a:gd name="connsiteX389" fmla="*/ 4612498 w 12192000"/>
              <a:gd name="connsiteY389" fmla="*/ 1055632 h 2038588"/>
              <a:gd name="connsiteX390" fmla="*/ 4616558 w 12192000"/>
              <a:gd name="connsiteY390" fmla="*/ 1031271 h 2038588"/>
              <a:gd name="connsiteX391" fmla="*/ 4620618 w 12192000"/>
              <a:gd name="connsiteY391" fmla="*/ 998790 h 2038588"/>
              <a:gd name="connsiteX392" fmla="*/ 4714001 w 12192000"/>
              <a:gd name="connsiteY392" fmla="*/ 974429 h 2038588"/>
              <a:gd name="connsiteX393" fmla="*/ 4774902 w 12192000"/>
              <a:gd name="connsiteY393" fmla="*/ 1010970 h 2038588"/>
              <a:gd name="connsiteX394" fmla="*/ 4774902 w 12192000"/>
              <a:gd name="connsiteY394" fmla="*/ 1242398 h 2038588"/>
              <a:gd name="connsiteX395" fmla="*/ 4791143 w 12192000"/>
              <a:gd name="connsiteY395" fmla="*/ 1274878 h 2038588"/>
              <a:gd name="connsiteX396" fmla="*/ 4791143 w 12192000"/>
              <a:gd name="connsiteY396" fmla="*/ 1498185 h 2038588"/>
              <a:gd name="connsiteX397" fmla="*/ 4839865 w 12192000"/>
              <a:gd name="connsiteY397" fmla="*/ 1660589 h 2038588"/>
              <a:gd name="connsiteX398" fmla="*/ 4852046 w 12192000"/>
              <a:gd name="connsiteY398" fmla="*/ 1660589 h 2038588"/>
              <a:gd name="connsiteX399" fmla="*/ 4856107 w 12192000"/>
              <a:gd name="connsiteY399" fmla="*/ 1624048 h 2038588"/>
              <a:gd name="connsiteX400" fmla="*/ 4933247 w 12192000"/>
              <a:gd name="connsiteY400" fmla="*/ 1506305 h 2038588"/>
              <a:gd name="connsiteX401" fmla="*/ 4986028 w 12192000"/>
              <a:gd name="connsiteY401" fmla="*/ 1510365 h 2038588"/>
              <a:gd name="connsiteX402" fmla="*/ 4998209 w 12192000"/>
              <a:gd name="connsiteY402" fmla="*/ 1705251 h 2038588"/>
              <a:gd name="connsiteX403" fmla="*/ 5018510 w 12192000"/>
              <a:gd name="connsiteY403" fmla="*/ 1713371 h 2038588"/>
              <a:gd name="connsiteX404" fmla="*/ 5079412 w 12192000"/>
              <a:gd name="connsiteY404" fmla="*/ 1693071 h 2038588"/>
              <a:gd name="connsiteX405" fmla="*/ 5087532 w 12192000"/>
              <a:gd name="connsiteY405" fmla="*/ 1664649 h 2038588"/>
              <a:gd name="connsiteX406" fmla="*/ 5087532 w 12192000"/>
              <a:gd name="connsiteY406" fmla="*/ 1339839 h 2038588"/>
              <a:gd name="connsiteX407" fmla="*/ 5392041 w 12192000"/>
              <a:gd name="connsiteY407" fmla="*/ 1246458 h 2038588"/>
              <a:gd name="connsiteX408" fmla="*/ 5505725 w 12192000"/>
              <a:gd name="connsiteY408" fmla="*/ 1287059 h 2038588"/>
              <a:gd name="connsiteX409" fmla="*/ 5505725 w 12192000"/>
              <a:gd name="connsiteY409" fmla="*/ 1644349 h 2038588"/>
              <a:gd name="connsiteX410" fmla="*/ 5517906 w 12192000"/>
              <a:gd name="connsiteY410" fmla="*/ 1656529 h 2038588"/>
              <a:gd name="connsiteX411" fmla="*/ 5603169 w 12192000"/>
              <a:gd name="connsiteY411" fmla="*/ 1636229 h 2038588"/>
              <a:gd name="connsiteX412" fmla="*/ 5619409 w 12192000"/>
              <a:gd name="connsiteY412" fmla="*/ 1611868 h 2038588"/>
              <a:gd name="connsiteX413" fmla="*/ 5619409 w 12192000"/>
              <a:gd name="connsiteY413" fmla="*/ 1632169 h 2038588"/>
              <a:gd name="connsiteX414" fmla="*/ 5627528 w 12192000"/>
              <a:gd name="connsiteY414" fmla="*/ 1640289 h 2038588"/>
              <a:gd name="connsiteX415" fmla="*/ 5668130 w 12192000"/>
              <a:gd name="connsiteY415" fmla="*/ 1579388 h 2038588"/>
              <a:gd name="connsiteX416" fmla="*/ 5668130 w 12192000"/>
              <a:gd name="connsiteY416" fmla="*/ 1437283 h 2038588"/>
              <a:gd name="connsiteX417" fmla="*/ 5704672 w 12192000"/>
              <a:gd name="connsiteY417" fmla="*/ 1388562 h 2038588"/>
              <a:gd name="connsiteX418" fmla="*/ 5899557 w 12192000"/>
              <a:gd name="connsiteY418" fmla="*/ 1388562 h 2038588"/>
              <a:gd name="connsiteX419" fmla="*/ 5948277 w 12192000"/>
              <a:gd name="connsiteY419" fmla="*/ 1441343 h 2038588"/>
              <a:gd name="connsiteX420" fmla="*/ 5948277 w 12192000"/>
              <a:gd name="connsiteY420" fmla="*/ 1530665 h 2038588"/>
              <a:gd name="connsiteX421" fmla="*/ 5997000 w 12192000"/>
              <a:gd name="connsiteY421" fmla="*/ 1542846 h 2038588"/>
              <a:gd name="connsiteX422" fmla="*/ 6025420 w 12192000"/>
              <a:gd name="connsiteY422" fmla="*/ 1502245 h 2038588"/>
              <a:gd name="connsiteX423" fmla="*/ 6163464 w 12192000"/>
              <a:gd name="connsiteY423" fmla="*/ 1502245 h 2038588"/>
              <a:gd name="connsiteX424" fmla="*/ 6183765 w 12192000"/>
              <a:gd name="connsiteY424" fmla="*/ 1534726 h 2038588"/>
              <a:gd name="connsiteX425" fmla="*/ 6187826 w 12192000"/>
              <a:gd name="connsiteY425" fmla="*/ 1563146 h 2038588"/>
              <a:gd name="connsiteX426" fmla="*/ 6204066 w 12192000"/>
              <a:gd name="connsiteY426" fmla="*/ 1571266 h 2038588"/>
              <a:gd name="connsiteX427" fmla="*/ 6228427 w 12192000"/>
              <a:gd name="connsiteY427" fmla="*/ 1486005 h 2038588"/>
              <a:gd name="connsiteX428" fmla="*/ 6236546 w 12192000"/>
              <a:gd name="connsiteY428" fmla="*/ 1404802 h 2038588"/>
              <a:gd name="connsiteX429" fmla="*/ 6248727 w 12192000"/>
              <a:gd name="connsiteY429" fmla="*/ 1335779 h 2038588"/>
              <a:gd name="connsiteX430" fmla="*/ 6273087 w 12192000"/>
              <a:gd name="connsiteY430" fmla="*/ 1254578 h 2038588"/>
              <a:gd name="connsiteX431" fmla="*/ 6366471 w 12192000"/>
              <a:gd name="connsiteY431" fmla="*/ 1161195 h 2038588"/>
              <a:gd name="connsiteX432" fmla="*/ 6415192 w 12192000"/>
              <a:gd name="connsiteY432" fmla="*/ 1104353 h 2038588"/>
              <a:gd name="connsiteX433" fmla="*/ 6439552 w 12192000"/>
              <a:gd name="connsiteY433" fmla="*/ 1157135 h 2038588"/>
              <a:gd name="connsiteX434" fmla="*/ 6467973 w 12192000"/>
              <a:gd name="connsiteY434" fmla="*/ 1364201 h 2038588"/>
              <a:gd name="connsiteX435" fmla="*/ 6476094 w 12192000"/>
              <a:gd name="connsiteY435" fmla="*/ 1693071 h 2038588"/>
              <a:gd name="connsiteX436" fmla="*/ 6488273 w 12192000"/>
              <a:gd name="connsiteY436" fmla="*/ 1697131 h 2038588"/>
              <a:gd name="connsiteX437" fmla="*/ 6589776 w 12192000"/>
              <a:gd name="connsiteY437" fmla="*/ 1676829 h 2038588"/>
              <a:gd name="connsiteX438" fmla="*/ 6593836 w 12192000"/>
              <a:gd name="connsiteY438" fmla="*/ 1624048 h 2038588"/>
              <a:gd name="connsiteX439" fmla="*/ 6654739 w 12192000"/>
              <a:gd name="connsiteY439" fmla="*/ 1567206 h 2038588"/>
              <a:gd name="connsiteX440" fmla="*/ 6719701 w 12192000"/>
              <a:gd name="connsiteY440" fmla="*/ 1514425 h 2038588"/>
              <a:gd name="connsiteX441" fmla="*/ 6723761 w 12192000"/>
              <a:gd name="connsiteY441" fmla="*/ 1490065 h 2038588"/>
              <a:gd name="connsiteX442" fmla="*/ 6723761 w 12192000"/>
              <a:gd name="connsiteY442" fmla="*/ 1563146 h 2038588"/>
              <a:gd name="connsiteX443" fmla="*/ 6780602 w 12192000"/>
              <a:gd name="connsiteY443" fmla="*/ 1563146 h 2038588"/>
              <a:gd name="connsiteX444" fmla="*/ 6788722 w 12192000"/>
              <a:gd name="connsiteY444" fmla="*/ 1587508 h 2038588"/>
              <a:gd name="connsiteX445" fmla="*/ 6829324 w 12192000"/>
              <a:gd name="connsiteY445" fmla="*/ 1587508 h 2038588"/>
              <a:gd name="connsiteX446" fmla="*/ 6829324 w 12192000"/>
              <a:gd name="connsiteY446" fmla="*/ 1352020 h 2038588"/>
              <a:gd name="connsiteX447" fmla="*/ 6882105 w 12192000"/>
              <a:gd name="connsiteY447" fmla="*/ 1299239 h 2038588"/>
              <a:gd name="connsiteX448" fmla="*/ 6930828 w 12192000"/>
              <a:gd name="connsiteY448" fmla="*/ 1258638 h 2038588"/>
              <a:gd name="connsiteX449" fmla="*/ 7056691 w 12192000"/>
              <a:gd name="connsiteY449" fmla="*/ 1295179 h 2038588"/>
              <a:gd name="connsiteX450" fmla="*/ 7064811 w 12192000"/>
              <a:gd name="connsiteY450" fmla="*/ 1323599 h 2038588"/>
              <a:gd name="connsiteX451" fmla="*/ 7068871 w 12192000"/>
              <a:gd name="connsiteY451" fmla="*/ 1579388 h 2038588"/>
              <a:gd name="connsiteX452" fmla="*/ 7081052 w 12192000"/>
              <a:gd name="connsiteY452" fmla="*/ 1648409 h 2038588"/>
              <a:gd name="connsiteX453" fmla="*/ 7072931 w 12192000"/>
              <a:gd name="connsiteY453" fmla="*/ 1713371 h 2038588"/>
              <a:gd name="connsiteX454" fmla="*/ 7105412 w 12192000"/>
              <a:gd name="connsiteY454" fmla="*/ 1766152 h 2038588"/>
              <a:gd name="connsiteX455" fmla="*/ 7146014 w 12192000"/>
              <a:gd name="connsiteY455" fmla="*/ 1758032 h 2038588"/>
              <a:gd name="connsiteX456" fmla="*/ 7336839 w 12192000"/>
              <a:gd name="connsiteY456" fmla="*/ 1762092 h 2038588"/>
              <a:gd name="connsiteX457" fmla="*/ 7393681 w 12192000"/>
              <a:gd name="connsiteY457" fmla="*/ 1749912 h 2038588"/>
              <a:gd name="connsiteX458" fmla="*/ 7434282 w 12192000"/>
              <a:gd name="connsiteY458" fmla="*/ 1749912 h 2038588"/>
              <a:gd name="connsiteX459" fmla="*/ 7450522 w 12192000"/>
              <a:gd name="connsiteY459" fmla="*/ 1733672 h 2038588"/>
              <a:gd name="connsiteX460" fmla="*/ 7552025 w 12192000"/>
              <a:gd name="connsiteY460" fmla="*/ 1733672 h 2038588"/>
              <a:gd name="connsiteX461" fmla="*/ 7588567 w 12192000"/>
              <a:gd name="connsiteY461" fmla="*/ 1636229 h 2038588"/>
              <a:gd name="connsiteX462" fmla="*/ 7604807 w 12192000"/>
              <a:gd name="connsiteY462" fmla="*/ 1599688 h 2038588"/>
              <a:gd name="connsiteX463" fmla="*/ 7608867 w 12192000"/>
              <a:gd name="connsiteY463" fmla="*/ 1571266 h 2038588"/>
              <a:gd name="connsiteX464" fmla="*/ 7547965 w 12192000"/>
              <a:gd name="connsiteY464" fmla="*/ 1449463 h 2038588"/>
              <a:gd name="connsiteX465" fmla="*/ 7608867 w 12192000"/>
              <a:gd name="connsiteY465" fmla="*/ 1356081 h 2038588"/>
              <a:gd name="connsiteX466" fmla="*/ 7616988 w 12192000"/>
              <a:gd name="connsiteY466" fmla="*/ 803905 h 2038588"/>
              <a:gd name="connsiteX467" fmla="*/ 7588567 w 12192000"/>
              <a:gd name="connsiteY467" fmla="*/ 775483 h 2038588"/>
              <a:gd name="connsiteX468" fmla="*/ 7564205 w 12192000"/>
              <a:gd name="connsiteY468" fmla="*/ 714582 h 2038588"/>
              <a:gd name="connsiteX469" fmla="*/ 7669769 w 12192000"/>
              <a:gd name="connsiteY469" fmla="*/ 584658 h 2038588"/>
              <a:gd name="connsiteX470" fmla="*/ 7657588 w 12192000"/>
              <a:gd name="connsiteY470" fmla="*/ 568417 h 2038588"/>
              <a:gd name="connsiteX471" fmla="*/ 7673829 w 12192000"/>
              <a:gd name="connsiteY471" fmla="*/ 552176 h 2038588"/>
              <a:gd name="connsiteX472" fmla="*/ 7673829 w 12192000"/>
              <a:gd name="connsiteY472" fmla="*/ 470974 h 2038588"/>
              <a:gd name="connsiteX473" fmla="*/ 7657588 w 12192000"/>
              <a:gd name="connsiteY473" fmla="*/ 442553 h 2038588"/>
              <a:gd name="connsiteX474" fmla="*/ 7661648 w 12192000"/>
              <a:gd name="connsiteY474" fmla="*/ 406013 h 2038588"/>
              <a:gd name="connsiteX475" fmla="*/ 7681949 w 12192000"/>
              <a:gd name="connsiteY475" fmla="*/ 365411 h 2038588"/>
              <a:gd name="connsiteX476" fmla="*/ 7686009 w 12192000"/>
              <a:gd name="connsiteY476" fmla="*/ 328870 h 2038588"/>
              <a:gd name="connsiteX477" fmla="*/ 7673829 w 12192000"/>
              <a:gd name="connsiteY477" fmla="*/ 300449 h 2038588"/>
              <a:gd name="connsiteX478" fmla="*/ 7694129 w 12192000"/>
              <a:gd name="connsiteY478" fmla="*/ 292329 h 2038588"/>
              <a:gd name="connsiteX479" fmla="*/ 7694129 w 12192000"/>
              <a:gd name="connsiteY479" fmla="*/ 198946 h 2038588"/>
              <a:gd name="connsiteX480" fmla="*/ 7686009 w 12192000"/>
              <a:gd name="connsiteY480" fmla="*/ 194886 h 2038588"/>
              <a:gd name="connsiteX481" fmla="*/ 7694129 w 12192000"/>
              <a:gd name="connsiteY481" fmla="*/ 174586 h 2038588"/>
              <a:gd name="connsiteX482" fmla="*/ 7694129 w 12192000"/>
              <a:gd name="connsiteY482" fmla="*/ 154286 h 2038588"/>
              <a:gd name="connsiteX483" fmla="*/ 7698189 w 12192000"/>
              <a:gd name="connsiteY483" fmla="*/ 129924 h 203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</a:cxnLst>
            <a:rect l="l" t="t" r="r" b="b"/>
            <a:pathLst>
              <a:path w="12192000" h="2038588">
                <a:moveTo>
                  <a:pt x="7491123" y="1746359"/>
                </a:moveTo>
                <a:cubicBezTo>
                  <a:pt x="7474882" y="1746867"/>
                  <a:pt x="7458642" y="1749912"/>
                  <a:pt x="7442402" y="1749912"/>
                </a:cubicBezTo>
                <a:cubicBezTo>
                  <a:pt x="7458642" y="1753972"/>
                  <a:pt x="7474882" y="1753972"/>
                  <a:pt x="7487063" y="1758032"/>
                </a:cubicBezTo>
                <a:lnTo>
                  <a:pt x="7539845" y="1758032"/>
                </a:lnTo>
                <a:cubicBezTo>
                  <a:pt x="7523603" y="1747882"/>
                  <a:pt x="7507363" y="1745852"/>
                  <a:pt x="7491123" y="1746359"/>
                </a:cubicBezTo>
                <a:close/>
                <a:moveTo>
                  <a:pt x="7828114" y="1664649"/>
                </a:moveTo>
                <a:cubicBezTo>
                  <a:pt x="7799693" y="1697131"/>
                  <a:pt x="7775332" y="1729612"/>
                  <a:pt x="7755031" y="1758032"/>
                </a:cubicBezTo>
                <a:cubicBezTo>
                  <a:pt x="7779392" y="1758032"/>
                  <a:pt x="7819994" y="1762092"/>
                  <a:pt x="7832174" y="1762092"/>
                </a:cubicBezTo>
                <a:cubicBezTo>
                  <a:pt x="7840294" y="1762092"/>
                  <a:pt x="7844354" y="1753972"/>
                  <a:pt x="7848414" y="1745852"/>
                </a:cubicBezTo>
                <a:cubicBezTo>
                  <a:pt x="7864655" y="1745852"/>
                  <a:pt x="7880895" y="1745852"/>
                  <a:pt x="7897135" y="1749912"/>
                </a:cubicBezTo>
                <a:cubicBezTo>
                  <a:pt x="7868715" y="1721491"/>
                  <a:pt x="7844354" y="1672769"/>
                  <a:pt x="7828114" y="1664649"/>
                </a:cubicBezTo>
                <a:close/>
                <a:moveTo>
                  <a:pt x="7661648" y="1664649"/>
                </a:moveTo>
                <a:lnTo>
                  <a:pt x="7657588" y="1672769"/>
                </a:lnTo>
                <a:cubicBezTo>
                  <a:pt x="7657588" y="1680889"/>
                  <a:pt x="7673829" y="1725551"/>
                  <a:pt x="7686009" y="1745852"/>
                </a:cubicBezTo>
                <a:lnTo>
                  <a:pt x="7686009" y="1668709"/>
                </a:lnTo>
                <a:cubicBezTo>
                  <a:pt x="7677889" y="1664649"/>
                  <a:pt x="7669769" y="1664649"/>
                  <a:pt x="7661648" y="1664649"/>
                </a:cubicBezTo>
                <a:close/>
                <a:moveTo>
                  <a:pt x="7673829" y="1563146"/>
                </a:moveTo>
                <a:cubicBezTo>
                  <a:pt x="7649468" y="1575328"/>
                  <a:pt x="7665708" y="1611868"/>
                  <a:pt x="7657588" y="1628108"/>
                </a:cubicBezTo>
                <a:lnTo>
                  <a:pt x="7665708" y="1636229"/>
                </a:lnTo>
                <a:lnTo>
                  <a:pt x="7681949" y="1636229"/>
                </a:lnTo>
                <a:lnTo>
                  <a:pt x="7686009" y="1567206"/>
                </a:lnTo>
                <a:cubicBezTo>
                  <a:pt x="7681949" y="1567206"/>
                  <a:pt x="7677889" y="1563146"/>
                  <a:pt x="7673829" y="1563146"/>
                </a:cubicBezTo>
                <a:close/>
                <a:moveTo>
                  <a:pt x="7755031" y="1555026"/>
                </a:moveTo>
                <a:lnTo>
                  <a:pt x="7750971" y="1705251"/>
                </a:lnTo>
                <a:cubicBezTo>
                  <a:pt x="7771272" y="1684951"/>
                  <a:pt x="7811874" y="1644349"/>
                  <a:pt x="7811874" y="1636229"/>
                </a:cubicBezTo>
                <a:cubicBezTo>
                  <a:pt x="7811874" y="1624048"/>
                  <a:pt x="7771272" y="1579388"/>
                  <a:pt x="7755031" y="1555026"/>
                </a:cubicBezTo>
                <a:close/>
                <a:moveTo>
                  <a:pt x="7665708" y="1270818"/>
                </a:moveTo>
                <a:lnTo>
                  <a:pt x="7665708" y="1315479"/>
                </a:lnTo>
                <a:lnTo>
                  <a:pt x="7686009" y="1315479"/>
                </a:lnTo>
                <a:cubicBezTo>
                  <a:pt x="7690069" y="1307359"/>
                  <a:pt x="7690069" y="1307359"/>
                  <a:pt x="7690069" y="1295179"/>
                </a:cubicBezTo>
                <a:cubicBezTo>
                  <a:pt x="7690069" y="1282998"/>
                  <a:pt x="7686009" y="1278938"/>
                  <a:pt x="7665708" y="1270818"/>
                </a:cubicBezTo>
                <a:close/>
                <a:moveTo>
                  <a:pt x="10978768" y="1173375"/>
                </a:moveTo>
                <a:lnTo>
                  <a:pt x="10982829" y="1193676"/>
                </a:lnTo>
                <a:cubicBezTo>
                  <a:pt x="10986888" y="1193676"/>
                  <a:pt x="10986888" y="1189616"/>
                  <a:pt x="10990949" y="1185555"/>
                </a:cubicBezTo>
                <a:cubicBezTo>
                  <a:pt x="10986888" y="1181495"/>
                  <a:pt x="10986888" y="1177435"/>
                  <a:pt x="10978768" y="1173375"/>
                </a:cubicBezTo>
                <a:close/>
                <a:moveTo>
                  <a:pt x="7665708" y="1169315"/>
                </a:moveTo>
                <a:lnTo>
                  <a:pt x="7665708" y="1234276"/>
                </a:lnTo>
                <a:cubicBezTo>
                  <a:pt x="7694129" y="1226156"/>
                  <a:pt x="7690069" y="1209916"/>
                  <a:pt x="7690069" y="1201796"/>
                </a:cubicBezTo>
                <a:cubicBezTo>
                  <a:pt x="7690069" y="1177435"/>
                  <a:pt x="7694129" y="1177435"/>
                  <a:pt x="7665708" y="1169315"/>
                </a:cubicBezTo>
                <a:close/>
                <a:moveTo>
                  <a:pt x="10995008" y="1132774"/>
                </a:moveTo>
                <a:cubicBezTo>
                  <a:pt x="10990949" y="1153075"/>
                  <a:pt x="10995008" y="1173375"/>
                  <a:pt x="10995008" y="1193676"/>
                </a:cubicBezTo>
                <a:cubicBezTo>
                  <a:pt x="10995008" y="1197736"/>
                  <a:pt x="10986888" y="1205856"/>
                  <a:pt x="10982829" y="1209916"/>
                </a:cubicBezTo>
                <a:cubicBezTo>
                  <a:pt x="10978768" y="1205856"/>
                  <a:pt x="10970646" y="1193676"/>
                  <a:pt x="10970646" y="1181495"/>
                </a:cubicBezTo>
                <a:cubicBezTo>
                  <a:pt x="10970646" y="1173375"/>
                  <a:pt x="10978768" y="1169315"/>
                  <a:pt x="10978768" y="1157135"/>
                </a:cubicBezTo>
                <a:lnTo>
                  <a:pt x="10970646" y="1149015"/>
                </a:lnTo>
                <a:lnTo>
                  <a:pt x="10970646" y="1136835"/>
                </a:lnTo>
                <a:cubicBezTo>
                  <a:pt x="10974708" y="1136835"/>
                  <a:pt x="10978768" y="1144955"/>
                  <a:pt x="10982829" y="1149015"/>
                </a:cubicBezTo>
                <a:cubicBezTo>
                  <a:pt x="10986888" y="1149015"/>
                  <a:pt x="10990949" y="1140895"/>
                  <a:pt x="10995008" y="1132774"/>
                </a:cubicBezTo>
                <a:close/>
                <a:moveTo>
                  <a:pt x="7665708" y="1079992"/>
                </a:moveTo>
                <a:lnTo>
                  <a:pt x="7665708" y="1136835"/>
                </a:lnTo>
                <a:cubicBezTo>
                  <a:pt x="7681949" y="1116533"/>
                  <a:pt x="7690069" y="1124653"/>
                  <a:pt x="7690069" y="1104353"/>
                </a:cubicBezTo>
                <a:cubicBezTo>
                  <a:pt x="7690069" y="1092172"/>
                  <a:pt x="7694129" y="1088112"/>
                  <a:pt x="7665708" y="1079992"/>
                </a:cubicBezTo>
                <a:close/>
                <a:moveTo>
                  <a:pt x="7665708" y="986609"/>
                </a:moveTo>
                <a:lnTo>
                  <a:pt x="7665708" y="1043452"/>
                </a:lnTo>
                <a:cubicBezTo>
                  <a:pt x="7686009" y="1039392"/>
                  <a:pt x="7690069" y="1031271"/>
                  <a:pt x="7690069" y="1015030"/>
                </a:cubicBezTo>
                <a:cubicBezTo>
                  <a:pt x="7690069" y="1006910"/>
                  <a:pt x="7694129" y="990669"/>
                  <a:pt x="7665708" y="986609"/>
                </a:cubicBezTo>
                <a:close/>
                <a:moveTo>
                  <a:pt x="7669769" y="905407"/>
                </a:moveTo>
                <a:lnTo>
                  <a:pt x="7665708" y="954129"/>
                </a:lnTo>
                <a:cubicBezTo>
                  <a:pt x="7694129" y="946009"/>
                  <a:pt x="7690069" y="937888"/>
                  <a:pt x="7690069" y="929768"/>
                </a:cubicBezTo>
                <a:cubicBezTo>
                  <a:pt x="7690069" y="913528"/>
                  <a:pt x="7686009" y="905407"/>
                  <a:pt x="7669769" y="905407"/>
                </a:cubicBezTo>
                <a:close/>
                <a:moveTo>
                  <a:pt x="7669769" y="820145"/>
                </a:moveTo>
                <a:lnTo>
                  <a:pt x="7669769" y="872926"/>
                </a:lnTo>
                <a:cubicBezTo>
                  <a:pt x="7690069" y="848566"/>
                  <a:pt x="7694129" y="856686"/>
                  <a:pt x="7694129" y="840445"/>
                </a:cubicBezTo>
                <a:cubicBezTo>
                  <a:pt x="7694129" y="828265"/>
                  <a:pt x="7694129" y="824205"/>
                  <a:pt x="7690069" y="820145"/>
                </a:cubicBezTo>
                <a:close/>
                <a:moveTo>
                  <a:pt x="7702249" y="0"/>
                </a:moveTo>
                <a:cubicBezTo>
                  <a:pt x="7702249" y="0"/>
                  <a:pt x="7706309" y="4060"/>
                  <a:pt x="7710369" y="4060"/>
                </a:cubicBezTo>
                <a:cubicBezTo>
                  <a:pt x="7710369" y="133984"/>
                  <a:pt x="7706309" y="150224"/>
                  <a:pt x="7706309" y="158346"/>
                </a:cubicBezTo>
                <a:lnTo>
                  <a:pt x="7706309" y="182706"/>
                </a:lnTo>
                <a:cubicBezTo>
                  <a:pt x="7710369" y="186766"/>
                  <a:pt x="7718489" y="186766"/>
                  <a:pt x="7718489" y="194886"/>
                </a:cubicBezTo>
                <a:cubicBezTo>
                  <a:pt x="7718489" y="207066"/>
                  <a:pt x="7710369" y="194886"/>
                  <a:pt x="7710369" y="203006"/>
                </a:cubicBezTo>
                <a:lnTo>
                  <a:pt x="7710369" y="292329"/>
                </a:lnTo>
                <a:cubicBezTo>
                  <a:pt x="7714429" y="296389"/>
                  <a:pt x="7722550" y="300449"/>
                  <a:pt x="7726610" y="304510"/>
                </a:cubicBezTo>
                <a:cubicBezTo>
                  <a:pt x="7710369" y="328870"/>
                  <a:pt x="7714429" y="361351"/>
                  <a:pt x="7714429" y="389772"/>
                </a:cubicBezTo>
                <a:lnTo>
                  <a:pt x="7734731" y="410073"/>
                </a:lnTo>
                <a:cubicBezTo>
                  <a:pt x="7734731" y="418193"/>
                  <a:pt x="7742851" y="430373"/>
                  <a:pt x="7742851" y="442553"/>
                </a:cubicBezTo>
                <a:cubicBezTo>
                  <a:pt x="7742851" y="450673"/>
                  <a:pt x="7734731" y="462854"/>
                  <a:pt x="7726610" y="466914"/>
                </a:cubicBezTo>
                <a:lnTo>
                  <a:pt x="7726610" y="552176"/>
                </a:lnTo>
                <a:cubicBezTo>
                  <a:pt x="7730670" y="560297"/>
                  <a:pt x="7734731" y="564357"/>
                  <a:pt x="7738791" y="568417"/>
                </a:cubicBezTo>
                <a:cubicBezTo>
                  <a:pt x="7730670" y="576537"/>
                  <a:pt x="7726610" y="580598"/>
                  <a:pt x="7726610" y="588718"/>
                </a:cubicBezTo>
                <a:cubicBezTo>
                  <a:pt x="7726610" y="633379"/>
                  <a:pt x="7824054" y="633379"/>
                  <a:pt x="7824054" y="714582"/>
                </a:cubicBezTo>
                <a:cubicBezTo>
                  <a:pt x="7824054" y="726762"/>
                  <a:pt x="7824054" y="730822"/>
                  <a:pt x="7819994" y="734882"/>
                </a:cubicBezTo>
                <a:cubicBezTo>
                  <a:pt x="7815934" y="759243"/>
                  <a:pt x="7779392" y="795783"/>
                  <a:pt x="7755031" y="807965"/>
                </a:cubicBezTo>
                <a:cubicBezTo>
                  <a:pt x="7755031" y="820145"/>
                  <a:pt x="7750971" y="840445"/>
                  <a:pt x="7750971" y="852626"/>
                </a:cubicBezTo>
                <a:lnTo>
                  <a:pt x="7750971" y="1343900"/>
                </a:lnTo>
                <a:cubicBezTo>
                  <a:pt x="7811874" y="1372321"/>
                  <a:pt x="7836234" y="1412922"/>
                  <a:pt x="7836234" y="1449463"/>
                </a:cubicBezTo>
                <a:cubicBezTo>
                  <a:pt x="7836234" y="1498185"/>
                  <a:pt x="7791573" y="1526605"/>
                  <a:pt x="7791573" y="1534726"/>
                </a:cubicBezTo>
                <a:cubicBezTo>
                  <a:pt x="7791573" y="1546906"/>
                  <a:pt x="7897135" y="1684951"/>
                  <a:pt x="7949917" y="1758032"/>
                </a:cubicBezTo>
                <a:lnTo>
                  <a:pt x="7990518" y="1758032"/>
                </a:lnTo>
                <a:cubicBezTo>
                  <a:pt x="7998638" y="1733672"/>
                  <a:pt x="8006760" y="1705251"/>
                  <a:pt x="8010820" y="1676829"/>
                </a:cubicBezTo>
                <a:lnTo>
                  <a:pt x="8128562" y="1676829"/>
                </a:lnTo>
                <a:cubicBezTo>
                  <a:pt x="8132622" y="1684951"/>
                  <a:pt x="8136682" y="1693071"/>
                  <a:pt x="8144802" y="1701191"/>
                </a:cubicBezTo>
                <a:lnTo>
                  <a:pt x="8388410" y="1701191"/>
                </a:lnTo>
                <a:lnTo>
                  <a:pt x="8388410" y="1575328"/>
                </a:lnTo>
                <a:cubicBezTo>
                  <a:pt x="8254427" y="1538786"/>
                  <a:pt x="8120442" y="1502245"/>
                  <a:pt x="7986458" y="1421042"/>
                </a:cubicBezTo>
                <a:cubicBezTo>
                  <a:pt x="7990518" y="1416982"/>
                  <a:pt x="7998638" y="1412922"/>
                  <a:pt x="8002700" y="1412922"/>
                </a:cubicBezTo>
                <a:lnTo>
                  <a:pt x="8230066" y="1416982"/>
                </a:lnTo>
                <a:cubicBezTo>
                  <a:pt x="8250367" y="1421042"/>
                  <a:pt x="8274727" y="1425102"/>
                  <a:pt x="8295028" y="1425102"/>
                </a:cubicBezTo>
                <a:lnTo>
                  <a:pt x="8981188" y="1429162"/>
                </a:lnTo>
                <a:cubicBezTo>
                  <a:pt x="8985248" y="1429162"/>
                  <a:pt x="8985248" y="1421042"/>
                  <a:pt x="8997428" y="1421042"/>
                </a:cubicBezTo>
                <a:lnTo>
                  <a:pt x="9241036" y="1421042"/>
                </a:lnTo>
                <a:lnTo>
                  <a:pt x="9241036" y="1433222"/>
                </a:lnTo>
                <a:cubicBezTo>
                  <a:pt x="9212614" y="1449463"/>
                  <a:pt x="9180134" y="1465704"/>
                  <a:pt x="9151713" y="1477884"/>
                </a:cubicBezTo>
                <a:cubicBezTo>
                  <a:pt x="9058330" y="1522545"/>
                  <a:pt x="8944647" y="1563146"/>
                  <a:pt x="8855324" y="1575328"/>
                </a:cubicBezTo>
                <a:cubicBezTo>
                  <a:pt x="8847204" y="1583448"/>
                  <a:pt x="8847204" y="1595628"/>
                  <a:pt x="8847204" y="1607808"/>
                </a:cubicBezTo>
                <a:cubicBezTo>
                  <a:pt x="8847204" y="1615928"/>
                  <a:pt x="8847204" y="1628108"/>
                  <a:pt x="8855324" y="1640289"/>
                </a:cubicBezTo>
                <a:lnTo>
                  <a:pt x="9184194" y="1640289"/>
                </a:lnTo>
                <a:lnTo>
                  <a:pt x="9184194" y="1684951"/>
                </a:lnTo>
                <a:lnTo>
                  <a:pt x="9265397" y="1684951"/>
                </a:lnTo>
                <a:cubicBezTo>
                  <a:pt x="9273517" y="1668709"/>
                  <a:pt x="9236976" y="1611868"/>
                  <a:pt x="9297878" y="1624048"/>
                </a:cubicBezTo>
                <a:lnTo>
                  <a:pt x="9297878" y="1246458"/>
                </a:lnTo>
                <a:cubicBezTo>
                  <a:pt x="9326299" y="1230216"/>
                  <a:pt x="9318179" y="1226156"/>
                  <a:pt x="9318179" y="1218036"/>
                </a:cubicBezTo>
                <a:lnTo>
                  <a:pt x="9318179" y="1144955"/>
                </a:lnTo>
                <a:cubicBezTo>
                  <a:pt x="9326299" y="1136835"/>
                  <a:pt x="9322239" y="1124653"/>
                  <a:pt x="9326299" y="1108413"/>
                </a:cubicBezTo>
                <a:lnTo>
                  <a:pt x="9358779" y="1108413"/>
                </a:lnTo>
                <a:cubicBezTo>
                  <a:pt x="9362840" y="1116533"/>
                  <a:pt x="9358779" y="1128713"/>
                  <a:pt x="9362840" y="1140895"/>
                </a:cubicBezTo>
                <a:lnTo>
                  <a:pt x="9496823" y="1140895"/>
                </a:lnTo>
                <a:cubicBezTo>
                  <a:pt x="9504945" y="1132774"/>
                  <a:pt x="9504945" y="1124653"/>
                  <a:pt x="9504945" y="1112473"/>
                </a:cubicBezTo>
                <a:cubicBezTo>
                  <a:pt x="9513065" y="1112473"/>
                  <a:pt x="9517125" y="1108413"/>
                  <a:pt x="9529305" y="1108413"/>
                </a:cubicBezTo>
                <a:cubicBezTo>
                  <a:pt x="9537425" y="1108413"/>
                  <a:pt x="9537425" y="1112473"/>
                  <a:pt x="9537425" y="1112473"/>
                </a:cubicBezTo>
                <a:cubicBezTo>
                  <a:pt x="9541485" y="1124653"/>
                  <a:pt x="9545545" y="1136835"/>
                  <a:pt x="9549605" y="1153075"/>
                </a:cubicBezTo>
                <a:cubicBezTo>
                  <a:pt x="9549605" y="1218036"/>
                  <a:pt x="9545545" y="1222096"/>
                  <a:pt x="9545545" y="1230216"/>
                </a:cubicBezTo>
                <a:lnTo>
                  <a:pt x="9561786" y="1246458"/>
                </a:lnTo>
                <a:cubicBezTo>
                  <a:pt x="9565846" y="1258638"/>
                  <a:pt x="9565846" y="1270818"/>
                  <a:pt x="9565846" y="1287059"/>
                </a:cubicBezTo>
                <a:cubicBezTo>
                  <a:pt x="9569906" y="1287059"/>
                  <a:pt x="9565846" y="1291119"/>
                  <a:pt x="9573966" y="1291119"/>
                </a:cubicBezTo>
                <a:cubicBezTo>
                  <a:pt x="9586146" y="1291119"/>
                  <a:pt x="9594266" y="1287059"/>
                  <a:pt x="9598326" y="1278938"/>
                </a:cubicBezTo>
                <a:lnTo>
                  <a:pt x="9598326" y="994730"/>
                </a:lnTo>
                <a:lnTo>
                  <a:pt x="9614567" y="994730"/>
                </a:lnTo>
                <a:cubicBezTo>
                  <a:pt x="9712010" y="1010970"/>
                  <a:pt x="9809453" y="1031271"/>
                  <a:pt x="9902836" y="1043452"/>
                </a:cubicBezTo>
                <a:cubicBezTo>
                  <a:pt x="9910956" y="1063752"/>
                  <a:pt x="9906896" y="1063752"/>
                  <a:pt x="9906896" y="1075932"/>
                </a:cubicBezTo>
                <a:lnTo>
                  <a:pt x="9906896" y="1262698"/>
                </a:lnTo>
                <a:cubicBezTo>
                  <a:pt x="9951558" y="1266758"/>
                  <a:pt x="10020579" y="1254578"/>
                  <a:pt x="10065240" y="1287059"/>
                </a:cubicBezTo>
                <a:lnTo>
                  <a:pt x="10065240" y="1307359"/>
                </a:lnTo>
                <a:lnTo>
                  <a:pt x="10065240" y="1766152"/>
                </a:lnTo>
                <a:cubicBezTo>
                  <a:pt x="10069300" y="1766152"/>
                  <a:pt x="10069300" y="1770212"/>
                  <a:pt x="10077420" y="1770212"/>
                </a:cubicBezTo>
                <a:cubicBezTo>
                  <a:pt x="10097722" y="1770212"/>
                  <a:pt x="10093662" y="1745852"/>
                  <a:pt x="10093662" y="1741792"/>
                </a:cubicBezTo>
                <a:lnTo>
                  <a:pt x="10073360" y="921648"/>
                </a:lnTo>
                <a:lnTo>
                  <a:pt x="10369749" y="921648"/>
                </a:lnTo>
                <a:lnTo>
                  <a:pt x="10369749" y="1676829"/>
                </a:lnTo>
                <a:cubicBezTo>
                  <a:pt x="10369749" y="1676829"/>
                  <a:pt x="10365690" y="1680889"/>
                  <a:pt x="10377869" y="1680889"/>
                </a:cubicBezTo>
                <a:cubicBezTo>
                  <a:pt x="10381931" y="1680889"/>
                  <a:pt x="10438772" y="1656529"/>
                  <a:pt x="10438772" y="1648409"/>
                </a:cubicBezTo>
                <a:lnTo>
                  <a:pt x="10422531" y="946009"/>
                </a:lnTo>
                <a:cubicBezTo>
                  <a:pt x="10438772" y="950069"/>
                  <a:pt x="10459072" y="946009"/>
                  <a:pt x="10479374" y="946009"/>
                </a:cubicBezTo>
                <a:lnTo>
                  <a:pt x="10479374" y="828265"/>
                </a:lnTo>
                <a:cubicBezTo>
                  <a:pt x="10503734" y="812025"/>
                  <a:pt x="10532153" y="840445"/>
                  <a:pt x="10532153" y="803905"/>
                </a:cubicBezTo>
                <a:lnTo>
                  <a:pt x="10532153" y="763303"/>
                </a:lnTo>
                <a:lnTo>
                  <a:pt x="10540274" y="755183"/>
                </a:lnTo>
                <a:cubicBezTo>
                  <a:pt x="10613356" y="755183"/>
                  <a:pt x="10686439" y="755183"/>
                  <a:pt x="10763583" y="751123"/>
                </a:cubicBezTo>
                <a:lnTo>
                  <a:pt x="10763583" y="730822"/>
                </a:lnTo>
                <a:lnTo>
                  <a:pt x="10763583" y="718642"/>
                </a:lnTo>
                <a:lnTo>
                  <a:pt x="10763583" y="710522"/>
                </a:lnTo>
                <a:cubicBezTo>
                  <a:pt x="10771703" y="706462"/>
                  <a:pt x="10779823" y="706462"/>
                  <a:pt x="10783882" y="698342"/>
                </a:cubicBezTo>
                <a:lnTo>
                  <a:pt x="10783882" y="686160"/>
                </a:lnTo>
                <a:lnTo>
                  <a:pt x="10792002" y="678040"/>
                </a:lnTo>
                <a:lnTo>
                  <a:pt x="10792002" y="588718"/>
                </a:lnTo>
                <a:lnTo>
                  <a:pt x="10804183" y="588718"/>
                </a:lnTo>
                <a:lnTo>
                  <a:pt x="10804183" y="673980"/>
                </a:lnTo>
                <a:cubicBezTo>
                  <a:pt x="10808242" y="686160"/>
                  <a:pt x="10808242" y="694282"/>
                  <a:pt x="10808242" y="702402"/>
                </a:cubicBezTo>
                <a:cubicBezTo>
                  <a:pt x="10812304" y="706462"/>
                  <a:pt x="10820424" y="710522"/>
                  <a:pt x="10824483" y="710522"/>
                </a:cubicBezTo>
                <a:cubicBezTo>
                  <a:pt x="10828544" y="726762"/>
                  <a:pt x="10828544" y="743002"/>
                  <a:pt x="10828544" y="759243"/>
                </a:cubicBezTo>
                <a:cubicBezTo>
                  <a:pt x="10836664" y="763303"/>
                  <a:pt x="10848843" y="767363"/>
                  <a:pt x="10852904" y="771423"/>
                </a:cubicBezTo>
                <a:cubicBezTo>
                  <a:pt x="10856963" y="791723"/>
                  <a:pt x="10856963" y="812025"/>
                  <a:pt x="10856963" y="832325"/>
                </a:cubicBezTo>
                <a:cubicBezTo>
                  <a:pt x="10881325" y="852626"/>
                  <a:pt x="10873205" y="840445"/>
                  <a:pt x="10873205" y="856686"/>
                </a:cubicBezTo>
                <a:lnTo>
                  <a:pt x="10873205" y="958189"/>
                </a:lnTo>
                <a:cubicBezTo>
                  <a:pt x="10877266" y="962249"/>
                  <a:pt x="10885386" y="966309"/>
                  <a:pt x="10889445" y="970369"/>
                </a:cubicBezTo>
                <a:lnTo>
                  <a:pt x="10889445" y="1404802"/>
                </a:lnTo>
                <a:cubicBezTo>
                  <a:pt x="10917867" y="1392622"/>
                  <a:pt x="10942227" y="1376381"/>
                  <a:pt x="10962526" y="1360141"/>
                </a:cubicBezTo>
                <a:lnTo>
                  <a:pt x="10962526" y="1230216"/>
                </a:lnTo>
                <a:cubicBezTo>
                  <a:pt x="10966588" y="1226156"/>
                  <a:pt x="10966588" y="1218036"/>
                  <a:pt x="10974708" y="1218036"/>
                </a:cubicBezTo>
                <a:cubicBezTo>
                  <a:pt x="10986888" y="1218036"/>
                  <a:pt x="10978768" y="1222096"/>
                  <a:pt x="10982829" y="1222096"/>
                </a:cubicBezTo>
                <a:cubicBezTo>
                  <a:pt x="10984289" y="1223558"/>
                  <a:pt x="10984695" y="1223965"/>
                  <a:pt x="10984979" y="1223882"/>
                </a:cubicBezTo>
                <a:cubicBezTo>
                  <a:pt x="10985547" y="1223761"/>
                  <a:pt x="10985752" y="1222096"/>
                  <a:pt x="10990949" y="1222096"/>
                </a:cubicBezTo>
                <a:cubicBezTo>
                  <a:pt x="11003128" y="1222096"/>
                  <a:pt x="11096513" y="1299239"/>
                  <a:pt x="11153354" y="1339839"/>
                </a:cubicBezTo>
                <a:lnTo>
                  <a:pt x="11153354" y="1132774"/>
                </a:lnTo>
                <a:cubicBezTo>
                  <a:pt x="11173653" y="1104353"/>
                  <a:pt x="11218316" y="1100293"/>
                  <a:pt x="11242676" y="1100293"/>
                </a:cubicBezTo>
                <a:cubicBezTo>
                  <a:pt x="11250797" y="1100293"/>
                  <a:pt x="11271096" y="1104353"/>
                  <a:pt x="11287336" y="1104353"/>
                </a:cubicBezTo>
                <a:cubicBezTo>
                  <a:pt x="11291397" y="1108413"/>
                  <a:pt x="11287336" y="1120593"/>
                  <a:pt x="11299519" y="1120593"/>
                </a:cubicBezTo>
                <a:cubicBezTo>
                  <a:pt x="11307639" y="1120593"/>
                  <a:pt x="11348240" y="1096233"/>
                  <a:pt x="11376659" y="1088112"/>
                </a:cubicBezTo>
                <a:cubicBezTo>
                  <a:pt x="11405082" y="1079992"/>
                  <a:pt x="11445683" y="1075932"/>
                  <a:pt x="11478163" y="1067812"/>
                </a:cubicBezTo>
                <a:cubicBezTo>
                  <a:pt x="11482222" y="1075932"/>
                  <a:pt x="11478163" y="1088112"/>
                  <a:pt x="11482222" y="1096233"/>
                </a:cubicBezTo>
                <a:cubicBezTo>
                  <a:pt x="11486283" y="1108413"/>
                  <a:pt x="11502524" y="1124653"/>
                  <a:pt x="11506583" y="1136835"/>
                </a:cubicBezTo>
                <a:cubicBezTo>
                  <a:pt x="11505229" y="1218037"/>
                  <a:pt x="11503877" y="1299239"/>
                  <a:pt x="11502524" y="1380441"/>
                </a:cubicBezTo>
                <a:cubicBezTo>
                  <a:pt x="11502524" y="1380441"/>
                  <a:pt x="11498462" y="1384502"/>
                  <a:pt x="11510644" y="1384502"/>
                </a:cubicBezTo>
                <a:cubicBezTo>
                  <a:pt x="11543126" y="1384502"/>
                  <a:pt x="11535006" y="1331719"/>
                  <a:pt x="11535006" y="1327659"/>
                </a:cubicBezTo>
                <a:cubicBezTo>
                  <a:pt x="11535006" y="1311419"/>
                  <a:pt x="11535006" y="1291119"/>
                  <a:pt x="11539064" y="1274878"/>
                </a:cubicBezTo>
                <a:lnTo>
                  <a:pt x="11539064" y="1193676"/>
                </a:lnTo>
                <a:lnTo>
                  <a:pt x="11567486" y="1193676"/>
                </a:lnTo>
                <a:lnTo>
                  <a:pt x="11567486" y="978489"/>
                </a:lnTo>
                <a:cubicBezTo>
                  <a:pt x="11567486" y="978489"/>
                  <a:pt x="11571545" y="974429"/>
                  <a:pt x="11575606" y="974429"/>
                </a:cubicBezTo>
                <a:lnTo>
                  <a:pt x="11575606" y="1193676"/>
                </a:lnTo>
                <a:cubicBezTo>
                  <a:pt x="11587785" y="1193676"/>
                  <a:pt x="11608087" y="1197736"/>
                  <a:pt x="11616207" y="1197736"/>
                </a:cubicBezTo>
                <a:cubicBezTo>
                  <a:pt x="11628387" y="1197736"/>
                  <a:pt x="11648689" y="1197736"/>
                  <a:pt x="11660868" y="1189616"/>
                </a:cubicBezTo>
                <a:cubicBezTo>
                  <a:pt x="11662221" y="1117886"/>
                  <a:pt x="11663576" y="1046158"/>
                  <a:pt x="11664929" y="974429"/>
                </a:cubicBezTo>
                <a:cubicBezTo>
                  <a:pt x="11668988" y="990669"/>
                  <a:pt x="11668988" y="1010970"/>
                  <a:pt x="11668988" y="1189616"/>
                </a:cubicBezTo>
                <a:cubicBezTo>
                  <a:pt x="11677108" y="1197736"/>
                  <a:pt x="11685228" y="1197736"/>
                  <a:pt x="11697410" y="1197736"/>
                </a:cubicBezTo>
                <a:cubicBezTo>
                  <a:pt x="11697410" y="1213976"/>
                  <a:pt x="11693348" y="1230216"/>
                  <a:pt x="11693348" y="1356081"/>
                </a:cubicBezTo>
                <a:cubicBezTo>
                  <a:pt x="11693348" y="1368261"/>
                  <a:pt x="11709589" y="1380441"/>
                  <a:pt x="11721770" y="1392622"/>
                </a:cubicBezTo>
                <a:cubicBezTo>
                  <a:pt x="11729892" y="1384502"/>
                  <a:pt x="11725829" y="1372321"/>
                  <a:pt x="11729892" y="1364201"/>
                </a:cubicBezTo>
                <a:cubicBezTo>
                  <a:pt x="11731244" y="1273525"/>
                  <a:pt x="11732597" y="1182849"/>
                  <a:pt x="11733950" y="1092172"/>
                </a:cubicBezTo>
                <a:cubicBezTo>
                  <a:pt x="11738012" y="1088112"/>
                  <a:pt x="11746132" y="1084052"/>
                  <a:pt x="11750191" y="1079992"/>
                </a:cubicBezTo>
                <a:cubicBezTo>
                  <a:pt x="11750191" y="1071872"/>
                  <a:pt x="11742071" y="1067812"/>
                  <a:pt x="11733950" y="1063752"/>
                </a:cubicBezTo>
                <a:cubicBezTo>
                  <a:pt x="11790792" y="1027211"/>
                  <a:pt x="11871994" y="1027211"/>
                  <a:pt x="11945077" y="1015030"/>
                </a:cubicBezTo>
                <a:cubicBezTo>
                  <a:pt x="11977557" y="1010970"/>
                  <a:pt x="12034398" y="998790"/>
                  <a:pt x="12046580" y="998790"/>
                </a:cubicBezTo>
                <a:cubicBezTo>
                  <a:pt x="12054701" y="998790"/>
                  <a:pt x="12075000" y="1002850"/>
                  <a:pt x="12087182" y="1006910"/>
                </a:cubicBezTo>
                <a:cubicBezTo>
                  <a:pt x="12066880" y="1023151"/>
                  <a:pt x="12038460" y="1015030"/>
                  <a:pt x="12038460" y="1051572"/>
                </a:cubicBezTo>
                <a:cubicBezTo>
                  <a:pt x="12038460" y="1059692"/>
                  <a:pt x="12046580" y="1079992"/>
                  <a:pt x="12046580" y="1088112"/>
                </a:cubicBezTo>
                <a:lnTo>
                  <a:pt x="12038460" y="1368261"/>
                </a:lnTo>
                <a:cubicBezTo>
                  <a:pt x="12038460" y="1376381"/>
                  <a:pt x="12042519" y="1384502"/>
                  <a:pt x="12046580" y="1388562"/>
                </a:cubicBezTo>
                <a:cubicBezTo>
                  <a:pt x="12046580" y="1388562"/>
                  <a:pt x="12054701" y="1388562"/>
                  <a:pt x="12054701" y="1384502"/>
                </a:cubicBezTo>
                <a:cubicBezTo>
                  <a:pt x="12058760" y="1376381"/>
                  <a:pt x="12054701" y="1368261"/>
                  <a:pt x="12058760" y="1360141"/>
                </a:cubicBezTo>
                <a:cubicBezTo>
                  <a:pt x="12115601" y="1331719"/>
                  <a:pt x="12119663" y="1327659"/>
                  <a:pt x="12164323" y="1327659"/>
                </a:cubicBezTo>
                <a:lnTo>
                  <a:pt x="12192000" y="1331319"/>
                </a:lnTo>
                <a:lnTo>
                  <a:pt x="12192000" y="2038588"/>
                </a:lnTo>
                <a:lnTo>
                  <a:pt x="0" y="2038588"/>
                </a:lnTo>
                <a:lnTo>
                  <a:pt x="0" y="1613549"/>
                </a:lnTo>
                <a:lnTo>
                  <a:pt x="27098" y="1605778"/>
                </a:lnTo>
                <a:cubicBezTo>
                  <a:pt x="52981" y="1598673"/>
                  <a:pt x="85462" y="1591568"/>
                  <a:pt x="126063" y="1591568"/>
                </a:cubicBezTo>
                <a:cubicBezTo>
                  <a:pt x="138244" y="1591568"/>
                  <a:pt x="207266" y="1599688"/>
                  <a:pt x="219446" y="1599688"/>
                </a:cubicBezTo>
                <a:cubicBezTo>
                  <a:pt x="227566" y="1599688"/>
                  <a:pt x="243807" y="1595628"/>
                  <a:pt x="255987" y="1591568"/>
                </a:cubicBezTo>
                <a:cubicBezTo>
                  <a:pt x="247867" y="1632169"/>
                  <a:pt x="292529" y="1632169"/>
                  <a:pt x="316889" y="1652469"/>
                </a:cubicBezTo>
                <a:lnTo>
                  <a:pt x="333130" y="1652469"/>
                </a:lnTo>
                <a:cubicBezTo>
                  <a:pt x="337189" y="1640289"/>
                  <a:pt x="337189" y="1624048"/>
                  <a:pt x="341250" y="1607808"/>
                </a:cubicBezTo>
                <a:lnTo>
                  <a:pt x="341250" y="1506305"/>
                </a:lnTo>
                <a:cubicBezTo>
                  <a:pt x="345310" y="1490065"/>
                  <a:pt x="345310" y="1473824"/>
                  <a:pt x="345310" y="1457583"/>
                </a:cubicBezTo>
                <a:cubicBezTo>
                  <a:pt x="345310" y="1437283"/>
                  <a:pt x="349370" y="1416982"/>
                  <a:pt x="349370" y="1396682"/>
                </a:cubicBezTo>
                <a:cubicBezTo>
                  <a:pt x="349370" y="1384502"/>
                  <a:pt x="353430" y="1368261"/>
                  <a:pt x="353430" y="1352020"/>
                </a:cubicBezTo>
                <a:cubicBezTo>
                  <a:pt x="381851" y="1331719"/>
                  <a:pt x="430572" y="1303299"/>
                  <a:pt x="442753" y="1303299"/>
                </a:cubicBezTo>
                <a:cubicBezTo>
                  <a:pt x="450873" y="1303299"/>
                  <a:pt x="503655" y="1339839"/>
                  <a:pt x="507715" y="1352020"/>
                </a:cubicBezTo>
                <a:cubicBezTo>
                  <a:pt x="515835" y="1376381"/>
                  <a:pt x="515835" y="1425102"/>
                  <a:pt x="515835" y="1437283"/>
                </a:cubicBezTo>
                <a:lnTo>
                  <a:pt x="515835" y="1684951"/>
                </a:lnTo>
                <a:cubicBezTo>
                  <a:pt x="511775" y="1758032"/>
                  <a:pt x="499595" y="1770212"/>
                  <a:pt x="556436" y="1770212"/>
                </a:cubicBezTo>
                <a:lnTo>
                  <a:pt x="568616" y="1770212"/>
                </a:lnTo>
                <a:cubicBezTo>
                  <a:pt x="572676" y="1758032"/>
                  <a:pt x="572676" y="1745852"/>
                  <a:pt x="572676" y="1733672"/>
                </a:cubicBezTo>
                <a:cubicBezTo>
                  <a:pt x="572676" y="1725551"/>
                  <a:pt x="568616" y="1680889"/>
                  <a:pt x="564556" y="1619988"/>
                </a:cubicBezTo>
                <a:cubicBezTo>
                  <a:pt x="597037" y="1624048"/>
                  <a:pt x="633579" y="1619988"/>
                  <a:pt x="670120" y="1619988"/>
                </a:cubicBezTo>
                <a:cubicBezTo>
                  <a:pt x="666059" y="1579388"/>
                  <a:pt x="657939" y="1555026"/>
                  <a:pt x="653879" y="1526605"/>
                </a:cubicBezTo>
                <a:cubicBezTo>
                  <a:pt x="686360" y="1530665"/>
                  <a:pt x="714782" y="1530665"/>
                  <a:pt x="804103" y="1530665"/>
                </a:cubicBezTo>
                <a:cubicBezTo>
                  <a:pt x="808163" y="1530665"/>
                  <a:pt x="816284" y="1534726"/>
                  <a:pt x="824405" y="1542846"/>
                </a:cubicBezTo>
                <a:lnTo>
                  <a:pt x="840645" y="1542846"/>
                </a:lnTo>
                <a:cubicBezTo>
                  <a:pt x="824405" y="1518485"/>
                  <a:pt x="840645" y="1473824"/>
                  <a:pt x="844705" y="1453523"/>
                </a:cubicBezTo>
                <a:cubicBezTo>
                  <a:pt x="848765" y="1453523"/>
                  <a:pt x="852825" y="1457583"/>
                  <a:pt x="860945" y="1457583"/>
                </a:cubicBezTo>
                <a:cubicBezTo>
                  <a:pt x="873126" y="1457583"/>
                  <a:pt x="877186" y="1429162"/>
                  <a:pt x="889366" y="1429162"/>
                </a:cubicBezTo>
                <a:cubicBezTo>
                  <a:pt x="897486" y="1429162"/>
                  <a:pt x="901546" y="1433222"/>
                  <a:pt x="978689" y="1433222"/>
                </a:cubicBezTo>
                <a:cubicBezTo>
                  <a:pt x="982749" y="1441343"/>
                  <a:pt x="986809" y="1449463"/>
                  <a:pt x="994929" y="1453523"/>
                </a:cubicBezTo>
                <a:cubicBezTo>
                  <a:pt x="1019289" y="1453523"/>
                  <a:pt x="1055832" y="1441343"/>
                  <a:pt x="1084252" y="1465704"/>
                </a:cubicBezTo>
                <a:lnTo>
                  <a:pt x="1084252" y="1481945"/>
                </a:lnTo>
                <a:lnTo>
                  <a:pt x="1084252" y="1749912"/>
                </a:lnTo>
                <a:cubicBezTo>
                  <a:pt x="1088312" y="1770212"/>
                  <a:pt x="1088312" y="1790513"/>
                  <a:pt x="1092372" y="1806754"/>
                </a:cubicBezTo>
                <a:lnTo>
                  <a:pt x="1153275" y="1806754"/>
                </a:lnTo>
                <a:cubicBezTo>
                  <a:pt x="1161395" y="1786453"/>
                  <a:pt x="1165455" y="1762092"/>
                  <a:pt x="1165455" y="1741792"/>
                </a:cubicBezTo>
                <a:cubicBezTo>
                  <a:pt x="1169515" y="1701191"/>
                  <a:pt x="1177635" y="1628108"/>
                  <a:pt x="1177635" y="1615928"/>
                </a:cubicBezTo>
                <a:cubicBezTo>
                  <a:pt x="1177635" y="1575328"/>
                  <a:pt x="1161395" y="1494125"/>
                  <a:pt x="1157334" y="1453523"/>
                </a:cubicBezTo>
                <a:lnTo>
                  <a:pt x="1238536" y="1453523"/>
                </a:lnTo>
                <a:lnTo>
                  <a:pt x="1238536" y="1429162"/>
                </a:lnTo>
                <a:lnTo>
                  <a:pt x="1331919" y="1429162"/>
                </a:lnTo>
                <a:cubicBezTo>
                  <a:pt x="1340039" y="1469764"/>
                  <a:pt x="1372521" y="1449463"/>
                  <a:pt x="1396882" y="1449463"/>
                </a:cubicBezTo>
                <a:lnTo>
                  <a:pt x="1506505" y="1449463"/>
                </a:lnTo>
                <a:cubicBezTo>
                  <a:pt x="1494325" y="1518485"/>
                  <a:pt x="1486204" y="1571266"/>
                  <a:pt x="1478084" y="1619988"/>
                </a:cubicBezTo>
                <a:lnTo>
                  <a:pt x="1490264" y="1835175"/>
                </a:lnTo>
                <a:cubicBezTo>
                  <a:pt x="1502445" y="1827055"/>
                  <a:pt x="1510565" y="1778332"/>
                  <a:pt x="1526805" y="1766152"/>
                </a:cubicBezTo>
                <a:cubicBezTo>
                  <a:pt x="1547106" y="1766152"/>
                  <a:pt x="1571467" y="1770212"/>
                  <a:pt x="1591768" y="1766152"/>
                </a:cubicBezTo>
                <a:cubicBezTo>
                  <a:pt x="1608008" y="1758032"/>
                  <a:pt x="1603948" y="1725551"/>
                  <a:pt x="1608008" y="1717431"/>
                </a:cubicBezTo>
                <a:cubicBezTo>
                  <a:pt x="1612068" y="1705251"/>
                  <a:pt x="1616128" y="1689011"/>
                  <a:pt x="1616128" y="1672769"/>
                </a:cubicBezTo>
                <a:cubicBezTo>
                  <a:pt x="1620188" y="1656529"/>
                  <a:pt x="1624248" y="1640289"/>
                  <a:pt x="1624248" y="1624048"/>
                </a:cubicBezTo>
                <a:cubicBezTo>
                  <a:pt x="1636428" y="1546906"/>
                  <a:pt x="1648608" y="1465704"/>
                  <a:pt x="1656729" y="1384502"/>
                </a:cubicBezTo>
                <a:cubicBezTo>
                  <a:pt x="1660789" y="1347960"/>
                  <a:pt x="1664849" y="1307359"/>
                  <a:pt x="1668909" y="1266758"/>
                </a:cubicBezTo>
                <a:lnTo>
                  <a:pt x="1668909" y="1031271"/>
                </a:lnTo>
                <a:cubicBezTo>
                  <a:pt x="1660789" y="970369"/>
                  <a:pt x="1656729" y="897286"/>
                  <a:pt x="1644549" y="836385"/>
                </a:cubicBezTo>
                <a:cubicBezTo>
                  <a:pt x="1640489" y="795783"/>
                  <a:pt x="1624248" y="718642"/>
                  <a:pt x="1624248" y="706462"/>
                </a:cubicBezTo>
                <a:cubicBezTo>
                  <a:pt x="1624248" y="682100"/>
                  <a:pt x="1693271" y="682100"/>
                  <a:pt x="1701391" y="665860"/>
                </a:cubicBezTo>
                <a:cubicBezTo>
                  <a:pt x="1705451" y="653680"/>
                  <a:pt x="1709511" y="637439"/>
                  <a:pt x="1709511" y="625259"/>
                </a:cubicBezTo>
                <a:lnTo>
                  <a:pt x="1709511" y="596839"/>
                </a:lnTo>
                <a:cubicBezTo>
                  <a:pt x="1713571" y="564357"/>
                  <a:pt x="1713571" y="527816"/>
                  <a:pt x="1717631" y="495335"/>
                </a:cubicBezTo>
                <a:cubicBezTo>
                  <a:pt x="1725751" y="552176"/>
                  <a:pt x="1717631" y="613079"/>
                  <a:pt x="1733871" y="669920"/>
                </a:cubicBezTo>
                <a:cubicBezTo>
                  <a:pt x="1737932" y="690220"/>
                  <a:pt x="1794774" y="718642"/>
                  <a:pt x="1794774" y="730822"/>
                </a:cubicBezTo>
                <a:lnTo>
                  <a:pt x="1758232" y="1096233"/>
                </a:lnTo>
                <a:lnTo>
                  <a:pt x="1758232" y="1319539"/>
                </a:lnTo>
                <a:lnTo>
                  <a:pt x="1786654" y="1770212"/>
                </a:lnTo>
                <a:lnTo>
                  <a:pt x="1928758" y="1770212"/>
                </a:lnTo>
                <a:lnTo>
                  <a:pt x="1949058" y="1157135"/>
                </a:lnTo>
                <a:cubicBezTo>
                  <a:pt x="1940938" y="1149015"/>
                  <a:pt x="1928758" y="1140895"/>
                  <a:pt x="1920637" y="1136835"/>
                </a:cubicBezTo>
                <a:cubicBezTo>
                  <a:pt x="1920637" y="1136835"/>
                  <a:pt x="1920637" y="1132774"/>
                  <a:pt x="1924698" y="1128713"/>
                </a:cubicBezTo>
                <a:cubicBezTo>
                  <a:pt x="1932818" y="1124653"/>
                  <a:pt x="1969358" y="1136835"/>
                  <a:pt x="1969358" y="1108413"/>
                </a:cubicBezTo>
                <a:lnTo>
                  <a:pt x="2156124" y="1108413"/>
                </a:lnTo>
                <a:cubicBezTo>
                  <a:pt x="2164246" y="1112473"/>
                  <a:pt x="2176424" y="1140895"/>
                  <a:pt x="2200786" y="1132774"/>
                </a:cubicBezTo>
                <a:cubicBezTo>
                  <a:pt x="2196726" y="1144955"/>
                  <a:pt x="2180486" y="1153075"/>
                  <a:pt x="2180486" y="1165255"/>
                </a:cubicBezTo>
                <a:cubicBezTo>
                  <a:pt x="2180486" y="1173375"/>
                  <a:pt x="2188605" y="1169315"/>
                  <a:pt x="2188605" y="1177435"/>
                </a:cubicBezTo>
                <a:cubicBezTo>
                  <a:pt x="2188605" y="1189616"/>
                  <a:pt x="2176424" y="1201796"/>
                  <a:pt x="2176424" y="1209916"/>
                </a:cubicBezTo>
                <a:cubicBezTo>
                  <a:pt x="2176424" y="1222096"/>
                  <a:pt x="2180486" y="1230216"/>
                  <a:pt x="2188605" y="1238336"/>
                </a:cubicBezTo>
                <a:cubicBezTo>
                  <a:pt x="2184545" y="1364201"/>
                  <a:pt x="2184545" y="1368261"/>
                  <a:pt x="2188605" y="1372321"/>
                </a:cubicBezTo>
                <a:cubicBezTo>
                  <a:pt x="2184545" y="1384502"/>
                  <a:pt x="2180486" y="1404802"/>
                  <a:pt x="2180486" y="1416982"/>
                </a:cubicBezTo>
                <a:cubicBezTo>
                  <a:pt x="2180486" y="1425102"/>
                  <a:pt x="2188605" y="1425102"/>
                  <a:pt x="2188605" y="1437283"/>
                </a:cubicBezTo>
                <a:cubicBezTo>
                  <a:pt x="2188605" y="1445403"/>
                  <a:pt x="2180486" y="1437283"/>
                  <a:pt x="2180486" y="1449463"/>
                </a:cubicBezTo>
                <a:lnTo>
                  <a:pt x="2180486" y="1770212"/>
                </a:lnTo>
                <a:lnTo>
                  <a:pt x="2253567" y="1770212"/>
                </a:lnTo>
                <a:lnTo>
                  <a:pt x="2265749" y="1270818"/>
                </a:lnTo>
                <a:cubicBezTo>
                  <a:pt x="2261689" y="1266758"/>
                  <a:pt x="2257627" y="1266758"/>
                  <a:pt x="2257627" y="1254578"/>
                </a:cubicBezTo>
                <a:cubicBezTo>
                  <a:pt x="2257627" y="1254578"/>
                  <a:pt x="2269807" y="1250518"/>
                  <a:pt x="2269807" y="1230216"/>
                </a:cubicBezTo>
                <a:lnTo>
                  <a:pt x="2269807" y="1201796"/>
                </a:lnTo>
                <a:lnTo>
                  <a:pt x="2269807" y="1181495"/>
                </a:lnTo>
                <a:lnTo>
                  <a:pt x="2444393" y="1181495"/>
                </a:lnTo>
                <a:cubicBezTo>
                  <a:pt x="2448453" y="1201796"/>
                  <a:pt x="2448453" y="1222096"/>
                  <a:pt x="2444393" y="1242398"/>
                </a:cubicBezTo>
                <a:cubicBezTo>
                  <a:pt x="2456573" y="1254578"/>
                  <a:pt x="2468754" y="1270818"/>
                  <a:pt x="2468754" y="1282998"/>
                </a:cubicBezTo>
                <a:lnTo>
                  <a:pt x="2468754" y="1770212"/>
                </a:lnTo>
                <a:cubicBezTo>
                  <a:pt x="2472814" y="1770212"/>
                  <a:pt x="2472814" y="1774272"/>
                  <a:pt x="2480934" y="1774272"/>
                </a:cubicBezTo>
                <a:cubicBezTo>
                  <a:pt x="2509354" y="1774272"/>
                  <a:pt x="2484995" y="1729612"/>
                  <a:pt x="2501235" y="1672769"/>
                </a:cubicBezTo>
                <a:lnTo>
                  <a:pt x="2501235" y="966309"/>
                </a:lnTo>
                <a:lnTo>
                  <a:pt x="2675820" y="966309"/>
                </a:lnTo>
                <a:cubicBezTo>
                  <a:pt x="2683940" y="982549"/>
                  <a:pt x="2692061" y="1002850"/>
                  <a:pt x="2696120" y="1019090"/>
                </a:cubicBezTo>
                <a:cubicBezTo>
                  <a:pt x="2694767" y="1243751"/>
                  <a:pt x="2693414" y="1468410"/>
                  <a:pt x="2692061" y="1693071"/>
                </a:cubicBezTo>
                <a:cubicBezTo>
                  <a:pt x="2700180" y="1689011"/>
                  <a:pt x="2720481" y="1689011"/>
                  <a:pt x="2724542" y="1709311"/>
                </a:cubicBezTo>
                <a:lnTo>
                  <a:pt x="2748902" y="1705251"/>
                </a:lnTo>
                <a:lnTo>
                  <a:pt x="2748902" y="738942"/>
                </a:lnTo>
                <a:cubicBezTo>
                  <a:pt x="2765143" y="730822"/>
                  <a:pt x="2846346" y="730822"/>
                  <a:pt x="2886946" y="738942"/>
                </a:cubicBezTo>
                <a:lnTo>
                  <a:pt x="2886946" y="1705251"/>
                </a:lnTo>
                <a:cubicBezTo>
                  <a:pt x="2891006" y="1709311"/>
                  <a:pt x="2886946" y="1709311"/>
                  <a:pt x="2899126" y="1709311"/>
                </a:cubicBezTo>
                <a:cubicBezTo>
                  <a:pt x="2911308" y="1709311"/>
                  <a:pt x="2919427" y="1693071"/>
                  <a:pt x="2939727" y="1697131"/>
                </a:cubicBezTo>
                <a:lnTo>
                  <a:pt x="2943787" y="1071872"/>
                </a:lnTo>
                <a:cubicBezTo>
                  <a:pt x="2943787" y="1063752"/>
                  <a:pt x="2939727" y="1051572"/>
                  <a:pt x="2939727" y="1039392"/>
                </a:cubicBezTo>
                <a:cubicBezTo>
                  <a:pt x="2943787" y="1027211"/>
                  <a:pt x="2935667" y="1015030"/>
                  <a:pt x="2939727" y="1002850"/>
                </a:cubicBezTo>
                <a:cubicBezTo>
                  <a:pt x="2939727" y="982549"/>
                  <a:pt x="2951907" y="970369"/>
                  <a:pt x="2955968" y="954129"/>
                </a:cubicBezTo>
                <a:cubicBezTo>
                  <a:pt x="2980329" y="954129"/>
                  <a:pt x="3016870" y="950069"/>
                  <a:pt x="3029051" y="950069"/>
                </a:cubicBezTo>
                <a:lnTo>
                  <a:pt x="3134615" y="950069"/>
                </a:lnTo>
                <a:lnTo>
                  <a:pt x="3134615" y="1445403"/>
                </a:lnTo>
                <a:cubicBezTo>
                  <a:pt x="3146794" y="1591568"/>
                  <a:pt x="3114314" y="1733672"/>
                  <a:pt x="3146794" y="1733672"/>
                </a:cubicBezTo>
                <a:cubicBezTo>
                  <a:pt x="3163034" y="1733672"/>
                  <a:pt x="3163034" y="1717431"/>
                  <a:pt x="3163034" y="1709311"/>
                </a:cubicBezTo>
                <a:lnTo>
                  <a:pt x="3195516" y="1709311"/>
                </a:lnTo>
                <a:lnTo>
                  <a:pt x="3195516" y="1291119"/>
                </a:lnTo>
                <a:cubicBezTo>
                  <a:pt x="3215816" y="1282998"/>
                  <a:pt x="3211756" y="1266758"/>
                  <a:pt x="3215816" y="1258638"/>
                </a:cubicBezTo>
                <a:cubicBezTo>
                  <a:pt x="3236118" y="1218036"/>
                  <a:pt x="3223936" y="1242398"/>
                  <a:pt x="3244237" y="1234276"/>
                </a:cubicBezTo>
                <a:cubicBezTo>
                  <a:pt x="3252358" y="1230216"/>
                  <a:pt x="3256417" y="1222096"/>
                  <a:pt x="3260477" y="1213976"/>
                </a:cubicBezTo>
                <a:cubicBezTo>
                  <a:pt x="3292957" y="1226156"/>
                  <a:pt x="3317319" y="1177435"/>
                  <a:pt x="3305139" y="1157135"/>
                </a:cubicBezTo>
                <a:cubicBezTo>
                  <a:pt x="3366040" y="1177435"/>
                  <a:pt x="3341680" y="1096233"/>
                  <a:pt x="3349800" y="1071872"/>
                </a:cubicBezTo>
                <a:cubicBezTo>
                  <a:pt x="3353861" y="986609"/>
                  <a:pt x="3353861" y="970369"/>
                  <a:pt x="3349800" y="958189"/>
                </a:cubicBezTo>
                <a:lnTo>
                  <a:pt x="3366040" y="958189"/>
                </a:lnTo>
                <a:cubicBezTo>
                  <a:pt x="3367393" y="1017738"/>
                  <a:pt x="3368748" y="1077286"/>
                  <a:pt x="3370101" y="1136835"/>
                </a:cubicBezTo>
                <a:cubicBezTo>
                  <a:pt x="3374161" y="1165255"/>
                  <a:pt x="3374161" y="1157135"/>
                  <a:pt x="3406642" y="1157135"/>
                </a:cubicBezTo>
                <a:cubicBezTo>
                  <a:pt x="3406642" y="1169315"/>
                  <a:pt x="3410702" y="1185555"/>
                  <a:pt x="3406642" y="1197736"/>
                </a:cubicBezTo>
                <a:cubicBezTo>
                  <a:pt x="3410702" y="1213976"/>
                  <a:pt x="3439124" y="1209916"/>
                  <a:pt x="3447243" y="1213976"/>
                </a:cubicBezTo>
                <a:cubicBezTo>
                  <a:pt x="3451303" y="1226156"/>
                  <a:pt x="3459424" y="1238336"/>
                  <a:pt x="3475665" y="1234276"/>
                </a:cubicBezTo>
                <a:cubicBezTo>
                  <a:pt x="3479723" y="1242398"/>
                  <a:pt x="3483783" y="1270818"/>
                  <a:pt x="3487843" y="1291119"/>
                </a:cubicBezTo>
                <a:cubicBezTo>
                  <a:pt x="3491905" y="1295179"/>
                  <a:pt x="3500024" y="1295179"/>
                  <a:pt x="3500024" y="1299239"/>
                </a:cubicBezTo>
                <a:cubicBezTo>
                  <a:pt x="3504084" y="1331719"/>
                  <a:pt x="3508145" y="1384502"/>
                  <a:pt x="3508145" y="1396682"/>
                </a:cubicBezTo>
                <a:lnTo>
                  <a:pt x="3508145" y="1526605"/>
                </a:lnTo>
                <a:cubicBezTo>
                  <a:pt x="3508145" y="1526605"/>
                  <a:pt x="3504084" y="1530665"/>
                  <a:pt x="3516265" y="1530665"/>
                </a:cubicBezTo>
                <a:cubicBezTo>
                  <a:pt x="3524385" y="1530665"/>
                  <a:pt x="3520325" y="1514425"/>
                  <a:pt x="3548746" y="1514425"/>
                </a:cubicBezTo>
                <a:lnTo>
                  <a:pt x="3548746" y="1486005"/>
                </a:lnTo>
                <a:lnTo>
                  <a:pt x="3556867" y="1486005"/>
                </a:lnTo>
                <a:lnTo>
                  <a:pt x="3556867" y="1514425"/>
                </a:lnTo>
                <a:cubicBezTo>
                  <a:pt x="3560928" y="1514425"/>
                  <a:pt x="3564986" y="1518485"/>
                  <a:pt x="3569046" y="1522545"/>
                </a:cubicBezTo>
                <a:cubicBezTo>
                  <a:pt x="3573106" y="1514425"/>
                  <a:pt x="3573106" y="1506305"/>
                  <a:pt x="3573106" y="1498185"/>
                </a:cubicBezTo>
                <a:lnTo>
                  <a:pt x="3573106" y="1429162"/>
                </a:lnTo>
                <a:cubicBezTo>
                  <a:pt x="3581226" y="1421042"/>
                  <a:pt x="3597468" y="1412922"/>
                  <a:pt x="3605587" y="1400742"/>
                </a:cubicBezTo>
                <a:lnTo>
                  <a:pt x="3678671" y="1400742"/>
                </a:lnTo>
                <a:cubicBezTo>
                  <a:pt x="3678671" y="1404802"/>
                  <a:pt x="3682730" y="1412922"/>
                  <a:pt x="3686790" y="1416982"/>
                </a:cubicBezTo>
                <a:cubicBezTo>
                  <a:pt x="3690850" y="1416982"/>
                  <a:pt x="3698971" y="1412922"/>
                  <a:pt x="3698971" y="1408862"/>
                </a:cubicBezTo>
                <a:cubicBezTo>
                  <a:pt x="3703030" y="1388562"/>
                  <a:pt x="3727390" y="1364201"/>
                  <a:pt x="3735512" y="1356081"/>
                </a:cubicBezTo>
                <a:cubicBezTo>
                  <a:pt x="3739572" y="1352020"/>
                  <a:pt x="3739572" y="1343900"/>
                  <a:pt x="3739572" y="1339839"/>
                </a:cubicBezTo>
                <a:lnTo>
                  <a:pt x="3739572" y="1311419"/>
                </a:lnTo>
                <a:cubicBezTo>
                  <a:pt x="3739572" y="1303299"/>
                  <a:pt x="3739572" y="1295179"/>
                  <a:pt x="3743632" y="1291119"/>
                </a:cubicBezTo>
                <a:cubicBezTo>
                  <a:pt x="3747692" y="1311419"/>
                  <a:pt x="3743632" y="1335779"/>
                  <a:pt x="3751752" y="1356081"/>
                </a:cubicBezTo>
                <a:cubicBezTo>
                  <a:pt x="3763934" y="1384502"/>
                  <a:pt x="3796414" y="1364201"/>
                  <a:pt x="3820773" y="1372321"/>
                </a:cubicBezTo>
                <a:cubicBezTo>
                  <a:pt x="3820773" y="1376381"/>
                  <a:pt x="3816715" y="1384502"/>
                  <a:pt x="3816715" y="1388562"/>
                </a:cubicBezTo>
                <a:cubicBezTo>
                  <a:pt x="3820773" y="1392622"/>
                  <a:pt x="3832955" y="1392622"/>
                  <a:pt x="3832955" y="1404802"/>
                </a:cubicBezTo>
                <a:cubicBezTo>
                  <a:pt x="3849195" y="1461643"/>
                  <a:pt x="3849195" y="1526605"/>
                  <a:pt x="3865437" y="1583448"/>
                </a:cubicBezTo>
                <a:cubicBezTo>
                  <a:pt x="3869495" y="1595628"/>
                  <a:pt x="3865437" y="1619988"/>
                  <a:pt x="3869495" y="1640289"/>
                </a:cubicBezTo>
                <a:cubicBezTo>
                  <a:pt x="3869495" y="1648409"/>
                  <a:pt x="3877616" y="1660589"/>
                  <a:pt x="3889796" y="1660589"/>
                </a:cubicBezTo>
                <a:cubicBezTo>
                  <a:pt x="3897917" y="1660589"/>
                  <a:pt x="3901978" y="1652469"/>
                  <a:pt x="3910096" y="1644349"/>
                </a:cubicBezTo>
                <a:lnTo>
                  <a:pt x="3910096" y="1567206"/>
                </a:lnTo>
                <a:cubicBezTo>
                  <a:pt x="3910096" y="1546906"/>
                  <a:pt x="3918218" y="1546906"/>
                  <a:pt x="3934458" y="1546906"/>
                </a:cubicBezTo>
                <a:cubicBezTo>
                  <a:pt x="3942577" y="1546906"/>
                  <a:pt x="4044080" y="1550966"/>
                  <a:pt x="4052201" y="1550966"/>
                </a:cubicBezTo>
                <a:cubicBezTo>
                  <a:pt x="4052201" y="1550966"/>
                  <a:pt x="4056261" y="1555026"/>
                  <a:pt x="4068442" y="1546906"/>
                </a:cubicBezTo>
                <a:lnTo>
                  <a:pt x="4068442" y="1205856"/>
                </a:lnTo>
                <a:cubicBezTo>
                  <a:pt x="4084683" y="1181495"/>
                  <a:pt x="4113102" y="1161195"/>
                  <a:pt x="4133403" y="1136835"/>
                </a:cubicBezTo>
                <a:lnTo>
                  <a:pt x="4133403" y="1120593"/>
                </a:lnTo>
                <a:cubicBezTo>
                  <a:pt x="4133403" y="1104353"/>
                  <a:pt x="4137464" y="1084052"/>
                  <a:pt x="4141524" y="1067812"/>
                </a:cubicBezTo>
                <a:cubicBezTo>
                  <a:pt x="4133403" y="1120593"/>
                  <a:pt x="4157765" y="1136835"/>
                  <a:pt x="4198365" y="1136835"/>
                </a:cubicBezTo>
                <a:lnTo>
                  <a:pt x="4226788" y="1136835"/>
                </a:lnTo>
                <a:cubicBezTo>
                  <a:pt x="4226788" y="1124653"/>
                  <a:pt x="4226788" y="1108413"/>
                  <a:pt x="4230846" y="1096233"/>
                </a:cubicBezTo>
                <a:cubicBezTo>
                  <a:pt x="4214606" y="1177435"/>
                  <a:pt x="4312049" y="1116533"/>
                  <a:pt x="4312049" y="1177435"/>
                </a:cubicBezTo>
                <a:cubicBezTo>
                  <a:pt x="4312049" y="1222096"/>
                  <a:pt x="4291748" y="1149015"/>
                  <a:pt x="4303928" y="1315479"/>
                </a:cubicBezTo>
                <a:cubicBezTo>
                  <a:pt x="4305282" y="1369615"/>
                  <a:pt x="4306636" y="1423749"/>
                  <a:pt x="4307990" y="1477884"/>
                </a:cubicBezTo>
                <a:cubicBezTo>
                  <a:pt x="4312049" y="1481945"/>
                  <a:pt x="4316109" y="1490065"/>
                  <a:pt x="4328290" y="1490065"/>
                </a:cubicBezTo>
                <a:cubicBezTo>
                  <a:pt x="4336409" y="1490065"/>
                  <a:pt x="4340470" y="1481945"/>
                  <a:pt x="4348589" y="1473824"/>
                </a:cubicBezTo>
                <a:cubicBezTo>
                  <a:pt x="4356709" y="1469764"/>
                  <a:pt x="4368890" y="1477884"/>
                  <a:pt x="4389191" y="1469764"/>
                </a:cubicBezTo>
                <a:lnTo>
                  <a:pt x="4389191" y="1331719"/>
                </a:lnTo>
                <a:cubicBezTo>
                  <a:pt x="4413552" y="1319539"/>
                  <a:pt x="4450093" y="1295179"/>
                  <a:pt x="4462274" y="1295179"/>
                </a:cubicBezTo>
                <a:lnTo>
                  <a:pt x="4571896" y="1295179"/>
                </a:lnTo>
                <a:cubicBezTo>
                  <a:pt x="4575956" y="1299239"/>
                  <a:pt x="4575956" y="1307359"/>
                  <a:pt x="4584077" y="1315479"/>
                </a:cubicBezTo>
                <a:lnTo>
                  <a:pt x="4600318" y="1315479"/>
                </a:lnTo>
                <a:lnTo>
                  <a:pt x="4612498" y="1055632"/>
                </a:lnTo>
                <a:cubicBezTo>
                  <a:pt x="4616558" y="1047512"/>
                  <a:pt x="4616558" y="1039392"/>
                  <a:pt x="4616558" y="1031271"/>
                </a:cubicBezTo>
                <a:cubicBezTo>
                  <a:pt x="4616558" y="1023151"/>
                  <a:pt x="4620618" y="1010970"/>
                  <a:pt x="4620618" y="998790"/>
                </a:cubicBezTo>
                <a:cubicBezTo>
                  <a:pt x="4636858" y="986609"/>
                  <a:pt x="4693700" y="974429"/>
                  <a:pt x="4714001" y="974429"/>
                </a:cubicBezTo>
                <a:cubicBezTo>
                  <a:pt x="4738362" y="974429"/>
                  <a:pt x="4774902" y="978489"/>
                  <a:pt x="4774902" y="1010970"/>
                </a:cubicBezTo>
                <a:lnTo>
                  <a:pt x="4774902" y="1242398"/>
                </a:lnTo>
                <a:cubicBezTo>
                  <a:pt x="4791143" y="1270818"/>
                  <a:pt x="4791143" y="1254578"/>
                  <a:pt x="4791143" y="1274878"/>
                </a:cubicBezTo>
                <a:lnTo>
                  <a:pt x="4791143" y="1498185"/>
                </a:lnTo>
                <a:cubicBezTo>
                  <a:pt x="4795202" y="1522545"/>
                  <a:pt x="4787084" y="1660589"/>
                  <a:pt x="4839865" y="1660589"/>
                </a:cubicBezTo>
                <a:lnTo>
                  <a:pt x="4852046" y="1660589"/>
                </a:lnTo>
                <a:cubicBezTo>
                  <a:pt x="4856107" y="1652469"/>
                  <a:pt x="4856107" y="1640289"/>
                  <a:pt x="4856107" y="1624048"/>
                </a:cubicBezTo>
                <a:cubicBezTo>
                  <a:pt x="4856107" y="1538786"/>
                  <a:pt x="4839865" y="1506305"/>
                  <a:pt x="4933247" y="1506305"/>
                </a:cubicBezTo>
                <a:cubicBezTo>
                  <a:pt x="4945428" y="1506305"/>
                  <a:pt x="4965728" y="1510365"/>
                  <a:pt x="4986028" y="1510365"/>
                </a:cubicBezTo>
                <a:cubicBezTo>
                  <a:pt x="4986028" y="1575328"/>
                  <a:pt x="4994150" y="1640289"/>
                  <a:pt x="4998209" y="1705251"/>
                </a:cubicBezTo>
                <a:cubicBezTo>
                  <a:pt x="5002270" y="1709311"/>
                  <a:pt x="5006330" y="1713371"/>
                  <a:pt x="5018510" y="1713371"/>
                </a:cubicBezTo>
                <a:cubicBezTo>
                  <a:pt x="5026631" y="1713371"/>
                  <a:pt x="5059113" y="1697131"/>
                  <a:pt x="5079412" y="1693071"/>
                </a:cubicBezTo>
                <a:cubicBezTo>
                  <a:pt x="5087532" y="1689011"/>
                  <a:pt x="5087532" y="1676829"/>
                  <a:pt x="5087532" y="1664649"/>
                </a:cubicBezTo>
                <a:lnTo>
                  <a:pt x="5087532" y="1339839"/>
                </a:lnTo>
                <a:lnTo>
                  <a:pt x="5392041" y="1246458"/>
                </a:lnTo>
                <a:cubicBezTo>
                  <a:pt x="5424521" y="1258638"/>
                  <a:pt x="5469184" y="1254578"/>
                  <a:pt x="5505725" y="1287059"/>
                </a:cubicBezTo>
                <a:lnTo>
                  <a:pt x="5505725" y="1644349"/>
                </a:lnTo>
                <a:lnTo>
                  <a:pt x="5517906" y="1656529"/>
                </a:lnTo>
                <a:cubicBezTo>
                  <a:pt x="5526025" y="1619988"/>
                  <a:pt x="5574747" y="1640289"/>
                  <a:pt x="5603169" y="1636229"/>
                </a:cubicBezTo>
                <a:cubicBezTo>
                  <a:pt x="5611288" y="1632169"/>
                  <a:pt x="5611288" y="1619988"/>
                  <a:pt x="5619409" y="1611868"/>
                </a:cubicBezTo>
                <a:lnTo>
                  <a:pt x="5619409" y="1632169"/>
                </a:lnTo>
                <a:lnTo>
                  <a:pt x="5627528" y="1640289"/>
                </a:lnTo>
                <a:cubicBezTo>
                  <a:pt x="5639709" y="1619988"/>
                  <a:pt x="5651890" y="1599688"/>
                  <a:pt x="5668130" y="1579388"/>
                </a:cubicBezTo>
                <a:lnTo>
                  <a:pt x="5668130" y="1437283"/>
                </a:lnTo>
                <a:cubicBezTo>
                  <a:pt x="5676250" y="1425102"/>
                  <a:pt x="5704672" y="1408862"/>
                  <a:pt x="5704672" y="1388562"/>
                </a:cubicBezTo>
                <a:lnTo>
                  <a:pt x="5899557" y="1388562"/>
                </a:lnTo>
                <a:cubicBezTo>
                  <a:pt x="5883316" y="1421042"/>
                  <a:pt x="5936097" y="1412922"/>
                  <a:pt x="5948277" y="1441343"/>
                </a:cubicBezTo>
                <a:cubicBezTo>
                  <a:pt x="5960459" y="1465704"/>
                  <a:pt x="5952338" y="1502245"/>
                  <a:pt x="5948277" y="1530665"/>
                </a:cubicBezTo>
                <a:cubicBezTo>
                  <a:pt x="5964519" y="1538786"/>
                  <a:pt x="5984820" y="1542846"/>
                  <a:pt x="5997000" y="1542846"/>
                </a:cubicBezTo>
                <a:cubicBezTo>
                  <a:pt x="6017300" y="1542846"/>
                  <a:pt x="6017300" y="1510365"/>
                  <a:pt x="6025420" y="1502245"/>
                </a:cubicBezTo>
                <a:lnTo>
                  <a:pt x="6163464" y="1502245"/>
                </a:lnTo>
                <a:cubicBezTo>
                  <a:pt x="6167524" y="1514425"/>
                  <a:pt x="6179704" y="1518485"/>
                  <a:pt x="6183765" y="1534726"/>
                </a:cubicBezTo>
                <a:cubicBezTo>
                  <a:pt x="6187826" y="1538786"/>
                  <a:pt x="6187826" y="1555026"/>
                  <a:pt x="6187826" y="1563146"/>
                </a:cubicBezTo>
                <a:cubicBezTo>
                  <a:pt x="6191886" y="1567206"/>
                  <a:pt x="6195946" y="1571266"/>
                  <a:pt x="6204066" y="1571266"/>
                </a:cubicBezTo>
                <a:cubicBezTo>
                  <a:pt x="6232487" y="1571266"/>
                  <a:pt x="6228427" y="1494125"/>
                  <a:pt x="6228427" y="1486005"/>
                </a:cubicBezTo>
                <a:cubicBezTo>
                  <a:pt x="6232487" y="1461643"/>
                  <a:pt x="6232487" y="1433222"/>
                  <a:pt x="6236546" y="1404802"/>
                </a:cubicBezTo>
                <a:cubicBezTo>
                  <a:pt x="6240607" y="1384502"/>
                  <a:pt x="6244666" y="1360141"/>
                  <a:pt x="6248727" y="1335779"/>
                </a:cubicBezTo>
                <a:cubicBezTo>
                  <a:pt x="6256847" y="1311419"/>
                  <a:pt x="6256847" y="1278938"/>
                  <a:pt x="6273087" y="1254578"/>
                </a:cubicBezTo>
                <a:cubicBezTo>
                  <a:pt x="6293389" y="1218036"/>
                  <a:pt x="6338050" y="1185555"/>
                  <a:pt x="6366471" y="1161195"/>
                </a:cubicBezTo>
                <a:cubicBezTo>
                  <a:pt x="6370531" y="1157135"/>
                  <a:pt x="6390831" y="1104353"/>
                  <a:pt x="6415192" y="1104353"/>
                </a:cubicBezTo>
                <a:cubicBezTo>
                  <a:pt x="6427372" y="1104353"/>
                  <a:pt x="6439552" y="1144955"/>
                  <a:pt x="6439552" y="1157135"/>
                </a:cubicBezTo>
                <a:cubicBezTo>
                  <a:pt x="6451734" y="1226156"/>
                  <a:pt x="6459853" y="1295179"/>
                  <a:pt x="6467973" y="1364201"/>
                </a:cubicBezTo>
                <a:lnTo>
                  <a:pt x="6476094" y="1693071"/>
                </a:lnTo>
                <a:cubicBezTo>
                  <a:pt x="6480153" y="1693071"/>
                  <a:pt x="6480153" y="1697131"/>
                  <a:pt x="6488273" y="1697131"/>
                </a:cubicBezTo>
                <a:cubicBezTo>
                  <a:pt x="6512635" y="1697131"/>
                  <a:pt x="6500453" y="1648409"/>
                  <a:pt x="6589776" y="1676829"/>
                </a:cubicBezTo>
                <a:cubicBezTo>
                  <a:pt x="6593836" y="1664649"/>
                  <a:pt x="6593836" y="1632169"/>
                  <a:pt x="6593836" y="1624048"/>
                </a:cubicBezTo>
                <a:cubicBezTo>
                  <a:pt x="6581656" y="1559086"/>
                  <a:pt x="6658799" y="1607808"/>
                  <a:pt x="6654739" y="1567206"/>
                </a:cubicBezTo>
                <a:cubicBezTo>
                  <a:pt x="6666919" y="1559086"/>
                  <a:pt x="6735941" y="1575328"/>
                  <a:pt x="6719701" y="1514425"/>
                </a:cubicBezTo>
                <a:cubicBezTo>
                  <a:pt x="6719701" y="1506305"/>
                  <a:pt x="6719701" y="1498185"/>
                  <a:pt x="6723761" y="1490065"/>
                </a:cubicBezTo>
                <a:cubicBezTo>
                  <a:pt x="6727821" y="1510365"/>
                  <a:pt x="6727821" y="1534726"/>
                  <a:pt x="6723761" y="1563146"/>
                </a:cubicBezTo>
                <a:lnTo>
                  <a:pt x="6780602" y="1563146"/>
                </a:lnTo>
                <a:cubicBezTo>
                  <a:pt x="6780602" y="1571266"/>
                  <a:pt x="6780602" y="1579388"/>
                  <a:pt x="6788722" y="1587508"/>
                </a:cubicBezTo>
                <a:lnTo>
                  <a:pt x="6829324" y="1587508"/>
                </a:lnTo>
                <a:lnTo>
                  <a:pt x="6829324" y="1352020"/>
                </a:lnTo>
                <a:cubicBezTo>
                  <a:pt x="6853685" y="1335779"/>
                  <a:pt x="6890226" y="1327659"/>
                  <a:pt x="6882105" y="1299239"/>
                </a:cubicBezTo>
                <a:cubicBezTo>
                  <a:pt x="6878045" y="1274878"/>
                  <a:pt x="6914586" y="1258638"/>
                  <a:pt x="6930828" y="1258638"/>
                </a:cubicBezTo>
                <a:cubicBezTo>
                  <a:pt x="6938948" y="1258638"/>
                  <a:pt x="7016089" y="1278938"/>
                  <a:pt x="7056691" y="1295179"/>
                </a:cubicBezTo>
                <a:cubicBezTo>
                  <a:pt x="7064811" y="1299239"/>
                  <a:pt x="7064811" y="1319539"/>
                  <a:pt x="7064811" y="1323599"/>
                </a:cubicBezTo>
                <a:lnTo>
                  <a:pt x="7068871" y="1579388"/>
                </a:lnTo>
                <a:cubicBezTo>
                  <a:pt x="7060751" y="1603748"/>
                  <a:pt x="7081052" y="1624048"/>
                  <a:pt x="7081052" y="1648409"/>
                </a:cubicBezTo>
                <a:cubicBezTo>
                  <a:pt x="7081052" y="1656529"/>
                  <a:pt x="7072931" y="1701191"/>
                  <a:pt x="7072931" y="1713371"/>
                </a:cubicBezTo>
                <a:cubicBezTo>
                  <a:pt x="7072931" y="1749912"/>
                  <a:pt x="7068871" y="1766152"/>
                  <a:pt x="7105412" y="1766152"/>
                </a:cubicBezTo>
                <a:cubicBezTo>
                  <a:pt x="7117592" y="1766152"/>
                  <a:pt x="7133832" y="1762092"/>
                  <a:pt x="7146014" y="1758032"/>
                </a:cubicBezTo>
                <a:lnTo>
                  <a:pt x="7336839" y="1762092"/>
                </a:lnTo>
                <a:cubicBezTo>
                  <a:pt x="7353079" y="1758032"/>
                  <a:pt x="7373381" y="1749912"/>
                  <a:pt x="7393681" y="1749912"/>
                </a:cubicBezTo>
                <a:cubicBezTo>
                  <a:pt x="7405861" y="1745852"/>
                  <a:pt x="7422102" y="1753972"/>
                  <a:pt x="7434282" y="1749912"/>
                </a:cubicBezTo>
                <a:lnTo>
                  <a:pt x="7450522" y="1733672"/>
                </a:lnTo>
                <a:lnTo>
                  <a:pt x="7552025" y="1733672"/>
                </a:lnTo>
                <a:cubicBezTo>
                  <a:pt x="7568265" y="1701191"/>
                  <a:pt x="7580447" y="1668709"/>
                  <a:pt x="7588567" y="1636229"/>
                </a:cubicBezTo>
                <a:cubicBezTo>
                  <a:pt x="7592627" y="1624048"/>
                  <a:pt x="7600747" y="1611868"/>
                  <a:pt x="7604807" y="1599688"/>
                </a:cubicBezTo>
                <a:cubicBezTo>
                  <a:pt x="7608867" y="1591568"/>
                  <a:pt x="7608867" y="1583448"/>
                  <a:pt x="7608867" y="1571266"/>
                </a:cubicBezTo>
                <a:cubicBezTo>
                  <a:pt x="7608867" y="1510365"/>
                  <a:pt x="7547965" y="1526605"/>
                  <a:pt x="7547965" y="1449463"/>
                </a:cubicBezTo>
                <a:cubicBezTo>
                  <a:pt x="7547965" y="1416982"/>
                  <a:pt x="7560145" y="1380441"/>
                  <a:pt x="7608867" y="1356081"/>
                </a:cubicBezTo>
                <a:lnTo>
                  <a:pt x="7616988" y="803905"/>
                </a:lnTo>
                <a:cubicBezTo>
                  <a:pt x="7612928" y="795783"/>
                  <a:pt x="7596687" y="783603"/>
                  <a:pt x="7588567" y="775483"/>
                </a:cubicBezTo>
                <a:cubicBezTo>
                  <a:pt x="7572326" y="755183"/>
                  <a:pt x="7564205" y="734882"/>
                  <a:pt x="7564205" y="714582"/>
                </a:cubicBezTo>
                <a:cubicBezTo>
                  <a:pt x="7564205" y="621199"/>
                  <a:pt x="7669769" y="645559"/>
                  <a:pt x="7669769" y="584658"/>
                </a:cubicBezTo>
                <a:cubicBezTo>
                  <a:pt x="7669769" y="572477"/>
                  <a:pt x="7665708" y="572477"/>
                  <a:pt x="7657588" y="568417"/>
                </a:cubicBezTo>
                <a:lnTo>
                  <a:pt x="7673829" y="552176"/>
                </a:lnTo>
                <a:lnTo>
                  <a:pt x="7673829" y="470974"/>
                </a:lnTo>
                <a:cubicBezTo>
                  <a:pt x="7665708" y="462854"/>
                  <a:pt x="7657588" y="450673"/>
                  <a:pt x="7657588" y="442553"/>
                </a:cubicBezTo>
                <a:cubicBezTo>
                  <a:pt x="7657588" y="430373"/>
                  <a:pt x="7665708" y="418193"/>
                  <a:pt x="7661648" y="406013"/>
                </a:cubicBezTo>
                <a:cubicBezTo>
                  <a:pt x="7681949" y="406013"/>
                  <a:pt x="7681949" y="377592"/>
                  <a:pt x="7681949" y="365411"/>
                </a:cubicBezTo>
                <a:cubicBezTo>
                  <a:pt x="7681949" y="353230"/>
                  <a:pt x="7686009" y="336990"/>
                  <a:pt x="7686009" y="328870"/>
                </a:cubicBezTo>
                <a:cubicBezTo>
                  <a:pt x="7686009" y="316690"/>
                  <a:pt x="7681949" y="308570"/>
                  <a:pt x="7673829" y="300449"/>
                </a:cubicBezTo>
                <a:cubicBezTo>
                  <a:pt x="7677889" y="300449"/>
                  <a:pt x="7686009" y="296389"/>
                  <a:pt x="7694129" y="292329"/>
                </a:cubicBezTo>
                <a:lnTo>
                  <a:pt x="7694129" y="198946"/>
                </a:lnTo>
                <a:cubicBezTo>
                  <a:pt x="7690069" y="198946"/>
                  <a:pt x="7686009" y="207066"/>
                  <a:pt x="7686009" y="194886"/>
                </a:cubicBezTo>
                <a:cubicBezTo>
                  <a:pt x="7686009" y="186766"/>
                  <a:pt x="7694129" y="182706"/>
                  <a:pt x="7694129" y="174586"/>
                </a:cubicBezTo>
                <a:lnTo>
                  <a:pt x="7694129" y="154286"/>
                </a:lnTo>
                <a:cubicBezTo>
                  <a:pt x="7694129" y="146164"/>
                  <a:pt x="7694129" y="138044"/>
                  <a:pt x="7698189" y="129924"/>
                </a:cubicBezTo>
                <a:close/>
              </a:path>
            </a:pathLst>
          </a:custGeom>
          <a:solidFill>
            <a:schemeClr val="bg1">
              <a:alpha val="13000"/>
            </a:schemeClr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614CD84-4FD6-3EE9-8082-22A5A63F241A}"/>
              </a:ext>
            </a:extLst>
          </p:cNvPr>
          <p:cNvGrpSpPr/>
          <p:nvPr/>
        </p:nvGrpSpPr>
        <p:grpSpPr>
          <a:xfrm>
            <a:off x="447929" y="402170"/>
            <a:ext cx="2255418" cy="705946"/>
            <a:chOff x="371729" y="402170"/>
            <a:chExt cx="2255418" cy="705946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307052D-4E10-82D5-E1E4-23A1673458F5}"/>
                </a:ext>
              </a:extLst>
            </p:cNvPr>
            <p:cNvGrpSpPr/>
            <p:nvPr/>
          </p:nvGrpSpPr>
          <p:grpSpPr>
            <a:xfrm>
              <a:off x="371729" y="402170"/>
              <a:ext cx="818896" cy="705945"/>
              <a:chOff x="1098804" y="5763171"/>
              <a:chExt cx="1270000" cy="1094828"/>
            </a:xfrm>
            <a:solidFill>
              <a:srgbClr val="0F34AE"/>
            </a:solidFill>
          </p:grpSpPr>
          <p:sp>
            <p:nvSpPr>
              <p:cNvPr id="12" name="等腰三角形 11">
                <a:extLst>
                  <a:ext uri="{FF2B5EF4-FFF2-40B4-BE49-F238E27FC236}">
                    <a16:creationId xmlns:a16="http://schemas.microsoft.com/office/drawing/2014/main" id="{CC243655-1F7C-6093-1A3E-7FF84D1B3EA6}"/>
                  </a:ext>
                </a:extLst>
              </p:cNvPr>
              <p:cNvSpPr/>
              <p:nvPr/>
            </p:nvSpPr>
            <p:spPr>
              <a:xfrm rot="10800000">
                <a:off x="1098804" y="5763171"/>
                <a:ext cx="1270000" cy="1094828"/>
              </a:xfrm>
              <a:prstGeom prst="triangle">
                <a:avLst/>
              </a:prstGeom>
              <a:solidFill>
                <a:srgbClr val="0F34AE">
                  <a:alpha val="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>
                <a:extLst>
                  <a:ext uri="{FF2B5EF4-FFF2-40B4-BE49-F238E27FC236}">
                    <a16:creationId xmlns:a16="http://schemas.microsoft.com/office/drawing/2014/main" id="{7CEFC4A1-9AF5-C3DC-BDA0-5201B22D93EF}"/>
                  </a:ext>
                </a:extLst>
              </p:cNvPr>
              <p:cNvSpPr/>
              <p:nvPr/>
            </p:nvSpPr>
            <p:spPr>
              <a:xfrm rot="10800000">
                <a:off x="1098804" y="6241831"/>
                <a:ext cx="457200" cy="394138"/>
              </a:xfrm>
              <a:prstGeom prst="triangle">
                <a:avLst/>
              </a:prstGeom>
              <a:solidFill>
                <a:srgbClr val="0F34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D4324EF-F579-F6A6-09AC-54F34D594A93}"/>
                </a:ext>
              </a:extLst>
            </p:cNvPr>
            <p:cNvSpPr txBox="1"/>
            <p:nvPr/>
          </p:nvSpPr>
          <p:spPr>
            <a:xfrm>
              <a:off x="1114425" y="523341"/>
              <a:ext cx="15127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>
                      <a:lumMod val="65000"/>
                    </a:schemeClr>
                  </a:solidFill>
                  <a:latin typeface="DOUYUFont2.0" pitchFamily="2" charset="-128"/>
                  <a:ea typeface="DOUYUFont2.0" pitchFamily="2" charset="-128"/>
                </a:rPr>
                <a:t>L</a:t>
              </a:r>
              <a:r>
                <a:rPr lang="en-US" altLang="zh-CN" sz="2800" dirty="0">
                  <a:solidFill>
                    <a:schemeClr val="bg1">
                      <a:lumMod val="65000"/>
                    </a:schemeClr>
                  </a:solidFill>
                  <a:latin typeface="DOUYUFont2.0" pitchFamily="2" charset="-128"/>
                  <a:ea typeface="DOUYUFont2.0" pitchFamily="2" charset="-128"/>
                </a:rPr>
                <a:t>OGO</a:t>
              </a:r>
              <a:endParaRPr lang="zh-CN" altLang="en-US" sz="4400" dirty="0">
                <a:solidFill>
                  <a:schemeClr val="bg1">
                    <a:lumMod val="65000"/>
                  </a:schemeClr>
                </a:solidFill>
                <a:latin typeface="DOUYUFont2.0" pitchFamily="2" charset="-128"/>
                <a:ea typeface="DOUYUFont2.0" pitchFamily="2" charset="-128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959CBDDE-E68E-B4B7-613A-0ACBA737F824}"/>
              </a:ext>
            </a:extLst>
          </p:cNvPr>
          <p:cNvSpPr txBox="1"/>
          <p:nvPr/>
        </p:nvSpPr>
        <p:spPr>
          <a:xfrm>
            <a:off x="3871673" y="1701368"/>
            <a:ext cx="44486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0F34AE"/>
                </a:solidFill>
                <a:latin typeface="DOUYUFont2.0" pitchFamily="2" charset="-128"/>
                <a:ea typeface="DOUYUFont2.0" pitchFamily="2" charset="-128"/>
              </a:rPr>
              <a:t>谢谢观看！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FAF595A9-4519-A0A6-91C6-2E10300FB9E7}"/>
              </a:ext>
            </a:extLst>
          </p:cNvPr>
          <p:cNvSpPr txBox="1"/>
          <p:nvPr/>
        </p:nvSpPr>
        <p:spPr>
          <a:xfrm>
            <a:off x="6707537" y="1170254"/>
            <a:ext cx="10661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DOUYUFont2.0" pitchFamily="2" charset="-128"/>
                <a:ea typeface="DOUYUFont2.0" pitchFamily="2" charset="-128"/>
              </a:rPr>
              <a:t>THANKS</a:t>
            </a:r>
            <a:endParaRPr lang="zh-CN" altLang="en-US" sz="1400" dirty="0">
              <a:solidFill>
                <a:schemeClr val="bg1"/>
              </a:solidFill>
              <a:latin typeface="DOUYUFont2.0" pitchFamily="2" charset="-128"/>
              <a:ea typeface="DOUYUFont2.0" pitchFamily="2" charset="-128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BACB0DB-2603-9D70-95C4-5509521EB5A3}"/>
              </a:ext>
            </a:extLst>
          </p:cNvPr>
          <p:cNvGrpSpPr/>
          <p:nvPr/>
        </p:nvGrpSpPr>
        <p:grpSpPr>
          <a:xfrm>
            <a:off x="4572813" y="4896028"/>
            <a:ext cx="3281870" cy="265600"/>
            <a:chOff x="4289813" y="5868701"/>
            <a:chExt cx="2758458" cy="265600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4764AFF-1413-383A-0BFD-505F81B82D86}"/>
                </a:ext>
              </a:extLst>
            </p:cNvPr>
            <p:cNvSpPr txBox="1"/>
            <p:nvPr/>
          </p:nvSpPr>
          <p:spPr>
            <a:xfrm>
              <a:off x="4289813" y="5868701"/>
              <a:ext cx="158816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B1B288F-305E-DD0C-0A6E-95E5A9106A34}"/>
                </a:ext>
              </a:extLst>
            </p:cNvPr>
            <p:cNvSpPr txBox="1"/>
            <p:nvPr/>
          </p:nvSpPr>
          <p:spPr>
            <a:xfrm>
              <a:off x="5706969" y="5872691"/>
              <a:ext cx="134130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100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 2023.03.23</a:t>
              </a:r>
              <a:endParaRPr lang="zh-CN" altLang="en-US" sz="1100" dirty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BB0F443C-C4AB-A477-730C-86DD68EEFCAC}"/>
              </a:ext>
            </a:extLst>
          </p:cNvPr>
          <p:cNvSpPr txBox="1"/>
          <p:nvPr/>
        </p:nvSpPr>
        <p:spPr>
          <a:xfrm>
            <a:off x="3705419" y="2691619"/>
            <a:ext cx="44678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年终总结   </a:t>
            </a: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 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工作汇报   </a:t>
            </a: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 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工作计划   </a:t>
            </a: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 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述职报告   </a:t>
            </a: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 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商务通用</a:t>
            </a: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48F8A7A1-83F6-1774-2050-C269932B145D}"/>
              </a:ext>
            </a:extLst>
          </p:cNvPr>
          <p:cNvGrpSpPr/>
          <p:nvPr/>
        </p:nvGrpSpPr>
        <p:grpSpPr>
          <a:xfrm>
            <a:off x="2361469" y="2730995"/>
            <a:ext cx="1414805" cy="259371"/>
            <a:chOff x="2361469" y="2730995"/>
            <a:chExt cx="1414805" cy="259371"/>
          </a:xfrm>
        </p:grpSpPr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9A9FF42E-2EE3-D6F6-8392-D0E5990452F3}"/>
                </a:ext>
              </a:extLst>
            </p:cNvPr>
            <p:cNvSpPr/>
            <p:nvPr/>
          </p:nvSpPr>
          <p:spPr>
            <a:xfrm>
              <a:off x="2611507" y="2730995"/>
              <a:ext cx="1019810" cy="219074"/>
            </a:xfrm>
            <a:prstGeom prst="roundRect">
              <a:avLst>
                <a:gd name="adj" fmla="val 50000"/>
              </a:avLst>
            </a:prstGeom>
            <a:solidFill>
              <a:srgbClr val="0F34AE">
                <a:alpha val="14000"/>
              </a:srgbClr>
            </a:solidFill>
            <a:ln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: 圆角 105">
              <a:extLst>
                <a:ext uri="{FF2B5EF4-FFF2-40B4-BE49-F238E27FC236}">
                  <a16:creationId xmlns:a16="http://schemas.microsoft.com/office/drawing/2014/main" id="{999CADBE-3EA7-30E5-D9F7-03E1F12D2FEB}"/>
                </a:ext>
              </a:extLst>
            </p:cNvPr>
            <p:cNvSpPr/>
            <p:nvPr/>
          </p:nvSpPr>
          <p:spPr>
            <a:xfrm>
              <a:off x="2976174" y="2909771"/>
              <a:ext cx="800100" cy="80595"/>
            </a:xfrm>
            <a:prstGeom prst="roundRect">
              <a:avLst>
                <a:gd name="adj" fmla="val 50000"/>
              </a:avLst>
            </a:prstGeom>
            <a:solidFill>
              <a:srgbClr val="0F34AE">
                <a:alpha val="14000"/>
              </a:srgbClr>
            </a:solidFill>
            <a:ln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: 圆角 106">
              <a:extLst>
                <a:ext uri="{FF2B5EF4-FFF2-40B4-BE49-F238E27FC236}">
                  <a16:creationId xmlns:a16="http://schemas.microsoft.com/office/drawing/2014/main" id="{5DAEAE7C-E301-BFF3-1EA1-A725D1939E3E}"/>
                </a:ext>
              </a:extLst>
            </p:cNvPr>
            <p:cNvSpPr/>
            <p:nvPr/>
          </p:nvSpPr>
          <p:spPr>
            <a:xfrm>
              <a:off x="2361469" y="2730995"/>
              <a:ext cx="506629" cy="152443"/>
            </a:xfrm>
            <a:prstGeom prst="roundRect">
              <a:avLst>
                <a:gd name="adj" fmla="val 50000"/>
              </a:avLst>
            </a:prstGeom>
            <a:solidFill>
              <a:srgbClr val="0F34AE">
                <a:alpha val="51000"/>
              </a:srgbClr>
            </a:solidFill>
            <a:ln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C89C81B4-F3B9-8200-1934-E312CC158ED6}"/>
              </a:ext>
            </a:extLst>
          </p:cNvPr>
          <p:cNvGrpSpPr/>
          <p:nvPr/>
        </p:nvGrpSpPr>
        <p:grpSpPr>
          <a:xfrm flipH="1">
            <a:off x="8102453" y="2730995"/>
            <a:ext cx="1427648" cy="259371"/>
            <a:chOff x="2361469" y="2730995"/>
            <a:chExt cx="1414805" cy="259371"/>
          </a:xfrm>
        </p:grpSpPr>
        <p:sp>
          <p:nvSpPr>
            <p:cNvPr id="110" name="矩形: 圆角 109">
              <a:extLst>
                <a:ext uri="{FF2B5EF4-FFF2-40B4-BE49-F238E27FC236}">
                  <a16:creationId xmlns:a16="http://schemas.microsoft.com/office/drawing/2014/main" id="{144E9995-2FCD-3C8F-E7C7-069C99EF61B1}"/>
                </a:ext>
              </a:extLst>
            </p:cNvPr>
            <p:cNvSpPr/>
            <p:nvPr/>
          </p:nvSpPr>
          <p:spPr>
            <a:xfrm>
              <a:off x="2611507" y="2730995"/>
              <a:ext cx="1019810" cy="219074"/>
            </a:xfrm>
            <a:prstGeom prst="roundRect">
              <a:avLst>
                <a:gd name="adj" fmla="val 50000"/>
              </a:avLst>
            </a:prstGeom>
            <a:solidFill>
              <a:srgbClr val="0F34AE">
                <a:alpha val="14000"/>
              </a:srgbClr>
            </a:solidFill>
            <a:ln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: 圆角 110">
              <a:extLst>
                <a:ext uri="{FF2B5EF4-FFF2-40B4-BE49-F238E27FC236}">
                  <a16:creationId xmlns:a16="http://schemas.microsoft.com/office/drawing/2014/main" id="{C697C79D-7C7F-41BD-A240-1F51447894C0}"/>
                </a:ext>
              </a:extLst>
            </p:cNvPr>
            <p:cNvSpPr/>
            <p:nvPr/>
          </p:nvSpPr>
          <p:spPr>
            <a:xfrm>
              <a:off x="2976174" y="2909771"/>
              <a:ext cx="800100" cy="80595"/>
            </a:xfrm>
            <a:prstGeom prst="roundRect">
              <a:avLst>
                <a:gd name="adj" fmla="val 50000"/>
              </a:avLst>
            </a:prstGeom>
            <a:solidFill>
              <a:srgbClr val="0F34AE">
                <a:alpha val="36000"/>
              </a:srgbClr>
            </a:solidFill>
            <a:ln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: 圆角 111">
              <a:extLst>
                <a:ext uri="{FF2B5EF4-FFF2-40B4-BE49-F238E27FC236}">
                  <a16:creationId xmlns:a16="http://schemas.microsoft.com/office/drawing/2014/main" id="{C541DDD4-49A8-62F1-70AD-B806548DF29B}"/>
                </a:ext>
              </a:extLst>
            </p:cNvPr>
            <p:cNvSpPr/>
            <p:nvPr/>
          </p:nvSpPr>
          <p:spPr>
            <a:xfrm>
              <a:off x="2361469" y="2730995"/>
              <a:ext cx="506629" cy="152443"/>
            </a:xfrm>
            <a:prstGeom prst="roundRect">
              <a:avLst>
                <a:gd name="adj" fmla="val 50000"/>
              </a:avLst>
            </a:prstGeom>
            <a:solidFill>
              <a:srgbClr val="0F34AE">
                <a:alpha val="38000"/>
              </a:srgbClr>
            </a:solidFill>
            <a:ln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651498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81E6EA37-46BC-6076-7097-C3F480730CA5}"/>
              </a:ext>
            </a:extLst>
          </p:cNvPr>
          <p:cNvSpPr/>
          <p:nvPr/>
        </p:nvSpPr>
        <p:spPr>
          <a:xfrm>
            <a:off x="0" y="4603273"/>
            <a:ext cx="6096000" cy="2254727"/>
          </a:xfrm>
          <a:custGeom>
            <a:avLst/>
            <a:gdLst>
              <a:gd name="connsiteX0" fmla="*/ 0 w 6096000"/>
              <a:gd name="connsiteY0" fmla="*/ 0 h 2254727"/>
              <a:gd name="connsiteX1" fmla="*/ 5716574 w 6096000"/>
              <a:gd name="connsiteY1" fmla="*/ 714840 h 2254727"/>
              <a:gd name="connsiteX2" fmla="*/ 6096000 w 6096000"/>
              <a:gd name="connsiteY2" fmla="*/ 840871 h 2254727"/>
              <a:gd name="connsiteX3" fmla="*/ 6096000 w 6096000"/>
              <a:gd name="connsiteY3" fmla="*/ 2254727 h 2254727"/>
              <a:gd name="connsiteX4" fmla="*/ 0 w 6096000"/>
              <a:gd name="connsiteY4" fmla="*/ 2254727 h 2254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2254727">
                <a:moveTo>
                  <a:pt x="0" y="0"/>
                </a:moveTo>
                <a:cubicBezTo>
                  <a:pt x="2232462" y="0"/>
                  <a:pt x="4253575" y="273175"/>
                  <a:pt x="5716574" y="714840"/>
                </a:cubicBezTo>
                <a:lnTo>
                  <a:pt x="6096000" y="840871"/>
                </a:lnTo>
                <a:lnTo>
                  <a:pt x="6096000" y="2254727"/>
                </a:lnTo>
                <a:lnTo>
                  <a:pt x="0" y="2254727"/>
                </a:lnTo>
                <a:close/>
              </a:path>
            </a:pathLst>
          </a:custGeom>
          <a:solidFill>
            <a:srgbClr val="0F34A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7EE396AB-486B-36BF-EE1C-B71F27065882}"/>
              </a:ext>
            </a:extLst>
          </p:cNvPr>
          <p:cNvSpPr/>
          <p:nvPr/>
        </p:nvSpPr>
        <p:spPr>
          <a:xfrm rot="10800000">
            <a:off x="6798756" y="0"/>
            <a:ext cx="5393244" cy="626125"/>
          </a:xfrm>
          <a:custGeom>
            <a:avLst/>
            <a:gdLst>
              <a:gd name="connsiteX0" fmla="*/ 5393244 w 5393244"/>
              <a:gd name="connsiteY0" fmla="*/ 626125 h 626125"/>
              <a:gd name="connsiteX1" fmla="*/ 0 w 5393244"/>
              <a:gd name="connsiteY1" fmla="*/ 626125 h 626125"/>
              <a:gd name="connsiteX2" fmla="*/ 0 w 5393244"/>
              <a:gd name="connsiteY2" fmla="*/ 0 h 626125"/>
              <a:gd name="connsiteX3" fmla="*/ 3 w 5393244"/>
              <a:gd name="connsiteY3" fmla="*/ 0 h 626125"/>
              <a:gd name="connsiteX4" fmla="*/ 5142468 w 5393244"/>
              <a:gd name="connsiteY4" fmla="*/ 557318 h 626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3244" h="626125">
                <a:moveTo>
                  <a:pt x="5393244" y="626125"/>
                </a:moveTo>
                <a:lnTo>
                  <a:pt x="0" y="626125"/>
                </a:lnTo>
                <a:lnTo>
                  <a:pt x="0" y="0"/>
                </a:lnTo>
                <a:lnTo>
                  <a:pt x="3" y="0"/>
                </a:lnTo>
                <a:cubicBezTo>
                  <a:pt x="1953406" y="0"/>
                  <a:pt x="3744997" y="209149"/>
                  <a:pt x="5142468" y="557318"/>
                </a:cubicBezTo>
                <a:close/>
              </a:path>
            </a:pathLst>
          </a:custGeom>
          <a:solidFill>
            <a:srgbClr val="0F34A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1BA9B40-7EA1-E25D-5990-62D8943DB321}"/>
              </a:ext>
            </a:extLst>
          </p:cNvPr>
          <p:cNvSpPr/>
          <p:nvPr/>
        </p:nvSpPr>
        <p:spPr>
          <a:xfrm>
            <a:off x="0" y="5415645"/>
            <a:ext cx="12192000" cy="1442176"/>
          </a:xfrm>
          <a:custGeom>
            <a:avLst/>
            <a:gdLst>
              <a:gd name="connsiteX0" fmla="*/ 6096000 w 12192000"/>
              <a:gd name="connsiteY0" fmla="*/ 0 h 1442176"/>
              <a:gd name="connsiteX1" fmla="*/ 11812574 w 12192000"/>
              <a:gd name="connsiteY1" fmla="*/ 714840 h 1442176"/>
              <a:gd name="connsiteX2" fmla="*/ 12192000 w 12192000"/>
              <a:gd name="connsiteY2" fmla="*/ 840871 h 1442176"/>
              <a:gd name="connsiteX3" fmla="*/ 12192000 w 12192000"/>
              <a:gd name="connsiteY3" fmla="*/ 1442176 h 1442176"/>
              <a:gd name="connsiteX4" fmla="*/ 0 w 12192000"/>
              <a:gd name="connsiteY4" fmla="*/ 1442176 h 1442176"/>
              <a:gd name="connsiteX5" fmla="*/ 0 w 12192000"/>
              <a:gd name="connsiteY5" fmla="*/ 840871 h 1442176"/>
              <a:gd name="connsiteX6" fmla="*/ 379426 w 12192000"/>
              <a:gd name="connsiteY6" fmla="*/ 714840 h 1442176"/>
              <a:gd name="connsiteX7" fmla="*/ 6096000 w 12192000"/>
              <a:gd name="connsiteY7" fmla="*/ 0 h 14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442176">
                <a:moveTo>
                  <a:pt x="6096000" y="0"/>
                </a:moveTo>
                <a:cubicBezTo>
                  <a:pt x="8328461" y="0"/>
                  <a:pt x="10349575" y="273175"/>
                  <a:pt x="11812574" y="714840"/>
                </a:cubicBezTo>
                <a:lnTo>
                  <a:pt x="12192000" y="840871"/>
                </a:lnTo>
                <a:lnTo>
                  <a:pt x="12192000" y="1442176"/>
                </a:lnTo>
                <a:lnTo>
                  <a:pt x="0" y="1442176"/>
                </a:lnTo>
                <a:lnTo>
                  <a:pt x="0" y="840871"/>
                </a:lnTo>
                <a:lnTo>
                  <a:pt x="379426" y="714840"/>
                </a:lnTo>
                <a:cubicBezTo>
                  <a:pt x="1842425" y="273175"/>
                  <a:pt x="3863539" y="0"/>
                  <a:pt x="6096000" y="0"/>
                </a:cubicBezTo>
                <a:close/>
              </a:path>
            </a:pathLst>
          </a:custGeom>
          <a:solidFill>
            <a:srgbClr val="0F3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307052D-4E10-82D5-E1E4-23A1673458F5}"/>
              </a:ext>
            </a:extLst>
          </p:cNvPr>
          <p:cNvGrpSpPr/>
          <p:nvPr/>
        </p:nvGrpSpPr>
        <p:grpSpPr>
          <a:xfrm rot="18739910">
            <a:off x="4213026" y="1016312"/>
            <a:ext cx="818896" cy="705945"/>
            <a:chOff x="1098804" y="5763171"/>
            <a:chExt cx="1270000" cy="1094828"/>
          </a:xfrm>
          <a:solidFill>
            <a:srgbClr val="0F34AE"/>
          </a:solidFill>
        </p:grpSpPr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CC243655-1F7C-6093-1A3E-7FF84D1B3EA6}"/>
                </a:ext>
              </a:extLst>
            </p:cNvPr>
            <p:cNvSpPr/>
            <p:nvPr/>
          </p:nvSpPr>
          <p:spPr>
            <a:xfrm rot="10800000">
              <a:off x="1098804" y="5763171"/>
              <a:ext cx="1270000" cy="1094828"/>
            </a:xfrm>
            <a:prstGeom prst="triangle">
              <a:avLst/>
            </a:prstGeom>
            <a:solidFill>
              <a:srgbClr val="0F34AE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7CEFC4A1-9AF5-C3DC-BDA0-5201B22D93EF}"/>
                </a:ext>
              </a:extLst>
            </p:cNvPr>
            <p:cNvSpPr/>
            <p:nvPr/>
          </p:nvSpPr>
          <p:spPr>
            <a:xfrm rot="10800000">
              <a:off x="1098804" y="6241831"/>
              <a:ext cx="457200" cy="394138"/>
            </a:xfrm>
            <a:prstGeom prst="triangle">
              <a:avLst/>
            </a:prstGeom>
            <a:solidFill>
              <a:srgbClr val="0F34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62028986-24E0-A0F0-490F-3B175394ACBB}"/>
              </a:ext>
            </a:extLst>
          </p:cNvPr>
          <p:cNvSpPr/>
          <p:nvPr/>
        </p:nvSpPr>
        <p:spPr>
          <a:xfrm>
            <a:off x="3826614" y="2818389"/>
            <a:ext cx="4538772" cy="403014"/>
          </a:xfrm>
          <a:prstGeom prst="roundRect">
            <a:avLst>
              <a:gd name="adj" fmla="val 50000"/>
            </a:avLst>
          </a:prstGeom>
          <a:solidFill>
            <a:srgbClr val="0F34AE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26F4EDD2-DD21-BC04-2627-319A21AB94AB}"/>
              </a:ext>
            </a:extLst>
          </p:cNvPr>
          <p:cNvSpPr/>
          <p:nvPr/>
        </p:nvSpPr>
        <p:spPr>
          <a:xfrm>
            <a:off x="5716082" y="2610016"/>
            <a:ext cx="759835" cy="89523"/>
          </a:xfrm>
          <a:prstGeom prst="roundRect">
            <a:avLst>
              <a:gd name="adj" fmla="val 50000"/>
            </a:avLst>
          </a:prstGeom>
          <a:solidFill>
            <a:srgbClr val="DDE2F4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A808607-8328-3F4F-ED42-1EFA9BA838F1}"/>
              </a:ext>
            </a:extLst>
          </p:cNvPr>
          <p:cNvSpPr txBox="1"/>
          <p:nvPr/>
        </p:nvSpPr>
        <p:spPr>
          <a:xfrm>
            <a:off x="4993774" y="2851346"/>
            <a:ext cx="22044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4D0652B-8312-3799-F423-4EAEDD7C944D}"/>
              </a:ext>
            </a:extLst>
          </p:cNvPr>
          <p:cNvSpPr txBox="1"/>
          <p:nvPr/>
        </p:nvSpPr>
        <p:spPr>
          <a:xfrm>
            <a:off x="5189190" y="1108116"/>
            <a:ext cx="16802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rgbClr val="0F34AE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9600" dirty="0">
              <a:solidFill>
                <a:srgbClr val="0F34AE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6A0B106A-06DB-2305-E063-3E7401BD47AE}"/>
              </a:ext>
            </a:extLst>
          </p:cNvPr>
          <p:cNvSpPr/>
          <p:nvPr/>
        </p:nvSpPr>
        <p:spPr>
          <a:xfrm>
            <a:off x="8533916" y="3050958"/>
            <a:ext cx="489293" cy="162077"/>
          </a:xfrm>
          <a:prstGeom prst="roundRect">
            <a:avLst>
              <a:gd name="adj" fmla="val 50000"/>
            </a:avLst>
          </a:prstGeom>
          <a:solidFill>
            <a:srgbClr val="0F34AE">
              <a:alpha val="35000"/>
            </a:srgbClr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FBDAE089-9FB4-B002-F4C0-B00AF2660520}"/>
              </a:ext>
            </a:extLst>
          </p:cNvPr>
          <p:cNvSpPr/>
          <p:nvPr/>
        </p:nvSpPr>
        <p:spPr>
          <a:xfrm>
            <a:off x="3690938" y="2624975"/>
            <a:ext cx="512821" cy="92040"/>
          </a:xfrm>
          <a:prstGeom prst="roundRect">
            <a:avLst>
              <a:gd name="adj" fmla="val 50000"/>
            </a:avLst>
          </a:prstGeom>
          <a:solidFill>
            <a:srgbClr val="DDE2F4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684EB1-FAC3-B349-16A7-5E500B43E86D}"/>
              </a:ext>
            </a:extLst>
          </p:cNvPr>
          <p:cNvSpPr txBox="1"/>
          <p:nvPr/>
        </p:nvSpPr>
        <p:spPr>
          <a:xfrm>
            <a:off x="2476498" y="3465381"/>
            <a:ext cx="7239002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模板网，幻灯片演示模 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 网 官网唯一网址：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24863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959CBDDE-E68E-B4B7-613A-0ACBA737F824}"/>
              </a:ext>
            </a:extLst>
          </p:cNvPr>
          <p:cNvSpPr txBox="1"/>
          <p:nvPr/>
        </p:nvSpPr>
        <p:spPr>
          <a:xfrm>
            <a:off x="1200150" y="375985"/>
            <a:ext cx="3182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F34AE"/>
                </a:solidFill>
                <a:latin typeface="DOUYUFont2.0" pitchFamily="2" charset="-128"/>
                <a:ea typeface="DOUYUFont2.0" pitchFamily="2" charset="-128"/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26FCF8-1EDC-E27C-D4A9-E655AD0CDB0A}"/>
              </a:ext>
            </a:extLst>
          </p:cNvPr>
          <p:cNvSpPr txBox="1"/>
          <p:nvPr/>
        </p:nvSpPr>
        <p:spPr>
          <a:xfrm>
            <a:off x="1200150" y="673239"/>
            <a:ext cx="2630848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8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</a:rPr>
              <a:t>Click here to add the title text</a:t>
            </a:r>
            <a:endParaRPr lang="zh-CN" altLang="en-US" sz="1080" dirty="0">
              <a:solidFill>
                <a:schemeClr val="bg1">
                  <a:lumMod val="85000"/>
                </a:schemeClr>
              </a:solidFill>
              <a:latin typeface="DOUYUFont2.0" pitchFamily="2" charset="-128"/>
              <a:ea typeface="DOUYUFont2.0" pitchFamily="2" charset="-128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D015FDF5-2E7E-A068-84A3-894F767A8744}"/>
              </a:ext>
            </a:extLst>
          </p:cNvPr>
          <p:cNvGrpSpPr/>
          <p:nvPr/>
        </p:nvGrpSpPr>
        <p:grpSpPr>
          <a:xfrm>
            <a:off x="4559855" y="1659466"/>
            <a:ext cx="2861799" cy="3460909"/>
            <a:chOff x="1388030" y="2062222"/>
            <a:chExt cx="2861799" cy="3460909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E54428E5-022E-F393-1A64-EFBAD7757D0D}"/>
                </a:ext>
              </a:extLst>
            </p:cNvPr>
            <p:cNvGrpSpPr/>
            <p:nvPr/>
          </p:nvGrpSpPr>
          <p:grpSpPr>
            <a:xfrm>
              <a:off x="2515574" y="2062222"/>
              <a:ext cx="1734255" cy="2160000"/>
              <a:chOff x="9081735" y="1229025"/>
              <a:chExt cx="1734255" cy="2160000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722333E5-F162-39F7-9D4B-33260A2BBB2F}"/>
                  </a:ext>
                </a:extLst>
              </p:cNvPr>
              <p:cNvGrpSpPr/>
              <p:nvPr/>
            </p:nvGrpSpPr>
            <p:grpSpPr>
              <a:xfrm>
                <a:off x="9081735" y="1229025"/>
                <a:ext cx="1734255" cy="2160000"/>
                <a:chOff x="6176072" y="2641611"/>
                <a:chExt cx="1784922" cy="2223106"/>
              </a:xfrm>
              <a:effectLst/>
            </p:grpSpPr>
            <p:sp>
              <p:nvSpPr>
                <p:cNvPr id="41" name="Freeform 15">
                  <a:extLst>
                    <a:ext uri="{FF2B5EF4-FFF2-40B4-BE49-F238E27FC236}">
                      <a16:creationId xmlns:a16="http://schemas.microsoft.com/office/drawing/2014/main" id="{7B0D2453-ADF4-E7AE-3A88-D2157193FD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76073" y="3755174"/>
                  <a:ext cx="1784921" cy="1109543"/>
                </a:xfrm>
                <a:custGeom>
                  <a:avLst/>
                  <a:gdLst>
                    <a:gd name="T0" fmla="*/ 888 w 888"/>
                    <a:gd name="T1" fmla="*/ 552 h 552"/>
                    <a:gd name="T2" fmla="*/ 643 w 888"/>
                    <a:gd name="T3" fmla="*/ 0 h 552"/>
                    <a:gd name="T4" fmla="*/ 0 w 888"/>
                    <a:gd name="T5" fmla="*/ 0 h 552"/>
                    <a:gd name="T6" fmla="*/ 552 w 888"/>
                    <a:gd name="T7" fmla="*/ 552 h 552"/>
                    <a:gd name="T8" fmla="*/ 888 w 888"/>
                    <a:gd name="T9" fmla="*/ 552 h 5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8" h="552">
                      <a:moveTo>
                        <a:pt x="888" y="552"/>
                      </a:moveTo>
                      <a:lnTo>
                        <a:pt x="643" y="0"/>
                      </a:lnTo>
                      <a:lnTo>
                        <a:pt x="0" y="0"/>
                      </a:lnTo>
                      <a:lnTo>
                        <a:pt x="552" y="552"/>
                      </a:lnTo>
                      <a:lnTo>
                        <a:pt x="888" y="552"/>
                      </a:lnTo>
                      <a:close/>
                    </a:path>
                  </a:pathLst>
                </a:custGeom>
                <a:solidFill>
                  <a:srgbClr val="0F34AE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sz="2400" kern="0">
                    <a:solidFill>
                      <a:sysClr val="windowText" lastClr="000000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2" name="Freeform 16">
                  <a:extLst>
                    <a:ext uri="{FF2B5EF4-FFF2-40B4-BE49-F238E27FC236}">
                      <a16:creationId xmlns:a16="http://schemas.microsoft.com/office/drawing/2014/main" id="{E52D0B2C-497F-90BF-01BB-53F32524F0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76072" y="2641611"/>
                  <a:ext cx="1784921" cy="1113563"/>
                </a:xfrm>
                <a:custGeom>
                  <a:avLst/>
                  <a:gdLst>
                    <a:gd name="T0" fmla="*/ 888 w 888"/>
                    <a:gd name="T1" fmla="*/ 0 h 554"/>
                    <a:gd name="T2" fmla="*/ 643 w 888"/>
                    <a:gd name="T3" fmla="*/ 554 h 554"/>
                    <a:gd name="T4" fmla="*/ 0 w 888"/>
                    <a:gd name="T5" fmla="*/ 554 h 554"/>
                    <a:gd name="T6" fmla="*/ 552 w 888"/>
                    <a:gd name="T7" fmla="*/ 0 h 554"/>
                    <a:gd name="T8" fmla="*/ 888 w 888"/>
                    <a:gd name="T9" fmla="*/ 0 h 5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8" h="554">
                      <a:moveTo>
                        <a:pt x="888" y="0"/>
                      </a:moveTo>
                      <a:lnTo>
                        <a:pt x="643" y="554"/>
                      </a:lnTo>
                      <a:lnTo>
                        <a:pt x="0" y="554"/>
                      </a:lnTo>
                      <a:lnTo>
                        <a:pt x="552" y="0"/>
                      </a:lnTo>
                      <a:lnTo>
                        <a:pt x="888" y="0"/>
                      </a:lnTo>
                      <a:close/>
                    </a:path>
                  </a:pathLst>
                </a:custGeom>
                <a:solidFill>
                  <a:srgbClr val="0F34AE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sz="2400" kern="0">
                    <a:solidFill>
                      <a:sysClr val="windowText" lastClr="000000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40" name="任意多边形 10">
                <a:extLst>
                  <a:ext uri="{FF2B5EF4-FFF2-40B4-BE49-F238E27FC236}">
                    <a16:creationId xmlns:a16="http://schemas.microsoft.com/office/drawing/2014/main" id="{2F0EE8AC-669B-1675-912C-723FEAC8E359}"/>
                  </a:ext>
                </a:extLst>
              </p:cNvPr>
              <p:cNvSpPr/>
              <p:nvPr/>
            </p:nvSpPr>
            <p:spPr>
              <a:xfrm>
                <a:off x="9760896" y="2046757"/>
                <a:ext cx="419737" cy="419737"/>
              </a:xfrm>
              <a:custGeom>
                <a:avLst/>
                <a:gdLst>
                  <a:gd name="connsiteX0" fmla="*/ 39292 w 628651"/>
                  <a:gd name="connsiteY0" fmla="*/ 479673 h 598363"/>
                  <a:gd name="connsiteX1" fmla="*/ 69579 w 628651"/>
                  <a:gd name="connsiteY1" fmla="*/ 500137 h 598363"/>
                  <a:gd name="connsiteX2" fmla="*/ 100683 w 628651"/>
                  <a:gd name="connsiteY2" fmla="*/ 514871 h 598363"/>
                  <a:gd name="connsiteX3" fmla="*/ 26195 w 628651"/>
                  <a:gd name="connsiteY3" fmla="*/ 585266 h 598363"/>
                  <a:gd name="connsiteX4" fmla="*/ 22103 w 628651"/>
                  <a:gd name="connsiteY4" fmla="*/ 592633 h 598363"/>
                  <a:gd name="connsiteX5" fmla="*/ 16373 w 628651"/>
                  <a:gd name="connsiteY5" fmla="*/ 595089 h 598363"/>
                  <a:gd name="connsiteX6" fmla="*/ 15554 w 628651"/>
                  <a:gd name="connsiteY6" fmla="*/ 595089 h 598363"/>
                  <a:gd name="connsiteX7" fmla="*/ 13917 w 628651"/>
                  <a:gd name="connsiteY7" fmla="*/ 594270 h 598363"/>
                  <a:gd name="connsiteX8" fmla="*/ 13098 w 628651"/>
                  <a:gd name="connsiteY8" fmla="*/ 593861 h 598363"/>
                  <a:gd name="connsiteX9" fmla="*/ 12280 w 628651"/>
                  <a:gd name="connsiteY9" fmla="*/ 593452 h 598363"/>
                  <a:gd name="connsiteX10" fmla="*/ 11461 w 628651"/>
                  <a:gd name="connsiteY10" fmla="*/ 586903 h 598363"/>
                  <a:gd name="connsiteX11" fmla="*/ 15554 w 628651"/>
                  <a:gd name="connsiteY11" fmla="*/ 579536 h 598363"/>
                  <a:gd name="connsiteX12" fmla="*/ 548432 w 628651"/>
                  <a:gd name="connsiteY12" fmla="*/ 445293 h 598363"/>
                  <a:gd name="connsiteX13" fmla="*/ 617190 w 628651"/>
                  <a:gd name="connsiteY13" fmla="*/ 548431 h 598363"/>
                  <a:gd name="connsiteX14" fmla="*/ 618827 w 628651"/>
                  <a:gd name="connsiteY14" fmla="*/ 573807 h 598363"/>
                  <a:gd name="connsiteX15" fmla="*/ 601638 w 628651"/>
                  <a:gd name="connsiteY15" fmla="*/ 593452 h 598363"/>
                  <a:gd name="connsiteX16" fmla="*/ 583630 w 628651"/>
                  <a:gd name="connsiteY16" fmla="*/ 598363 h 598363"/>
                  <a:gd name="connsiteX17" fmla="*/ 554980 w 628651"/>
                  <a:gd name="connsiteY17" fmla="*/ 582811 h 598363"/>
                  <a:gd name="connsiteX18" fmla="*/ 505048 w 628651"/>
                  <a:gd name="connsiteY18" fmla="*/ 469032 h 598363"/>
                  <a:gd name="connsiteX19" fmla="*/ 528786 w 628651"/>
                  <a:gd name="connsiteY19" fmla="*/ 458390 h 598363"/>
                  <a:gd name="connsiteX20" fmla="*/ 548432 w 628651"/>
                  <a:gd name="connsiteY20" fmla="*/ 445293 h 598363"/>
                  <a:gd name="connsiteX21" fmla="*/ 507504 w 628651"/>
                  <a:gd name="connsiteY21" fmla="*/ 347886 h 598363"/>
                  <a:gd name="connsiteX22" fmla="*/ 510778 w 628651"/>
                  <a:gd name="connsiteY22" fmla="*/ 355253 h 598363"/>
                  <a:gd name="connsiteX23" fmla="*/ 515689 w 628651"/>
                  <a:gd name="connsiteY23" fmla="*/ 365895 h 598363"/>
                  <a:gd name="connsiteX24" fmla="*/ 515689 w 628651"/>
                  <a:gd name="connsiteY24" fmla="*/ 374899 h 598363"/>
                  <a:gd name="connsiteX25" fmla="*/ 521419 w 628651"/>
                  <a:gd name="connsiteY25" fmla="*/ 378173 h 598363"/>
                  <a:gd name="connsiteX26" fmla="*/ 529605 w 628651"/>
                  <a:gd name="connsiteY26" fmla="*/ 397000 h 598363"/>
                  <a:gd name="connsiteX27" fmla="*/ 528786 w 628651"/>
                  <a:gd name="connsiteY27" fmla="*/ 405185 h 598363"/>
                  <a:gd name="connsiteX28" fmla="*/ 534516 w 628651"/>
                  <a:gd name="connsiteY28" fmla="*/ 408459 h 598363"/>
                  <a:gd name="connsiteX29" fmla="*/ 542702 w 628651"/>
                  <a:gd name="connsiteY29" fmla="*/ 424831 h 598363"/>
                  <a:gd name="connsiteX30" fmla="*/ 543520 w 628651"/>
                  <a:gd name="connsiteY30" fmla="*/ 427286 h 598363"/>
                  <a:gd name="connsiteX31" fmla="*/ 520601 w 628651"/>
                  <a:gd name="connsiteY31" fmla="*/ 443657 h 598363"/>
                  <a:gd name="connsiteX32" fmla="*/ 495226 w 628651"/>
                  <a:gd name="connsiteY32" fmla="*/ 454299 h 598363"/>
                  <a:gd name="connsiteX33" fmla="*/ 492770 w 628651"/>
                  <a:gd name="connsiteY33" fmla="*/ 451024 h 598363"/>
                  <a:gd name="connsiteX34" fmla="*/ 483766 w 628651"/>
                  <a:gd name="connsiteY34" fmla="*/ 436290 h 598363"/>
                  <a:gd name="connsiteX35" fmla="*/ 483766 w 628651"/>
                  <a:gd name="connsiteY35" fmla="*/ 429742 h 598363"/>
                  <a:gd name="connsiteX36" fmla="*/ 477217 w 628651"/>
                  <a:gd name="connsiteY36" fmla="*/ 424831 h 598363"/>
                  <a:gd name="connsiteX37" fmla="*/ 464939 w 628651"/>
                  <a:gd name="connsiteY37" fmla="*/ 407641 h 598363"/>
                  <a:gd name="connsiteX38" fmla="*/ 464939 w 628651"/>
                  <a:gd name="connsiteY38" fmla="*/ 401911 h 598363"/>
                  <a:gd name="connsiteX39" fmla="*/ 459209 w 628651"/>
                  <a:gd name="connsiteY39" fmla="*/ 397818 h 598363"/>
                  <a:gd name="connsiteX40" fmla="*/ 452661 w 628651"/>
                  <a:gd name="connsiteY40" fmla="*/ 387177 h 598363"/>
                  <a:gd name="connsiteX41" fmla="*/ 448568 w 628651"/>
                  <a:gd name="connsiteY41" fmla="*/ 380629 h 598363"/>
                  <a:gd name="connsiteX42" fmla="*/ 478855 w 628651"/>
                  <a:gd name="connsiteY42" fmla="*/ 367532 h 598363"/>
                  <a:gd name="connsiteX43" fmla="*/ 479673 w 628651"/>
                  <a:gd name="connsiteY43" fmla="*/ 367122 h 598363"/>
                  <a:gd name="connsiteX44" fmla="*/ 480492 w 628651"/>
                  <a:gd name="connsiteY44" fmla="*/ 366713 h 598363"/>
                  <a:gd name="connsiteX45" fmla="*/ 481310 w 628651"/>
                  <a:gd name="connsiteY45" fmla="*/ 366304 h 598363"/>
                  <a:gd name="connsiteX46" fmla="*/ 482129 w 628651"/>
                  <a:gd name="connsiteY46" fmla="*/ 365895 h 598363"/>
                  <a:gd name="connsiteX47" fmla="*/ 507504 w 628651"/>
                  <a:gd name="connsiteY47" fmla="*/ 347886 h 598363"/>
                  <a:gd name="connsiteX48" fmla="*/ 509142 w 628651"/>
                  <a:gd name="connsiteY48" fmla="*/ 298773 h 598363"/>
                  <a:gd name="connsiteX49" fmla="*/ 628651 w 628651"/>
                  <a:gd name="connsiteY49" fmla="*/ 298773 h 598363"/>
                  <a:gd name="connsiteX50" fmla="*/ 628651 w 628651"/>
                  <a:gd name="connsiteY50" fmla="*/ 420738 h 598363"/>
                  <a:gd name="connsiteX51" fmla="*/ 567259 w 628651"/>
                  <a:gd name="connsiteY51" fmla="*/ 420738 h 598363"/>
                  <a:gd name="connsiteX52" fmla="*/ 566441 w 628651"/>
                  <a:gd name="connsiteY52" fmla="*/ 419101 h 598363"/>
                  <a:gd name="connsiteX53" fmla="*/ 566441 w 628651"/>
                  <a:gd name="connsiteY53" fmla="*/ 416645 h 598363"/>
                  <a:gd name="connsiteX54" fmla="*/ 557437 w 628651"/>
                  <a:gd name="connsiteY54" fmla="*/ 397818 h 598363"/>
                  <a:gd name="connsiteX55" fmla="*/ 554163 w 628651"/>
                  <a:gd name="connsiteY55" fmla="*/ 392088 h 598363"/>
                  <a:gd name="connsiteX56" fmla="*/ 552525 w 628651"/>
                  <a:gd name="connsiteY56" fmla="*/ 386359 h 598363"/>
                  <a:gd name="connsiteX57" fmla="*/ 544340 w 628651"/>
                  <a:gd name="connsiteY57" fmla="*/ 367532 h 598363"/>
                  <a:gd name="connsiteX58" fmla="*/ 541884 w 628651"/>
                  <a:gd name="connsiteY58" fmla="*/ 365076 h 598363"/>
                  <a:gd name="connsiteX59" fmla="*/ 540247 w 628651"/>
                  <a:gd name="connsiteY59" fmla="*/ 362620 h 598363"/>
                  <a:gd name="connsiteX60" fmla="*/ 539429 w 628651"/>
                  <a:gd name="connsiteY60" fmla="*/ 360165 h 598363"/>
                  <a:gd name="connsiteX61" fmla="*/ 538201 w 628651"/>
                  <a:gd name="connsiteY61" fmla="*/ 357300 h 598363"/>
                  <a:gd name="connsiteX62" fmla="*/ 537791 w 628651"/>
                  <a:gd name="connsiteY62" fmla="*/ 355253 h 598363"/>
                  <a:gd name="connsiteX63" fmla="*/ 530424 w 628651"/>
                  <a:gd name="connsiteY63" fmla="*/ 338064 h 598363"/>
                  <a:gd name="connsiteX64" fmla="*/ 526332 w 628651"/>
                  <a:gd name="connsiteY64" fmla="*/ 332334 h 598363"/>
                  <a:gd name="connsiteX65" fmla="*/ 523876 w 628651"/>
                  <a:gd name="connsiteY65" fmla="*/ 325785 h 598363"/>
                  <a:gd name="connsiteX66" fmla="*/ 517328 w 628651"/>
                  <a:gd name="connsiteY66" fmla="*/ 312689 h 598363"/>
                  <a:gd name="connsiteX67" fmla="*/ 509142 w 628651"/>
                  <a:gd name="connsiteY67" fmla="*/ 298773 h 598363"/>
                  <a:gd name="connsiteX68" fmla="*/ 261120 w 628651"/>
                  <a:gd name="connsiteY68" fmla="*/ 298773 h 598363"/>
                  <a:gd name="connsiteX69" fmla="*/ 374898 w 628651"/>
                  <a:gd name="connsiteY69" fmla="*/ 298773 h 598363"/>
                  <a:gd name="connsiteX70" fmla="*/ 419919 w 628651"/>
                  <a:gd name="connsiteY70" fmla="*/ 382266 h 598363"/>
                  <a:gd name="connsiteX71" fmla="*/ 424011 w 628651"/>
                  <a:gd name="connsiteY71" fmla="*/ 387177 h 598363"/>
                  <a:gd name="connsiteX72" fmla="*/ 426467 w 628651"/>
                  <a:gd name="connsiteY72" fmla="*/ 394544 h 598363"/>
                  <a:gd name="connsiteX73" fmla="*/ 437927 w 628651"/>
                  <a:gd name="connsiteY73" fmla="*/ 411734 h 598363"/>
                  <a:gd name="connsiteX74" fmla="*/ 442020 w 628651"/>
                  <a:gd name="connsiteY74" fmla="*/ 415826 h 598363"/>
                  <a:gd name="connsiteX75" fmla="*/ 444475 w 628651"/>
                  <a:gd name="connsiteY75" fmla="*/ 420738 h 598363"/>
                  <a:gd name="connsiteX76" fmla="*/ 189905 w 628651"/>
                  <a:gd name="connsiteY76" fmla="*/ 420738 h 598363"/>
                  <a:gd name="connsiteX77" fmla="*/ 0 w 628651"/>
                  <a:gd name="connsiteY77" fmla="*/ 298773 h 598363"/>
                  <a:gd name="connsiteX78" fmla="*/ 108868 w 628651"/>
                  <a:gd name="connsiteY78" fmla="*/ 298773 h 598363"/>
                  <a:gd name="connsiteX79" fmla="*/ 37654 w 628651"/>
                  <a:gd name="connsiteY79" fmla="*/ 420738 h 598363"/>
                  <a:gd name="connsiteX80" fmla="*/ 0 w 628651"/>
                  <a:gd name="connsiteY80" fmla="*/ 420738 h 598363"/>
                  <a:gd name="connsiteX81" fmla="*/ 186632 w 628651"/>
                  <a:gd name="connsiteY81" fmla="*/ 212825 h 598363"/>
                  <a:gd name="connsiteX82" fmla="*/ 257846 w 628651"/>
                  <a:gd name="connsiteY82" fmla="*/ 254571 h 598363"/>
                  <a:gd name="connsiteX83" fmla="*/ 117055 w 628651"/>
                  <a:gd name="connsiteY83" fmla="*/ 497682 h 598363"/>
                  <a:gd name="connsiteX84" fmla="*/ 113781 w 628651"/>
                  <a:gd name="connsiteY84" fmla="*/ 503412 h 598363"/>
                  <a:gd name="connsiteX85" fmla="*/ 77764 w 628651"/>
                  <a:gd name="connsiteY85" fmla="*/ 485404 h 598363"/>
                  <a:gd name="connsiteX86" fmla="*/ 43385 w 628651"/>
                  <a:gd name="connsiteY86" fmla="*/ 461666 h 598363"/>
                  <a:gd name="connsiteX87" fmla="*/ 44204 w 628651"/>
                  <a:gd name="connsiteY87" fmla="*/ 459210 h 598363"/>
                  <a:gd name="connsiteX88" fmla="*/ 45840 w 628651"/>
                  <a:gd name="connsiteY88" fmla="*/ 456754 h 598363"/>
                  <a:gd name="connsiteX89" fmla="*/ 233290 w 628651"/>
                  <a:gd name="connsiteY89" fmla="*/ 133424 h 598363"/>
                  <a:gd name="connsiteX90" fmla="*/ 304503 w 628651"/>
                  <a:gd name="connsiteY90" fmla="*/ 174352 h 598363"/>
                  <a:gd name="connsiteX91" fmla="*/ 301230 w 628651"/>
                  <a:gd name="connsiteY91" fmla="*/ 180082 h 598363"/>
                  <a:gd name="connsiteX92" fmla="*/ 302048 w 628651"/>
                  <a:gd name="connsiteY92" fmla="*/ 180900 h 598363"/>
                  <a:gd name="connsiteX93" fmla="*/ 304094 w 628651"/>
                  <a:gd name="connsiteY93" fmla="*/ 184175 h 598363"/>
                  <a:gd name="connsiteX94" fmla="*/ 303685 w 628651"/>
                  <a:gd name="connsiteY94" fmla="*/ 187449 h 598363"/>
                  <a:gd name="connsiteX95" fmla="*/ 299593 w 628651"/>
                  <a:gd name="connsiteY95" fmla="*/ 189904 h 598363"/>
                  <a:gd name="connsiteX96" fmla="*/ 296318 w 628651"/>
                  <a:gd name="connsiteY96" fmla="*/ 189904 h 598363"/>
                  <a:gd name="connsiteX97" fmla="*/ 295499 w 628651"/>
                  <a:gd name="connsiteY97" fmla="*/ 189086 h 598363"/>
                  <a:gd name="connsiteX98" fmla="*/ 293044 w 628651"/>
                  <a:gd name="connsiteY98" fmla="*/ 193179 h 598363"/>
                  <a:gd name="connsiteX99" fmla="*/ 293862 w 628651"/>
                  <a:gd name="connsiteY99" fmla="*/ 193179 h 598363"/>
                  <a:gd name="connsiteX100" fmla="*/ 296318 w 628651"/>
                  <a:gd name="connsiteY100" fmla="*/ 199727 h 598363"/>
                  <a:gd name="connsiteX101" fmla="*/ 292226 w 628651"/>
                  <a:gd name="connsiteY101" fmla="*/ 202183 h 598363"/>
                  <a:gd name="connsiteX102" fmla="*/ 289770 w 628651"/>
                  <a:gd name="connsiteY102" fmla="*/ 201364 h 598363"/>
                  <a:gd name="connsiteX103" fmla="*/ 288951 w 628651"/>
                  <a:gd name="connsiteY103" fmla="*/ 200546 h 598363"/>
                  <a:gd name="connsiteX104" fmla="*/ 284039 w 628651"/>
                  <a:gd name="connsiteY104" fmla="*/ 209550 h 598363"/>
                  <a:gd name="connsiteX105" fmla="*/ 284858 w 628651"/>
                  <a:gd name="connsiteY105" fmla="*/ 210368 h 598363"/>
                  <a:gd name="connsiteX106" fmla="*/ 286495 w 628651"/>
                  <a:gd name="connsiteY106" fmla="*/ 216098 h 598363"/>
                  <a:gd name="connsiteX107" fmla="*/ 282403 w 628651"/>
                  <a:gd name="connsiteY107" fmla="*/ 218554 h 598363"/>
                  <a:gd name="connsiteX108" fmla="*/ 279947 w 628651"/>
                  <a:gd name="connsiteY108" fmla="*/ 217735 h 598363"/>
                  <a:gd name="connsiteX109" fmla="*/ 279129 w 628651"/>
                  <a:gd name="connsiteY109" fmla="*/ 217735 h 598363"/>
                  <a:gd name="connsiteX110" fmla="*/ 276673 w 628651"/>
                  <a:gd name="connsiteY110" fmla="*/ 221828 h 598363"/>
                  <a:gd name="connsiteX111" fmla="*/ 277491 w 628651"/>
                  <a:gd name="connsiteY111" fmla="*/ 222647 h 598363"/>
                  <a:gd name="connsiteX112" fmla="*/ 279129 w 628651"/>
                  <a:gd name="connsiteY112" fmla="*/ 229195 h 598363"/>
                  <a:gd name="connsiteX113" fmla="*/ 275854 w 628651"/>
                  <a:gd name="connsiteY113" fmla="*/ 231651 h 598363"/>
                  <a:gd name="connsiteX114" fmla="*/ 275035 w 628651"/>
                  <a:gd name="connsiteY114" fmla="*/ 231651 h 598363"/>
                  <a:gd name="connsiteX115" fmla="*/ 273399 w 628651"/>
                  <a:gd name="connsiteY115" fmla="*/ 230832 h 598363"/>
                  <a:gd name="connsiteX116" fmla="*/ 272580 w 628651"/>
                  <a:gd name="connsiteY116" fmla="*/ 230014 h 598363"/>
                  <a:gd name="connsiteX117" fmla="*/ 270125 w 628651"/>
                  <a:gd name="connsiteY117" fmla="*/ 233288 h 598363"/>
                  <a:gd name="connsiteX118" fmla="*/ 266850 w 628651"/>
                  <a:gd name="connsiteY118" fmla="*/ 239018 h 598363"/>
                  <a:gd name="connsiteX119" fmla="*/ 195636 w 628651"/>
                  <a:gd name="connsiteY119" fmla="*/ 198090 h 598363"/>
                  <a:gd name="connsiteX120" fmla="*/ 198910 w 628651"/>
                  <a:gd name="connsiteY120" fmla="*/ 192360 h 598363"/>
                  <a:gd name="connsiteX121" fmla="*/ 201365 w 628651"/>
                  <a:gd name="connsiteY121" fmla="*/ 189086 h 598363"/>
                  <a:gd name="connsiteX122" fmla="*/ 200547 w 628651"/>
                  <a:gd name="connsiteY122" fmla="*/ 188267 h 598363"/>
                  <a:gd name="connsiteX123" fmla="*/ 198092 w 628651"/>
                  <a:gd name="connsiteY123" fmla="*/ 184993 h 598363"/>
                  <a:gd name="connsiteX124" fmla="*/ 198910 w 628651"/>
                  <a:gd name="connsiteY124" fmla="*/ 181719 h 598363"/>
                  <a:gd name="connsiteX125" fmla="*/ 202184 w 628651"/>
                  <a:gd name="connsiteY125" fmla="*/ 179263 h 598363"/>
                  <a:gd name="connsiteX126" fmla="*/ 204640 w 628651"/>
                  <a:gd name="connsiteY126" fmla="*/ 180082 h 598363"/>
                  <a:gd name="connsiteX127" fmla="*/ 205459 w 628651"/>
                  <a:gd name="connsiteY127" fmla="*/ 180082 h 598363"/>
                  <a:gd name="connsiteX128" fmla="*/ 207914 w 628651"/>
                  <a:gd name="connsiteY128" fmla="*/ 176808 h 598363"/>
                  <a:gd name="connsiteX129" fmla="*/ 207096 w 628651"/>
                  <a:gd name="connsiteY129" fmla="*/ 175989 h 598363"/>
                  <a:gd name="connsiteX130" fmla="*/ 205459 w 628651"/>
                  <a:gd name="connsiteY130" fmla="*/ 169441 h 598363"/>
                  <a:gd name="connsiteX131" fmla="*/ 209552 w 628651"/>
                  <a:gd name="connsiteY131" fmla="*/ 166985 h 598363"/>
                  <a:gd name="connsiteX132" fmla="*/ 210370 w 628651"/>
                  <a:gd name="connsiteY132" fmla="*/ 167803 h 598363"/>
                  <a:gd name="connsiteX133" fmla="*/ 212007 w 628651"/>
                  <a:gd name="connsiteY133" fmla="*/ 167803 h 598363"/>
                  <a:gd name="connsiteX134" fmla="*/ 212825 w 628651"/>
                  <a:gd name="connsiteY134" fmla="*/ 168622 h 598363"/>
                  <a:gd name="connsiteX135" fmla="*/ 217737 w 628651"/>
                  <a:gd name="connsiteY135" fmla="*/ 159618 h 598363"/>
                  <a:gd name="connsiteX136" fmla="*/ 216919 w 628651"/>
                  <a:gd name="connsiteY136" fmla="*/ 159618 h 598363"/>
                  <a:gd name="connsiteX137" fmla="*/ 215281 w 628651"/>
                  <a:gd name="connsiteY137" fmla="*/ 153069 h 598363"/>
                  <a:gd name="connsiteX138" fmla="*/ 218556 w 628651"/>
                  <a:gd name="connsiteY138" fmla="*/ 150614 h 598363"/>
                  <a:gd name="connsiteX139" fmla="*/ 221011 w 628651"/>
                  <a:gd name="connsiteY139" fmla="*/ 151432 h 598363"/>
                  <a:gd name="connsiteX140" fmla="*/ 221829 w 628651"/>
                  <a:gd name="connsiteY140" fmla="*/ 152251 h 598363"/>
                  <a:gd name="connsiteX141" fmla="*/ 224286 w 628651"/>
                  <a:gd name="connsiteY141" fmla="*/ 147340 h 598363"/>
                  <a:gd name="connsiteX142" fmla="*/ 223467 w 628651"/>
                  <a:gd name="connsiteY142" fmla="*/ 146521 h 598363"/>
                  <a:gd name="connsiteX143" fmla="*/ 221011 w 628651"/>
                  <a:gd name="connsiteY143" fmla="*/ 143656 h 598363"/>
                  <a:gd name="connsiteX144" fmla="*/ 221829 w 628651"/>
                  <a:gd name="connsiteY144" fmla="*/ 140791 h 598363"/>
                  <a:gd name="connsiteX145" fmla="*/ 225923 w 628651"/>
                  <a:gd name="connsiteY145" fmla="*/ 138335 h 598363"/>
                  <a:gd name="connsiteX146" fmla="*/ 229196 w 628651"/>
                  <a:gd name="connsiteY146" fmla="*/ 138335 h 598363"/>
                  <a:gd name="connsiteX147" fmla="*/ 230015 w 628651"/>
                  <a:gd name="connsiteY147" fmla="*/ 139154 h 598363"/>
                  <a:gd name="connsiteX148" fmla="*/ 271762 w 628651"/>
                  <a:gd name="connsiteY148" fmla="*/ 101500 h 598363"/>
                  <a:gd name="connsiteX149" fmla="*/ 288951 w 628651"/>
                  <a:gd name="connsiteY149" fmla="*/ 105593 h 598363"/>
                  <a:gd name="connsiteX150" fmla="*/ 299593 w 628651"/>
                  <a:gd name="connsiteY150" fmla="*/ 111323 h 598363"/>
                  <a:gd name="connsiteX151" fmla="*/ 316372 w 628651"/>
                  <a:gd name="connsiteY151" fmla="*/ 133015 h 598363"/>
                  <a:gd name="connsiteX152" fmla="*/ 312689 w 628651"/>
                  <a:gd name="connsiteY152" fmla="*/ 160436 h 598363"/>
                  <a:gd name="connsiteX153" fmla="*/ 241475 w 628651"/>
                  <a:gd name="connsiteY153" fmla="*/ 119509 h 598363"/>
                  <a:gd name="connsiteX154" fmla="*/ 271762 w 628651"/>
                  <a:gd name="connsiteY154" fmla="*/ 101500 h 598363"/>
                  <a:gd name="connsiteX155" fmla="*/ 287314 w 628651"/>
                  <a:gd name="connsiteY155" fmla="*/ 0 h 598363"/>
                  <a:gd name="connsiteX156" fmla="*/ 301230 w 628651"/>
                  <a:gd name="connsiteY156" fmla="*/ 5730 h 598363"/>
                  <a:gd name="connsiteX157" fmla="*/ 330288 w 628651"/>
                  <a:gd name="connsiteY157" fmla="*/ 48295 h 598363"/>
                  <a:gd name="connsiteX158" fmla="*/ 393317 w 628651"/>
                  <a:gd name="connsiteY158" fmla="*/ 147749 h 598363"/>
                  <a:gd name="connsiteX159" fmla="*/ 453480 w 628651"/>
                  <a:gd name="connsiteY159" fmla="*/ 249659 h 598363"/>
                  <a:gd name="connsiteX160" fmla="*/ 477628 w 628651"/>
                  <a:gd name="connsiteY160" fmla="*/ 293861 h 598363"/>
                  <a:gd name="connsiteX161" fmla="*/ 493180 w 628651"/>
                  <a:gd name="connsiteY161" fmla="*/ 322510 h 598363"/>
                  <a:gd name="connsiteX162" fmla="*/ 499319 w 628651"/>
                  <a:gd name="connsiteY162" fmla="*/ 333970 h 598363"/>
                  <a:gd name="connsiteX163" fmla="*/ 494408 w 628651"/>
                  <a:gd name="connsiteY163" fmla="*/ 337244 h 598363"/>
                  <a:gd name="connsiteX164" fmla="*/ 474763 w 628651"/>
                  <a:gd name="connsiteY164" fmla="*/ 350341 h 598363"/>
                  <a:gd name="connsiteX165" fmla="*/ 473944 w 628651"/>
                  <a:gd name="connsiteY165" fmla="*/ 350341 h 598363"/>
                  <a:gd name="connsiteX166" fmla="*/ 472307 w 628651"/>
                  <a:gd name="connsiteY166" fmla="*/ 351160 h 598363"/>
                  <a:gd name="connsiteX167" fmla="*/ 469851 w 628651"/>
                  <a:gd name="connsiteY167" fmla="*/ 352797 h 598363"/>
                  <a:gd name="connsiteX168" fmla="*/ 446113 w 628651"/>
                  <a:gd name="connsiteY168" fmla="*/ 364257 h 598363"/>
                  <a:gd name="connsiteX169" fmla="*/ 440383 w 628651"/>
                  <a:gd name="connsiteY169" fmla="*/ 366712 h 598363"/>
                  <a:gd name="connsiteX170" fmla="*/ 393726 w 628651"/>
                  <a:gd name="connsiteY170" fmla="*/ 281583 h 598363"/>
                  <a:gd name="connsiteX171" fmla="*/ 327832 w 628651"/>
                  <a:gd name="connsiteY171" fmla="*/ 138745 h 598363"/>
                  <a:gd name="connsiteX172" fmla="*/ 277491 w 628651"/>
                  <a:gd name="connsiteY172" fmla="*/ 20464 h 598363"/>
                  <a:gd name="connsiteX173" fmla="*/ 283222 w 628651"/>
                  <a:gd name="connsiteY173" fmla="*/ 818 h 598363"/>
                  <a:gd name="connsiteX174" fmla="*/ 287314 w 628651"/>
                  <a:gd name="connsiteY174" fmla="*/ 0 h 598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628651" h="598363">
                    <a:moveTo>
                      <a:pt x="39292" y="479673"/>
                    </a:moveTo>
                    <a:cubicBezTo>
                      <a:pt x="50206" y="487858"/>
                      <a:pt x="60301" y="494680"/>
                      <a:pt x="69579" y="500137"/>
                    </a:cubicBezTo>
                    <a:cubicBezTo>
                      <a:pt x="78856" y="505594"/>
                      <a:pt x="89224" y="510505"/>
                      <a:pt x="100683" y="514871"/>
                    </a:cubicBezTo>
                    <a:lnTo>
                      <a:pt x="26195" y="585266"/>
                    </a:lnTo>
                    <a:lnTo>
                      <a:pt x="22103" y="592633"/>
                    </a:lnTo>
                    <a:cubicBezTo>
                      <a:pt x="21557" y="594270"/>
                      <a:pt x="19646" y="595089"/>
                      <a:pt x="16373" y="595089"/>
                    </a:cubicBezTo>
                    <a:lnTo>
                      <a:pt x="15554" y="595089"/>
                    </a:lnTo>
                    <a:cubicBezTo>
                      <a:pt x="14462" y="595089"/>
                      <a:pt x="13917" y="594816"/>
                      <a:pt x="13917" y="594270"/>
                    </a:cubicBezTo>
                    <a:cubicBezTo>
                      <a:pt x="13371" y="594270"/>
                      <a:pt x="13098" y="594134"/>
                      <a:pt x="13098" y="593861"/>
                    </a:cubicBezTo>
                    <a:cubicBezTo>
                      <a:pt x="13098" y="593588"/>
                      <a:pt x="12825" y="593452"/>
                      <a:pt x="12280" y="593452"/>
                    </a:cubicBezTo>
                    <a:cubicBezTo>
                      <a:pt x="10642" y="591815"/>
                      <a:pt x="10370" y="589632"/>
                      <a:pt x="11461" y="586903"/>
                    </a:cubicBezTo>
                    <a:lnTo>
                      <a:pt x="15554" y="579536"/>
                    </a:lnTo>
                    <a:close/>
                    <a:moveTo>
                      <a:pt x="548432" y="445293"/>
                    </a:moveTo>
                    <a:lnTo>
                      <a:pt x="617190" y="548431"/>
                    </a:lnTo>
                    <a:cubicBezTo>
                      <a:pt x="621556" y="556617"/>
                      <a:pt x="622102" y="565075"/>
                      <a:pt x="618827" y="573807"/>
                    </a:cubicBezTo>
                    <a:cubicBezTo>
                      <a:pt x="615553" y="582538"/>
                      <a:pt x="609823" y="589086"/>
                      <a:pt x="601638" y="593452"/>
                    </a:cubicBezTo>
                    <a:cubicBezTo>
                      <a:pt x="595635" y="596726"/>
                      <a:pt x="589633" y="598363"/>
                      <a:pt x="583630" y="598363"/>
                    </a:cubicBezTo>
                    <a:cubicBezTo>
                      <a:pt x="571079" y="598363"/>
                      <a:pt x="561529" y="593179"/>
                      <a:pt x="554980" y="582811"/>
                    </a:cubicBezTo>
                    <a:lnTo>
                      <a:pt x="505048" y="469032"/>
                    </a:lnTo>
                    <a:cubicBezTo>
                      <a:pt x="516508" y="464120"/>
                      <a:pt x="524421" y="460573"/>
                      <a:pt x="528786" y="458390"/>
                    </a:cubicBezTo>
                    <a:cubicBezTo>
                      <a:pt x="539155" y="451842"/>
                      <a:pt x="545703" y="447476"/>
                      <a:pt x="548432" y="445293"/>
                    </a:cubicBezTo>
                    <a:close/>
                    <a:moveTo>
                      <a:pt x="507504" y="347886"/>
                    </a:moveTo>
                    <a:lnTo>
                      <a:pt x="510778" y="355253"/>
                    </a:lnTo>
                    <a:lnTo>
                      <a:pt x="515689" y="365895"/>
                    </a:lnTo>
                    <a:lnTo>
                      <a:pt x="515689" y="374899"/>
                    </a:lnTo>
                    <a:lnTo>
                      <a:pt x="521419" y="378173"/>
                    </a:lnTo>
                    <a:lnTo>
                      <a:pt x="529605" y="397000"/>
                    </a:lnTo>
                    <a:lnTo>
                      <a:pt x="528786" y="405185"/>
                    </a:lnTo>
                    <a:lnTo>
                      <a:pt x="534516" y="408459"/>
                    </a:lnTo>
                    <a:lnTo>
                      <a:pt x="542702" y="424831"/>
                    </a:lnTo>
                    <a:lnTo>
                      <a:pt x="543520" y="427286"/>
                    </a:lnTo>
                    <a:cubicBezTo>
                      <a:pt x="535335" y="434381"/>
                      <a:pt x="527695" y="439838"/>
                      <a:pt x="520601" y="443657"/>
                    </a:cubicBezTo>
                    <a:lnTo>
                      <a:pt x="495226" y="454299"/>
                    </a:lnTo>
                    <a:lnTo>
                      <a:pt x="492770" y="451024"/>
                    </a:lnTo>
                    <a:lnTo>
                      <a:pt x="483766" y="436290"/>
                    </a:lnTo>
                    <a:lnTo>
                      <a:pt x="483766" y="429742"/>
                    </a:lnTo>
                    <a:lnTo>
                      <a:pt x="477217" y="424831"/>
                    </a:lnTo>
                    <a:lnTo>
                      <a:pt x="464939" y="407641"/>
                    </a:lnTo>
                    <a:lnTo>
                      <a:pt x="464939" y="401911"/>
                    </a:lnTo>
                    <a:lnTo>
                      <a:pt x="459209" y="397818"/>
                    </a:lnTo>
                    <a:lnTo>
                      <a:pt x="452661" y="387177"/>
                    </a:lnTo>
                    <a:lnTo>
                      <a:pt x="448568" y="380629"/>
                    </a:lnTo>
                    <a:cubicBezTo>
                      <a:pt x="454571" y="379537"/>
                      <a:pt x="464666" y="375172"/>
                      <a:pt x="478855" y="367532"/>
                    </a:cubicBezTo>
                    <a:cubicBezTo>
                      <a:pt x="479400" y="367532"/>
                      <a:pt x="479673" y="367395"/>
                      <a:pt x="479673" y="367122"/>
                    </a:cubicBezTo>
                    <a:cubicBezTo>
                      <a:pt x="479673" y="366850"/>
                      <a:pt x="479946" y="366713"/>
                      <a:pt x="480492" y="366713"/>
                    </a:cubicBezTo>
                    <a:cubicBezTo>
                      <a:pt x="481038" y="366713"/>
                      <a:pt x="481310" y="366577"/>
                      <a:pt x="481310" y="366304"/>
                    </a:cubicBezTo>
                    <a:cubicBezTo>
                      <a:pt x="481310" y="366031"/>
                      <a:pt x="481583" y="365895"/>
                      <a:pt x="482129" y="365895"/>
                    </a:cubicBezTo>
                    <a:cubicBezTo>
                      <a:pt x="495772" y="358801"/>
                      <a:pt x="504230" y="352798"/>
                      <a:pt x="507504" y="347886"/>
                    </a:cubicBezTo>
                    <a:close/>
                    <a:moveTo>
                      <a:pt x="509142" y="298773"/>
                    </a:moveTo>
                    <a:lnTo>
                      <a:pt x="628651" y="298773"/>
                    </a:lnTo>
                    <a:lnTo>
                      <a:pt x="628651" y="420738"/>
                    </a:lnTo>
                    <a:lnTo>
                      <a:pt x="567259" y="420738"/>
                    </a:lnTo>
                    <a:lnTo>
                      <a:pt x="566441" y="419101"/>
                    </a:lnTo>
                    <a:cubicBezTo>
                      <a:pt x="566441" y="418009"/>
                      <a:pt x="566441" y="417191"/>
                      <a:pt x="566441" y="416645"/>
                    </a:cubicBezTo>
                    <a:lnTo>
                      <a:pt x="557437" y="397818"/>
                    </a:lnTo>
                    <a:cubicBezTo>
                      <a:pt x="555800" y="394544"/>
                      <a:pt x="554708" y="392634"/>
                      <a:pt x="554163" y="392088"/>
                    </a:cubicBezTo>
                    <a:cubicBezTo>
                      <a:pt x="554163" y="390451"/>
                      <a:pt x="553617" y="388542"/>
                      <a:pt x="552525" y="386359"/>
                    </a:cubicBezTo>
                    <a:lnTo>
                      <a:pt x="544340" y="367532"/>
                    </a:lnTo>
                    <a:cubicBezTo>
                      <a:pt x="543795" y="366986"/>
                      <a:pt x="542976" y="366168"/>
                      <a:pt x="541884" y="365076"/>
                    </a:cubicBezTo>
                    <a:cubicBezTo>
                      <a:pt x="540793" y="363985"/>
                      <a:pt x="540247" y="363166"/>
                      <a:pt x="540247" y="362620"/>
                    </a:cubicBezTo>
                    <a:cubicBezTo>
                      <a:pt x="540247" y="362075"/>
                      <a:pt x="539974" y="361256"/>
                      <a:pt x="539429" y="360165"/>
                    </a:cubicBezTo>
                    <a:cubicBezTo>
                      <a:pt x="538883" y="359074"/>
                      <a:pt x="538474" y="358118"/>
                      <a:pt x="538201" y="357300"/>
                    </a:cubicBezTo>
                    <a:cubicBezTo>
                      <a:pt x="537928" y="356481"/>
                      <a:pt x="537791" y="355799"/>
                      <a:pt x="537791" y="355253"/>
                    </a:cubicBezTo>
                    <a:lnTo>
                      <a:pt x="530424" y="338064"/>
                    </a:lnTo>
                    <a:cubicBezTo>
                      <a:pt x="528242" y="334790"/>
                      <a:pt x="526878" y="332880"/>
                      <a:pt x="526332" y="332334"/>
                    </a:cubicBezTo>
                    <a:cubicBezTo>
                      <a:pt x="525240" y="329060"/>
                      <a:pt x="524422" y="326877"/>
                      <a:pt x="523876" y="325785"/>
                    </a:cubicBezTo>
                    <a:lnTo>
                      <a:pt x="517328" y="312689"/>
                    </a:lnTo>
                    <a:cubicBezTo>
                      <a:pt x="514053" y="307232"/>
                      <a:pt x="511325" y="302593"/>
                      <a:pt x="509142" y="298773"/>
                    </a:cubicBezTo>
                    <a:close/>
                    <a:moveTo>
                      <a:pt x="261120" y="298773"/>
                    </a:moveTo>
                    <a:lnTo>
                      <a:pt x="374898" y="298773"/>
                    </a:lnTo>
                    <a:cubicBezTo>
                      <a:pt x="404912" y="352798"/>
                      <a:pt x="419919" y="380629"/>
                      <a:pt x="419919" y="382266"/>
                    </a:cubicBezTo>
                    <a:cubicBezTo>
                      <a:pt x="421556" y="384994"/>
                      <a:pt x="422920" y="386631"/>
                      <a:pt x="424011" y="387177"/>
                    </a:cubicBezTo>
                    <a:lnTo>
                      <a:pt x="426467" y="394544"/>
                    </a:lnTo>
                    <a:lnTo>
                      <a:pt x="437927" y="411734"/>
                    </a:lnTo>
                    <a:lnTo>
                      <a:pt x="442020" y="415826"/>
                    </a:lnTo>
                    <a:lnTo>
                      <a:pt x="444475" y="420738"/>
                    </a:lnTo>
                    <a:lnTo>
                      <a:pt x="189905" y="420738"/>
                    </a:lnTo>
                    <a:close/>
                    <a:moveTo>
                      <a:pt x="0" y="298773"/>
                    </a:moveTo>
                    <a:lnTo>
                      <a:pt x="108868" y="298773"/>
                    </a:lnTo>
                    <a:lnTo>
                      <a:pt x="37654" y="420738"/>
                    </a:lnTo>
                    <a:lnTo>
                      <a:pt x="0" y="420738"/>
                    </a:lnTo>
                    <a:close/>
                    <a:moveTo>
                      <a:pt x="186632" y="212825"/>
                    </a:moveTo>
                    <a:lnTo>
                      <a:pt x="257846" y="254571"/>
                    </a:lnTo>
                    <a:lnTo>
                      <a:pt x="117055" y="497682"/>
                    </a:lnTo>
                    <a:lnTo>
                      <a:pt x="113781" y="503412"/>
                    </a:lnTo>
                    <a:cubicBezTo>
                      <a:pt x="103958" y="499592"/>
                      <a:pt x="91952" y="493589"/>
                      <a:pt x="77764" y="485404"/>
                    </a:cubicBezTo>
                    <a:cubicBezTo>
                      <a:pt x="63576" y="476127"/>
                      <a:pt x="52116" y="468214"/>
                      <a:pt x="43385" y="461666"/>
                    </a:cubicBezTo>
                    <a:lnTo>
                      <a:pt x="44204" y="459210"/>
                    </a:lnTo>
                    <a:lnTo>
                      <a:pt x="45840" y="456754"/>
                    </a:lnTo>
                    <a:close/>
                    <a:moveTo>
                      <a:pt x="233290" y="133424"/>
                    </a:moveTo>
                    <a:lnTo>
                      <a:pt x="304503" y="174352"/>
                    </a:lnTo>
                    <a:lnTo>
                      <a:pt x="301230" y="180082"/>
                    </a:lnTo>
                    <a:lnTo>
                      <a:pt x="302048" y="180900"/>
                    </a:lnTo>
                    <a:cubicBezTo>
                      <a:pt x="303139" y="181446"/>
                      <a:pt x="303821" y="182537"/>
                      <a:pt x="304094" y="184175"/>
                    </a:cubicBezTo>
                    <a:cubicBezTo>
                      <a:pt x="304367" y="185812"/>
                      <a:pt x="304231" y="186903"/>
                      <a:pt x="303685" y="187449"/>
                    </a:cubicBezTo>
                    <a:cubicBezTo>
                      <a:pt x="303139" y="189086"/>
                      <a:pt x="301775" y="189904"/>
                      <a:pt x="299593" y="189904"/>
                    </a:cubicBezTo>
                    <a:lnTo>
                      <a:pt x="296318" y="189904"/>
                    </a:lnTo>
                    <a:lnTo>
                      <a:pt x="295499" y="189086"/>
                    </a:lnTo>
                    <a:lnTo>
                      <a:pt x="293044" y="193179"/>
                    </a:lnTo>
                    <a:lnTo>
                      <a:pt x="293862" y="193179"/>
                    </a:lnTo>
                    <a:cubicBezTo>
                      <a:pt x="296591" y="194816"/>
                      <a:pt x="297410" y="196999"/>
                      <a:pt x="296318" y="199727"/>
                    </a:cubicBezTo>
                    <a:cubicBezTo>
                      <a:pt x="294681" y="201364"/>
                      <a:pt x="293317" y="202183"/>
                      <a:pt x="292226" y="202183"/>
                    </a:cubicBezTo>
                    <a:cubicBezTo>
                      <a:pt x="291134" y="202183"/>
                      <a:pt x="290315" y="201910"/>
                      <a:pt x="289770" y="201364"/>
                    </a:cubicBezTo>
                    <a:lnTo>
                      <a:pt x="288951" y="200546"/>
                    </a:lnTo>
                    <a:lnTo>
                      <a:pt x="284039" y="209550"/>
                    </a:lnTo>
                    <a:lnTo>
                      <a:pt x="284858" y="210368"/>
                    </a:lnTo>
                    <a:cubicBezTo>
                      <a:pt x="287041" y="211460"/>
                      <a:pt x="287587" y="213370"/>
                      <a:pt x="286495" y="216098"/>
                    </a:cubicBezTo>
                    <a:cubicBezTo>
                      <a:pt x="285404" y="217735"/>
                      <a:pt x="284039" y="218554"/>
                      <a:pt x="282403" y="218554"/>
                    </a:cubicBezTo>
                    <a:cubicBezTo>
                      <a:pt x="281311" y="218554"/>
                      <a:pt x="280493" y="218281"/>
                      <a:pt x="279947" y="217735"/>
                    </a:cubicBezTo>
                    <a:lnTo>
                      <a:pt x="279129" y="217735"/>
                    </a:lnTo>
                    <a:lnTo>
                      <a:pt x="276673" y="221828"/>
                    </a:lnTo>
                    <a:lnTo>
                      <a:pt x="277491" y="222647"/>
                    </a:lnTo>
                    <a:cubicBezTo>
                      <a:pt x="280220" y="224284"/>
                      <a:pt x="280766" y="226467"/>
                      <a:pt x="279129" y="229195"/>
                    </a:cubicBezTo>
                    <a:cubicBezTo>
                      <a:pt x="278583" y="230832"/>
                      <a:pt x="277491" y="231651"/>
                      <a:pt x="275854" y="231651"/>
                    </a:cubicBezTo>
                    <a:cubicBezTo>
                      <a:pt x="275309" y="231651"/>
                      <a:pt x="275035" y="231651"/>
                      <a:pt x="275035" y="231651"/>
                    </a:cubicBezTo>
                    <a:lnTo>
                      <a:pt x="273399" y="230832"/>
                    </a:lnTo>
                    <a:lnTo>
                      <a:pt x="272580" y="230014"/>
                    </a:lnTo>
                    <a:lnTo>
                      <a:pt x="270125" y="233288"/>
                    </a:lnTo>
                    <a:lnTo>
                      <a:pt x="266850" y="239018"/>
                    </a:lnTo>
                    <a:lnTo>
                      <a:pt x="195636" y="198090"/>
                    </a:lnTo>
                    <a:lnTo>
                      <a:pt x="198910" y="192360"/>
                    </a:lnTo>
                    <a:lnTo>
                      <a:pt x="201365" y="189086"/>
                    </a:lnTo>
                    <a:lnTo>
                      <a:pt x="200547" y="188267"/>
                    </a:lnTo>
                    <a:cubicBezTo>
                      <a:pt x="199456" y="187722"/>
                      <a:pt x="198637" y="186630"/>
                      <a:pt x="198092" y="184993"/>
                    </a:cubicBezTo>
                    <a:cubicBezTo>
                      <a:pt x="197546" y="183356"/>
                      <a:pt x="197819" y="182265"/>
                      <a:pt x="198910" y="181719"/>
                    </a:cubicBezTo>
                    <a:cubicBezTo>
                      <a:pt x="199456" y="180082"/>
                      <a:pt x="200547" y="179263"/>
                      <a:pt x="202184" y="179263"/>
                    </a:cubicBezTo>
                    <a:cubicBezTo>
                      <a:pt x="203276" y="179263"/>
                      <a:pt x="204094" y="179536"/>
                      <a:pt x="204640" y="180082"/>
                    </a:cubicBezTo>
                    <a:lnTo>
                      <a:pt x="205459" y="180082"/>
                    </a:lnTo>
                    <a:lnTo>
                      <a:pt x="207914" y="176808"/>
                    </a:lnTo>
                    <a:lnTo>
                      <a:pt x="207096" y="175989"/>
                    </a:lnTo>
                    <a:cubicBezTo>
                      <a:pt x="204367" y="174352"/>
                      <a:pt x="203821" y="172169"/>
                      <a:pt x="205459" y="169441"/>
                    </a:cubicBezTo>
                    <a:cubicBezTo>
                      <a:pt x="206004" y="167803"/>
                      <a:pt x="207369" y="166985"/>
                      <a:pt x="209552" y="166985"/>
                    </a:cubicBezTo>
                    <a:lnTo>
                      <a:pt x="210370" y="167803"/>
                    </a:lnTo>
                    <a:cubicBezTo>
                      <a:pt x="210915" y="167803"/>
                      <a:pt x="211461" y="167803"/>
                      <a:pt x="212007" y="167803"/>
                    </a:cubicBezTo>
                    <a:lnTo>
                      <a:pt x="212825" y="168622"/>
                    </a:lnTo>
                    <a:lnTo>
                      <a:pt x="217737" y="159618"/>
                    </a:lnTo>
                    <a:lnTo>
                      <a:pt x="216919" y="159618"/>
                    </a:lnTo>
                    <a:cubicBezTo>
                      <a:pt x="214190" y="157981"/>
                      <a:pt x="213644" y="155798"/>
                      <a:pt x="215281" y="153069"/>
                    </a:cubicBezTo>
                    <a:cubicBezTo>
                      <a:pt x="215827" y="151432"/>
                      <a:pt x="216919" y="150614"/>
                      <a:pt x="218556" y="150614"/>
                    </a:cubicBezTo>
                    <a:cubicBezTo>
                      <a:pt x="219101" y="150614"/>
                      <a:pt x="219920" y="150887"/>
                      <a:pt x="221011" y="151432"/>
                    </a:cubicBezTo>
                    <a:lnTo>
                      <a:pt x="221829" y="152251"/>
                    </a:lnTo>
                    <a:lnTo>
                      <a:pt x="224286" y="147340"/>
                    </a:lnTo>
                    <a:lnTo>
                      <a:pt x="223467" y="146521"/>
                    </a:lnTo>
                    <a:cubicBezTo>
                      <a:pt x="222375" y="145975"/>
                      <a:pt x="221557" y="145021"/>
                      <a:pt x="221011" y="143656"/>
                    </a:cubicBezTo>
                    <a:cubicBezTo>
                      <a:pt x="220465" y="142292"/>
                      <a:pt x="220738" y="141337"/>
                      <a:pt x="221829" y="140791"/>
                    </a:cubicBezTo>
                    <a:cubicBezTo>
                      <a:pt x="222375" y="139154"/>
                      <a:pt x="223740" y="138335"/>
                      <a:pt x="225923" y="138335"/>
                    </a:cubicBezTo>
                    <a:lnTo>
                      <a:pt x="229196" y="138335"/>
                    </a:lnTo>
                    <a:lnTo>
                      <a:pt x="230015" y="139154"/>
                    </a:lnTo>
                    <a:close/>
                    <a:moveTo>
                      <a:pt x="271762" y="101500"/>
                    </a:moveTo>
                    <a:cubicBezTo>
                      <a:pt x="279401" y="101500"/>
                      <a:pt x="285131" y="102865"/>
                      <a:pt x="288951" y="105593"/>
                    </a:cubicBezTo>
                    <a:lnTo>
                      <a:pt x="299593" y="111323"/>
                    </a:lnTo>
                    <a:cubicBezTo>
                      <a:pt x="308323" y="116234"/>
                      <a:pt x="313917" y="123465"/>
                      <a:pt x="316372" y="133015"/>
                    </a:cubicBezTo>
                    <a:cubicBezTo>
                      <a:pt x="318828" y="142565"/>
                      <a:pt x="317600" y="151705"/>
                      <a:pt x="312689" y="160436"/>
                    </a:cubicBezTo>
                    <a:lnTo>
                      <a:pt x="241475" y="119509"/>
                    </a:lnTo>
                    <a:cubicBezTo>
                      <a:pt x="248569" y="107503"/>
                      <a:pt x="258664" y="101500"/>
                      <a:pt x="271762" y="101500"/>
                    </a:cubicBezTo>
                    <a:close/>
                    <a:moveTo>
                      <a:pt x="287314" y="0"/>
                    </a:moveTo>
                    <a:cubicBezTo>
                      <a:pt x="291680" y="0"/>
                      <a:pt x="296318" y="1910"/>
                      <a:pt x="301230" y="5730"/>
                    </a:cubicBezTo>
                    <a:cubicBezTo>
                      <a:pt x="302866" y="7367"/>
                      <a:pt x="312553" y="21555"/>
                      <a:pt x="330288" y="48295"/>
                    </a:cubicBezTo>
                    <a:cubicBezTo>
                      <a:pt x="348023" y="75034"/>
                      <a:pt x="369033" y="108186"/>
                      <a:pt x="393317" y="147749"/>
                    </a:cubicBezTo>
                    <a:cubicBezTo>
                      <a:pt x="417601" y="187312"/>
                      <a:pt x="437655" y="221282"/>
                      <a:pt x="453480" y="249659"/>
                    </a:cubicBezTo>
                    <a:cubicBezTo>
                      <a:pt x="462758" y="266030"/>
                      <a:pt x="470807" y="280764"/>
                      <a:pt x="477628" y="293861"/>
                    </a:cubicBezTo>
                    <a:cubicBezTo>
                      <a:pt x="484449" y="306958"/>
                      <a:pt x="489633" y="316508"/>
                      <a:pt x="493180" y="322510"/>
                    </a:cubicBezTo>
                    <a:cubicBezTo>
                      <a:pt x="496728" y="328513"/>
                      <a:pt x="498774" y="332333"/>
                      <a:pt x="499319" y="333970"/>
                    </a:cubicBezTo>
                    <a:cubicBezTo>
                      <a:pt x="497137" y="335062"/>
                      <a:pt x="495500" y="336153"/>
                      <a:pt x="494408" y="337244"/>
                    </a:cubicBezTo>
                    <a:cubicBezTo>
                      <a:pt x="491680" y="341064"/>
                      <a:pt x="485131" y="345430"/>
                      <a:pt x="474763" y="350341"/>
                    </a:cubicBezTo>
                    <a:lnTo>
                      <a:pt x="473944" y="350341"/>
                    </a:lnTo>
                    <a:lnTo>
                      <a:pt x="472307" y="351160"/>
                    </a:lnTo>
                    <a:lnTo>
                      <a:pt x="469851" y="352797"/>
                    </a:lnTo>
                    <a:cubicBezTo>
                      <a:pt x="455663" y="360437"/>
                      <a:pt x="447750" y="364257"/>
                      <a:pt x="446113" y="364257"/>
                    </a:cubicBezTo>
                    <a:cubicBezTo>
                      <a:pt x="444476" y="364802"/>
                      <a:pt x="442566" y="365621"/>
                      <a:pt x="440383" y="366712"/>
                    </a:cubicBezTo>
                    <a:cubicBezTo>
                      <a:pt x="417464" y="324147"/>
                      <a:pt x="401911" y="295771"/>
                      <a:pt x="393726" y="281583"/>
                    </a:cubicBezTo>
                    <a:cubicBezTo>
                      <a:pt x="381175" y="258117"/>
                      <a:pt x="359210" y="210505"/>
                      <a:pt x="327832" y="138745"/>
                    </a:cubicBezTo>
                    <a:cubicBezTo>
                      <a:pt x="296454" y="66985"/>
                      <a:pt x="279674" y="27558"/>
                      <a:pt x="277491" y="20464"/>
                    </a:cubicBezTo>
                    <a:cubicBezTo>
                      <a:pt x="275309" y="10641"/>
                      <a:pt x="277218" y="4093"/>
                      <a:pt x="283222" y="818"/>
                    </a:cubicBezTo>
                    <a:cubicBezTo>
                      <a:pt x="283767" y="273"/>
                      <a:pt x="285131" y="0"/>
                      <a:pt x="28731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2ABAC295-1C82-D94F-9C61-130F7890523E}"/>
                </a:ext>
              </a:extLst>
            </p:cNvPr>
            <p:cNvGrpSpPr/>
            <p:nvPr/>
          </p:nvGrpSpPr>
          <p:grpSpPr>
            <a:xfrm>
              <a:off x="1388030" y="3363133"/>
              <a:ext cx="1732691" cy="2159998"/>
              <a:chOff x="5391149" y="2554289"/>
              <a:chExt cx="1409702" cy="1757363"/>
            </a:xfrm>
            <a:effectLst/>
          </p:grpSpPr>
          <p:sp>
            <p:nvSpPr>
              <p:cNvPr id="46" name="Freeform 5">
                <a:extLst>
                  <a:ext uri="{FF2B5EF4-FFF2-40B4-BE49-F238E27FC236}">
                    <a16:creationId xmlns:a16="http://schemas.microsoft.com/office/drawing/2014/main" id="{70845753-3062-9234-B959-4FCCF2E613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1149" y="2554289"/>
                <a:ext cx="1409700" cy="881064"/>
              </a:xfrm>
              <a:custGeom>
                <a:avLst/>
                <a:gdLst>
                  <a:gd name="T0" fmla="*/ 0 w 888"/>
                  <a:gd name="T1" fmla="*/ 0 h 555"/>
                  <a:gd name="T2" fmla="*/ 245 w 888"/>
                  <a:gd name="T3" fmla="*/ 555 h 555"/>
                  <a:gd name="T4" fmla="*/ 888 w 888"/>
                  <a:gd name="T5" fmla="*/ 555 h 555"/>
                  <a:gd name="T6" fmla="*/ 336 w 888"/>
                  <a:gd name="T7" fmla="*/ 0 h 555"/>
                  <a:gd name="T8" fmla="*/ 0 w 888"/>
                  <a:gd name="T9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8" h="555">
                    <a:moveTo>
                      <a:pt x="0" y="0"/>
                    </a:moveTo>
                    <a:lnTo>
                      <a:pt x="245" y="555"/>
                    </a:lnTo>
                    <a:lnTo>
                      <a:pt x="888" y="555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DB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7" name="Freeform 6">
                <a:extLst>
                  <a:ext uri="{FF2B5EF4-FFF2-40B4-BE49-F238E27FC236}">
                    <a16:creationId xmlns:a16="http://schemas.microsoft.com/office/drawing/2014/main" id="{BDB04BC8-18CB-B5D2-330F-4019AE5B87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1151" y="3435352"/>
                <a:ext cx="1409700" cy="876300"/>
              </a:xfrm>
              <a:custGeom>
                <a:avLst/>
                <a:gdLst>
                  <a:gd name="T0" fmla="*/ 0 w 888"/>
                  <a:gd name="T1" fmla="*/ 552 h 552"/>
                  <a:gd name="T2" fmla="*/ 245 w 888"/>
                  <a:gd name="T3" fmla="*/ 0 h 552"/>
                  <a:gd name="T4" fmla="*/ 888 w 888"/>
                  <a:gd name="T5" fmla="*/ 0 h 552"/>
                  <a:gd name="T6" fmla="*/ 336 w 888"/>
                  <a:gd name="T7" fmla="*/ 552 h 552"/>
                  <a:gd name="T8" fmla="*/ 0 w 888"/>
                  <a:gd name="T9" fmla="*/ 552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8" h="552">
                    <a:moveTo>
                      <a:pt x="0" y="552"/>
                    </a:moveTo>
                    <a:lnTo>
                      <a:pt x="245" y="0"/>
                    </a:lnTo>
                    <a:lnTo>
                      <a:pt x="888" y="0"/>
                    </a:lnTo>
                    <a:lnTo>
                      <a:pt x="336" y="552"/>
                    </a:lnTo>
                    <a:lnTo>
                      <a:pt x="0" y="552"/>
                    </a:lnTo>
                    <a:close/>
                  </a:path>
                </a:pathLst>
              </a:custGeom>
              <a:solidFill>
                <a:srgbClr val="ADB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45" name="任意多边形 15">
              <a:extLst>
                <a:ext uri="{FF2B5EF4-FFF2-40B4-BE49-F238E27FC236}">
                  <a16:creationId xmlns:a16="http://schemas.microsoft.com/office/drawing/2014/main" id="{D560369B-3CB2-588F-EF3F-8F09C6BC762B}"/>
                </a:ext>
              </a:extLst>
            </p:cNvPr>
            <p:cNvSpPr/>
            <p:nvPr/>
          </p:nvSpPr>
          <p:spPr>
            <a:xfrm>
              <a:off x="1992273" y="4201941"/>
              <a:ext cx="489251" cy="349465"/>
            </a:xfrm>
            <a:custGeom>
              <a:avLst/>
              <a:gdLst/>
              <a:ahLst/>
              <a:cxnLst/>
              <a:rect l="l" t="t" r="r" b="b"/>
              <a:pathLst>
                <a:path w="898071" h="658586">
                  <a:moveTo>
                    <a:pt x="359228" y="0"/>
                  </a:moveTo>
                  <a:cubicBezTo>
                    <a:pt x="407874" y="0"/>
                    <a:pt x="452388" y="13565"/>
                    <a:pt x="492770" y="40694"/>
                  </a:cubicBezTo>
                  <a:cubicBezTo>
                    <a:pt x="533152" y="67824"/>
                    <a:pt x="562542" y="103840"/>
                    <a:pt x="580939" y="148744"/>
                  </a:cubicBezTo>
                  <a:cubicBezTo>
                    <a:pt x="603080" y="129410"/>
                    <a:pt x="628962" y="119743"/>
                    <a:pt x="658585" y="119743"/>
                  </a:cubicBezTo>
                  <a:cubicBezTo>
                    <a:pt x="691640" y="119743"/>
                    <a:pt x="719860" y="131437"/>
                    <a:pt x="743247" y="154824"/>
                  </a:cubicBezTo>
                  <a:cubicBezTo>
                    <a:pt x="766634" y="178212"/>
                    <a:pt x="778328" y="206432"/>
                    <a:pt x="778328" y="239486"/>
                  </a:cubicBezTo>
                  <a:cubicBezTo>
                    <a:pt x="778328" y="263185"/>
                    <a:pt x="771936" y="284702"/>
                    <a:pt x="759151" y="304035"/>
                  </a:cubicBezTo>
                  <a:cubicBezTo>
                    <a:pt x="799689" y="313702"/>
                    <a:pt x="832977" y="334828"/>
                    <a:pt x="859014" y="367415"/>
                  </a:cubicBezTo>
                  <a:cubicBezTo>
                    <a:pt x="885053" y="400001"/>
                    <a:pt x="898071" y="437186"/>
                    <a:pt x="898071" y="478972"/>
                  </a:cubicBezTo>
                  <a:cubicBezTo>
                    <a:pt x="898071" y="528553"/>
                    <a:pt x="880530" y="570884"/>
                    <a:pt x="845449" y="605965"/>
                  </a:cubicBezTo>
                  <a:cubicBezTo>
                    <a:pt x="810369" y="641046"/>
                    <a:pt x="768038" y="658586"/>
                    <a:pt x="718456" y="658586"/>
                  </a:cubicBezTo>
                  <a:lnTo>
                    <a:pt x="209550" y="658586"/>
                  </a:lnTo>
                  <a:cubicBezTo>
                    <a:pt x="151861" y="658586"/>
                    <a:pt x="102514" y="638083"/>
                    <a:pt x="61508" y="597078"/>
                  </a:cubicBezTo>
                  <a:cubicBezTo>
                    <a:pt x="20503" y="556072"/>
                    <a:pt x="0" y="506725"/>
                    <a:pt x="0" y="449036"/>
                  </a:cubicBezTo>
                  <a:cubicBezTo>
                    <a:pt x="0" y="408498"/>
                    <a:pt x="10914" y="371079"/>
                    <a:pt x="32742" y="336777"/>
                  </a:cubicBezTo>
                  <a:cubicBezTo>
                    <a:pt x="54570" y="302476"/>
                    <a:pt x="83882" y="276750"/>
                    <a:pt x="120678" y="259599"/>
                  </a:cubicBezTo>
                  <a:cubicBezTo>
                    <a:pt x="120055" y="250244"/>
                    <a:pt x="119742" y="243540"/>
                    <a:pt x="119742" y="239486"/>
                  </a:cubicBezTo>
                  <a:cubicBezTo>
                    <a:pt x="119742" y="173378"/>
                    <a:pt x="143129" y="116937"/>
                    <a:pt x="189904" y="70162"/>
                  </a:cubicBezTo>
                  <a:cubicBezTo>
                    <a:pt x="236679" y="23388"/>
                    <a:pt x="293121" y="0"/>
                    <a:pt x="359228" y="0"/>
                  </a:cubicBezTo>
                  <a:close/>
                  <a:moveTo>
                    <a:pt x="419100" y="164647"/>
                  </a:moveTo>
                  <a:cubicBezTo>
                    <a:pt x="414734" y="164647"/>
                    <a:pt x="411148" y="166050"/>
                    <a:pt x="408341" y="168857"/>
                  </a:cubicBezTo>
                  <a:lnTo>
                    <a:pt x="244163" y="333035"/>
                  </a:lnTo>
                  <a:cubicBezTo>
                    <a:pt x="241045" y="336777"/>
                    <a:pt x="239485" y="340519"/>
                    <a:pt x="239485" y="344261"/>
                  </a:cubicBezTo>
                  <a:cubicBezTo>
                    <a:pt x="239485" y="348627"/>
                    <a:pt x="240889" y="352213"/>
                    <a:pt x="243695" y="355019"/>
                  </a:cubicBezTo>
                  <a:cubicBezTo>
                    <a:pt x="246502" y="357826"/>
                    <a:pt x="250088" y="359229"/>
                    <a:pt x="254453" y="359229"/>
                  </a:cubicBezTo>
                  <a:lnTo>
                    <a:pt x="359228" y="359229"/>
                  </a:lnTo>
                  <a:lnTo>
                    <a:pt x="359228" y="523875"/>
                  </a:lnTo>
                  <a:cubicBezTo>
                    <a:pt x="359228" y="527929"/>
                    <a:pt x="360710" y="531437"/>
                    <a:pt x="363672" y="534400"/>
                  </a:cubicBezTo>
                  <a:cubicBezTo>
                    <a:pt x="366634" y="537362"/>
                    <a:pt x="370142" y="538843"/>
                    <a:pt x="374196" y="538843"/>
                  </a:cubicBezTo>
                  <a:lnTo>
                    <a:pt x="464003" y="538843"/>
                  </a:lnTo>
                  <a:cubicBezTo>
                    <a:pt x="468057" y="538843"/>
                    <a:pt x="471566" y="537362"/>
                    <a:pt x="474527" y="534400"/>
                  </a:cubicBezTo>
                  <a:cubicBezTo>
                    <a:pt x="477490" y="531437"/>
                    <a:pt x="478971" y="527929"/>
                    <a:pt x="478971" y="523875"/>
                  </a:cubicBezTo>
                  <a:lnTo>
                    <a:pt x="478971" y="359229"/>
                  </a:lnTo>
                  <a:lnTo>
                    <a:pt x="583746" y="359229"/>
                  </a:lnTo>
                  <a:cubicBezTo>
                    <a:pt x="587801" y="359229"/>
                    <a:pt x="591308" y="357748"/>
                    <a:pt x="594270" y="354785"/>
                  </a:cubicBezTo>
                  <a:cubicBezTo>
                    <a:pt x="597233" y="351823"/>
                    <a:pt x="598714" y="348315"/>
                    <a:pt x="598714" y="344261"/>
                  </a:cubicBezTo>
                  <a:cubicBezTo>
                    <a:pt x="598714" y="339896"/>
                    <a:pt x="597310" y="336309"/>
                    <a:pt x="594504" y="333503"/>
                  </a:cubicBezTo>
                  <a:lnTo>
                    <a:pt x="429858" y="168857"/>
                  </a:lnTo>
                  <a:cubicBezTo>
                    <a:pt x="427051" y="166050"/>
                    <a:pt x="423465" y="164647"/>
                    <a:pt x="419100" y="1646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0" b="1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EB7A2586-7FD6-9AEE-BBC6-1A5CE62A3607}"/>
              </a:ext>
            </a:extLst>
          </p:cNvPr>
          <p:cNvGrpSpPr/>
          <p:nvPr/>
        </p:nvGrpSpPr>
        <p:grpSpPr>
          <a:xfrm>
            <a:off x="7612537" y="2194025"/>
            <a:ext cx="3131663" cy="1405820"/>
            <a:chOff x="1353005" y="1644659"/>
            <a:chExt cx="3131663" cy="1405820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0A19564-96CC-E2D7-189B-2FF648D24815}"/>
                </a:ext>
              </a:extLst>
            </p:cNvPr>
            <p:cNvSpPr txBox="1"/>
            <p:nvPr/>
          </p:nvSpPr>
          <p:spPr>
            <a:xfrm>
              <a:off x="1353005" y="1644659"/>
              <a:ext cx="2763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D3907DE-B0B6-FB3E-B172-C5E9389B3502}"/>
                </a:ext>
              </a:extLst>
            </p:cNvPr>
            <p:cNvSpPr txBox="1"/>
            <p:nvPr/>
          </p:nvSpPr>
          <p:spPr>
            <a:xfrm>
              <a:off x="1362529" y="1964861"/>
              <a:ext cx="3122139" cy="10856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200</a:t>
              </a: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</a:t>
              </a: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分钟之内。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8E44C61F-8B62-3C5D-9C5A-25F6C841F3A2}"/>
              </a:ext>
            </a:extLst>
          </p:cNvPr>
          <p:cNvGrpSpPr/>
          <p:nvPr/>
        </p:nvGrpSpPr>
        <p:grpSpPr>
          <a:xfrm>
            <a:off x="1436151" y="3429000"/>
            <a:ext cx="3122139" cy="1405820"/>
            <a:chOff x="1362529" y="1644659"/>
            <a:chExt cx="3122139" cy="1405820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7151B282-FFFC-5F91-D813-E15610A13446}"/>
                </a:ext>
              </a:extLst>
            </p:cNvPr>
            <p:cNvSpPr txBox="1"/>
            <p:nvPr/>
          </p:nvSpPr>
          <p:spPr>
            <a:xfrm>
              <a:off x="1717941" y="1644659"/>
              <a:ext cx="2763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6E4BA3E1-B4BA-E190-6935-3951C8D690F7}"/>
                </a:ext>
              </a:extLst>
            </p:cNvPr>
            <p:cNvSpPr txBox="1"/>
            <p:nvPr/>
          </p:nvSpPr>
          <p:spPr>
            <a:xfrm>
              <a:off x="1362529" y="1964861"/>
              <a:ext cx="3122139" cy="10856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200</a:t>
              </a: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</a:t>
              </a: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74058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0E50623-DC7F-C766-623D-EADFF79D809E}"/>
              </a:ext>
            </a:extLst>
          </p:cNvPr>
          <p:cNvSpPr txBox="1"/>
          <p:nvPr/>
        </p:nvSpPr>
        <p:spPr>
          <a:xfrm>
            <a:off x="1200150" y="375985"/>
            <a:ext cx="3182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F34AE"/>
                </a:solidFill>
                <a:latin typeface="DOUYUFont2.0" pitchFamily="2" charset="-128"/>
                <a:ea typeface="DOUYUFont2.0" pitchFamily="2" charset="-128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84B22F-EE5A-59FB-1F85-644C8AE45220}"/>
              </a:ext>
            </a:extLst>
          </p:cNvPr>
          <p:cNvSpPr txBox="1"/>
          <p:nvPr/>
        </p:nvSpPr>
        <p:spPr>
          <a:xfrm>
            <a:off x="1200150" y="673239"/>
            <a:ext cx="2630848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8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</a:rPr>
              <a:t>Click here to add the title text</a:t>
            </a:r>
            <a:endParaRPr lang="zh-CN" altLang="en-US" sz="1080" dirty="0">
              <a:solidFill>
                <a:schemeClr val="bg1">
                  <a:lumMod val="85000"/>
                </a:schemeClr>
              </a:solidFill>
              <a:latin typeface="DOUYUFont2.0" pitchFamily="2" charset="-128"/>
              <a:ea typeface="DOUYUFont2.0" pitchFamily="2" charset="-128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DD042D57-CE81-C6C1-5DA9-0D20A9C5F948}"/>
              </a:ext>
            </a:extLst>
          </p:cNvPr>
          <p:cNvSpPr>
            <a:spLocks/>
          </p:cNvSpPr>
          <p:nvPr/>
        </p:nvSpPr>
        <p:spPr bwMode="auto">
          <a:xfrm rot="2700000">
            <a:off x="4317407" y="2236109"/>
            <a:ext cx="687096" cy="1825392"/>
          </a:xfrm>
          <a:custGeom>
            <a:avLst/>
            <a:gdLst>
              <a:gd name="T0" fmla="*/ 367 w 367"/>
              <a:gd name="T1" fmla="*/ 975 h 975"/>
              <a:gd name="T2" fmla="*/ 367 w 367"/>
              <a:gd name="T3" fmla="*/ 0 h 975"/>
              <a:gd name="T4" fmla="*/ 0 w 367"/>
              <a:gd name="T5" fmla="*/ 0 h 975"/>
              <a:gd name="T6" fmla="*/ 0 w 367"/>
              <a:gd name="T7" fmla="*/ 609 h 975"/>
              <a:gd name="T8" fmla="*/ 367 w 367"/>
              <a:gd name="T9" fmla="*/ 975 h 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7" h="975">
                <a:moveTo>
                  <a:pt x="367" y="975"/>
                </a:moveTo>
                <a:lnTo>
                  <a:pt x="367" y="0"/>
                </a:lnTo>
                <a:lnTo>
                  <a:pt x="0" y="0"/>
                </a:lnTo>
                <a:lnTo>
                  <a:pt x="0" y="609"/>
                </a:lnTo>
                <a:lnTo>
                  <a:pt x="367" y="975"/>
                </a:lnTo>
                <a:close/>
              </a:path>
            </a:pathLst>
          </a:custGeom>
          <a:solidFill>
            <a:srgbClr val="3E3E3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A7924A3F-2AA9-0564-F068-4722C9DAF911}"/>
              </a:ext>
            </a:extLst>
          </p:cNvPr>
          <p:cNvSpPr>
            <a:spLocks/>
          </p:cNvSpPr>
          <p:nvPr/>
        </p:nvSpPr>
        <p:spPr bwMode="auto">
          <a:xfrm rot="2700000">
            <a:off x="5587351" y="1772546"/>
            <a:ext cx="1823520" cy="683352"/>
          </a:xfrm>
          <a:custGeom>
            <a:avLst/>
            <a:gdLst>
              <a:gd name="T0" fmla="*/ 0 w 974"/>
              <a:gd name="T1" fmla="*/ 365 h 365"/>
              <a:gd name="T2" fmla="*/ 974 w 974"/>
              <a:gd name="T3" fmla="*/ 365 h 365"/>
              <a:gd name="T4" fmla="*/ 974 w 974"/>
              <a:gd name="T5" fmla="*/ 0 h 365"/>
              <a:gd name="T6" fmla="*/ 365 w 974"/>
              <a:gd name="T7" fmla="*/ 0 h 365"/>
              <a:gd name="T8" fmla="*/ 0 w 974"/>
              <a:gd name="T9" fmla="*/ 36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4" h="365">
                <a:moveTo>
                  <a:pt x="0" y="365"/>
                </a:moveTo>
                <a:lnTo>
                  <a:pt x="974" y="365"/>
                </a:lnTo>
                <a:lnTo>
                  <a:pt x="974" y="0"/>
                </a:lnTo>
                <a:lnTo>
                  <a:pt x="365" y="0"/>
                </a:lnTo>
                <a:lnTo>
                  <a:pt x="0" y="365"/>
                </a:lnTo>
                <a:close/>
              </a:path>
            </a:pathLst>
          </a:custGeom>
          <a:solidFill>
            <a:srgbClr val="3E3E3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6F81D463-F4DD-C601-6C04-FEE531745068}"/>
              </a:ext>
            </a:extLst>
          </p:cNvPr>
          <p:cNvSpPr>
            <a:spLocks/>
          </p:cNvSpPr>
          <p:nvPr/>
        </p:nvSpPr>
        <p:spPr bwMode="auto">
          <a:xfrm rot="2700000">
            <a:off x="4956722" y="1147627"/>
            <a:ext cx="1207567" cy="2197959"/>
          </a:xfrm>
          <a:custGeom>
            <a:avLst/>
            <a:gdLst>
              <a:gd name="T0" fmla="*/ 505 w 645"/>
              <a:gd name="T1" fmla="*/ 0 h 1174"/>
              <a:gd name="T2" fmla="*/ 140 w 645"/>
              <a:gd name="T3" fmla="*/ 365 h 1174"/>
              <a:gd name="T4" fmla="*/ 140 w 645"/>
              <a:gd name="T5" fmla="*/ 780 h 1174"/>
              <a:gd name="T6" fmla="*/ 0 w 645"/>
              <a:gd name="T7" fmla="*/ 780 h 1174"/>
              <a:gd name="T8" fmla="*/ 322 w 645"/>
              <a:gd name="T9" fmla="*/ 1174 h 1174"/>
              <a:gd name="T10" fmla="*/ 645 w 645"/>
              <a:gd name="T11" fmla="*/ 780 h 1174"/>
              <a:gd name="T12" fmla="*/ 505 w 645"/>
              <a:gd name="T13" fmla="*/ 780 h 1174"/>
              <a:gd name="T14" fmla="*/ 505 w 645"/>
              <a:gd name="T15" fmla="*/ 0 h 1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45" h="1174">
                <a:moveTo>
                  <a:pt x="505" y="0"/>
                </a:moveTo>
                <a:lnTo>
                  <a:pt x="140" y="365"/>
                </a:lnTo>
                <a:lnTo>
                  <a:pt x="140" y="780"/>
                </a:lnTo>
                <a:lnTo>
                  <a:pt x="0" y="780"/>
                </a:lnTo>
                <a:lnTo>
                  <a:pt x="322" y="1174"/>
                </a:lnTo>
                <a:lnTo>
                  <a:pt x="645" y="780"/>
                </a:lnTo>
                <a:lnTo>
                  <a:pt x="505" y="780"/>
                </a:lnTo>
                <a:lnTo>
                  <a:pt x="505" y="0"/>
                </a:lnTo>
                <a:close/>
              </a:path>
            </a:pathLst>
          </a:custGeom>
          <a:solidFill>
            <a:srgbClr val="ADB9E5"/>
          </a:solidFill>
          <a:ln>
            <a:noFill/>
          </a:ln>
        </p:spPr>
        <p:txBody>
          <a:bodyPr vert="horz" wrap="square" lIns="91440" tIns="45720" rIns="91440" bIns="274320" numCol="1" anchor="b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C7C658F9-46D5-14AE-E562-3EF5614A5A30}"/>
              </a:ext>
            </a:extLst>
          </p:cNvPr>
          <p:cNvSpPr>
            <a:spLocks/>
          </p:cNvSpPr>
          <p:nvPr/>
        </p:nvSpPr>
        <p:spPr bwMode="auto">
          <a:xfrm rot="2700000">
            <a:off x="7189370" y="3041006"/>
            <a:ext cx="683352" cy="1825392"/>
          </a:xfrm>
          <a:custGeom>
            <a:avLst/>
            <a:gdLst>
              <a:gd name="T0" fmla="*/ 0 w 365"/>
              <a:gd name="T1" fmla="*/ 0 h 975"/>
              <a:gd name="T2" fmla="*/ 0 w 365"/>
              <a:gd name="T3" fmla="*/ 975 h 975"/>
              <a:gd name="T4" fmla="*/ 365 w 365"/>
              <a:gd name="T5" fmla="*/ 975 h 975"/>
              <a:gd name="T6" fmla="*/ 365 w 365"/>
              <a:gd name="T7" fmla="*/ 365 h 975"/>
              <a:gd name="T8" fmla="*/ 0 w 365"/>
              <a:gd name="T9" fmla="*/ 0 h 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5" h="975">
                <a:moveTo>
                  <a:pt x="0" y="0"/>
                </a:moveTo>
                <a:lnTo>
                  <a:pt x="0" y="975"/>
                </a:lnTo>
                <a:lnTo>
                  <a:pt x="365" y="975"/>
                </a:lnTo>
                <a:lnTo>
                  <a:pt x="365" y="365"/>
                </a:lnTo>
                <a:lnTo>
                  <a:pt x="0" y="0"/>
                </a:lnTo>
                <a:close/>
              </a:path>
            </a:pathLst>
          </a:custGeom>
          <a:solidFill>
            <a:srgbClr val="3E3E3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A3EDC64B-E22F-538E-50E5-39BBC0A55F62}"/>
              </a:ext>
            </a:extLst>
          </p:cNvPr>
          <p:cNvSpPr>
            <a:spLocks/>
          </p:cNvSpPr>
          <p:nvPr/>
        </p:nvSpPr>
        <p:spPr bwMode="auto">
          <a:xfrm rot="2700000">
            <a:off x="6305138" y="2412637"/>
            <a:ext cx="2192342" cy="1207567"/>
          </a:xfrm>
          <a:custGeom>
            <a:avLst/>
            <a:gdLst>
              <a:gd name="T0" fmla="*/ 1171 w 1171"/>
              <a:gd name="T1" fmla="*/ 505 h 645"/>
              <a:gd name="T2" fmla="*/ 806 w 1171"/>
              <a:gd name="T3" fmla="*/ 140 h 645"/>
              <a:gd name="T4" fmla="*/ 391 w 1171"/>
              <a:gd name="T5" fmla="*/ 140 h 645"/>
              <a:gd name="T6" fmla="*/ 391 w 1171"/>
              <a:gd name="T7" fmla="*/ 0 h 645"/>
              <a:gd name="T8" fmla="*/ 0 w 1171"/>
              <a:gd name="T9" fmla="*/ 323 h 645"/>
              <a:gd name="T10" fmla="*/ 391 w 1171"/>
              <a:gd name="T11" fmla="*/ 645 h 645"/>
              <a:gd name="T12" fmla="*/ 391 w 1171"/>
              <a:gd name="T13" fmla="*/ 505 h 645"/>
              <a:gd name="T14" fmla="*/ 1171 w 1171"/>
              <a:gd name="T15" fmla="*/ 505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71" h="645">
                <a:moveTo>
                  <a:pt x="1171" y="505"/>
                </a:moveTo>
                <a:lnTo>
                  <a:pt x="806" y="140"/>
                </a:lnTo>
                <a:lnTo>
                  <a:pt x="391" y="140"/>
                </a:lnTo>
                <a:lnTo>
                  <a:pt x="391" y="0"/>
                </a:lnTo>
                <a:lnTo>
                  <a:pt x="0" y="323"/>
                </a:lnTo>
                <a:lnTo>
                  <a:pt x="391" y="645"/>
                </a:lnTo>
                <a:lnTo>
                  <a:pt x="391" y="505"/>
                </a:lnTo>
                <a:lnTo>
                  <a:pt x="1171" y="505"/>
                </a:lnTo>
                <a:close/>
              </a:path>
            </a:pathLst>
          </a:custGeom>
          <a:solidFill>
            <a:srgbClr val="0F34AE"/>
          </a:solidFill>
          <a:ln>
            <a:noFill/>
          </a:ln>
        </p:spPr>
        <p:txBody>
          <a:bodyPr vert="horz" wrap="square" lIns="36576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8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CF31C845-CFA4-3A04-919A-7AE1113F7CA0}"/>
              </a:ext>
            </a:extLst>
          </p:cNvPr>
          <p:cNvSpPr>
            <a:spLocks/>
          </p:cNvSpPr>
          <p:nvPr/>
        </p:nvSpPr>
        <p:spPr bwMode="auto">
          <a:xfrm rot="2700000">
            <a:off x="4780468" y="4643687"/>
            <a:ext cx="1823520" cy="685224"/>
          </a:xfrm>
          <a:custGeom>
            <a:avLst/>
            <a:gdLst>
              <a:gd name="T0" fmla="*/ 974 w 974"/>
              <a:gd name="T1" fmla="*/ 0 h 366"/>
              <a:gd name="T2" fmla="*/ 0 w 974"/>
              <a:gd name="T3" fmla="*/ 0 h 366"/>
              <a:gd name="T4" fmla="*/ 0 w 974"/>
              <a:gd name="T5" fmla="*/ 366 h 366"/>
              <a:gd name="T6" fmla="*/ 609 w 974"/>
              <a:gd name="T7" fmla="*/ 366 h 366"/>
              <a:gd name="T8" fmla="*/ 974 w 974"/>
              <a:gd name="T9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4" h="366">
                <a:moveTo>
                  <a:pt x="974" y="0"/>
                </a:moveTo>
                <a:lnTo>
                  <a:pt x="0" y="0"/>
                </a:lnTo>
                <a:lnTo>
                  <a:pt x="0" y="366"/>
                </a:lnTo>
                <a:lnTo>
                  <a:pt x="609" y="366"/>
                </a:lnTo>
                <a:lnTo>
                  <a:pt x="974" y="0"/>
                </a:lnTo>
                <a:close/>
              </a:path>
            </a:pathLst>
          </a:custGeom>
          <a:solidFill>
            <a:srgbClr val="3E3E3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Freeform 11">
            <a:extLst>
              <a:ext uri="{FF2B5EF4-FFF2-40B4-BE49-F238E27FC236}">
                <a16:creationId xmlns:a16="http://schemas.microsoft.com/office/drawing/2014/main" id="{DE802D2B-7390-7468-4E17-2D11C5979608}"/>
              </a:ext>
            </a:extLst>
          </p:cNvPr>
          <p:cNvSpPr>
            <a:spLocks/>
          </p:cNvSpPr>
          <p:nvPr/>
        </p:nvSpPr>
        <p:spPr bwMode="auto">
          <a:xfrm rot="2700000">
            <a:off x="6026387" y="3755597"/>
            <a:ext cx="1207567" cy="2197959"/>
          </a:xfrm>
          <a:custGeom>
            <a:avLst/>
            <a:gdLst>
              <a:gd name="T0" fmla="*/ 140 w 645"/>
              <a:gd name="T1" fmla="*/ 1174 h 1174"/>
              <a:gd name="T2" fmla="*/ 505 w 645"/>
              <a:gd name="T3" fmla="*/ 808 h 1174"/>
              <a:gd name="T4" fmla="*/ 505 w 645"/>
              <a:gd name="T5" fmla="*/ 394 h 1174"/>
              <a:gd name="T6" fmla="*/ 645 w 645"/>
              <a:gd name="T7" fmla="*/ 394 h 1174"/>
              <a:gd name="T8" fmla="*/ 323 w 645"/>
              <a:gd name="T9" fmla="*/ 0 h 1174"/>
              <a:gd name="T10" fmla="*/ 0 w 645"/>
              <a:gd name="T11" fmla="*/ 394 h 1174"/>
              <a:gd name="T12" fmla="*/ 140 w 645"/>
              <a:gd name="T13" fmla="*/ 394 h 1174"/>
              <a:gd name="T14" fmla="*/ 140 w 645"/>
              <a:gd name="T15" fmla="*/ 1174 h 1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45" h="1174">
                <a:moveTo>
                  <a:pt x="140" y="1174"/>
                </a:moveTo>
                <a:lnTo>
                  <a:pt x="505" y="808"/>
                </a:lnTo>
                <a:lnTo>
                  <a:pt x="505" y="394"/>
                </a:lnTo>
                <a:lnTo>
                  <a:pt x="645" y="394"/>
                </a:lnTo>
                <a:lnTo>
                  <a:pt x="323" y="0"/>
                </a:lnTo>
                <a:lnTo>
                  <a:pt x="0" y="394"/>
                </a:lnTo>
                <a:lnTo>
                  <a:pt x="140" y="394"/>
                </a:lnTo>
                <a:lnTo>
                  <a:pt x="140" y="1174"/>
                </a:lnTo>
                <a:close/>
              </a:path>
            </a:pathLst>
          </a:custGeom>
          <a:solidFill>
            <a:srgbClr val="ADB9E5"/>
          </a:solidFill>
          <a:ln>
            <a:noFill/>
          </a:ln>
        </p:spPr>
        <p:txBody>
          <a:bodyPr vert="horz" wrap="square" lIns="91440" tIns="2743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</a:p>
        </p:txBody>
      </p:sp>
      <p:sp>
        <p:nvSpPr>
          <p:cNvPr id="11" name="Freeform 12">
            <a:extLst>
              <a:ext uri="{FF2B5EF4-FFF2-40B4-BE49-F238E27FC236}">
                <a16:creationId xmlns:a16="http://schemas.microsoft.com/office/drawing/2014/main" id="{61B9D321-478F-78B2-A971-4391AE471F9C}"/>
              </a:ext>
            </a:extLst>
          </p:cNvPr>
          <p:cNvSpPr>
            <a:spLocks/>
          </p:cNvSpPr>
          <p:nvPr/>
        </p:nvSpPr>
        <p:spPr bwMode="auto">
          <a:xfrm rot="2700000">
            <a:off x="3693309" y="3482577"/>
            <a:ext cx="2196087" cy="1205695"/>
          </a:xfrm>
          <a:custGeom>
            <a:avLst/>
            <a:gdLst>
              <a:gd name="T0" fmla="*/ 0 w 1173"/>
              <a:gd name="T1" fmla="*/ 139 h 644"/>
              <a:gd name="T2" fmla="*/ 367 w 1173"/>
              <a:gd name="T3" fmla="*/ 505 h 644"/>
              <a:gd name="T4" fmla="*/ 780 w 1173"/>
              <a:gd name="T5" fmla="*/ 505 h 644"/>
              <a:gd name="T6" fmla="*/ 780 w 1173"/>
              <a:gd name="T7" fmla="*/ 644 h 644"/>
              <a:gd name="T8" fmla="*/ 1173 w 1173"/>
              <a:gd name="T9" fmla="*/ 322 h 644"/>
              <a:gd name="T10" fmla="*/ 780 w 1173"/>
              <a:gd name="T11" fmla="*/ 0 h 644"/>
              <a:gd name="T12" fmla="*/ 780 w 1173"/>
              <a:gd name="T13" fmla="*/ 139 h 644"/>
              <a:gd name="T14" fmla="*/ 0 w 1173"/>
              <a:gd name="T15" fmla="*/ 139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73" h="644">
                <a:moveTo>
                  <a:pt x="0" y="139"/>
                </a:moveTo>
                <a:lnTo>
                  <a:pt x="367" y="505"/>
                </a:lnTo>
                <a:lnTo>
                  <a:pt x="780" y="505"/>
                </a:lnTo>
                <a:lnTo>
                  <a:pt x="780" y="644"/>
                </a:lnTo>
                <a:lnTo>
                  <a:pt x="1173" y="322"/>
                </a:lnTo>
                <a:lnTo>
                  <a:pt x="780" y="0"/>
                </a:lnTo>
                <a:lnTo>
                  <a:pt x="780" y="139"/>
                </a:lnTo>
                <a:lnTo>
                  <a:pt x="0" y="139"/>
                </a:lnTo>
                <a:close/>
              </a:path>
            </a:pathLst>
          </a:custGeom>
          <a:solidFill>
            <a:srgbClr val="0F34AE"/>
          </a:solidFill>
          <a:ln>
            <a:noFill/>
          </a:ln>
        </p:spPr>
        <p:txBody>
          <a:bodyPr vert="horz" wrap="square" lIns="91440" tIns="45720" rIns="365760" bIns="45720" numCol="1" anchor="ctr" anchorCtr="0" compatLnSpc="1">
            <a:prstTxWarp prst="textNoShape">
              <a:avLst/>
            </a:prstTxWarp>
          </a:bodyPr>
          <a:lstStyle/>
          <a:p>
            <a:pPr algn="r"/>
            <a:r>
              <a:rPr lang="en-US" sz="28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34ADCF7-8445-236D-BA26-61350B4D5E87}"/>
              </a:ext>
            </a:extLst>
          </p:cNvPr>
          <p:cNvGrpSpPr/>
          <p:nvPr/>
        </p:nvGrpSpPr>
        <p:grpSpPr>
          <a:xfrm>
            <a:off x="7623989" y="1700711"/>
            <a:ext cx="3131663" cy="897989"/>
            <a:chOff x="1353005" y="1644659"/>
            <a:chExt cx="3131663" cy="89798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30F252D-9970-BA7E-562B-CBF30A73EBD8}"/>
                </a:ext>
              </a:extLst>
            </p:cNvPr>
            <p:cNvSpPr txBox="1"/>
            <p:nvPr/>
          </p:nvSpPr>
          <p:spPr>
            <a:xfrm>
              <a:off x="1353005" y="1644659"/>
              <a:ext cx="2763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2B71FCB-401D-D5F6-9B68-62945D9003D8}"/>
                </a:ext>
              </a:extLst>
            </p:cNvPr>
            <p:cNvSpPr txBox="1"/>
            <p:nvPr/>
          </p:nvSpPr>
          <p:spPr>
            <a:xfrm>
              <a:off x="1362529" y="1964861"/>
              <a:ext cx="3122139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D29847F-E405-4A9D-5E37-BC53429FD92F}"/>
              </a:ext>
            </a:extLst>
          </p:cNvPr>
          <p:cNvGrpSpPr/>
          <p:nvPr/>
        </p:nvGrpSpPr>
        <p:grpSpPr>
          <a:xfrm>
            <a:off x="1475013" y="1700711"/>
            <a:ext cx="3122139" cy="897989"/>
            <a:chOff x="1362529" y="1644659"/>
            <a:chExt cx="3122139" cy="89798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CD1283E-9ECB-86AF-7D35-20140A4290E7}"/>
                </a:ext>
              </a:extLst>
            </p:cNvPr>
            <p:cNvSpPr txBox="1"/>
            <p:nvPr/>
          </p:nvSpPr>
          <p:spPr>
            <a:xfrm>
              <a:off x="1717941" y="1644659"/>
              <a:ext cx="2763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D332624-7572-834F-2C3B-01C6519A7212}"/>
                </a:ext>
              </a:extLst>
            </p:cNvPr>
            <p:cNvSpPr txBox="1"/>
            <p:nvPr/>
          </p:nvSpPr>
          <p:spPr>
            <a:xfrm>
              <a:off x="1362529" y="1964861"/>
              <a:ext cx="3122139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5649FB1-20CD-6915-938F-22E4E22DB4ED}"/>
              </a:ext>
            </a:extLst>
          </p:cNvPr>
          <p:cNvGrpSpPr/>
          <p:nvPr/>
        </p:nvGrpSpPr>
        <p:grpSpPr>
          <a:xfrm>
            <a:off x="7623989" y="4453902"/>
            <a:ext cx="3131663" cy="897989"/>
            <a:chOff x="1353005" y="1644659"/>
            <a:chExt cx="3131663" cy="89798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AA3021A-0D80-EE27-E1BA-9146CD64592E}"/>
                </a:ext>
              </a:extLst>
            </p:cNvPr>
            <p:cNvSpPr txBox="1"/>
            <p:nvPr/>
          </p:nvSpPr>
          <p:spPr>
            <a:xfrm>
              <a:off x="1353005" y="1644659"/>
              <a:ext cx="2763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431F898-349B-C67E-E2BC-1CF749ECACEB}"/>
                </a:ext>
              </a:extLst>
            </p:cNvPr>
            <p:cNvSpPr txBox="1"/>
            <p:nvPr/>
          </p:nvSpPr>
          <p:spPr>
            <a:xfrm>
              <a:off x="1362529" y="1964861"/>
              <a:ext cx="3122139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4838FAE-7C1E-28B1-DF58-1F4537F4DC9B}"/>
              </a:ext>
            </a:extLst>
          </p:cNvPr>
          <p:cNvGrpSpPr/>
          <p:nvPr/>
        </p:nvGrpSpPr>
        <p:grpSpPr>
          <a:xfrm>
            <a:off x="1475013" y="4453902"/>
            <a:ext cx="3122139" cy="897989"/>
            <a:chOff x="1362529" y="1644659"/>
            <a:chExt cx="3122139" cy="89798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6D61EB0-288C-98F0-4A34-7F318A6CE2E4}"/>
                </a:ext>
              </a:extLst>
            </p:cNvPr>
            <p:cNvSpPr txBox="1"/>
            <p:nvPr/>
          </p:nvSpPr>
          <p:spPr>
            <a:xfrm>
              <a:off x="1717941" y="1644659"/>
              <a:ext cx="2763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522E97F-FA2D-3150-1232-8EE9BBC21510}"/>
                </a:ext>
              </a:extLst>
            </p:cNvPr>
            <p:cNvSpPr txBox="1"/>
            <p:nvPr/>
          </p:nvSpPr>
          <p:spPr>
            <a:xfrm>
              <a:off x="1362529" y="1964861"/>
              <a:ext cx="3122139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101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0E50623-DC7F-C766-623D-EADFF79D809E}"/>
              </a:ext>
            </a:extLst>
          </p:cNvPr>
          <p:cNvSpPr txBox="1"/>
          <p:nvPr/>
        </p:nvSpPr>
        <p:spPr>
          <a:xfrm>
            <a:off x="1200150" y="375985"/>
            <a:ext cx="3182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F34AE"/>
                </a:solidFill>
                <a:latin typeface="DOUYUFont2.0" pitchFamily="2" charset="-128"/>
                <a:ea typeface="DOUYUFont2.0" pitchFamily="2" charset="-128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84B22F-EE5A-59FB-1F85-644C8AE45220}"/>
              </a:ext>
            </a:extLst>
          </p:cNvPr>
          <p:cNvSpPr txBox="1"/>
          <p:nvPr/>
        </p:nvSpPr>
        <p:spPr>
          <a:xfrm>
            <a:off x="1200150" y="673239"/>
            <a:ext cx="2630848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8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</a:rPr>
              <a:t>Click here to add the title text</a:t>
            </a:r>
            <a:endParaRPr lang="zh-CN" altLang="en-US" sz="1080" dirty="0">
              <a:solidFill>
                <a:schemeClr val="bg1">
                  <a:lumMod val="85000"/>
                </a:schemeClr>
              </a:solidFill>
              <a:latin typeface="DOUYUFont2.0" pitchFamily="2" charset="-128"/>
              <a:ea typeface="DOUYUFont2.0" pitchFamily="2" charset="-128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9C436EA-0461-04DF-4A4D-F24B295DE44B}"/>
              </a:ext>
            </a:extLst>
          </p:cNvPr>
          <p:cNvSpPr/>
          <p:nvPr/>
        </p:nvSpPr>
        <p:spPr>
          <a:xfrm flipH="1">
            <a:off x="-1" y="4554000"/>
            <a:ext cx="2520001" cy="2304000"/>
          </a:xfrm>
          <a:prstGeom prst="rect">
            <a:avLst/>
          </a:prstGeom>
          <a:solidFill>
            <a:srgbClr val="ADB9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CD9DD8C-58B5-036D-4BE0-1542587826D7}"/>
              </a:ext>
            </a:extLst>
          </p:cNvPr>
          <p:cNvSpPr/>
          <p:nvPr/>
        </p:nvSpPr>
        <p:spPr>
          <a:xfrm rot="16200000" flipH="1">
            <a:off x="1581855" y="5096149"/>
            <a:ext cx="2696395" cy="820099"/>
          </a:xfrm>
          <a:custGeom>
            <a:avLst/>
            <a:gdLst>
              <a:gd name="connsiteX0" fmla="*/ 0 w 2696395"/>
              <a:gd name="connsiteY0" fmla="*/ 820099 h 820099"/>
              <a:gd name="connsiteX1" fmla="*/ 2696395 w 2696395"/>
              <a:gd name="connsiteY1" fmla="*/ 820099 h 820099"/>
              <a:gd name="connsiteX2" fmla="*/ 2696394 w 2696395"/>
              <a:gd name="connsiteY2" fmla="*/ 0 h 820099"/>
              <a:gd name="connsiteX3" fmla="*/ 393146 w 2696395"/>
              <a:gd name="connsiteY3" fmla="*/ 0 h 820099"/>
              <a:gd name="connsiteX4" fmla="*/ 0 w 2696395"/>
              <a:gd name="connsiteY4" fmla="*/ 820099 h 820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6395" h="820099">
                <a:moveTo>
                  <a:pt x="0" y="820099"/>
                </a:moveTo>
                <a:lnTo>
                  <a:pt x="2696395" y="820099"/>
                </a:lnTo>
                <a:lnTo>
                  <a:pt x="2696394" y="0"/>
                </a:lnTo>
                <a:lnTo>
                  <a:pt x="393146" y="0"/>
                </a:lnTo>
                <a:lnTo>
                  <a:pt x="0" y="820099"/>
                </a:lnTo>
                <a:close/>
              </a:path>
            </a:pathLst>
          </a:custGeom>
          <a:solidFill>
            <a:srgbClr val="3E3E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FF86ACA-B6E3-DD65-0401-2D7DB46691E4}"/>
              </a:ext>
            </a:extLst>
          </p:cNvPr>
          <p:cNvSpPr/>
          <p:nvPr/>
        </p:nvSpPr>
        <p:spPr>
          <a:xfrm flipH="1">
            <a:off x="3340099" y="4158000"/>
            <a:ext cx="2520000" cy="2700000"/>
          </a:xfrm>
          <a:prstGeom prst="rect">
            <a:avLst/>
          </a:prstGeom>
          <a:solidFill>
            <a:srgbClr val="0F34A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D86579BA-C7B7-3518-0F59-D4ABC10AF97B}"/>
              </a:ext>
            </a:extLst>
          </p:cNvPr>
          <p:cNvSpPr/>
          <p:nvPr/>
        </p:nvSpPr>
        <p:spPr>
          <a:xfrm rot="16200000" flipH="1">
            <a:off x="4651954" y="4826149"/>
            <a:ext cx="3236396" cy="820101"/>
          </a:xfrm>
          <a:custGeom>
            <a:avLst/>
            <a:gdLst>
              <a:gd name="connsiteX0" fmla="*/ 0 w 3236396"/>
              <a:gd name="connsiteY0" fmla="*/ 820101 h 820101"/>
              <a:gd name="connsiteX1" fmla="*/ 3236396 w 3236396"/>
              <a:gd name="connsiteY1" fmla="*/ 820101 h 820101"/>
              <a:gd name="connsiteX2" fmla="*/ 3236396 w 3236396"/>
              <a:gd name="connsiteY2" fmla="*/ 0 h 820101"/>
              <a:gd name="connsiteX3" fmla="*/ 541570 w 3236396"/>
              <a:gd name="connsiteY3" fmla="*/ 0 h 820101"/>
              <a:gd name="connsiteX4" fmla="*/ 0 w 3236396"/>
              <a:gd name="connsiteY4" fmla="*/ 820101 h 820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6396" h="820101">
                <a:moveTo>
                  <a:pt x="0" y="820101"/>
                </a:moveTo>
                <a:lnTo>
                  <a:pt x="3236396" y="820101"/>
                </a:lnTo>
                <a:lnTo>
                  <a:pt x="3236396" y="0"/>
                </a:lnTo>
                <a:lnTo>
                  <a:pt x="541570" y="0"/>
                </a:lnTo>
                <a:lnTo>
                  <a:pt x="0" y="820101"/>
                </a:lnTo>
                <a:close/>
              </a:path>
            </a:pathLst>
          </a:custGeom>
          <a:solidFill>
            <a:srgbClr val="3E3E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D6123B5-02A8-A483-AB2C-699506771D52}"/>
              </a:ext>
            </a:extLst>
          </p:cNvPr>
          <p:cNvSpPr/>
          <p:nvPr/>
        </p:nvSpPr>
        <p:spPr>
          <a:xfrm flipH="1">
            <a:off x="6680200" y="3618000"/>
            <a:ext cx="2519984" cy="3240000"/>
          </a:xfrm>
          <a:prstGeom prst="rect">
            <a:avLst/>
          </a:prstGeom>
          <a:solidFill>
            <a:srgbClr val="ADB9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4C979279-8816-FA35-4E2C-ED781B96F11F}"/>
              </a:ext>
            </a:extLst>
          </p:cNvPr>
          <p:cNvSpPr/>
          <p:nvPr/>
        </p:nvSpPr>
        <p:spPr>
          <a:xfrm rot="16200000" flipH="1">
            <a:off x="7766636" y="4600732"/>
            <a:ext cx="3687228" cy="820103"/>
          </a:xfrm>
          <a:custGeom>
            <a:avLst/>
            <a:gdLst>
              <a:gd name="connsiteX0" fmla="*/ 0 w 3687228"/>
              <a:gd name="connsiteY0" fmla="*/ 820103 h 820103"/>
              <a:gd name="connsiteX1" fmla="*/ 3687228 w 3687228"/>
              <a:gd name="connsiteY1" fmla="*/ 820103 h 820103"/>
              <a:gd name="connsiteX2" fmla="*/ 3687228 w 3687228"/>
              <a:gd name="connsiteY2" fmla="*/ 0 h 820103"/>
              <a:gd name="connsiteX3" fmla="*/ 452664 w 3687228"/>
              <a:gd name="connsiteY3" fmla="*/ 0 h 820103"/>
              <a:gd name="connsiteX4" fmla="*/ 0 w 3687228"/>
              <a:gd name="connsiteY4" fmla="*/ 820103 h 820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87228" h="820103">
                <a:moveTo>
                  <a:pt x="0" y="820103"/>
                </a:moveTo>
                <a:lnTo>
                  <a:pt x="3687228" y="820103"/>
                </a:lnTo>
                <a:lnTo>
                  <a:pt x="3687228" y="0"/>
                </a:lnTo>
                <a:lnTo>
                  <a:pt x="452664" y="0"/>
                </a:lnTo>
                <a:lnTo>
                  <a:pt x="0" y="820103"/>
                </a:lnTo>
                <a:close/>
              </a:path>
            </a:pathLst>
          </a:custGeom>
          <a:solidFill>
            <a:srgbClr val="3E3E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9B83117-7DB8-28BD-343B-3CCD8D4C77AC}"/>
              </a:ext>
            </a:extLst>
          </p:cNvPr>
          <p:cNvSpPr/>
          <p:nvPr/>
        </p:nvSpPr>
        <p:spPr>
          <a:xfrm flipH="1">
            <a:off x="10020299" y="3167168"/>
            <a:ext cx="2171701" cy="3690832"/>
          </a:xfrm>
          <a:prstGeom prst="rect">
            <a:avLst/>
          </a:prstGeom>
          <a:solidFill>
            <a:srgbClr val="0F34A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Freeform 109">
            <a:extLst>
              <a:ext uri="{FF2B5EF4-FFF2-40B4-BE49-F238E27FC236}">
                <a16:creationId xmlns:a16="http://schemas.microsoft.com/office/drawing/2014/main" id="{60A13113-207D-1781-09EA-F8A361C13D6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233333" y="1566451"/>
            <a:ext cx="718434" cy="648000"/>
          </a:xfrm>
          <a:custGeom>
            <a:avLst/>
            <a:gdLst>
              <a:gd name="T0" fmla="*/ 60325 w 51"/>
              <a:gd name="T1" fmla="*/ 63500 h 46"/>
              <a:gd name="T2" fmla="*/ 60325 w 51"/>
              <a:gd name="T3" fmla="*/ 79375 h 46"/>
              <a:gd name="T4" fmla="*/ 44450 w 51"/>
              <a:gd name="T5" fmla="*/ 79375 h 46"/>
              <a:gd name="T6" fmla="*/ 44450 w 51"/>
              <a:gd name="T7" fmla="*/ 63500 h 46"/>
              <a:gd name="T8" fmla="*/ 82550 w 51"/>
              <a:gd name="T9" fmla="*/ 0 h 46"/>
              <a:gd name="T10" fmla="*/ 136525 w 51"/>
              <a:gd name="T11" fmla="*/ 22225 h 46"/>
              <a:gd name="T12" fmla="*/ 136525 w 51"/>
              <a:gd name="T13" fmla="*/ 120650 h 46"/>
              <a:gd name="T14" fmla="*/ 63500 w 51"/>
              <a:gd name="T15" fmla="*/ 136525 h 46"/>
              <a:gd name="T16" fmla="*/ 28575 w 51"/>
              <a:gd name="T17" fmla="*/ 142875 h 46"/>
              <a:gd name="T18" fmla="*/ 22225 w 51"/>
              <a:gd name="T19" fmla="*/ 146050 h 46"/>
              <a:gd name="T20" fmla="*/ 12700 w 51"/>
              <a:gd name="T21" fmla="*/ 136525 h 46"/>
              <a:gd name="T22" fmla="*/ 12700 w 51"/>
              <a:gd name="T23" fmla="*/ 133350 h 46"/>
              <a:gd name="T24" fmla="*/ 6350 w 51"/>
              <a:gd name="T25" fmla="*/ 95250 h 46"/>
              <a:gd name="T26" fmla="*/ 25400 w 51"/>
              <a:gd name="T27" fmla="*/ 22225 h 46"/>
              <a:gd name="T28" fmla="*/ 130175 w 51"/>
              <a:gd name="T29" fmla="*/ 31750 h 46"/>
              <a:gd name="T30" fmla="*/ 82550 w 51"/>
              <a:gd name="T31" fmla="*/ 12700 h 46"/>
              <a:gd name="T32" fmla="*/ 12700 w 51"/>
              <a:gd name="T33" fmla="*/ 69850 h 46"/>
              <a:gd name="T34" fmla="*/ 28575 w 51"/>
              <a:gd name="T35" fmla="*/ 104775 h 46"/>
              <a:gd name="T36" fmla="*/ 25400 w 51"/>
              <a:gd name="T37" fmla="*/ 130175 h 46"/>
              <a:gd name="T38" fmla="*/ 47625 w 51"/>
              <a:gd name="T39" fmla="*/ 120650 h 46"/>
              <a:gd name="T40" fmla="*/ 82550 w 51"/>
              <a:gd name="T41" fmla="*/ 127000 h 46"/>
              <a:gd name="T42" fmla="*/ 149225 w 51"/>
              <a:gd name="T43" fmla="*/ 69850 h 46"/>
              <a:gd name="T44" fmla="*/ 53975 w 51"/>
              <a:gd name="T45" fmla="*/ 66675 h 46"/>
              <a:gd name="T46" fmla="*/ 50800 w 51"/>
              <a:gd name="T47" fmla="*/ 66675 h 46"/>
              <a:gd name="T48" fmla="*/ 47625 w 51"/>
              <a:gd name="T49" fmla="*/ 69850 h 46"/>
              <a:gd name="T50" fmla="*/ 50800 w 51"/>
              <a:gd name="T51" fmla="*/ 76200 h 46"/>
              <a:gd name="T52" fmla="*/ 57150 w 51"/>
              <a:gd name="T53" fmla="*/ 69850 h 46"/>
              <a:gd name="T54" fmla="*/ 82550 w 51"/>
              <a:gd name="T55" fmla="*/ 60325 h 46"/>
              <a:gd name="T56" fmla="*/ 88900 w 51"/>
              <a:gd name="T57" fmla="*/ 63500 h 46"/>
              <a:gd name="T58" fmla="*/ 88900 w 51"/>
              <a:gd name="T59" fmla="*/ 79375 h 46"/>
              <a:gd name="T60" fmla="*/ 73025 w 51"/>
              <a:gd name="T61" fmla="*/ 79375 h 46"/>
              <a:gd name="T62" fmla="*/ 73025 w 51"/>
              <a:gd name="T63" fmla="*/ 63500 h 46"/>
              <a:gd name="T64" fmla="*/ 82550 w 51"/>
              <a:gd name="T65" fmla="*/ 66675 h 46"/>
              <a:gd name="T66" fmla="*/ 82550 w 51"/>
              <a:gd name="T67" fmla="*/ 66675 h 46"/>
              <a:gd name="T68" fmla="*/ 76200 w 51"/>
              <a:gd name="T69" fmla="*/ 69850 h 46"/>
              <a:gd name="T70" fmla="*/ 82550 w 51"/>
              <a:gd name="T71" fmla="*/ 76200 h 46"/>
              <a:gd name="T72" fmla="*/ 85725 w 51"/>
              <a:gd name="T73" fmla="*/ 69850 h 46"/>
              <a:gd name="T74" fmla="*/ 111125 w 51"/>
              <a:gd name="T75" fmla="*/ 60325 h 46"/>
              <a:gd name="T76" fmla="*/ 117475 w 51"/>
              <a:gd name="T77" fmla="*/ 63500 h 46"/>
              <a:gd name="T78" fmla="*/ 117475 w 51"/>
              <a:gd name="T79" fmla="*/ 79375 h 46"/>
              <a:gd name="T80" fmla="*/ 101600 w 51"/>
              <a:gd name="T81" fmla="*/ 79375 h 46"/>
              <a:gd name="T82" fmla="*/ 101600 w 51"/>
              <a:gd name="T83" fmla="*/ 63500 h 46"/>
              <a:gd name="T84" fmla="*/ 114300 w 51"/>
              <a:gd name="T85" fmla="*/ 66675 h 46"/>
              <a:gd name="T86" fmla="*/ 111125 w 51"/>
              <a:gd name="T87" fmla="*/ 66675 h 46"/>
              <a:gd name="T88" fmla="*/ 104775 w 51"/>
              <a:gd name="T89" fmla="*/ 69850 h 46"/>
              <a:gd name="T90" fmla="*/ 111125 w 51"/>
              <a:gd name="T91" fmla="*/ 76200 h 46"/>
              <a:gd name="T92" fmla="*/ 114300 w 51"/>
              <a:gd name="T93" fmla="*/ 69850 h 4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1" h="46">
                <a:moveTo>
                  <a:pt x="16" y="19"/>
                </a:moveTo>
                <a:cubicBezTo>
                  <a:pt x="17" y="19"/>
                  <a:pt x="18" y="19"/>
                  <a:pt x="19" y="20"/>
                </a:cubicBezTo>
                <a:cubicBezTo>
                  <a:pt x="19" y="20"/>
                  <a:pt x="20" y="21"/>
                  <a:pt x="20" y="22"/>
                </a:cubicBezTo>
                <a:cubicBezTo>
                  <a:pt x="20" y="23"/>
                  <a:pt x="19" y="24"/>
                  <a:pt x="19" y="25"/>
                </a:cubicBezTo>
                <a:cubicBezTo>
                  <a:pt x="18" y="26"/>
                  <a:pt x="17" y="26"/>
                  <a:pt x="16" y="26"/>
                </a:cubicBezTo>
                <a:cubicBezTo>
                  <a:pt x="15" y="26"/>
                  <a:pt x="14" y="26"/>
                  <a:pt x="14" y="25"/>
                </a:cubicBezTo>
                <a:cubicBezTo>
                  <a:pt x="13" y="24"/>
                  <a:pt x="13" y="23"/>
                  <a:pt x="13" y="22"/>
                </a:cubicBezTo>
                <a:cubicBezTo>
                  <a:pt x="13" y="21"/>
                  <a:pt x="13" y="20"/>
                  <a:pt x="14" y="20"/>
                </a:cubicBezTo>
                <a:cubicBezTo>
                  <a:pt x="14" y="19"/>
                  <a:pt x="15" y="19"/>
                  <a:pt x="16" y="19"/>
                </a:cubicBezTo>
                <a:close/>
                <a:moveTo>
                  <a:pt x="26" y="0"/>
                </a:moveTo>
                <a:cubicBezTo>
                  <a:pt x="26" y="0"/>
                  <a:pt x="26" y="0"/>
                  <a:pt x="26" y="0"/>
                </a:cubicBezTo>
                <a:cubicBezTo>
                  <a:pt x="32" y="0"/>
                  <a:pt x="39" y="3"/>
                  <a:pt x="43" y="7"/>
                </a:cubicBezTo>
                <a:cubicBezTo>
                  <a:pt x="48" y="11"/>
                  <a:pt x="51" y="16"/>
                  <a:pt x="51" y="22"/>
                </a:cubicBezTo>
                <a:cubicBezTo>
                  <a:pt x="51" y="28"/>
                  <a:pt x="48" y="34"/>
                  <a:pt x="43" y="38"/>
                </a:cubicBezTo>
                <a:cubicBezTo>
                  <a:pt x="39" y="42"/>
                  <a:pt x="32" y="44"/>
                  <a:pt x="26" y="44"/>
                </a:cubicBezTo>
                <a:cubicBezTo>
                  <a:pt x="23" y="44"/>
                  <a:pt x="21" y="44"/>
                  <a:pt x="20" y="43"/>
                </a:cubicBezTo>
                <a:cubicBezTo>
                  <a:pt x="18" y="43"/>
                  <a:pt x="16" y="43"/>
                  <a:pt x="15" y="42"/>
                </a:cubicBezTo>
                <a:cubicBezTo>
                  <a:pt x="9" y="45"/>
                  <a:pt x="9" y="45"/>
                  <a:pt x="9" y="45"/>
                </a:cubicBezTo>
                <a:cubicBezTo>
                  <a:pt x="8" y="46"/>
                  <a:pt x="7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5" y="45"/>
                </a:cubicBezTo>
                <a:cubicBezTo>
                  <a:pt x="5" y="45"/>
                  <a:pt x="4" y="44"/>
                  <a:pt x="4" y="43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3"/>
                  <a:pt x="4" y="42"/>
                  <a:pt x="4" y="42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3"/>
                  <a:pt x="3" y="32"/>
                  <a:pt x="2" y="30"/>
                </a:cubicBezTo>
                <a:cubicBezTo>
                  <a:pt x="1" y="27"/>
                  <a:pt x="0" y="25"/>
                  <a:pt x="0" y="22"/>
                </a:cubicBezTo>
                <a:cubicBezTo>
                  <a:pt x="0" y="16"/>
                  <a:pt x="3" y="11"/>
                  <a:pt x="8" y="7"/>
                </a:cubicBezTo>
                <a:cubicBezTo>
                  <a:pt x="12" y="3"/>
                  <a:pt x="19" y="0"/>
                  <a:pt x="26" y="0"/>
                </a:cubicBezTo>
                <a:close/>
                <a:moveTo>
                  <a:pt x="41" y="10"/>
                </a:moveTo>
                <a:cubicBezTo>
                  <a:pt x="41" y="10"/>
                  <a:pt x="41" y="10"/>
                  <a:pt x="41" y="10"/>
                </a:cubicBezTo>
                <a:cubicBezTo>
                  <a:pt x="37" y="6"/>
                  <a:pt x="31" y="4"/>
                  <a:pt x="26" y="4"/>
                </a:cubicBezTo>
                <a:cubicBezTo>
                  <a:pt x="20" y="4"/>
                  <a:pt x="14" y="6"/>
                  <a:pt x="10" y="10"/>
                </a:cubicBezTo>
                <a:cubicBezTo>
                  <a:pt x="7" y="13"/>
                  <a:pt x="4" y="17"/>
                  <a:pt x="4" y="22"/>
                </a:cubicBezTo>
                <a:cubicBezTo>
                  <a:pt x="4" y="24"/>
                  <a:pt x="5" y="26"/>
                  <a:pt x="5" y="28"/>
                </a:cubicBezTo>
                <a:cubicBezTo>
                  <a:pt x="6" y="30"/>
                  <a:pt x="7" y="32"/>
                  <a:pt x="9" y="33"/>
                </a:cubicBezTo>
                <a:cubicBezTo>
                  <a:pt x="9" y="34"/>
                  <a:pt x="9" y="34"/>
                  <a:pt x="9" y="35"/>
                </a:cubicBezTo>
                <a:cubicBezTo>
                  <a:pt x="8" y="41"/>
                  <a:pt x="8" y="41"/>
                  <a:pt x="8" y="41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5" y="38"/>
                  <a:pt x="15" y="38"/>
                </a:cubicBezTo>
                <a:cubicBezTo>
                  <a:pt x="17" y="39"/>
                  <a:pt x="19" y="39"/>
                  <a:pt x="20" y="40"/>
                </a:cubicBezTo>
                <a:cubicBezTo>
                  <a:pt x="22" y="40"/>
                  <a:pt x="24" y="40"/>
                  <a:pt x="26" y="40"/>
                </a:cubicBezTo>
                <a:cubicBezTo>
                  <a:pt x="31" y="40"/>
                  <a:pt x="37" y="38"/>
                  <a:pt x="41" y="35"/>
                </a:cubicBezTo>
                <a:cubicBezTo>
                  <a:pt x="44" y="32"/>
                  <a:pt x="47" y="27"/>
                  <a:pt x="47" y="22"/>
                </a:cubicBezTo>
                <a:cubicBezTo>
                  <a:pt x="47" y="17"/>
                  <a:pt x="44" y="13"/>
                  <a:pt x="41" y="10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6" y="21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3"/>
                  <a:pt x="15" y="23"/>
                  <a:pt x="15" y="23"/>
                </a:cubicBezTo>
                <a:cubicBezTo>
                  <a:pt x="16" y="23"/>
                  <a:pt x="16" y="24"/>
                  <a:pt x="16" y="24"/>
                </a:cubicBezTo>
                <a:cubicBezTo>
                  <a:pt x="17" y="24"/>
                  <a:pt x="17" y="23"/>
                  <a:pt x="17" y="23"/>
                </a:cubicBezTo>
                <a:cubicBezTo>
                  <a:pt x="17" y="23"/>
                  <a:pt x="18" y="23"/>
                  <a:pt x="18" y="22"/>
                </a:cubicBezTo>
                <a:cubicBezTo>
                  <a:pt x="18" y="22"/>
                  <a:pt x="17" y="22"/>
                  <a:pt x="17" y="21"/>
                </a:cubicBezTo>
                <a:close/>
                <a:moveTo>
                  <a:pt x="26" y="19"/>
                </a:moveTo>
                <a:cubicBezTo>
                  <a:pt x="26" y="19"/>
                  <a:pt x="26" y="19"/>
                  <a:pt x="26" y="19"/>
                </a:cubicBezTo>
                <a:cubicBezTo>
                  <a:pt x="27" y="19"/>
                  <a:pt x="27" y="19"/>
                  <a:pt x="28" y="20"/>
                </a:cubicBezTo>
                <a:cubicBezTo>
                  <a:pt x="29" y="20"/>
                  <a:pt x="29" y="21"/>
                  <a:pt x="29" y="22"/>
                </a:cubicBezTo>
                <a:cubicBezTo>
                  <a:pt x="29" y="23"/>
                  <a:pt x="29" y="24"/>
                  <a:pt x="28" y="25"/>
                </a:cubicBezTo>
                <a:cubicBezTo>
                  <a:pt x="27" y="26"/>
                  <a:pt x="27" y="26"/>
                  <a:pt x="26" y="26"/>
                </a:cubicBezTo>
                <a:cubicBezTo>
                  <a:pt x="24" y="26"/>
                  <a:pt x="24" y="26"/>
                  <a:pt x="23" y="25"/>
                </a:cubicBezTo>
                <a:cubicBezTo>
                  <a:pt x="22" y="24"/>
                  <a:pt x="22" y="23"/>
                  <a:pt x="22" y="22"/>
                </a:cubicBezTo>
                <a:cubicBezTo>
                  <a:pt x="22" y="21"/>
                  <a:pt x="22" y="20"/>
                  <a:pt x="23" y="20"/>
                </a:cubicBezTo>
                <a:cubicBezTo>
                  <a:pt x="24" y="19"/>
                  <a:pt x="24" y="19"/>
                  <a:pt x="26" y="19"/>
                </a:cubicBezTo>
                <a:close/>
                <a:moveTo>
                  <a:pt x="26" y="21"/>
                </a:move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3"/>
                  <a:pt x="24" y="23"/>
                  <a:pt x="25" y="23"/>
                </a:cubicBezTo>
                <a:cubicBezTo>
                  <a:pt x="25" y="23"/>
                  <a:pt x="25" y="24"/>
                  <a:pt x="26" y="24"/>
                </a:cubicBezTo>
                <a:cubicBezTo>
                  <a:pt x="26" y="24"/>
                  <a:pt x="26" y="23"/>
                  <a:pt x="26" y="23"/>
                </a:cubicBezTo>
                <a:cubicBezTo>
                  <a:pt x="27" y="23"/>
                  <a:pt x="27" y="23"/>
                  <a:pt x="27" y="22"/>
                </a:cubicBezTo>
                <a:cubicBezTo>
                  <a:pt x="27" y="22"/>
                  <a:pt x="27" y="22"/>
                  <a:pt x="26" y="21"/>
                </a:cubicBezTo>
                <a:close/>
                <a:moveTo>
                  <a:pt x="35" y="19"/>
                </a:moveTo>
                <a:cubicBezTo>
                  <a:pt x="35" y="19"/>
                  <a:pt x="35" y="19"/>
                  <a:pt x="35" y="19"/>
                </a:cubicBezTo>
                <a:cubicBezTo>
                  <a:pt x="36" y="19"/>
                  <a:pt x="37" y="19"/>
                  <a:pt x="37" y="20"/>
                </a:cubicBezTo>
                <a:cubicBezTo>
                  <a:pt x="38" y="20"/>
                  <a:pt x="38" y="21"/>
                  <a:pt x="38" y="22"/>
                </a:cubicBezTo>
                <a:cubicBezTo>
                  <a:pt x="38" y="23"/>
                  <a:pt x="38" y="24"/>
                  <a:pt x="37" y="25"/>
                </a:cubicBezTo>
                <a:cubicBezTo>
                  <a:pt x="37" y="26"/>
                  <a:pt x="36" y="26"/>
                  <a:pt x="35" y="26"/>
                </a:cubicBezTo>
                <a:cubicBezTo>
                  <a:pt x="34" y="26"/>
                  <a:pt x="33" y="26"/>
                  <a:pt x="32" y="25"/>
                </a:cubicBezTo>
                <a:cubicBezTo>
                  <a:pt x="32" y="24"/>
                  <a:pt x="31" y="23"/>
                  <a:pt x="31" y="22"/>
                </a:cubicBezTo>
                <a:cubicBezTo>
                  <a:pt x="31" y="21"/>
                  <a:pt x="32" y="20"/>
                  <a:pt x="32" y="20"/>
                </a:cubicBezTo>
                <a:cubicBezTo>
                  <a:pt x="33" y="19"/>
                  <a:pt x="34" y="19"/>
                  <a:pt x="35" y="19"/>
                </a:cubicBezTo>
                <a:close/>
                <a:moveTo>
                  <a:pt x="36" y="21"/>
                </a:moveTo>
                <a:cubicBezTo>
                  <a:pt x="36" y="21"/>
                  <a:pt x="36" y="21"/>
                  <a:pt x="36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2"/>
                  <a:pt x="33" y="22"/>
                  <a:pt x="33" y="22"/>
                </a:cubicBezTo>
                <a:cubicBezTo>
                  <a:pt x="33" y="23"/>
                  <a:pt x="34" y="23"/>
                  <a:pt x="34" y="23"/>
                </a:cubicBezTo>
                <a:cubicBezTo>
                  <a:pt x="34" y="23"/>
                  <a:pt x="34" y="24"/>
                  <a:pt x="35" y="24"/>
                </a:cubicBezTo>
                <a:cubicBezTo>
                  <a:pt x="35" y="24"/>
                  <a:pt x="35" y="23"/>
                  <a:pt x="36" y="23"/>
                </a:cubicBezTo>
                <a:cubicBezTo>
                  <a:pt x="36" y="23"/>
                  <a:pt x="36" y="23"/>
                  <a:pt x="36" y="22"/>
                </a:cubicBezTo>
                <a:cubicBezTo>
                  <a:pt x="36" y="22"/>
                  <a:pt x="36" y="22"/>
                  <a:pt x="36" y="2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Freeform 138">
            <a:extLst>
              <a:ext uri="{FF2B5EF4-FFF2-40B4-BE49-F238E27FC236}">
                <a16:creationId xmlns:a16="http://schemas.microsoft.com/office/drawing/2014/main" id="{C1D5986F-3162-AF14-A70B-38AFD3594C6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455212" y="703570"/>
            <a:ext cx="648000" cy="648000"/>
          </a:xfrm>
          <a:custGeom>
            <a:avLst/>
            <a:gdLst>
              <a:gd name="T0" fmla="*/ 152400 w 49"/>
              <a:gd name="T1" fmla="*/ 149225 h 49"/>
              <a:gd name="T2" fmla="*/ 9525 w 49"/>
              <a:gd name="T3" fmla="*/ 149225 h 49"/>
              <a:gd name="T4" fmla="*/ 9525 w 49"/>
              <a:gd name="T5" fmla="*/ 6350 h 49"/>
              <a:gd name="T6" fmla="*/ 3175 w 49"/>
              <a:gd name="T7" fmla="*/ 0 h 49"/>
              <a:gd name="T8" fmla="*/ 0 w 49"/>
              <a:gd name="T9" fmla="*/ 6350 h 49"/>
              <a:gd name="T10" fmla="*/ 0 w 49"/>
              <a:gd name="T11" fmla="*/ 152400 h 49"/>
              <a:gd name="T12" fmla="*/ 3175 w 49"/>
              <a:gd name="T13" fmla="*/ 155575 h 49"/>
              <a:gd name="T14" fmla="*/ 152400 w 49"/>
              <a:gd name="T15" fmla="*/ 155575 h 49"/>
              <a:gd name="T16" fmla="*/ 155575 w 49"/>
              <a:gd name="T17" fmla="*/ 152400 h 49"/>
              <a:gd name="T18" fmla="*/ 152400 w 49"/>
              <a:gd name="T19" fmla="*/ 149225 h 49"/>
              <a:gd name="T20" fmla="*/ 69850 w 49"/>
              <a:gd name="T21" fmla="*/ 142875 h 49"/>
              <a:gd name="T22" fmla="*/ 69850 w 49"/>
              <a:gd name="T23" fmla="*/ 142875 h 49"/>
              <a:gd name="T24" fmla="*/ 95250 w 49"/>
              <a:gd name="T25" fmla="*/ 142875 h 49"/>
              <a:gd name="T26" fmla="*/ 101600 w 49"/>
              <a:gd name="T27" fmla="*/ 136525 h 49"/>
              <a:gd name="T28" fmla="*/ 101600 w 49"/>
              <a:gd name="T29" fmla="*/ 15875 h 49"/>
              <a:gd name="T30" fmla="*/ 95250 w 49"/>
              <a:gd name="T31" fmla="*/ 9525 h 49"/>
              <a:gd name="T32" fmla="*/ 69850 w 49"/>
              <a:gd name="T33" fmla="*/ 9525 h 49"/>
              <a:gd name="T34" fmla="*/ 63500 w 49"/>
              <a:gd name="T35" fmla="*/ 15875 h 49"/>
              <a:gd name="T36" fmla="*/ 63500 w 49"/>
              <a:gd name="T37" fmla="*/ 136525 h 49"/>
              <a:gd name="T38" fmla="*/ 69850 w 49"/>
              <a:gd name="T39" fmla="*/ 142875 h 49"/>
              <a:gd name="T40" fmla="*/ 76200 w 49"/>
              <a:gd name="T41" fmla="*/ 22225 h 49"/>
              <a:gd name="T42" fmla="*/ 76200 w 49"/>
              <a:gd name="T43" fmla="*/ 22225 h 49"/>
              <a:gd name="T44" fmla="*/ 88900 w 49"/>
              <a:gd name="T45" fmla="*/ 22225 h 49"/>
              <a:gd name="T46" fmla="*/ 88900 w 49"/>
              <a:gd name="T47" fmla="*/ 130175 h 49"/>
              <a:gd name="T48" fmla="*/ 76200 w 49"/>
              <a:gd name="T49" fmla="*/ 130175 h 49"/>
              <a:gd name="T50" fmla="*/ 76200 w 49"/>
              <a:gd name="T51" fmla="*/ 22225 h 49"/>
              <a:gd name="T52" fmla="*/ 22225 w 49"/>
              <a:gd name="T53" fmla="*/ 142875 h 49"/>
              <a:gd name="T54" fmla="*/ 22225 w 49"/>
              <a:gd name="T55" fmla="*/ 142875 h 49"/>
              <a:gd name="T56" fmla="*/ 50800 w 49"/>
              <a:gd name="T57" fmla="*/ 142875 h 49"/>
              <a:gd name="T58" fmla="*/ 53975 w 49"/>
              <a:gd name="T59" fmla="*/ 136525 h 49"/>
              <a:gd name="T60" fmla="*/ 53975 w 49"/>
              <a:gd name="T61" fmla="*/ 95250 h 49"/>
              <a:gd name="T62" fmla="*/ 50800 w 49"/>
              <a:gd name="T63" fmla="*/ 88900 h 49"/>
              <a:gd name="T64" fmla="*/ 22225 w 49"/>
              <a:gd name="T65" fmla="*/ 88900 h 49"/>
              <a:gd name="T66" fmla="*/ 15875 w 49"/>
              <a:gd name="T67" fmla="*/ 95250 h 49"/>
              <a:gd name="T68" fmla="*/ 15875 w 49"/>
              <a:gd name="T69" fmla="*/ 136525 h 49"/>
              <a:gd name="T70" fmla="*/ 22225 w 49"/>
              <a:gd name="T71" fmla="*/ 142875 h 49"/>
              <a:gd name="T72" fmla="*/ 28575 w 49"/>
              <a:gd name="T73" fmla="*/ 98425 h 49"/>
              <a:gd name="T74" fmla="*/ 28575 w 49"/>
              <a:gd name="T75" fmla="*/ 98425 h 49"/>
              <a:gd name="T76" fmla="*/ 44450 w 49"/>
              <a:gd name="T77" fmla="*/ 98425 h 49"/>
              <a:gd name="T78" fmla="*/ 44450 w 49"/>
              <a:gd name="T79" fmla="*/ 130175 h 49"/>
              <a:gd name="T80" fmla="*/ 28575 w 49"/>
              <a:gd name="T81" fmla="*/ 130175 h 49"/>
              <a:gd name="T82" fmla="*/ 28575 w 49"/>
              <a:gd name="T83" fmla="*/ 98425 h 49"/>
              <a:gd name="T84" fmla="*/ 117475 w 49"/>
              <a:gd name="T85" fmla="*/ 142875 h 49"/>
              <a:gd name="T86" fmla="*/ 117475 w 49"/>
              <a:gd name="T87" fmla="*/ 142875 h 49"/>
              <a:gd name="T88" fmla="*/ 142875 w 49"/>
              <a:gd name="T89" fmla="*/ 142875 h 49"/>
              <a:gd name="T90" fmla="*/ 149225 w 49"/>
              <a:gd name="T91" fmla="*/ 136525 h 49"/>
              <a:gd name="T92" fmla="*/ 149225 w 49"/>
              <a:gd name="T93" fmla="*/ 47625 h 49"/>
              <a:gd name="T94" fmla="*/ 142875 w 49"/>
              <a:gd name="T95" fmla="*/ 41275 h 49"/>
              <a:gd name="T96" fmla="*/ 117475 w 49"/>
              <a:gd name="T97" fmla="*/ 41275 h 49"/>
              <a:gd name="T98" fmla="*/ 111125 w 49"/>
              <a:gd name="T99" fmla="*/ 47625 h 49"/>
              <a:gd name="T100" fmla="*/ 111125 w 49"/>
              <a:gd name="T101" fmla="*/ 136525 h 49"/>
              <a:gd name="T102" fmla="*/ 117475 w 49"/>
              <a:gd name="T103" fmla="*/ 142875 h 49"/>
              <a:gd name="T104" fmla="*/ 120650 w 49"/>
              <a:gd name="T105" fmla="*/ 53975 h 49"/>
              <a:gd name="T106" fmla="*/ 120650 w 49"/>
              <a:gd name="T107" fmla="*/ 53975 h 49"/>
              <a:gd name="T108" fmla="*/ 136525 w 49"/>
              <a:gd name="T109" fmla="*/ 53975 h 49"/>
              <a:gd name="T110" fmla="*/ 136525 w 49"/>
              <a:gd name="T111" fmla="*/ 130175 h 49"/>
              <a:gd name="T112" fmla="*/ 120650 w 49"/>
              <a:gd name="T113" fmla="*/ 130175 h 49"/>
              <a:gd name="T114" fmla="*/ 120650 w 49"/>
              <a:gd name="T115" fmla="*/ 53975 h 4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49" h="49">
                <a:moveTo>
                  <a:pt x="48" y="47"/>
                </a:moveTo>
                <a:cubicBezTo>
                  <a:pt x="3" y="47"/>
                  <a:pt x="3" y="47"/>
                  <a:pt x="3" y="47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1" y="49"/>
                  <a:pt x="1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9" y="49"/>
                  <a:pt x="49" y="48"/>
                </a:cubicBezTo>
                <a:cubicBezTo>
                  <a:pt x="49" y="47"/>
                  <a:pt x="48" y="47"/>
                  <a:pt x="48" y="47"/>
                </a:cubicBezTo>
                <a:close/>
                <a:moveTo>
                  <a:pt x="22" y="45"/>
                </a:moveTo>
                <a:cubicBezTo>
                  <a:pt x="22" y="45"/>
                  <a:pt x="22" y="45"/>
                  <a:pt x="22" y="45"/>
                </a:cubicBezTo>
                <a:cubicBezTo>
                  <a:pt x="30" y="45"/>
                  <a:pt x="30" y="45"/>
                  <a:pt x="30" y="45"/>
                </a:cubicBezTo>
                <a:cubicBezTo>
                  <a:pt x="31" y="45"/>
                  <a:pt x="32" y="44"/>
                  <a:pt x="32" y="43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4"/>
                  <a:pt x="31" y="3"/>
                  <a:pt x="30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3"/>
                  <a:pt x="20" y="4"/>
                  <a:pt x="20" y="5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4"/>
                  <a:pt x="21" y="45"/>
                  <a:pt x="22" y="45"/>
                </a:cubicBezTo>
                <a:close/>
                <a:moveTo>
                  <a:pt x="24" y="7"/>
                </a:moveTo>
                <a:cubicBezTo>
                  <a:pt x="24" y="7"/>
                  <a:pt x="24" y="7"/>
                  <a:pt x="24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41"/>
                  <a:pt x="28" y="41"/>
                  <a:pt x="28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7"/>
                  <a:pt x="24" y="7"/>
                  <a:pt x="24" y="7"/>
                </a:cubicBezTo>
                <a:close/>
                <a:moveTo>
                  <a:pt x="7" y="45"/>
                </a:moveTo>
                <a:cubicBezTo>
                  <a:pt x="7" y="45"/>
                  <a:pt x="7" y="45"/>
                  <a:pt x="7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7" y="45"/>
                  <a:pt x="17" y="44"/>
                  <a:pt x="17" y="43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28"/>
                  <a:pt x="17" y="28"/>
                  <a:pt x="16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5" y="28"/>
                  <a:pt x="5" y="30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4"/>
                  <a:pt x="6" y="45"/>
                  <a:pt x="7" y="45"/>
                </a:cubicBezTo>
                <a:close/>
                <a:moveTo>
                  <a:pt x="9" y="31"/>
                </a:moveTo>
                <a:cubicBezTo>
                  <a:pt x="9" y="31"/>
                  <a:pt x="9" y="31"/>
                  <a:pt x="9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41"/>
                  <a:pt x="14" y="41"/>
                  <a:pt x="14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9" y="31"/>
                  <a:pt x="9" y="31"/>
                  <a:pt x="9" y="31"/>
                </a:cubicBezTo>
                <a:close/>
                <a:moveTo>
                  <a:pt x="37" y="45"/>
                </a:moveTo>
                <a:cubicBezTo>
                  <a:pt x="37" y="45"/>
                  <a:pt x="37" y="45"/>
                  <a:pt x="37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6" y="45"/>
                  <a:pt x="47" y="44"/>
                  <a:pt x="47" y="43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4"/>
                  <a:pt x="46" y="13"/>
                  <a:pt x="45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5" y="13"/>
                  <a:pt x="35" y="14"/>
                  <a:pt x="35" y="15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4"/>
                  <a:pt x="35" y="45"/>
                  <a:pt x="37" y="45"/>
                </a:cubicBezTo>
                <a:close/>
                <a:moveTo>
                  <a:pt x="38" y="17"/>
                </a:moveTo>
                <a:cubicBezTo>
                  <a:pt x="38" y="17"/>
                  <a:pt x="38" y="17"/>
                  <a:pt x="38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41"/>
                  <a:pt x="43" y="41"/>
                  <a:pt x="43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8" y="17"/>
                  <a:pt x="38" y="17"/>
                  <a:pt x="38" y="1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Freeform 368">
            <a:extLst>
              <a:ext uri="{FF2B5EF4-FFF2-40B4-BE49-F238E27FC236}">
                <a16:creationId xmlns:a16="http://schemas.microsoft.com/office/drawing/2014/main" id="{8890B326-CC2A-B9A6-6F4A-4D08AB9F8AF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480570" y="1115612"/>
            <a:ext cx="662400" cy="648000"/>
          </a:xfrm>
          <a:custGeom>
            <a:avLst/>
            <a:gdLst>
              <a:gd name="T0" fmla="*/ 98425 w 46"/>
              <a:gd name="T1" fmla="*/ 3175 h 45"/>
              <a:gd name="T2" fmla="*/ 142875 w 46"/>
              <a:gd name="T3" fmla="*/ 28575 h 45"/>
              <a:gd name="T4" fmla="*/ 146050 w 46"/>
              <a:gd name="T5" fmla="*/ 31750 h 45"/>
              <a:gd name="T6" fmla="*/ 146050 w 46"/>
              <a:gd name="T7" fmla="*/ 31750 h 45"/>
              <a:gd name="T8" fmla="*/ 146050 w 46"/>
              <a:gd name="T9" fmla="*/ 136525 h 45"/>
              <a:gd name="T10" fmla="*/ 139700 w 46"/>
              <a:gd name="T11" fmla="*/ 139700 h 45"/>
              <a:gd name="T12" fmla="*/ 136525 w 46"/>
              <a:gd name="T13" fmla="*/ 139700 h 45"/>
              <a:gd name="T14" fmla="*/ 95250 w 46"/>
              <a:gd name="T15" fmla="*/ 114300 h 45"/>
              <a:gd name="T16" fmla="*/ 53975 w 46"/>
              <a:gd name="T17" fmla="*/ 139700 h 45"/>
              <a:gd name="T18" fmla="*/ 47625 w 46"/>
              <a:gd name="T19" fmla="*/ 139700 h 45"/>
              <a:gd name="T20" fmla="*/ 3175 w 46"/>
              <a:gd name="T21" fmla="*/ 114300 h 45"/>
              <a:gd name="T22" fmla="*/ 0 w 46"/>
              <a:gd name="T23" fmla="*/ 107950 h 45"/>
              <a:gd name="T24" fmla="*/ 0 w 46"/>
              <a:gd name="T25" fmla="*/ 107950 h 45"/>
              <a:gd name="T26" fmla="*/ 0 w 46"/>
              <a:gd name="T27" fmla="*/ 6350 h 45"/>
              <a:gd name="T28" fmla="*/ 3175 w 46"/>
              <a:gd name="T29" fmla="*/ 0 h 45"/>
              <a:gd name="T30" fmla="*/ 9525 w 46"/>
              <a:gd name="T31" fmla="*/ 3175 h 45"/>
              <a:gd name="T32" fmla="*/ 50800 w 46"/>
              <a:gd name="T33" fmla="*/ 25400 h 45"/>
              <a:gd name="T34" fmla="*/ 92075 w 46"/>
              <a:gd name="T35" fmla="*/ 3175 h 45"/>
              <a:gd name="T36" fmla="*/ 98425 w 46"/>
              <a:gd name="T37" fmla="*/ 3175 h 45"/>
              <a:gd name="T38" fmla="*/ 98425 w 46"/>
              <a:gd name="T39" fmla="*/ 3175 h 45"/>
              <a:gd name="T40" fmla="*/ 98425 w 46"/>
              <a:gd name="T41" fmla="*/ 15875 h 45"/>
              <a:gd name="T42" fmla="*/ 98425 w 46"/>
              <a:gd name="T43" fmla="*/ 15875 h 45"/>
              <a:gd name="T44" fmla="*/ 98425 w 46"/>
              <a:gd name="T45" fmla="*/ 104775 h 45"/>
              <a:gd name="T46" fmla="*/ 133350 w 46"/>
              <a:gd name="T47" fmla="*/ 127000 h 45"/>
              <a:gd name="T48" fmla="*/ 133350 w 46"/>
              <a:gd name="T49" fmla="*/ 34925 h 45"/>
              <a:gd name="T50" fmla="*/ 98425 w 46"/>
              <a:gd name="T51" fmla="*/ 15875 h 45"/>
              <a:gd name="T52" fmla="*/ 92075 w 46"/>
              <a:gd name="T53" fmla="*/ 104775 h 45"/>
              <a:gd name="T54" fmla="*/ 92075 w 46"/>
              <a:gd name="T55" fmla="*/ 104775 h 45"/>
              <a:gd name="T56" fmla="*/ 92075 w 46"/>
              <a:gd name="T57" fmla="*/ 15875 h 45"/>
              <a:gd name="T58" fmla="*/ 53975 w 46"/>
              <a:gd name="T59" fmla="*/ 38100 h 45"/>
              <a:gd name="T60" fmla="*/ 53975 w 46"/>
              <a:gd name="T61" fmla="*/ 127000 h 45"/>
              <a:gd name="T62" fmla="*/ 92075 w 46"/>
              <a:gd name="T63" fmla="*/ 104775 h 45"/>
              <a:gd name="T64" fmla="*/ 47625 w 46"/>
              <a:gd name="T65" fmla="*/ 38100 h 45"/>
              <a:gd name="T66" fmla="*/ 47625 w 46"/>
              <a:gd name="T67" fmla="*/ 38100 h 45"/>
              <a:gd name="T68" fmla="*/ 9525 w 46"/>
              <a:gd name="T69" fmla="*/ 15875 h 45"/>
              <a:gd name="T70" fmla="*/ 9525 w 46"/>
              <a:gd name="T71" fmla="*/ 104775 h 45"/>
              <a:gd name="T72" fmla="*/ 47625 w 46"/>
              <a:gd name="T73" fmla="*/ 127000 h 45"/>
              <a:gd name="T74" fmla="*/ 47625 w 46"/>
              <a:gd name="T75" fmla="*/ 38100 h 4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6" h="45">
                <a:moveTo>
                  <a:pt x="31" y="1"/>
                </a:moveTo>
                <a:cubicBezTo>
                  <a:pt x="45" y="9"/>
                  <a:pt x="45" y="9"/>
                  <a:pt x="45" y="9"/>
                </a:cubicBezTo>
                <a:cubicBezTo>
                  <a:pt x="46" y="9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4"/>
                  <a:pt x="45" y="44"/>
                  <a:pt x="44" y="44"/>
                </a:cubicBezTo>
                <a:cubicBezTo>
                  <a:pt x="44" y="44"/>
                  <a:pt x="43" y="44"/>
                  <a:pt x="43" y="44"/>
                </a:cubicBezTo>
                <a:cubicBezTo>
                  <a:pt x="30" y="36"/>
                  <a:pt x="30" y="36"/>
                  <a:pt x="30" y="36"/>
                </a:cubicBezTo>
                <a:cubicBezTo>
                  <a:pt x="17" y="44"/>
                  <a:pt x="17" y="44"/>
                  <a:pt x="17" y="44"/>
                </a:cubicBezTo>
                <a:cubicBezTo>
                  <a:pt x="16" y="45"/>
                  <a:pt x="15" y="44"/>
                  <a:pt x="15" y="44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6"/>
                  <a:pt x="0" y="35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" y="0"/>
                  <a:pt x="2" y="1"/>
                  <a:pt x="3" y="1"/>
                </a:cubicBezTo>
                <a:cubicBezTo>
                  <a:pt x="16" y="8"/>
                  <a:pt x="16" y="8"/>
                  <a:pt x="16" y="8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0"/>
                  <a:pt x="30" y="0"/>
                  <a:pt x="31" y="1"/>
                </a:cubicBezTo>
                <a:cubicBezTo>
                  <a:pt x="31" y="1"/>
                  <a:pt x="31" y="1"/>
                  <a:pt x="31" y="1"/>
                </a:cubicBezTo>
                <a:close/>
                <a:moveTo>
                  <a:pt x="31" y="5"/>
                </a:moveTo>
                <a:cubicBezTo>
                  <a:pt x="31" y="5"/>
                  <a:pt x="31" y="5"/>
                  <a:pt x="31" y="5"/>
                </a:cubicBezTo>
                <a:cubicBezTo>
                  <a:pt x="31" y="33"/>
                  <a:pt x="31" y="33"/>
                  <a:pt x="31" y="33"/>
                </a:cubicBezTo>
                <a:cubicBezTo>
                  <a:pt x="42" y="40"/>
                  <a:pt x="42" y="40"/>
                  <a:pt x="42" y="40"/>
                </a:cubicBezTo>
                <a:cubicBezTo>
                  <a:pt x="42" y="11"/>
                  <a:pt x="42" y="11"/>
                  <a:pt x="42" y="11"/>
                </a:cubicBezTo>
                <a:cubicBezTo>
                  <a:pt x="31" y="5"/>
                  <a:pt x="31" y="5"/>
                  <a:pt x="31" y="5"/>
                </a:cubicBezTo>
                <a:close/>
                <a:moveTo>
                  <a:pt x="29" y="33"/>
                </a:moveTo>
                <a:cubicBezTo>
                  <a:pt x="29" y="33"/>
                  <a:pt x="29" y="33"/>
                  <a:pt x="29" y="33"/>
                </a:cubicBezTo>
                <a:cubicBezTo>
                  <a:pt x="29" y="5"/>
                  <a:pt x="29" y="5"/>
                  <a:pt x="29" y="5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40"/>
                  <a:pt x="17" y="40"/>
                  <a:pt x="17" y="40"/>
                </a:cubicBezTo>
                <a:cubicBezTo>
                  <a:pt x="29" y="33"/>
                  <a:pt x="29" y="33"/>
                  <a:pt x="29" y="33"/>
                </a:cubicBezTo>
                <a:close/>
                <a:moveTo>
                  <a:pt x="15" y="12"/>
                </a:moveTo>
                <a:cubicBezTo>
                  <a:pt x="15" y="12"/>
                  <a:pt x="15" y="12"/>
                  <a:pt x="15" y="12"/>
                </a:cubicBezTo>
                <a:cubicBezTo>
                  <a:pt x="3" y="5"/>
                  <a:pt x="3" y="5"/>
                  <a:pt x="3" y="5"/>
                </a:cubicBezTo>
                <a:cubicBezTo>
                  <a:pt x="3" y="33"/>
                  <a:pt x="3" y="33"/>
                  <a:pt x="3" y="33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12"/>
                  <a:pt x="15" y="12"/>
                  <a:pt x="15" y="1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6" name="Freeform 194">
            <a:extLst>
              <a:ext uri="{FF2B5EF4-FFF2-40B4-BE49-F238E27FC236}">
                <a16:creationId xmlns:a16="http://schemas.microsoft.com/office/drawing/2014/main" id="{C6789EA1-9CDE-A731-C6B1-365E9B5E0DF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262746" y="1649557"/>
            <a:ext cx="642006" cy="648000"/>
          </a:xfrm>
          <a:custGeom>
            <a:avLst/>
            <a:gdLst>
              <a:gd name="T0" fmla="*/ 38460 w 53"/>
              <a:gd name="T1" fmla="*/ 38100 h 54"/>
              <a:gd name="T2" fmla="*/ 51279 w 53"/>
              <a:gd name="T3" fmla="*/ 22225 h 54"/>
              <a:gd name="T4" fmla="*/ 12820 w 53"/>
              <a:gd name="T5" fmla="*/ 44450 h 54"/>
              <a:gd name="T6" fmla="*/ 73714 w 53"/>
              <a:gd name="T7" fmla="*/ 44450 h 54"/>
              <a:gd name="T8" fmla="*/ 64099 w 53"/>
              <a:gd name="T9" fmla="*/ 44450 h 54"/>
              <a:gd name="T10" fmla="*/ 57689 w 53"/>
              <a:gd name="T11" fmla="*/ 41275 h 54"/>
              <a:gd name="T12" fmla="*/ 54484 w 53"/>
              <a:gd name="T13" fmla="*/ 25400 h 54"/>
              <a:gd name="T14" fmla="*/ 131403 w 53"/>
              <a:gd name="T15" fmla="*/ 85725 h 54"/>
              <a:gd name="T16" fmla="*/ 166658 w 53"/>
              <a:gd name="T17" fmla="*/ 120650 h 54"/>
              <a:gd name="T18" fmla="*/ 128198 w 53"/>
              <a:gd name="T19" fmla="*/ 168275 h 54"/>
              <a:gd name="T20" fmla="*/ 118584 w 53"/>
              <a:gd name="T21" fmla="*/ 168275 h 54"/>
              <a:gd name="T22" fmla="*/ 51279 w 53"/>
              <a:gd name="T23" fmla="*/ 168275 h 54"/>
              <a:gd name="T24" fmla="*/ 6410 w 53"/>
              <a:gd name="T25" fmla="*/ 168275 h 54"/>
              <a:gd name="T26" fmla="*/ 0 w 53"/>
              <a:gd name="T27" fmla="*/ 123825 h 54"/>
              <a:gd name="T28" fmla="*/ 35255 w 53"/>
              <a:gd name="T29" fmla="*/ 85725 h 54"/>
              <a:gd name="T30" fmla="*/ 0 w 53"/>
              <a:gd name="T31" fmla="*/ 41275 h 54"/>
              <a:gd name="T32" fmla="*/ 48074 w 53"/>
              <a:gd name="T33" fmla="*/ 3175 h 54"/>
              <a:gd name="T34" fmla="*/ 115379 w 53"/>
              <a:gd name="T35" fmla="*/ 6350 h 54"/>
              <a:gd name="T36" fmla="*/ 166658 w 53"/>
              <a:gd name="T37" fmla="*/ 34925 h 54"/>
              <a:gd name="T38" fmla="*/ 131403 w 53"/>
              <a:gd name="T39" fmla="*/ 85725 h 54"/>
              <a:gd name="T40" fmla="*/ 92944 w 53"/>
              <a:gd name="T41" fmla="*/ 123825 h 54"/>
              <a:gd name="T42" fmla="*/ 153838 w 53"/>
              <a:gd name="T43" fmla="*/ 123825 h 54"/>
              <a:gd name="T44" fmla="*/ 137813 w 53"/>
              <a:gd name="T45" fmla="*/ 130175 h 54"/>
              <a:gd name="T46" fmla="*/ 134608 w 53"/>
              <a:gd name="T47" fmla="*/ 123825 h 54"/>
              <a:gd name="T48" fmla="*/ 134608 w 53"/>
              <a:gd name="T49" fmla="*/ 104775 h 54"/>
              <a:gd name="T50" fmla="*/ 124994 w 53"/>
              <a:gd name="T51" fmla="*/ 111125 h 54"/>
              <a:gd name="T52" fmla="*/ 131403 w 53"/>
              <a:gd name="T53" fmla="*/ 101600 h 54"/>
              <a:gd name="T54" fmla="*/ 92944 w 53"/>
              <a:gd name="T55" fmla="*/ 123825 h 54"/>
              <a:gd name="T56" fmla="*/ 35255 w 53"/>
              <a:gd name="T57" fmla="*/ 146050 h 54"/>
              <a:gd name="T58" fmla="*/ 118584 w 53"/>
              <a:gd name="T59" fmla="*/ 41275 h 54"/>
              <a:gd name="T60" fmla="*/ 35255 w 53"/>
              <a:gd name="T61" fmla="*/ 146050 h 54"/>
              <a:gd name="T62" fmla="*/ 137813 w 53"/>
              <a:gd name="T63" fmla="*/ 50800 h 54"/>
              <a:gd name="T64" fmla="*/ 137813 w 53"/>
              <a:gd name="T65" fmla="*/ 50800 h 54"/>
              <a:gd name="T66" fmla="*/ 137813 w 53"/>
              <a:gd name="T67" fmla="*/ 50800 h 54"/>
              <a:gd name="T68" fmla="*/ 157043 w 53"/>
              <a:gd name="T69" fmla="*/ 44450 h 54"/>
              <a:gd name="T70" fmla="*/ 131403 w 53"/>
              <a:gd name="T71" fmla="*/ 15875 h 54"/>
              <a:gd name="T72" fmla="*/ 112174 w 53"/>
              <a:gd name="T73" fmla="*/ 25400 h 54"/>
              <a:gd name="T74" fmla="*/ 118584 w 53"/>
              <a:gd name="T75" fmla="*/ 31750 h 54"/>
              <a:gd name="T76" fmla="*/ 118584 w 53"/>
              <a:gd name="T77" fmla="*/ 31750 h 54"/>
              <a:gd name="T78" fmla="*/ 121789 w 53"/>
              <a:gd name="T79" fmla="*/ 31750 h 54"/>
              <a:gd name="T80" fmla="*/ 137813 w 53"/>
              <a:gd name="T81" fmla="*/ 50800 h 54"/>
              <a:gd name="T82" fmla="*/ 137813 w 53"/>
              <a:gd name="T83" fmla="*/ 50800 h 54"/>
              <a:gd name="T84" fmla="*/ 134608 w 53"/>
              <a:gd name="T85" fmla="*/ 57150 h 54"/>
              <a:gd name="T86" fmla="*/ 44869 w 53"/>
              <a:gd name="T87" fmla="*/ 155575 h 54"/>
              <a:gd name="T88" fmla="*/ 134608 w 53"/>
              <a:gd name="T89" fmla="*/ 57150 h 54"/>
              <a:gd name="T90" fmla="*/ 16025 w 53"/>
              <a:gd name="T91" fmla="*/ 130175 h 54"/>
              <a:gd name="T92" fmla="*/ 108969 w 53"/>
              <a:gd name="T93" fmla="*/ 31750 h 54"/>
              <a:gd name="T94" fmla="*/ 16025 w 53"/>
              <a:gd name="T95" fmla="*/ 130175 h 54"/>
              <a:gd name="T96" fmla="*/ 12820 w 53"/>
              <a:gd name="T97" fmla="*/ 133350 h 54"/>
              <a:gd name="T98" fmla="*/ 35255 w 53"/>
              <a:gd name="T99" fmla="*/ 155575 h 5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53" h="54">
                <a:moveTo>
                  <a:pt x="14" y="12"/>
                </a:moveTo>
                <a:cubicBezTo>
                  <a:pt x="14" y="12"/>
                  <a:pt x="13" y="12"/>
                  <a:pt x="12" y="12"/>
                </a:cubicBezTo>
                <a:cubicBezTo>
                  <a:pt x="12" y="11"/>
                  <a:pt x="12" y="11"/>
                  <a:pt x="12" y="10"/>
                </a:cubicBezTo>
                <a:cubicBezTo>
                  <a:pt x="16" y="7"/>
                  <a:pt x="16" y="7"/>
                  <a:pt x="16" y="7"/>
                </a:cubicBezTo>
                <a:cubicBezTo>
                  <a:pt x="14" y="5"/>
                  <a:pt x="14" y="5"/>
                  <a:pt x="14" y="5"/>
                </a:cubicBezTo>
                <a:cubicBezTo>
                  <a:pt x="4" y="14"/>
                  <a:pt x="4" y="14"/>
                  <a:pt x="4" y="14"/>
                </a:cubicBezTo>
                <a:cubicBezTo>
                  <a:pt x="14" y="24"/>
                  <a:pt x="14" y="24"/>
                  <a:pt x="14" y="24"/>
                </a:cubicBezTo>
                <a:cubicBezTo>
                  <a:pt x="23" y="14"/>
                  <a:pt x="23" y="14"/>
                  <a:pt x="23" y="14"/>
                </a:cubicBezTo>
                <a:cubicBezTo>
                  <a:pt x="22" y="13"/>
                  <a:pt x="22" y="13"/>
                  <a:pt x="22" y="13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5"/>
                  <a:pt x="19" y="15"/>
                  <a:pt x="18" y="14"/>
                </a:cubicBezTo>
                <a:cubicBezTo>
                  <a:pt x="18" y="14"/>
                  <a:pt x="18" y="13"/>
                  <a:pt x="18" y="13"/>
                </a:cubicBezTo>
                <a:cubicBezTo>
                  <a:pt x="20" y="11"/>
                  <a:pt x="20" y="11"/>
                  <a:pt x="20" y="11"/>
                </a:cubicBezTo>
                <a:cubicBezTo>
                  <a:pt x="17" y="8"/>
                  <a:pt x="17" y="8"/>
                  <a:pt x="17" y="8"/>
                </a:cubicBezTo>
                <a:cubicBezTo>
                  <a:pt x="14" y="12"/>
                  <a:pt x="14" y="12"/>
                  <a:pt x="14" y="12"/>
                </a:cubicBezTo>
                <a:close/>
                <a:moveTo>
                  <a:pt x="41" y="27"/>
                </a:moveTo>
                <a:cubicBezTo>
                  <a:pt x="41" y="27"/>
                  <a:pt x="41" y="27"/>
                  <a:pt x="41" y="27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39"/>
                  <a:pt x="53" y="40"/>
                  <a:pt x="52" y="41"/>
                </a:cubicBezTo>
                <a:cubicBezTo>
                  <a:pt x="40" y="53"/>
                  <a:pt x="40" y="53"/>
                  <a:pt x="40" y="53"/>
                </a:cubicBezTo>
                <a:cubicBezTo>
                  <a:pt x="39" y="54"/>
                  <a:pt x="38" y="54"/>
                  <a:pt x="37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26" y="42"/>
                  <a:pt x="26" y="42"/>
                  <a:pt x="26" y="42"/>
                </a:cubicBezTo>
                <a:cubicBezTo>
                  <a:pt x="16" y="53"/>
                  <a:pt x="16" y="53"/>
                  <a:pt x="16" y="53"/>
                </a:cubicBezTo>
                <a:cubicBezTo>
                  <a:pt x="15" y="53"/>
                  <a:pt x="15" y="53"/>
                  <a:pt x="14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3"/>
                  <a:pt x="0" y="52"/>
                  <a:pt x="0" y="51"/>
                </a:cubicBezTo>
                <a:cubicBezTo>
                  <a:pt x="0" y="47"/>
                  <a:pt x="0" y="43"/>
                  <a:pt x="0" y="39"/>
                </a:cubicBezTo>
                <a:cubicBezTo>
                  <a:pt x="0" y="38"/>
                  <a:pt x="0" y="38"/>
                  <a:pt x="0" y="37"/>
                </a:cubicBezTo>
                <a:cubicBezTo>
                  <a:pt x="11" y="27"/>
                  <a:pt x="11" y="27"/>
                  <a:pt x="11" y="2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5"/>
                  <a:pt x="0" y="14"/>
                  <a:pt x="0" y="13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0"/>
                  <a:pt x="15" y="0"/>
                  <a:pt x="15" y="1"/>
                </a:cubicBezTo>
                <a:cubicBezTo>
                  <a:pt x="26" y="12"/>
                  <a:pt x="26" y="12"/>
                  <a:pt x="26" y="12"/>
                </a:cubicBezTo>
                <a:cubicBezTo>
                  <a:pt x="36" y="2"/>
                  <a:pt x="36" y="2"/>
                  <a:pt x="36" y="2"/>
                </a:cubicBezTo>
                <a:cubicBezTo>
                  <a:pt x="38" y="0"/>
                  <a:pt x="42" y="0"/>
                  <a:pt x="44" y="2"/>
                </a:cubicBezTo>
                <a:cubicBezTo>
                  <a:pt x="46" y="4"/>
                  <a:pt x="51" y="8"/>
                  <a:pt x="52" y="11"/>
                </a:cubicBezTo>
                <a:cubicBezTo>
                  <a:pt x="53" y="13"/>
                  <a:pt x="53" y="16"/>
                  <a:pt x="51" y="17"/>
                </a:cubicBezTo>
                <a:cubicBezTo>
                  <a:pt x="41" y="27"/>
                  <a:pt x="41" y="27"/>
                  <a:pt x="41" y="27"/>
                </a:cubicBezTo>
                <a:close/>
                <a:moveTo>
                  <a:pt x="29" y="39"/>
                </a:moveTo>
                <a:cubicBezTo>
                  <a:pt x="29" y="39"/>
                  <a:pt x="29" y="39"/>
                  <a:pt x="29" y="39"/>
                </a:cubicBezTo>
                <a:cubicBezTo>
                  <a:pt x="39" y="49"/>
                  <a:pt x="39" y="49"/>
                  <a:pt x="39" y="49"/>
                </a:cubicBezTo>
                <a:cubicBezTo>
                  <a:pt x="48" y="39"/>
                  <a:pt x="48" y="39"/>
                  <a:pt x="48" y="39"/>
                </a:cubicBezTo>
                <a:cubicBezTo>
                  <a:pt x="47" y="38"/>
                  <a:pt x="47" y="38"/>
                  <a:pt x="47" y="38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41"/>
                  <a:pt x="42" y="41"/>
                  <a:pt x="42" y="41"/>
                </a:cubicBezTo>
                <a:cubicBezTo>
                  <a:pt x="41" y="40"/>
                  <a:pt x="41" y="40"/>
                  <a:pt x="42" y="39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42" y="33"/>
                  <a:pt x="42" y="33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39" y="35"/>
                  <a:pt x="39" y="35"/>
                </a:cubicBezTo>
                <a:cubicBezTo>
                  <a:pt x="38" y="34"/>
                  <a:pt x="38" y="34"/>
                  <a:pt x="39" y="33"/>
                </a:cubicBezTo>
                <a:cubicBezTo>
                  <a:pt x="41" y="32"/>
                  <a:pt x="41" y="32"/>
                  <a:pt x="41" y="32"/>
                </a:cubicBezTo>
                <a:cubicBezTo>
                  <a:pt x="39" y="30"/>
                  <a:pt x="39" y="30"/>
                  <a:pt x="39" y="30"/>
                </a:cubicBezTo>
                <a:cubicBezTo>
                  <a:pt x="29" y="39"/>
                  <a:pt x="29" y="39"/>
                  <a:pt x="29" y="39"/>
                </a:cubicBezTo>
                <a:close/>
                <a:moveTo>
                  <a:pt x="11" y="46"/>
                </a:moveTo>
                <a:cubicBezTo>
                  <a:pt x="11" y="46"/>
                  <a:pt x="11" y="46"/>
                  <a:pt x="11" y="46"/>
                </a:cubicBezTo>
                <a:cubicBezTo>
                  <a:pt x="21" y="36"/>
                  <a:pt x="31" y="26"/>
                  <a:pt x="40" y="16"/>
                </a:cubicBezTo>
                <a:cubicBezTo>
                  <a:pt x="39" y="15"/>
                  <a:pt x="38" y="14"/>
                  <a:pt x="37" y="13"/>
                </a:cubicBezTo>
                <a:cubicBezTo>
                  <a:pt x="7" y="42"/>
                  <a:pt x="7" y="42"/>
                  <a:pt x="7" y="42"/>
                </a:cubicBezTo>
                <a:cubicBezTo>
                  <a:pt x="11" y="46"/>
                  <a:pt x="11" y="46"/>
                  <a:pt x="11" y="46"/>
                </a:cubicBezTo>
                <a:close/>
                <a:moveTo>
                  <a:pt x="43" y="16"/>
                </a:move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5" y="18"/>
                  <a:pt x="45" y="18"/>
                  <a:pt x="45" y="18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3"/>
                  <a:pt x="49" y="12"/>
                </a:cubicBezTo>
                <a:cubicBezTo>
                  <a:pt x="46" y="10"/>
                  <a:pt x="44" y="7"/>
                  <a:pt x="41" y="5"/>
                </a:cubicBezTo>
                <a:cubicBezTo>
                  <a:pt x="40" y="4"/>
                  <a:pt x="39" y="4"/>
                  <a:pt x="39" y="5"/>
                </a:cubicBezTo>
                <a:cubicBezTo>
                  <a:pt x="35" y="8"/>
                  <a:pt x="35" y="8"/>
                  <a:pt x="35" y="8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10"/>
                  <a:pt x="38" y="10"/>
                  <a:pt x="38" y="10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6"/>
                  <a:pt x="43" y="16"/>
                  <a:pt x="43" y="16"/>
                </a:cubicBezTo>
                <a:close/>
                <a:moveTo>
                  <a:pt x="42" y="18"/>
                </a:moveTo>
                <a:cubicBezTo>
                  <a:pt x="42" y="18"/>
                  <a:pt x="42" y="18"/>
                  <a:pt x="42" y="18"/>
                </a:cubicBezTo>
                <a:cubicBezTo>
                  <a:pt x="32" y="28"/>
                  <a:pt x="22" y="38"/>
                  <a:pt x="12" y="48"/>
                </a:cubicBezTo>
                <a:cubicBezTo>
                  <a:pt x="14" y="49"/>
                  <a:pt x="14" y="49"/>
                  <a:pt x="14" y="49"/>
                </a:cubicBezTo>
                <a:cubicBezTo>
                  <a:pt x="43" y="20"/>
                  <a:pt x="43" y="20"/>
                  <a:pt x="43" y="20"/>
                </a:cubicBezTo>
                <a:cubicBezTo>
                  <a:pt x="42" y="18"/>
                  <a:pt x="42" y="18"/>
                  <a:pt x="42" y="18"/>
                </a:cubicBezTo>
                <a:close/>
                <a:moveTo>
                  <a:pt x="5" y="41"/>
                </a:moveTo>
                <a:cubicBezTo>
                  <a:pt x="5" y="41"/>
                  <a:pt x="5" y="41"/>
                  <a:pt x="5" y="41"/>
                </a:cubicBezTo>
                <a:cubicBezTo>
                  <a:pt x="35" y="11"/>
                  <a:pt x="35" y="11"/>
                  <a:pt x="35" y="11"/>
                </a:cubicBezTo>
                <a:cubicBezTo>
                  <a:pt x="34" y="10"/>
                  <a:pt x="34" y="10"/>
                  <a:pt x="34" y="10"/>
                </a:cubicBezTo>
                <a:cubicBezTo>
                  <a:pt x="4" y="39"/>
                  <a:pt x="4" y="39"/>
                  <a:pt x="4" y="39"/>
                </a:cubicBezTo>
                <a:cubicBezTo>
                  <a:pt x="5" y="41"/>
                  <a:pt x="5" y="41"/>
                  <a:pt x="5" y="41"/>
                </a:cubicBezTo>
                <a:close/>
                <a:moveTo>
                  <a:pt x="4" y="42"/>
                </a:moveTo>
                <a:cubicBezTo>
                  <a:pt x="4" y="42"/>
                  <a:pt x="4" y="42"/>
                  <a:pt x="4" y="42"/>
                </a:cubicBezTo>
                <a:cubicBezTo>
                  <a:pt x="4" y="45"/>
                  <a:pt x="4" y="47"/>
                  <a:pt x="4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4" y="42"/>
                  <a:pt x="4" y="42"/>
                  <a:pt x="4" y="4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98C84B5-181A-C531-6A06-36AD3C2D6692}"/>
              </a:ext>
            </a:extLst>
          </p:cNvPr>
          <p:cNvSpPr txBox="1"/>
          <p:nvPr/>
        </p:nvSpPr>
        <p:spPr>
          <a:xfrm>
            <a:off x="717601" y="5388453"/>
            <a:ext cx="1114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>
                    <a:lumMod val="95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STEP 01</a:t>
            </a:r>
            <a:endParaRPr lang="zh-CN" altLang="en-US" sz="2000" dirty="0">
              <a:solidFill>
                <a:prstClr val="white">
                  <a:lumMod val="95000"/>
                </a:prst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98ED286-54FF-0C32-C391-1305A0432E00}"/>
              </a:ext>
            </a:extLst>
          </p:cNvPr>
          <p:cNvSpPr txBox="1"/>
          <p:nvPr/>
        </p:nvSpPr>
        <p:spPr>
          <a:xfrm>
            <a:off x="4020847" y="5216204"/>
            <a:ext cx="1114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>
                    <a:lumMod val="95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STEP 02</a:t>
            </a:r>
            <a:endParaRPr lang="zh-CN" altLang="en-US" sz="2000" dirty="0">
              <a:solidFill>
                <a:prstClr val="white">
                  <a:lumMod val="95000"/>
                </a:prst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22012D9-C6C2-42B0-B51E-CAE79A17A5FC}"/>
              </a:ext>
            </a:extLst>
          </p:cNvPr>
          <p:cNvSpPr txBox="1"/>
          <p:nvPr/>
        </p:nvSpPr>
        <p:spPr>
          <a:xfrm>
            <a:off x="7412243" y="4884057"/>
            <a:ext cx="1114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>
                    <a:lumMod val="95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STEP 03</a:t>
            </a:r>
            <a:endParaRPr lang="zh-CN" altLang="en-US" sz="2000" dirty="0">
              <a:solidFill>
                <a:prstClr val="white">
                  <a:lumMod val="95000"/>
                </a:prst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7BE0B43-EECA-1F07-F865-3C9F9E37D2E4}"/>
              </a:ext>
            </a:extLst>
          </p:cNvPr>
          <p:cNvSpPr txBox="1"/>
          <p:nvPr/>
        </p:nvSpPr>
        <p:spPr>
          <a:xfrm>
            <a:off x="10657890" y="4658641"/>
            <a:ext cx="1114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>
                    <a:lumMod val="95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STEP 04</a:t>
            </a:r>
            <a:endParaRPr lang="zh-CN" altLang="en-US" sz="2000" dirty="0">
              <a:solidFill>
                <a:prstClr val="white">
                  <a:lumMod val="95000"/>
                </a:prst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EF50403-4C70-155A-A0E1-EC998D19C915}"/>
              </a:ext>
            </a:extLst>
          </p:cNvPr>
          <p:cNvGrpSpPr/>
          <p:nvPr/>
        </p:nvGrpSpPr>
        <p:grpSpPr>
          <a:xfrm>
            <a:off x="806172" y="2525854"/>
            <a:ext cx="1590590" cy="1405820"/>
            <a:chOff x="1585595" y="1644659"/>
            <a:chExt cx="1590590" cy="1405820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662CD66-F7EB-F3E9-5656-B11544CCD4F6}"/>
                </a:ext>
              </a:extLst>
            </p:cNvPr>
            <p:cNvSpPr txBox="1"/>
            <p:nvPr/>
          </p:nvSpPr>
          <p:spPr>
            <a:xfrm>
              <a:off x="1767818" y="1644659"/>
              <a:ext cx="12261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F6E6F1F-9964-FCF4-C968-136CD2CDDC63}"/>
                </a:ext>
              </a:extLst>
            </p:cNvPr>
            <p:cNvSpPr txBox="1"/>
            <p:nvPr/>
          </p:nvSpPr>
          <p:spPr>
            <a:xfrm>
              <a:off x="1585595" y="1964861"/>
              <a:ext cx="1590590" cy="10856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3D90BAE-EBF0-6CA3-3E70-EC5C2B3B0742}"/>
              </a:ext>
            </a:extLst>
          </p:cNvPr>
          <p:cNvGrpSpPr/>
          <p:nvPr/>
        </p:nvGrpSpPr>
        <p:grpSpPr>
          <a:xfrm>
            <a:off x="3797255" y="2363028"/>
            <a:ext cx="1590590" cy="1405820"/>
            <a:chOff x="1585595" y="1644659"/>
            <a:chExt cx="1590590" cy="140582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7E82C84-7E07-AA40-AC10-7E894ED1B6AF}"/>
                </a:ext>
              </a:extLst>
            </p:cNvPr>
            <p:cNvSpPr txBox="1"/>
            <p:nvPr/>
          </p:nvSpPr>
          <p:spPr>
            <a:xfrm>
              <a:off x="1767818" y="1644659"/>
              <a:ext cx="12261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0123D3E-A618-C6BB-0816-C0D8A569DBF8}"/>
                </a:ext>
              </a:extLst>
            </p:cNvPr>
            <p:cNvSpPr txBox="1"/>
            <p:nvPr/>
          </p:nvSpPr>
          <p:spPr>
            <a:xfrm>
              <a:off x="1585595" y="1964861"/>
              <a:ext cx="1590590" cy="10856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78AAB47-DB0E-869E-13DF-60CAFB3AEF2E}"/>
              </a:ext>
            </a:extLst>
          </p:cNvPr>
          <p:cNvGrpSpPr/>
          <p:nvPr/>
        </p:nvGrpSpPr>
        <p:grpSpPr>
          <a:xfrm>
            <a:off x="7070195" y="1850516"/>
            <a:ext cx="1590590" cy="1405820"/>
            <a:chOff x="1585595" y="1644659"/>
            <a:chExt cx="1590590" cy="1405820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78C99F8-1173-D667-6C73-65D0445D82CE}"/>
                </a:ext>
              </a:extLst>
            </p:cNvPr>
            <p:cNvSpPr txBox="1"/>
            <p:nvPr/>
          </p:nvSpPr>
          <p:spPr>
            <a:xfrm>
              <a:off x="1767818" y="1644659"/>
              <a:ext cx="12261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A1D3CE3-D3C9-D199-E041-39A2F10AE694}"/>
                </a:ext>
              </a:extLst>
            </p:cNvPr>
            <p:cNvSpPr txBox="1"/>
            <p:nvPr/>
          </p:nvSpPr>
          <p:spPr>
            <a:xfrm>
              <a:off x="1585595" y="1964861"/>
              <a:ext cx="1590590" cy="10856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138396A-4B7B-3597-FDDF-2AD7EE3A46D7}"/>
              </a:ext>
            </a:extLst>
          </p:cNvPr>
          <p:cNvGrpSpPr/>
          <p:nvPr/>
        </p:nvGrpSpPr>
        <p:grpSpPr>
          <a:xfrm>
            <a:off x="9933117" y="1502384"/>
            <a:ext cx="1590590" cy="1405820"/>
            <a:chOff x="1585595" y="1644659"/>
            <a:chExt cx="1590590" cy="1405820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468763F-7DB3-99CB-145D-B9289D549753}"/>
                </a:ext>
              </a:extLst>
            </p:cNvPr>
            <p:cNvSpPr txBox="1"/>
            <p:nvPr/>
          </p:nvSpPr>
          <p:spPr>
            <a:xfrm>
              <a:off x="1767818" y="1644659"/>
              <a:ext cx="12261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5F9A753-8522-3E7A-6E4E-9E697F8E4841}"/>
                </a:ext>
              </a:extLst>
            </p:cNvPr>
            <p:cNvSpPr txBox="1"/>
            <p:nvPr/>
          </p:nvSpPr>
          <p:spPr>
            <a:xfrm>
              <a:off x="1585595" y="1964861"/>
              <a:ext cx="1590590" cy="10856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6128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0E50623-DC7F-C766-623D-EADFF79D809E}"/>
              </a:ext>
            </a:extLst>
          </p:cNvPr>
          <p:cNvSpPr txBox="1"/>
          <p:nvPr/>
        </p:nvSpPr>
        <p:spPr>
          <a:xfrm>
            <a:off x="1200150" y="375985"/>
            <a:ext cx="3182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F34AE"/>
                </a:solidFill>
                <a:latin typeface="DOUYUFont2.0" pitchFamily="2" charset="-128"/>
                <a:ea typeface="DOUYUFont2.0" pitchFamily="2" charset="-128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84B22F-EE5A-59FB-1F85-644C8AE45220}"/>
              </a:ext>
            </a:extLst>
          </p:cNvPr>
          <p:cNvSpPr txBox="1"/>
          <p:nvPr/>
        </p:nvSpPr>
        <p:spPr>
          <a:xfrm>
            <a:off x="1200150" y="673239"/>
            <a:ext cx="2630848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8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</a:rPr>
              <a:t>Click here to add the title text</a:t>
            </a:r>
            <a:endParaRPr lang="zh-CN" altLang="en-US" sz="1080" dirty="0">
              <a:solidFill>
                <a:schemeClr val="bg1">
                  <a:lumMod val="85000"/>
                </a:schemeClr>
              </a:solidFill>
              <a:latin typeface="DOUYUFont2.0" pitchFamily="2" charset="-128"/>
              <a:ea typeface="DOUYUFont2.0" pitchFamily="2" charset="-128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24E2CFE-CB35-B680-4517-A48A0989FD59}"/>
              </a:ext>
            </a:extLst>
          </p:cNvPr>
          <p:cNvSpPr/>
          <p:nvPr/>
        </p:nvSpPr>
        <p:spPr>
          <a:xfrm>
            <a:off x="1" y="1042574"/>
            <a:ext cx="1568456" cy="1080000"/>
          </a:xfrm>
          <a:prstGeom prst="rect">
            <a:avLst/>
          </a:prstGeom>
          <a:solidFill>
            <a:srgbClr val="ADB9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任意多边形 43">
            <a:extLst>
              <a:ext uri="{FF2B5EF4-FFF2-40B4-BE49-F238E27FC236}">
                <a16:creationId xmlns:a16="http://schemas.microsoft.com/office/drawing/2014/main" id="{616D992E-383B-C4C4-D1FC-46291D62E119}"/>
              </a:ext>
            </a:extLst>
          </p:cNvPr>
          <p:cNvSpPr/>
          <p:nvPr/>
        </p:nvSpPr>
        <p:spPr>
          <a:xfrm rot="5400000">
            <a:off x="1731230" y="879795"/>
            <a:ext cx="1549958" cy="1875510"/>
          </a:xfrm>
          <a:custGeom>
            <a:avLst/>
            <a:gdLst>
              <a:gd name="connsiteX0" fmla="*/ 0 w 1549958"/>
              <a:gd name="connsiteY0" fmla="*/ 1875510 h 1875510"/>
              <a:gd name="connsiteX1" fmla="*/ 757937 w 1549958"/>
              <a:gd name="connsiteY1" fmla="*/ 3 h 1875510"/>
              <a:gd name="connsiteX2" fmla="*/ 1112139 w 1549958"/>
              <a:gd name="connsiteY2" fmla="*/ 3 h 1875510"/>
              <a:gd name="connsiteX3" fmla="*/ 1112140 w 1549958"/>
              <a:gd name="connsiteY3" fmla="*/ 0 h 1875510"/>
              <a:gd name="connsiteX4" fmla="*/ 1549958 w 1549958"/>
              <a:gd name="connsiteY4" fmla="*/ 0 h 1875510"/>
              <a:gd name="connsiteX5" fmla="*/ 1079044 w 1549958"/>
              <a:gd name="connsiteY5" fmla="*/ 1875508 h 1875510"/>
              <a:gd name="connsiteX6" fmla="*/ 697675 w 1549958"/>
              <a:gd name="connsiteY6" fmla="*/ 1875508 h 1875510"/>
              <a:gd name="connsiteX7" fmla="*/ 697674 w 1549958"/>
              <a:gd name="connsiteY7" fmla="*/ 1875510 h 1875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9958" h="1875510">
                <a:moveTo>
                  <a:pt x="0" y="1875510"/>
                </a:moveTo>
                <a:lnTo>
                  <a:pt x="757937" y="3"/>
                </a:lnTo>
                <a:lnTo>
                  <a:pt x="1112139" y="3"/>
                </a:lnTo>
                <a:lnTo>
                  <a:pt x="1112140" y="0"/>
                </a:lnTo>
                <a:lnTo>
                  <a:pt x="1549958" y="0"/>
                </a:lnTo>
                <a:lnTo>
                  <a:pt x="1079044" y="1875508"/>
                </a:lnTo>
                <a:lnTo>
                  <a:pt x="697675" y="1875508"/>
                </a:lnTo>
                <a:lnTo>
                  <a:pt x="697674" y="1875510"/>
                </a:lnTo>
                <a:close/>
              </a:path>
            </a:pathLst>
          </a:custGeom>
          <a:solidFill>
            <a:srgbClr val="3E3E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五边形 31">
            <a:extLst>
              <a:ext uri="{FF2B5EF4-FFF2-40B4-BE49-F238E27FC236}">
                <a16:creationId xmlns:a16="http://schemas.microsoft.com/office/drawing/2014/main" id="{9E2D4243-20D3-C589-DEE3-433C704AD013}"/>
              </a:ext>
            </a:extLst>
          </p:cNvPr>
          <p:cNvSpPr/>
          <p:nvPr/>
        </p:nvSpPr>
        <p:spPr>
          <a:xfrm>
            <a:off x="3443965" y="1800529"/>
            <a:ext cx="3991892" cy="792000"/>
          </a:xfrm>
          <a:prstGeom prst="homePlate">
            <a:avLst/>
          </a:prstGeom>
          <a:solidFill>
            <a:srgbClr val="0F34A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3F80F61-625F-C734-FBB6-A9896269C24D}"/>
              </a:ext>
            </a:extLst>
          </p:cNvPr>
          <p:cNvSpPr/>
          <p:nvPr/>
        </p:nvSpPr>
        <p:spPr>
          <a:xfrm>
            <a:off x="0" y="2412184"/>
            <a:ext cx="1568457" cy="1080000"/>
          </a:xfrm>
          <a:prstGeom prst="rect">
            <a:avLst/>
          </a:prstGeom>
          <a:solidFill>
            <a:srgbClr val="ADB9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任意多边形 49">
            <a:extLst>
              <a:ext uri="{FF2B5EF4-FFF2-40B4-BE49-F238E27FC236}">
                <a16:creationId xmlns:a16="http://schemas.microsoft.com/office/drawing/2014/main" id="{52118E35-A61D-1ECC-DDDF-D3925BFEE772}"/>
              </a:ext>
            </a:extLst>
          </p:cNvPr>
          <p:cNvSpPr/>
          <p:nvPr/>
        </p:nvSpPr>
        <p:spPr>
          <a:xfrm rot="5400000">
            <a:off x="1925090" y="2055546"/>
            <a:ext cx="1162236" cy="1875511"/>
          </a:xfrm>
          <a:custGeom>
            <a:avLst/>
            <a:gdLst>
              <a:gd name="connsiteX0" fmla="*/ 0 w 1162236"/>
              <a:gd name="connsiteY0" fmla="*/ 1875511 h 1875511"/>
              <a:gd name="connsiteX1" fmla="*/ 370951 w 1162236"/>
              <a:gd name="connsiteY1" fmla="*/ 0 h 1875511"/>
              <a:gd name="connsiteX2" fmla="*/ 651211 w 1162236"/>
              <a:gd name="connsiteY2" fmla="*/ 0 h 1875511"/>
              <a:gd name="connsiteX3" fmla="*/ 1162236 w 1162236"/>
              <a:gd name="connsiteY3" fmla="*/ 0 h 1875511"/>
              <a:gd name="connsiteX4" fmla="*/ 1081215 w 1162236"/>
              <a:gd name="connsiteY4" fmla="*/ 1875511 h 1875511"/>
              <a:gd name="connsiteX5" fmla="*/ 791285 w 1162236"/>
              <a:gd name="connsiteY5" fmla="*/ 1875511 h 1875511"/>
              <a:gd name="connsiteX6" fmla="*/ 570190 w 1162236"/>
              <a:gd name="connsiteY6" fmla="*/ 1875511 h 1875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2236" h="1875511">
                <a:moveTo>
                  <a:pt x="0" y="1875511"/>
                </a:moveTo>
                <a:lnTo>
                  <a:pt x="370951" y="0"/>
                </a:lnTo>
                <a:lnTo>
                  <a:pt x="651211" y="0"/>
                </a:lnTo>
                <a:lnTo>
                  <a:pt x="1162236" y="0"/>
                </a:lnTo>
                <a:lnTo>
                  <a:pt x="1081215" y="1875511"/>
                </a:lnTo>
                <a:lnTo>
                  <a:pt x="791285" y="1875511"/>
                </a:lnTo>
                <a:lnTo>
                  <a:pt x="570190" y="1875511"/>
                </a:lnTo>
                <a:close/>
              </a:path>
            </a:pathLst>
          </a:custGeom>
          <a:solidFill>
            <a:srgbClr val="3E3E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五边形 45">
            <a:extLst>
              <a:ext uri="{FF2B5EF4-FFF2-40B4-BE49-F238E27FC236}">
                <a16:creationId xmlns:a16="http://schemas.microsoft.com/office/drawing/2014/main" id="{1580D4D0-120A-8029-417F-6166936D1207}"/>
              </a:ext>
            </a:extLst>
          </p:cNvPr>
          <p:cNvSpPr/>
          <p:nvPr/>
        </p:nvSpPr>
        <p:spPr>
          <a:xfrm>
            <a:off x="3443965" y="2782418"/>
            <a:ext cx="4855492" cy="792000"/>
          </a:xfrm>
          <a:prstGeom prst="homePlate">
            <a:avLst/>
          </a:prstGeom>
          <a:solidFill>
            <a:srgbClr val="0F34A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A0624C7-C597-F2CB-8E82-1701F6242492}"/>
              </a:ext>
            </a:extLst>
          </p:cNvPr>
          <p:cNvSpPr/>
          <p:nvPr/>
        </p:nvSpPr>
        <p:spPr>
          <a:xfrm>
            <a:off x="1" y="3793736"/>
            <a:ext cx="1568456" cy="1080000"/>
          </a:xfrm>
          <a:prstGeom prst="rect">
            <a:avLst/>
          </a:prstGeom>
          <a:solidFill>
            <a:srgbClr val="ADB9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任意多边形 55">
            <a:extLst>
              <a:ext uri="{FF2B5EF4-FFF2-40B4-BE49-F238E27FC236}">
                <a16:creationId xmlns:a16="http://schemas.microsoft.com/office/drawing/2014/main" id="{7847D90B-4DF3-BD2A-0C89-BA6F39EA4364}"/>
              </a:ext>
            </a:extLst>
          </p:cNvPr>
          <p:cNvSpPr/>
          <p:nvPr/>
        </p:nvSpPr>
        <p:spPr>
          <a:xfrm rot="16200000" flipH="1">
            <a:off x="1951494" y="3381268"/>
            <a:ext cx="1109428" cy="1875513"/>
          </a:xfrm>
          <a:custGeom>
            <a:avLst/>
            <a:gdLst>
              <a:gd name="connsiteX0" fmla="*/ 0 w 1109428"/>
              <a:gd name="connsiteY0" fmla="*/ 1875513 h 1875513"/>
              <a:gd name="connsiteX1" fmla="*/ 792886 w 1109428"/>
              <a:gd name="connsiteY1" fmla="*/ 1875513 h 1875513"/>
              <a:gd name="connsiteX2" fmla="*/ 1109428 w 1109428"/>
              <a:gd name="connsiteY2" fmla="*/ 1 h 1875513"/>
              <a:gd name="connsiteX3" fmla="*/ 478237 w 1109428"/>
              <a:gd name="connsiteY3" fmla="*/ 1 h 1875513"/>
              <a:gd name="connsiteX4" fmla="*/ 478237 w 1109428"/>
              <a:gd name="connsiteY4" fmla="*/ 0 h 1875513"/>
              <a:gd name="connsiteX5" fmla="*/ 29111 w 1109428"/>
              <a:gd name="connsiteY5" fmla="*/ 0 h 1875513"/>
              <a:gd name="connsiteX6" fmla="*/ 2384 w 1109428"/>
              <a:gd name="connsiteY6" fmla="*/ 1861389 h 187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9428" h="1875513">
                <a:moveTo>
                  <a:pt x="0" y="1875513"/>
                </a:moveTo>
                <a:lnTo>
                  <a:pt x="792886" y="1875513"/>
                </a:lnTo>
                <a:lnTo>
                  <a:pt x="1109428" y="1"/>
                </a:lnTo>
                <a:lnTo>
                  <a:pt x="478237" y="1"/>
                </a:lnTo>
                <a:lnTo>
                  <a:pt x="478237" y="0"/>
                </a:lnTo>
                <a:lnTo>
                  <a:pt x="29111" y="0"/>
                </a:lnTo>
                <a:lnTo>
                  <a:pt x="2384" y="1861389"/>
                </a:lnTo>
                <a:close/>
              </a:path>
            </a:pathLst>
          </a:custGeom>
          <a:solidFill>
            <a:srgbClr val="3E3E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五边形 46">
            <a:extLst>
              <a:ext uri="{FF2B5EF4-FFF2-40B4-BE49-F238E27FC236}">
                <a16:creationId xmlns:a16="http://schemas.microsoft.com/office/drawing/2014/main" id="{487EDCEE-2AEF-5718-1D29-AEF499FADA23}"/>
              </a:ext>
            </a:extLst>
          </p:cNvPr>
          <p:cNvSpPr/>
          <p:nvPr/>
        </p:nvSpPr>
        <p:spPr>
          <a:xfrm>
            <a:off x="3443965" y="3764307"/>
            <a:ext cx="5934992" cy="792000"/>
          </a:xfrm>
          <a:prstGeom prst="homePlate">
            <a:avLst/>
          </a:prstGeom>
          <a:solidFill>
            <a:srgbClr val="0F34A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F3DB1C6-F7AF-00A5-9B0D-6559465E085D}"/>
              </a:ext>
            </a:extLst>
          </p:cNvPr>
          <p:cNvSpPr/>
          <p:nvPr/>
        </p:nvSpPr>
        <p:spPr>
          <a:xfrm>
            <a:off x="1" y="5163346"/>
            <a:ext cx="1568456" cy="1080000"/>
          </a:xfrm>
          <a:prstGeom prst="rect">
            <a:avLst/>
          </a:prstGeom>
          <a:solidFill>
            <a:srgbClr val="ADB9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任意多边形 58">
            <a:extLst>
              <a:ext uri="{FF2B5EF4-FFF2-40B4-BE49-F238E27FC236}">
                <a16:creationId xmlns:a16="http://schemas.microsoft.com/office/drawing/2014/main" id="{7EB89C57-968C-C7EF-939A-2AF9EFD2CAC2}"/>
              </a:ext>
            </a:extLst>
          </p:cNvPr>
          <p:cNvSpPr/>
          <p:nvPr/>
        </p:nvSpPr>
        <p:spPr>
          <a:xfrm rot="16200000" flipH="1">
            <a:off x="1755698" y="4555080"/>
            <a:ext cx="1501020" cy="1875514"/>
          </a:xfrm>
          <a:custGeom>
            <a:avLst/>
            <a:gdLst>
              <a:gd name="connsiteX0" fmla="*/ 0 w 1501020"/>
              <a:gd name="connsiteY0" fmla="*/ 1875514 h 1875514"/>
              <a:gd name="connsiteX1" fmla="*/ 792389 w 1501020"/>
              <a:gd name="connsiteY1" fmla="*/ 1875514 h 1875514"/>
              <a:gd name="connsiteX2" fmla="*/ 1501020 w 1501020"/>
              <a:gd name="connsiteY2" fmla="*/ 1 h 1875514"/>
              <a:gd name="connsiteX3" fmla="*/ 1103285 w 1501020"/>
              <a:gd name="connsiteY3" fmla="*/ 1 h 1875514"/>
              <a:gd name="connsiteX4" fmla="*/ 1103285 w 1501020"/>
              <a:gd name="connsiteY4" fmla="*/ 0 h 1875514"/>
              <a:gd name="connsiteX5" fmla="*/ 420849 w 1501020"/>
              <a:gd name="connsiteY5" fmla="*/ 0 h 1875514"/>
              <a:gd name="connsiteX6" fmla="*/ 2 w 1501020"/>
              <a:gd name="connsiteY6" fmla="*/ 1875511 h 1875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1020" h="1875514">
                <a:moveTo>
                  <a:pt x="0" y="1875514"/>
                </a:moveTo>
                <a:lnTo>
                  <a:pt x="792389" y="1875514"/>
                </a:lnTo>
                <a:lnTo>
                  <a:pt x="1501020" y="1"/>
                </a:lnTo>
                <a:lnTo>
                  <a:pt x="1103285" y="1"/>
                </a:lnTo>
                <a:lnTo>
                  <a:pt x="1103285" y="0"/>
                </a:lnTo>
                <a:lnTo>
                  <a:pt x="420849" y="0"/>
                </a:lnTo>
                <a:lnTo>
                  <a:pt x="2" y="1875511"/>
                </a:lnTo>
                <a:close/>
              </a:path>
            </a:pathLst>
          </a:custGeom>
          <a:solidFill>
            <a:srgbClr val="3E3E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五边形 47">
            <a:extLst>
              <a:ext uri="{FF2B5EF4-FFF2-40B4-BE49-F238E27FC236}">
                <a16:creationId xmlns:a16="http://schemas.microsoft.com/office/drawing/2014/main" id="{52344022-174C-6597-8977-43A1905F07F3}"/>
              </a:ext>
            </a:extLst>
          </p:cNvPr>
          <p:cNvSpPr/>
          <p:nvPr/>
        </p:nvSpPr>
        <p:spPr>
          <a:xfrm>
            <a:off x="3443964" y="4742328"/>
            <a:ext cx="4512599" cy="792000"/>
          </a:xfrm>
          <a:prstGeom prst="homePlate">
            <a:avLst/>
          </a:prstGeom>
          <a:solidFill>
            <a:srgbClr val="0F34A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Freeform 178">
            <a:extLst>
              <a:ext uri="{FF2B5EF4-FFF2-40B4-BE49-F238E27FC236}">
                <a16:creationId xmlns:a16="http://schemas.microsoft.com/office/drawing/2014/main" id="{AEB07DDF-887F-9D70-7775-19931FB2481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7057" y="2748184"/>
            <a:ext cx="360000" cy="407999"/>
          </a:xfrm>
          <a:custGeom>
            <a:avLst/>
            <a:gdLst>
              <a:gd name="T0" fmla="*/ 95250 w 45"/>
              <a:gd name="T1" fmla="*/ 95250 h 51"/>
              <a:gd name="T2" fmla="*/ 104775 w 45"/>
              <a:gd name="T3" fmla="*/ 98425 h 51"/>
              <a:gd name="T4" fmla="*/ 114300 w 45"/>
              <a:gd name="T5" fmla="*/ 95250 h 51"/>
              <a:gd name="T6" fmla="*/ 120650 w 45"/>
              <a:gd name="T7" fmla="*/ 92075 h 51"/>
              <a:gd name="T8" fmla="*/ 123825 w 45"/>
              <a:gd name="T9" fmla="*/ 82550 h 51"/>
              <a:gd name="T10" fmla="*/ 123825 w 45"/>
              <a:gd name="T11" fmla="*/ 66675 h 51"/>
              <a:gd name="T12" fmla="*/ 123825 w 45"/>
              <a:gd name="T13" fmla="*/ 63500 h 51"/>
              <a:gd name="T14" fmla="*/ 139700 w 45"/>
              <a:gd name="T15" fmla="*/ 38100 h 51"/>
              <a:gd name="T16" fmla="*/ 117475 w 45"/>
              <a:gd name="T17" fmla="*/ 31750 h 51"/>
              <a:gd name="T18" fmla="*/ 95250 w 45"/>
              <a:gd name="T19" fmla="*/ 28575 h 51"/>
              <a:gd name="T20" fmla="*/ 73025 w 45"/>
              <a:gd name="T21" fmla="*/ 3175 h 51"/>
              <a:gd name="T22" fmla="*/ 63500 w 45"/>
              <a:gd name="T23" fmla="*/ 3175 h 51"/>
              <a:gd name="T24" fmla="*/ 47625 w 45"/>
              <a:gd name="T25" fmla="*/ 19050 h 51"/>
              <a:gd name="T26" fmla="*/ 31750 w 45"/>
              <a:gd name="T27" fmla="*/ 44450 h 51"/>
              <a:gd name="T28" fmla="*/ 19050 w 45"/>
              <a:gd name="T29" fmla="*/ 76200 h 51"/>
              <a:gd name="T30" fmla="*/ 12700 w 45"/>
              <a:gd name="T31" fmla="*/ 73025 h 51"/>
              <a:gd name="T32" fmla="*/ 0 w 45"/>
              <a:gd name="T33" fmla="*/ 85725 h 51"/>
              <a:gd name="T34" fmla="*/ 12700 w 45"/>
              <a:gd name="T35" fmla="*/ 98425 h 51"/>
              <a:gd name="T36" fmla="*/ 19050 w 45"/>
              <a:gd name="T37" fmla="*/ 98425 h 51"/>
              <a:gd name="T38" fmla="*/ 50800 w 45"/>
              <a:gd name="T39" fmla="*/ 136525 h 51"/>
              <a:gd name="T40" fmla="*/ 28575 w 45"/>
              <a:gd name="T41" fmla="*/ 158750 h 51"/>
              <a:gd name="T42" fmla="*/ 34925 w 45"/>
              <a:gd name="T43" fmla="*/ 161925 h 51"/>
              <a:gd name="T44" fmla="*/ 117475 w 45"/>
              <a:gd name="T45" fmla="*/ 161925 h 51"/>
              <a:gd name="T46" fmla="*/ 117475 w 45"/>
              <a:gd name="T47" fmla="*/ 161925 h 51"/>
              <a:gd name="T48" fmla="*/ 120650 w 45"/>
              <a:gd name="T49" fmla="*/ 149225 h 51"/>
              <a:gd name="T50" fmla="*/ 76200 w 45"/>
              <a:gd name="T51" fmla="*/ 130175 h 51"/>
              <a:gd name="T52" fmla="*/ 25400 w 45"/>
              <a:gd name="T53" fmla="*/ 92075 h 51"/>
              <a:gd name="T54" fmla="*/ 25400 w 45"/>
              <a:gd name="T55" fmla="*/ 85725 h 51"/>
              <a:gd name="T56" fmla="*/ 25400 w 45"/>
              <a:gd name="T57" fmla="*/ 82550 h 51"/>
              <a:gd name="T58" fmla="*/ 57150 w 45"/>
              <a:gd name="T59" fmla="*/ 66675 h 51"/>
              <a:gd name="T60" fmla="*/ 63500 w 45"/>
              <a:gd name="T61" fmla="*/ 107950 h 51"/>
              <a:gd name="T62" fmla="*/ 76200 w 45"/>
              <a:gd name="T63" fmla="*/ 111125 h 51"/>
              <a:gd name="T64" fmla="*/ 85725 w 45"/>
              <a:gd name="T65" fmla="*/ 34925 h 51"/>
              <a:gd name="T66" fmla="*/ 63500 w 45"/>
              <a:gd name="T67" fmla="*/ 57150 h 51"/>
              <a:gd name="T68" fmla="*/ 53975 w 45"/>
              <a:gd name="T69" fmla="*/ 47625 h 51"/>
              <a:gd name="T70" fmla="*/ 53975 w 45"/>
              <a:gd name="T71" fmla="*/ 47625 h 51"/>
              <a:gd name="T72" fmla="*/ 44450 w 45"/>
              <a:gd name="T73" fmla="*/ 38100 h 51"/>
              <a:gd name="T74" fmla="*/ 57150 w 45"/>
              <a:gd name="T75" fmla="*/ 28575 h 51"/>
              <a:gd name="T76" fmla="*/ 76200 w 45"/>
              <a:gd name="T77" fmla="*/ 25400 h 51"/>
              <a:gd name="T78" fmla="*/ 69850 w 45"/>
              <a:gd name="T79" fmla="*/ 63500 h 51"/>
              <a:gd name="T80" fmla="*/ 92075 w 45"/>
              <a:gd name="T81" fmla="*/ 38100 h 51"/>
              <a:gd name="T82" fmla="*/ 114300 w 45"/>
              <a:gd name="T83" fmla="*/ 44450 h 51"/>
              <a:gd name="T84" fmla="*/ 98425 w 45"/>
              <a:gd name="T85" fmla="*/ 69850 h 51"/>
              <a:gd name="T86" fmla="*/ 73025 w 45"/>
              <a:gd name="T87" fmla="*/ 85725 h 51"/>
              <a:gd name="T88" fmla="*/ 44450 w 45"/>
              <a:gd name="T89" fmla="*/ 152400 h 51"/>
              <a:gd name="T90" fmla="*/ 53975 w 45"/>
              <a:gd name="T91" fmla="*/ 146050 h 51"/>
              <a:gd name="T92" fmla="*/ 95250 w 45"/>
              <a:gd name="T93" fmla="*/ 146050 h 51"/>
              <a:gd name="T94" fmla="*/ 44450 w 45"/>
              <a:gd name="T95" fmla="*/ 152400 h 51"/>
              <a:gd name="T96" fmla="*/ 98425 w 45"/>
              <a:gd name="T97" fmla="*/ 88900 h 51"/>
              <a:gd name="T98" fmla="*/ 117475 w 45"/>
              <a:gd name="T99" fmla="*/ 69850 h 51"/>
              <a:gd name="T100" fmla="*/ 117475 w 45"/>
              <a:gd name="T101" fmla="*/ 79375 h 51"/>
              <a:gd name="T102" fmla="*/ 114300 w 45"/>
              <a:gd name="T103" fmla="*/ 85725 h 51"/>
              <a:gd name="T104" fmla="*/ 111125 w 45"/>
              <a:gd name="T105" fmla="*/ 88900 h 51"/>
              <a:gd name="T106" fmla="*/ 98425 w 45"/>
              <a:gd name="T107" fmla="*/ 88900 h 51"/>
              <a:gd name="T108" fmla="*/ 9525 w 45"/>
              <a:gd name="T109" fmla="*/ 82550 h 51"/>
              <a:gd name="T110" fmla="*/ 12700 w 45"/>
              <a:gd name="T111" fmla="*/ 82550 h 51"/>
              <a:gd name="T112" fmla="*/ 19050 w 45"/>
              <a:gd name="T113" fmla="*/ 85725 h 51"/>
              <a:gd name="T114" fmla="*/ 12700 w 45"/>
              <a:gd name="T115" fmla="*/ 92075 h 51"/>
              <a:gd name="T116" fmla="*/ 9525 w 45"/>
              <a:gd name="T117" fmla="*/ 85725 h 5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45" h="51">
                <a:moveTo>
                  <a:pt x="29" y="30"/>
                </a:moveTo>
                <a:cubicBezTo>
                  <a:pt x="29" y="30"/>
                  <a:pt x="30" y="30"/>
                  <a:pt x="30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1" y="31"/>
                  <a:pt x="32" y="31"/>
                  <a:pt x="33" y="31"/>
                </a:cubicBezTo>
                <a:cubicBezTo>
                  <a:pt x="34" y="31"/>
                  <a:pt x="35" y="31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7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9" y="28"/>
                  <a:pt x="39" y="27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0" y="25"/>
                  <a:pt x="40" y="24"/>
                  <a:pt x="40" y="24"/>
                </a:cubicBezTo>
                <a:cubicBezTo>
                  <a:pt x="40" y="23"/>
                  <a:pt x="40" y="22"/>
                  <a:pt x="39" y="21"/>
                </a:cubicBezTo>
                <a:cubicBezTo>
                  <a:pt x="39" y="21"/>
                  <a:pt x="39" y="21"/>
                  <a:pt x="39" y="21"/>
                </a:cubicBezTo>
                <a:cubicBezTo>
                  <a:pt x="39" y="20"/>
                  <a:pt x="39" y="20"/>
                  <a:pt x="39" y="20"/>
                </a:cubicBezTo>
                <a:cubicBezTo>
                  <a:pt x="44" y="15"/>
                  <a:pt x="44" y="15"/>
                  <a:pt x="44" y="15"/>
                </a:cubicBezTo>
                <a:cubicBezTo>
                  <a:pt x="45" y="14"/>
                  <a:pt x="45" y="13"/>
                  <a:pt x="44" y="12"/>
                </a:cubicBezTo>
                <a:cubicBezTo>
                  <a:pt x="44" y="12"/>
                  <a:pt x="44" y="11"/>
                  <a:pt x="43" y="11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0" y="9"/>
                  <a:pt x="30" y="9"/>
                  <a:pt x="30" y="9"/>
                </a:cubicBezTo>
                <a:cubicBezTo>
                  <a:pt x="27" y="5"/>
                  <a:pt x="27" y="5"/>
                  <a:pt x="27" y="5"/>
                </a:cubicBezTo>
                <a:cubicBezTo>
                  <a:pt x="23" y="1"/>
                  <a:pt x="23" y="1"/>
                  <a:pt x="23" y="1"/>
                </a:cubicBezTo>
                <a:cubicBezTo>
                  <a:pt x="22" y="0"/>
                  <a:pt x="21" y="0"/>
                  <a:pt x="20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0" y="11"/>
                  <a:pt x="10" y="11"/>
                  <a:pt x="10" y="11"/>
                </a:cubicBezTo>
                <a:cubicBezTo>
                  <a:pt x="9" y="12"/>
                  <a:pt x="9" y="13"/>
                  <a:pt x="10" y="14"/>
                </a:cubicBezTo>
                <a:cubicBezTo>
                  <a:pt x="13" y="16"/>
                  <a:pt x="13" y="16"/>
                  <a:pt x="13" y="16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5" y="24"/>
                  <a:pt x="5" y="23"/>
                  <a:pt x="4" y="23"/>
                </a:cubicBezTo>
                <a:cubicBezTo>
                  <a:pt x="3" y="23"/>
                  <a:pt x="2" y="24"/>
                  <a:pt x="2" y="25"/>
                </a:cubicBezTo>
                <a:cubicBezTo>
                  <a:pt x="1" y="25"/>
                  <a:pt x="0" y="26"/>
                  <a:pt x="0" y="27"/>
                </a:cubicBezTo>
                <a:cubicBezTo>
                  <a:pt x="0" y="29"/>
                  <a:pt x="1" y="30"/>
                  <a:pt x="2" y="30"/>
                </a:cubicBezTo>
                <a:cubicBezTo>
                  <a:pt x="2" y="31"/>
                  <a:pt x="3" y="31"/>
                  <a:pt x="4" y="31"/>
                </a:cubicBezTo>
                <a:cubicBezTo>
                  <a:pt x="5" y="31"/>
                  <a:pt x="5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17" y="42"/>
                  <a:pt x="17" y="42"/>
                  <a:pt x="17" y="42"/>
                </a:cubicBezTo>
                <a:cubicBezTo>
                  <a:pt x="16" y="42"/>
                  <a:pt x="16" y="43"/>
                  <a:pt x="16" y="43"/>
                </a:cubicBezTo>
                <a:cubicBezTo>
                  <a:pt x="13" y="44"/>
                  <a:pt x="11" y="45"/>
                  <a:pt x="9" y="47"/>
                </a:cubicBezTo>
                <a:cubicBezTo>
                  <a:pt x="8" y="48"/>
                  <a:pt x="8" y="49"/>
                  <a:pt x="9" y="50"/>
                </a:cubicBezTo>
                <a:cubicBezTo>
                  <a:pt x="10" y="51"/>
                  <a:pt x="10" y="51"/>
                  <a:pt x="11" y="51"/>
                </a:cubicBezTo>
                <a:cubicBezTo>
                  <a:pt x="11" y="51"/>
                  <a:pt x="11" y="51"/>
                  <a:pt x="11" y="51"/>
                </a:cubicBezTo>
                <a:cubicBezTo>
                  <a:pt x="11" y="51"/>
                  <a:pt x="11" y="51"/>
                  <a:pt x="11" y="51"/>
                </a:cubicBezTo>
                <a:cubicBezTo>
                  <a:pt x="37" y="51"/>
                  <a:pt x="37" y="51"/>
                  <a:pt x="37" y="51"/>
                </a:cubicBezTo>
                <a:cubicBezTo>
                  <a:pt x="37" y="51"/>
                  <a:pt x="37" y="51"/>
                  <a:pt x="37" y="51"/>
                </a:cubicBezTo>
                <a:cubicBezTo>
                  <a:pt x="37" y="51"/>
                  <a:pt x="37" y="51"/>
                  <a:pt x="37" y="51"/>
                </a:cubicBezTo>
                <a:cubicBezTo>
                  <a:pt x="37" y="51"/>
                  <a:pt x="38" y="51"/>
                  <a:pt x="38" y="50"/>
                </a:cubicBezTo>
                <a:cubicBezTo>
                  <a:pt x="39" y="49"/>
                  <a:pt x="39" y="48"/>
                  <a:pt x="38" y="47"/>
                </a:cubicBezTo>
                <a:cubicBezTo>
                  <a:pt x="36" y="45"/>
                  <a:pt x="34" y="44"/>
                  <a:pt x="31" y="43"/>
                </a:cubicBezTo>
                <a:cubicBezTo>
                  <a:pt x="29" y="42"/>
                  <a:pt x="26" y="41"/>
                  <a:pt x="24" y="41"/>
                </a:cubicBezTo>
                <a:cubicBezTo>
                  <a:pt x="23" y="41"/>
                  <a:pt x="22" y="41"/>
                  <a:pt x="21" y="41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8"/>
                  <a:pt x="8" y="27"/>
                </a:cubicBezTo>
                <a:cubicBezTo>
                  <a:pt x="8" y="27"/>
                  <a:pt x="8" y="27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16" y="19"/>
                  <a:pt x="16" y="19"/>
                  <a:pt x="16" y="19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34"/>
                  <a:pt x="20" y="34"/>
                  <a:pt x="20" y="34"/>
                </a:cubicBezTo>
                <a:cubicBezTo>
                  <a:pt x="21" y="35"/>
                  <a:pt x="22" y="36"/>
                  <a:pt x="23" y="36"/>
                </a:cubicBezTo>
                <a:cubicBezTo>
                  <a:pt x="23" y="36"/>
                  <a:pt x="23" y="36"/>
                  <a:pt x="24" y="35"/>
                </a:cubicBezTo>
                <a:cubicBezTo>
                  <a:pt x="29" y="30"/>
                  <a:pt x="29" y="30"/>
                  <a:pt x="29" y="30"/>
                </a:cubicBezTo>
                <a:close/>
                <a:moveTo>
                  <a:pt x="27" y="11"/>
                </a:moveTo>
                <a:cubicBezTo>
                  <a:pt x="27" y="11"/>
                  <a:pt x="27" y="11"/>
                  <a:pt x="27" y="11"/>
                </a:cubicBezTo>
                <a:cubicBezTo>
                  <a:pt x="20" y="18"/>
                  <a:pt x="20" y="18"/>
                  <a:pt x="20" y="18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4" y="12"/>
                  <a:pt x="14" y="12"/>
                  <a:pt x="14" y="12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21" y="5"/>
                  <a:pt x="21" y="5"/>
                  <a:pt x="21" y="5"/>
                </a:cubicBezTo>
                <a:cubicBezTo>
                  <a:pt x="24" y="8"/>
                  <a:pt x="24" y="8"/>
                  <a:pt x="24" y="8"/>
                </a:cubicBezTo>
                <a:cubicBezTo>
                  <a:pt x="27" y="11"/>
                  <a:pt x="27" y="11"/>
                  <a:pt x="27" y="11"/>
                </a:cubicBezTo>
                <a:close/>
                <a:moveTo>
                  <a:pt x="22" y="20"/>
                </a:moveTo>
                <a:cubicBezTo>
                  <a:pt x="22" y="20"/>
                  <a:pt x="22" y="20"/>
                  <a:pt x="22" y="20"/>
                </a:cubicBezTo>
                <a:cubicBezTo>
                  <a:pt x="29" y="12"/>
                  <a:pt x="29" y="12"/>
                  <a:pt x="29" y="12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1" y="22"/>
                  <a:pt x="31" y="22"/>
                  <a:pt x="31" y="22"/>
                </a:cubicBezTo>
                <a:cubicBezTo>
                  <a:pt x="24" y="30"/>
                  <a:pt x="24" y="30"/>
                  <a:pt x="24" y="30"/>
                </a:cubicBezTo>
                <a:cubicBezTo>
                  <a:pt x="23" y="27"/>
                  <a:pt x="23" y="27"/>
                  <a:pt x="23" y="27"/>
                </a:cubicBezTo>
                <a:cubicBezTo>
                  <a:pt x="22" y="20"/>
                  <a:pt x="22" y="20"/>
                  <a:pt x="22" y="20"/>
                </a:cubicBezTo>
                <a:close/>
                <a:moveTo>
                  <a:pt x="14" y="48"/>
                </a:moveTo>
                <a:cubicBezTo>
                  <a:pt x="14" y="48"/>
                  <a:pt x="14" y="48"/>
                  <a:pt x="14" y="48"/>
                </a:cubicBezTo>
                <a:cubicBezTo>
                  <a:pt x="15" y="47"/>
                  <a:pt x="16" y="47"/>
                  <a:pt x="17" y="46"/>
                </a:cubicBezTo>
                <a:cubicBezTo>
                  <a:pt x="19" y="45"/>
                  <a:pt x="21" y="45"/>
                  <a:pt x="24" y="45"/>
                </a:cubicBezTo>
                <a:cubicBezTo>
                  <a:pt x="26" y="45"/>
                  <a:pt x="28" y="45"/>
                  <a:pt x="30" y="46"/>
                </a:cubicBezTo>
                <a:cubicBezTo>
                  <a:pt x="31" y="47"/>
                  <a:pt x="32" y="47"/>
                  <a:pt x="33" y="48"/>
                </a:cubicBezTo>
                <a:cubicBezTo>
                  <a:pt x="14" y="48"/>
                  <a:pt x="14" y="48"/>
                  <a:pt x="14" y="48"/>
                </a:cubicBezTo>
                <a:close/>
                <a:moveTo>
                  <a:pt x="31" y="28"/>
                </a:moveTo>
                <a:cubicBezTo>
                  <a:pt x="31" y="28"/>
                  <a:pt x="31" y="28"/>
                  <a:pt x="31" y="28"/>
                </a:cubicBezTo>
                <a:cubicBezTo>
                  <a:pt x="34" y="25"/>
                  <a:pt x="34" y="25"/>
                  <a:pt x="34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8" y="22"/>
                  <a:pt x="38" y="23"/>
                  <a:pt x="38" y="24"/>
                </a:cubicBezTo>
                <a:cubicBezTo>
                  <a:pt x="38" y="24"/>
                  <a:pt x="38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6"/>
                  <a:pt x="37" y="27"/>
                  <a:pt x="36" y="27"/>
                </a:cubicBezTo>
                <a:cubicBezTo>
                  <a:pt x="36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4" y="28"/>
                  <a:pt x="33" y="29"/>
                  <a:pt x="33" y="29"/>
                </a:cubicBezTo>
                <a:cubicBezTo>
                  <a:pt x="32" y="29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lose/>
                <a:moveTo>
                  <a:pt x="3" y="26"/>
                </a:moveTo>
                <a:cubicBezTo>
                  <a:pt x="3" y="26"/>
                  <a:pt x="3" y="26"/>
                  <a:pt x="3" y="26"/>
                </a:cubicBezTo>
                <a:cubicBezTo>
                  <a:pt x="4" y="26"/>
                  <a:pt x="4" y="26"/>
                  <a:pt x="4" y="26"/>
                </a:cubicBezTo>
                <a:cubicBezTo>
                  <a:pt x="5" y="26"/>
                  <a:pt x="5" y="26"/>
                  <a:pt x="6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8"/>
                  <a:pt x="6" y="28"/>
                  <a:pt x="6" y="29"/>
                </a:cubicBezTo>
                <a:cubicBezTo>
                  <a:pt x="5" y="29"/>
                  <a:pt x="5" y="29"/>
                  <a:pt x="4" y="29"/>
                </a:cubicBezTo>
                <a:cubicBezTo>
                  <a:pt x="4" y="29"/>
                  <a:pt x="4" y="29"/>
                  <a:pt x="3" y="29"/>
                </a:cubicBezTo>
                <a:cubicBezTo>
                  <a:pt x="3" y="28"/>
                  <a:pt x="3" y="28"/>
                  <a:pt x="3" y="27"/>
                </a:cubicBezTo>
                <a:cubicBezTo>
                  <a:pt x="3" y="27"/>
                  <a:pt x="3" y="27"/>
                  <a:pt x="3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Freeform 166">
            <a:extLst>
              <a:ext uri="{FF2B5EF4-FFF2-40B4-BE49-F238E27FC236}">
                <a16:creationId xmlns:a16="http://schemas.microsoft.com/office/drawing/2014/main" id="{751B873C-8FDE-E8CE-B1C7-5A69ABC3F4C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90731" y="5523346"/>
            <a:ext cx="352652" cy="360000"/>
          </a:xfrm>
          <a:custGeom>
            <a:avLst/>
            <a:gdLst>
              <a:gd name="T0" fmla="*/ 73025 w 48"/>
              <a:gd name="T1" fmla="*/ 111125 h 49"/>
              <a:gd name="T2" fmla="*/ 69850 w 48"/>
              <a:gd name="T3" fmla="*/ 104775 h 49"/>
              <a:gd name="T4" fmla="*/ 63500 w 48"/>
              <a:gd name="T5" fmla="*/ 104775 h 49"/>
              <a:gd name="T6" fmla="*/ 69850 w 48"/>
              <a:gd name="T7" fmla="*/ 146050 h 49"/>
              <a:gd name="T8" fmla="*/ 47625 w 48"/>
              <a:gd name="T9" fmla="*/ 152400 h 49"/>
              <a:gd name="T10" fmla="*/ 25400 w 48"/>
              <a:gd name="T11" fmla="*/ 104775 h 49"/>
              <a:gd name="T12" fmla="*/ 0 w 48"/>
              <a:gd name="T13" fmla="*/ 73025 h 49"/>
              <a:gd name="T14" fmla="*/ 9525 w 48"/>
              <a:gd name="T15" fmla="*/ 50800 h 49"/>
              <a:gd name="T16" fmla="*/ 31750 w 48"/>
              <a:gd name="T17" fmla="*/ 41275 h 49"/>
              <a:gd name="T18" fmla="*/ 69850 w 48"/>
              <a:gd name="T19" fmla="*/ 41275 h 49"/>
              <a:gd name="T20" fmla="*/ 123825 w 48"/>
              <a:gd name="T21" fmla="*/ 3175 h 49"/>
              <a:gd name="T22" fmla="*/ 133350 w 48"/>
              <a:gd name="T23" fmla="*/ 9525 h 49"/>
              <a:gd name="T24" fmla="*/ 133350 w 48"/>
              <a:gd name="T25" fmla="*/ 50800 h 49"/>
              <a:gd name="T26" fmla="*/ 146050 w 48"/>
              <a:gd name="T27" fmla="*/ 57150 h 49"/>
              <a:gd name="T28" fmla="*/ 146050 w 48"/>
              <a:gd name="T29" fmla="*/ 92075 h 49"/>
              <a:gd name="T30" fmla="*/ 133350 w 48"/>
              <a:gd name="T31" fmla="*/ 139700 h 49"/>
              <a:gd name="T32" fmla="*/ 123825 w 48"/>
              <a:gd name="T33" fmla="*/ 142875 h 49"/>
              <a:gd name="T34" fmla="*/ 73025 w 48"/>
              <a:gd name="T35" fmla="*/ 92075 h 49"/>
              <a:gd name="T36" fmla="*/ 31750 w 48"/>
              <a:gd name="T37" fmla="*/ 53975 h 49"/>
              <a:gd name="T38" fmla="*/ 12700 w 48"/>
              <a:gd name="T39" fmla="*/ 73025 h 49"/>
              <a:gd name="T40" fmla="*/ 28575 w 48"/>
              <a:gd name="T41" fmla="*/ 92075 h 49"/>
              <a:gd name="T42" fmla="*/ 50800 w 48"/>
              <a:gd name="T43" fmla="*/ 139700 h 49"/>
              <a:gd name="T44" fmla="*/ 60325 w 48"/>
              <a:gd name="T45" fmla="*/ 136525 h 49"/>
              <a:gd name="T46" fmla="*/ 47625 w 48"/>
              <a:gd name="T47" fmla="*/ 98425 h 49"/>
              <a:gd name="T48" fmla="*/ 73025 w 48"/>
              <a:gd name="T49" fmla="*/ 92075 h 49"/>
              <a:gd name="T50" fmla="*/ 82550 w 48"/>
              <a:gd name="T51" fmla="*/ 47625 h 49"/>
              <a:gd name="T52" fmla="*/ 82550 w 48"/>
              <a:gd name="T53" fmla="*/ 98425 h 49"/>
              <a:gd name="T54" fmla="*/ 82550 w 48"/>
              <a:gd name="T55" fmla="*/ 98425 h 49"/>
              <a:gd name="T56" fmla="*/ 120650 w 48"/>
              <a:gd name="T57" fmla="*/ 127000 h 49"/>
              <a:gd name="T58" fmla="*/ 82550 w 48"/>
              <a:gd name="T59" fmla="*/ 44450 h 49"/>
              <a:gd name="T60" fmla="*/ 82550 w 48"/>
              <a:gd name="T61" fmla="*/ 47625 h 49"/>
              <a:gd name="T62" fmla="*/ 133350 w 48"/>
              <a:gd name="T63" fmla="*/ 57150 h 49"/>
              <a:gd name="T64" fmla="*/ 133350 w 48"/>
              <a:gd name="T65" fmla="*/ 88900 h 49"/>
              <a:gd name="T66" fmla="*/ 142875 w 48"/>
              <a:gd name="T67" fmla="*/ 73025 h 49"/>
              <a:gd name="T68" fmla="*/ 139700 w 48"/>
              <a:gd name="T69" fmla="*/ 60325 h 4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8" h="49">
                <a:moveTo>
                  <a:pt x="39" y="45"/>
                </a:moveTo>
                <a:cubicBezTo>
                  <a:pt x="23" y="35"/>
                  <a:pt x="23" y="35"/>
                  <a:pt x="23" y="35"/>
                </a:cubicBezTo>
                <a:cubicBezTo>
                  <a:pt x="22" y="34"/>
                  <a:pt x="22" y="34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3" y="46"/>
                  <a:pt x="22" y="46"/>
                </a:cubicBezTo>
                <a:cubicBezTo>
                  <a:pt x="19" y="47"/>
                  <a:pt x="19" y="47"/>
                  <a:pt x="19" y="47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9"/>
                  <a:pt x="13" y="48"/>
                  <a:pt x="13" y="47"/>
                </a:cubicBezTo>
                <a:cubicBezTo>
                  <a:pt x="8" y="33"/>
                  <a:pt x="8" y="33"/>
                  <a:pt x="8" y="33"/>
                </a:cubicBezTo>
                <a:cubicBezTo>
                  <a:pt x="6" y="32"/>
                  <a:pt x="4" y="31"/>
                  <a:pt x="3" y="30"/>
                </a:cubicBezTo>
                <a:cubicBezTo>
                  <a:pt x="1" y="28"/>
                  <a:pt x="0" y="26"/>
                  <a:pt x="0" y="23"/>
                </a:cubicBezTo>
                <a:cubicBezTo>
                  <a:pt x="0" y="21"/>
                  <a:pt x="1" y="18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5" y="15"/>
                  <a:pt x="7" y="13"/>
                  <a:pt x="10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2" y="13"/>
                  <a:pt x="22" y="12"/>
                  <a:pt x="23" y="12"/>
                </a:cubicBezTo>
                <a:cubicBezTo>
                  <a:pt x="39" y="1"/>
                  <a:pt x="39" y="1"/>
                  <a:pt x="39" y="1"/>
                </a:cubicBezTo>
                <a:cubicBezTo>
                  <a:pt x="40" y="0"/>
                  <a:pt x="41" y="1"/>
                  <a:pt x="42" y="2"/>
                </a:cubicBezTo>
                <a:cubicBezTo>
                  <a:pt x="42" y="2"/>
                  <a:pt x="42" y="2"/>
                  <a:pt x="42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16"/>
                  <a:pt x="42" y="16"/>
                  <a:pt x="42" y="16"/>
                </a:cubicBezTo>
                <a:cubicBezTo>
                  <a:pt x="43" y="16"/>
                  <a:pt x="44" y="17"/>
                  <a:pt x="45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7" y="19"/>
                  <a:pt x="48" y="21"/>
                  <a:pt x="48" y="23"/>
                </a:cubicBezTo>
                <a:cubicBezTo>
                  <a:pt x="48" y="25"/>
                  <a:pt x="47" y="27"/>
                  <a:pt x="46" y="29"/>
                </a:cubicBezTo>
                <a:cubicBezTo>
                  <a:pt x="45" y="30"/>
                  <a:pt x="43" y="30"/>
                  <a:pt x="42" y="31"/>
                </a:cubicBezTo>
                <a:cubicBezTo>
                  <a:pt x="42" y="44"/>
                  <a:pt x="42" y="44"/>
                  <a:pt x="42" y="44"/>
                </a:cubicBezTo>
                <a:cubicBezTo>
                  <a:pt x="42" y="45"/>
                  <a:pt x="41" y="46"/>
                  <a:pt x="40" y="46"/>
                </a:cubicBezTo>
                <a:cubicBezTo>
                  <a:pt x="40" y="46"/>
                  <a:pt x="39" y="46"/>
                  <a:pt x="39" y="45"/>
                </a:cubicBezTo>
                <a:close/>
                <a:moveTo>
                  <a:pt x="23" y="29"/>
                </a:moveTo>
                <a:cubicBezTo>
                  <a:pt x="23" y="29"/>
                  <a:pt x="23" y="29"/>
                  <a:pt x="23" y="29"/>
                </a:cubicBezTo>
                <a:cubicBezTo>
                  <a:pt x="23" y="17"/>
                  <a:pt x="23" y="17"/>
                  <a:pt x="23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8" y="17"/>
                  <a:pt x="7" y="18"/>
                  <a:pt x="6" y="19"/>
                </a:cubicBezTo>
                <a:cubicBezTo>
                  <a:pt x="5" y="20"/>
                  <a:pt x="4" y="22"/>
                  <a:pt x="4" y="23"/>
                </a:cubicBezTo>
                <a:cubicBezTo>
                  <a:pt x="4" y="25"/>
                  <a:pt x="5" y="26"/>
                  <a:pt x="6" y="27"/>
                </a:cubicBezTo>
                <a:cubicBezTo>
                  <a:pt x="6" y="28"/>
                  <a:pt x="8" y="29"/>
                  <a:pt x="9" y="29"/>
                </a:cubicBezTo>
                <a:cubicBezTo>
                  <a:pt x="10" y="29"/>
                  <a:pt x="11" y="30"/>
                  <a:pt x="11" y="30"/>
                </a:cubicBezTo>
                <a:cubicBezTo>
                  <a:pt x="16" y="44"/>
                  <a:pt x="16" y="44"/>
                  <a:pt x="16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9" y="43"/>
                  <a:pt x="19" y="43"/>
                  <a:pt x="19" y="43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1"/>
                  <a:pt x="15" y="31"/>
                </a:cubicBezTo>
                <a:cubicBezTo>
                  <a:pt x="15" y="30"/>
                  <a:pt x="16" y="29"/>
                  <a:pt x="17" y="29"/>
                </a:cubicBezTo>
                <a:cubicBezTo>
                  <a:pt x="23" y="29"/>
                  <a:pt x="23" y="29"/>
                  <a:pt x="23" y="29"/>
                </a:cubicBezTo>
                <a:close/>
                <a:moveTo>
                  <a:pt x="26" y="15"/>
                </a:moveTo>
                <a:cubicBezTo>
                  <a:pt x="26" y="15"/>
                  <a:pt x="26" y="15"/>
                  <a:pt x="26" y="15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32"/>
                  <a:pt x="26" y="32"/>
                  <a:pt x="26" y="32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6"/>
                  <a:pt x="38" y="6"/>
                  <a:pt x="38" y="6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5"/>
                  <a:pt x="26" y="15"/>
                  <a:pt x="26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26" y="15"/>
                  <a:pt x="26" y="15"/>
                  <a:pt x="26" y="15"/>
                </a:cubicBezTo>
                <a:close/>
                <a:moveTo>
                  <a:pt x="42" y="18"/>
                </a:moveTo>
                <a:cubicBezTo>
                  <a:pt x="42" y="18"/>
                  <a:pt x="42" y="18"/>
                  <a:pt x="42" y="18"/>
                </a:cubicBezTo>
                <a:cubicBezTo>
                  <a:pt x="42" y="28"/>
                  <a:pt x="42" y="28"/>
                  <a:pt x="42" y="28"/>
                </a:cubicBezTo>
                <a:cubicBezTo>
                  <a:pt x="43" y="28"/>
                  <a:pt x="43" y="28"/>
                  <a:pt x="44" y="27"/>
                </a:cubicBezTo>
                <a:cubicBezTo>
                  <a:pt x="45" y="26"/>
                  <a:pt x="45" y="25"/>
                  <a:pt x="45" y="23"/>
                </a:cubicBezTo>
                <a:cubicBezTo>
                  <a:pt x="45" y="22"/>
                  <a:pt x="45" y="20"/>
                  <a:pt x="44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3" y="19"/>
                  <a:pt x="43" y="18"/>
                  <a:pt x="42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Freeform 320">
            <a:extLst>
              <a:ext uri="{FF2B5EF4-FFF2-40B4-BE49-F238E27FC236}">
                <a16:creationId xmlns:a16="http://schemas.microsoft.com/office/drawing/2014/main" id="{8B9FFC8A-6B0A-EDCE-31EA-1A0AC893BAA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7057" y="4127285"/>
            <a:ext cx="360000" cy="383477"/>
          </a:xfrm>
          <a:custGeom>
            <a:avLst/>
            <a:gdLst>
              <a:gd name="T0" fmla="*/ 82550 w 46"/>
              <a:gd name="T1" fmla="*/ 73025 h 49"/>
              <a:gd name="T2" fmla="*/ 95250 w 46"/>
              <a:gd name="T3" fmla="*/ 79375 h 49"/>
              <a:gd name="T4" fmla="*/ 111125 w 46"/>
              <a:gd name="T5" fmla="*/ 69850 h 49"/>
              <a:gd name="T6" fmla="*/ 117475 w 46"/>
              <a:gd name="T7" fmla="*/ 79375 h 49"/>
              <a:gd name="T8" fmla="*/ 130175 w 46"/>
              <a:gd name="T9" fmla="*/ 79375 h 49"/>
              <a:gd name="T10" fmla="*/ 136525 w 46"/>
              <a:gd name="T11" fmla="*/ 98425 h 49"/>
              <a:gd name="T12" fmla="*/ 146050 w 46"/>
              <a:gd name="T13" fmla="*/ 107950 h 49"/>
              <a:gd name="T14" fmla="*/ 139700 w 46"/>
              <a:gd name="T15" fmla="*/ 123825 h 49"/>
              <a:gd name="T16" fmla="*/ 136525 w 46"/>
              <a:gd name="T17" fmla="*/ 133350 h 49"/>
              <a:gd name="T18" fmla="*/ 120650 w 46"/>
              <a:gd name="T19" fmla="*/ 142875 h 49"/>
              <a:gd name="T20" fmla="*/ 111125 w 46"/>
              <a:gd name="T21" fmla="*/ 155575 h 49"/>
              <a:gd name="T22" fmla="*/ 95250 w 46"/>
              <a:gd name="T23" fmla="*/ 152400 h 49"/>
              <a:gd name="T24" fmla="*/ 85725 w 46"/>
              <a:gd name="T25" fmla="*/ 142875 h 49"/>
              <a:gd name="T26" fmla="*/ 79375 w 46"/>
              <a:gd name="T27" fmla="*/ 155575 h 49"/>
              <a:gd name="T28" fmla="*/ 22225 w 46"/>
              <a:gd name="T29" fmla="*/ 142875 h 49"/>
              <a:gd name="T30" fmla="*/ 0 w 46"/>
              <a:gd name="T31" fmla="*/ 130175 h 49"/>
              <a:gd name="T32" fmla="*/ 25400 w 46"/>
              <a:gd name="T33" fmla="*/ 73025 h 49"/>
              <a:gd name="T34" fmla="*/ 104775 w 46"/>
              <a:gd name="T35" fmla="*/ 98425 h 49"/>
              <a:gd name="T36" fmla="*/ 120650 w 46"/>
              <a:gd name="T37" fmla="*/ 114300 h 49"/>
              <a:gd name="T38" fmla="*/ 92075 w 46"/>
              <a:gd name="T39" fmla="*/ 123825 h 49"/>
              <a:gd name="T40" fmla="*/ 111125 w 46"/>
              <a:gd name="T41" fmla="*/ 107950 h 49"/>
              <a:gd name="T42" fmla="*/ 95250 w 46"/>
              <a:gd name="T43" fmla="*/ 114300 h 49"/>
              <a:gd name="T44" fmla="*/ 111125 w 46"/>
              <a:gd name="T45" fmla="*/ 117475 h 49"/>
              <a:gd name="T46" fmla="*/ 76200 w 46"/>
              <a:gd name="T47" fmla="*/ 82550 h 49"/>
              <a:gd name="T48" fmla="*/ 12700 w 46"/>
              <a:gd name="T49" fmla="*/ 104775 h 49"/>
              <a:gd name="T50" fmla="*/ 28575 w 46"/>
              <a:gd name="T51" fmla="*/ 130175 h 49"/>
              <a:gd name="T52" fmla="*/ 34925 w 46"/>
              <a:gd name="T53" fmla="*/ 136525 h 49"/>
              <a:gd name="T54" fmla="*/ 73025 w 46"/>
              <a:gd name="T55" fmla="*/ 139700 h 49"/>
              <a:gd name="T56" fmla="*/ 69850 w 46"/>
              <a:gd name="T57" fmla="*/ 127000 h 49"/>
              <a:gd name="T58" fmla="*/ 60325 w 46"/>
              <a:gd name="T59" fmla="*/ 120650 h 49"/>
              <a:gd name="T60" fmla="*/ 69850 w 46"/>
              <a:gd name="T61" fmla="*/ 104775 h 49"/>
              <a:gd name="T62" fmla="*/ 69850 w 46"/>
              <a:gd name="T63" fmla="*/ 92075 h 49"/>
              <a:gd name="T64" fmla="*/ 114300 w 46"/>
              <a:gd name="T65" fmla="*/ 85725 h 49"/>
              <a:gd name="T66" fmla="*/ 101600 w 46"/>
              <a:gd name="T67" fmla="*/ 79375 h 49"/>
              <a:gd name="T68" fmla="*/ 92075 w 46"/>
              <a:gd name="T69" fmla="*/ 85725 h 49"/>
              <a:gd name="T70" fmla="*/ 76200 w 46"/>
              <a:gd name="T71" fmla="*/ 88900 h 49"/>
              <a:gd name="T72" fmla="*/ 76200 w 46"/>
              <a:gd name="T73" fmla="*/ 101600 h 49"/>
              <a:gd name="T74" fmla="*/ 69850 w 46"/>
              <a:gd name="T75" fmla="*/ 114300 h 49"/>
              <a:gd name="T76" fmla="*/ 76200 w 46"/>
              <a:gd name="T77" fmla="*/ 123825 h 49"/>
              <a:gd name="T78" fmla="*/ 76200 w 46"/>
              <a:gd name="T79" fmla="*/ 136525 h 49"/>
              <a:gd name="T80" fmla="*/ 92075 w 46"/>
              <a:gd name="T81" fmla="*/ 139700 h 49"/>
              <a:gd name="T82" fmla="*/ 101600 w 46"/>
              <a:gd name="T83" fmla="*/ 149225 h 49"/>
              <a:gd name="T84" fmla="*/ 114300 w 46"/>
              <a:gd name="T85" fmla="*/ 139700 h 49"/>
              <a:gd name="T86" fmla="*/ 127000 w 46"/>
              <a:gd name="T87" fmla="*/ 139700 h 49"/>
              <a:gd name="T88" fmla="*/ 130175 w 46"/>
              <a:gd name="T89" fmla="*/ 123825 h 49"/>
              <a:gd name="T90" fmla="*/ 139700 w 46"/>
              <a:gd name="T91" fmla="*/ 114300 h 49"/>
              <a:gd name="T92" fmla="*/ 133350 w 46"/>
              <a:gd name="T93" fmla="*/ 107950 h 49"/>
              <a:gd name="T94" fmla="*/ 130175 w 46"/>
              <a:gd name="T95" fmla="*/ 88900 h 49"/>
              <a:gd name="T96" fmla="*/ 114300 w 46"/>
              <a:gd name="T97" fmla="*/ 85725 h 49"/>
              <a:gd name="T98" fmla="*/ 22225 w 46"/>
              <a:gd name="T99" fmla="*/ 41275 h 4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46" h="49">
                <a:moveTo>
                  <a:pt x="17" y="0"/>
                </a:moveTo>
                <a:cubicBezTo>
                  <a:pt x="24" y="0"/>
                  <a:pt x="30" y="6"/>
                  <a:pt x="30" y="13"/>
                </a:cubicBezTo>
                <a:cubicBezTo>
                  <a:pt x="30" y="17"/>
                  <a:pt x="29" y="20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4"/>
                  <a:pt x="28" y="24"/>
                  <a:pt x="28" y="25"/>
                </a:cubicBezTo>
                <a:cubicBezTo>
                  <a:pt x="29" y="25"/>
                  <a:pt x="29" y="25"/>
                  <a:pt x="30" y="25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2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8" y="26"/>
                  <a:pt x="38" y="26"/>
                </a:cubicBezTo>
                <a:cubicBezTo>
                  <a:pt x="39" y="25"/>
                  <a:pt x="39" y="25"/>
                  <a:pt x="39" y="25"/>
                </a:cubicBezTo>
                <a:cubicBezTo>
                  <a:pt x="40" y="24"/>
                  <a:pt x="40" y="24"/>
                  <a:pt x="41" y="25"/>
                </a:cubicBezTo>
                <a:cubicBezTo>
                  <a:pt x="43" y="28"/>
                  <a:pt x="43" y="28"/>
                  <a:pt x="43" y="28"/>
                </a:cubicBezTo>
                <a:cubicBezTo>
                  <a:pt x="44" y="28"/>
                  <a:pt x="44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1"/>
                  <a:pt x="43" y="31"/>
                  <a:pt x="43" y="31"/>
                </a:cubicBezTo>
                <a:cubicBezTo>
                  <a:pt x="43" y="32"/>
                  <a:pt x="43" y="32"/>
                  <a:pt x="44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6" y="33"/>
                  <a:pt x="46" y="33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9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4" y="39"/>
                  <a:pt x="44" y="39"/>
                  <a:pt x="44" y="39"/>
                </a:cubicBezTo>
                <a:cubicBezTo>
                  <a:pt x="43" y="39"/>
                  <a:pt x="43" y="40"/>
                  <a:pt x="43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40"/>
                  <a:pt x="43" y="41"/>
                  <a:pt x="43" y="41"/>
                </a:cubicBezTo>
                <a:cubicBezTo>
                  <a:pt x="43" y="42"/>
                  <a:pt x="43" y="42"/>
                  <a:pt x="43" y="42"/>
                </a:cubicBezTo>
                <a:cubicBezTo>
                  <a:pt x="44" y="42"/>
                  <a:pt x="44" y="43"/>
                  <a:pt x="43" y="44"/>
                </a:cubicBezTo>
                <a:cubicBezTo>
                  <a:pt x="41" y="46"/>
                  <a:pt x="41" y="46"/>
                  <a:pt x="41" y="46"/>
                </a:cubicBezTo>
                <a:cubicBezTo>
                  <a:pt x="40" y="47"/>
                  <a:pt x="40" y="47"/>
                  <a:pt x="39" y="46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6"/>
                  <a:pt x="37" y="46"/>
                  <a:pt x="37" y="46"/>
                </a:cubicBezTo>
                <a:cubicBezTo>
                  <a:pt x="37" y="46"/>
                  <a:pt x="36" y="46"/>
                  <a:pt x="36" y="46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0" y="49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6"/>
                  <a:pt x="29" y="46"/>
                  <a:pt x="28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6"/>
                  <a:pt x="28" y="46"/>
                  <a:pt x="27" y="45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8"/>
                  <a:pt x="26" y="49"/>
                  <a:pt x="25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8" y="49"/>
                  <a:pt x="7" y="48"/>
                  <a:pt x="7" y="47"/>
                </a:cubicBezTo>
                <a:cubicBezTo>
                  <a:pt x="7" y="47"/>
                  <a:pt x="7" y="47"/>
                  <a:pt x="7" y="47"/>
                </a:cubicBezTo>
                <a:cubicBezTo>
                  <a:pt x="7" y="45"/>
                  <a:pt x="7" y="45"/>
                  <a:pt x="7" y="45"/>
                </a:cubicBezTo>
                <a:cubicBezTo>
                  <a:pt x="3" y="45"/>
                  <a:pt x="3" y="45"/>
                  <a:pt x="3" y="45"/>
                </a:cubicBezTo>
                <a:cubicBezTo>
                  <a:pt x="3" y="45"/>
                  <a:pt x="3" y="45"/>
                  <a:pt x="3" y="45"/>
                </a:cubicBezTo>
                <a:cubicBezTo>
                  <a:pt x="2" y="45"/>
                  <a:pt x="1" y="44"/>
                  <a:pt x="1" y="44"/>
                </a:cubicBezTo>
                <a:cubicBezTo>
                  <a:pt x="0" y="43"/>
                  <a:pt x="0" y="42"/>
                  <a:pt x="0" y="41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5"/>
                  <a:pt x="0" y="33"/>
                  <a:pt x="1" y="31"/>
                </a:cubicBezTo>
                <a:cubicBezTo>
                  <a:pt x="2" y="28"/>
                  <a:pt x="5" y="25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5" y="20"/>
                  <a:pt x="4" y="17"/>
                  <a:pt x="4" y="13"/>
                </a:cubicBezTo>
                <a:cubicBezTo>
                  <a:pt x="4" y="6"/>
                  <a:pt x="10" y="0"/>
                  <a:pt x="17" y="0"/>
                </a:cubicBezTo>
                <a:close/>
                <a:moveTo>
                  <a:pt x="33" y="31"/>
                </a:moveTo>
                <a:cubicBezTo>
                  <a:pt x="33" y="31"/>
                  <a:pt x="33" y="31"/>
                  <a:pt x="33" y="31"/>
                </a:cubicBezTo>
                <a:cubicBezTo>
                  <a:pt x="34" y="31"/>
                  <a:pt x="35" y="31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7" y="33"/>
                  <a:pt x="38" y="34"/>
                  <a:pt x="38" y="36"/>
                </a:cubicBezTo>
                <a:cubicBezTo>
                  <a:pt x="38" y="37"/>
                  <a:pt x="37" y="38"/>
                  <a:pt x="36" y="39"/>
                </a:cubicBezTo>
                <a:cubicBezTo>
                  <a:pt x="36" y="39"/>
                  <a:pt x="36" y="39"/>
                  <a:pt x="36" y="39"/>
                </a:cubicBezTo>
                <a:cubicBezTo>
                  <a:pt x="35" y="40"/>
                  <a:pt x="34" y="41"/>
                  <a:pt x="33" y="41"/>
                </a:cubicBezTo>
                <a:cubicBezTo>
                  <a:pt x="31" y="41"/>
                  <a:pt x="30" y="40"/>
                  <a:pt x="29" y="39"/>
                </a:cubicBezTo>
                <a:cubicBezTo>
                  <a:pt x="28" y="38"/>
                  <a:pt x="28" y="37"/>
                  <a:pt x="28" y="36"/>
                </a:cubicBezTo>
                <a:cubicBezTo>
                  <a:pt x="28" y="34"/>
                  <a:pt x="28" y="33"/>
                  <a:pt x="29" y="32"/>
                </a:cubicBezTo>
                <a:cubicBezTo>
                  <a:pt x="30" y="31"/>
                  <a:pt x="31" y="31"/>
                  <a:pt x="33" y="31"/>
                </a:cubicBezTo>
                <a:close/>
                <a:moveTo>
                  <a:pt x="35" y="34"/>
                </a:moveTo>
                <a:cubicBezTo>
                  <a:pt x="35" y="34"/>
                  <a:pt x="35" y="34"/>
                  <a:pt x="35" y="34"/>
                </a:cubicBezTo>
                <a:cubicBezTo>
                  <a:pt x="34" y="33"/>
                  <a:pt x="33" y="33"/>
                  <a:pt x="33" y="33"/>
                </a:cubicBezTo>
                <a:cubicBezTo>
                  <a:pt x="32" y="33"/>
                  <a:pt x="31" y="33"/>
                  <a:pt x="31" y="34"/>
                </a:cubicBezTo>
                <a:cubicBezTo>
                  <a:pt x="30" y="34"/>
                  <a:pt x="30" y="35"/>
                  <a:pt x="30" y="36"/>
                </a:cubicBezTo>
                <a:cubicBezTo>
                  <a:pt x="30" y="36"/>
                  <a:pt x="30" y="37"/>
                  <a:pt x="31" y="37"/>
                </a:cubicBezTo>
                <a:cubicBezTo>
                  <a:pt x="31" y="38"/>
                  <a:pt x="32" y="38"/>
                  <a:pt x="33" y="38"/>
                </a:cubicBezTo>
                <a:cubicBezTo>
                  <a:pt x="33" y="38"/>
                  <a:pt x="34" y="38"/>
                  <a:pt x="35" y="38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6"/>
                  <a:pt x="35" y="36"/>
                </a:cubicBezTo>
                <a:cubicBezTo>
                  <a:pt x="35" y="35"/>
                  <a:pt x="35" y="34"/>
                  <a:pt x="35" y="34"/>
                </a:cubicBezTo>
                <a:close/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3" y="25"/>
                  <a:pt x="23" y="25"/>
                  <a:pt x="23" y="25"/>
                </a:cubicBezTo>
                <a:cubicBezTo>
                  <a:pt x="21" y="26"/>
                  <a:pt x="19" y="27"/>
                  <a:pt x="17" y="27"/>
                </a:cubicBezTo>
                <a:cubicBezTo>
                  <a:pt x="15" y="27"/>
                  <a:pt x="13" y="26"/>
                  <a:pt x="11" y="25"/>
                </a:cubicBezTo>
                <a:cubicBezTo>
                  <a:pt x="9" y="27"/>
                  <a:pt x="5" y="30"/>
                  <a:pt x="4" y="33"/>
                </a:cubicBezTo>
                <a:cubicBezTo>
                  <a:pt x="4" y="34"/>
                  <a:pt x="3" y="35"/>
                  <a:pt x="3" y="37"/>
                </a:cubicBezTo>
                <a:cubicBezTo>
                  <a:pt x="3" y="41"/>
                  <a:pt x="3" y="41"/>
                  <a:pt x="3" y="41"/>
                </a:cubicBezTo>
                <a:cubicBezTo>
                  <a:pt x="3" y="41"/>
                  <a:pt x="4" y="41"/>
                  <a:pt x="4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5"/>
                  <a:pt x="10" y="35"/>
                </a:cubicBezTo>
                <a:cubicBezTo>
                  <a:pt x="10" y="35"/>
                  <a:pt x="11" y="36"/>
                  <a:pt x="11" y="36"/>
                </a:cubicBezTo>
                <a:cubicBezTo>
                  <a:pt x="11" y="43"/>
                  <a:pt x="11" y="43"/>
                  <a:pt x="11" y="43"/>
                </a:cubicBezTo>
                <a:cubicBezTo>
                  <a:pt x="11" y="43"/>
                  <a:pt x="11" y="43"/>
                  <a:pt x="11" y="43"/>
                </a:cubicBezTo>
                <a:cubicBezTo>
                  <a:pt x="11" y="45"/>
                  <a:pt x="11" y="45"/>
                  <a:pt x="11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4"/>
                  <a:pt x="23" y="44"/>
                  <a:pt x="23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3"/>
                  <a:pt x="22" y="42"/>
                  <a:pt x="22" y="42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0"/>
                  <a:pt x="22" y="40"/>
                </a:cubicBezTo>
                <a:cubicBezTo>
                  <a:pt x="22" y="40"/>
                  <a:pt x="22" y="39"/>
                  <a:pt x="22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0" y="39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3"/>
                  <a:pt x="20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2"/>
                  <a:pt x="22" y="32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3" y="31"/>
                  <a:pt x="23" y="30"/>
                  <a:pt x="23" y="30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8"/>
                  <a:pt x="22" y="28"/>
                </a:cubicBezTo>
                <a:cubicBezTo>
                  <a:pt x="24" y="26"/>
                  <a:pt x="24" y="26"/>
                  <a:pt x="24" y="26"/>
                </a:cubicBezTo>
                <a:close/>
                <a:moveTo>
                  <a:pt x="36" y="27"/>
                </a:move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5" y="27"/>
                  <a:pt x="35" y="27"/>
                </a:cubicBezTo>
                <a:cubicBezTo>
                  <a:pt x="34" y="27"/>
                  <a:pt x="33" y="26"/>
                  <a:pt x="33" y="26"/>
                </a:cubicBezTo>
                <a:cubicBezTo>
                  <a:pt x="33" y="25"/>
                  <a:pt x="33" y="25"/>
                  <a:pt x="33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7"/>
                  <a:pt x="31" y="27"/>
                </a:cubicBezTo>
                <a:cubicBezTo>
                  <a:pt x="30" y="27"/>
                  <a:pt x="30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8"/>
                  <a:pt x="28" y="28"/>
                  <a:pt x="28" y="28"/>
                </a:cubicBezTo>
                <a:cubicBezTo>
                  <a:pt x="27" y="29"/>
                  <a:pt x="27" y="28"/>
                  <a:pt x="26" y="28"/>
                </a:cubicBezTo>
                <a:cubicBezTo>
                  <a:pt x="26" y="27"/>
                  <a:pt x="26" y="27"/>
                  <a:pt x="26" y="27"/>
                </a:cubicBezTo>
                <a:cubicBezTo>
                  <a:pt x="24" y="28"/>
                  <a:pt x="24" y="28"/>
                  <a:pt x="24" y="28"/>
                </a:cubicBezTo>
                <a:cubicBezTo>
                  <a:pt x="25" y="29"/>
                  <a:pt x="25" y="29"/>
                  <a:pt x="25" y="29"/>
                </a:cubicBezTo>
                <a:cubicBezTo>
                  <a:pt x="26" y="30"/>
                  <a:pt x="26" y="30"/>
                  <a:pt x="25" y="31"/>
                </a:cubicBezTo>
                <a:cubicBezTo>
                  <a:pt x="25" y="31"/>
                  <a:pt x="25" y="32"/>
                  <a:pt x="25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3"/>
                  <a:pt x="24" y="33"/>
                  <a:pt x="24" y="34"/>
                </a:cubicBezTo>
                <a:cubicBezTo>
                  <a:pt x="24" y="34"/>
                  <a:pt x="23" y="35"/>
                  <a:pt x="23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6"/>
                  <a:pt x="22" y="36"/>
                  <a:pt x="22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4" y="37"/>
                  <a:pt x="24" y="37"/>
                </a:cubicBezTo>
                <a:cubicBezTo>
                  <a:pt x="24" y="38"/>
                  <a:pt x="24" y="38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40"/>
                  <a:pt x="25" y="40"/>
                  <a:pt x="25" y="41"/>
                </a:cubicBezTo>
                <a:cubicBezTo>
                  <a:pt x="26" y="41"/>
                  <a:pt x="26" y="42"/>
                  <a:pt x="25" y="42"/>
                </a:cubicBezTo>
                <a:cubicBezTo>
                  <a:pt x="24" y="43"/>
                  <a:pt x="24" y="43"/>
                  <a:pt x="24" y="43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43"/>
                  <a:pt x="26" y="43"/>
                  <a:pt x="26" y="43"/>
                </a:cubicBezTo>
                <a:cubicBezTo>
                  <a:pt x="27" y="43"/>
                  <a:pt x="27" y="43"/>
                  <a:pt x="28" y="43"/>
                </a:cubicBezTo>
                <a:cubicBezTo>
                  <a:pt x="28" y="43"/>
                  <a:pt x="29" y="44"/>
                  <a:pt x="29" y="44"/>
                </a:cubicBezTo>
                <a:cubicBezTo>
                  <a:pt x="29" y="44"/>
                  <a:pt x="29" y="44"/>
                  <a:pt x="29" y="44"/>
                </a:cubicBezTo>
                <a:cubicBezTo>
                  <a:pt x="30" y="44"/>
                  <a:pt x="30" y="44"/>
                  <a:pt x="31" y="44"/>
                </a:cubicBezTo>
                <a:cubicBezTo>
                  <a:pt x="32" y="44"/>
                  <a:pt x="32" y="45"/>
                  <a:pt x="32" y="46"/>
                </a:cubicBezTo>
                <a:cubicBezTo>
                  <a:pt x="32" y="47"/>
                  <a:pt x="32" y="47"/>
                  <a:pt x="32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5"/>
                  <a:pt x="34" y="44"/>
                  <a:pt x="34" y="44"/>
                </a:cubicBezTo>
                <a:cubicBezTo>
                  <a:pt x="35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7" y="44"/>
                  <a:pt x="37" y="43"/>
                  <a:pt x="38" y="43"/>
                </a:cubicBezTo>
                <a:cubicBezTo>
                  <a:pt x="38" y="43"/>
                  <a:pt x="39" y="43"/>
                  <a:pt x="39" y="43"/>
                </a:cubicBezTo>
                <a:cubicBezTo>
                  <a:pt x="40" y="44"/>
                  <a:pt x="40" y="44"/>
                  <a:pt x="40" y="44"/>
                </a:cubicBezTo>
                <a:cubicBezTo>
                  <a:pt x="41" y="43"/>
                  <a:pt x="41" y="43"/>
                  <a:pt x="41" y="43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42"/>
                  <a:pt x="40" y="41"/>
                  <a:pt x="40" y="41"/>
                </a:cubicBezTo>
                <a:cubicBezTo>
                  <a:pt x="40" y="40"/>
                  <a:pt x="41" y="40"/>
                  <a:pt x="41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9"/>
                  <a:pt x="41" y="38"/>
                  <a:pt x="41" y="37"/>
                </a:cubicBezTo>
                <a:cubicBezTo>
                  <a:pt x="42" y="37"/>
                  <a:pt x="42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5"/>
                  <a:pt x="44" y="35"/>
                  <a:pt x="44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2" y="35"/>
                  <a:pt x="42" y="34"/>
                  <a:pt x="42" y="34"/>
                </a:cubicBezTo>
                <a:cubicBezTo>
                  <a:pt x="41" y="33"/>
                  <a:pt x="41" y="33"/>
                  <a:pt x="41" y="32"/>
                </a:cubicBezTo>
                <a:cubicBezTo>
                  <a:pt x="41" y="32"/>
                  <a:pt x="40" y="31"/>
                  <a:pt x="40" y="31"/>
                </a:cubicBezTo>
                <a:cubicBezTo>
                  <a:pt x="40" y="30"/>
                  <a:pt x="40" y="30"/>
                  <a:pt x="40" y="29"/>
                </a:cubicBezTo>
                <a:cubicBezTo>
                  <a:pt x="41" y="28"/>
                  <a:pt x="41" y="28"/>
                  <a:pt x="41" y="28"/>
                </a:cubicBezTo>
                <a:cubicBezTo>
                  <a:pt x="40" y="27"/>
                  <a:pt x="40" y="27"/>
                  <a:pt x="40" y="27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8" y="29"/>
                  <a:pt x="38" y="28"/>
                </a:cubicBezTo>
                <a:cubicBezTo>
                  <a:pt x="37" y="28"/>
                  <a:pt x="37" y="28"/>
                  <a:pt x="36" y="27"/>
                </a:cubicBezTo>
                <a:cubicBezTo>
                  <a:pt x="36" y="27"/>
                  <a:pt x="36" y="27"/>
                  <a:pt x="36" y="27"/>
                </a:cubicBezTo>
                <a:close/>
                <a:moveTo>
                  <a:pt x="17" y="4"/>
                </a:moveTo>
                <a:cubicBezTo>
                  <a:pt x="17" y="4"/>
                  <a:pt x="17" y="4"/>
                  <a:pt x="17" y="4"/>
                </a:cubicBezTo>
                <a:cubicBezTo>
                  <a:pt x="12" y="4"/>
                  <a:pt x="7" y="8"/>
                  <a:pt x="7" y="13"/>
                </a:cubicBezTo>
                <a:cubicBezTo>
                  <a:pt x="7" y="19"/>
                  <a:pt x="12" y="23"/>
                  <a:pt x="17" y="23"/>
                </a:cubicBezTo>
                <a:cubicBezTo>
                  <a:pt x="22" y="23"/>
                  <a:pt x="26" y="19"/>
                  <a:pt x="26" y="13"/>
                </a:cubicBezTo>
                <a:cubicBezTo>
                  <a:pt x="26" y="8"/>
                  <a:pt x="22" y="4"/>
                  <a:pt x="17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Freeform 330">
            <a:extLst>
              <a:ext uri="{FF2B5EF4-FFF2-40B4-BE49-F238E27FC236}">
                <a16:creationId xmlns:a16="http://schemas.microsoft.com/office/drawing/2014/main" id="{18EE5E6A-1068-C45D-5E84-60EC53C0740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14199" y="1400585"/>
            <a:ext cx="432858" cy="360000"/>
          </a:xfrm>
          <a:custGeom>
            <a:avLst/>
            <a:gdLst>
              <a:gd name="T0" fmla="*/ 6413 w 50"/>
              <a:gd name="T1" fmla="*/ 0 h 42"/>
              <a:gd name="T2" fmla="*/ 6413 w 50"/>
              <a:gd name="T3" fmla="*/ 0 h 42"/>
              <a:gd name="T4" fmla="*/ 153924 w 50"/>
              <a:gd name="T5" fmla="*/ 0 h 42"/>
              <a:gd name="T6" fmla="*/ 160337 w 50"/>
              <a:gd name="T7" fmla="*/ 6350 h 42"/>
              <a:gd name="T8" fmla="*/ 160337 w 50"/>
              <a:gd name="T9" fmla="*/ 6350 h 42"/>
              <a:gd name="T10" fmla="*/ 160337 w 50"/>
              <a:gd name="T11" fmla="*/ 114300 h 42"/>
              <a:gd name="T12" fmla="*/ 153924 w 50"/>
              <a:gd name="T13" fmla="*/ 117475 h 42"/>
              <a:gd name="T14" fmla="*/ 153924 w 50"/>
              <a:gd name="T15" fmla="*/ 117475 h 42"/>
              <a:gd name="T16" fmla="*/ 86582 w 50"/>
              <a:gd name="T17" fmla="*/ 117475 h 42"/>
              <a:gd name="T18" fmla="*/ 86582 w 50"/>
              <a:gd name="T19" fmla="*/ 127000 h 42"/>
              <a:gd name="T20" fmla="*/ 86582 w 50"/>
              <a:gd name="T21" fmla="*/ 127000 h 42"/>
              <a:gd name="T22" fmla="*/ 121856 w 50"/>
              <a:gd name="T23" fmla="*/ 127000 h 42"/>
              <a:gd name="T24" fmla="*/ 125063 w 50"/>
              <a:gd name="T25" fmla="*/ 130175 h 42"/>
              <a:gd name="T26" fmla="*/ 121856 w 50"/>
              <a:gd name="T27" fmla="*/ 133350 h 42"/>
              <a:gd name="T28" fmla="*/ 38481 w 50"/>
              <a:gd name="T29" fmla="*/ 133350 h 42"/>
              <a:gd name="T30" fmla="*/ 35274 w 50"/>
              <a:gd name="T31" fmla="*/ 130175 h 42"/>
              <a:gd name="T32" fmla="*/ 38481 w 50"/>
              <a:gd name="T33" fmla="*/ 127000 h 42"/>
              <a:gd name="T34" fmla="*/ 73755 w 50"/>
              <a:gd name="T35" fmla="*/ 127000 h 42"/>
              <a:gd name="T36" fmla="*/ 73755 w 50"/>
              <a:gd name="T37" fmla="*/ 127000 h 42"/>
              <a:gd name="T38" fmla="*/ 73755 w 50"/>
              <a:gd name="T39" fmla="*/ 117475 h 42"/>
              <a:gd name="T40" fmla="*/ 6413 w 50"/>
              <a:gd name="T41" fmla="*/ 117475 h 42"/>
              <a:gd name="T42" fmla="*/ 0 w 50"/>
              <a:gd name="T43" fmla="*/ 114300 h 42"/>
              <a:gd name="T44" fmla="*/ 0 w 50"/>
              <a:gd name="T45" fmla="*/ 111125 h 42"/>
              <a:gd name="T46" fmla="*/ 0 w 50"/>
              <a:gd name="T47" fmla="*/ 6350 h 42"/>
              <a:gd name="T48" fmla="*/ 6413 w 50"/>
              <a:gd name="T49" fmla="*/ 0 h 42"/>
              <a:gd name="T50" fmla="*/ 76962 w 50"/>
              <a:gd name="T51" fmla="*/ 28575 h 42"/>
              <a:gd name="T52" fmla="*/ 76962 w 50"/>
              <a:gd name="T53" fmla="*/ 28575 h 42"/>
              <a:gd name="T54" fmla="*/ 99409 w 50"/>
              <a:gd name="T55" fmla="*/ 34925 h 42"/>
              <a:gd name="T56" fmla="*/ 105822 w 50"/>
              <a:gd name="T57" fmla="*/ 57150 h 42"/>
              <a:gd name="T58" fmla="*/ 99409 w 50"/>
              <a:gd name="T59" fmla="*/ 73025 h 42"/>
              <a:gd name="T60" fmla="*/ 112236 w 50"/>
              <a:gd name="T61" fmla="*/ 85725 h 42"/>
              <a:gd name="T62" fmla="*/ 112236 w 50"/>
              <a:gd name="T63" fmla="*/ 88900 h 42"/>
              <a:gd name="T64" fmla="*/ 105822 w 50"/>
              <a:gd name="T65" fmla="*/ 88900 h 42"/>
              <a:gd name="T66" fmla="*/ 96202 w 50"/>
              <a:gd name="T67" fmla="*/ 79375 h 42"/>
              <a:gd name="T68" fmla="*/ 76962 w 50"/>
              <a:gd name="T69" fmla="*/ 85725 h 42"/>
              <a:gd name="T70" fmla="*/ 57721 w 50"/>
              <a:gd name="T71" fmla="*/ 76200 h 42"/>
              <a:gd name="T72" fmla="*/ 48101 w 50"/>
              <a:gd name="T73" fmla="*/ 57150 h 42"/>
              <a:gd name="T74" fmla="*/ 76962 w 50"/>
              <a:gd name="T75" fmla="*/ 28575 h 42"/>
              <a:gd name="T76" fmla="*/ 76962 w 50"/>
              <a:gd name="T77" fmla="*/ 34925 h 42"/>
              <a:gd name="T78" fmla="*/ 76962 w 50"/>
              <a:gd name="T79" fmla="*/ 34925 h 42"/>
              <a:gd name="T80" fmla="*/ 54515 w 50"/>
              <a:gd name="T81" fmla="*/ 57150 h 42"/>
              <a:gd name="T82" fmla="*/ 60928 w 50"/>
              <a:gd name="T83" fmla="*/ 73025 h 42"/>
              <a:gd name="T84" fmla="*/ 76962 w 50"/>
              <a:gd name="T85" fmla="*/ 79375 h 42"/>
              <a:gd name="T86" fmla="*/ 92995 w 50"/>
              <a:gd name="T87" fmla="*/ 73025 h 42"/>
              <a:gd name="T88" fmla="*/ 99409 w 50"/>
              <a:gd name="T89" fmla="*/ 57150 h 42"/>
              <a:gd name="T90" fmla="*/ 92995 w 50"/>
              <a:gd name="T91" fmla="*/ 41275 h 42"/>
              <a:gd name="T92" fmla="*/ 76962 w 50"/>
              <a:gd name="T93" fmla="*/ 34925 h 42"/>
              <a:gd name="T94" fmla="*/ 137890 w 50"/>
              <a:gd name="T95" fmla="*/ 88900 h 42"/>
              <a:gd name="T96" fmla="*/ 137890 w 50"/>
              <a:gd name="T97" fmla="*/ 88900 h 42"/>
              <a:gd name="T98" fmla="*/ 144303 w 50"/>
              <a:gd name="T99" fmla="*/ 95250 h 42"/>
              <a:gd name="T100" fmla="*/ 137890 w 50"/>
              <a:gd name="T101" fmla="*/ 101600 h 42"/>
              <a:gd name="T102" fmla="*/ 131476 w 50"/>
              <a:gd name="T103" fmla="*/ 95250 h 42"/>
              <a:gd name="T104" fmla="*/ 137890 w 50"/>
              <a:gd name="T105" fmla="*/ 88900 h 42"/>
              <a:gd name="T106" fmla="*/ 147510 w 50"/>
              <a:gd name="T107" fmla="*/ 12700 h 42"/>
              <a:gd name="T108" fmla="*/ 147510 w 50"/>
              <a:gd name="T109" fmla="*/ 12700 h 42"/>
              <a:gd name="T110" fmla="*/ 12827 w 50"/>
              <a:gd name="T111" fmla="*/ 12700 h 42"/>
              <a:gd name="T112" fmla="*/ 12827 w 50"/>
              <a:gd name="T113" fmla="*/ 107950 h 42"/>
              <a:gd name="T114" fmla="*/ 147510 w 50"/>
              <a:gd name="T115" fmla="*/ 107950 h 42"/>
              <a:gd name="T116" fmla="*/ 147510 w 50"/>
              <a:gd name="T117" fmla="*/ 12700 h 4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50" h="42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50" y="1"/>
                  <a:pt x="50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7"/>
                  <a:pt x="49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40"/>
                  <a:pt x="27" y="40"/>
                  <a:pt x="27" y="40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40"/>
                  <a:pt x="39" y="40"/>
                  <a:pt x="39" y="41"/>
                </a:cubicBezTo>
                <a:cubicBezTo>
                  <a:pt x="39" y="42"/>
                  <a:pt x="38" y="42"/>
                  <a:pt x="38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1" y="42"/>
                  <a:pt x="11" y="41"/>
                </a:cubicBezTo>
                <a:cubicBezTo>
                  <a:pt x="11" y="40"/>
                  <a:pt x="12" y="40"/>
                  <a:pt x="12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7"/>
                  <a:pt x="23" y="37"/>
                  <a:pt x="23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1" y="37"/>
                  <a:pt x="0" y="37"/>
                  <a:pt x="0" y="3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  <a:moveTo>
                  <a:pt x="24" y="9"/>
                </a:moveTo>
                <a:cubicBezTo>
                  <a:pt x="24" y="9"/>
                  <a:pt x="24" y="9"/>
                  <a:pt x="24" y="9"/>
                </a:cubicBezTo>
                <a:cubicBezTo>
                  <a:pt x="27" y="9"/>
                  <a:pt x="29" y="10"/>
                  <a:pt x="31" y="11"/>
                </a:cubicBezTo>
                <a:cubicBezTo>
                  <a:pt x="32" y="13"/>
                  <a:pt x="33" y="15"/>
                  <a:pt x="33" y="18"/>
                </a:cubicBezTo>
                <a:cubicBezTo>
                  <a:pt x="33" y="20"/>
                  <a:pt x="33" y="22"/>
                  <a:pt x="31" y="23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8"/>
                  <a:pt x="35" y="28"/>
                </a:cubicBezTo>
                <a:cubicBezTo>
                  <a:pt x="34" y="29"/>
                  <a:pt x="34" y="29"/>
                  <a:pt x="33" y="28"/>
                </a:cubicBezTo>
                <a:cubicBezTo>
                  <a:pt x="30" y="25"/>
                  <a:pt x="30" y="25"/>
                  <a:pt x="30" y="25"/>
                </a:cubicBezTo>
                <a:cubicBezTo>
                  <a:pt x="28" y="26"/>
                  <a:pt x="26" y="27"/>
                  <a:pt x="24" y="27"/>
                </a:cubicBezTo>
                <a:cubicBezTo>
                  <a:pt x="22" y="27"/>
                  <a:pt x="19" y="26"/>
                  <a:pt x="18" y="24"/>
                </a:cubicBezTo>
                <a:cubicBezTo>
                  <a:pt x="16" y="23"/>
                  <a:pt x="15" y="20"/>
                  <a:pt x="15" y="18"/>
                </a:cubicBezTo>
                <a:cubicBezTo>
                  <a:pt x="15" y="13"/>
                  <a:pt x="19" y="9"/>
                  <a:pt x="24" y="9"/>
                </a:cubicBezTo>
                <a:close/>
                <a:moveTo>
                  <a:pt x="24" y="11"/>
                </a:moveTo>
                <a:cubicBezTo>
                  <a:pt x="24" y="11"/>
                  <a:pt x="24" y="11"/>
                  <a:pt x="24" y="11"/>
                </a:cubicBezTo>
                <a:cubicBezTo>
                  <a:pt x="20" y="11"/>
                  <a:pt x="17" y="14"/>
                  <a:pt x="17" y="18"/>
                </a:cubicBezTo>
                <a:cubicBezTo>
                  <a:pt x="17" y="20"/>
                  <a:pt x="18" y="21"/>
                  <a:pt x="19" y="23"/>
                </a:cubicBezTo>
                <a:cubicBezTo>
                  <a:pt x="21" y="24"/>
                  <a:pt x="22" y="25"/>
                  <a:pt x="24" y="25"/>
                </a:cubicBezTo>
                <a:cubicBezTo>
                  <a:pt x="26" y="25"/>
                  <a:pt x="28" y="24"/>
                  <a:pt x="29" y="23"/>
                </a:cubicBezTo>
                <a:cubicBezTo>
                  <a:pt x="30" y="21"/>
                  <a:pt x="31" y="20"/>
                  <a:pt x="31" y="18"/>
                </a:cubicBezTo>
                <a:cubicBezTo>
                  <a:pt x="31" y="16"/>
                  <a:pt x="30" y="14"/>
                  <a:pt x="29" y="13"/>
                </a:cubicBezTo>
                <a:cubicBezTo>
                  <a:pt x="28" y="12"/>
                  <a:pt x="26" y="11"/>
                  <a:pt x="24" y="11"/>
                </a:cubicBezTo>
                <a:close/>
                <a:moveTo>
                  <a:pt x="43" y="28"/>
                </a:moveTo>
                <a:cubicBezTo>
                  <a:pt x="43" y="28"/>
                  <a:pt x="43" y="28"/>
                  <a:pt x="43" y="28"/>
                </a:cubicBezTo>
                <a:cubicBezTo>
                  <a:pt x="44" y="28"/>
                  <a:pt x="45" y="29"/>
                  <a:pt x="45" y="30"/>
                </a:cubicBezTo>
                <a:cubicBezTo>
                  <a:pt x="45" y="31"/>
                  <a:pt x="44" y="32"/>
                  <a:pt x="43" y="32"/>
                </a:cubicBezTo>
                <a:cubicBezTo>
                  <a:pt x="42" y="32"/>
                  <a:pt x="41" y="31"/>
                  <a:pt x="41" y="30"/>
                </a:cubicBezTo>
                <a:cubicBezTo>
                  <a:pt x="41" y="29"/>
                  <a:pt x="42" y="28"/>
                  <a:pt x="43" y="28"/>
                </a:cubicBezTo>
                <a:close/>
                <a:moveTo>
                  <a:pt x="46" y="4"/>
                </a:moveTo>
                <a:cubicBezTo>
                  <a:pt x="46" y="4"/>
                  <a:pt x="46" y="4"/>
                  <a:pt x="46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14"/>
                  <a:pt x="4" y="24"/>
                  <a:pt x="4" y="34"/>
                </a:cubicBezTo>
                <a:cubicBezTo>
                  <a:pt x="18" y="34"/>
                  <a:pt x="32" y="34"/>
                  <a:pt x="46" y="34"/>
                </a:cubicBezTo>
                <a:cubicBezTo>
                  <a:pt x="46" y="24"/>
                  <a:pt x="46" y="14"/>
                  <a:pt x="46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C5C0347-4451-6D1D-AB89-56977AA0DF49}"/>
              </a:ext>
            </a:extLst>
          </p:cNvPr>
          <p:cNvSpPr txBox="1"/>
          <p:nvPr/>
        </p:nvSpPr>
        <p:spPr>
          <a:xfrm>
            <a:off x="7495469" y="1873362"/>
            <a:ext cx="1042273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52%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8A2B62D-5388-1DA9-3F57-7F9A10C4295F}"/>
              </a:ext>
            </a:extLst>
          </p:cNvPr>
          <p:cNvSpPr txBox="1"/>
          <p:nvPr/>
        </p:nvSpPr>
        <p:spPr>
          <a:xfrm>
            <a:off x="8372049" y="2818834"/>
            <a:ext cx="1042273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65%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B7187F4-34C7-1241-9167-ED884BC66F31}"/>
              </a:ext>
            </a:extLst>
          </p:cNvPr>
          <p:cNvSpPr txBox="1"/>
          <p:nvPr/>
        </p:nvSpPr>
        <p:spPr>
          <a:xfrm>
            <a:off x="9451549" y="3837140"/>
            <a:ext cx="1042273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81%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131C346-2EAA-6C13-799A-93FA5DA421AE}"/>
              </a:ext>
            </a:extLst>
          </p:cNvPr>
          <p:cNvSpPr txBox="1"/>
          <p:nvPr/>
        </p:nvSpPr>
        <p:spPr>
          <a:xfrm>
            <a:off x="8048307" y="4815162"/>
            <a:ext cx="1042273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60%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A5391E8-081A-7A50-BD17-CD8EBB255778}"/>
              </a:ext>
            </a:extLst>
          </p:cNvPr>
          <p:cNvSpPr txBox="1"/>
          <p:nvPr/>
        </p:nvSpPr>
        <p:spPr>
          <a:xfrm>
            <a:off x="3671113" y="1871218"/>
            <a:ext cx="3122139" cy="5777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 网，幻灯片演示模板及素材免费下载！文本描述，建议与标题相关尽量简洁</a:t>
            </a:r>
            <a:r>
              <a:rPr lang="en-US" altLang="zh-CN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  <a:endParaRPr lang="zh-CN" altLang="en-US" sz="11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1899CF3-F637-D96C-F7D3-2B00F56ECC95}"/>
              </a:ext>
            </a:extLst>
          </p:cNvPr>
          <p:cNvSpPr txBox="1"/>
          <p:nvPr/>
        </p:nvSpPr>
        <p:spPr>
          <a:xfrm>
            <a:off x="3671113" y="2857425"/>
            <a:ext cx="3122139" cy="5777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  <a:endParaRPr lang="zh-CN" altLang="en-US" sz="11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4722174-04E0-3BC2-B4D1-EAEBCE7EFD30}"/>
              </a:ext>
            </a:extLst>
          </p:cNvPr>
          <p:cNvSpPr txBox="1"/>
          <p:nvPr/>
        </p:nvSpPr>
        <p:spPr>
          <a:xfrm>
            <a:off x="3671113" y="3843632"/>
            <a:ext cx="4866629" cy="5777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...51PPT</a:t>
            </a:r>
            <a:r>
              <a:rPr lang="zh-CN" altLang="en-US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 网 官网唯一网址：</a:t>
            </a:r>
            <a:r>
              <a:rPr lang="en-US" altLang="zh-CN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www.51pptmob an.com</a:t>
            </a:r>
            <a:endParaRPr lang="zh-CN" altLang="en-US" sz="11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9FC6054-1A4A-9BDA-A2A7-CA714C16712D}"/>
              </a:ext>
            </a:extLst>
          </p:cNvPr>
          <p:cNvSpPr txBox="1"/>
          <p:nvPr/>
        </p:nvSpPr>
        <p:spPr>
          <a:xfrm>
            <a:off x="3671113" y="4829839"/>
            <a:ext cx="3122139" cy="5777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  <a:endParaRPr lang="zh-CN" altLang="en-US" sz="11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7643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81E6EA37-46BC-6076-7097-C3F480730CA5}"/>
              </a:ext>
            </a:extLst>
          </p:cNvPr>
          <p:cNvSpPr/>
          <p:nvPr/>
        </p:nvSpPr>
        <p:spPr>
          <a:xfrm>
            <a:off x="0" y="4603273"/>
            <a:ext cx="6096000" cy="2254727"/>
          </a:xfrm>
          <a:custGeom>
            <a:avLst/>
            <a:gdLst>
              <a:gd name="connsiteX0" fmla="*/ 0 w 6096000"/>
              <a:gd name="connsiteY0" fmla="*/ 0 h 2254727"/>
              <a:gd name="connsiteX1" fmla="*/ 5716574 w 6096000"/>
              <a:gd name="connsiteY1" fmla="*/ 714840 h 2254727"/>
              <a:gd name="connsiteX2" fmla="*/ 6096000 w 6096000"/>
              <a:gd name="connsiteY2" fmla="*/ 840871 h 2254727"/>
              <a:gd name="connsiteX3" fmla="*/ 6096000 w 6096000"/>
              <a:gd name="connsiteY3" fmla="*/ 2254727 h 2254727"/>
              <a:gd name="connsiteX4" fmla="*/ 0 w 6096000"/>
              <a:gd name="connsiteY4" fmla="*/ 2254727 h 2254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2254727">
                <a:moveTo>
                  <a:pt x="0" y="0"/>
                </a:moveTo>
                <a:cubicBezTo>
                  <a:pt x="2232462" y="0"/>
                  <a:pt x="4253575" y="273175"/>
                  <a:pt x="5716574" y="714840"/>
                </a:cubicBezTo>
                <a:lnTo>
                  <a:pt x="6096000" y="840871"/>
                </a:lnTo>
                <a:lnTo>
                  <a:pt x="6096000" y="2254727"/>
                </a:lnTo>
                <a:lnTo>
                  <a:pt x="0" y="2254727"/>
                </a:lnTo>
                <a:close/>
              </a:path>
            </a:pathLst>
          </a:custGeom>
          <a:solidFill>
            <a:srgbClr val="0F34A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7EE396AB-486B-36BF-EE1C-B71F27065882}"/>
              </a:ext>
            </a:extLst>
          </p:cNvPr>
          <p:cNvSpPr/>
          <p:nvPr/>
        </p:nvSpPr>
        <p:spPr>
          <a:xfrm rot="10800000">
            <a:off x="6798756" y="0"/>
            <a:ext cx="5393244" cy="626125"/>
          </a:xfrm>
          <a:custGeom>
            <a:avLst/>
            <a:gdLst>
              <a:gd name="connsiteX0" fmla="*/ 5393244 w 5393244"/>
              <a:gd name="connsiteY0" fmla="*/ 626125 h 626125"/>
              <a:gd name="connsiteX1" fmla="*/ 0 w 5393244"/>
              <a:gd name="connsiteY1" fmla="*/ 626125 h 626125"/>
              <a:gd name="connsiteX2" fmla="*/ 0 w 5393244"/>
              <a:gd name="connsiteY2" fmla="*/ 0 h 626125"/>
              <a:gd name="connsiteX3" fmla="*/ 3 w 5393244"/>
              <a:gd name="connsiteY3" fmla="*/ 0 h 626125"/>
              <a:gd name="connsiteX4" fmla="*/ 5142468 w 5393244"/>
              <a:gd name="connsiteY4" fmla="*/ 557318 h 626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3244" h="626125">
                <a:moveTo>
                  <a:pt x="5393244" y="626125"/>
                </a:moveTo>
                <a:lnTo>
                  <a:pt x="0" y="626125"/>
                </a:lnTo>
                <a:lnTo>
                  <a:pt x="0" y="0"/>
                </a:lnTo>
                <a:lnTo>
                  <a:pt x="3" y="0"/>
                </a:lnTo>
                <a:cubicBezTo>
                  <a:pt x="1953406" y="0"/>
                  <a:pt x="3744997" y="209149"/>
                  <a:pt x="5142468" y="557318"/>
                </a:cubicBezTo>
                <a:close/>
              </a:path>
            </a:pathLst>
          </a:custGeom>
          <a:solidFill>
            <a:srgbClr val="0F34A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1BA9B40-7EA1-E25D-5990-62D8943DB321}"/>
              </a:ext>
            </a:extLst>
          </p:cNvPr>
          <p:cNvSpPr/>
          <p:nvPr/>
        </p:nvSpPr>
        <p:spPr>
          <a:xfrm>
            <a:off x="0" y="5415645"/>
            <a:ext cx="12192000" cy="1442176"/>
          </a:xfrm>
          <a:custGeom>
            <a:avLst/>
            <a:gdLst>
              <a:gd name="connsiteX0" fmla="*/ 6096000 w 12192000"/>
              <a:gd name="connsiteY0" fmla="*/ 0 h 1442176"/>
              <a:gd name="connsiteX1" fmla="*/ 11812574 w 12192000"/>
              <a:gd name="connsiteY1" fmla="*/ 714840 h 1442176"/>
              <a:gd name="connsiteX2" fmla="*/ 12192000 w 12192000"/>
              <a:gd name="connsiteY2" fmla="*/ 840871 h 1442176"/>
              <a:gd name="connsiteX3" fmla="*/ 12192000 w 12192000"/>
              <a:gd name="connsiteY3" fmla="*/ 1442176 h 1442176"/>
              <a:gd name="connsiteX4" fmla="*/ 0 w 12192000"/>
              <a:gd name="connsiteY4" fmla="*/ 1442176 h 1442176"/>
              <a:gd name="connsiteX5" fmla="*/ 0 w 12192000"/>
              <a:gd name="connsiteY5" fmla="*/ 840871 h 1442176"/>
              <a:gd name="connsiteX6" fmla="*/ 379426 w 12192000"/>
              <a:gd name="connsiteY6" fmla="*/ 714840 h 1442176"/>
              <a:gd name="connsiteX7" fmla="*/ 6096000 w 12192000"/>
              <a:gd name="connsiteY7" fmla="*/ 0 h 14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442176">
                <a:moveTo>
                  <a:pt x="6096000" y="0"/>
                </a:moveTo>
                <a:cubicBezTo>
                  <a:pt x="8328461" y="0"/>
                  <a:pt x="10349575" y="273175"/>
                  <a:pt x="11812574" y="714840"/>
                </a:cubicBezTo>
                <a:lnTo>
                  <a:pt x="12192000" y="840871"/>
                </a:lnTo>
                <a:lnTo>
                  <a:pt x="12192000" y="1442176"/>
                </a:lnTo>
                <a:lnTo>
                  <a:pt x="0" y="1442176"/>
                </a:lnTo>
                <a:lnTo>
                  <a:pt x="0" y="840871"/>
                </a:lnTo>
                <a:lnTo>
                  <a:pt x="379426" y="714840"/>
                </a:lnTo>
                <a:cubicBezTo>
                  <a:pt x="1842425" y="273175"/>
                  <a:pt x="3863539" y="0"/>
                  <a:pt x="6096000" y="0"/>
                </a:cubicBezTo>
                <a:close/>
              </a:path>
            </a:pathLst>
          </a:custGeom>
          <a:solidFill>
            <a:srgbClr val="0F3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307052D-4E10-82D5-E1E4-23A1673458F5}"/>
              </a:ext>
            </a:extLst>
          </p:cNvPr>
          <p:cNvGrpSpPr/>
          <p:nvPr/>
        </p:nvGrpSpPr>
        <p:grpSpPr>
          <a:xfrm rot="18739910">
            <a:off x="4213026" y="1016312"/>
            <a:ext cx="818896" cy="705945"/>
            <a:chOff x="1098804" y="5763171"/>
            <a:chExt cx="1270000" cy="1094828"/>
          </a:xfrm>
          <a:solidFill>
            <a:srgbClr val="0F34AE"/>
          </a:solidFill>
        </p:grpSpPr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CC243655-1F7C-6093-1A3E-7FF84D1B3EA6}"/>
                </a:ext>
              </a:extLst>
            </p:cNvPr>
            <p:cNvSpPr/>
            <p:nvPr/>
          </p:nvSpPr>
          <p:spPr>
            <a:xfrm rot="10800000">
              <a:off x="1098804" y="5763171"/>
              <a:ext cx="1270000" cy="1094828"/>
            </a:xfrm>
            <a:prstGeom prst="triangle">
              <a:avLst/>
            </a:prstGeom>
            <a:solidFill>
              <a:srgbClr val="0F34AE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7CEFC4A1-9AF5-C3DC-BDA0-5201B22D93EF}"/>
                </a:ext>
              </a:extLst>
            </p:cNvPr>
            <p:cNvSpPr/>
            <p:nvPr/>
          </p:nvSpPr>
          <p:spPr>
            <a:xfrm rot="10800000">
              <a:off x="1098804" y="6241831"/>
              <a:ext cx="457200" cy="394138"/>
            </a:xfrm>
            <a:prstGeom prst="triangle">
              <a:avLst/>
            </a:prstGeom>
            <a:solidFill>
              <a:srgbClr val="0F34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62028986-24E0-A0F0-490F-3B175394ACBB}"/>
              </a:ext>
            </a:extLst>
          </p:cNvPr>
          <p:cNvSpPr/>
          <p:nvPr/>
        </p:nvSpPr>
        <p:spPr>
          <a:xfrm>
            <a:off x="3826614" y="2818389"/>
            <a:ext cx="4538772" cy="403014"/>
          </a:xfrm>
          <a:prstGeom prst="roundRect">
            <a:avLst>
              <a:gd name="adj" fmla="val 50000"/>
            </a:avLst>
          </a:prstGeom>
          <a:solidFill>
            <a:srgbClr val="0F34AE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26F4EDD2-DD21-BC04-2627-319A21AB94AB}"/>
              </a:ext>
            </a:extLst>
          </p:cNvPr>
          <p:cNvSpPr/>
          <p:nvPr/>
        </p:nvSpPr>
        <p:spPr>
          <a:xfrm>
            <a:off x="5716082" y="2610016"/>
            <a:ext cx="759835" cy="89523"/>
          </a:xfrm>
          <a:prstGeom prst="roundRect">
            <a:avLst>
              <a:gd name="adj" fmla="val 50000"/>
            </a:avLst>
          </a:prstGeom>
          <a:solidFill>
            <a:srgbClr val="DDE2F4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A808607-8328-3F4F-ED42-1EFA9BA838F1}"/>
              </a:ext>
            </a:extLst>
          </p:cNvPr>
          <p:cNvSpPr txBox="1"/>
          <p:nvPr/>
        </p:nvSpPr>
        <p:spPr>
          <a:xfrm>
            <a:off x="4993774" y="2851346"/>
            <a:ext cx="22044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4D0652B-8312-3799-F423-4EAEDD7C944D}"/>
              </a:ext>
            </a:extLst>
          </p:cNvPr>
          <p:cNvSpPr txBox="1"/>
          <p:nvPr/>
        </p:nvSpPr>
        <p:spPr>
          <a:xfrm>
            <a:off x="5189190" y="1108116"/>
            <a:ext cx="18181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rgbClr val="0F34AE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9600" dirty="0">
              <a:solidFill>
                <a:srgbClr val="0F34AE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6A0B106A-06DB-2305-E063-3E7401BD47AE}"/>
              </a:ext>
            </a:extLst>
          </p:cNvPr>
          <p:cNvSpPr/>
          <p:nvPr/>
        </p:nvSpPr>
        <p:spPr>
          <a:xfrm>
            <a:off x="8533916" y="3050958"/>
            <a:ext cx="489293" cy="162077"/>
          </a:xfrm>
          <a:prstGeom prst="roundRect">
            <a:avLst>
              <a:gd name="adj" fmla="val 50000"/>
            </a:avLst>
          </a:prstGeom>
          <a:solidFill>
            <a:srgbClr val="0F34AE">
              <a:alpha val="35000"/>
            </a:srgbClr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FBDAE089-9FB4-B002-F4C0-B00AF2660520}"/>
              </a:ext>
            </a:extLst>
          </p:cNvPr>
          <p:cNvSpPr/>
          <p:nvPr/>
        </p:nvSpPr>
        <p:spPr>
          <a:xfrm>
            <a:off x="3690938" y="2624975"/>
            <a:ext cx="512821" cy="92040"/>
          </a:xfrm>
          <a:prstGeom prst="roundRect">
            <a:avLst>
              <a:gd name="adj" fmla="val 50000"/>
            </a:avLst>
          </a:prstGeom>
          <a:solidFill>
            <a:srgbClr val="DDE2F4"/>
          </a:solidFill>
          <a:ln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684EB1-FAC3-B349-16A7-5E500B43E86D}"/>
              </a:ext>
            </a:extLst>
          </p:cNvPr>
          <p:cNvSpPr txBox="1"/>
          <p:nvPr/>
        </p:nvSpPr>
        <p:spPr>
          <a:xfrm>
            <a:off x="2476498" y="3465381"/>
            <a:ext cx="7239002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9802987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0E50623-DC7F-C766-623D-EADFF79D809E}"/>
              </a:ext>
            </a:extLst>
          </p:cNvPr>
          <p:cNvSpPr txBox="1"/>
          <p:nvPr/>
        </p:nvSpPr>
        <p:spPr>
          <a:xfrm>
            <a:off x="1200150" y="375985"/>
            <a:ext cx="3182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F34AE"/>
                </a:solidFill>
                <a:latin typeface="DOUYUFont2.0" pitchFamily="2" charset="-128"/>
                <a:ea typeface="DOUYUFont2.0" pitchFamily="2" charset="-128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84B22F-EE5A-59FB-1F85-644C8AE45220}"/>
              </a:ext>
            </a:extLst>
          </p:cNvPr>
          <p:cNvSpPr txBox="1"/>
          <p:nvPr/>
        </p:nvSpPr>
        <p:spPr>
          <a:xfrm>
            <a:off x="1200150" y="673239"/>
            <a:ext cx="2630848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8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</a:rPr>
              <a:t>Click here to add the title text</a:t>
            </a:r>
            <a:endParaRPr lang="zh-CN" altLang="en-US" sz="1080" dirty="0">
              <a:solidFill>
                <a:schemeClr val="bg1">
                  <a:lumMod val="85000"/>
                </a:schemeClr>
              </a:solidFill>
              <a:latin typeface="DOUYUFont2.0" pitchFamily="2" charset="-128"/>
              <a:ea typeface="DOUYUFont2.0" pitchFamily="2" charset="-128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8B0317D-7C10-F875-0038-B1A5F91A4AB0}"/>
              </a:ext>
            </a:extLst>
          </p:cNvPr>
          <p:cNvGrpSpPr/>
          <p:nvPr/>
        </p:nvGrpSpPr>
        <p:grpSpPr>
          <a:xfrm rot="10800000">
            <a:off x="1950380" y="1851025"/>
            <a:ext cx="3097213" cy="3155950"/>
            <a:chOff x="1950380" y="1851025"/>
            <a:chExt cx="3097213" cy="3155950"/>
          </a:xfrm>
        </p:grpSpPr>
        <p:sp>
          <p:nvSpPr>
            <p:cNvPr id="4" name="Freeform 71">
              <a:extLst>
                <a:ext uri="{FF2B5EF4-FFF2-40B4-BE49-F238E27FC236}">
                  <a16:creationId xmlns:a16="http://schemas.microsoft.com/office/drawing/2014/main" id="{C886242A-1C0E-8AAF-1C0A-A0CF2438F9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7268" y="2762250"/>
              <a:ext cx="1330325" cy="1333500"/>
            </a:xfrm>
            <a:custGeom>
              <a:avLst/>
              <a:gdLst>
                <a:gd name="T0" fmla="*/ 0 w 419"/>
                <a:gd name="T1" fmla="*/ 186 h 420"/>
                <a:gd name="T2" fmla="*/ 13 w 419"/>
                <a:gd name="T3" fmla="*/ 186 h 420"/>
                <a:gd name="T4" fmla="*/ 64 w 419"/>
                <a:gd name="T5" fmla="*/ 75 h 420"/>
                <a:gd name="T6" fmla="*/ 55 w 419"/>
                <a:gd name="T7" fmla="*/ 67 h 420"/>
                <a:gd name="T8" fmla="*/ 0 w 419"/>
                <a:gd name="T9" fmla="*/ 186 h 420"/>
                <a:gd name="T10" fmla="*/ 0 w 419"/>
                <a:gd name="T11" fmla="*/ 234 h 420"/>
                <a:gd name="T12" fmla="*/ 55 w 419"/>
                <a:gd name="T13" fmla="*/ 352 h 420"/>
                <a:gd name="T14" fmla="*/ 64 w 419"/>
                <a:gd name="T15" fmla="*/ 344 h 420"/>
                <a:gd name="T16" fmla="*/ 13 w 419"/>
                <a:gd name="T17" fmla="*/ 234 h 420"/>
                <a:gd name="T18" fmla="*/ 0 w 419"/>
                <a:gd name="T19" fmla="*/ 234 h 420"/>
                <a:gd name="T20" fmla="*/ 209 w 419"/>
                <a:gd name="T21" fmla="*/ 0 h 420"/>
                <a:gd name="T22" fmla="*/ 92 w 419"/>
                <a:gd name="T23" fmla="*/ 36 h 420"/>
                <a:gd name="T24" fmla="*/ 100 w 419"/>
                <a:gd name="T25" fmla="*/ 44 h 420"/>
                <a:gd name="T26" fmla="*/ 209 w 419"/>
                <a:gd name="T27" fmla="*/ 12 h 420"/>
                <a:gd name="T28" fmla="*/ 407 w 419"/>
                <a:gd name="T29" fmla="*/ 210 h 420"/>
                <a:gd name="T30" fmla="*/ 209 w 419"/>
                <a:gd name="T31" fmla="*/ 408 h 420"/>
                <a:gd name="T32" fmla="*/ 100 w 419"/>
                <a:gd name="T33" fmla="*/ 375 h 420"/>
                <a:gd name="T34" fmla="*/ 92 w 419"/>
                <a:gd name="T35" fmla="*/ 384 h 420"/>
                <a:gd name="T36" fmla="*/ 209 w 419"/>
                <a:gd name="T37" fmla="*/ 420 h 420"/>
                <a:gd name="T38" fmla="*/ 419 w 419"/>
                <a:gd name="T39" fmla="*/ 210 h 420"/>
                <a:gd name="T40" fmla="*/ 209 w 419"/>
                <a:gd name="T4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9" h="420">
                  <a:moveTo>
                    <a:pt x="0" y="186"/>
                  </a:moveTo>
                  <a:cubicBezTo>
                    <a:pt x="13" y="186"/>
                    <a:pt x="13" y="186"/>
                    <a:pt x="13" y="186"/>
                  </a:cubicBezTo>
                  <a:cubicBezTo>
                    <a:pt x="18" y="143"/>
                    <a:pt x="36" y="105"/>
                    <a:pt x="64" y="75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26" y="99"/>
                    <a:pt x="6" y="140"/>
                    <a:pt x="0" y="186"/>
                  </a:cubicBezTo>
                  <a:close/>
                  <a:moveTo>
                    <a:pt x="0" y="234"/>
                  </a:moveTo>
                  <a:cubicBezTo>
                    <a:pt x="6" y="279"/>
                    <a:pt x="25" y="320"/>
                    <a:pt x="55" y="352"/>
                  </a:cubicBezTo>
                  <a:cubicBezTo>
                    <a:pt x="64" y="344"/>
                    <a:pt x="64" y="344"/>
                    <a:pt x="64" y="344"/>
                  </a:cubicBezTo>
                  <a:cubicBezTo>
                    <a:pt x="36" y="314"/>
                    <a:pt x="18" y="276"/>
                    <a:pt x="13" y="234"/>
                  </a:cubicBezTo>
                  <a:lnTo>
                    <a:pt x="0" y="234"/>
                  </a:lnTo>
                  <a:close/>
                  <a:moveTo>
                    <a:pt x="209" y="0"/>
                  </a:moveTo>
                  <a:cubicBezTo>
                    <a:pt x="166" y="0"/>
                    <a:pt x="125" y="13"/>
                    <a:pt x="92" y="36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32" y="24"/>
                    <a:pt x="169" y="12"/>
                    <a:pt x="209" y="12"/>
                  </a:cubicBezTo>
                  <a:cubicBezTo>
                    <a:pt x="318" y="12"/>
                    <a:pt x="407" y="101"/>
                    <a:pt x="407" y="210"/>
                  </a:cubicBezTo>
                  <a:cubicBezTo>
                    <a:pt x="407" y="319"/>
                    <a:pt x="318" y="408"/>
                    <a:pt x="209" y="408"/>
                  </a:cubicBezTo>
                  <a:cubicBezTo>
                    <a:pt x="169" y="408"/>
                    <a:pt x="132" y="396"/>
                    <a:pt x="100" y="375"/>
                  </a:cubicBezTo>
                  <a:cubicBezTo>
                    <a:pt x="92" y="384"/>
                    <a:pt x="92" y="384"/>
                    <a:pt x="92" y="384"/>
                  </a:cubicBezTo>
                  <a:cubicBezTo>
                    <a:pt x="125" y="407"/>
                    <a:pt x="166" y="420"/>
                    <a:pt x="209" y="420"/>
                  </a:cubicBezTo>
                  <a:cubicBezTo>
                    <a:pt x="325" y="420"/>
                    <a:pt x="419" y="326"/>
                    <a:pt x="419" y="210"/>
                  </a:cubicBezTo>
                  <a:cubicBezTo>
                    <a:pt x="419" y="94"/>
                    <a:pt x="325" y="0"/>
                    <a:pt x="209" y="0"/>
                  </a:cubicBezTo>
                  <a:close/>
                </a:path>
              </a:pathLst>
            </a:custGeom>
            <a:solidFill>
              <a:srgbClr val="0F34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" name="Freeform 77">
              <a:extLst>
                <a:ext uri="{FF2B5EF4-FFF2-40B4-BE49-F238E27FC236}">
                  <a16:creationId xmlns:a16="http://schemas.microsoft.com/office/drawing/2014/main" id="{0D34D680-D139-44E7-5D71-19E45C44354C}"/>
                </a:ext>
              </a:extLst>
            </p:cNvPr>
            <p:cNvSpPr/>
            <p:nvPr/>
          </p:nvSpPr>
          <p:spPr bwMode="auto">
            <a:xfrm>
              <a:off x="2937805" y="3321050"/>
              <a:ext cx="941388" cy="215900"/>
            </a:xfrm>
            <a:custGeom>
              <a:avLst/>
              <a:gdLst>
                <a:gd name="T0" fmla="*/ 297 w 297"/>
                <a:gd name="T1" fmla="*/ 34 h 68"/>
                <a:gd name="T2" fmla="*/ 285 w 297"/>
                <a:gd name="T3" fmla="*/ 46 h 68"/>
                <a:gd name="T4" fmla="*/ 45 w 297"/>
                <a:gd name="T5" fmla="*/ 46 h 68"/>
                <a:gd name="T6" fmla="*/ 45 w 297"/>
                <a:gd name="T7" fmla="*/ 68 h 68"/>
                <a:gd name="T8" fmla="*/ 0 w 297"/>
                <a:gd name="T9" fmla="*/ 34 h 68"/>
                <a:gd name="T10" fmla="*/ 45 w 297"/>
                <a:gd name="T11" fmla="*/ 0 h 68"/>
                <a:gd name="T12" fmla="*/ 45 w 297"/>
                <a:gd name="T13" fmla="*/ 22 h 68"/>
                <a:gd name="T14" fmla="*/ 285 w 297"/>
                <a:gd name="T15" fmla="*/ 22 h 68"/>
                <a:gd name="T16" fmla="*/ 297 w 297"/>
                <a:gd name="T17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68">
                  <a:moveTo>
                    <a:pt x="297" y="34"/>
                  </a:moveTo>
                  <a:cubicBezTo>
                    <a:pt x="297" y="40"/>
                    <a:pt x="292" y="46"/>
                    <a:pt x="28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92" y="22"/>
                    <a:pt x="297" y="27"/>
                    <a:pt x="297" y="34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solidFill>
                  <a:schemeClr val="bg1"/>
                </a:solidFill>
                <a:latin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" name="Freeform 78">
              <a:extLst>
                <a:ext uri="{FF2B5EF4-FFF2-40B4-BE49-F238E27FC236}">
                  <a16:creationId xmlns:a16="http://schemas.microsoft.com/office/drawing/2014/main" id="{641D7688-9118-E385-4B5A-401C2BB8F26F}"/>
                </a:ext>
              </a:extLst>
            </p:cNvPr>
            <p:cNvSpPr/>
            <p:nvPr/>
          </p:nvSpPr>
          <p:spPr bwMode="auto">
            <a:xfrm>
              <a:off x="3634718" y="3819525"/>
              <a:ext cx="428625" cy="425450"/>
            </a:xfrm>
            <a:custGeom>
              <a:avLst/>
              <a:gdLst>
                <a:gd name="T0" fmla="*/ 130 w 135"/>
                <a:gd name="T1" fmla="*/ 22 h 134"/>
                <a:gd name="T2" fmla="*/ 41 w 135"/>
                <a:gd name="T3" fmla="*/ 111 h 134"/>
                <a:gd name="T4" fmla="*/ 56 w 135"/>
                <a:gd name="T5" fmla="*/ 126 h 134"/>
                <a:gd name="T6" fmla="*/ 0 w 135"/>
                <a:gd name="T7" fmla="*/ 134 h 134"/>
                <a:gd name="T8" fmla="*/ 8 w 135"/>
                <a:gd name="T9" fmla="*/ 78 h 134"/>
                <a:gd name="T10" fmla="*/ 24 w 135"/>
                <a:gd name="T11" fmla="*/ 94 h 134"/>
                <a:gd name="T12" fmla="*/ 24 w 135"/>
                <a:gd name="T13" fmla="*/ 94 h 134"/>
                <a:gd name="T14" fmla="*/ 113 w 135"/>
                <a:gd name="T15" fmla="*/ 5 h 134"/>
                <a:gd name="T16" fmla="*/ 130 w 135"/>
                <a:gd name="T17" fmla="*/ 5 h 134"/>
                <a:gd name="T18" fmla="*/ 130 w 135"/>
                <a:gd name="T19" fmla="*/ 2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4">
                  <a:moveTo>
                    <a:pt x="130" y="22"/>
                  </a:moveTo>
                  <a:cubicBezTo>
                    <a:pt x="41" y="111"/>
                    <a:pt x="41" y="111"/>
                    <a:pt x="41" y="111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8" y="0"/>
                    <a:pt x="125" y="0"/>
                    <a:pt x="130" y="5"/>
                  </a:cubicBezTo>
                  <a:cubicBezTo>
                    <a:pt x="135" y="9"/>
                    <a:pt x="135" y="17"/>
                    <a:pt x="130" y="22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solidFill>
                  <a:schemeClr val="bg1"/>
                </a:solidFill>
                <a:latin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7" name="Freeform 79">
              <a:extLst>
                <a:ext uri="{FF2B5EF4-FFF2-40B4-BE49-F238E27FC236}">
                  <a16:creationId xmlns:a16="http://schemas.microsoft.com/office/drawing/2014/main" id="{6ADCF888-5681-A303-7BA5-0B60E6A8668E}"/>
                </a:ext>
              </a:extLst>
            </p:cNvPr>
            <p:cNvSpPr/>
            <p:nvPr/>
          </p:nvSpPr>
          <p:spPr bwMode="auto">
            <a:xfrm>
              <a:off x="3634718" y="2609850"/>
              <a:ext cx="428625" cy="422275"/>
            </a:xfrm>
            <a:custGeom>
              <a:avLst/>
              <a:gdLst>
                <a:gd name="T0" fmla="*/ 130 w 135"/>
                <a:gd name="T1" fmla="*/ 130 h 133"/>
                <a:gd name="T2" fmla="*/ 122 w 135"/>
                <a:gd name="T3" fmla="*/ 133 h 133"/>
                <a:gd name="T4" fmla="*/ 113 w 135"/>
                <a:gd name="T5" fmla="*/ 130 h 133"/>
                <a:gd name="T6" fmla="*/ 24 w 135"/>
                <a:gd name="T7" fmla="*/ 41 h 133"/>
                <a:gd name="T8" fmla="*/ 8 w 135"/>
                <a:gd name="T9" fmla="*/ 56 h 133"/>
                <a:gd name="T10" fmla="*/ 0 w 135"/>
                <a:gd name="T11" fmla="*/ 0 h 133"/>
                <a:gd name="T12" fmla="*/ 56 w 135"/>
                <a:gd name="T13" fmla="*/ 8 h 133"/>
                <a:gd name="T14" fmla="*/ 41 w 135"/>
                <a:gd name="T15" fmla="*/ 24 h 133"/>
                <a:gd name="T16" fmla="*/ 130 w 135"/>
                <a:gd name="T17" fmla="*/ 113 h 133"/>
                <a:gd name="T18" fmla="*/ 130 w 135"/>
                <a:gd name="T19" fmla="*/ 13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3">
                  <a:moveTo>
                    <a:pt x="130" y="130"/>
                  </a:moveTo>
                  <a:cubicBezTo>
                    <a:pt x="128" y="132"/>
                    <a:pt x="125" y="133"/>
                    <a:pt x="122" y="133"/>
                  </a:cubicBezTo>
                  <a:cubicBezTo>
                    <a:pt x="118" y="133"/>
                    <a:pt x="115" y="132"/>
                    <a:pt x="113" y="13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5" y="118"/>
                    <a:pt x="135" y="125"/>
                    <a:pt x="130" y="13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solidFill>
                  <a:schemeClr val="bg1"/>
                </a:solidFill>
                <a:latin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8" name="Freeform 80">
              <a:extLst>
                <a:ext uri="{FF2B5EF4-FFF2-40B4-BE49-F238E27FC236}">
                  <a16:creationId xmlns:a16="http://schemas.microsoft.com/office/drawing/2014/main" id="{E4894A1D-EBBD-46AB-A3BA-6EC3DF76FB3F}"/>
                </a:ext>
              </a:extLst>
            </p:cNvPr>
            <p:cNvSpPr>
              <a:spLocks noEditPoints="1"/>
            </p:cNvSpPr>
            <p:nvPr/>
          </p:nvSpPr>
          <p:spPr bwMode="auto">
            <a:xfrm rot="10800000">
              <a:off x="4152243" y="3178175"/>
              <a:ext cx="460375" cy="514350"/>
            </a:xfrm>
            <a:custGeom>
              <a:avLst/>
              <a:gdLst>
                <a:gd name="T0" fmla="*/ 139 w 145"/>
                <a:gd name="T1" fmla="*/ 5 h 162"/>
                <a:gd name="T2" fmla="*/ 123 w 145"/>
                <a:gd name="T3" fmla="*/ 5 h 162"/>
                <a:gd name="T4" fmla="*/ 118 w 145"/>
                <a:gd name="T5" fmla="*/ 0 h 162"/>
                <a:gd name="T6" fmla="*/ 31 w 145"/>
                <a:gd name="T7" fmla="*/ 0 h 162"/>
                <a:gd name="T8" fmla="*/ 27 w 145"/>
                <a:gd name="T9" fmla="*/ 5 h 162"/>
                <a:gd name="T10" fmla="*/ 5 w 145"/>
                <a:gd name="T11" fmla="*/ 5 h 162"/>
                <a:gd name="T12" fmla="*/ 0 w 145"/>
                <a:gd name="T13" fmla="*/ 11 h 162"/>
                <a:gd name="T14" fmla="*/ 0 w 145"/>
                <a:gd name="T15" fmla="*/ 31 h 162"/>
                <a:gd name="T16" fmla="*/ 64 w 145"/>
                <a:gd name="T17" fmla="*/ 91 h 162"/>
                <a:gd name="T18" fmla="*/ 64 w 145"/>
                <a:gd name="T19" fmla="*/ 124 h 162"/>
                <a:gd name="T20" fmla="*/ 39 w 145"/>
                <a:gd name="T21" fmla="*/ 131 h 162"/>
                <a:gd name="T22" fmla="*/ 36 w 145"/>
                <a:gd name="T23" fmla="*/ 135 h 162"/>
                <a:gd name="T24" fmla="*/ 36 w 145"/>
                <a:gd name="T25" fmla="*/ 139 h 162"/>
                <a:gd name="T26" fmla="*/ 31 w 145"/>
                <a:gd name="T27" fmla="*/ 143 h 162"/>
                <a:gd name="T28" fmla="*/ 27 w 145"/>
                <a:gd name="T29" fmla="*/ 148 h 162"/>
                <a:gd name="T30" fmla="*/ 27 w 145"/>
                <a:gd name="T31" fmla="*/ 157 h 162"/>
                <a:gd name="T32" fmla="*/ 31 w 145"/>
                <a:gd name="T33" fmla="*/ 162 h 162"/>
                <a:gd name="T34" fmla="*/ 113 w 145"/>
                <a:gd name="T35" fmla="*/ 162 h 162"/>
                <a:gd name="T36" fmla="*/ 118 w 145"/>
                <a:gd name="T37" fmla="*/ 157 h 162"/>
                <a:gd name="T38" fmla="*/ 118 w 145"/>
                <a:gd name="T39" fmla="*/ 148 h 162"/>
                <a:gd name="T40" fmla="*/ 113 w 145"/>
                <a:gd name="T41" fmla="*/ 143 h 162"/>
                <a:gd name="T42" fmla="*/ 108 w 145"/>
                <a:gd name="T43" fmla="*/ 139 h 162"/>
                <a:gd name="T44" fmla="*/ 108 w 145"/>
                <a:gd name="T45" fmla="*/ 135 h 162"/>
                <a:gd name="T46" fmla="*/ 106 w 145"/>
                <a:gd name="T47" fmla="*/ 131 h 162"/>
                <a:gd name="T48" fmla="*/ 80 w 145"/>
                <a:gd name="T49" fmla="*/ 124 h 162"/>
                <a:gd name="T50" fmla="*/ 80 w 145"/>
                <a:gd name="T51" fmla="*/ 91 h 162"/>
                <a:gd name="T52" fmla="*/ 145 w 145"/>
                <a:gd name="T53" fmla="*/ 31 h 162"/>
                <a:gd name="T54" fmla="*/ 145 w 145"/>
                <a:gd name="T55" fmla="*/ 11 h 162"/>
                <a:gd name="T56" fmla="*/ 139 w 145"/>
                <a:gd name="T57" fmla="*/ 5 h 162"/>
                <a:gd name="T58" fmla="*/ 9 w 145"/>
                <a:gd name="T59" fmla="*/ 28 h 162"/>
                <a:gd name="T60" fmla="*/ 9 w 145"/>
                <a:gd name="T61" fmla="*/ 21 h 162"/>
                <a:gd name="T62" fmla="*/ 15 w 145"/>
                <a:gd name="T63" fmla="*/ 16 h 162"/>
                <a:gd name="T64" fmla="*/ 27 w 145"/>
                <a:gd name="T65" fmla="*/ 16 h 162"/>
                <a:gd name="T66" fmla="*/ 36 w 145"/>
                <a:gd name="T67" fmla="*/ 60 h 162"/>
                <a:gd name="T68" fmla="*/ 9 w 145"/>
                <a:gd name="T69" fmla="*/ 28 h 162"/>
                <a:gd name="T70" fmla="*/ 135 w 145"/>
                <a:gd name="T71" fmla="*/ 28 h 162"/>
                <a:gd name="T72" fmla="*/ 108 w 145"/>
                <a:gd name="T73" fmla="*/ 60 h 162"/>
                <a:gd name="T74" fmla="*/ 117 w 145"/>
                <a:gd name="T75" fmla="*/ 16 h 162"/>
                <a:gd name="T76" fmla="*/ 129 w 145"/>
                <a:gd name="T77" fmla="*/ 16 h 162"/>
                <a:gd name="T78" fmla="*/ 135 w 145"/>
                <a:gd name="T79" fmla="*/ 21 h 162"/>
                <a:gd name="T80" fmla="*/ 135 w 145"/>
                <a:gd name="T81" fmla="*/ 2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" h="162">
                  <a:moveTo>
                    <a:pt x="139" y="5"/>
                  </a:moveTo>
                  <a:cubicBezTo>
                    <a:pt x="123" y="5"/>
                    <a:pt x="123" y="5"/>
                    <a:pt x="123" y="5"/>
                  </a:cubicBezTo>
                  <a:cubicBezTo>
                    <a:pt x="120" y="5"/>
                    <a:pt x="118" y="3"/>
                    <a:pt x="11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9" y="0"/>
                    <a:pt x="27" y="2"/>
                    <a:pt x="27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5"/>
                    <a:pt x="0" y="8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59"/>
                    <a:pt x="46" y="83"/>
                    <a:pt x="64" y="91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4" y="124"/>
                    <a:pt x="50" y="126"/>
                    <a:pt x="39" y="131"/>
                  </a:cubicBezTo>
                  <a:cubicBezTo>
                    <a:pt x="37" y="132"/>
                    <a:pt x="36" y="133"/>
                    <a:pt x="36" y="135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6" y="141"/>
                    <a:pt x="34" y="143"/>
                    <a:pt x="31" y="143"/>
                  </a:cubicBezTo>
                  <a:cubicBezTo>
                    <a:pt x="29" y="143"/>
                    <a:pt x="27" y="145"/>
                    <a:pt x="27" y="148"/>
                  </a:cubicBezTo>
                  <a:cubicBezTo>
                    <a:pt x="27" y="157"/>
                    <a:pt x="27" y="157"/>
                    <a:pt x="27" y="157"/>
                  </a:cubicBezTo>
                  <a:cubicBezTo>
                    <a:pt x="27" y="160"/>
                    <a:pt x="29" y="162"/>
                    <a:pt x="31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6" y="162"/>
                    <a:pt x="118" y="160"/>
                    <a:pt x="118" y="157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145"/>
                    <a:pt x="116" y="143"/>
                    <a:pt x="113" y="143"/>
                  </a:cubicBezTo>
                  <a:cubicBezTo>
                    <a:pt x="110" y="143"/>
                    <a:pt x="108" y="141"/>
                    <a:pt x="108" y="139"/>
                  </a:cubicBezTo>
                  <a:cubicBezTo>
                    <a:pt x="108" y="135"/>
                    <a:pt x="108" y="135"/>
                    <a:pt x="108" y="135"/>
                  </a:cubicBezTo>
                  <a:cubicBezTo>
                    <a:pt x="108" y="133"/>
                    <a:pt x="107" y="132"/>
                    <a:pt x="106" y="131"/>
                  </a:cubicBezTo>
                  <a:cubicBezTo>
                    <a:pt x="95" y="126"/>
                    <a:pt x="80" y="124"/>
                    <a:pt x="80" y="124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99" y="83"/>
                    <a:pt x="145" y="59"/>
                    <a:pt x="145" y="3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5" y="8"/>
                    <a:pt x="142" y="5"/>
                    <a:pt x="139" y="5"/>
                  </a:cubicBezTo>
                  <a:close/>
                  <a:moveTo>
                    <a:pt x="9" y="28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18"/>
                    <a:pt x="12" y="16"/>
                    <a:pt x="15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8" y="47"/>
                    <a:pt x="36" y="60"/>
                  </a:cubicBezTo>
                  <a:cubicBezTo>
                    <a:pt x="36" y="60"/>
                    <a:pt x="9" y="49"/>
                    <a:pt x="9" y="28"/>
                  </a:cubicBezTo>
                  <a:close/>
                  <a:moveTo>
                    <a:pt x="135" y="28"/>
                  </a:moveTo>
                  <a:cubicBezTo>
                    <a:pt x="135" y="49"/>
                    <a:pt x="108" y="60"/>
                    <a:pt x="108" y="60"/>
                  </a:cubicBezTo>
                  <a:cubicBezTo>
                    <a:pt x="117" y="47"/>
                    <a:pt x="117" y="16"/>
                    <a:pt x="117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5" y="18"/>
                    <a:pt x="135" y="21"/>
                  </a:cubicBezTo>
                  <a:lnTo>
                    <a:pt x="135" y="28"/>
                  </a:lnTo>
                  <a:close/>
                </a:path>
              </a:pathLst>
            </a:custGeom>
            <a:solidFill>
              <a:srgbClr val="0F34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grpSp>
          <p:nvGrpSpPr>
            <p:cNvPr id="9" name="Group 40">
              <a:extLst>
                <a:ext uri="{FF2B5EF4-FFF2-40B4-BE49-F238E27FC236}">
                  <a16:creationId xmlns:a16="http://schemas.microsoft.com/office/drawing/2014/main" id="{8AD86AA4-017C-FD00-5D96-3AEA90A1AD6C}"/>
                </a:ext>
              </a:extLst>
            </p:cNvPr>
            <p:cNvGrpSpPr/>
            <p:nvPr/>
          </p:nvGrpSpPr>
          <p:grpSpPr>
            <a:xfrm>
              <a:off x="2734605" y="1851025"/>
              <a:ext cx="896938" cy="898525"/>
              <a:chOff x="1827213" y="2466975"/>
              <a:chExt cx="896938" cy="898525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0" name="Oval 76">
                <a:extLst>
                  <a:ext uri="{FF2B5EF4-FFF2-40B4-BE49-F238E27FC236}">
                    <a16:creationId xmlns:a16="http://schemas.microsoft.com/office/drawing/2014/main" id="{E350F5B2-3F0A-B778-96EC-4903E17EA5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7213" y="2466975"/>
                <a:ext cx="896938" cy="898525"/>
              </a:xfrm>
              <a:prstGeom prst="ellipse">
                <a:avLst/>
              </a:prstGeom>
              <a:solidFill>
                <a:srgbClr val="ADB9E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>
                  <a:solidFill>
                    <a:schemeClr val="bg1"/>
                  </a:solidFill>
                  <a:latin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11" name="TextBox 7">
                <a:extLst>
                  <a:ext uri="{FF2B5EF4-FFF2-40B4-BE49-F238E27FC236}">
                    <a16:creationId xmlns:a16="http://schemas.microsoft.com/office/drawing/2014/main" id="{092A0535-F155-74EA-1352-44D18E9610C4}"/>
                  </a:ext>
                </a:extLst>
              </p:cNvPr>
              <p:cNvSpPr txBox="1"/>
              <p:nvPr/>
            </p:nvSpPr>
            <p:spPr>
              <a:xfrm rot="10800000">
                <a:off x="1965008" y="2670175"/>
                <a:ext cx="620395" cy="4921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ea"/>
                  </a:rPr>
                  <a:t>输入</a:t>
                </a:r>
              </a:p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ea"/>
                  </a:rPr>
                  <a:t>标题</a:t>
                </a:r>
              </a:p>
            </p:txBody>
          </p:sp>
        </p:grpSp>
        <p:grpSp>
          <p:nvGrpSpPr>
            <p:cNvPr id="12" name="Group 41">
              <a:extLst>
                <a:ext uri="{FF2B5EF4-FFF2-40B4-BE49-F238E27FC236}">
                  <a16:creationId xmlns:a16="http://schemas.microsoft.com/office/drawing/2014/main" id="{D0E55B3D-3529-A160-5C7E-BF40BDCD32C6}"/>
                </a:ext>
              </a:extLst>
            </p:cNvPr>
            <p:cNvGrpSpPr/>
            <p:nvPr/>
          </p:nvGrpSpPr>
          <p:grpSpPr>
            <a:xfrm>
              <a:off x="1950380" y="2978150"/>
              <a:ext cx="901700" cy="898525"/>
              <a:chOff x="1042988" y="3594100"/>
              <a:chExt cx="901700" cy="898525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3" name="Oval 74">
                <a:extLst>
                  <a:ext uri="{FF2B5EF4-FFF2-40B4-BE49-F238E27FC236}">
                    <a16:creationId xmlns:a16="http://schemas.microsoft.com/office/drawing/2014/main" id="{454F4DCA-DFB0-7CC9-4160-F1AFDF331F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2988" y="3594100"/>
                <a:ext cx="901700" cy="898525"/>
              </a:xfrm>
              <a:prstGeom prst="ellipse">
                <a:avLst/>
              </a:prstGeom>
              <a:solidFill>
                <a:srgbClr val="ADB9E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>
                  <a:solidFill>
                    <a:schemeClr val="bg1"/>
                  </a:solidFill>
                  <a:latin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14" name="TextBox 8">
                <a:extLst>
                  <a:ext uri="{FF2B5EF4-FFF2-40B4-BE49-F238E27FC236}">
                    <a16:creationId xmlns:a16="http://schemas.microsoft.com/office/drawing/2014/main" id="{474AE3F9-308F-BA84-C1D2-A54926829706}"/>
                  </a:ext>
                </a:extLst>
              </p:cNvPr>
              <p:cNvSpPr txBox="1"/>
              <p:nvPr/>
            </p:nvSpPr>
            <p:spPr>
              <a:xfrm rot="10800000">
                <a:off x="1178243" y="3805555"/>
                <a:ext cx="631190" cy="4921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ea"/>
                  </a:rPr>
                  <a:t>输入</a:t>
                </a:r>
              </a:p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ea"/>
                  </a:rPr>
                  <a:t>标题</a:t>
                </a:r>
              </a:p>
            </p:txBody>
          </p:sp>
        </p:grpSp>
        <p:grpSp>
          <p:nvGrpSpPr>
            <p:cNvPr id="15" name="Group 42">
              <a:extLst>
                <a:ext uri="{FF2B5EF4-FFF2-40B4-BE49-F238E27FC236}">
                  <a16:creationId xmlns:a16="http://schemas.microsoft.com/office/drawing/2014/main" id="{7A753B66-AD35-351A-9B0B-3A0D0563DDCB}"/>
                </a:ext>
              </a:extLst>
            </p:cNvPr>
            <p:cNvGrpSpPr/>
            <p:nvPr/>
          </p:nvGrpSpPr>
          <p:grpSpPr>
            <a:xfrm>
              <a:off x="2734605" y="4105275"/>
              <a:ext cx="896938" cy="901700"/>
              <a:chOff x="1827213" y="4721225"/>
              <a:chExt cx="896938" cy="90170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6" name="Oval 75">
                <a:extLst>
                  <a:ext uri="{FF2B5EF4-FFF2-40B4-BE49-F238E27FC236}">
                    <a16:creationId xmlns:a16="http://schemas.microsoft.com/office/drawing/2014/main" id="{7C48ED73-96AD-29B8-7647-42D9096BE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7213" y="4721225"/>
                <a:ext cx="896938" cy="901700"/>
              </a:xfrm>
              <a:prstGeom prst="ellipse">
                <a:avLst/>
              </a:prstGeom>
              <a:solidFill>
                <a:srgbClr val="ADB9E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>
                  <a:solidFill>
                    <a:schemeClr val="bg1"/>
                  </a:solidFill>
                  <a:latin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17" name="TextBox 10">
                <a:extLst>
                  <a:ext uri="{FF2B5EF4-FFF2-40B4-BE49-F238E27FC236}">
                    <a16:creationId xmlns:a16="http://schemas.microsoft.com/office/drawing/2014/main" id="{6622CE65-C57F-B9E0-17D4-EC769A08F230}"/>
                  </a:ext>
                </a:extLst>
              </p:cNvPr>
              <p:cNvSpPr txBox="1"/>
              <p:nvPr/>
            </p:nvSpPr>
            <p:spPr>
              <a:xfrm rot="10800000">
                <a:off x="1945323" y="4925695"/>
                <a:ext cx="660400" cy="4921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输入</a:t>
                </a:r>
              </a:p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标题</a:t>
                </a: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CF4360D-5F07-8611-840A-60D55AE3B4DE}"/>
              </a:ext>
            </a:extLst>
          </p:cNvPr>
          <p:cNvGrpSpPr/>
          <p:nvPr/>
        </p:nvGrpSpPr>
        <p:grpSpPr>
          <a:xfrm>
            <a:off x="4381796" y="1910572"/>
            <a:ext cx="6040498" cy="578756"/>
            <a:chOff x="1353005" y="1644659"/>
            <a:chExt cx="6040498" cy="578756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7BE61CA-1D11-E08C-D489-E64620E4DF2A}"/>
                </a:ext>
              </a:extLst>
            </p:cNvPr>
            <p:cNvSpPr txBox="1"/>
            <p:nvPr/>
          </p:nvSpPr>
          <p:spPr>
            <a:xfrm>
              <a:off x="1353005" y="1644659"/>
              <a:ext cx="2763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CDB48E0-3807-1368-78CD-323BEAB2C016}"/>
                </a:ext>
              </a:extLst>
            </p:cNvPr>
            <p:cNvSpPr txBox="1"/>
            <p:nvPr/>
          </p:nvSpPr>
          <p:spPr>
            <a:xfrm>
              <a:off x="1371860" y="1899544"/>
              <a:ext cx="6021643" cy="3238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5200842-680A-4F9E-3857-EA830C3D3302}"/>
              </a:ext>
            </a:extLst>
          </p:cNvPr>
          <p:cNvGrpSpPr/>
          <p:nvPr/>
        </p:nvGrpSpPr>
        <p:grpSpPr>
          <a:xfrm>
            <a:off x="5182849" y="3104633"/>
            <a:ext cx="6040498" cy="832672"/>
            <a:chOff x="1353005" y="1644659"/>
            <a:chExt cx="6040498" cy="83267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8DFDC13-495D-C6CC-D8D2-B1150247643B}"/>
                </a:ext>
              </a:extLst>
            </p:cNvPr>
            <p:cNvSpPr txBox="1"/>
            <p:nvPr/>
          </p:nvSpPr>
          <p:spPr>
            <a:xfrm>
              <a:off x="1353005" y="1644659"/>
              <a:ext cx="2763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D17F5A4-0CDC-B242-A81D-0B5EBA61F87D}"/>
                </a:ext>
              </a:extLst>
            </p:cNvPr>
            <p:cNvSpPr txBox="1"/>
            <p:nvPr/>
          </p:nvSpPr>
          <p:spPr>
            <a:xfrm>
              <a:off x="1371860" y="1899544"/>
              <a:ext cx="6021643" cy="577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模板网，幻灯片 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 官网唯一网址：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www.51pp tmoban.com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008E265-39F9-8954-7BCB-3BAD72F4F120}"/>
              </a:ext>
            </a:extLst>
          </p:cNvPr>
          <p:cNvGrpSpPr/>
          <p:nvPr/>
        </p:nvGrpSpPr>
        <p:grpSpPr>
          <a:xfrm>
            <a:off x="4400651" y="4311650"/>
            <a:ext cx="6040498" cy="578756"/>
            <a:chOff x="1353005" y="1644659"/>
            <a:chExt cx="6040498" cy="57875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26B44FC-E635-E5FE-7F4C-369DD553B7C0}"/>
                </a:ext>
              </a:extLst>
            </p:cNvPr>
            <p:cNvSpPr txBox="1"/>
            <p:nvPr/>
          </p:nvSpPr>
          <p:spPr>
            <a:xfrm>
              <a:off x="1353005" y="1644659"/>
              <a:ext cx="2763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0E93B0C-4BE9-2014-B5DE-F25CB0F05189}"/>
                </a:ext>
              </a:extLst>
            </p:cNvPr>
            <p:cNvSpPr txBox="1"/>
            <p:nvPr/>
          </p:nvSpPr>
          <p:spPr>
            <a:xfrm>
              <a:off x="1371860" y="1899544"/>
              <a:ext cx="6021643" cy="3238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95842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7859F46A-99DF-421F-8566-E7612F5E9802"/>
  <p:tag name="ISPRING_SCORM_RATE_SLIDES" val="1"/>
  <p:tag name="ISPRINGONLINEFOLDERID" val="0"/>
  <p:tag name="ISPRINGONLINEFOLDERPATH" val="內容清單"/>
  <p:tag name="ISPRINGCLOUDFOLDERID" val="0"/>
  <p:tag name="ISPRINGCLOUDFOLDERPATH" val="函式庫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蓝色三角箭头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51PPT模板网（www.51pptmoban.com）">
  <a:themeElements>
    <a:clrScheme name="自定义 1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1BC27"/>
      </a:accent1>
      <a:accent2>
        <a:srgbClr val="3E84B8"/>
      </a:accent2>
      <a:accent3>
        <a:srgbClr val="3550A1"/>
      </a:accent3>
      <a:accent4>
        <a:srgbClr val="403797"/>
      </a:accent4>
      <a:accent5>
        <a:srgbClr val="5F5F5F"/>
      </a:accent5>
      <a:accent6>
        <a:srgbClr val="808080"/>
      </a:accent6>
      <a:hlink>
        <a:srgbClr val="F1BC27"/>
      </a:hlink>
      <a:folHlink>
        <a:srgbClr val="BFBFB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75000"/>
            <a:lumOff val="25000"/>
          </a:schemeClr>
        </a:solidFill>
        <a:ln>
          <a:noFill/>
        </a:ln>
        <a:effectLst>
          <a:innerShdw blurRad="127000" dist="63500" dir="13500000">
            <a:prstClr val="black">
              <a:alpha val="50000"/>
            </a:prstClr>
          </a:innerShdw>
        </a:effectLst>
      </a:spPr>
      <a:bodyPr rtlCol="0" anchor="ctr"/>
      <a:lstStyle>
        <a:defPPr algn="ctr">
          <a:defRPr>
            <a:latin typeface="HarmonyOS Sans SC Light" panose="00000400000000000000" pitchFamily="2" charset="-122"/>
            <a:ea typeface="阿里巴巴普惠体 2.0 55 Regular" panose="00020600040101010101" pitchFamily="18" charset="-122"/>
            <a:cs typeface="阿里巴巴普惠体 2.0 55 Regular" panose="00020600040101010101" pitchFamily="18" charset="-122"/>
            <a:sym typeface="HarmonyOS Sans SC Light" panose="00000400000000000000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2104</TotalTime>
  <Words>2328</Words>
  <Application>Microsoft Office PowerPoint</Application>
  <PresentationFormat>宽屏</PresentationFormat>
  <Paragraphs>253</Paragraphs>
  <Slides>24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DOUYUFont2.0</vt:lpstr>
      <vt:lpstr>HarmonyOS Sans SC Light</vt:lpstr>
      <vt:lpstr>MiSans Heavy</vt:lpstr>
      <vt:lpstr>阿里巴巴普惠体 2.0 55 Regular</vt:lpstr>
      <vt:lpstr>阿里巴巴普惠体 2.0 65 Medium</vt:lpstr>
      <vt:lpstr>得意黑</vt:lpstr>
      <vt:lpstr>Arial</vt:lpstr>
      <vt:lpstr>Calibri</vt:lpstr>
      <vt:lpstr>51PPT模板网（www.51pptmoban.com）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简约蓝色几何风工作总结报告商务通用ppt模板</dc:title>
  <dc:creator>51PPT模板网</dc:creator>
  <cp:keywords>www.51pptmoban.com</cp:keywords>
  <dc:description>51PPT模板网 唯一访问网址：www.51pptmoban.com</dc:description>
  <cp:lastModifiedBy>Power user</cp:lastModifiedBy>
  <cp:revision>198</cp:revision>
  <dcterms:created xsi:type="dcterms:W3CDTF">2016-11-02T04:08:19Z</dcterms:created>
  <dcterms:modified xsi:type="dcterms:W3CDTF">2023-03-22T02:36:07Z</dcterms:modified>
</cp:coreProperties>
</file>