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318" r:id="rId2"/>
    <p:sldId id="322" r:id="rId3"/>
    <p:sldId id="323" r:id="rId4"/>
    <p:sldId id="319" r:id="rId5"/>
    <p:sldId id="320" r:id="rId6"/>
    <p:sldId id="321" r:id="rId7"/>
    <p:sldId id="325" r:id="rId8"/>
    <p:sldId id="1127" r:id="rId9"/>
    <p:sldId id="327" r:id="rId10"/>
    <p:sldId id="324" r:id="rId11"/>
    <p:sldId id="1126" r:id="rId12"/>
    <p:sldId id="1128" r:id="rId13"/>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09" userDrawn="1">
          <p15:clr>
            <a:srgbClr val="A4A3A4"/>
          </p15:clr>
        </p15:guide>
        <p15:guide id="5" orient="horz" pos="3906"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972"/>
    <a:srgbClr val="2E4B96"/>
    <a:srgbClr val="54239D"/>
    <a:srgbClr val="3498DB"/>
    <a:srgbClr val="220E40"/>
    <a:srgbClr val="F2F2F2"/>
    <a:srgbClr val="1AA3AA"/>
    <a:srgbClr val="3E6CA4"/>
    <a:srgbClr val="0065AF"/>
    <a:srgbClr val="1F74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535" autoAdjust="0"/>
  </p:normalViewPr>
  <p:slideViewPr>
    <p:cSldViewPr snapToGrid="0">
      <p:cViewPr>
        <p:scale>
          <a:sx n="50" d="100"/>
          <a:sy n="50" d="100"/>
        </p:scale>
        <p:origin x="1362" y="1104"/>
      </p:cViewPr>
      <p:guideLst>
        <p:guide pos="416"/>
        <p:guide pos="7256"/>
        <p:guide orient="horz" pos="648"/>
        <p:guide orient="horz" pos="709"/>
        <p:guide orient="horz" pos="3906"/>
        <p:guide orient="horz" pos="386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2023/3/22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 </a:t>
            </a:r>
            <a:r>
              <a:rPr lang="zh-CN" altLang="en-US" dirty="0"/>
              <a:t>模板网 唯一访问网址 ：</a:t>
            </a:r>
            <a:r>
              <a:rPr lang="en-US" altLang="zh-CN" dirty="0"/>
              <a:t>www.51ppt moban.com</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578845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004781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815148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2023/3/22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查看图片">
            <a:extLst>
              <a:ext uri="{FF2B5EF4-FFF2-40B4-BE49-F238E27FC236}">
                <a16:creationId xmlns:a16="http://schemas.microsoft.com/office/drawing/2014/main" id="{81EC11AA-F673-870C-DC70-1B2162EB85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76483D41-3E3C-773D-6BAE-1C0D0D2211DB}"/>
              </a:ext>
            </a:extLst>
          </p:cNvPr>
          <p:cNvSpPr/>
          <p:nvPr/>
        </p:nvSpPr>
        <p:spPr>
          <a:xfrm>
            <a:off x="0" y="0"/>
            <a:ext cx="12192000" cy="6858000"/>
          </a:xfrm>
          <a:prstGeom prst="rect">
            <a:avLst/>
          </a:prstGeom>
          <a:gradFill>
            <a:gsLst>
              <a:gs pos="53000">
                <a:srgbClr val="233972">
                  <a:alpha val="79000"/>
                </a:srgbClr>
              </a:gs>
              <a:gs pos="0">
                <a:srgbClr val="233972"/>
              </a:gs>
              <a:gs pos="100000">
                <a:srgbClr val="233972">
                  <a:alpha val="36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6" name="文本框 5">
            <a:extLst>
              <a:ext uri="{FF2B5EF4-FFF2-40B4-BE49-F238E27FC236}">
                <a16:creationId xmlns:a16="http://schemas.microsoft.com/office/drawing/2014/main" id="{106AA593-C988-DDE9-5A6E-741F517B703E}"/>
              </a:ext>
            </a:extLst>
          </p:cNvPr>
          <p:cNvSpPr txBox="1"/>
          <p:nvPr/>
        </p:nvSpPr>
        <p:spPr>
          <a:xfrm>
            <a:off x="870694" y="1363686"/>
            <a:ext cx="3110147" cy="3093154"/>
          </a:xfrm>
          <a:prstGeom prst="rect">
            <a:avLst/>
          </a:prstGeom>
          <a:noFill/>
        </p:spPr>
        <p:txBody>
          <a:bodyPr wrap="none" rtlCol="0">
            <a:spAutoFit/>
          </a:bodyPr>
          <a:lstStyle/>
          <a:p>
            <a:r>
              <a:rPr lang="zh-CN" altLang="en-US" sz="19500" b="1" dirty="0">
                <a:solidFill>
                  <a:schemeClr val="bg1"/>
                </a:solidFill>
                <a:latin typeface="演示春风楷" panose="00000500000000000000" pitchFamily="2" charset="-122"/>
                <a:ea typeface="演示春风楷" panose="00000500000000000000" pitchFamily="2" charset="-122"/>
              </a:rPr>
              <a:t>交</a:t>
            </a:r>
          </a:p>
        </p:txBody>
      </p:sp>
      <p:sp>
        <p:nvSpPr>
          <p:cNvPr id="7" name="文本框 6">
            <a:extLst>
              <a:ext uri="{FF2B5EF4-FFF2-40B4-BE49-F238E27FC236}">
                <a16:creationId xmlns:a16="http://schemas.microsoft.com/office/drawing/2014/main" id="{025229B6-CCDE-FD62-E29C-FC2882FBAF70}"/>
              </a:ext>
            </a:extLst>
          </p:cNvPr>
          <p:cNvSpPr txBox="1"/>
          <p:nvPr/>
        </p:nvSpPr>
        <p:spPr>
          <a:xfrm>
            <a:off x="2670231" y="2061845"/>
            <a:ext cx="1909497" cy="1862048"/>
          </a:xfrm>
          <a:prstGeom prst="rect">
            <a:avLst/>
          </a:prstGeom>
          <a:noFill/>
        </p:spPr>
        <p:txBody>
          <a:bodyPr wrap="none" rtlCol="0">
            <a:spAutoFit/>
          </a:bodyPr>
          <a:lstStyle/>
          <a:p>
            <a:r>
              <a:rPr lang="zh-CN" altLang="en-US" sz="11500" b="1" dirty="0">
                <a:solidFill>
                  <a:schemeClr val="bg1"/>
                </a:solidFill>
                <a:latin typeface="演示春风楷" panose="00000500000000000000" pitchFamily="2" charset="-122"/>
                <a:ea typeface="演示春风楷" panose="00000500000000000000" pitchFamily="2" charset="-122"/>
              </a:rPr>
              <a:t>通</a:t>
            </a:r>
          </a:p>
        </p:txBody>
      </p:sp>
      <p:sp>
        <p:nvSpPr>
          <p:cNvPr id="8" name="文本框 7">
            <a:extLst>
              <a:ext uri="{FF2B5EF4-FFF2-40B4-BE49-F238E27FC236}">
                <a16:creationId xmlns:a16="http://schemas.microsoft.com/office/drawing/2014/main" id="{B0A4B472-1878-5E86-BEB3-0F27D740FC42}"/>
              </a:ext>
            </a:extLst>
          </p:cNvPr>
          <p:cNvSpPr txBox="1"/>
          <p:nvPr/>
        </p:nvSpPr>
        <p:spPr>
          <a:xfrm>
            <a:off x="3630784" y="2090763"/>
            <a:ext cx="2135521" cy="2092881"/>
          </a:xfrm>
          <a:prstGeom prst="rect">
            <a:avLst/>
          </a:prstGeom>
          <a:noFill/>
        </p:spPr>
        <p:txBody>
          <a:bodyPr wrap="none" rtlCol="0">
            <a:spAutoFit/>
          </a:bodyPr>
          <a:lstStyle/>
          <a:p>
            <a:r>
              <a:rPr lang="zh-CN" altLang="en-US" sz="13000" b="1" dirty="0">
                <a:solidFill>
                  <a:schemeClr val="bg1"/>
                </a:solidFill>
                <a:latin typeface="演示春风楷" panose="00000500000000000000" pitchFamily="2" charset="-122"/>
                <a:ea typeface="演示春风楷" panose="00000500000000000000" pitchFamily="2" charset="-122"/>
              </a:rPr>
              <a:t>安</a:t>
            </a:r>
          </a:p>
        </p:txBody>
      </p:sp>
      <p:sp>
        <p:nvSpPr>
          <p:cNvPr id="9" name="文本框 8">
            <a:extLst>
              <a:ext uri="{FF2B5EF4-FFF2-40B4-BE49-F238E27FC236}">
                <a16:creationId xmlns:a16="http://schemas.microsoft.com/office/drawing/2014/main" id="{698B1F72-1E21-6345-5E37-8F8A646626CD}"/>
              </a:ext>
            </a:extLst>
          </p:cNvPr>
          <p:cNvSpPr txBox="1"/>
          <p:nvPr/>
        </p:nvSpPr>
        <p:spPr>
          <a:xfrm>
            <a:off x="4851388" y="2176904"/>
            <a:ext cx="1909497" cy="1862048"/>
          </a:xfrm>
          <a:prstGeom prst="rect">
            <a:avLst/>
          </a:prstGeom>
          <a:noFill/>
        </p:spPr>
        <p:txBody>
          <a:bodyPr wrap="none" rtlCol="0">
            <a:spAutoFit/>
          </a:bodyPr>
          <a:lstStyle/>
          <a:p>
            <a:r>
              <a:rPr lang="zh-CN" altLang="en-US" sz="11500" b="1" dirty="0">
                <a:solidFill>
                  <a:schemeClr val="bg1"/>
                </a:solidFill>
                <a:latin typeface="演示春风楷" panose="00000500000000000000" pitchFamily="2" charset="-122"/>
                <a:ea typeface="演示春风楷" panose="00000500000000000000" pitchFamily="2" charset="-122"/>
              </a:rPr>
              <a:t>全</a:t>
            </a:r>
          </a:p>
        </p:txBody>
      </p:sp>
      <p:sp>
        <p:nvSpPr>
          <p:cNvPr id="10" name="文本框 9">
            <a:extLst>
              <a:ext uri="{FF2B5EF4-FFF2-40B4-BE49-F238E27FC236}">
                <a16:creationId xmlns:a16="http://schemas.microsoft.com/office/drawing/2014/main" id="{67DB910F-8D74-22D9-541A-21991AFCFC7F}"/>
              </a:ext>
            </a:extLst>
          </p:cNvPr>
          <p:cNvSpPr txBox="1"/>
          <p:nvPr/>
        </p:nvSpPr>
        <p:spPr>
          <a:xfrm>
            <a:off x="5822786" y="2177261"/>
            <a:ext cx="1909497" cy="1862048"/>
          </a:xfrm>
          <a:prstGeom prst="rect">
            <a:avLst/>
          </a:prstGeom>
          <a:noFill/>
        </p:spPr>
        <p:txBody>
          <a:bodyPr wrap="none" rtlCol="0">
            <a:spAutoFit/>
          </a:bodyPr>
          <a:lstStyle/>
          <a:p>
            <a:r>
              <a:rPr lang="zh-CN" altLang="en-US" sz="11500" b="1" dirty="0">
                <a:solidFill>
                  <a:schemeClr val="bg1"/>
                </a:solidFill>
                <a:latin typeface="演示春风楷" panose="00000500000000000000" pitchFamily="2" charset="-122"/>
                <a:ea typeface="演示春风楷" panose="00000500000000000000" pitchFamily="2" charset="-122"/>
              </a:rPr>
              <a:t>管</a:t>
            </a:r>
          </a:p>
        </p:txBody>
      </p:sp>
      <p:sp>
        <p:nvSpPr>
          <p:cNvPr id="11" name="文本框 10">
            <a:extLst>
              <a:ext uri="{FF2B5EF4-FFF2-40B4-BE49-F238E27FC236}">
                <a16:creationId xmlns:a16="http://schemas.microsoft.com/office/drawing/2014/main" id="{F1E4DAC8-D051-073D-18F7-00C8317EAAB6}"/>
              </a:ext>
            </a:extLst>
          </p:cNvPr>
          <p:cNvSpPr txBox="1"/>
          <p:nvPr/>
        </p:nvSpPr>
        <p:spPr>
          <a:xfrm>
            <a:off x="6756781" y="1938735"/>
            <a:ext cx="2255746" cy="2215991"/>
          </a:xfrm>
          <a:prstGeom prst="rect">
            <a:avLst/>
          </a:prstGeom>
          <a:noFill/>
        </p:spPr>
        <p:txBody>
          <a:bodyPr wrap="none" rtlCol="0">
            <a:spAutoFit/>
          </a:bodyPr>
          <a:lstStyle/>
          <a:p>
            <a:r>
              <a:rPr lang="zh-CN" altLang="en-US" sz="13800" b="1" dirty="0">
                <a:solidFill>
                  <a:schemeClr val="bg1"/>
                </a:solidFill>
                <a:latin typeface="演示春风楷" panose="00000500000000000000" pitchFamily="2" charset="-122"/>
                <a:ea typeface="演示春风楷" panose="00000500000000000000" pitchFamily="2" charset="-122"/>
              </a:rPr>
              <a:t>理</a:t>
            </a:r>
          </a:p>
        </p:txBody>
      </p:sp>
      <p:sp>
        <p:nvSpPr>
          <p:cNvPr id="12" name="文本框 11">
            <a:extLst>
              <a:ext uri="{FF2B5EF4-FFF2-40B4-BE49-F238E27FC236}">
                <a16:creationId xmlns:a16="http://schemas.microsoft.com/office/drawing/2014/main" id="{BC71662C-50A1-C03F-6B1F-55A105DC1AE9}"/>
              </a:ext>
            </a:extLst>
          </p:cNvPr>
          <p:cNvSpPr txBox="1"/>
          <p:nvPr/>
        </p:nvSpPr>
        <p:spPr>
          <a:xfrm>
            <a:off x="7706499" y="1884873"/>
            <a:ext cx="2255746" cy="2215991"/>
          </a:xfrm>
          <a:prstGeom prst="rect">
            <a:avLst/>
          </a:prstGeom>
          <a:noFill/>
        </p:spPr>
        <p:txBody>
          <a:bodyPr wrap="none" rtlCol="0">
            <a:spAutoFit/>
          </a:bodyPr>
          <a:lstStyle/>
          <a:p>
            <a:r>
              <a:rPr lang="zh-CN" altLang="en-US" sz="13800" b="1" dirty="0">
                <a:solidFill>
                  <a:schemeClr val="bg1"/>
                </a:solidFill>
                <a:latin typeface="演示春风楷" panose="00000500000000000000" pitchFamily="2" charset="-122"/>
                <a:ea typeface="演示春风楷" panose="00000500000000000000" pitchFamily="2" charset="-122"/>
              </a:rPr>
              <a:t>分</a:t>
            </a:r>
          </a:p>
        </p:txBody>
      </p:sp>
      <p:sp>
        <p:nvSpPr>
          <p:cNvPr id="13" name="文本框 12">
            <a:extLst>
              <a:ext uri="{FF2B5EF4-FFF2-40B4-BE49-F238E27FC236}">
                <a16:creationId xmlns:a16="http://schemas.microsoft.com/office/drawing/2014/main" id="{5122E1F7-309D-B9ED-D9A6-BD291BB8AE52}"/>
              </a:ext>
            </a:extLst>
          </p:cNvPr>
          <p:cNvSpPr txBox="1"/>
          <p:nvPr/>
        </p:nvSpPr>
        <p:spPr>
          <a:xfrm>
            <a:off x="8645575" y="1375896"/>
            <a:ext cx="2675732" cy="2646878"/>
          </a:xfrm>
          <a:prstGeom prst="rect">
            <a:avLst/>
          </a:prstGeom>
          <a:noFill/>
        </p:spPr>
        <p:txBody>
          <a:bodyPr wrap="none" rtlCol="0">
            <a:spAutoFit/>
          </a:bodyPr>
          <a:lstStyle/>
          <a:p>
            <a:r>
              <a:rPr lang="zh-CN" altLang="en-US" sz="16600" b="1" dirty="0">
                <a:solidFill>
                  <a:schemeClr val="bg1"/>
                </a:solidFill>
                <a:latin typeface="演示春风楷" panose="00000500000000000000" pitchFamily="2" charset="-122"/>
                <a:ea typeface="演示春风楷" panose="00000500000000000000" pitchFamily="2" charset="-122"/>
              </a:rPr>
              <a:t>享</a:t>
            </a:r>
          </a:p>
        </p:txBody>
      </p:sp>
      <p:grpSp>
        <p:nvGrpSpPr>
          <p:cNvPr id="41" name="组合 40">
            <a:extLst>
              <a:ext uri="{FF2B5EF4-FFF2-40B4-BE49-F238E27FC236}">
                <a16:creationId xmlns:a16="http://schemas.microsoft.com/office/drawing/2014/main" id="{5D96E349-8036-CC16-F650-E75546AF3AF2}"/>
              </a:ext>
            </a:extLst>
          </p:cNvPr>
          <p:cNvGrpSpPr/>
          <p:nvPr/>
        </p:nvGrpSpPr>
        <p:grpSpPr>
          <a:xfrm flipH="1">
            <a:off x="7196582" y="622300"/>
            <a:ext cx="5929413" cy="5194024"/>
            <a:chOff x="-428499" y="220278"/>
            <a:chExt cx="5929413" cy="5194024"/>
          </a:xfrm>
        </p:grpSpPr>
        <p:cxnSp>
          <p:nvCxnSpPr>
            <p:cNvPr id="42" name="直接连接符 41">
              <a:extLst>
                <a:ext uri="{FF2B5EF4-FFF2-40B4-BE49-F238E27FC236}">
                  <a16:creationId xmlns:a16="http://schemas.microsoft.com/office/drawing/2014/main" id="{20E5BE16-A70F-53FA-B0B2-0B8CB2BDFE2C}"/>
                </a:ext>
              </a:extLst>
            </p:cNvPr>
            <p:cNvCxnSpPr>
              <a:cxnSpLocks/>
            </p:cNvCxnSpPr>
            <p:nvPr/>
          </p:nvCxnSpPr>
          <p:spPr>
            <a:xfrm flipH="1" flipV="1">
              <a:off x="-14676" y="220278"/>
              <a:ext cx="5414235" cy="2266715"/>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74E75568-33FD-CA45-8320-A97255B353FF}"/>
                </a:ext>
              </a:extLst>
            </p:cNvPr>
            <p:cNvCxnSpPr>
              <a:cxnSpLocks/>
            </p:cNvCxnSpPr>
            <p:nvPr/>
          </p:nvCxnSpPr>
          <p:spPr>
            <a:xfrm flipH="1" flipV="1">
              <a:off x="-428499" y="1852958"/>
              <a:ext cx="5929413" cy="1184584"/>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D421C07-FAFB-58DF-F332-F558B7B56CFB}"/>
                </a:ext>
              </a:extLst>
            </p:cNvPr>
            <p:cNvCxnSpPr>
              <a:cxnSpLocks/>
            </p:cNvCxnSpPr>
            <p:nvPr/>
          </p:nvCxnSpPr>
          <p:spPr>
            <a:xfrm flipH="1">
              <a:off x="-192256" y="2892888"/>
              <a:ext cx="5460942" cy="879853"/>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9260CCA6-67CB-AD10-B870-FAF273F7A4A7}"/>
                </a:ext>
              </a:extLst>
            </p:cNvPr>
            <p:cNvCxnSpPr>
              <a:cxnSpLocks/>
            </p:cNvCxnSpPr>
            <p:nvPr/>
          </p:nvCxnSpPr>
          <p:spPr>
            <a:xfrm flipH="1">
              <a:off x="-320675" y="3037542"/>
              <a:ext cx="5386161" cy="2376760"/>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id="{E1C49A3F-2558-B336-4022-CF3447DFA17E}"/>
              </a:ext>
            </a:extLst>
          </p:cNvPr>
          <p:cNvSpPr txBox="1"/>
          <p:nvPr/>
        </p:nvSpPr>
        <p:spPr>
          <a:xfrm>
            <a:off x="2801014" y="2061487"/>
            <a:ext cx="6640012" cy="338554"/>
          </a:xfrm>
          <a:prstGeom prst="rect">
            <a:avLst/>
          </a:prstGeom>
          <a:noFill/>
        </p:spPr>
        <p:txBody>
          <a:bodyPr wrap="square" rtlCol="0">
            <a:spAutoFit/>
          </a:bodyPr>
          <a:lstStyle/>
          <a:p>
            <a:pPr algn="dist"/>
            <a:r>
              <a:rPr lang="en-US" altLang="zh-Hans-HK" sz="1600" dirty="0">
                <a:solidFill>
                  <a:schemeClr val="bg1">
                    <a:alpha val="60000"/>
                  </a:schemeClr>
                </a:solidFill>
              </a:rPr>
              <a:t>TRAFFIC SAFETY MANAGEMENT SHARING</a:t>
            </a:r>
            <a:endParaRPr lang="zh-Hans-HK" altLang="en-US" sz="1600" dirty="0">
              <a:solidFill>
                <a:schemeClr val="bg1">
                  <a:alpha val="60000"/>
                </a:schemeClr>
              </a:solidFill>
            </a:endParaRPr>
          </a:p>
        </p:txBody>
      </p:sp>
      <p:sp>
        <p:nvSpPr>
          <p:cNvPr id="17" name="文本框 16">
            <a:extLst>
              <a:ext uri="{FF2B5EF4-FFF2-40B4-BE49-F238E27FC236}">
                <a16:creationId xmlns:a16="http://schemas.microsoft.com/office/drawing/2014/main" id="{46AB5CA2-4A93-0E22-AA8F-BC1A92B0AA78}"/>
              </a:ext>
            </a:extLst>
          </p:cNvPr>
          <p:cNvSpPr txBox="1"/>
          <p:nvPr/>
        </p:nvSpPr>
        <p:spPr>
          <a:xfrm>
            <a:off x="5263212" y="5866368"/>
            <a:ext cx="1486305" cy="369332"/>
          </a:xfrm>
          <a:prstGeom prst="rect">
            <a:avLst/>
          </a:prstGeom>
          <a:noFill/>
        </p:spPr>
        <p:txBody>
          <a:bodyPr wrap="none" rtlCol="0">
            <a:spAutoFit/>
          </a:bodyPr>
          <a:lstStyle/>
          <a:p>
            <a:pPr algn="ctr"/>
            <a:r>
              <a:rPr lang="en-US" altLang="zh-CN"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2020</a:t>
            </a:r>
            <a:r>
              <a:rPr lang="zh-CN" altLang="en-US"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年</a:t>
            </a:r>
            <a:r>
              <a:rPr lang="en-US" altLang="zh-CN"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10</a:t>
            </a:r>
            <a:r>
              <a:rPr lang="zh-CN" altLang="en-US"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月</a:t>
            </a:r>
            <a:endParaRPr lang="en-US" altLang="zh-CN"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endParaRPr>
          </a:p>
        </p:txBody>
      </p:sp>
      <p:sp>
        <p:nvSpPr>
          <p:cNvPr id="20" name="椭圆 19">
            <a:extLst>
              <a:ext uri="{FF2B5EF4-FFF2-40B4-BE49-F238E27FC236}">
                <a16:creationId xmlns:a16="http://schemas.microsoft.com/office/drawing/2014/main" id="{3DF005AC-E778-4F68-979D-F884C7DB02E9}"/>
              </a:ext>
            </a:extLst>
          </p:cNvPr>
          <p:cNvSpPr/>
          <p:nvPr/>
        </p:nvSpPr>
        <p:spPr>
          <a:xfrm>
            <a:off x="11157650" y="1273867"/>
            <a:ext cx="942254" cy="942254"/>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0">
                  <a:schemeClr val="bg1">
                    <a:alpha val="0"/>
                  </a:schemeClr>
                </a:gs>
                <a:gs pos="100000">
                  <a:schemeClr val="accent1">
                    <a:lumMod val="30000"/>
                    <a:lumOff val="70000"/>
                  </a:schemeClr>
                </a:gs>
              </a:gsLst>
              <a:lin ang="0" scaled="1"/>
              <a:tileRect/>
            </a:gradFill>
          </a:ln>
          <a:scene3d>
            <a:camera prst="perspectiveContrastingLeftFacing">
              <a:rot lat="623785" lon="2636332" rev="68679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21" name="椭圆 20">
            <a:extLst>
              <a:ext uri="{FF2B5EF4-FFF2-40B4-BE49-F238E27FC236}">
                <a16:creationId xmlns:a16="http://schemas.microsoft.com/office/drawing/2014/main" id="{C713A5A1-16A4-442D-03AA-AF517CCA99B6}"/>
              </a:ext>
            </a:extLst>
          </p:cNvPr>
          <p:cNvSpPr/>
          <p:nvPr/>
        </p:nvSpPr>
        <p:spPr>
          <a:xfrm>
            <a:off x="1456528" y="4100864"/>
            <a:ext cx="642556" cy="642556"/>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100000">
                  <a:schemeClr val="bg1">
                    <a:alpha val="0"/>
                  </a:schemeClr>
                </a:gs>
                <a:gs pos="0">
                  <a:schemeClr val="accent1">
                    <a:lumMod val="30000"/>
                    <a:lumOff val="70000"/>
                  </a:schemeClr>
                </a:gs>
              </a:gsLst>
              <a:lin ang="0" scaled="1"/>
              <a:tileRect/>
            </a:gradFill>
          </a:ln>
          <a:scene3d>
            <a:camera prst="perspectiveContrastingRightFacing">
              <a:rot lat="623785" lon="18963666" rev="3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2" name="椭圆 21">
            <a:extLst>
              <a:ext uri="{FF2B5EF4-FFF2-40B4-BE49-F238E27FC236}">
                <a16:creationId xmlns:a16="http://schemas.microsoft.com/office/drawing/2014/main" id="{F4FEA8AE-1383-9863-BD29-06F736A15137}"/>
              </a:ext>
            </a:extLst>
          </p:cNvPr>
          <p:cNvSpPr/>
          <p:nvPr/>
        </p:nvSpPr>
        <p:spPr>
          <a:xfrm>
            <a:off x="104048" y="1153529"/>
            <a:ext cx="1023375" cy="1023375"/>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100000">
                  <a:schemeClr val="bg1">
                    <a:alpha val="0"/>
                  </a:schemeClr>
                </a:gs>
                <a:gs pos="0">
                  <a:schemeClr val="accent1">
                    <a:lumMod val="30000"/>
                    <a:lumOff val="70000"/>
                  </a:schemeClr>
                </a:gs>
              </a:gsLst>
              <a:lin ang="0" scaled="1"/>
              <a:tileRect/>
            </a:gradFill>
          </a:ln>
          <a:scene3d>
            <a:camera prst="perspectiveHeroicExtremeRightFacing">
              <a:rot lat="1386115" lon="19581439" rev="18783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nvGrpSpPr>
          <p:cNvPr id="40" name="组合 39">
            <a:extLst>
              <a:ext uri="{FF2B5EF4-FFF2-40B4-BE49-F238E27FC236}">
                <a16:creationId xmlns:a16="http://schemas.microsoft.com/office/drawing/2014/main" id="{D6F19F91-20EB-D308-889A-1AC45077BCEB}"/>
              </a:ext>
            </a:extLst>
          </p:cNvPr>
          <p:cNvGrpSpPr/>
          <p:nvPr/>
        </p:nvGrpSpPr>
        <p:grpSpPr>
          <a:xfrm>
            <a:off x="-428499" y="622300"/>
            <a:ext cx="5929413" cy="5194024"/>
            <a:chOff x="-428499" y="220278"/>
            <a:chExt cx="5929413" cy="5194024"/>
          </a:xfrm>
        </p:grpSpPr>
        <p:cxnSp>
          <p:nvCxnSpPr>
            <p:cNvPr id="24" name="直接连接符 23">
              <a:extLst>
                <a:ext uri="{FF2B5EF4-FFF2-40B4-BE49-F238E27FC236}">
                  <a16:creationId xmlns:a16="http://schemas.microsoft.com/office/drawing/2014/main" id="{409F9714-D4D9-D688-C895-33603BB0F029}"/>
                </a:ext>
              </a:extLst>
            </p:cNvPr>
            <p:cNvCxnSpPr>
              <a:cxnSpLocks/>
            </p:cNvCxnSpPr>
            <p:nvPr/>
          </p:nvCxnSpPr>
          <p:spPr>
            <a:xfrm flipH="1" flipV="1">
              <a:off x="-14676" y="220278"/>
              <a:ext cx="5414235" cy="2266715"/>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E251D35-DC4E-E33C-934B-6B37C9210AF5}"/>
                </a:ext>
              </a:extLst>
            </p:cNvPr>
            <p:cNvCxnSpPr>
              <a:cxnSpLocks/>
            </p:cNvCxnSpPr>
            <p:nvPr/>
          </p:nvCxnSpPr>
          <p:spPr>
            <a:xfrm flipH="1" flipV="1">
              <a:off x="-428499" y="1852958"/>
              <a:ext cx="5929413" cy="1184584"/>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23C51E6-188F-379E-8EFC-0C592C4E437B}"/>
                </a:ext>
              </a:extLst>
            </p:cNvPr>
            <p:cNvCxnSpPr>
              <a:cxnSpLocks/>
            </p:cNvCxnSpPr>
            <p:nvPr/>
          </p:nvCxnSpPr>
          <p:spPr>
            <a:xfrm flipH="1">
              <a:off x="-192256" y="2892888"/>
              <a:ext cx="5460942" cy="879853"/>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02DF434-3145-3DC0-753C-F19EB9C52A25}"/>
                </a:ext>
              </a:extLst>
            </p:cNvPr>
            <p:cNvCxnSpPr>
              <a:cxnSpLocks/>
            </p:cNvCxnSpPr>
            <p:nvPr/>
          </p:nvCxnSpPr>
          <p:spPr>
            <a:xfrm flipH="1">
              <a:off x="-320675" y="3037542"/>
              <a:ext cx="5386161" cy="2376760"/>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sp>
        <p:nvSpPr>
          <p:cNvPr id="46" name="椭圆 45">
            <a:extLst>
              <a:ext uri="{FF2B5EF4-FFF2-40B4-BE49-F238E27FC236}">
                <a16:creationId xmlns:a16="http://schemas.microsoft.com/office/drawing/2014/main" id="{8FBE3B04-23CD-23AE-C43F-D3F83D4D1FF4}"/>
              </a:ext>
            </a:extLst>
          </p:cNvPr>
          <p:cNvSpPr/>
          <p:nvPr/>
        </p:nvSpPr>
        <p:spPr>
          <a:xfrm>
            <a:off x="10090329" y="3909061"/>
            <a:ext cx="584704" cy="584704"/>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0">
                  <a:schemeClr val="bg1">
                    <a:alpha val="0"/>
                  </a:schemeClr>
                </a:gs>
                <a:gs pos="100000">
                  <a:schemeClr val="accent1">
                    <a:lumMod val="30000"/>
                    <a:lumOff val="70000"/>
                  </a:schemeClr>
                </a:gs>
              </a:gsLst>
              <a:lin ang="0" scaled="1"/>
              <a:tileRect/>
            </a:gradFill>
          </a:ln>
          <a:scene3d>
            <a:camera prst="perspectiveHeroicExtremeLeftFacing">
              <a:rot lat="487347" lon="2067641" rev="2022548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49" name="traffic-cones_62699">
            <a:extLst>
              <a:ext uri="{FF2B5EF4-FFF2-40B4-BE49-F238E27FC236}">
                <a16:creationId xmlns:a16="http://schemas.microsoft.com/office/drawing/2014/main" id="{1EBA25FA-41ED-FF1C-1294-81F60A2B413A}"/>
              </a:ext>
            </a:extLst>
          </p:cNvPr>
          <p:cNvSpPr/>
          <p:nvPr/>
        </p:nvSpPr>
        <p:spPr>
          <a:xfrm>
            <a:off x="271807" y="1339730"/>
            <a:ext cx="667993" cy="619349"/>
          </a:xfrm>
          <a:custGeom>
            <a:avLst/>
            <a:gdLst>
              <a:gd name="connsiteX0" fmla="*/ 439753 w 608556"/>
              <a:gd name="connsiteY0" fmla="*/ 298139 h 564241"/>
              <a:gd name="connsiteX1" fmla="*/ 527653 w 608556"/>
              <a:gd name="connsiteY1" fmla="*/ 298139 h 564241"/>
              <a:gd name="connsiteX2" fmla="*/ 536620 w 608556"/>
              <a:gd name="connsiteY2" fmla="*/ 305122 h 564241"/>
              <a:gd name="connsiteX3" fmla="*/ 578304 w 608556"/>
              <a:gd name="connsiteY3" fmla="*/ 476751 h 564241"/>
              <a:gd name="connsiteX4" fmla="*/ 599392 w 608556"/>
              <a:gd name="connsiteY4" fmla="*/ 476751 h 564241"/>
              <a:gd name="connsiteX5" fmla="*/ 608556 w 608556"/>
              <a:gd name="connsiteY5" fmla="*/ 485898 h 564241"/>
              <a:gd name="connsiteX6" fmla="*/ 608556 w 608556"/>
              <a:gd name="connsiteY6" fmla="*/ 511273 h 564241"/>
              <a:gd name="connsiteX7" fmla="*/ 599392 w 608556"/>
              <a:gd name="connsiteY7" fmla="*/ 520420 h 564241"/>
              <a:gd name="connsiteX8" fmla="*/ 525288 w 608556"/>
              <a:gd name="connsiteY8" fmla="*/ 520420 h 564241"/>
              <a:gd name="connsiteX9" fmla="*/ 516025 w 608556"/>
              <a:gd name="connsiteY9" fmla="*/ 511273 h 564241"/>
              <a:gd name="connsiteX10" fmla="*/ 516025 w 608556"/>
              <a:gd name="connsiteY10" fmla="*/ 483537 h 564241"/>
              <a:gd name="connsiteX11" fmla="*/ 480353 w 608556"/>
              <a:gd name="connsiteY11" fmla="*/ 483537 h 564241"/>
              <a:gd name="connsiteX12" fmla="*/ 471385 w 608556"/>
              <a:gd name="connsiteY12" fmla="*/ 476456 h 564241"/>
              <a:gd name="connsiteX13" fmla="*/ 430786 w 608556"/>
              <a:gd name="connsiteY13" fmla="*/ 309450 h 564241"/>
              <a:gd name="connsiteX14" fmla="*/ 432560 w 608556"/>
              <a:gd name="connsiteY14" fmla="*/ 301582 h 564241"/>
              <a:gd name="connsiteX15" fmla="*/ 439753 w 608556"/>
              <a:gd name="connsiteY15" fmla="*/ 298139 h 564241"/>
              <a:gd name="connsiteX16" fmla="*/ 80884 w 608556"/>
              <a:gd name="connsiteY16" fmla="*/ 298139 h 564241"/>
              <a:gd name="connsiteX17" fmla="*/ 168763 w 608556"/>
              <a:gd name="connsiteY17" fmla="*/ 298139 h 564241"/>
              <a:gd name="connsiteX18" fmla="*/ 175955 w 608556"/>
              <a:gd name="connsiteY18" fmla="*/ 301582 h 564241"/>
              <a:gd name="connsiteX19" fmla="*/ 177728 w 608556"/>
              <a:gd name="connsiteY19" fmla="*/ 309450 h 564241"/>
              <a:gd name="connsiteX20" fmla="*/ 137138 w 608556"/>
              <a:gd name="connsiteY20" fmla="*/ 476456 h 564241"/>
              <a:gd name="connsiteX21" fmla="*/ 128173 w 608556"/>
              <a:gd name="connsiteY21" fmla="*/ 483537 h 564241"/>
              <a:gd name="connsiteX22" fmla="*/ 92411 w 608556"/>
              <a:gd name="connsiteY22" fmla="*/ 483537 h 564241"/>
              <a:gd name="connsiteX23" fmla="*/ 92411 w 608556"/>
              <a:gd name="connsiteY23" fmla="*/ 511273 h 564241"/>
              <a:gd name="connsiteX24" fmla="*/ 83248 w 608556"/>
              <a:gd name="connsiteY24" fmla="*/ 520420 h 564241"/>
              <a:gd name="connsiteX25" fmla="*/ 9162 w 608556"/>
              <a:gd name="connsiteY25" fmla="*/ 520420 h 564241"/>
              <a:gd name="connsiteX26" fmla="*/ 0 w 608556"/>
              <a:gd name="connsiteY26" fmla="*/ 511273 h 564241"/>
              <a:gd name="connsiteX27" fmla="*/ 0 w 608556"/>
              <a:gd name="connsiteY27" fmla="*/ 485898 h 564241"/>
              <a:gd name="connsiteX28" fmla="*/ 9162 w 608556"/>
              <a:gd name="connsiteY28" fmla="*/ 476751 h 564241"/>
              <a:gd name="connsiteX29" fmla="*/ 30245 w 608556"/>
              <a:gd name="connsiteY29" fmla="*/ 476751 h 564241"/>
              <a:gd name="connsiteX30" fmla="*/ 71919 w 608556"/>
              <a:gd name="connsiteY30" fmla="*/ 305122 h 564241"/>
              <a:gd name="connsiteX31" fmla="*/ 80884 w 608556"/>
              <a:gd name="connsiteY31" fmla="*/ 298139 h 564241"/>
              <a:gd name="connsiteX32" fmla="*/ 216910 w 608556"/>
              <a:gd name="connsiteY32" fmla="*/ 289530 h 564241"/>
              <a:gd name="connsiteX33" fmla="*/ 391575 w 608556"/>
              <a:gd name="connsiteY33" fmla="*/ 289530 h 564241"/>
              <a:gd name="connsiteX34" fmla="*/ 400540 w 608556"/>
              <a:gd name="connsiteY34" fmla="*/ 296611 h 564241"/>
              <a:gd name="connsiteX35" fmla="*/ 452359 w 608556"/>
              <a:gd name="connsiteY35" fmla="*/ 510243 h 564241"/>
              <a:gd name="connsiteX36" fmla="*/ 480534 w 608556"/>
              <a:gd name="connsiteY36" fmla="*/ 510243 h 564241"/>
              <a:gd name="connsiteX37" fmla="*/ 489794 w 608556"/>
              <a:gd name="connsiteY37" fmla="*/ 519390 h 564241"/>
              <a:gd name="connsiteX38" fmla="*/ 489794 w 608556"/>
              <a:gd name="connsiteY38" fmla="*/ 555094 h 564241"/>
              <a:gd name="connsiteX39" fmla="*/ 480534 w 608556"/>
              <a:gd name="connsiteY39" fmla="*/ 564241 h 564241"/>
              <a:gd name="connsiteX40" fmla="*/ 127853 w 608556"/>
              <a:gd name="connsiteY40" fmla="*/ 564241 h 564241"/>
              <a:gd name="connsiteX41" fmla="*/ 118691 w 608556"/>
              <a:gd name="connsiteY41" fmla="*/ 555094 h 564241"/>
              <a:gd name="connsiteX42" fmla="*/ 118691 w 608556"/>
              <a:gd name="connsiteY42" fmla="*/ 519390 h 564241"/>
              <a:gd name="connsiteX43" fmla="*/ 127853 w 608556"/>
              <a:gd name="connsiteY43" fmla="*/ 510243 h 564241"/>
              <a:gd name="connsiteX44" fmla="*/ 156126 w 608556"/>
              <a:gd name="connsiteY44" fmla="*/ 510243 h 564241"/>
              <a:gd name="connsiteX45" fmla="*/ 207945 w 608556"/>
              <a:gd name="connsiteY45" fmla="*/ 296611 h 564241"/>
              <a:gd name="connsiteX46" fmla="*/ 216910 w 608556"/>
              <a:gd name="connsiteY46" fmla="*/ 289530 h 564241"/>
              <a:gd name="connsiteX47" fmla="*/ 420667 w 608556"/>
              <a:gd name="connsiteY47" fmla="*/ 219388 h 564241"/>
              <a:gd name="connsiteX48" fmla="*/ 508518 w 608556"/>
              <a:gd name="connsiteY48" fmla="*/ 219388 h 564241"/>
              <a:gd name="connsiteX49" fmla="*/ 517480 w 608556"/>
              <a:gd name="connsiteY49" fmla="*/ 226375 h 564241"/>
              <a:gd name="connsiteX50" fmla="*/ 524670 w 608556"/>
              <a:gd name="connsiteY50" fmla="*/ 256097 h 564241"/>
              <a:gd name="connsiteX51" fmla="*/ 522995 w 608556"/>
              <a:gd name="connsiteY51" fmla="*/ 263971 h 564241"/>
              <a:gd name="connsiteX52" fmla="*/ 515806 w 608556"/>
              <a:gd name="connsiteY52" fmla="*/ 267514 h 564241"/>
              <a:gd name="connsiteX53" fmla="*/ 427857 w 608556"/>
              <a:gd name="connsiteY53" fmla="*/ 267514 h 564241"/>
              <a:gd name="connsiteX54" fmla="*/ 418993 w 608556"/>
              <a:gd name="connsiteY54" fmla="*/ 260428 h 564241"/>
              <a:gd name="connsiteX55" fmla="*/ 411705 w 608556"/>
              <a:gd name="connsiteY55" fmla="*/ 230706 h 564241"/>
              <a:gd name="connsiteX56" fmla="*/ 413478 w 608556"/>
              <a:gd name="connsiteY56" fmla="*/ 222832 h 564241"/>
              <a:gd name="connsiteX57" fmla="*/ 420667 w 608556"/>
              <a:gd name="connsiteY57" fmla="*/ 219388 h 564241"/>
              <a:gd name="connsiteX58" fmla="*/ 99978 w 608556"/>
              <a:gd name="connsiteY58" fmla="*/ 219388 h 564241"/>
              <a:gd name="connsiteX59" fmla="*/ 187883 w 608556"/>
              <a:gd name="connsiteY59" fmla="*/ 219388 h 564241"/>
              <a:gd name="connsiteX60" fmla="*/ 195077 w 608556"/>
              <a:gd name="connsiteY60" fmla="*/ 222832 h 564241"/>
              <a:gd name="connsiteX61" fmla="*/ 196851 w 608556"/>
              <a:gd name="connsiteY61" fmla="*/ 230706 h 564241"/>
              <a:gd name="connsiteX62" fmla="*/ 189558 w 608556"/>
              <a:gd name="connsiteY62" fmla="*/ 260428 h 564241"/>
              <a:gd name="connsiteX63" fmla="*/ 180689 w 608556"/>
              <a:gd name="connsiteY63" fmla="*/ 267514 h 564241"/>
              <a:gd name="connsiteX64" fmla="*/ 92685 w 608556"/>
              <a:gd name="connsiteY64" fmla="*/ 267514 h 564241"/>
              <a:gd name="connsiteX65" fmla="*/ 85491 w 608556"/>
              <a:gd name="connsiteY65" fmla="*/ 263971 h 564241"/>
              <a:gd name="connsiteX66" fmla="*/ 83816 w 608556"/>
              <a:gd name="connsiteY66" fmla="*/ 256097 h 564241"/>
              <a:gd name="connsiteX67" fmla="*/ 91010 w 608556"/>
              <a:gd name="connsiteY67" fmla="*/ 226375 h 564241"/>
              <a:gd name="connsiteX68" fmla="*/ 99978 w 608556"/>
              <a:gd name="connsiteY68" fmla="*/ 219388 h 564241"/>
              <a:gd name="connsiteX69" fmla="*/ 240448 w 608556"/>
              <a:gd name="connsiteY69" fmla="*/ 192361 h 564241"/>
              <a:gd name="connsiteX70" fmla="*/ 368037 w 608556"/>
              <a:gd name="connsiteY70" fmla="*/ 192361 h 564241"/>
              <a:gd name="connsiteX71" fmla="*/ 376904 w 608556"/>
              <a:gd name="connsiteY71" fmla="*/ 199345 h 564241"/>
              <a:gd name="connsiteX72" fmla="*/ 386855 w 608556"/>
              <a:gd name="connsiteY72" fmla="*/ 240464 h 564241"/>
              <a:gd name="connsiteX73" fmla="*/ 385180 w 608556"/>
              <a:gd name="connsiteY73" fmla="*/ 248235 h 564241"/>
              <a:gd name="connsiteX74" fmla="*/ 377988 w 608556"/>
              <a:gd name="connsiteY74" fmla="*/ 251777 h 564241"/>
              <a:gd name="connsiteX75" fmla="*/ 230497 w 608556"/>
              <a:gd name="connsiteY75" fmla="*/ 251777 h 564241"/>
              <a:gd name="connsiteX76" fmla="*/ 223305 w 608556"/>
              <a:gd name="connsiteY76" fmla="*/ 248235 h 564241"/>
              <a:gd name="connsiteX77" fmla="*/ 221630 w 608556"/>
              <a:gd name="connsiteY77" fmla="*/ 240464 h 564241"/>
              <a:gd name="connsiteX78" fmla="*/ 231581 w 608556"/>
              <a:gd name="connsiteY78" fmla="*/ 199345 h 564241"/>
              <a:gd name="connsiteX79" fmla="*/ 240448 w 608556"/>
              <a:gd name="connsiteY79" fmla="*/ 192361 h 564241"/>
              <a:gd name="connsiteX80" fmla="*/ 427262 w 608556"/>
              <a:gd name="connsiteY80" fmla="*/ 140707 h 564241"/>
              <a:gd name="connsiteX81" fmla="*/ 489452 w 608556"/>
              <a:gd name="connsiteY81" fmla="*/ 140707 h 564241"/>
              <a:gd name="connsiteX82" fmla="*/ 498421 w 608556"/>
              <a:gd name="connsiteY82" fmla="*/ 147694 h 564241"/>
              <a:gd name="connsiteX83" fmla="*/ 505616 w 608556"/>
              <a:gd name="connsiteY83" fmla="*/ 177416 h 564241"/>
              <a:gd name="connsiteX84" fmla="*/ 503941 w 608556"/>
              <a:gd name="connsiteY84" fmla="*/ 185290 h 564241"/>
              <a:gd name="connsiteX85" fmla="*/ 496746 w 608556"/>
              <a:gd name="connsiteY85" fmla="*/ 188833 h 564241"/>
              <a:gd name="connsiteX86" fmla="*/ 419968 w 608556"/>
              <a:gd name="connsiteY86" fmla="*/ 188833 h 564241"/>
              <a:gd name="connsiteX87" fmla="*/ 412773 w 608556"/>
              <a:gd name="connsiteY87" fmla="*/ 185290 h 564241"/>
              <a:gd name="connsiteX88" fmla="*/ 411098 w 608556"/>
              <a:gd name="connsiteY88" fmla="*/ 177416 h 564241"/>
              <a:gd name="connsiteX89" fmla="*/ 418293 w 608556"/>
              <a:gd name="connsiteY89" fmla="*/ 147694 h 564241"/>
              <a:gd name="connsiteX90" fmla="*/ 427262 w 608556"/>
              <a:gd name="connsiteY90" fmla="*/ 140707 h 564241"/>
              <a:gd name="connsiteX91" fmla="*/ 119103 w 608556"/>
              <a:gd name="connsiteY91" fmla="*/ 140707 h 564241"/>
              <a:gd name="connsiteX92" fmla="*/ 181293 w 608556"/>
              <a:gd name="connsiteY92" fmla="*/ 140707 h 564241"/>
              <a:gd name="connsiteX93" fmla="*/ 190262 w 608556"/>
              <a:gd name="connsiteY93" fmla="*/ 147694 h 564241"/>
              <a:gd name="connsiteX94" fmla="*/ 197457 w 608556"/>
              <a:gd name="connsiteY94" fmla="*/ 177416 h 564241"/>
              <a:gd name="connsiteX95" fmla="*/ 195782 w 608556"/>
              <a:gd name="connsiteY95" fmla="*/ 185290 h 564241"/>
              <a:gd name="connsiteX96" fmla="*/ 188587 w 608556"/>
              <a:gd name="connsiteY96" fmla="*/ 188833 h 564241"/>
              <a:gd name="connsiteX97" fmla="*/ 111809 w 608556"/>
              <a:gd name="connsiteY97" fmla="*/ 188833 h 564241"/>
              <a:gd name="connsiteX98" fmla="*/ 104614 w 608556"/>
              <a:gd name="connsiteY98" fmla="*/ 185290 h 564241"/>
              <a:gd name="connsiteX99" fmla="*/ 102939 w 608556"/>
              <a:gd name="connsiteY99" fmla="*/ 177416 h 564241"/>
              <a:gd name="connsiteX100" fmla="*/ 110134 w 608556"/>
              <a:gd name="connsiteY100" fmla="*/ 147694 h 564241"/>
              <a:gd name="connsiteX101" fmla="*/ 119103 w 608556"/>
              <a:gd name="connsiteY101" fmla="*/ 140707 h 564241"/>
              <a:gd name="connsiteX102" fmla="*/ 264120 w 608556"/>
              <a:gd name="connsiteY102" fmla="*/ 95193 h 564241"/>
              <a:gd name="connsiteX103" fmla="*/ 344436 w 608556"/>
              <a:gd name="connsiteY103" fmla="*/ 95193 h 564241"/>
              <a:gd name="connsiteX104" fmla="*/ 353404 w 608556"/>
              <a:gd name="connsiteY104" fmla="*/ 102177 h 564241"/>
              <a:gd name="connsiteX105" fmla="*/ 363357 w 608556"/>
              <a:gd name="connsiteY105" fmla="*/ 143198 h 564241"/>
              <a:gd name="connsiteX106" fmla="*/ 361583 w 608556"/>
              <a:gd name="connsiteY106" fmla="*/ 151067 h 564241"/>
              <a:gd name="connsiteX107" fmla="*/ 354389 w 608556"/>
              <a:gd name="connsiteY107" fmla="*/ 154609 h 564241"/>
              <a:gd name="connsiteX108" fmla="*/ 254167 w 608556"/>
              <a:gd name="connsiteY108" fmla="*/ 154609 h 564241"/>
              <a:gd name="connsiteX109" fmla="*/ 246874 w 608556"/>
              <a:gd name="connsiteY109" fmla="*/ 151067 h 564241"/>
              <a:gd name="connsiteX110" fmla="*/ 245199 w 608556"/>
              <a:gd name="connsiteY110" fmla="*/ 143198 h 564241"/>
              <a:gd name="connsiteX111" fmla="*/ 255152 w 608556"/>
              <a:gd name="connsiteY111" fmla="*/ 102177 h 564241"/>
              <a:gd name="connsiteX112" fmla="*/ 264120 w 608556"/>
              <a:gd name="connsiteY112" fmla="*/ 95193 h 564241"/>
              <a:gd name="connsiteX113" fmla="*/ 445891 w 608556"/>
              <a:gd name="connsiteY113" fmla="*/ 63579 h 564241"/>
              <a:gd name="connsiteX114" fmla="*/ 470726 w 608556"/>
              <a:gd name="connsiteY114" fmla="*/ 63579 h 564241"/>
              <a:gd name="connsiteX115" fmla="*/ 479694 w 608556"/>
              <a:gd name="connsiteY115" fmla="*/ 70668 h 564241"/>
              <a:gd name="connsiteX116" fmla="*/ 486494 w 608556"/>
              <a:gd name="connsiteY116" fmla="*/ 98730 h 564241"/>
              <a:gd name="connsiteX117" fmla="*/ 484819 w 608556"/>
              <a:gd name="connsiteY117" fmla="*/ 106607 h 564241"/>
              <a:gd name="connsiteX118" fmla="*/ 477625 w 608556"/>
              <a:gd name="connsiteY118" fmla="*/ 110152 h 564241"/>
              <a:gd name="connsiteX119" fmla="*/ 439091 w 608556"/>
              <a:gd name="connsiteY119" fmla="*/ 110152 h 564241"/>
              <a:gd name="connsiteX120" fmla="*/ 431897 w 608556"/>
              <a:gd name="connsiteY120" fmla="*/ 106607 h 564241"/>
              <a:gd name="connsiteX121" fmla="*/ 430222 w 608556"/>
              <a:gd name="connsiteY121" fmla="*/ 98730 h 564241"/>
              <a:gd name="connsiteX122" fmla="*/ 437022 w 608556"/>
              <a:gd name="connsiteY122" fmla="*/ 70668 h 564241"/>
              <a:gd name="connsiteX123" fmla="*/ 445891 w 608556"/>
              <a:gd name="connsiteY123" fmla="*/ 63579 h 564241"/>
              <a:gd name="connsiteX124" fmla="*/ 137731 w 608556"/>
              <a:gd name="connsiteY124" fmla="*/ 63579 h 564241"/>
              <a:gd name="connsiteX125" fmla="*/ 162566 w 608556"/>
              <a:gd name="connsiteY125" fmla="*/ 63579 h 564241"/>
              <a:gd name="connsiteX126" fmla="*/ 171534 w 608556"/>
              <a:gd name="connsiteY126" fmla="*/ 70668 h 564241"/>
              <a:gd name="connsiteX127" fmla="*/ 178334 w 608556"/>
              <a:gd name="connsiteY127" fmla="*/ 98730 h 564241"/>
              <a:gd name="connsiteX128" fmla="*/ 176659 w 608556"/>
              <a:gd name="connsiteY128" fmla="*/ 106607 h 564241"/>
              <a:gd name="connsiteX129" fmla="*/ 169465 w 608556"/>
              <a:gd name="connsiteY129" fmla="*/ 110152 h 564241"/>
              <a:gd name="connsiteX130" fmla="*/ 130931 w 608556"/>
              <a:gd name="connsiteY130" fmla="*/ 110152 h 564241"/>
              <a:gd name="connsiteX131" fmla="*/ 123737 w 608556"/>
              <a:gd name="connsiteY131" fmla="*/ 106607 h 564241"/>
              <a:gd name="connsiteX132" fmla="*/ 122062 w 608556"/>
              <a:gd name="connsiteY132" fmla="*/ 98730 h 564241"/>
              <a:gd name="connsiteX133" fmla="*/ 128862 w 608556"/>
              <a:gd name="connsiteY133" fmla="*/ 70668 h 564241"/>
              <a:gd name="connsiteX134" fmla="*/ 137731 w 608556"/>
              <a:gd name="connsiteY134" fmla="*/ 63579 h 564241"/>
              <a:gd name="connsiteX135" fmla="*/ 287273 w 608556"/>
              <a:gd name="connsiteY135" fmla="*/ 0 h 564241"/>
              <a:gd name="connsiteX136" fmla="*/ 321284 w 608556"/>
              <a:gd name="connsiteY136" fmla="*/ 0 h 564241"/>
              <a:gd name="connsiteX137" fmla="*/ 330254 w 608556"/>
              <a:gd name="connsiteY137" fmla="*/ 6978 h 564241"/>
              <a:gd name="connsiteX138" fmla="*/ 339718 w 608556"/>
              <a:gd name="connsiteY138" fmla="*/ 45996 h 564241"/>
              <a:gd name="connsiteX139" fmla="*/ 338042 w 608556"/>
              <a:gd name="connsiteY139" fmla="*/ 53859 h 564241"/>
              <a:gd name="connsiteX140" fmla="*/ 330846 w 608556"/>
              <a:gd name="connsiteY140" fmla="*/ 57299 h 564241"/>
              <a:gd name="connsiteX141" fmla="*/ 277711 w 608556"/>
              <a:gd name="connsiteY141" fmla="*/ 57299 h 564241"/>
              <a:gd name="connsiteX142" fmla="*/ 270515 w 608556"/>
              <a:gd name="connsiteY142" fmla="*/ 53859 h 564241"/>
              <a:gd name="connsiteX143" fmla="*/ 268839 w 608556"/>
              <a:gd name="connsiteY143" fmla="*/ 45996 h 564241"/>
              <a:gd name="connsiteX144" fmla="*/ 278303 w 608556"/>
              <a:gd name="connsiteY144" fmla="*/ 6978 h 564241"/>
              <a:gd name="connsiteX145" fmla="*/ 287273 w 608556"/>
              <a:gd name="connsiteY145" fmla="*/ 0 h 5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08556" h="564241">
                <a:moveTo>
                  <a:pt x="439753" y="298139"/>
                </a:moveTo>
                <a:lnTo>
                  <a:pt x="527653" y="298139"/>
                </a:lnTo>
                <a:cubicBezTo>
                  <a:pt x="531890" y="298139"/>
                  <a:pt x="535635" y="300992"/>
                  <a:pt x="536620" y="305122"/>
                </a:cubicBezTo>
                <a:lnTo>
                  <a:pt x="578304" y="476751"/>
                </a:lnTo>
                <a:lnTo>
                  <a:pt x="599392" y="476751"/>
                </a:lnTo>
                <a:cubicBezTo>
                  <a:pt x="604417" y="476751"/>
                  <a:pt x="608556" y="480882"/>
                  <a:pt x="608556" y="485898"/>
                </a:cubicBezTo>
                <a:lnTo>
                  <a:pt x="608556" y="511273"/>
                </a:lnTo>
                <a:cubicBezTo>
                  <a:pt x="608556" y="516289"/>
                  <a:pt x="604417" y="520420"/>
                  <a:pt x="599392" y="520420"/>
                </a:cubicBezTo>
                <a:lnTo>
                  <a:pt x="525288" y="520420"/>
                </a:lnTo>
                <a:cubicBezTo>
                  <a:pt x="520164" y="520420"/>
                  <a:pt x="516025" y="516289"/>
                  <a:pt x="516025" y="511273"/>
                </a:cubicBezTo>
                <a:lnTo>
                  <a:pt x="516025" y="483537"/>
                </a:lnTo>
                <a:lnTo>
                  <a:pt x="480353" y="483537"/>
                </a:lnTo>
                <a:cubicBezTo>
                  <a:pt x="476017" y="483537"/>
                  <a:pt x="472371" y="480587"/>
                  <a:pt x="471385" y="476456"/>
                </a:cubicBezTo>
                <a:lnTo>
                  <a:pt x="430786" y="309450"/>
                </a:lnTo>
                <a:cubicBezTo>
                  <a:pt x="430096" y="306696"/>
                  <a:pt x="430786" y="303844"/>
                  <a:pt x="432560" y="301582"/>
                </a:cubicBezTo>
                <a:cubicBezTo>
                  <a:pt x="434235" y="299418"/>
                  <a:pt x="436895" y="298139"/>
                  <a:pt x="439753" y="298139"/>
                </a:cubicBezTo>
                <a:close/>
                <a:moveTo>
                  <a:pt x="80884" y="298139"/>
                </a:moveTo>
                <a:lnTo>
                  <a:pt x="168763" y="298139"/>
                </a:lnTo>
                <a:cubicBezTo>
                  <a:pt x="171620" y="298139"/>
                  <a:pt x="174280" y="299418"/>
                  <a:pt x="175955" y="301582"/>
                </a:cubicBezTo>
                <a:cubicBezTo>
                  <a:pt x="177728" y="303844"/>
                  <a:pt x="178319" y="306696"/>
                  <a:pt x="177728" y="309450"/>
                </a:cubicBezTo>
                <a:lnTo>
                  <a:pt x="137138" y="476456"/>
                </a:lnTo>
                <a:cubicBezTo>
                  <a:pt x="136153" y="480587"/>
                  <a:pt x="132409" y="483537"/>
                  <a:pt x="128173" y="483537"/>
                </a:cubicBezTo>
                <a:lnTo>
                  <a:pt x="92411" y="483537"/>
                </a:lnTo>
                <a:lnTo>
                  <a:pt x="92411" y="511273"/>
                </a:lnTo>
                <a:cubicBezTo>
                  <a:pt x="92411" y="516289"/>
                  <a:pt x="88371" y="520420"/>
                  <a:pt x="83248" y="520420"/>
                </a:cubicBezTo>
                <a:lnTo>
                  <a:pt x="9162" y="520420"/>
                </a:lnTo>
                <a:cubicBezTo>
                  <a:pt x="4138" y="520420"/>
                  <a:pt x="0" y="516289"/>
                  <a:pt x="0" y="511273"/>
                </a:cubicBezTo>
                <a:lnTo>
                  <a:pt x="0" y="485898"/>
                </a:lnTo>
                <a:cubicBezTo>
                  <a:pt x="0" y="480882"/>
                  <a:pt x="4138" y="476751"/>
                  <a:pt x="9162" y="476751"/>
                </a:cubicBezTo>
                <a:lnTo>
                  <a:pt x="30245" y="476751"/>
                </a:lnTo>
                <a:lnTo>
                  <a:pt x="71919" y="305122"/>
                </a:lnTo>
                <a:cubicBezTo>
                  <a:pt x="72904" y="300992"/>
                  <a:pt x="76648" y="298139"/>
                  <a:pt x="80884" y="298139"/>
                </a:cubicBezTo>
                <a:close/>
                <a:moveTo>
                  <a:pt x="216910" y="289530"/>
                </a:moveTo>
                <a:lnTo>
                  <a:pt x="391575" y="289530"/>
                </a:lnTo>
                <a:cubicBezTo>
                  <a:pt x="395811" y="289530"/>
                  <a:pt x="399555" y="292480"/>
                  <a:pt x="400540" y="296611"/>
                </a:cubicBezTo>
                <a:lnTo>
                  <a:pt x="452359" y="510243"/>
                </a:lnTo>
                <a:lnTo>
                  <a:pt x="480534" y="510243"/>
                </a:lnTo>
                <a:cubicBezTo>
                  <a:pt x="485656" y="510243"/>
                  <a:pt x="489794" y="514374"/>
                  <a:pt x="489794" y="519390"/>
                </a:cubicBezTo>
                <a:lnTo>
                  <a:pt x="489794" y="555094"/>
                </a:lnTo>
                <a:cubicBezTo>
                  <a:pt x="489794" y="560110"/>
                  <a:pt x="485656" y="564241"/>
                  <a:pt x="480534" y="564241"/>
                </a:cubicBezTo>
                <a:lnTo>
                  <a:pt x="127853" y="564241"/>
                </a:lnTo>
                <a:cubicBezTo>
                  <a:pt x="122829" y="564241"/>
                  <a:pt x="118691" y="560110"/>
                  <a:pt x="118691" y="555094"/>
                </a:cubicBezTo>
                <a:lnTo>
                  <a:pt x="118691" y="519390"/>
                </a:lnTo>
                <a:cubicBezTo>
                  <a:pt x="118691" y="514374"/>
                  <a:pt x="122829" y="510243"/>
                  <a:pt x="127853" y="510243"/>
                </a:cubicBezTo>
                <a:lnTo>
                  <a:pt x="156126" y="510243"/>
                </a:lnTo>
                <a:lnTo>
                  <a:pt x="207945" y="296611"/>
                </a:lnTo>
                <a:cubicBezTo>
                  <a:pt x="208930" y="292480"/>
                  <a:pt x="212674" y="289530"/>
                  <a:pt x="216910" y="289530"/>
                </a:cubicBezTo>
                <a:close/>
                <a:moveTo>
                  <a:pt x="420667" y="219388"/>
                </a:moveTo>
                <a:lnTo>
                  <a:pt x="508518" y="219388"/>
                </a:lnTo>
                <a:cubicBezTo>
                  <a:pt x="512753" y="219388"/>
                  <a:pt x="516495" y="222242"/>
                  <a:pt x="517480" y="226375"/>
                </a:cubicBezTo>
                <a:lnTo>
                  <a:pt x="524670" y="256097"/>
                </a:lnTo>
                <a:cubicBezTo>
                  <a:pt x="525359" y="258853"/>
                  <a:pt x="524768" y="261707"/>
                  <a:pt x="522995" y="263971"/>
                </a:cubicBezTo>
                <a:cubicBezTo>
                  <a:pt x="521223" y="266136"/>
                  <a:pt x="518563" y="267514"/>
                  <a:pt x="515806" y="267514"/>
                </a:cubicBezTo>
                <a:lnTo>
                  <a:pt x="427857" y="267514"/>
                </a:lnTo>
                <a:cubicBezTo>
                  <a:pt x="423622" y="267514"/>
                  <a:pt x="419978" y="264561"/>
                  <a:pt x="418993" y="260428"/>
                </a:cubicBezTo>
                <a:lnTo>
                  <a:pt x="411705" y="230706"/>
                </a:lnTo>
                <a:cubicBezTo>
                  <a:pt x="411114" y="227950"/>
                  <a:pt x="411705" y="225096"/>
                  <a:pt x="413478" y="222832"/>
                </a:cubicBezTo>
                <a:cubicBezTo>
                  <a:pt x="415152" y="220667"/>
                  <a:pt x="417811" y="219388"/>
                  <a:pt x="420667" y="219388"/>
                </a:cubicBezTo>
                <a:close/>
                <a:moveTo>
                  <a:pt x="99978" y="219388"/>
                </a:moveTo>
                <a:lnTo>
                  <a:pt x="187883" y="219388"/>
                </a:lnTo>
                <a:cubicBezTo>
                  <a:pt x="190741" y="219388"/>
                  <a:pt x="193402" y="220667"/>
                  <a:pt x="195077" y="222832"/>
                </a:cubicBezTo>
                <a:cubicBezTo>
                  <a:pt x="196851" y="225096"/>
                  <a:pt x="197442" y="227950"/>
                  <a:pt x="196851" y="230706"/>
                </a:cubicBezTo>
                <a:lnTo>
                  <a:pt x="189558" y="260428"/>
                </a:lnTo>
                <a:cubicBezTo>
                  <a:pt x="188573" y="264561"/>
                  <a:pt x="184926" y="267514"/>
                  <a:pt x="180689" y="267514"/>
                </a:cubicBezTo>
                <a:lnTo>
                  <a:pt x="92685" y="267514"/>
                </a:lnTo>
                <a:cubicBezTo>
                  <a:pt x="89926" y="267514"/>
                  <a:pt x="87265" y="266136"/>
                  <a:pt x="85491" y="263971"/>
                </a:cubicBezTo>
                <a:cubicBezTo>
                  <a:pt x="83717" y="261707"/>
                  <a:pt x="83126" y="258853"/>
                  <a:pt x="83816" y="256097"/>
                </a:cubicBezTo>
                <a:lnTo>
                  <a:pt x="91010" y="226375"/>
                </a:lnTo>
                <a:cubicBezTo>
                  <a:pt x="91995" y="222242"/>
                  <a:pt x="95740" y="219388"/>
                  <a:pt x="99978" y="219388"/>
                </a:cubicBezTo>
                <a:close/>
                <a:moveTo>
                  <a:pt x="240448" y="192361"/>
                </a:moveTo>
                <a:lnTo>
                  <a:pt x="368037" y="192361"/>
                </a:lnTo>
                <a:cubicBezTo>
                  <a:pt x="372274" y="192361"/>
                  <a:pt x="375919" y="195214"/>
                  <a:pt x="376904" y="199345"/>
                </a:cubicBezTo>
                <a:lnTo>
                  <a:pt x="386855" y="240464"/>
                </a:lnTo>
                <a:cubicBezTo>
                  <a:pt x="387545" y="243120"/>
                  <a:pt x="386954" y="246071"/>
                  <a:pt x="385180" y="248235"/>
                </a:cubicBezTo>
                <a:cubicBezTo>
                  <a:pt x="383407" y="250498"/>
                  <a:pt x="380747" y="251777"/>
                  <a:pt x="377988" y="251777"/>
                </a:cubicBezTo>
                <a:lnTo>
                  <a:pt x="230497" y="251777"/>
                </a:lnTo>
                <a:cubicBezTo>
                  <a:pt x="227738" y="251777"/>
                  <a:pt x="225078" y="250498"/>
                  <a:pt x="223305" y="248235"/>
                </a:cubicBezTo>
                <a:cubicBezTo>
                  <a:pt x="221531" y="246071"/>
                  <a:pt x="220940" y="243120"/>
                  <a:pt x="221630" y="240464"/>
                </a:cubicBezTo>
                <a:lnTo>
                  <a:pt x="231581" y="199345"/>
                </a:lnTo>
                <a:cubicBezTo>
                  <a:pt x="232566" y="195214"/>
                  <a:pt x="236211" y="192361"/>
                  <a:pt x="240448" y="192361"/>
                </a:cubicBezTo>
                <a:close/>
                <a:moveTo>
                  <a:pt x="427262" y="140707"/>
                </a:moveTo>
                <a:lnTo>
                  <a:pt x="489452" y="140707"/>
                </a:lnTo>
                <a:cubicBezTo>
                  <a:pt x="493690" y="140707"/>
                  <a:pt x="497436" y="143561"/>
                  <a:pt x="498421" y="147694"/>
                </a:cubicBezTo>
                <a:lnTo>
                  <a:pt x="505616" y="177416"/>
                </a:lnTo>
                <a:cubicBezTo>
                  <a:pt x="506306" y="180172"/>
                  <a:pt x="505715" y="183026"/>
                  <a:pt x="503941" y="185290"/>
                </a:cubicBezTo>
                <a:cubicBezTo>
                  <a:pt x="502167" y="187455"/>
                  <a:pt x="499505" y="188833"/>
                  <a:pt x="496746" y="188833"/>
                </a:cubicBezTo>
                <a:lnTo>
                  <a:pt x="419968" y="188833"/>
                </a:lnTo>
                <a:cubicBezTo>
                  <a:pt x="417209" y="188833"/>
                  <a:pt x="414547" y="187455"/>
                  <a:pt x="412773" y="185290"/>
                </a:cubicBezTo>
                <a:cubicBezTo>
                  <a:pt x="410999" y="183026"/>
                  <a:pt x="410408" y="180172"/>
                  <a:pt x="411098" y="177416"/>
                </a:cubicBezTo>
                <a:lnTo>
                  <a:pt x="418293" y="147694"/>
                </a:lnTo>
                <a:cubicBezTo>
                  <a:pt x="419278" y="143561"/>
                  <a:pt x="423024" y="140707"/>
                  <a:pt x="427262" y="140707"/>
                </a:cubicBezTo>
                <a:close/>
                <a:moveTo>
                  <a:pt x="119103" y="140707"/>
                </a:moveTo>
                <a:lnTo>
                  <a:pt x="181293" y="140707"/>
                </a:lnTo>
                <a:cubicBezTo>
                  <a:pt x="185531" y="140707"/>
                  <a:pt x="189277" y="143561"/>
                  <a:pt x="190262" y="147694"/>
                </a:cubicBezTo>
                <a:lnTo>
                  <a:pt x="197457" y="177416"/>
                </a:lnTo>
                <a:cubicBezTo>
                  <a:pt x="198147" y="180172"/>
                  <a:pt x="197556" y="183026"/>
                  <a:pt x="195782" y="185290"/>
                </a:cubicBezTo>
                <a:cubicBezTo>
                  <a:pt x="194008" y="187455"/>
                  <a:pt x="191346" y="188833"/>
                  <a:pt x="188587" y="188833"/>
                </a:cubicBezTo>
                <a:lnTo>
                  <a:pt x="111809" y="188833"/>
                </a:lnTo>
                <a:cubicBezTo>
                  <a:pt x="109050" y="188833"/>
                  <a:pt x="106388" y="187455"/>
                  <a:pt x="104614" y="185290"/>
                </a:cubicBezTo>
                <a:cubicBezTo>
                  <a:pt x="102840" y="183026"/>
                  <a:pt x="102249" y="180172"/>
                  <a:pt x="102939" y="177416"/>
                </a:cubicBezTo>
                <a:lnTo>
                  <a:pt x="110134" y="147694"/>
                </a:lnTo>
                <a:cubicBezTo>
                  <a:pt x="111119" y="143561"/>
                  <a:pt x="114865" y="140707"/>
                  <a:pt x="119103" y="140707"/>
                </a:cubicBezTo>
                <a:close/>
                <a:moveTo>
                  <a:pt x="264120" y="95193"/>
                </a:moveTo>
                <a:lnTo>
                  <a:pt x="344436" y="95193"/>
                </a:lnTo>
                <a:cubicBezTo>
                  <a:pt x="348674" y="95193"/>
                  <a:pt x="352418" y="98046"/>
                  <a:pt x="353404" y="102177"/>
                </a:cubicBezTo>
                <a:lnTo>
                  <a:pt x="363357" y="143198"/>
                </a:lnTo>
                <a:cubicBezTo>
                  <a:pt x="364047" y="145952"/>
                  <a:pt x="363357" y="148805"/>
                  <a:pt x="361583" y="151067"/>
                </a:cubicBezTo>
                <a:cubicBezTo>
                  <a:pt x="359908" y="153232"/>
                  <a:pt x="357247" y="154609"/>
                  <a:pt x="354389" y="154609"/>
                </a:cubicBezTo>
                <a:lnTo>
                  <a:pt x="254167" y="154609"/>
                </a:lnTo>
                <a:cubicBezTo>
                  <a:pt x="251309" y="154609"/>
                  <a:pt x="248648" y="153232"/>
                  <a:pt x="246874" y="151067"/>
                </a:cubicBezTo>
                <a:cubicBezTo>
                  <a:pt x="245199" y="148805"/>
                  <a:pt x="244509" y="145952"/>
                  <a:pt x="245199" y="143198"/>
                </a:cubicBezTo>
                <a:lnTo>
                  <a:pt x="255152" y="102177"/>
                </a:lnTo>
                <a:cubicBezTo>
                  <a:pt x="256138" y="98046"/>
                  <a:pt x="259882" y="95193"/>
                  <a:pt x="264120" y="95193"/>
                </a:cubicBezTo>
                <a:close/>
                <a:moveTo>
                  <a:pt x="445891" y="63579"/>
                </a:moveTo>
                <a:lnTo>
                  <a:pt x="470726" y="63579"/>
                </a:lnTo>
                <a:cubicBezTo>
                  <a:pt x="475062" y="63579"/>
                  <a:pt x="478709" y="66533"/>
                  <a:pt x="479694" y="70668"/>
                </a:cubicBezTo>
                <a:lnTo>
                  <a:pt x="486494" y="98730"/>
                </a:lnTo>
                <a:cubicBezTo>
                  <a:pt x="487184" y="101487"/>
                  <a:pt x="486593" y="104342"/>
                  <a:pt x="484819" y="106607"/>
                </a:cubicBezTo>
                <a:cubicBezTo>
                  <a:pt x="483045" y="108773"/>
                  <a:pt x="480384" y="110152"/>
                  <a:pt x="477625" y="110152"/>
                </a:cubicBezTo>
                <a:lnTo>
                  <a:pt x="439091" y="110152"/>
                </a:lnTo>
                <a:cubicBezTo>
                  <a:pt x="436332" y="110152"/>
                  <a:pt x="433671" y="108773"/>
                  <a:pt x="431897" y="106607"/>
                </a:cubicBezTo>
                <a:cubicBezTo>
                  <a:pt x="430123" y="104342"/>
                  <a:pt x="429532" y="101487"/>
                  <a:pt x="430222" y="98730"/>
                </a:cubicBezTo>
                <a:lnTo>
                  <a:pt x="437022" y="70668"/>
                </a:lnTo>
                <a:cubicBezTo>
                  <a:pt x="438007" y="66533"/>
                  <a:pt x="441654" y="63579"/>
                  <a:pt x="445891" y="63579"/>
                </a:cubicBezTo>
                <a:close/>
                <a:moveTo>
                  <a:pt x="137731" y="63579"/>
                </a:moveTo>
                <a:lnTo>
                  <a:pt x="162566" y="63579"/>
                </a:lnTo>
                <a:cubicBezTo>
                  <a:pt x="166902" y="63579"/>
                  <a:pt x="170549" y="66533"/>
                  <a:pt x="171534" y="70668"/>
                </a:cubicBezTo>
                <a:lnTo>
                  <a:pt x="178334" y="98730"/>
                </a:lnTo>
                <a:cubicBezTo>
                  <a:pt x="179024" y="101487"/>
                  <a:pt x="178433" y="104342"/>
                  <a:pt x="176659" y="106607"/>
                </a:cubicBezTo>
                <a:cubicBezTo>
                  <a:pt x="174885" y="108773"/>
                  <a:pt x="172224" y="110152"/>
                  <a:pt x="169465" y="110152"/>
                </a:cubicBezTo>
                <a:lnTo>
                  <a:pt x="130931" y="110152"/>
                </a:lnTo>
                <a:cubicBezTo>
                  <a:pt x="128172" y="110152"/>
                  <a:pt x="125511" y="108773"/>
                  <a:pt x="123737" y="106607"/>
                </a:cubicBezTo>
                <a:cubicBezTo>
                  <a:pt x="121963" y="104342"/>
                  <a:pt x="121372" y="101487"/>
                  <a:pt x="122062" y="98730"/>
                </a:cubicBezTo>
                <a:lnTo>
                  <a:pt x="128862" y="70668"/>
                </a:lnTo>
                <a:cubicBezTo>
                  <a:pt x="129847" y="66533"/>
                  <a:pt x="133494" y="63579"/>
                  <a:pt x="137731" y="63579"/>
                </a:cubicBezTo>
                <a:close/>
                <a:moveTo>
                  <a:pt x="287273" y="0"/>
                </a:moveTo>
                <a:lnTo>
                  <a:pt x="321284" y="0"/>
                </a:lnTo>
                <a:cubicBezTo>
                  <a:pt x="325621" y="0"/>
                  <a:pt x="329268" y="2850"/>
                  <a:pt x="330254" y="6978"/>
                </a:cubicBezTo>
                <a:lnTo>
                  <a:pt x="339718" y="45996"/>
                </a:lnTo>
                <a:cubicBezTo>
                  <a:pt x="340408" y="48748"/>
                  <a:pt x="339817" y="51598"/>
                  <a:pt x="338042" y="53859"/>
                </a:cubicBezTo>
                <a:cubicBezTo>
                  <a:pt x="336268" y="56021"/>
                  <a:pt x="333606" y="57299"/>
                  <a:pt x="330846" y="57299"/>
                </a:cubicBezTo>
                <a:lnTo>
                  <a:pt x="277711" y="57299"/>
                </a:lnTo>
                <a:cubicBezTo>
                  <a:pt x="274951" y="57299"/>
                  <a:pt x="272289" y="56021"/>
                  <a:pt x="270515" y="53859"/>
                </a:cubicBezTo>
                <a:cubicBezTo>
                  <a:pt x="268740" y="51598"/>
                  <a:pt x="268149" y="48748"/>
                  <a:pt x="268839" y="45996"/>
                </a:cubicBezTo>
                <a:lnTo>
                  <a:pt x="278303" y="6978"/>
                </a:lnTo>
                <a:cubicBezTo>
                  <a:pt x="279289" y="2850"/>
                  <a:pt x="282936" y="0"/>
                  <a:pt x="287273" y="0"/>
                </a:cubicBezTo>
                <a:close/>
              </a:path>
            </a:pathLst>
          </a:custGeom>
          <a:gradFill>
            <a:gsLst>
              <a:gs pos="100000">
                <a:schemeClr val="bg1">
                  <a:alpha val="0"/>
                </a:schemeClr>
              </a:gs>
              <a:gs pos="0">
                <a:schemeClr val="accent1">
                  <a:lumMod val="30000"/>
                  <a:lumOff val="70000"/>
                  <a:alpha val="66000"/>
                </a:schemeClr>
              </a:gs>
            </a:gsLst>
            <a:lin ang="0" scaled="1"/>
          </a:gradFill>
          <a:ln>
            <a:noFill/>
          </a:ln>
          <a:scene3d>
            <a:camera prst="perspectiveContrastingRightFacing">
              <a:rot lat="623785" lon="18963666" rev="206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raffic-cones_62699">
            <a:extLst>
              <a:ext uri="{FF2B5EF4-FFF2-40B4-BE49-F238E27FC236}">
                <a16:creationId xmlns:a16="http://schemas.microsoft.com/office/drawing/2014/main" id="{86DFD2D3-4192-2348-67D2-07D690FF82EA}"/>
              </a:ext>
            </a:extLst>
          </p:cNvPr>
          <p:cNvSpPr/>
          <p:nvPr/>
        </p:nvSpPr>
        <p:spPr>
          <a:xfrm>
            <a:off x="1613883" y="4223013"/>
            <a:ext cx="348267" cy="372903"/>
          </a:xfrm>
          <a:custGeom>
            <a:avLst/>
            <a:gdLst>
              <a:gd name="T0" fmla="*/ 720 w 746"/>
              <a:gd name="T1" fmla="*/ 160 h 800"/>
              <a:gd name="T2" fmla="*/ 613 w 746"/>
              <a:gd name="T3" fmla="*/ 160 h 800"/>
              <a:gd name="T4" fmla="*/ 640 w 746"/>
              <a:gd name="T5" fmla="*/ 73 h 800"/>
              <a:gd name="T6" fmla="*/ 493 w 746"/>
              <a:gd name="T7" fmla="*/ 73 h 800"/>
              <a:gd name="T8" fmla="*/ 520 w 746"/>
              <a:gd name="T9" fmla="*/ 160 h 800"/>
              <a:gd name="T10" fmla="*/ 373 w 746"/>
              <a:gd name="T11" fmla="*/ 160 h 800"/>
              <a:gd name="T12" fmla="*/ 226 w 746"/>
              <a:gd name="T13" fmla="*/ 130 h 800"/>
              <a:gd name="T14" fmla="*/ 180 w 746"/>
              <a:gd name="T15" fmla="*/ 0 h 800"/>
              <a:gd name="T16" fmla="*/ 133 w 746"/>
              <a:gd name="T17" fmla="*/ 130 h 800"/>
              <a:gd name="T18" fmla="*/ 106 w 746"/>
              <a:gd name="T19" fmla="*/ 160 h 800"/>
              <a:gd name="T20" fmla="*/ 0 w 746"/>
              <a:gd name="T21" fmla="*/ 173 h 800"/>
              <a:gd name="T22" fmla="*/ 13 w 746"/>
              <a:gd name="T23" fmla="*/ 347 h 800"/>
              <a:gd name="T24" fmla="*/ 120 w 746"/>
              <a:gd name="T25" fmla="*/ 347 h 800"/>
              <a:gd name="T26" fmla="*/ 40 w 746"/>
              <a:gd name="T27" fmla="*/ 782 h 800"/>
              <a:gd name="T28" fmla="*/ 53 w 746"/>
              <a:gd name="T29" fmla="*/ 800 h 800"/>
              <a:gd name="T30" fmla="*/ 159 w 746"/>
              <a:gd name="T31" fmla="*/ 791 h 800"/>
              <a:gd name="T32" fmla="*/ 510 w 746"/>
              <a:gd name="T33" fmla="*/ 587 h 800"/>
              <a:gd name="T34" fmla="*/ 600 w 746"/>
              <a:gd name="T35" fmla="*/ 800 h 800"/>
              <a:gd name="T36" fmla="*/ 704 w 746"/>
              <a:gd name="T37" fmla="*/ 794 h 800"/>
              <a:gd name="T38" fmla="*/ 552 w 746"/>
              <a:gd name="T39" fmla="*/ 347 h 800"/>
              <a:gd name="T40" fmla="*/ 733 w 746"/>
              <a:gd name="T41" fmla="*/ 347 h 800"/>
              <a:gd name="T42" fmla="*/ 746 w 746"/>
              <a:gd name="T43" fmla="*/ 173 h 800"/>
              <a:gd name="T44" fmla="*/ 141 w 746"/>
              <a:gd name="T45" fmla="*/ 320 h 800"/>
              <a:gd name="T46" fmla="*/ 213 w 746"/>
              <a:gd name="T47" fmla="*/ 187 h 800"/>
              <a:gd name="T48" fmla="*/ 285 w 746"/>
              <a:gd name="T49" fmla="*/ 320 h 800"/>
              <a:gd name="T50" fmla="*/ 141 w 746"/>
              <a:gd name="T51" fmla="*/ 320 h 800"/>
              <a:gd name="T52" fmla="*/ 473 w 746"/>
              <a:gd name="T53" fmla="*/ 480 h 800"/>
              <a:gd name="T54" fmla="*/ 316 w 746"/>
              <a:gd name="T55" fmla="*/ 347 h 800"/>
              <a:gd name="T56" fmla="*/ 430 w 746"/>
              <a:gd name="T57" fmla="*/ 347 h 800"/>
              <a:gd name="T58" fmla="*/ 440 w 746"/>
              <a:gd name="T59" fmla="*/ 320 h 800"/>
              <a:gd name="T60" fmla="*/ 475 w 746"/>
              <a:gd name="T61" fmla="*/ 187 h 800"/>
              <a:gd name="T62" fmla="*/ 600 w 746"/>
              <a:gd name="T63" fmla="*/ 187 h 800"/>
              <a:gd name="T64" fmla="*/ 538 w 746"/>
              <a:gd name="T65" fmla="*/ 320 h 800"/>
              <a:gd name="T66" fmla="*/ 546 w 746"/>
              <a:gd name="T67" fmla="*/ 144 h 800"/>
              <a:gd name="T68" fmla="*/ 555 w 746"/>
              <a:gd name="T69" fmla="*/ 146 h 800"/>
              <a:gd name="T70" fmla="*/ 566 w 746"/>
              <a:gd name="T71" fmla="*/ 147 h 800"/>
              <a:gd name="T72" fmla="*/ 578 w 746"/>
              <a:gd name="T73" fmla="*/ 146 h 800"/>
              <a:gd name="T74" fmla="*/ 586 w 746"/>
              <a:gd name="T75" fmla="*/ 144 h 800"/>
              <a:gd name="T76" fmla="*/ 546 w 746"/>
              <a:gd name="T77" fmla="*/ 160 h 800"/>
              <a:gd name="T78" fmla="*/ 160 w 746"/>
              <a:gd name="T79" fmla="*/ 144 h 800"/>
              <a:gd name="T80" fmla="*/ 168 w 746"/>
              <a:gd name="T81" fmla="*/ 146 h 800"/>
              <a:gd name="T82" fmla="*/ 180 w 746"/>
              <a:gd name="T83" fmla="*/ 147 h 800"/>
              <a:gd name="T84" fmla="*/ 191 w 746"/>
              <a:gd name="T85" fmla="*/ 146 h 800"/>
              <a:gd name="T86" fmla="*/ 200 w 746"/>
              <a:gd name="T87" fmla="*/ 144 h 800"/>
              <a:gd name="T88" fmla="*/ 160 w 746"/>
              <a:gd name="T89" fmla="*/ 160 h 800"/>
              <a:gd name="T90" fmla="*/ 85 w 746"/>
              <a:gd name="T91" fmla="*/ 187 h 800"/>
              <a:gd name="T92" fmla="*/ 26 w 746"/>
              <a:gd name="T93" fmla="*/ 187 h 800"/>
              <a:gd name="T94" fmla="*/ 661 w 746"/>
              <a:gd name="T95" fmla="*/ 320 h 800"/>
              <a:gd name="T96" fmla="*/ 720 w 746"/>
              <a:gd name="T97" fmla="*/ 32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6" h="800">
                <a:moveTo>
                  <a:pt x="733" y="160"/>
                </a:moveTo>
                <a:lnTo>
                  <a:pt x="720" y="160"/>
                </a:lnTo>
                <a:lnTo>
                  <a:pt x="626" y="160"/>
                </a:lnTo>
                <a:lnTo>
                  <a:pt x="613" y="160"/>
                </a:lnTo>
                <a:lnTo>
                  <a:pt x="613" y="130"/>
                </a:lnTo>
                <a:cubicBezTo>
                  <a:pt x="629" y="116"/>
                  <a:pt x="640" y="96"/>
                  <a:pt x="640" y="73"/>
                </a:cubicBezTo>
                <a:cubicBezTo>
                  <a:pt x="640" y="33"/>
                  <a:pt x="607" y="0"/>
                  <a:pt x="566" y="0"/>
                </a:cubicBezTo>
                <a:cubicBezTo>
                  <a:pt x="526" y="0"/>
                  <a:pt x="493" y="33"/>
                  <a:pt x="493" y="73"/>
                </a:cubicBezTo>
                <a:cubicBezTo>
                  <a:pt x="493" y="96"/>
                  <a:pt x="503" y="116"/>
                  <a:pt x="520" y="130"/>
                </a:cubicBezTo>
                <a:lnTo>
                  <a:pt x="520" y="160"/>
                </a:lnTo>
                <a:lnTo>
                  <a:pt x="466" y="160"/>
                </a:lnTo>
                <a:lnTo>
                  <a:pt x="373" y="160"/>
                </a:lnTo>
                <a:lnTo>
                  <a:pt x="226" y="160"/>
                </a:lnTo>
                <a:lnTo>
                  <a:pt x="226" y="130"/>
                </a:lnTo>
                <a:cubicBezTo>
                  <a:pt x="243" y="116"/>
                  <a:pt x="253" y="96"/>
                  <a:pt x="253" y="73"/>
                </a:cubicBezTo>
                <a:cubicBezTo>
                  <a:pt x="253" y="33"/>
                  <a:pt x="220" y="0"/>
                  <a:pt x="180" y="0"/>
                </a:cubicBezTo>
                <a:cubicBezTo>
                  <a:pt x="139" y="0"/>
                  <a:pt x="106" y="33"/>
                  <a:pt x="106" y="73"/>
                </a:cubicBezTo>
                <a:cubicBezTo>
                  <a:pt x="106" y="96"/>
                  <a:pt x="117" y="116"/>
                  <a:pt x="133" y="130"/>
                </a:cubicBezTo>
                <a:lnTo>
                  <a:pt x="133" y="160"/>
                </a:lnTo>
                <a:lnTo>
                  <a:pt x="106" y="160"/>
                </a:lnTo>
                <a:lnTo>
                  <a:pt x="13" y="160"/>
                </a:lnTo>
                <a:cubicBezTo>
                  <a:pt x="6" y="160"/>
                  <a:pt x="0" y="166"/>
                  <a:pt x="0" y="173"/>
                </a:cubicBezTo>
                <a:lnTo>
                  <a:pt x="0" y="333"/>
                </a:lnTo>
                <a:cubicBezTo>
                  <a:pt x="0" y="341"/>
                  <a:pt x="6" y="347"/>
                  <a:pt x="13" y="347"/>
                </a:cubicBezTo>
                <a:lnTo>
                  <a:pt x="26" y="347"/>
                </a:lnTo>
                <a:lnTo>
                  <a:pt x="120" y="347"/>
                </a:lnTo>
                <a:lnTo>
                  <a:pt x="194" y="347"/>
                </a:lnTo>
                <a:lnTo>
                  <a:pt x="40" y="782"/>
                </a:lnTo>
                <a:cubicBezTo>
                  <a:pt x="39" y="786"/>
                  <a:pt x="40" y="791"/>
                  <a:pt x="42" y="794"/>
                </a:cubicBezTo>
                <a:cubicBezTo>
                  <a:pt x="45" y="798"/>
                  <a:pt x="49" y="800"/>
                  <a:pt x="53" y="800"/>
                </a:cubicBezTo>
                <a:lnTo>
                  <a:pt x="146" y="800"/>
                </a:lnTo>
                <a:cubicBezTo>
                  <a:pt x="152" y="800"/>
                  <a:pt x="157" y="797"/>
                  <a:pt x="159" y="791"/>
                </a:cubicBezTo>
                <a:lnTo>
                  <a:pt x="236" y="587"/>
                </a:lnTo>
                <a:lnTo>
                  <a:pt x="510" y="587"/>
                </a:lnTo>
                <a:lnTo>
                  <a:pt x="587" y="791"/>
                </a:lnTo>
                <a:cubicBezTo>
                  <a:pt x="589" y="797"/>
                  <a:pt x="594" y="800"/>
                  <a:pt x="600" y="800"/>
                </a:cubicBezTo>
                <a:lnTo>
                  <a:pt x="693" y="800"/>
                </a:lnTo>
                <a:cubicBezTo>
                  <a:pt x="697" y="800"/>
                  <a:pt x="701" y="798"/>
                  <a:pt x="704" y="794"/>
                </a:cubicBezTo>
                <a:cubicBezTo>
                  <a:pt x="706" y="791"/>
                  <a:pt x="707" y="786"/>
                  <a:pt x="706" y="782"/>
                </a:cubicBezTo>
                <a:lnTo>
                  <a:pt x="552" y="347"/>
                </a:lnTo>
                <a:lnTo>
                  <a:pt x="640" y="347"/>
                </a:lnTo>
                <a:lnTo>
                  <a:pt x="733" y="347"/>
                </a:lnTo>
                <a:cubicBezTo>
                  <a:pt x="740" y="347"/>
                  <a:pt x="746" y="341"/>
                  <a:pt x="746" y="333"/>
                </a:cubicBezTo>
                <a:lnTo>
                  <a:pt x="746" y="173"/>
                </a:lnTo>
                <a:cubicBezTo>
                  <a:pt x="746" y="166"/>
                  <a:pt x="740" y="160"/>
                  <a:pt x="733" y="160"/>
                </a:cubicBezTo>
                <a:close/>
                <a:moveTo>
                  <a:pt x="141" y="320"/>
                </a:moveTo>
                <a:lnTo>
                  <a:pt x="208" y="187"/>
                </a:lnTo>
                <a:lnTo>
                  <a:pt x="213" y="187"/>
                </a:lnTo>
                <a:lnTo>
                  <a:pt x="351" y="187"/>
                </a:lnTo>
                <a:lnTo>
                  <a:pt x="285" y="320"/>
                </a:lnTo>
                <a:lnTo>
                  <a:pt x="213" y="320"/>
                </a:lnTo>
                <a:lnTo>
                  <a:pt x="141" y="320"/>
                </a:lnTo>
                <a:close/>
                <a:moveTo>
                  <a:pt x="430" y="347"/>
                </a:moveTo>
                <a:lnTo>
                  <a:pt x="473" y="480"/>
                </a:lnTo>
                <a:lnTo>
                  <a:pt x="273" y="480"/>
                </a:lnTo>
                <a:lnTo>
                  <a:pt x="316" y="347"/>
                </a:lnTo>
                <a:lnTo>
                  <a:pt x="386" y="347"/>
                </a:lnTo>
                <a:lnTo>
                  <a:pt x="430" y="347"/>
                </a:lnTo>
                <a:close/>
                <a:moveTo>
                  <a:pt x="533" y="320"/>
                </a:moveTo>
                <a:lnTo>
                  <a:pt x="440" y="320"/>
                </a:lnTo>
                <a:lnTo>
                  <a:pt x="408" y="320"/>
                </a:lnTo>
                <a:lnTo>
                  <a:pt x="475" y="187"/>
                </a:lnTo>
                <a:lnTo>
                  <a:pt x="533" y="187"/>
                </a:lnTo>
                <a:lnTo>
                  <a:pt x="600" y="187"/>
                </a:lnTo>
                <a:lnTo>
                  <a:pt x="605" y="187"/>
                </a:lnTo>
                <a:lnTo>
                  <a:pt x="538" y="320"/>
                </a:lnTo>
                <a:lnTo>
                  <a:pt x="533" y="320"/>
                </a:lnTo>
                <a:close/>
                <a:moveTo>
                  <a:pt x="546" y="144"/>
                </a:moveTo>
                <a:cubicBezTo>
                  <a:pt x="547" y="144"/>
                  <a:pt x="547" y="144"/>
                  <a:pt x="548" y="144"/>
                </a:cubicBezTo>
                <a:cubicBezTo>
                  <a:pt x="550" y="145"/>
                  <a:pt x="552" y="145"/>
                  <a:pt x="555" y="146"/>
                </a:cubicBezTo>
                <a:cubicBezTo>
                  <a:pt x="556" y="146"/>
                  <a:pt x="556" y="146"/>
                  <a:pt x="557" y="146"/>
                </a:cubicBezTo>
                <a:cubicBezTo>
                  <a:pt x="560" y="146"/>
                  <a:pt x="563" y="147"/>
                  <a:pt x="566" y="147"/>
                </a:cubicBezTo>
                <a:cubicBezTo>
                  <a:pt x="569" y="147"/>
                  <a:pt x="573" y="146"/>
                  <a:pt x="576" y="146"/>
                </a:cubicBezTo>
                <a:cubicBezTo>
                  <a:pt x="576" y="146"/>
                  <a:pt x="577" y="146"/>
                  <a:pt x="578" y="146"/>
                </a:cubicBezTo>
                <a:cubicBezTo>
                  <a:pt x="580" y="145"/>
                  <a:pt x="583" y="145"/>
                  <a:pt x="585" y="144"/>
                </a:cubicBezTo>
                <a:cubicBezTo>
                  <a:pt x="585" y="144"/>
                  <a:pt x="586" y="144"/>
                  <a:pt x="586" y="144"/>
                </a:cubicBezTo>
                <a:lnTo>
                  <a:pt x="586" y="160"/>
                </a:lnTo>
                <a:lnTo>
                  <a:pt x="546" y="160"/>
                </a:lnTo>
                <a:lnTo>
                  <a:pt x="546" y="144"/>
                </a:lnTo>
                <a:close/>
                <a:moveTo>
                  <a:pt x="160" y="144"/>
                </a:moveTo>
                <a:cubicBezTo>
                  <a:pt x="160" y="144"/>
                  <a:pt x="161" y="144"/>
                  <a:pt x="161" y="144"/>
                </a:cubicBezTo>
                <a:cubicBezTo>
                  <a:pt x="163" y="145"/>
                  <a:pt x="166" y="145"/>
                  <a:pt x="168" y="146"/>
                </a:cubicBezTo>
                <a:cubicBezTo>
                  <a:pt x="169" y="146"/>
                  <a:pt x="170" y="146"/>
                  <a:pt x="170" y="146"/>
                </a:cubicBezTo>
                <a:cubicBezTo>
                  <a:pt x="173" y="146"/>
                  <a:pt x="177" y="147"/>
                  <a:pt x="180" y="147"/>
                </a:cubicBezTo>
                <a:cubicBezTo>
                  <a:pt x="183" y="147"/>
                  <a:pt x="186" y="146"/>
                  <a:pt x="189" y="146"/>
                </a:cubicBezTo>
                <a:cubicBezTo>
                  <a:pt x="190" y="146"/>
                  <a:pt x="190" y="146"/>
                  <a:pt x="191" y="146"/>
                </a:cubicBezTo>
                <a:cubicBezTo>
                  <a:pt x="194" y="145"/>
                  <a:pt x="196" y="145"/>
                  <a:pt x="198" y="144"/>
                </a:cubicBezTo>
                <a:cubicBezTo>
                  <a:pt x="199" y="144"/>
                  <a:pt x="199" y="144"/>
                  <a:pt x="200" y="144"/>
                </a:cubicBezTo>
                <a:lnTo>
                  <a:pt x="200" y="160"/>
                </a:lnTo>
                <a:lnTo>
                  <a:pt x="160" y="160"/>
                </a:lnTo>
                <a:lnTo>
                  <a:pt x="160" y="144"/>
                </a:lnTo>
                <a:close/>
                <a:moveTo>
                  <a:pt x="85" y="187"/>
                </a:moveTo>
                <a:lnTo>
                  <a:pt x="26" y="304"/>
                </a:lnTo>
                <a:lnTo>
                  <a:pt x="26" y="187"/>
                </a:lnTo>
                <a:lnTo>
                  <a:pt x="85" y="187"/>
                </a:lnTo>
                <a:close/>
                <a:moveTo>
                  <a:pt x="661" y="320"/>
                </a:moveTo>
                <a:lnTo>
                  <a:pt x="720" y="203"/>
                </a:lnTo>
                <a:lnTo>
                  <a:pt x="720" y="320"/>
                </a:lnTo>
                <a:lnTo>
                  <a:pt x="661" y="320"/>
                </a:lnTo>
                <a:close/>
              </a:path>
            </a:pathLst>
          </a:custGeom>
          <a:gradFill>
            <a:gsLst>
              <a:gs pos="100000">
                <a:schemeClr val="bg1">
                  <a:alpha val="0"/>
                </a:schemeClr>
              </a:gs>
              <a:gs pos="0">
                <a:schemeClr val="accent1">
                  <a:lumMod val="30000"/>
                  <a:lumOff val="70000"/>
                  <a:alpha val="66000"/>
                </a:schemeClr>
              </a:gs>
            </a:gsLst>
            <a:lin ang="0" scaled="1"/>
          </a:gradFill>
          <a:ln>
            <a:noFill/>
          </a:ln>
          <a:scene3d>
            <a:camera prst="perspectiveContrastingRightFacing">
              <a:rot lat="886661" lon="19111821" rev="174552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2" name="taxi_108292">
            <a:extLst>
              <a:ext uri="{FF2B5EF4-FFF2-40B4-BE49-F238E27FC236}">
                <a16:creationId xmlns:a16="http://schemas.microsoft.com/office/drawing/2014/main" id="{5A0CD522-73A2-2A0B-5EA6-9F91B47980D6}"/>
              </a:ext>
            </a:extLst>
          </p:cNvPr>
          <p:cNvSpPr/>
          <p:nvPr/>
        </p:nvSpPr>
        <p:spPr>
          <a:xfrm>
            <a:off x="11321306" y="1446855"/>
            <a:ext cx="609685" cy="576320"/>
          </a:xfrm>
          <a:custGeom>
            <a:avLst/>
            <a:gdLst>
              <a:gd name="connsiteX0" fmla="*/ 489636 w 604745"/>
              <a:gd name="connsiteY0" fmla="*/ 467081 h 571651"/>
              <a:gd name="connsiteX1" fmla="*/ 489636 w 604745"/>
              <a:gd name="connsiteY1" fmla="*/ 522640 h 571651"/>
              <a:gd name="connsiteX2" fmla="*/ 504660 w 604745"/>
              <a:gd name="connsiteY2" fmla="*/ 537850 h 571651"/>
              <a:gd name="connsiteX3" fmla="*/ 510796 w 604745"/>
              <a:gd name="connsiteY3" fmla="*/ 537850 h 571651"/>
              <a:gd name="connsiteX4" fmla="*/ 526031 w 604745"/>
              <a:gd name="connsiteY4" fmla="*/ 522640 h 571651"/>
              <a:gd name="connsiteX5" fmla="*/ 526031 w 604745"/>
              <a:gd name="connsiteY5" fmla="*/ 467081 h 571651"/>
              <a:gd name="connsiteX6" fmla="*/ 78714 w 604745"/>
              <a:gd name="connsiteY6" fmla="*/ 467081 h 571651"/>
              <a:gd name="connsiteX7" fmla="*/ 78714 w 604745"/>
              <a:gd name="connsiteY7" fmla="*/ 522640 h 571651"/>
              <a:gd name="connsiteX8" fmla="*/ 93949 w 604745"/>
              <a:gd name="connsiteY8" fmla="*/ 537850 h 571651"/>
              <a:gd name="connsiteX9" fmla="*/ 100086 w 604745"/>
              <a:gd name="connsiteY9" fmla="*/ 537850 h 571651"/>
              <a:gd name="connsiteX10" fmla="*/ 115321 w 604745"/>
              <a:gd name="connsiteY10" fmla="*/ 522640 h 571651"/>
              <a:gd name="connsiteX11" fmla="*/ 115321 w 604745"/>
              <a:gd name="connsiteY11" fmla="*/ 467081 h 571651"/>
              <a:gd name="connsiteX12" fmla="*/ 479668 w 604745"/>
              <a:gd name="connsiteY12" fmla="*/ 346255 h 571651"/>
              <a:gd name="connsiteX13" fmla="*/ 468880 w 604745"/>
              <a:gd name="connsiteY13" fmla="*/ 357026 h 571651"/>
              <a:gd name="connsiteX14" fmla="*/ 479668 w 604745"/>
              <a:gd name="connsiteY14" fmla="*/ 367797 h 571651"/>
              <a:gd name="connsiteX15" fmla="*/ 490455 w 604745"/>
              <a:gd name="connsiteY15" fmla="*/ 357026 h 571651"/>
              <a:gd name="connsiteX16" fmla="*/ 479668 w 604745"/>
              <a:gd name="connsiteY16" fmla="*/ 346255 h 571651"/>
              <a:gd name="connsiteX17" fmla="*/ 125042 w 604745"/>
              <a:gd name="connsiteY17" fmla="*/ 346255 h 571651"/>
              <a:gd name="connsiteX18" fmla="*/ 114245 w 604745"/>
              <a:gd name="connsiteY18" fmla="*/ 357026 h 571651"/>
              <a:gd name="connsiteX19" fmla="*/ 125042 w 604745"/>
              <a:gd name="connsiteY19" fmla="*/ 367797 h 571651"/>
              <a:gd name="connsiteX20" fmla="*/ 136050 w 604745"/>
              <a:gd name="connsiteY20" fmla="*/ 357026 h 571651"/>
              <a:gd name="connsiteX21" fmla="*/ 125042 w 604745"/>
              <a:gd name="connsiteY21" fmla="*/ 346255 h 571651"/>
              <a:gd name="connsiteX22" fmla="*/ 479668 w 604745"/>
              <a:gd name="connsiteY22" fmla="*/ 312464 h 571651"/>
              <a:gd name="connsiteX23" fmla="*/ 524300 w 604745"/>
              <a:gd name="connsiteY23" fmla="*/ 357026 h 571651"/>
              <a:gd name="connsiteX24" fmla="*/ 479668 w 604745"/>
              <a:gd name="connsiteY24" fmla="*/ 401588 h 571651"/>
              <a:gd name="connsiteX25" fmla="*/ 435035 w 604745"/>
              <a:gd name="connsiteY25" fmla="*/ 357026 h 571651"/>
              <a:gd name="connsiteX26" fmla="*/ 479668 w 604745"/>
              <a:gd name="connsiteY26" fmla="*/ 312464 h 571651"/>
              <a:gd name="connsiteX27" fmla="*/ 125042 w 604745"/>
              <a:gd name="connsiteY27" fmla="*/ 312464 h 571651"/>
              <a:gd name="connsiteX28" fmla="*/ 169921 w 604745"/>
              <a:gd name="connsiteY28" fmla="*/ 357026 h 571651"/>
              <a:gd name="connsiteX29" fmla="*/ 125042 w 604745"/>
              <a:gd name="connsiteY29" fmla="*/ 401588 h 571651"/>
              <a:gd name="connsiteX30" fmla="*/ 80374 w 604745"/>
              <a:gd name="connsiteY30" fmla="*/ 357026 h 571651"/>
              <a:gd name="connsiteX31" fmla="*/ 125042 w 604745"/>
              <a:gd name="connsiteY31" fmla="*/ 312464 h 571651"/>
              <a:gd name="connsiteX32" fmla="*/ 93103 w 604745"/>
              <a:gd name="connsiteY32" fmla="*/ 280755 h 571651"/>
              <a:gd name="connsiteX33" fmla="*/ 33856 w 604745"/>
              <a:gd name="connsiteY33" fmla="*/ 339906 h 571651"/>
              <a:gd name="connsiteX34" fmla="*/ 33856 w 604745"/>
              <a:gd name="connsiteY34" fmla="*/ 433280 h 571651"/>
              <a:gd name="connsiteX35" fmla="*/ 570889 w 604745"/>
              <a:gd name="connsiteY35" fmla="*/ 433280 h 571651"/>
              <a:gd name="connsiteX36" fmla="*/ 570889 w 604745"/>
              <a:gd name="connsiteY36" fmla="*/ 339906 h 571651"/>
              <a:gd name="connsiteX37" fmla="*/ 511642 w 604745"/>
              <a:gd name="connsiteY37" fmla="*/ 280755 h 571651"/>
              <a:gd name="connsiteX38" fmla="*/ 136692 w 604745"/>
              <a:gd name="connsiteY38" fmla="*/ 144286 h 571651"/>
              <a:gd name="connsiteX39" fmla="*/ 115955 w 604745"/>
              <a:gd name="connsiteY39" fmla="*/ 246955 h 571651"/>
              <a:gd name="connsiteX40" fmla="*/ 488790 w 604745"/>
              <a:gd name="connsiteY40" fmla="*/ 246955 h 571651"/>
              <a:gd name="connsiteX41" fmla="*/ 468053 w 604745"/>
              <a:gd name="connsiteY41" fmla="*/ 144286 h 571651"/>
              <a:gd name="connsiteX42" fmla="*/ 192765 w 604745"/>
              <a:gd name="connsiteY42" fmla="*/ 91050 h 571651"/>
              <a:gd name="connsiteX43" fmla="*/ 150869 w 604745"/>
              <a:gd name="connsiteY43" fmla="*/ 110485 h 571651"/>
              <a:gd name="connsiteX44" fmla="*/ 453876 w 604745"/>
              <a:gd name="connsiteY44" fmla="*/ 110485 h 571651"/>
              <a:gd name="connsiteX45" fmla="*/ 411980 w 604745"/>
              <a:gd name="connsiteY45" fmla="*/ 91050 h 571651"/>
              <a:gd name="connsiteX46" fmla="*/ 267247 w 604745"/>
              <a:gd name="connsiteY46" fmla="*/ 33801 h 571651"/>
              <a:gd name="connsiteX47" fmla="*/ 267247 w 604745"/>
              <a:gd name="connsiteY47" fmla="*/ 57250 h 571651"/>
              <a:gd name="connsiteX48" fmla="*/ 337498 w 604745"/>
              <a:gd name="connsiteY48" fmla="*/ 57250 h 571651"/>
              <a:gd name="connsiteX49" fmla="*/ 337498 w 604745"/>
              <a:gd name="connsiteY49" fmla="*/ 33801 h 571651"/>
              <a:gd name="connsiteX50" fmla="*/ 250320 w 604745"/>
              <a:gd name="connsiteY50" fmla="*/ 0 h 571651"/>
              <a:gd name="connsiteX51" fmla="*/ 354425 w 604745"/>
              <a:gd name="connsiteY51" fmla="*/ 0 h 571651"/>
              <a:gd name="connsiteX52" fmla="*/ 371353 w 604745"/>
              <a:gd name="connsiteY52" fmla="*/ 16900 h 571651"/>
              <a:gd name="connsiteX53" fmla="*/ 371353 w 604745"/>
              <a:gd name="connsiteY53" fmla="*/ 57250 h 571651"/>
              <a:gd name="connsiteX54" fmla="*/ 411980 w 604745"/>
              <a:gd name="connsiteY54" fmla="*/ 57250 h 571651"/>
              <a:gd name="connsiteX55" fmla="*/ 499370 w 604745"/>
              <a:gd name="connsiteY55" fmla="*/ 128653 h 571651"/>
              <a:gd name="connsiteX56" fmla="*/ 523492 w 604745"/>
              <a:gd name="connsiteY56" fmla="*/ 247589 h 571651"/>
              <a:gd name="connsiteX57" fmla="*/ 604745 w 604745"/>
              <a:gd name="connsiteY57" fmla="*/ 339906 h 571651"/>
              <a:gd name="connsiteX58" fmla="*/ 604745 w 604745"/>
              <a:gd name="connsiteY58" fmla="*/ 450180 h 571651"/>
              <a:gd name="connsiteX59" fmla="*/ 587817 w 604745"/>
              <a:gd name="connsiteY59" fmla="*/ 467081 h 571651"/>
              <a:gd name="connsiteX60" fmla="*/ 559886 w 604745"/>
              <a:gd name="connsiteY60" fmla="*/ 467081 h 571651"/>
              <a:gd name="connsiteX61" fmla="*/ 559886 w 604745"/>
              <a:gd name="connsiteY61" fmla="*/ 522640 h 571651"/>
              <a:gd name="connsiteX62" fmla="*/ 510796 w 604745"/>
              <a:gd name="connsiteY62" fmla="*/ 571651 h 571651"/>
              <a:gd name="connsiteX63" fmla="*/ 504660 w 604745"/>
              <a:gd name="connsiteY63" fmla="*/ 571651 h 571651"/>
              <a:gd name="connsiteX64" fmla="*/ 455569 w 604745"/>
              <a:gd name="connsiteY64" fmla="*/ 522640 h 571651"/>
              <a:gd name="connsiteX65" fmla="*/ 455569 w 604745"/>
              <a:gd name="connsiteY65" fmla="*/ 467081 h 571651"/>
              <a:gd name="connsiteX66" fmla="*/ 149176 w 604745"/>
              <a:gd name="connsiteY66" fmla="*/ 467081 h 571651"/>
              <a:gd name="connsiteX67" fmla="*/ 149176 w 604745"/>
              <a:gd name="connsiteY67" fmla="*/ 522640 h 571651"/>
              <a:gd name="connsiteX68" fmla="*/ 100086 w 604745"/>
              <a:gd name="connsiteY68" fmla="*/ 571651 h 571651"/>
              <a:gd name="connsiteX69" fmla="*/ 93949 w 604745"/>
              <a:gd name="connsiteY69" fmla="*/ 571651 h 571651"/>
              <a:gd name="connsiteX70" fmla="*/ 44859 w 604745"/>
              <a:gd name="connsiteY70" fmla="*/ 522640 h 571651"/>
              <a:gd name="connsiteX71" fmla="*/ 44859 w 604745"/>
              <a:gd name="connsiteY71" fmla="*/ 467081 h 571651"/>
              <a:gd name="connsiteX72" fmla="*/ 16928 w 604745"/>
              <a:gd name="connsiteY72" fmla="*/ 467081 h 571651"/>
              <a:gd name="connsiteX73" fmla="*/ 0 w 604745"/>
              <a:gd name="connsiteY73" fmla="*/ 450180 h 571651"/>
              <a:gd name="connsiteX74" fmla="*/ 0 w 604745"/>
              <a:gd name="connsiteY74" fmla="*/ 339906 h 571651"/>
              <a:gd name="connsiteX75" fmla="*/ 81253 w 604745"/>
              <a:gd name="connsiteY75" fmla="*/ 247589 h 571651"/>
              <a:gd name="connsiteX76" fmla="*/ 105375 w 604745"/>
              <a:gd name="connsiteY76" fmla="*/ 128653 h 571651"/>
              <a:gd name="connsiteX77" fmla="*/ 192765 w 604745"/>
              <a:gd name="connsiteY77" fmla="*/ 57250 h 571651"/>
              <a:gd name="connsiteX78" fmla="*/ 233392 w 604745"/>
              <a:gd name="connsiteY78" fmla="*/ 57250 h 571651"/>
              <a:gd name="connsiteX79" fmla="*/ 233392 w 604745"/>
              <a:gd name="connsiteY79" fmla="*/ 16900 h 571651"/>
              <a:gd name="connsiteX80" fmla="*/ 250320 w 604745"/>
              <a:gd name="connsiteY80" fmla="*/ 0 h 57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4745" h="571651">
                <a:moveTo>
                  <a:pt x="489636" y="467081"/>
                </a:moveTo>
                <a:lnTo>
                  <a:pt x="489636" y="522640"/>
                </a:lnTo>
                <a:cubicBezTo>
                  <a:pt x="489636" y="531090"/>
                  <a:pt x="496407" y="537850"/>
                  <a:pt x="504660" y="537850"/>
                </a:cubicBezTo>
                <a:lnTo>
                  <a:pt x="510796" y="537850"/>
                </a:lnTo>
                <a:cubicBezTo>
                  <a:pt x="519260" y="537850"/>
                  <a:pt x="526031" y="531090"/>
                  <a:pt x="526031" y="522640"/>
                </a:cubicBezTo>
                <a:lnTo>
                  <a:pt x="526031" y="467081"/>
                </a:lnTo>
                <a:close/>
                <a:moveTo>
                  <a:pt x="78714" y="467081"/>
                </a:moveTo>
                <a:lnTo>
                  <a:pt x="78714" y="522640"/>
                </a:lnTo>
                <a:cubicBezTo>
                  <a:pt x="78714" y="531090"/>
                  <a:pt x="85485" y="537850"/>
                  <a:pt x="93949" y="537850"/>
                </a:cubicBezTo>
                <a:lnTo>
                  <a:pt x="100086" y="537850"/>
                </a:lnTo>
                <a:cubicBezTo>
                  <a:pt x="108338" y="537850"/>
                  <a:pt x="115321" y="531090"/>
                  <a:pt x="115321" y="522640"/>
                </a:cubicBezTo>
                <a:lnTo>
                  <a:pt x="115321" y="467081"/>
                </a:lnTo>
                <a:close/>
                <a:moveTo>
                  <a:pt x="479668" y="346255"/>
                </a:moveTo>
                <a:cubicBezTo>
                  <a:pt x="473745" y="346255"/>
                  <a:pt x="468880" y="351113"/>
                  <a:pt x="468880" y="357026"/>
                </a:cubicBezTo>
                <a:cubicBezTo>
                  <a:pt x="468880" y="362939"/>
                  <a:pt x="473745" y="367797"/>
                  <a:pt x="479668" y="367797"/>
                </a:cubicBezTo>
                <a:cubicBezTo>
                  <a:pt x="485590" y="367797"/>
                  <a:pt x="490455" y="362939"/>
                  <a:pt x="490455" y="357026"/>
                </a:cubicBezTo>
                <a:cubicBezTo>
                  <a:pt x="490455" y="351113"/>
                  <a:pt x="485590" y="346255"/>
                  <a:pt x="479668" y="346255"/>
                </a:cubicBezTo>
                <a:close/>
                <a:moveTo>
                  <a:pt x="125042" y="346255"/>
                </a:moveTo>
                <a:cubicBezTo>
                  <a:pt x="119114" y="346255"/>
                  <a:pt x="114245" y="351113"/>
                  <a:pt x="114245" y="357026"/>
                </a:cubicBezTo>
                <a:cubicBezTo>
                  <a:pt x="114245" y="362939"/>
                  <a:pt x="119114" y="367797"/>
                  <a:pt x="125042" y="367797"/>
                </a:cubicBezTo>
                <a:cubicBezTo>
                  <a:pt x="131181" y="367797"/>
                  <a:pt x="136050" y="362939"/>
                  <a:pt x="136050" y="357026"/>
                </a:cubicBezTo>
                <a:cubicBezTo>
                  <a:pt x="136050" y="351113"/>
                  <a:pt x="131181" y="346255"/>
                  <a:pt x="125042" y="346255"/>
                </a:cubicBezTo>
                <a:close/>
                <a:moveTo>
                  <a:pt x="479668" y="312464"/>
                </a:moveTo>
                <a:cubicBezTo>
                  <a:pt x="504205" y="312464"/>
                  <a:pt x="524300" y="332316"/>
                  <a:pt x="524300" y="357026"/>
                </a:cubicBezTo>
                <a:cubicBezTo>
                  <a:pt x="524300" y="381736"/>
                  <a:pt x="504205" y="401588"/>
                  <a:pt x="479668" y="401588"/>
                </a:cubicBezTo>
                <a:cubicBezTo>
                  <a:pt x="454919" y="401588"/>
                  <a:pt x="435035" y="381736"/>
                  <a:pt x="435035" y="357026"/>
                </a:cubicBezTo>
                <a:cubicBezTo>
                  <a:pt x="435035" y="332316"/>
                  <a:pt x="454919" y="312464"/>
                  <a:pt x="479668" y="312464"/>
                </a:cubicBezTo>
                <a:close/>
                <a:moveTo>
                  <a:pt x="125042" y="312464"/>
                </a:moveTo>
                <a:cubicBezTo>
                  <a:pt x="149810" y="312464"/>
                  <a:pt x="169921" y="332316"/>
                  <a:pt x="169921" y="357026"/>
                </a:cubicBezTo>
                <a:cubicBezTo>
                  <a:pt x="169921" y="381736"/>
                  <a:pt x="149810" y="401588"/>
                  <a:pt x="125042" y="401588"/>
                </a:cubicBezTo>
                <a:cubicBezTo>
                  <a:pt x="100485" y="401588"/>
                  <a:pt x="80374" y="381736"/>
                  <a:pt x="80374" y="357026"/>
                </a:cubicBezTo>
                <a:cubicBezTo>
                  <a:pt x="80374" y="332316"/>
                  <a:pt x="100485" y="312464"/>
                  <a:pt x="125042" y="312464"/>
                </a:cubicBezTo>
                <a:close/>
                <a:moveTo>
                  <a:pt x="93103" y="280755"/>
                </a:moveTo>
                <a:cubicBezTo>
                  <a:pt x="60517" y="280755"/>
                  <a:pt x="33856" y="307162"/>
                  <a:pt x="33856" y="339906"/>
                </a:cubicBezTo>
                <a:lnTo>
                  <a:pt x="33856" y="433280"/>
                </a:lnTo>
                <a:lnTo>
                  <a:pt x="570889" y="433280"/>
                </a:lnTo>
                <a:lnTo>
                  <a:pt x="570889" y="339906"/>
                </a:lnTo>
                <a:cubicBezTo>
                  <a:pt x="570889" y="307162"/>
                  <a:pt x="544228" y="280755"/>
                  <a:pt x="511642" y="280755"/>
                </a:cubicBezTo>
                <a:close/>
                <a:moveTo>
                  <a:pt x="136692" y="144286"/>
                </a:moveTo>
                <a:lnTo>
                  <a:pt x="115955" y="246955"/>
                </a:lnTo>
                <a:lnTo>
                  <a:pt x="488790" y="246955"/>
                </a:lnTo>
                <a:lnTo>
                  <a:pt x="468053" y="144286"/>
                </a:lnTo>
                <a:close/>
                <a:moveTo>
                  <a:pt x="192765" y="91050"/>
                </a:moveTo>
                <a:cubicBezTo>
                  <a:pt x="176261" y="91050"/>
                  <a:pt x="161026" y="98444"/>
                  <a:pt x="150869" y="110485"/>
                </a:cubicBezTo>
                <a:lnTo>
                  <a:pt x="453876" y="110485"/>
                </a:lnTo>
                <a:cubicBezTo>
                  <a:pt x="443719" y="98444"/>
                  <a:pt x="428484" y="91050"/>
                  <a:pt x="411980" y="91050"/>
                </a:cubicBezTo>
                <a:close/>
                <a:moveTo>
                  <a:pt x="267247" y="33801"/>
                </a:moveTo>
                <a:lnTo>
                  <a:pt x="267247" y="57250"/>
                </a:lnTo>
                <a:lnTo>
                  <a:pt x="337498" y="57250"/>
                </a:lnTo>
                <a:lnTo>
                  <a:pt x="337498" y="33801"/>
                </a:lnTo>
                <a:close/>
                <a:moveTo>
                  <a:pt x="250320" y="0"/>
                </a:moveTo>
                <a:lnTo>
                  <a:pt x="354425" y="0"/>
                </a:lnTo>
                <a:cubicBezTo>
                  <a:pt x="363947" y="0"/>
                  <a:pt x="371353" y="7605"/>
                  <a:pt x="371353" y="16900"/>
                </a:cubicBezTo>
                <a:lnTo>
                  <a:pt x="371353" y="57250"/>
                </a:lnTo>
                <a:lnTo>
                  <a:pt x="411980" y="57250"/>
                </a:lnTo>
                <a:cubicBezTo>
                  <a:pt x="454299" y="57250"/>
                  <a:pt x="490906" y="87248"/>
                  <a:pt x="499370" y="128653"/>
                </a:cubicBezTo>
                <a:lnTo>
                  <a:pt x="523492" y="247589"/>
                </a:lnTo>
                <a:cubicBezTo>
                  <a:pt x="569197" y="253504"/>
                  <a:pt x="604745" y="292586"/>
                  <a:pt x="604745" y="339906"/>
                </a:cubicBezTo>
                <a:lnTo>
                  <a:pt x="604745" y="450180"/>
                </a:lnTo>
                <a:cubicBezTo>
                  <a:pt x="604745" y="459687"/>
                  <a:pt x="597128" y="467081"/>
                  <a:pt x="587817" y="467081"/>
                </a:cubicBezTo>
                <a:lnTo>
                  <a:pt x="559886" y="467081"/>
                </a:lnTo>
                <a:lnTo>
                  <a:pt x="559886" y="522640"/>
                </a:lnTo>
                <a:cubicBezTo>
                  <a:pt x="559886" y="549681"/>
                  <a:pt x="537880" y="571651"/>
                  <a:pt x="510796" y="571651"/>
                </a:cubicBezTo>
                <a:lnTo>
                  <a:pt x="504660" y="571651"/>
                </a:lnTo>
                <a:cubicBezTo>
                  <a:pt x="477787" y="571651"/>
                  <a:pt x="455569" y="549681"/>
                  <a:pt x="455569" y="522640"/>
                </a:cubicBezTo>
                <a:lnTo>
                  <a:pt x="455569" y="467081"/>
                </a:lnTo>
                <a:lnTo>
                  <a:pt x="149176" y="467081"/>
                </a:lnTo>
                <a:lnTo>
                  <a:pt x="149176" y="522640"/>
                </a:lnTo>
                <a:cubicBezTo>
                  <a:pt x="149176" y="549681"/>
                  <a:pt x="127170" y="571651"/>
                  <a:pt x="100086" y="571651"/>
                </a:cubicBezTo>
                <a:lnTo>
                  <a:pt x="93949" y="571651"/>
                </a:lnTo>
                <a:cubicBezTo>
                  <a:pt x="66865" y="571651"/>
                  <a:pt x="44859" y="549681"/>
                  <a:pt x="44859" y="522640"/>
                </a:cubicBezTo>
                <a:lnTo>
                  <a:pt x="44859" y="467081"/>
                </a:lnTo>
                <a:lnTo>
                  <a:pt x="16928" y="467081"/>
                </a:lnTo>
                <a:cubicBezTo>
                  <a:pt x="7618" y="467081"/>
                  <a:pt x="0" y="459687"/>
                  <a:pt x="0" y="450180"/>
                </a:cubicBezTo>
                <a:lnTo>
                  <a:pt x="0" y="339906"/>
                </a:lnTo>
                <a:cubicBezTo>
                  <a:pt x="0" y="292586"/>
                  <a:pt x="35548" y="253504"/>
                  <a:pt x="81253" y="247589"/>
                </a:cubicBezTo>
                <a:lnTo>
                  <a:pt x="105375" y="128653"/>
                </a:lnTo>
                <a:cubicBezTo>
                  <a:pt x="113839" y="87248"/>
                  <a:pt x="150446" y="57250"/>
                  <a:pt x="192765" y="57250"/>
                </a:cubicBezTo>
                <a:lnTo>
                  <a:pt x="233392" y="57250"/>
                </a:lnTo>
                <a:lnTo>
                  <a:pt x="233392" y="16900"/>
                </a:lnTo>
                <a:cubicBezTo>
                  <a:pt x="233392" y="7605"/>
                  <a:pt x="240798" y="0"/>
                  <a:pt x="250320" y="0"/>
                </a:cubicBezTo>
                <a:close/>
              </a:path>
            </a:pathLst>
          </a:custGeom>
          <a:gradFill>
            <a:gsLst>
              <a:gs pos="0">
                <a:schemeClr val="bg1">
                  <a:alpha val="0"/>
                </a:schemeClr>
              </a:gs>
              <a:gs pos="100000">
                <a:schemeClr val="accent1">
                  <a:lumMod val="30000"/>
                  <a:lumOff val="70000"/>
                  <a:alpha val="66000"/>
                </a:schemeClr>
              </a:gs>
            </a:gsLst>
            <a:lin ang="0" scaled="1"/>
          </a:gradFill>
          <a:ln>
            <a:noFill/>
          </a:ln>
          <a:scene3d>
            <a:camera prst="perspectiveContrastingLeftFacing">
              <a:rot lat="623785" lon="2636332" rev="38679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construction-barrier_65426">
            <a:extLst>
              <a:ext uri="{FF2B5EF4-FFF2-40B4-BE49-F238E27FC236}">
                <a16:creationId xmlns:a16="http://schemas.microsoft.com/office/drawing/2014/main" id="{EBF5D2AA-DCAD-9EDF-EE26-018885E487CE}"/>
              </a:ext>
            </a:extLst>
          </p:cNvPr>
          <p:cNvSpPr/>
          <p:nvPr/>
        </p:nvSpPr>
        <p:spPr>
          <a:xfrm>
            <a:off x="10217697" y="4104847"/>
            <a:ext cx="304253" cy="21790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455839 w 606244"/>
              <a:gd name="T67" fmla="*/ 455839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455839 w 606244"/>
              <a:gd name="T79" fmla="*/ 455839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455839 w 606244"/>
              <a:gd name="T89" fmla="*/ 455839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67" h="4782">
                <a:moveTo>
                  <a:pt x="6499" y="0"/>
                </a:moveTo>
                <a:lnTo>
                  <a:pt x="168" y="0"/>
                </a:lnTo>
                <a:cubicBezTo>
                  <a:pt x="75" y="0"/>
                  <a:pt x="0" y="75"/>
                  <a:pt x="0" y="168"/>
                </a:cubicBezTo>
                <a:lnTo>
                  <a:pt x="0" y="2474"/>
                </a:lnTo>
                <a:cubicBezTo>
                  <a:pt x="0" y="2566"/>
                  <a:pt x="75" y="2641"/>
                  <a:pt x="168" y="2641"/>
                </a:cubicBezTo>
                <a:lnTo>
                  <a:pt x="1293" y="2641"/>
                </a:lnTo>
                <a:lnTo>
                  <a:pt x="1293" y="4218"/>
                </a:lnTo>
                <a:lnTo>
                  <a:pt x="462" y="4218"/>
                </a:lnTo>
                <a:cubicBezTo>
                  <a:pt x="370" y="4218"/>
                  <a:pt x="295" y="4293"/>
                  <a:pt x="295" y="4386"/>
                </a:cubicBezTo>
                <a:lnTo>
                  <a:pt x="295" y="4615"/>
                </a:lnTo>
                <a:cubicBezTo>
                  <a:pt x="295" y="4707"/>
                  <a:pt x="370" y="4782"/>
                  <a:pt x="462" y="4782"/>
                </a:cubicBezTo>
                <a:lnTo>
                  <a:pt x="2458" y="4782"/>
                </a:lnTo>
                <a:cubicBezTo>
                  <a:pt x="2551" y="4782"/>
                  <a:pt x="2626" y="4707"/>
                  <a:pt x="2626" y="4615"/>
                </a:cubicBezTo>
                <a:lnTo>
                  <a:pt x="2626" y="4386"/>
                </a:lnTo>
                <a:cubicBezTo>
                  <a:pt x="2626" y="4294"/>
                  <a:pt x="2551" y="4218"/>
                  <a:pt x="2458" y="4218"/>
                </a:cubicBezTo>
                <a:lnTo>
                  <a:pt x="1628" y="4218"/>
                </a:lnTo>
                <a:lnTo>
                  <a:pt x="1628" y="2641"/>
                </a:lnTo>
                <a:lnTo>
                  <a:pt x="5109" y="2641"/>
                </a:lnTo>
                <a:lnTo>
                  <a:pt x="5109" y="4218"/>
                </a:lnTo>
                <a:lnTo>
                  <a:pt x="4279" y="4218"/>
                </a:lnTo>
                <a:cubicBezTo>
                  <a:pt x="4186" y="4218"/>
                  <a:pt x="4111" y="4293"/>
                  <a:pt x="4111" y="4386"/>
                </a:cubicBezTo>
                <a:lnTo>
                  <a:pt x="4111" y="4615"/>
                </a:lnTo>
                <a:cubicBezTo>
                  <a:pt x="4111" y="4707"/>
                  <a:pt x="4186" y="4782"/>
                  <a:pt x="4279" y="4782"/>
                </a:cubicBezTo>
                <a:lnTo>
                  <a:pt x="6275" y="4782"/>
                </a:lnTo>
                <a:cubicBezTo>
                  <a:pt x="6368" y="4782"/>
                  <a:pt x="6443" y="4707"/>
                  <a:pt x="6443" y="4615"/>
                </a:cubicBezTo>
                <a:lnTo>
                  <a:pt x="6443" y="4386"/>
                </a:lnTo>
                <a:cubicBezTo>
                  <a:pt x="6443" y="4294"/>
                  <a:pt x="6368" y="4218"/>
                  <a:pt x="6275" y="4218"/>
                </a:cubicBezTo>
                <a:lnTo>
                  <a:pt x="5445" y="4218"/>
                </a:lnTo>
                <a:lnTo>
                  <a:pt x="5445" y="2641"/>
                </a:lnTo>
                <a:lnTo>
                  <a:pt x="6499" y="2641"/>
                </a:lnTo>
                <a:cubicBezTo>
                  <a:pt x="6592" y="2641"/>
                  <a:pt x="6667" y="2566"/>
                  <a:pt x="6667" y="2474"/>
                </a:cubicBezTo>
                <a:lnTo>
                  <a:pt x="6667" y="168"/>
                </a:lnTo>
                <a:cubicBezTo>
                  <a:pt x="6667" y="75"/>
                  <a:pt x="6592" y="0"/>
                  <a:pt x="6499" y="0"/>
                </a:cubicBezTo>
                <a:close/>
                <a:moveTo>
                  <a:pt x="565" y="2306"/>
                </a:moveTo>
                <a:lnTo>
                  <a:pt x="335" y="2306"/>
                </a:lnTo>
                <a:lnTo>
                  <a:pt x="335" y="1599"/>
                </a:lnTo>
                <a:lnTo>
                  <a:pt x="1772" y="336"/>
                </a:lnTo>
                <a:lnTo>
                  <a:pt x="2698" y="336"/>
                </a:lnTo>
                <a:lnTo>
                  <a:pt x="565" y="2306"/>
                </a:lnTo>
                <a:close/>
                <a:moveTo>
                  <a:pt x="1805" y="2306"/>
                </a:moveTo>
                <a:lnTo>
                  <a:pt x="3946" y="336"/>
                </a:lnTo>
                <a:lnTo>
                  <a:pt x="4862" y="336"/>
                </a:lnTo>
                <a:lnTo>
                  <a:pt x="2721" y="2306"/>
                </a:lnTo>
                <a:lnTo>
                  <a:pt x="1805" y="2306"/>
                </a:lnTo>
                <a:close/>
                <a:moveTo>
                  <a:pt x="6331" y="1043"/>
                </a:moveTo>
                <a:lnTo>
                  <a:pt x="4895" y="2306"/>
                </a:lnTo>
                <a:lnTo>
                  <a:pt x="3969" y="2306"/>
                </a:lnTo>
                <a:lnTo>
                  <a:pt x="6102" y="336"/>
                </a:lnTo>
                <a:lnTo>
                  <a:pt x="6331" y="336"/>
                </a:lnTo>
                <a:lnTo>
                  <a:pt x="6331" y="1043"/>
                </a:lnTo>
                <a:lnTo>
                  <a:pt x="6331" y="1043"/>
                </a:lnTo>
                <a:close/>
              </a:path>
            </a:pathLst>
          </a:custGeom>
          <a:gradFill>
            <a:gsLst>
              <a:gs pos="0">
                <a:schemeClr val="bg1">
                  <a:alpha val="0"/>
                </a:schemeClr>
              </a:gs>
              <a:gs pos="100000">
                <a:schemeClr val="accent1">
                  <a:lumMod val="30000"/>
                  <a:lumOff val="70000"/>
                  <a:alpha val="66000"/>
                </a:schemeClr>
              </a:gs>
            </a:gsLst>
            <a:lin ang="0" scaled="1"/>
          </a:gradFill>
          <a:ln>
            <a:noFill/>
          </a:ln>
          <a:scene3d>
            <a:camera prst="perspectiveHeroicExtremeLeftFacing">
              <a:rot lat="187728" lon="2082867" rev="21426968"/>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2761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查看图片">
            <a:extLst>
              <a:ext uri="{FF2B5EF4-FFF2-40B4-BE49-F238E27FC236}">
                <a16:creationId xmlns:a16="http://schemas.microsoft.com/office/drawing/2014/main" id="{81EC11AA-F673-870C-DC70-1B2162EB858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76483D41-3E3C-773D-6BAE-1C0D0D2211DB}"/>
              </a:ext>
            </a:extLst>
          </p:cNvPr>
          <p:cNvSpPr/>
          <p:nvPr/>
        </p:nvSpPr>
        <p:spPr>
          <a:xfrm>
            <a:off x="0" y="0"/>
            <a:ext cx="12192000" cy="6858000"/>
          </a:xfrm>
          <a:prstGeom prst="rect">
            <a:avLst/>
          </a:prstGeom>
          <a:gradFill>
            <a:gsLst>
              <a:gs pos="53000">
                <a:srgbClr val="233972">
                  <a:alpha val="79000"/>
                </a:srgbClr>
              </a:gs>
              <a:gs pos="0">
                <a:srgbClr val="233972"/>
              </a:gs>
              <a:gs pos="100000">
                <a:srgbClr val="233972">
                  <a:alpha val="36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6" name="文本框 5">
            <a:extLst>
              <a:ext uri="{FF2B5EF4-FFF2-40B4-BE49-F238E27FC236}">
                <a16:creationId xmlns:a16="http://schemas.microsoft.com/office/drawing/2014/main" id="{106AA593-C988-DDE9-5A6E-741F517B703E}"/>
              </a:ext>
            </a:extLst>
          </p:cNvPr>
          <p:cNvSpPr txBox="1"/>
          <p:nvPr/>
        </p:nvSpPr>
        <p:spPr>
          <a:xfrm>
            <a:off x="870694" y="1363686"/>
            <a:ext cx="3110147" cy="3093154"/>
          </a:xfrm>
          <a:prstGeom prst="rect">
            <a:avLst/>
          </a:prstGeom>
          <a:noFill/>
        </p:spPr>
        <p:txBody>
          <a:bodyPr wrap="none" rtlCol="0">
            <a:spAutoFit/>
          </a:bodyPr>
          <a:lstStyle/>
          <a:p>
            <a:r>
              <a:rPr lang="zh-CN" altLang="en-US" sz="19500" b="1" dirty="0">
                <a:solidFill>
                  <a:schemeClr val="bg1"/>
                </a:solidFill>
                <a:latin typeface="演示春风楷" panose="00000500000000000000" pitchFamily="2" charset="-122"/>
                <a:ea typeface="演示春风楷" panose="00000500000000000000" pitchFamily="2" charset="-122"/>
              </a:rPr>
              <a:t>交</a:t>
            </a:r>
          </a:p>
        </p:txBody>
      </p:sp>
      <p:sp>
        <p:nvSpPr>
          <p:cNvPr id="7" name="文本框 6">
            <a:extLst>
              <a:ext uri="{FF2B5EF4-FFF2-40B4-BE49-F238E27FC236}">
                <a16:creationId xmlns:a16="http://schemas.microsoft.com/office/drawing/2014/main" id="{025229B6-CCDE-FD62-E29C-FC2882FBAF70}"/>
              </a:ext>
            </a:extLst>
          </p:cNvPr>
          <p:cNvSpPr txBox="1"/>
          <p:nvPr/>
        </p:nvSpPr>
        <p:spPr>
          <a:xfrm>
            <a:off x="2670231" y="2061845"/>
            <a:ext cx="1909497" cy="1862048"/>
          </a:xfrm>
          <a:prstGeom prst="rect">
            <a:avLst/>
          </a:prstGeom>
          <a:noFill/>
        </p:spPr>
        <p:txBody>
          <a:bodyPr wrap="none" rtlCol="0">
            <a:spAutoFit/>
          </a:bodyPr>
          <a:lstStyle/>
          <a:p>
            <a:r>
              <a:rPr lang="zh-CN" altLang="en-US" sz="11500" b="1" dirty="0">
                <a:solidFill>
                  <a:schemeClr val="bg1"/>
                </a:solidFill>
                <a:latin typeface="演示春风楷" panose="00000500000000000000" pitchFamily="2" charset="-122"/>
                <a:ea typeface="演示春风楷" panose="00000500000000000000" pitchFamily="2" charset="-122"/>
              </a:rPr>
              <a:t>通</a:t>
            </a:r>
          </a:p>
        </p:txBody>
      </p:sp>
      <p:sp>
        <p:nvSpPr>
          <p:cNvPr id="8" name="文本框 7">
            <a:extLst>
              <a:ext uri="{FF2B5EF4-FFF2-40B4-BE49-F238E27FC236}">
                <a16:creationId xmlns:a16="http://schemas.microsoft.com/office/drawing/2014/main" id="{B0A4B472-1878-5E86-BEB3-0F27D740FC42}"/>
              </a:ext>
            </a:extLst>
          </p:cNvPr>
          <p:cNvSpPr txBox="1"/>
          <p:nvPr/>
        </p:nvSpPr>
        <p:spPr>
          <a:xfrm>
            <a:off x="3630784" y="2090763"/>
            <a:ext cx="2135521" cy="2092881"/>
          </a:xfrm>
          <a:prstGeom prst="rect">
            <a:avLst/>
          </a:prstGeom>
          <a:noFill/>
        </p:spPr>
        <p:txBody>
          <a:bodyPr wrap="none" rtlCol="0">
            <a:spAutoFit/>
          </a:bodyPr>
          <a:lstStyle/>
          <a:p>
            <a:r>
              <a:rPr lang="zh-CN" altLang="en-US" sz="13000" b="1" dirty="0">
                <a:solidFill>
                  <a:schemeClr val="bg1"/>
                </a:solidFill>
                <a:latin typeface="演示春风楷" panose="00000500000000000000" pitchFamily="2" charset="-122"/>
                <a:ea typeface="演示春风楷" panose="00000500000000000000" pitchFamily="2" charset="-122"/>
              </a:rPr>
              <a:t>安</a:t>
            </a:r>
          </a:p>
        </p:txBody>
      </p:sp>
      <p:sp>
        <p:nvSpPr>
          <p:cNvPr id="9" name="文本框 8">
            <a:extLst>
              <a:ext uri="{FF2B5EF4-FFF2-40B4-BE49-F238E27FC236}">
                <a16:creationId xmlns:a16="http://schemas.microsoft.com/office/drawing/2014/main" id="{698B1F72-1E21-6345-5E37-8F8A646626CD}"/>
              </a:ext>
            </a:extLst>
          </p:cNvPr>
          <p:cNvSpPr txBox="1"/>
          <p:nvPr/>
        </p:nvSpPr>
        <p:spPr>
          <a:xfrm>
            <a:off x="4851388" y="2176904"/>
            <a:ext cx="1909497" cy="1862048"/>
          </a:xfrm>
          <a:prstGeom prst="rect">
            <a:avLst/>
          </a:prstGeom>
          <a:noFill/>
        </p:spPr>
        <p:txBody>
          <a:bodyPr wrap="none" rtlCol="0">
            <a:spAutoFit/>
          </a:bodyPr>
          <a:lstStyle/>
          <a:p>
            <a:r>
              <a:rPr lang="zh-CN" altLang="en-US" sz="11500" b="1" dirty="0">
                <a:solidFill>
                  <a:schemeClr val="bg1"/>
                </a:solidFill>
                <a:latin typeface="演示春风楷" panose="00000500000000000000" pitchFamily="2" charset="-122"/>
                <a:ea typeface="演示春风楷" panose="00000500000000000000" pitchFamily="2" charset="-122"/>
              </a:rPr>
              <a:t>全</a:t>
            </a:r>
          </a:p>
        </p:txBody>
      </p:sp>
      <p:sp>
        <p:nvSpPr>
          <p:cNvPr id="10" name="文本框 9">
            <a:extLst>
              <a:ext uri="{FF2B5EF4-FFF2-40B4-BE49-F238E27FC236}">
                <a16:creationId xmlns:a16="http://schemas.microsoft.com/office/drawing/2014/main" id="{67DB910F-8D74-22D9-541A-21991AFCFC7F}"/>
              </a:ext>
            </a:extLst>
          </p:cNvPr>
          <p:cNvSpPr txBox="1"/>
          <p:nvPr/>
        </p:nvSpPr>
        <p:spPr>
          <a:xfrm>
            <a:off x="5822786" y="2177261"/>
            <a:ext cx="1909497" cy="1862048"/>
          </a:xfrm>
          <a:prstGeom prst="rect">
            <a:avLst/>
          </a:prstGeom>
          <a:noFill/>
        </p:spPr>
        <p:txBody>
          <a:bodyPr wrap="none" rtlCol="0">
            <a:spAutoFit/>
          </a:bodyPr>
          <a:lstStyle/>
          <a:p>
            <a:r>
              <a:rPr lang="zh-CN" altLang="en-US" sz="11500" b="1" dirty="0">
                <a:solidFill>
                  <a:schemeClr val="bg1"/>
                </a:solidFill>
                <a:latin typeface="演示春风楷" panose="00000500000000000000" pitchFamily="2" charset="-122"/>
                <a:ea typeface="演示春风楷" panose="00000500000000000000" pitchFamily="2" charset="-122"/>
              </a:rPr>
              <a:t>管</a:t>
            </a:r>
          </a:p>
        </p:txBody>
      </p:sp>
      <p:sp>
        <p:nvSpPr>
          <p:cNvPr id="11" name="文本框 10">
            <a:extLst>
              <a:ext uri="{FF2B5EF4-FFF2-40B4-BE49-F238E27FC236}">
                <a16:creationId xmlns:a16="http://schemas.microsoft.com/office/drawing/2014/main" id="{F1E4DAC8-D051-073D-18F7-00C8317EAAB6}"/>
              </a:ext>
            </a:extLst>
          </p:cNvPr>
          <p:cNvSpPr txBox="1"/>
          <p:nvPr/>
        </p:nvSpPr>
        <p:spPr>
          <a:xfrm>
            <a:off x="6756781" y="1938735"/>
            <a:ext cx="2255746" cy="2215991"/>
          </a:xfrm>
          <a:prstGeom prst="rect">
            <a:avLst/>
          </a:prstGeom>
          <a:noFill/>
        </p:spPr>
        <p:txBody>
          <a:bodyPr wrap="none" rtlCol="0">
            <a:spAutoFit/>
          </a:bodyPr>
          <a:lstStyle/>
          <a:p>
            <a:r>
              <a:rPr lang="zh-CN" altLang="en-US" sz="13800" b="1" dirty="0">
                <a:solidFill>
                  <a:schemeClr val="bg1"/>
                </a:solidFill>
                <a:latin typeface="演示春风楷" panose="00000500000000000000" pitchFamily="2" charset="-122"/>
                <a:ea typeface="演示春风楷" panose="00000500000000000000" pitchFamily="2" charset="-122"/>
              </a:rPr>
              <a:t>理</a:t>
            </a:r>
          </a:p>
        </p:txBody>
      </p:sp>
      <p:sp>
        <p:nvSpPr>
          <p:cNvPr id="12" name="文本框 11">
            <a:extLst>
              <a:ext uri="{FF2B5EF4-FFF2-40B4-BE49-F238E27FC236}">
                <a16:creationId xmlns:a16="http://schemas.microsoft.com/office/drawing/2014/main" id="{BC71662C-50A1-C03F-6B1F-55A105DC1AE9}"/>
              </a:ext>
            </a:extLst>
          </p:cNvPr>
          <p:cNvSpPr txBox="1"/>
          <p:nvPr/>
        </p:nvSpPr>
        <p:spPr>
          <a:xfrm>
            <a:off x="7706499" y="1884873"/>
            <a:ext cx="2255746" cy="2215991"/>
          </a:xfrm>
          <a:prstGeom prst="rect">
            <a:avLst/>
          </a:prstGeom>
          <a:noFill/>
        </p:spPr>
        <p:txBody>
          <a:bodyPr wrap="none" rtlCol="0">
            <a:spAutoFit/>
          </a:bodyPr>
          <a:lstStyle/>
          <a:p>
            <a:r>
              <a:rPr lang="zh-CN" altLang="en-US" sz="13800" b="1" dirty="0">
                <a:solidFill>
                  <a:schemeClr val="bg1"/>
                </a:solidFill>
                <a:latin typeface="演示春风楷" panose="00000500000000000000" pitchFamily="2" charset="-122"/>
                <a:ea typeface="演示春风楷" panose="00000500000000000000" pitchFamily="2" charset="-122"/>
              </a:rPr>
              <a:t>分</a:t>
            </a:r>
          </a:p>
        </p:txBody>
      </p:sp>
      <p:sp>
        <p:nvSpPr>
          <p:cNvPr id="13" name="文本框 12">
            <a:extLst>
              <a:ext uri="{FF2B5EF4-FFF2-40B4-BE49-F238E27FC236}">
                <a16:creationId xmlns:a16="http://schemas.microsoft.com/office/drawing/2014/main" id="{5122E1F7-309D-B9ED-D9A6-BD291BB8AE52}"/>
              </a:ext>
            </a:extLst>
          </p:cNvPr>
          <p:cNvSpPr txBox="1"/>
          <p:nvPr/>
        </p:nvSpPr>
        <p:spPr>
          <a:xfrm>
            <a:off x="8645575" y="1375896"/>
            <a:ext cx="2675732" cy="2646878"/>
          </a:xfrm>
          <a:prstGeom prst="rect">
            <a:avLst/>
          </a:prstGeom>
          <a:noFill/>
        </p:spPr>
        <p:txBody>
          <a:bodyPr wrap="none" rtlCol="0">
            <a:spAutoFit/>
          </a:bodyPr>
          <a:lstStyle/>
          <a:p>
            <a:r>
              <a:rPr lang="zh-CN" altLang="en-US" sz="16600" b="1" dirty="0">
                <a:solidFill>
                  <a:schemeClr val="bg1"/>
                </a:solidFill>
                <a:latin typeface="演示春风楷" panose="00000500000000000000" pitchFamily="2" charset="-122"/>
                <a:ea typeface="演示春风楷" panose="00000500000000000000" pitchFamily="2" charset="-122"/>
              </a:rPr>
              <a:t>享</a:t>
            </a:r>
          </a:p>
        </p:txBody>
      </p:sp>
      <p:grpSp>
        <p:nvGrpSpPr>
          <p:cNvPr id="41" name="组合 40">
            <a:extLst>
              <a:ext uri="{FF2B5EF4-FFF2-40B4-BE49-F238E27FC236}">
                <a16:creationId xmlns:a16="http://schemas.microsoft.com/office/drawing/2014/main" id="{5D96E349-8036-CC16-F650-E75546AF3AF2}"/>
              </a:ext>
            </a:extLst>
          </p:cNvPr>
          <p:cNvGrpSpPr/>
          <p:nvPr/>
        </p:nvGrpSpPr>
        <p:grpSpPr>
          <a:xfrm flipH="1">
            <a:off x="7196582" y="622300"/>
            <a:ext cx="5929413" cy="5194024"/>
            <a:chOff x="-428499" y="220278"/>
            <a:chExt cx="5929413" cy="5194024"/>
          </a:xfrm>
        </p:grpSpPr>
        <p:cxnSp>
          <p:nvCxnSpPr>
            <p:cNvPr id="42" name="直接连接符 41">
              <a:extLst>
                <a:ext uri="{FF2B5EF4-FFF2-40B4-BE49-F238E27FC236}">
                  <a16:creationId xmlns:a16="http://schemas.microsoft.com/office/drawing/2014/main" id="{20E5BE16-A70F-53FA-B0B2-0B8CB2BDFE2C}"/>
                </a:ext>
              </a:extLst>
            </p:cNvPr>
            <p:cNvCxnSpPr>
              <a:cxnSpLocks/>
            </p:cNvCxnSpPr>
            <p:nvPr/>
          </p:nvCxnSpPr>
          <p:spPr>
            <a:xfrm flipH="1" flipV="1">
              <a:off x="-14676" y="220278"/>
              <a:ext cx="5414235" cy="2266715"/>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74E75568-33FD-CA45-8320-A97255B353FF}"/>
                </a:ext>
              </a:extLst>
            </p:cNvPr>
            <p:cNvCxnSpPr>
              <a:cxnSpLocks/>
            </p:cNvCxnSpPr>
            <p:nvPr/>
          </p:nvCxnSpPr>
          <p:spPr>
            <a:xfrm flipH="1" flipV="1">
              <a:off x="-428499" y="1852958"/>
              <a:ext cx="5929413" cy="1184584"/>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D421C07-FAFB-58DF-F332-F558B7B56CFB}"/>
                </a:ext>
              </a:extLst>
            </p:cNvPr>
            <p:cNvCxnSpPr>
              <a:cxnSpLocks/>
            </p:cNvCxnSpPr>
            <p:nvPr/>
          </p:nvCxnSpPr>
          <p:spPr>
            <a:xfrm flipH="1">
              <a:off x="-192256" y="2892888"/>
              <a:ext cx="5460942" cy="879853"/>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9260CCA6-67CB-AD10-B870-FAF273F7A4A7}"/>
                </a:ext>
              </a:extLst>
            </p:cNvPr>
            <p:cNvCxnSpPr>
              <a:cxnSpLocks/>
            </p:cNvCxnSpPr>
            <p:nvPr/>
          </p:nvCxnSpPr>
          <p:spPr>
            <a:xfrm flipH="1">
              <a:off x="-320675" y="3037542"/>
              <a:ext cx="5386161" cy="2376760"/>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id="{E1C49A3F-2558-B336-4022-CF3447DFA17E}"/>
              </a:ext>
            </a:extLst>
          </p:cNvPr>
          <p:cNvSpPr txBox="1"/>
          <p:nvPr/>
        </p:nvSpPr>
        <p:spPr>
          <a:xfrm>
            <a:off x="2801014" y="2061487"/>
            <a:ext cx="6640012" cy="338554"/>
          </a:xfrm>
          <a:prstGeom prst="rect">
            <a:avLst/>
          </a:prstGeom>
          <a:noFill/>
        </p:spPr>
        <p:txBody>
          <a:bodyPr wrap="square" rtlCol="0">
            <a:spAutoFit/>
          </a:bodyPr>
          <a:lstStyle/>
          <a:p>
            <a:pPr algn="dist"/>
            <a:r>
              <a:rPr lang="en-US" altLang="zh-Hans-HK" sz="1600" dirty="0">
                <a:solidFill>
                  <a:schemeClr val="bg1">
                    <a:alpha val="60000"/>
                  </a:schemeClr>
                </a:solidFill>
              </a:rPr>
              <a:t>TRAFFIC SAFETY MANAGEMENT SHARING</a:t>
            </a:r>
            <a:endParaRPr lang="zh-Hans-HK" altLang="en-US" sz="1600" dirty="0">
              <a:solidFill>
                <a:schemeClr val="bg1">
                  <a:alpha val="60000"/>
                </a:schemeClr>
              </a:solidFill>
            </a:endParaRPr>
          </a:p>
        </p:txBody>
      </p:sp>
      <p:sp>
        <p:nvSpPr>
          <p:cNvPr id="17" name="文本框 16">
            <a:extLst>
              <a:ext uri="{FF2B5EF4-FFF2-40B4-BE49-F238E27FC236}">
                <a16:creationId xmlns:a16="http://schemas.microsoft.com/office/drawing/2014/main" id="{46AB5CA2-4A93-0E22-AA8F-BC1A92B0AA78}"/>
              </a:ext>
            </a:extLst>
          </p:cNvPr>
          <p:cNvSpPr txBox="1"/>
          <p:nvPr/>
        </p:nvSpPr>
        <p:spPr>
          <a:xfrm>
            <a:off x="5263212" y="5866368"/>
            <a:ext cx="1486305" cy="369332"/>
          </a:xfrm>
          <a:prstGeom prst="rect">
            <a:avLst/>
          </a:prstGeom>
          <a:noFill/>
        </p:spPr>
        <p:txBody>
          <a:bodyPr wrap="none" rtlCol="0">
            <a:spAutoFit/>
          </a:bodyPr>
          <a:lstStyle/>
          <a:p>
            <a:pPr algn="ctr"/>
            <a:r>
              <a:rPr lang="en-US" altLang="zh-CN"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2020</a:t>
            </a:r>
            <a:r>
              <a:rPr lang="zh-CN" altLang="en-US"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年</a:t>
            </a:r>
            <a:r>
              <a:rPr lang="en-US" altLang="zh-CN"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10</a:t>
            </a:r>
            <a:r>
              <a:rPr lang="zh-CN" altLang="en-US"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rPr>
              <a:t>月</a:t>
            </a:r>
            <a:endParaRPr lang="en-US" altLang="zh-CN" dirty="0">
              <a:solidFill>
                <a:schemeClr val="bg1"/>
              </a:solidFill>
              <a:latin typeface="思源黑体 Medium" panose="020B0600000000000000" pitchFamily="34" charset="-122"/>
              <a:ea typeface="思源黑体 Medium" panose="020B0600000000000000" pitchFamily="34" charset="-122"/>
              <a:cs typeface="苹方 粗体" panose="020B0600000000000000" charset="-122"/>
            </a:endParaRPr>
          </a:p>
        </p:txBody>
      </p:sp>
      <p:sp>
        <p:nvSpPr>
          <p:cNvPr id="20" name="椭圆 19">
            <a:extLst>
              <a:ext uri="{FF2B5EF4-FFF2-40B4-BE49-F238E27FC236}">
                <a16:creationId xmlns:a16="http://schemas.microsoft.com/office/drawing/2014/main" id="{3DF005AC-E778-4F68-979D-F884C7DB02E9}"/>
              </a:ext>
            </a:extLst>
          </p:cNvPr>
          <p:cNvSpPr/>
          <p:nvPr/>
        </p:nvSpPr>
        <p:spPr>
          <a:xfrm>
            <a:off x="11157650" y="1273867"/>
            <a:ext cx="942254" cy="942254"/>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0">
                  <a:schemeClr val="bg1">
                    <a:alpha val="0"/>
                  </a:schemeClr>
                </a:gs>
                <a:gs pos="100000">
                  <a:schemeClr val="accent1">
                    <a:lumMod val="30000"/>
                    <a:lumOff val="70000"/>
                  </a:schemeClr>
                </a:gs>
              </a:gsLst>
              <a:lin ang="0" scaled="1"/>
              <a:tileRect/>
            </a:gradFill>
          </a:ln>
          <a:scene3d>
            <a:camera prst="perspectiveContrastingLeftFacing">
              <a:rot lat="623785" lon="2636332" rev="68679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21" name="椭圆 20">
            <a:extLst>
              <a:ext uri="{FF2B5EF4-FFF2-40B4-BE49-F238E27FC236}">
                <a16:creationId xmlns:a16="http://schemas.microsoft.com/office/drawing/2014/main" id="{C713A5A1-16A4-442D-03AA-AF517CCA99B6}"/>
              </a:ext>
            </a:extLst>
          </p:cNvPr>
          <p:cNvSpPr/>
          <p:nvPr/>
        </p:nvSpPr>
        <p:spPr>
          <a:xfrm>
            <a:off x="1456528" y="4100864"/>
            <a:ext cx="642556" cy="642556"/>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100000">
                  <a:schemeClr val="bg1">
                    <a:alpha val="0"/>
                  </a:schemeClr>
                </a:gs>
                <a:gs pos="0">
                  <a:schemeClr val="accent1">
                    <a:lumMod val="30000"/>
                    <a:lumOff val="70000"/>
                  </a:schemeClr>
                </a:gs>
              </a:gsLst>
              <a:lin ang="0" scaled="1"/>
              <a:tileRect/>
            </a:gradFill>
          </a:ln>
          <a:scene3d>
            <a:camera prst="perspectiveContrastingRightFacing">
              <a:rot lat="623785" lon="18963666" rev="3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2" name="椭圆 21">
            <a:extLst>
              <a:ext uri="{FF2B5EF4-FFF2-40B4-BE49-F238E27FC236}">
                <a16:creationId xmlns:a16="http://schemas.microsoft.com/office/drawing/2014/main" id="{F4FEA8AE-1383-9863-BD29-06F736A15137}"/>
              </a:ext>
            </a:extLst>
          </p:cNvPr>
          <p:cNvSpPr/>
          <p:nvPr/>
        </p:nvSpPr>
        <p:spPr>
          <a:xfrm>
            <a:off x="104048" y="1153529"/>
            <a:ext cx="1023375" cy="1023375"/>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100000">
                  <a:schemeClr val="bg1">
                    <a:alpha val="0"/>
                  </a:schemeClr>
                </a:gs>
                <a:gs pos="0">
                  <a:schemeClr val="accent1">
                    <a:lumMod val="30000"/>
                    <a:lumOff val="70000"/>
                  </a:schemeClr>
                </a:gs>
              </a:gsLst>
              <a:lin ang="0" scaled="1"/>
              <a:tileRect/>
            </a:gradFill>
          </a:ln>
          <a:scene3d>
            <a:camera prst="perspectiveHeroicExtremeRightFacing">
              <a:rot lat="1386115" lon="19581439" rev="18783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nvGrpSpPr>
          <p:cNvPr id="40" name="组合 39">
            <a:extLst>
              <a:ext uri="{FF2B5EF4-FFF2-40B4-BE49-F238E27FC236}">
                <a16:creationId xmlns:a16="http://schemas.microsoft.com/office/drawing/2014/main" id="{D6F19F91-20EB-D308-889A-1AC45077BCEB}"/>
              </a:ext>
            </a:extLst>
          </p:cNvPr>
          <p:cNvGrpSpPr/>
          <p:nvPr/>
        </p:nvGrpSpPr>
        <p:grpSpPr>
          <a:xfrm>
            <a:off x="-428499" y="622300"/>
            <a:ext cx="5929413" cy="5194024"/>
            <a:chOff x="-428499" y="220278"/>
            <a:chExt cx="5929413" cy="5194024"/>
          </a:xfrm>
        </p:grpSpPr>
        <p:cxnSp>
          <p:nvCxnSpPr>
            <p:cNvPr id="24" name="直接连接符 23">
              <a:extLst>
                <a:ext uri="{FF2B5EF4-FFF2-40B4-BE49-F238E27FC236}">
                  <a16:creationId xmlns:a16="http://schemas.microsoft.com/office/drawing/2014/main" id="{409F9714-D4D9-D688-C895-33603BB0F029}"/>
                </a:ext>
              </a:extLst>
            </p:cNvPr>
            <p:cNvCxnSpPr>
              <a:cxnSpLocks/>
            </p:cNvCxnSpPr>
            <p:nvPr/>
          </p:nvCxnSpPr>
          <p:spPr>
            <a:xfrm flipH="1" flipV="1">
              <a:off x="-14676" y="220278"/>
              <a:ext cx="5414235" cy="2266715"/>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E251D35-DC4E-E33C-934B-6B37C9210AF5}"/>
                </a:ext>
              </a:extLst>
            </p:cNvPr>
            <p:cNvCxnSpPr>
              <a:cxnSpLocks/>
            </p:cNvCxnSpPr>
            <p:nvPr/>
          </p:nvCxnSpPr>
          <p:spPr>
            <a:xfrm flipH="1" flipV="1">
              <a:off x="-428499" y="1852958"/>
              <a:ext cx="5929413" cy="1184584"/>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23C51E6-188F-379E-8EFC-0C592C4E437B}"/>
                </a:ext>
              </a:extLst>
            </p:cNvPr>
            <p:cNvCxnSpPr>
              <a:cxnSpLocks/>
            </p:cNvCxnSpPr>
            <p:nvPr/>
          </p:nvCxnSpPr>
          <p:spPr>
            <a:xfrm flipH="1">
              <a:off x="-192256" y="2892888"/>
              <a:ext cx="5460942" cy="879853"/>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02DF434-3145-3DC0-753C-F19EB9C52A25}"/>
                </a:ext>
              </a:extLst>
            </p:cNvPr>
            <p:cNvCxnSpPr>
              <a:cxnSpLocks/>
            </p:cNvCxnSpPr>
            <p:nvPr/>
          </p:nvCxnSpPr>
          <p:spPr>
            <a:xfrm flipH="1">
              <a:off x="-320675" y="3037542"/>
              <a:ext cx="5386161" cy="2376760"/>
            </a:xfrm>
            <a:prstGeom prst="line">
              <a:avLst/>
            </a:prstGeom>
            <a:ln>
              <a:gradFill flip="none" rotWithShape="1">
                <a:gsLst>
                  <a:gs pos="0">
                    <a:schemeClr val="bg1">
                      <a:alpha val="0"/>
                    </a:schemeClr>
                  </a:gs>
                  <a:gs pos="100000">
                    <a:schemeClr val="bg1">
                      <a:alpha val="34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sp>
        <p:nvSpPr>
          <p:cNvPr id="46" name="椭圆 45">
            <a:extLst>
              <a:ext uri="{FF2B5EF4-FFF2-40B4-BE49-F238E27FC236}">
                <a16:creationId xmlns:a16="http://schemas.microsoft.com/office/drawing/2014/main" id="{8FBE3B04-23CD-23AE-C43F-D3F83D4D1FF4}"/>
              </a:ext>
            </a:extLst>
          </p:cNvPr>
          <p:cNvSpPr/>
          <p:nvPr/>
        </p:nvSpPr>
        <p:spPr>
          <a:xfrm>
            <a:off x="10090329" y="3909061"/>
            <a:ext cx="584704" cy="584704"/>
          </a:xfrm>
          <a:prstGeom prst="ellipse">
            <a:avLst/>
          </a:prstGeom>
          <a:gradFill flip="none" rotWithShape="1">
            <a:gsLst>
              <a:gs pos="0">
                <a:schemeClr val="accent1">
                  <a:lumMod val="5000"/>
                  <a:lumOff val="95000"/>
                  <a:alpha val="0"/>
                </a:schemeClr>
              </a:gs>
              <a:gs pos="100000">
                <a:schemeClr val="bg1">
                  <a:alpha val="25000"/>
                </a:schemeClr>
              </a:gs>
            </a:gsLst>
            <a:lin ang="0" scaled="1"/>
            <a:tileRect/>
          </a:gradFill>
          <a:ln>
            <a:gradFill flip="none" rotWithShape="1">
              <a:gsLst>
                <a:gs pos="0">
                  <a:schemeClr val="bg1">
                    <a:alpha val="0"/>
                  </a:schemeClr>
                </a:gs>
                <a:gs pos="100000">
                  <a:schemeClr val="accent1">
                    <a:lumMod val="30000"/>
                    <a:lumOff val="70000"/>
                  </a:schemeClr>
                </a:gs>
              </a:gsLst>
              <a:lin ang="0" scaled="1"/>
              <a:tileRect/>
            </a:gradFill>
          </a:ln>
          <a:scene3d>
            <a:camera prst="perspectiveHeroicExtremeLeftFacing">
              <a:rot lat="487347" lon="2067641" rev="2022548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49" name="traffic-cones_62699">
            <a:extLst>
              <a:ext uri="{FF2B5EF4-FFF2-40B4-BE49-F238E27FC236}">
                <a16:creationId xmlns:a16="http://schemas.microsoft.com/office/drawing/2014/main" id="{1EBA25FA-41ED-FF1C-1294-81F60A2B413A}"/>
              </a:ext>
            </a:extLst>
          </p:cNvPr>
          <p:cNvSpPr/>
          <p:nvPr/>
        </p:nvSpPr>
        <p:spPr>
          <a:xfrm>
            <a:off x="271807" y="1339730"/>
            <a:ext cx="667993" cy="619349"/>
          </a:xfrm>
          <a:custGeom>
            <a:avLst/>
            <a:gdLst>
              <a:gd name="connsiteX0" fmla="*/ 439753 w 608556"/>
              <a:gd name="connsiteY0" fmla="*/ 298139 h 564241"/>
              <a:gd name="connsiteX1" fmla="*/ 527653 w 608556"/>
              <a:gd name="connsiteY1" fmla="*/ 298139 h 564241"/>
              <a:gd name="connsiteX2" fmla="*/ 536620 w 608556"/>
              <a:gd name="connsiteY2" fmla="*/ 305122 h 564241"/>
              <a:gd name="connsiteX3" fmla="*/ 578304 w 608556"/>
              <a:gd name="connsiteY3" fmla="*/ 476751 h 564241"/>
              <a:gd name="connsiteX4" fmla="*/ 599392 w 608556"/>
              <a:gd name="connsiteY4" fmla="*/ 476751 h 564241"/>
              <a:gd name="connsiteX5" fmla="*/ 608556 w 608556"/>
              <a:gd name="connsiteY5" fmla="*/ 485898 h 564241"/>
              <a:gd name="connsiteX6" fmla="*/ 608556 w 608556"/>
              <a:gd name="connsiteY6" fmla="*/ 511273 h 564241"/>
              <a:gd name="connsiteX7" fmla="*/ 599392 w 608556"/>
              <a:gd name="connsiteY7" fmla="*/ 520420 h 564241"/>
              <a:gd name="connsiteX8" fmla="*/ 525288 w 608556"/>
              <a:gd name="connsiteY8" fmla="*/ 520420 h 564241"/>
              <a:gd name="connsiteX9" fmla="*/ 516025 w 608556"/>
              <a:gd name="connsiteY9" fmla="*/ 511273 h 564241"/>
              <a:gd name="connsiteX10" fmla="*/ 516025 w 608556"/>
              <a:gd name="connsiteY10" fmla="*/ 483537 h 564241"/>
              <a:gd name="connsiteX11" fmla="*/ 480353 w 608556"/>
              <a:gd name="connsiteY11" fmla="*/ 483537 h 564241"/>
              <a:gd name="connsiteX12" fmla="*/ 471385 w 608556"/>
              <a:gd name="connsiteY12" fmla="*/ 476456 h 564241"/>
              <a:gd name="connsiteX13" fmla="*/ 430786 w 608556"/>
              <a:gd name="connsiteY13" fmla="*/ 309450 h 564241"/>
              <a:gd name="connsiteX14" fmla="*/ 432560 w 608556"/>
              <a:gd name="connsiteY14" fmla="*/ 301582 h 564241"/>
              <a:gd name="connsiteX15" fmla="*/ 439753 w 608556"/>
              <a:gd name="connsiteY15" fmla="*/ 298139 h 564241"/>
              <a:gd name="connsiteX16" fmla="*/ 80884 w 608556"/>
              <a:gd name="connsiteY16" fmla="*/ 298139 h 564241"/>
              <a:gd name="connsiteX17" fmla="*/ 168763 w 608556"/>
              <a:gd name="connsiteY17" fmla="*/ 298139 h 564241"/>
              <a:gd name="connsiteX18" fmla="*/ 175955 w 608556"/>
              <a:gd name="connsiteY18" fmla="*/ 301582 h 564241"/>
              <a:gd name="connsiteX19" fmla="*/ 177728 w 608556"/>
              <a:gd name="connsiteY19" fmla="*/ 309450 h 564241"/>
              <a:gd name="connsiteX20" fmla="*/ 137138 w 608556"/>
              <a:gd name="connsiteY20" fmla="*/ 476456 h 564241"/>
              <a:gd name="connsiteX21" fmla="*/ 128173 w 608556"/>
              <a:gd name="connsiteY21" fmla="*/ 483537 h 564241"/>
              <a:gd name="connsiteX22" fmla="*/ 92411 w 608556"/>
              <a:gd name="connsiteY22" fmla="*/ 483537 h 564241"/>
              <a:gd name="connsiteX23" fmla="*/ 92411 w 608556"/>
              <a:gd name="connsiteY23" fmla="*/ 511273 h 564241"/>
              <a:gd name="connsiteX24" fmla="*/ 83248 w 608556"/>
              <a:gd name="connsiteY24" fmla="*/ 520420 h 564241"/>
              <a:gd name="connsiteX25" fmla="*/ 9162 w 608556"/>
              <a:gd name="connsiteY25" fmla="*/ 520420 h 564241"/>
              <a:gd name="connsiteX26" fmla="*/ 0 w 608556"/>
              <a:gd name="connsiteY26" fmla="*/ 511273 h 564241"/>
              <a:gd name="connsiteX27" fmla="*/ 0 w 608556"/>
              <a:gd name="connsiteY27" fmla="*/ 485898 h 564241"/>
              <a:gd name="connsiteX28" fmla="*/ 9162 w 608556"/>
              <a:gd name="connsiteY28" fmla="*/ 476751 h 564241"/>
              <a:gd name="connsiteX29" fmla="*/ 30245 w 608556"/>
              <a:gd name="connsiteY29" fmla="*/ 476751 h 564241"/>
              <a:gd name="connsiteX30" fmla="*/ 71919 w 608556"/>
              <a:gd name="connsiteY30" fmla="*/ 305122 h 564241"/>
              <a:gd name="connsiteX31" fmla="*/ 80884 w 608556"/>
              <a:gd name="connsiteY31" fmla="*/ 298139 h 564241"/>
              <a:gd name="connsiteX32" fmla="*/ 216910 w 608556"/>
              <a:gd name="connsiteY32" fmla="*/ 289530 h 564241"/>
              <a:gd name="connsiteX33" fmla="*/ 391575 w 608556"/>
              <a:gd name="connsiteY33" fmla="*/ 289530 h 564241"/>
              <a:gd name="connsiteX34" fmla="*/ 400540 w 608556"/>
              <a:gd name="connsiteY34" fmla="*/ 296611 h 564241"/>
              <a:gd name="connsiteX35" fmla="*/ 452359 w 608556"/>
              <a:gd name="connsiteY35" fmla="*/ 510243 h 564241"/>
              <a:gd name="connsiteX36" fmla="*/ 480534 w 608556"/>
              <a:gd name="connsiteY36" fmla="*/ 510243 h 564241"/>
              <a:gd name="connsiteX37" fmla="*/ 489794 w 608556"/>
              <a:gd name="connsiteY37" fmla="*/ 519390 h 564241"/>
              <a:gd name="connsiteX38" fmla="*/ 489794 w 608556"/>
              <a:gd name="connsiteY38" fmla="*/ 555094 h 564241"/>
              <a:gd name="connsiteX39" fmla="*/ 480534 w 608556"/>
              <a:gd name="connsiteY39" fmla="*/ 564241 h 564241"/>
              <a:gd name="connsiteX40" fmla="*/ 127853 w 608556"/>
              <a:gd name="connsiteY40" fmla="*/ 564241 h 564241"/>
              <a:gd name="connsiteX41" fmla="*/ 118691 w 608556"/>
              <a:gd name="connsiteY41" fmla="*/ 555094 h 564241"/>
              <a:gd name="connsiteX42" fmla="*/ 118691 w 608556"/>
              <a:gd name="connsiteY42" fmla="*/ 519390 h 564241"/>
              <a:gd name="connsiteX43" fmla="*/ 127853 w 608556"/>
              <a:gd name="connsiteY43" fmla="*/ 510243 h 564241"/>
              <a:gd name="connsiteX44" fmla="*/ 156126 w 608556"/>
              <a:gd name="connsiteY44" fmla="*/ 510243 h 564241"/>
              <a:gd name="connsiteX45" fmla="*/ 207945 w 608556"/>
              <a:gd name="connsiteY45" fmla="*/ 296611 h 564241"/>
              <a:gd name="connsiteX46" fmla="*/ 216910 w 608556"/>
              <a:gd name="connsiteY46" fmla="*/ 289530 h 564241"/>
              <a:gd name="connsiteX47" fmla="*/ 420667 w 608556"/>
              <a:gd name="connsiteY47" fmla="*/ 219388 h 564241"/>
              <a:gd name="connsiteX48" fmla="*/ 508518 w 608556"/>
              <a:gd name="connsiteY48" fmla="*/ 219388 h 564241"/>
              <a:gd name="connsiteX49" fmla="*/ 517480 w 608556"/>
              <a:gd name="connsiteY49" fmla="*/ 226375 h 564241"/>
              <a:gd name="connsiteX50" fmla="*/ 524670 w 608556"/>
              <a:gd name="connsiteY50" fmla="*/ 256097 h 564241"/>
              <a:gd name="connsiteX51" fmla="*/ 522995 w 608556"/>
              <a:gd name="connsiteY51" fmla="*/ 263971 h 564241"/>
              <a:gd name="connsiteX52" fmla="*/ 515806 w 608556"/>
              <a:gd name="connsiteY52" fmla="*/ 267514 h 564241"/>
              <a:gd name="connsiteX53" fmla="*/ 427857 w 608556"/>
              <a:gd name="connsiteY53" fmla="*/ 267514 h 564241"/>
              <a:gd name="connsiteX54" fmla="*/ 418993 w 608556"/>
              <a:gd name="connsiteY54" fmla="*/ 260428 h 564241"/>
              <a:gd name="connsiteX55" fmla="*/ 411705 w 608556"/>
              <a:gd name="connsiteY55" fmla="*/ 230706 h 564241"/>
              <a:gd name="connsiteX56" fmla="*/ 413478 w 608556"/>
              <a:gd name="connsiteY56" fmla="*/ 222832 h 564241"/>
              <a:gd name="connsiteX57" fmla="*/ 420667 w 608556"/>
              <a:gd name="connsiteY57" fmla="*/ 219388 h 564241"/>
              <a:gd name="connsiteX58" fmla="*/ 99978 w 608556"/>
              <a:gd name="connsiteY58" fmla="*/ 219388 h 564241"/>
              <a:gd name="connsiteX59" fmla="*/ 187883 w 608556"/>
              <a:gd name="connsiteY59" fmla="*/ 219388 h 564241"/>
              <a:gd name="connsiteX60" fmla="*/ 195077 w 608556"/>
              <a:gd name="connsiteY60" fmla="*/ 222832 h 564241"/>
              <a:gd name="connsiteX61" fmla="*/ 196851 w 608556"/>
              <a:gd name="connsiteY61" fmla="*/ 230706 h 564241"/>
              <a:gd name="connsiteX62" fmla="*/ 189558 w 608556"/>
              <a:gd name="connsiteY62" fmla="*/ 260428 h 564241"/>
              <a:gd name="connsiteX63" fmla="*/ 180689 w 608556"/>
              <a:gd name="connsiteY63" fmla="*/ 267514 h 564241"/>
              <a:gd name="connsiteX64" fmla="*/ 92685 w 608556"/>
              <a:gd name="connsiteY64" fmla="*/ 267514 h 564241"/>
              <a:gd name="connsiteX65" fmla="*/ 85491 w 608556"/>
              <a:gd name="connsiteY65" fmla="*/ 263971 h 564241"/>
              <a:gd name="connsiteX66" fmla="*/ 83816 w 608556"/>
              <a:gd name="connsiteY66" fmla="*/ 256097 h 564241"/>
              <a:gd name="connsiteX67" fmla="*/ 91010 w 608556"/>
              <a:gd name="connsiteY67" fmla="*/ 226375 h 564241"/>
              <a:gd name="connsiteX68" fmla="*/ 99978 w 608556"/>
              <a:gd name="connsiteY68" fmla="*/ 219388 h 564241"/>
              <a:gd name="connsiteX69" fmla="*/ 240448 w 608556"/>
              <a:gd name="connsiteY69" fmla="*/ 192361 h 564241"/>
              <a:gd name="connsiteX70" fmla="*/ 368037 w 608556"/>
              <a:gd name="connsiteY70" fmla="*/ 192361 h 564241"/>
              <a:gd name="connsiteX71" fmla="*/ 376904 w 608556"/>
              <a:gd name="connsiteY71" fmla="*/ 199345 h 564241"/>
              <a:gd name="connsiteX72" fmla="*/ 386855 w 608556"/>
              <a:gd name="connsiteY72" fmla="*/ 240464 h 564241"/>
              <a:gd name="connsiteX73" fmla="*/ 385180 w 608556"/>
              <a:gd name="connsiteY73" fmla="*/ 248235 h 564241"/>
              <a:gd name="connsiteX74" fmla="*/ 377988 w 608556"/>
              <a:gd name="connsiteY74" fmla="*/ 251777 h 564241"/>
              <a:gd name="connsiteX75" fmla="*/ 230497 w 608556"/>
              <a:gd name="connsiteY75" fmla="*/ 251777 h 564241"/>
              <a:gd name="connsiteX76" fmla="*/ 223305 w 608556"/>
              <a:gd name="connsiteY76" fmla="*/ 248235 h 564241"/>
              <a:gd name="connsiteX77" fmla="*/ 221630 w 608556"/>
              <a:gd name="connsiteY77" fmla="*/ 240464 h 564241"/>
              <a:gd name="connsiteX78" fmla="*/ 231581 w 608556"/>
              <a:gd name="connsiteY78" fmla="*/ 199345 h 564241"/>
              <a:gd name="connsiteX79" fmla="*/ 240448 w 608556"/>
              <a:gd name="connsiteY79" fmla="*/ 192361 h 564241"/>
              <a:gd name="connsiteX80" fmla="*/ 427262 w 608556"/>
              <a:gd name="connsiteY80" fmla="*/ 140707 h 564241"/>
              <a:gd name="connsiteX81" fmla="*/ 489452 w 608556"/>
              <a:gd name="connsiteY81" fmla="*/ 140707 h 564241"/>
              <a:gd name="connsiteX82" fmla="*/ 498421 w 608556"/>
              <a:gd name="connsiteY82" fmla="*/ 147694 h 564241"/>
              <a:gd name="connsiteX83" fmla="*/ 505616 w 608556"/>
              <a:gd name="connsiteY83" fmla="*/ 177416 h 564241"/>
              <a:gd name="connsiteX84" fmla="*/ 503941 w 608556"/>
              <a:gd name="connsiteY84" fmla="*/ 185290 h 564241"/>
              <a:gd name="connsiteX85" fmla="*/ 496746 w 608556"/>
              <a:gd name="connsiteY85" fmla="*/ 188833 h 564241"/>
              <a:gd name="connsiteX86" fmla="*/ 419968 w 608556"/>
              <a:gd name="connsiteY86" fmla="*/ 188833 h 564241"/>
              <a:gd name="connsiteX87" fmla="*/ 412773 w 608556"/>
              <a:gd name="connsiteY87" fmla="*/ 185290 h 564241"/>
              <a:gd name="connsiteX88" fmla="*/ 411098 w 608556"/>
              <a:gd name="connsiteY88" fmla="*/ 177416 h 564241"/>
              <a:gd name="connsiteX89" fmla="*/ 418293 w 608556"/>
              <a:gd name="connsiteY89" fmla="*/ 147694 h 564241"/>
              <a:gd name="connsiteX90" fmla="*/ 427262 w 608556"/>
              <a:gd name="connsiteY90" fmla="*/ 140707 h 564241"/>
              <a:gd name="connsiteX91" fmla="*/ 119103 w 608556"/>
              <a:gd name="connsiteY91" fmla="*/ 140707 h 564241"/>
              <a:gd name="connsiteX92" fmla="*/ 181293 w 608556"/>
              <a:gd name="connsiteY92" fmla="*/ 140707 h 564241"/>
              <a:gd name="connsiteX93" fmla="*/ 190262 w 608556"/>
              <a:gd name="connsiteY93" fmla="*/ 147694 h 564241"/>
              <a:gd name="connsiteX94" fmla="*/ 197457 w 608556"/>
              <a:gd name="connsiteY94" fmla="*/ 177416 h 564241"/>
              <a:gd name="connsiteX95" fmla="*/ 195782 w 608556"/>
              <a:gd name="connsiteY95" fmla="*/ 185290 h 564241"/>
              <a:gd name="connsiteX96" fmla="*/ 188587 w 608556"/>
              <a:gd name="connsiteY96" fmla="*/ 188833 h 564241"/>
              <a:gd name="connsiteX97" fmla="*/ 111809 w 608556"/>
              <a:gd name="connsiteY97" fmla="*/ 188833 h 564241"/>
              <a:gd name="connsiteX98" fmla="*/ 104614 w 608556"/>
              <a:gd name="connsiteY98" fmla="*/ 185290 h 564241"/>
              <a:gd name="connsiteX99" fmla="*/ 102939 w 608556"/>
              <a:gd name="connsiteY99" fmla="*/ 177416 h 564241"/>
              <a:gd name="connsiteX100" fmla="*/ 110134 w 608556"/>
              <a:gd name="connsiteY100" fmla="*/ 147694 h 564241"/>
              <a:gd name="connsiteX101" fmla="*/ 119103 w 608556"/>
              <a:gd name="connsiteY101" fmla="*/ 140707 h 564241"/>
              <a:gd name="connsiteX102" fmla="*/ 264120 w 608556"/>
              <a:gd name="connsiteY102" fmla="*/ 95193 h 564241"/>
              <a:gd name="connsiteX103" fmla="*/ 344436 w 608556"/>
              <a:gd name="connsiteY103" fmla="*/ 95193 h 564241"/>
              <a:gd name="connsiteX104" fmla="*/ 353404 w 608556"/>
              <a:gd name="connsiteY104" fmla="*/ 102177 h 564241"/>
              <a:gd name="connsiteX105" fmla="*/ 363357 w 608556"/>
              <a:gd name="connsiteY105" fmla="*/ 143198 h 564241"/>
              <a:gd name="connsiteX106" fmla="*/ 361583 w 608556"/>
              <a:gd name="connsiteY106" fmla="*/ 151067 h 564241"/>
              <a:gd name="connsiteX107" fmla="*/ 354389 w 608556"/>
              <a:gd name="connsiteY107" fmla="*/ 154609 h 564241"/>
              <a:gd name="connsiteX108" fmla="*/ 254167 w 608556"/>
              <a:gd name="connsiteY108" fmla="*/ 154609 h 564241"/>
              <a:gd name="connsiteX109" fmla="*/ 246874 w 608556"/>
              <a:gd name="connsiteY109" fmla="*/ 151067 h 564241"/>
              <a:gd name="connsiteX110" fmla="*/ 245199 w 608556"/>
              <a:gd name="connsiteY110" fmla="*/ 143198 h 564241"/>
              <a:gd name="connsiteX111" fmla="*/ 255152 w 608556"/>
              <a:gd name="connsiteY111" fmla="*/ 102177 h 564241"/>
              <a:gd name="connsiteX112" fmla="*/ 264120 w 608556"/>
              <a:gd name="connsiteY112" fmla="*/ 95193 h 564241"/>
              <a:gd name="connsiteX113" fmla="*/ 445891 w 608556"/>
              <a:gd name="connsiteY113" fmla="*/ 63579 h 564241"/>
              <a:gd name="connsiteX114" fmla="*/ 470726 w 608556"/>
              <a:gd name="connsiteY114" fmla="*/ 63579 h 564241"/>
              <a:gd name="connsiteX115" fmla="*/ 479694 w 608556"/>
              <a:gd name="connsiteY115" fmla="*/ 70668 h 564241"/>
              <a:gd name="connsiteX116" fmla="*/ 486494 w 608556"/>
              <a:gd name="connsiteY116" fmla="*/ 98730 h 564241"/>
              <a:gd name="connsiteX117" fmla="*/ 484819 w 608556"/>
              <a:gd name="connsiteY117" fmla="*/ 106607 h 564241"/>
              <a:gd name="connsiteX118" fmla="*/ 477625 w 608556"/>
              <a:gd name="connsiteY118" fmla="*/ 110152 h 564241"/>
              <a:gd name="connsiteX119" fmla="*/ 439091 w 608556"/>
              <a:gd name="connsiteY119" fmla="*/ 110152 h 564241"/>
              <a:gd name="connsiteX120" fmla="*/ 431897 w 608556"/>
              <a:gd name="connsiteY120" fmla="*/ 106607 h 564241"/>
              <a:gd name="connsiteX121" fmla="*/ 430222 w 608556"/>
              <a:gd name="connsiteY121" fmla="*/ 98730 h 564241"/>
              <a:gd name="connsiteX122" fmla="*/ 437022 w 608556"/>
              <a:gd name="connsiteY122" fmla="*/ 70668 h 564241"/>
              <a:gd name="connsiteX123" fmla="*/ 445891 w 608556"/>
              <a:gd name="connsiteY123" fmla="*/ 63579 h 564241"/>
              <a:gd name="connsiteX124" fmla="*/ 137731 w 608556"/>
              <a:gd name="connsiteY124" fmla="*/ 63579 h 564241"/>
              <a:gd name="connsiteX125" fmla="*/ 162566 w 608556"/>
              <a:gd name="connsiteY125" fmla="*/ 63579 h 564241"/>
              <a:gd name="connsiteX126" fmla="*/ 171534 w 608556"/>
              <a:gd name="connsiteY126" fmla="*/ 70668 h 564241"/>
              <a:gd name="connsiteX127" fmla="*/ 178334 w 608556"/>
              <a:gd name="connsiteY127" fmla="*/ 98730 h 564241"/>
              <a:gd name="connsiteX128" fmla="*/ 176659 w 608556"/>
              <a:gd name="connsiteY128" fmla="*/ 106607 h 564241"/>
              <a:gd name="connsiteX129" fmla="*/ 169465 w 608556"/>
              <a:gd name="connsiteY129" fmla="*/ 110152 h 564241"/>
              <a:gd name="connsiteX130" fmla="*/ 130931 w 608556"/>
              <a:gd name="connsiteY130" fmla="*/ 110152 h 564241"/>
              <a:gd name="connsiteX131" fmla="*/ 123737 w 608556"/>
              <a:gd name="connsiteY131" fmla="*/ 106607 h 564241"/>
              <a:gd name="connsiteX132" fmla="*/ 122062 w 608556"/>
              <a:gd name="connsiteY132" fmla="*/ 98730 h 564241"/>
              <a:gd name="connsiteX133" fmla="*/ 128862 w 608556"/>
              <a:gd name="connsiteY133" fmla="*/ 70668 h 564241"/>
              <a:gd name="connsiteX134" fmla="*/ 137731 w 608556"/>
              <a:gd name="connsiteY134" fmla="*/ 63579 h 564241"/>
              <a:gd name="connsiteX135" fmla="*/ 287273 w 608556"/>
              <a:gd name="connsiteY135" fmla="*/ 0 h 564241"/>
              <a:gd name="connsiteX136" fmla="*/ 321284 w 608556"/>
              <a:gd name="connsiteY136" fmla="*/ 0 h 564241"/>
              <a:gd name="connsiteX137" fmla="*/ 330254 w 608556"/>
              <a:gd name="connsiteY137" fmla="*/ 6978 h 564241"/>
              <a:gd name="connsiteX138" fmla="*/ 339718 w 608556"/>
              <a:gd name="connsiteY138" fmla="*/ 45996 h 564241"/>
              <a:gd name="connsiteX139" fmla="*/ 338042 w 608556"/>
              <a:gd name="connsiteY139" fmla="*/ 53859 h 564241"/>
              <a:gd name="connsiteX140" fmla="*/ 330846 w 608556"/>
              <a:gd name="connsiteY140" fmla="*/ 57299 h 564241"/>
              <a:gd name="connsiteX141" fmla="*/ 277711 w 608556"/>
              <a:gd name="connsiteY141" fmla="*/ 57299 h 564241"/>
              <a:gd name="connsiteX142" fmla="*/ 270515 w 608556"/>
              <a:gd name="connsiteY142" fmla="*/ 53859 h 564241"/>
              <a:gd name="connsiteX143" fmla="*/ 268839 w 608556"/>
              <a:gd name="connsiteY143" fmla="*/ 45996 h 564241"/>
              <a:gd name="connsiteX144" fmla="*/ 278303 w 608556"/>
              <a:gd name="connsiteY144" fmla="*/ 6978 h 564241"/>
              <a:gd name="connsiteX145" fmla="*/ 287273 w 608556"/>
              <a:gd name="connsiteY145" fmla="*/ 0 h 5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08556" h="564241">
                <a:moveTo>
                  <a:pt x="439753" y="298139"/>
                </a:moveTo>
                <a:lnTo>
                  <a:pt x="527653" y="298139"/>
                </a:lnTo>
                <a:cubicBezTo>
                  <a:pt x="531890" y="298139"/>
                  <a:pt x="535635" y="300992"/>
                  <a:pt x="536620" y="305122"/>
                </a:cubicBezTo>
                <a:lnTo>
                  <a:pt x="578304" y="476751"/>
                </a:lnTo>
                <a:lnTo>
                  <a:pt x="599392" y="476751"/>
                </a:lnTo>
                <a:cubicBezTo>
                  <a:pt x="604417" y="476751"/>
                  <a:pt x="608556" y="480882"/>
                  <a:pt x="608556" y="485898"/>
                </a:cubicBezTo>
                <a:lnTo>
                  <a:pt x="608556" y="511273"/>
                </a:lnTo>
                <a:cubicBezTo>
                  <a:pt x="608556" y="516289"/>
                  <a:pt x="604417" y="520420"/>
                  <a:pt x="599392" y="520420"/>
                </a:cubicBezTo>
                <a:lnTo>
                  <a:pt x="525288" y="520420"/>
                </a:lnTo>
                <a:cubicBezTo>
                  <a:pt x="520164" y="520420"/>
                  <a:pt x="516025" y="516289"/>
                  <a:pt x="516025" y="511273"/>
                </a:cubicBezTo>
                <a:lnTo>
                  <a:pt x="516025" y="483537"/>
                </a:lnTo>
                <a:lnTo>
                  <a:pt x="480353" y="483537"/>
                </a:lnTo>
                <a:cubicBezTo>
                  <a:pt x="476017" y="483537"/>
                  <a:pt x="472371" y="480587"/>
                  <a:pt x="471385" y="476456"/>
                </a:cubicBezTo>
                <a:lnTo>
                  <a:pt x="430786" y="309450"/>
                </a:lnTo>
                <a:cubicBezTo>
                  <a:pt x="430096" y="306696"/>
                  <a:pt x="430786" y="303844"/>
                  <a:pt x="432560" y="301582"/>
                </a:cubicBezTo>
                <a:cubicBezTo>
                  <a:pt x="434235" y="299418"/>
                  <a:pt x="436895" y="298139"/>
                  <a:pt x="439753" y="298139"/>
                </a:cubicBezTo>
                <a:close/>
                <a:moveTo>
                  <a:pt x="80884" y="298139"/>
                </a:moveTo>
                <a:lnTo>
                  <a:pt x="168763" y="298139"/>
                </a:lnTo>
                <a:cubicBezTo>
                  <a:pt x="171620" y="298139"/>
                  <a:pt x="174280" y="299418"/>
                  <a:pt x="175955" y="301582"/>
                </a:cubicBezTo>
                <a:cubicBezTo>
                  <a:pt x="177728" y="303844"/>
                  <a:pt x="178319" y="306696"/>
                  <a:pt x="177728" y="309450"/>
                </a:cubicBezTo>
                <a:lnTo>
                  <a:pt x="137138" y="476456"/>
                </a:lnTo>
                <a:cubicBezTo>
                  <a:pt x="136153" y="480587"/>
                  <a:pt x="132409" y="483537"/>
                  <a:pt x="128173" y="483537"/>
                </a:cubicBezTo>
                <a:lnTo>
                  <a:pt x="92411" y="483537"/>
                </a:lnTo>
                <a:lnTo>
                  <a:pt x="92411" y="511273"/>
                </a:lnTo>
                <a:cubicBezTo>
                  <a:pt x="92411" y="516289"/>
                  <a:pt x="88371" y="520420"/>
                  <a:pt x="83248" y="520420"/>
                </a:cubicBezTo>
                <a:lnTo>
                  <a:pt x="9162" y="520420"/>
                </a:lnTo>
                <a:cubicBezTo>
                  <a:pt x="4138" y="520420"/>
                  <a:pt x="0" y="516289"/>
                  <a:pt x="0" y="511273"/>
                </a:cubicBezTo>
                <a:lnTo>
                  <a:pt x="0" y="485898"/>
                </a:lnTo>
                <a:cubicBezTo>
                  <a:pt x="0" y="480882"/>
                  <a:pt x="4138" y="476751"/>
                  <a:pt x="9162" y="476751"/>
                </a:cubicBezTo>
                <a:lnTo>
                  <a:pt x="30245" y="476751"/>
                </a:lnTo>
                <a:lnTo>
                  <a:pt x="71919" y="305122"/>
                </a:lnTo>
                <a:cubicBezTo>
                  <a:pt x="72904" y="300992"/>
                  <a:pt x="76648" y="298139"/>
                  <a:pt x="80884" y="298139"/>
                </a:cubicBezTo>
                <a:close/>
                <a:moveTo>
                  <a:pt x="216910" y="289530"/>
                </a:moveTo>
                <a:lnTo>
                  <a:pt x="391575" y="289530"/>
                </a:lnTo>
                <a:cubicBezTo>
                  <a:pt x="395811" y="289530"/>
                  <a:pt x="399555" y="292480"/>
                  <a:pt x="400540" y="296611"/>
                </a:cubicBezTo>
                <a:lnTo>
                  <a:pt x="452359" y="510243"/>
                </a:lnTo>
                <a:lnTo>
                  <a:pt x="480534" y="510243"/>
                </a:lnTo>
                <a:cubicBezTo>
                  <a:pt x="485656" y="510243"/>
                  <a:pt x="489794" y="514374"/>
                  <a:pt x="489794" y="519390"/>
                </a:cubicBezTo>
                <a:lnTo>
                  <a:pt x="489794" y="555094"/>
                </a:lnTo>
                <a:cubicBezTo>
                  <a:pt x="489794" y="560110"/>
                  <a:pt x="485656" y="564241"/>
                  <a:pt x="480534" y="564241"/>
                </a:cubicBezTo>
                <a:lnTo>
                  <a:pt x="127853" y="564241"/>
                </a:lnTo>
                <a:cubicBezTo>
                  <a:pt x="122829" y="564241"/>
                  <a:pt x="118691" y="560110"/>
                  <a:pt x="118691" y="555094"/>
                </a:cubicBezTo>
                <a:lnTo>
                  <a:pt x="118691" y="519390"/>
                </a:lnTo>
                <a:cubicBezTo>
                  <a:pt x="118691" y="514374"/>
                  <a:pt x="122829" y="510243"/>
                  <a:pt x="127853" y="510243"/>
                </a:cubicBezTo>
                <a:lnTo>
                  <a:pt x="156126" y="510243"/>
                </a:lnTo>
                <a:lnTo>
                  <a:pt x="207945" y="296611"/>
                </a:lnTo>
                <a:cubicBezTo>
                  <a:pt x="208930" y="292480"/>
                  <a:pt x="212674" y="289530"/>
                  <a:pt x="216910" y="289530"/>
                </a:cubicBezTo>
                <a:close/>
                <a:moveTo>
                  <a:pt x="420667" y="219388"/>
                </a:moveTo>
                <a:lnTo>
                  <a:pt x="508518" y="219388"/>
                </a:lnTo>
                <a:cubicBezTo>
                  <a:pt x="512753" y="219388"/>
                  <a:pt x="516495" y="222242"/>
                  <a:pt x="517480" y="226375"/>
                </a:cubicBezTo>
                <a:lnTo>
                  <a:pt x="524670" y="256097"/>
                </a:lnTo>
                <a:cubicBezTo>
                  <a:pt x="525359" y="258853"/>
                  <a:pt x="524768" y="261707"/>
                  <a:pt x="522995" y="263971"/>
                </a:cubicBezTo>
                <a:cubicBezTo>
                  <a:pt x="521223" y="266136"/>
                  <a:pt x="518563" y="267514"/>
                  <a:pt x="515806" y="267514"/>
                </a:cubicBezTo>
                <a:lnTo>
                  <a:pt x="427857" y="267514"/>
                </a:lnTo>
                <a:cubicBezTo>
                  <a:pt x="423622" y="267514"/>
                  <a:pt x="419978" y="264561"/>
                  <a:pt x="418993" y="260428"/>
                </a:cubicBezTo>
                <a:lnTo>
                  <a:pt x="411705" y="230706"/>
                </a:lnTo>
                <a:cubicBezTo>
                  <a:pt x="411114" y="227950"/>
                  <a:pt x="411705" y="225096"/>
                  <a:pt x="413478" y="222832"/>
                </a:cubicBezTo>
                <a:cubicBezTo>
                  <a:pt x="415152" y="220667"/>
                  <a:pt x="417811" y="219388"/>
                  <a:pt x="420667" y="219388"/>
                </a:cubicBezTo>
                <a:close/>
                <a:moveTo>
                  <a:pt x="99978" y="219388"/>
                </a:moveTo>
                <a:lnTo>
                  <a:pt x="187883" y="219388"/>
                </a:lnTo>
                <a:cubicBezTo>
                  <a:pt x="190741" y="219388"/>
                  <a:pt x="193402" y="220667"/>
                  <a:pt x="195077" y="222832"/>
                </a:cubicBezTo>
                <a:cubicBezTo>
                  <a:pt x="196851" y="225096"/>
                  <a:pt x="197442" y="227950"/>
                  <a:pt x="196851" y="230706"/>
                </a:cubicBezTo>
                <a:lnTo>
                  <a:pt x="189558" y="260428"/>
                </a:lnTo>
                <a:cubicBezTo>
                  <a:pt x="188573" y="264561"/>
                  <a:pt x="184926" y="267514"/>
                  <a:pt x="180689" y="267514"/>
                </a:cubicBezTo>
                <a:lnTo>
                  <a:pt x="92685" y="267514"/>
                </a:lnTo>
                <a:cubicBezTo>
                  <a:pt x="89926" y="267514"/>
                  <a:pt x="87265" y="266136"/>
                  <a:pt x="85491" y="263971"/>
                </a:cubicBezTo>
                <a:cubicBezTo>
                  <a:pt x="83717" y="261707"/>
                  <a:pt x="83126" y="258853"/>
                  <a:pt x="83816" y="256097"/>
                </a:cubicBezTo>
                <a:lnTo>
                  <a:pt x="91010" y="226375"/>
                </a:lnTo>
                <a:cubicBezTo>
                  <a:pt x="91995" y="222242"/>
                  <a:pt x="95740" y="219388"/>
                  <a:pt x="99978" y="219388"/>
                </a:cubicBezTo>
                <a:close/>
                <a:moveTo>
                  <a:pt x="240448" y="192361"/>
                </a:moveTo>
                <a:lnTo>
                  <a:pt x="368037" y="192361"/>
                </a:lnTo>
                <a:cubicBezTo>
                  <a:pt x="372274" y="192361"/>
                  <a:pt x="375919" y="195214"/>
                  <a:pt x="376904" y="199345"/>
                </a:cubicBezTo>
                <a:lnTo>
                  <a:pt x="386855" y="240464"/>
                </a:lnTo>
                <a:cubicBezTo>
                  <a:pt x="387545" y="243120"/>
                  <a:pt x="386954" y="246071"/>
                  <a:pt x="385180" y="248235"/>
                </a:cubicBezTo>
                <a:cubicBezTo>
                  <a:pt x="383407" y="250498"/>
                  <a:pt x="380747" y="251777"/>
                  <a:pt x="377988" y="251777"/>
                </a:cubicBezTo>
                <a:lnTo>
                  <a:pt x="230497" y="251777"/>
                </a:lnTo>
                <a:cubicBezTo>
                  <a:pt x="227738" y="251777"/>
                  <a:pt x="225078" y="250498"/>
                  <a:pt x="223305" y="248235"/>
                </a:cubicBezTo>
                <a:cubicBezTo>
                  <a:pt x="221531" y="246071"/>
                  <a:pt x="220940" y="243120"/>
                  <a:pt x="221630" y="240464"/>
                </a:cubicBezTo>
                <a:lnTo>
                  <a:pt x="231581" y="199345"/>
                </a:lnTo>
                <a:cubicBezTo>
                  <a:pt x="232566" y="195214"/>
                  <a:pt x="236211" y="192361"/>
                  <a:pt x="240448" y="192361"/>
                </a:cubicBezTo>
                <a:close/>
                <a:moveTo>
                  <a:pt x="427262" y="140707"/>
                </a:moveTo>
                <a:lnTo>
                  <a:pt x="489452" y="140707"/>
                </a:lnTo>
                <a:cubicBezTo>
                  <a:pt x="493690" y="140707"/>
                  <a:pt x="497436" y="143561"/>
                  <a:pt x="498421" y="147694"/>
                </a:cubicBezTo>
                <a:lnTo>
                  <a:pt x="505616" y="177416"/>
                </a:lnTo>
                <a:cubicBezTo>
                  <a:pt x="506306" y="180172"/>
                  <a:pt x="505715" y="183026"/>
                  <a:pt x="503941" y="185290"/>
                </a:cubicBezTo>
                <a:cubicBezTo>
                  <a:pt x="502167" y="187455"/>
                  <a:pt x="499505" y="188833"/>
                  <a:pt x="496746" y="188833"/>
                </a:cubicBezTo>
                <a:lnTo>
                  <a:pt x="419968" y="188833"/>
                </a:lnTo>
                <a:cubicBezTo>
                  <a:pt x="417209" y="188833"/>
                  <a:pt x="414547" y="187455"/>
                  <a:pt x="412773" y="185290"/>
                </a:cubicBezTo>
                <a:cubicBezTo>
                  <a:pt x="410999" y="183026"/>
                  <a:pt x="410408" y="180172"/>
                  <a:pt x="411098" y="177416"/>
                </a:cubicBezTo>
                <a:lnTo>
                  <a:pt x="418293" y="147694"/>
                </a:lnTo>
                <a:cubicBezTo>
                  <a:pt x="419278" y="143561"/>
                  <a:pt x="423024" y="140707"/>
                  <a:pt x="427262" y="140707"/>
                </a:cubicBezTo>
                <a:close/>
                <a:moveTo>
                  <a:pt x="119103" y="140707"/>
                </a:moveTo>
                <a:lnTo>
                  <a:pt x="181293" y="140707"/>
                </a:lnTo>
                <a:cubicBezTo>
                  <a:pt x="185531" y="140707"/>
                  <a:pt x="189277" y="143561"/>
                  <a:pt x="190262" y="147694"/>
                </a:cubicBezTo>
                <a:lnTo>
                  <a:pt x="197457" y="177416"/>
                </a:lnTo>
                <a:cubicBezTo>
                  <a:pt x="198147" y="180172"/>
                  <a:pt x="197556" y="183026"/>
                  <a:pt x="195782" y="185290"/>
                </a:cubicBezTo>
                <a:cubicBezTo>
                  <a:pt x="194008" y="187455"/>
                  <a:pt x="191346" y="188833"/>
                  <a:pt x="188587" y="188833"/>
                </a:cubicBezTo>
                <a:lnTo>
                  <a:pt x="111809" y="188833"/>
                </a:lnTo>
                <a:cubicBezTo>
                  <a:pt x="109050" y="188833"/>
                  <a:pt x="106388" y="187455"/>
                  <a:pt x="104614" y="185290"/>
                </a:cubicBezTo>
                <a:cubicBezTo>
                  <a:pt x="102840" y="183026"/>
                  <a:pt x="102249" y="180172"/>
                  <a:pt x="102939" y="177416"/>
                </a:cubicBezTo>
                <a:lnTo>
                  <a:pt x="110134" y="147694"/>
                </a:lnTo>
                <a:cubicBezTo>
                  <a:pt x="111119" y="143561"/>
                  <a:pt x="114865" y="140707"/>
                  <a:pt x="119103" y="140707"/>
                </a:cubicBezTo>
                <a:close/>
                <a:moveTo>
                  <a:pt x="264120" y="95193"/>
                </a:moveTo>
                <a:lnTo>
                  <a:pt x="344436" y="95193"/>
                </a:lnTo>
                <a:cubicBezTo>
                  <a:pt x="348674" y="95193"/>
                  <a:pt x="352418" y="98046"/>
                  <a:pt x="353404" y="102177"/>
                </a:cubicBezTo>
                <a:lnTo>
                  <a:pt x="363357" y="143198"/>
                </a:lnTo>
                <a:cubicBezTo>
                  <a:pt x="364047" y="145952"/>
                  <a:pt x="363357" y="148805"/>
                  <a:pt x="361583" y="151067"/>
                </a:cubicBezTo>
                <a:cubicBezTo>
                  <a:pt x="359908" y="153232"/>
                  <a:pt x="357247" y="154609"/>
                  <a:pt x="354389" y="154609"/>
                </a:cubicBezTo>
                <a:lnTo>
                  <a:pt x="254167" y="154609"/>
                </a:lnTo>
                <a:cubicBezTo>
                  <a:pt x="251309" y="154609"/>
                  <a:pt x="248648" y="153232"/>
                  <a:pt x="246874" y="151067"/>
                </a:cubicBezTo>
                <a:cubicBezTo>
                  <a:pt x="245199" y="148805"/>
                  <a:pt x="244509" y="145952"/>
                  <a:pt x="245199" y="143198"/>
                </a:cubicBezTo>
                <a:lnTo>
                  <a:pt x="255152" y="102177"/>
                </a:lnTo>
                <a:cubicBezTo>
                  <a:pt x="256138" y="98046"/>
                  <a:pt x="259882" y="95193"/>
                  <a:pt x="264120" y="95193"/>
                </a:cubicBezTo>
                <a:close/>
                <a:moveTo>
                  <a:pt x="445891" y="63579"/>
                </a:moveTo>
                <a:lnTo>
                  <a:pt x="470726" y="63579"/>
                </a:lnTo>
                <a:cubicBezTo>
                  <a:pt x="475062" y="63579"/>
                  <a:pt x="478709" y="66533"/>
                  <a:pt x="479694" y="70668"/>
                </a:cubicBezTo>
                <a:lnTo>
                  <a:pt x="486494" y="98730"/>
                </a:lnTo>
                <a:cubicBezTo>
                  <a:pt x="487184" y="101487"/>
                  <a:pt x="486593" y="104342"/>
                  <a:pt x="484819" y="106607"/>
                </a:cubicBezTo>
                <a:cubicBezTo>
                  <a:pt x="483045" y="108773"/>
                  <a:pt x="480384" y="110152"/>
                  <a:pt x="477625" y="110152"/>
                </a:cubicBezTo>
                <a:lnTo>
                  <a:pt x="439091" y="110152"/>
                </a:lnTo>
                <a:cubicBezTo>
                  <a:pt x="436332" y="110152"/>
                  <a:pt x="433671" y="108773"/>
                  <a:pt x="431897" y="106607"/>
                </a:cubicBezTo>
                <a:cubicBezTo>
                  <a:pt x="430123" y="104342"/>
                  <a:pt x="429532" y="101487"/>
                  <a:pt x="430222" y="98730"/>
                </a:cubicBezTo>
                <a:lnTo>
                  <a:pt x="437022" y="70668"/>
                </a:lnTo>
                <a:cubicBezTo>
                  <a:pt x="438007" y="66533"/>
                  <a:pt x="441654" y="63579"/>
                  <a:pt x="445891" y="63579"/>
                </a:cubicBezTo>
                <a:close/>
                <a:moveTo>
                  <a:pt x="137731" y="63579"/>
                </a:moveTo>
                <a:lnTo>
                  <a:pt x="162566" y="63579"/>
                </a:lnTo>
                <a:cubicBezTo>
                  <a:pt x="166902" y="63579"/>
                  <a:pt x="170549" y="66533"/>
                  <a:pt x="171534" y="70668"/>
                </a:cubicBezTo>
                <a:lnTo>
                  <a:pt x="178334" y="98730"/>
                </a:lnTo>
                <a:cubicBezTo>
                  <a:pt x="179024" y="101487"/>
                  <a:pt x="178433" y="104342"/>
                  <a:pt x="176659" y="106607"/>
                </a:cubicBezTo>
                <a:cubicBezTo>
                  <a:pt x="174885" y="108773"/>
                  <a:pt x="172224" y="110152"/>
                  <a:pt x="169465" y="110152"/>
                </a:cubicBezTo>
                <a:lnTo>
                  <a:pt x="130931" y="110152"/>
                </a:lnTo>
                <a:cubicBezTo>
                  <a:pt x="128172" y="110152"/>
                  <a:pt x="125511" y="108773"/>
                  <a:pt x="123737" y="106607"/>
                </a:cubicBezTo>
                <a:cubicBezTo>
                  <a:pt x="121963" y="104342"/>
                  <a:pt x="121372" y="101487"/>
                  <a:pt x="122062" y="98730"/>
                </a:cubicBezTo>
                <a:lnTo>
                  <a:pt x="128862" y="70668"/>
                </a:lnTo>
                <a:cubicBezTo>
                  <a:pt x="129847" y="66533"/>
                  <a:pt x="133494" y="63579"/>
                  <a:pt x="137731" y="63579"/>
                </a:cubicBezTo>
                <a:close/>
                <a:moveTo>
                  <a:pt x="287273" y="0"/>
                </a:moveTo>
                <a:lnTo>
                  <a:pt x="321284" y="0"/>
                </a:lnTo>
                <a:cubicBezTo>
                  <a:pt x="325621" y="0"/>
                  <a:pt x="329268" y="2850"/>
                  <a:pt x="330254" y="6978"/>
                </a:cubicBezTo>
                <a:lnTo>
                  <a:pt x="339718" y="45996"/>
                </a:lnTo>
                <a:cubicBezTo>
                  <a:pt x="340408" y="48748"/>
                  <a:pt x="339817" y="51598"/>
                  <a:pt x="338042" y="53859"/>
                </a:cubicBezTo>
                <a:cubicBezTo>
                  <a:pt x="336268" y="56021"/>
                  <a:pt x="333606" y="57299"/>
                  <a:pt x="330846" y="57299"/>
                </a:cubicBezTo>
                <a:lnTo>
                  <a:pt x="277711" y="57299"/>
                </a:lnTo>
                <a:cubicBezTo>
                  <a:pt x="274951" y="57299"/>
                  <a:pt x="272289" y="56021"/>
                  <a:pt x="270515" y="53859"/>
                </a:cubicBezTo>
                <a:cubicBezTo>
                  <a:pt x="268740" y="51598"/>
                  <a:pt x="268149" y="48748"/>
                  <a:pt x="268839" y="45996"/>
                </a:cubicBezTo>
                <a:lnTo>
                  <a:pt x="278303" y="6978"/>
                </a:lnTo>
                <a:cubicBezTo>
                  <a:pt x="279289" y="2850"/>
                  <a:pt x="282936" y="0"/>
                  <a:pt x="287273" y="0"/>
                </a:cubicBezTo>
                <a:close/>
              </a:path>
            </a:pathLst>
          </a:custGeom>
          <a:gradFill>
            <a:gsLst>
              <a:gs pos="100000">
                <a:schemeClr val="bg1">
                  <a:alpha val="0"/>
                </a:schemeClr>
              </a:gs>
              <a:gs pos="0">
                <a:schemeClr val="accent1">
                  <a:lumMod val="30000"/>
                  <a:lumOff val="70000"/>
                  <a:alpha val="66000"/>
                </a:schemeClr>
              </a:gs>
            </a:gsLst>
            <a:lin ang="0" scaled="1"/>
          </a:gradFill>
          <a:ln>
            <a:noFill/>
          </a:ln>
          <a:scene3d>
            <a:camera prst="perspectiveContrastingRightFacing">
              <a:rot lat="623785" lon="18963666" rev="206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raffic-cones_62699">
            <a:extLst>
              <a:ext uri="{FF2B5EF4-FFF2-40B4-BE49-F238E27FC236}">
                <a16:creationId xmlns:a16="http://schemas.microsoft.com/office/drawing/2014/main" id="{86DFD2D3-4192-2348-67D2-07D690FF82EA}"/>
              </a:ext>
            </a:extLst>
          </p:cNvPr>
          <p:cNvSpPr/>
          <p:nvPr/>
        </p:nvSpPr>
        <p:spPr>
          <a:xfrm>
            <a:off x="1613883" y="4223013"/>
            <a:ext cx="348267" cy="372903"/>
          </a:xfrm>
          <a:custGeom>
            <a:avLst/>
            <a:gdLst>
              <a:gd name="T0" fmla="*/ 720 w 746"/>
              <a:gd name="T1" fmla="*/ 160 h 800"/>
              <a:gd name="T2" fmla="*/ 613 w 746"/>
              <a:gd name="T3" fmla="*/ 160 h 800"/>
              <a:gd name="T4" fmla="*/ 640 w 746"/>
              <a:gd name="T5" fmla="*/ 73 h 800"/>
              <a:gd name="T6" fmla="*/ 493 w 746"/>
              <a:gd name="T7" fmla="*/ 73 h 800"/>
              <a:gd name="T8" fmla="*/ 520 w 746"/>
              <a:gd name="T9" fmla="*/ 160 h 800"/>
              <a:gd name="T10" fmla="*/ 373 w 746"/>
              <a:gd name="T11" fmla="*/ 160 h 800"/>
              <a:gd name="T12" fmla="*/ 226 w 746"/>
              <a:gd name="T13" fmla="*/ 130 h 800"/>
              <a:gd name="T14" fmla="*/ 180 w 746"/>
              <a:gd name="T15" fmla="*/ 0 h 800"/>
              <a:gd name="T16" fmla="*/ 133 w 746"/>
              <a:gd name="T17" fmla="*/ 130 h 800"/>
              <a:gd name="T18" fmla="*/ 106 w 746"/>
              <a:gd name="T19" fmla="*/ 160 h 800"/>
              <a:gd name="T20" fmla="*/ 0 w 746"/>
              <a:gd name="T21" fmla="*/ 173 h 800"/>
              <a:gd name="T22" fmla="*/ 13 w 746"/>
              <a:gd name="T23" fmla="*/ 347 h 800"/>
              <a:gd name="T24" fmla="*/ 120 w 746"/>
              <a:gd name="T25" fmla="*/ 347 h 800"/>
              <a:gd name="T26" fmla="*/ 40 w 746"/>
              <a:gd name="T27" fmla="*/ 782 h 800"/>
              <a:gd name="T28" fmla="*/ 53 w 746"/>
              <a:gd name="T29" fmla="*/ 800 h 800"/>
              <a:gd name="T30" fmla="*/ 159 w 746"/>
              <a:gd name="T31" fmla="*/ 791 h 800"/>
              <a:gd name="T32" fmla="*/ 510 w 746"/>
              <a:gd name="T33" fmla="*/ 587 h 800"/>
              <a:gd name="T34" fmla="*/ 600 w 746"/>
              <a:gd name="T35" fmla="*/ 800 h 800"/>
              <a:gd name="T36" fmla="*/ 704 w 746"/>
              <a:gd name="T37" fmla="*/ 794 h 800"/>
              <a:gd name="T38" fmla="*/ 552 w 746"/>
              <a:gd name="T39" fmla="*/ 347 h 800"/>
              <a:gd name="T40" fmla="*/ 733 w 746"/>
              <a:gd name="T41" fmla="*/ 347 h 800"/>
              <a:gd name="T42" fmla="*/ 746 w 746"/>
              <a:gd name="T43" fmla="*/ 173 h 800"/>
              <a:gd name="T44" fmla="*/ 141 w 746"/>
              <a:gd name="T45" fmla="*/ 320 h 800"/>
              <a:gd name="T46" fmla="*/ 213 w 746"/>
              <a:gd name="T47" fmla="*/ 187 h 800"/>
              <a:gd name="T48" fmla="*/ 285 w 746"/>
              <a:gd name="T49" fmla="*/ 320 h 800"/>
              <a:gd name="T50" fmla="*/ 141 w 746"/>
              <a:gd name="T51" fmla="*/ 320 h 800"/>
              <a:gd name="T52" fmla="*/ 473 w 746"/>
              <a:gd name="T53" fmla="*/ 480 h 800"/>
              <a:gd name="T54" fmla="*/ 316 w 746"/>
              <a:gd name="T55" fmla="*/ 347 h 800"/>
              <a:gd name="T56" fmla="*/ 430 w 746"/>
              <a:gd name="T57" fmla="*/ 347 h 800"/>
              <a:gd name="T58" fmla="*/ 440 w 746"/>
              <a:gd name="T59" fmla="*/ 320 h 800"/>
              <a:gd name="T60" fmla="*/ 475 w 746"/>
              <a:gd name="T61" fmla="*/ 187 h 800"/>
              <a:gd name="T62" fmla="*/ 600 w 746"/>
              <a:gd name="T63" fmla="*/ 187 h 800"/>
              <a:gd name="T64" fmla="*/ 538 w 746"/>
              <a:gd name="T65" fmla="*/ 320 h 800"/>
              <a:gd name="T66" fmla="*/ 546 w 746"/>
              <a:gd name="T67" fmla="*/ 144 h 800"/>
              <a:gd name="T68" fmla="*/ 555 w 746"/>
              <a:gd name="T69" fmla="*/ 146 h 800"/>
              <a:gd name="T70" fmla="*/ 566 w 746"/>
              <a:gd name="T71" fmla="*/ 147 h 800"/>
              <a:gd name="T72" fmla="*/ 578 w 746"/>
              <a:gd name="T73" fmla="*/ 146 h 800"/>
              <a:gd name="T74" fmla="*/ 586 w 746"/>
              <a:gd name="T75" fmla="*/ 144 h 800"/>
              <a:gd name="T76" fmla="*/ 546 w 746"/>
              <a:gd name="T77" fmla="*/ 160 h 800"/>
              <a:gd name="T78" fmla="*/ 160 w 746"/>
              <a:gd name="T79" fmla="*/ 144 h 800"/>
              <a:gd name="T80" fmla="*/ 168 w 746"/>
              <a:gd name="T81" fmla="*/ 146 h 800"/>
              <a:gd name="T82" fmla="*/ 180 w 746"/>
              <a:gd name="T83" fmla="*/ 147 h 800"/>
              <a:gd name="T84" fmla="*/ 191 w 746"/>
              <a:gd name="T85" fmla="*/ 146 h 800"/>
              <a:gd name="T86" fmla="*/ 200 w 746"/>
              <a:gd name="T87" fmla="*/ 144 h 800"/>
              <a:gd name="T88" fmla="*/ 160 w 746"/>
              <a:gd name="T89" fmla="*/ 160 h 800"/>
              <a:gd name="T90" fmla="*/ 85 w 746"/>
              <a:gd name="T91" fmla="*/ 187 h 800"/>
              <a:gd name="T92" fmla="*/ 26 w 746"/>
              <a:gd name="T93" fmla="*/ 187 h 800"/>
              <a:gd name="T94" fmla="*/ 661 w 746"/>
              <a:gd name="T95" fmla="*/ 320 h 800"/>
              <a:gd name="T96" fmla="*/ 720 w 746"/>
              <a:gd name="T97" fmla="*/ 32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6" h="800">
                <a:moveTo>
                  <a:pt x="733" y="160"/>
                </a:moveTo>
                <a:lnTo>
                  <a:pt x="720" y="160"/>
                </a:lnTo>
                <a:lnTo>
                  <a:pt x="626" y="160"/>
                </a:lnTo>
                <a:lnTo>
                  <a:pt x="613" y="160"/>
                </a:lnTo>
                <a:lnTo>
                  <a:pt x="613" y="130"/>
                </a:lnTo>
                <a:cubicBezTo>
                  <a:pt x="629" y="116"/>
                  <a:pt x="640" y="96"/>
                  <a:pt x="640" y="73"/>
                </a:cubicBezTo>
                <a:cubicBezTo>
                  <a:pt x="640" y="33"/>
                  <a:pt x="607" y="0"/>
                  <a:pt x="566" y="0"/>
                </a:cubicBezTo>
                <a:cubicBezTo>
                  <a:pt x="526" y="0"/>
                  <a:pt x="493" y="33"/>
                  <a:pt x="493" y="73"/>
                </a:cubicBezTo>
                <a:cubicBezTo>
                  <a:pt x="493" y="96"/>
                  <a:pt x="503" y="116"/>
                  <a:pt x="520" y="130"/>
                </a:cubicBezTo>
                <a:lnTo>
                  <a:pt x="520" y="160"/>
                </a:lnTo>
                <a:lnTo>
                  <a:pt x="466" y="160"/>
                </a:lnTo>
                <a:lnTo>
                  <a:pt x="373" y="160"/>
                </a:lnTo>
                <a:lnTo>
                  <a:pt x="226" y="160"/>
                </a:lnTo>
                <a:lnTo>
                  <a:pt x="226" y="130"/>
                </a:lnTo>
                <a:cubicBezTo>
                  <a:pt x="243" y="116"/>
                  <a:pt x="253" y="96"/>
                  <a:pt x="253" y="73"/>
                </a:cubicBezTo>
                <a:cubicBezTo>
                  <a:pt x="253" y="33"/>
                  <a:pt x="220" y="0"/>
                  <a:pt x="180" y="0"/>
                </a:cubicBezTo>
                <a:cubicBezTo>
                  <a:pt x="139" y="0"/>
                  <a:pt x="106" y="33"/>
                  <a:pt x="106" y="73"/>
                </a:cubicBezTo>
                <a:cubicBezTo>
                  <a:pt x="106" y="96"/>
                  <a:pt x="117" y="116"/>
                  <a:pt x="133" y="130"/>
                </a:cubicBezTo>
                <a:lnTo>
                  <a:pt x="133" y="160"/>
                </a:lnTo>
                <a:lnTo>
                  <a:pt x="106" y="160"/>
                </a:lnTo>
                <a:lnTo>
                  <a:pt x="13" y="160"/>
                </a:lnTo>
                <a:cubicBezTo>
                  <a:pt x="6" y="160"/>
                  <a:pt x="0" y="166"/>
                  <a:pt x="0" y="173"/>
                </a:cubicBezTo>
                <a:lnTo>
                  <a:pt x="0" y="333"/>
                </a:lnTo>
                <a:cubicBezTo>
                  <a:pt x="0" y="341"/>
                  <a:pt x="6" y="347"/>
                  <a:pt x="13" y="347"/>
                </a:cubicBezTo>
                <a:lnTo>
                  <a:pt x="26" y="347"/>
                </a:lnTo>
                <a:lnTo>
                  <a:pt x="120" y="347"/>
                </a:lnTo>
                <a:lnTo>
                  <a:pt x="194" y="347"/>
                </a:lnTo>
                <a:lnTo>
                  <a:pt x="40" y="782"/>
                </a:lnTo>
                <a:cubicBezTo>
                  <a:pt x="39" y="786"/>
                  <a:pt x="40" y="791"/>
                  <a:pt x="42" y="794"/>
                </a:cubicBezTo>
                <a:cubicBezTo>
                  <a:pt x="45" y="798"/>
                  <a:pt x="49" y="800"/>
                  <a:pt x="53" y="800"/>
                </a:cubicBezTo>
                <a:lnTo>
                  <a:pt x="146" y="800"/>
                </a:lnTo>
                <a:cubicBezTo>
                  <a:pt x="152" y="800"/>
                  <a:pt x="157" y="797"/>
                  <a:pt x="159" y="791"/>
                </a:cubicBezTo>
                <a:lnTo>
                  <a:pt x="236" y="587"/>
                </a:lnTo>
                <a:lnTo>
                  <a:pt x="510" y="587"/>
                </a:lnTo>
                <a:lnTo>
                  <a:pt x="587" y="791"/>
                </a:lnTo>
                <a:cubicBezTo>
                  <a:pt x="589" y="797"/>
                  <a:pt x="594" y="800"/>
                  <a:pt x="600" y="800"/>
                </a:cubicBezTo>
                <a:lnTo>
                  <a:pt x="693" y="800"/>
                </a:lnTo>
                <a:cubicBezTo>
                  <a:pt x="697" y="800"/>
                  <a:pt x="701" y="798"/>
                  <a:pt x="704" y="794"/>
                </a:cubicBezTo>
                <a:cubicBezTo>
                  <a:pt x="706" y="791"/>
                  <a:pt x="707" y="786"/>
                  <a:pt x="706" y="782"/>
                </a:cubicBezTo>
                <a:lnTo>
                  <a:pt x="552" y="347"/>
                </a:lnTo>
                <a:lnTo>
                  <a:pt x="640" y="347"/>
                </a:lnTo>
                <a:lnTo>
                  <a:pt x="733" y="347"/>
                </a:lnTo>
                <a:cubicBezTo>
                  <a:pt x="740" y="347"/>
                  <a:pt x="746" y="341"/>
                  <a:pt x="746" y="333"/>
                </a:cubicBezTo>
                <a:lnTo>
                  <a:pt x="746" y="173"/>
                </a:lnTo>
                <a:cubicBezTo>
                  <a:pt x="746" y="166"/>
                  <a:pt x="740" y="160"/>
                  <a:pt x="733" y="160"/>
                </a:cubicBezTo>
                <a:close/>
                <a:moveTo>
                  <a:pt x="141" y="320"/>
                </a:moveTo>
                <a:lnTo>
                  <a:pt x="208" y="187"/>
                </a:lnTo>
                <a:lnTo>
                  <a:pt x="213" y="187"/>
                </a:lnTo>
                <a:lnTo>
                  <a:pt x="351" y="187"/>
                </a:lnTo>
                <a:lnTo>
                  <a:pt x="285" y="320"/>
                </a:lnTo>
                <a:lnTo>
                  <a:pt x="213" y="320"/>
                </a:lnTo>
                <a:lnTo>
                  <a:pt x="141" y="320"/>
                </a:lnTo>
                <a:close/>
                <a:moveTo>
                  <a:pt x="430" y="347"/>
                </a:moveTo>
                <a:lnTo>
                  <a:pt x="473" y="480"/>
                </a:lnTo>
                <a:lnTo>
                  <a:pt x="273" y="480"/>
                </a:lnTo>
                <a:lnTo>
                  <a:pt x="316" y="347"/>
                </a:lnTo>
                <a:lnTo>
                  <a:pt x="386" y="347"/>
                </a:lnTo>
                <a:lnTo>
                  <a:pt x="430" y="347"/>
                </a:lnTo>
                <a:close/>
                <a:moveTo>
                  <a:pt x="533" y="320"/>
                </a:moveTo>
                <a:lnTo>
                  <a:pt x="440" y="320"/>
                </a:lnTo>
                <a:lnTo>
                  <a:pt x="408" y="320"/>
                </a:lnTo>
                <a:lnTo>
                  <a:pt x="475" y="187"/>
                </a:lnTo>
                <a:lnTo>
                  <a:pt x="533" y="187"/>
                </a:lnTo>
                <a:lnTo>
                  <a:pt x="600" y="187"/>
                </a:lnTo>
                <a:lnTo>
                  <a:pt x="605" y="187"/>
                </a:lnTo>
                <a:lnTo>
                  <a:pt x="538" y="320"/>
                </a:lnTo>
                <a:lnTo>
                  <a:pt x="533" y="320"/>
                </a:lnTo>
                <a:close/>
                <a:moveTo>
                  <a:pt x="546" y="144"/>
                </a:moveTo>
                <a:cubicBezTo>
                  <a:pt x="547" y="144"/>
                  <a:pt x="547" y="144"/>
                  <a:pt x="548" y="144"/>
                </a:cubicBezTo>
                <a:cubicBezTo>
                  <a:pt x="550" y="145"/>
                  <a:pt x="552" y="145"/>
                  <a:pt x="555" y="146"/>
                </a:cubicBezTo>
                <a:cubicBezTo>
                  <a:pt x="556" y="146"/>
                  <a:pt x="556" y="146"/>
                  <a:pt x="557" y="146"/>
                </a:cubicBezTo>
                <a:cubicBezTo>
                  <a:pt x="560" y="146"/>
                  <a:pt x="563" y="147"/>
                  <a:pt x="566" y="147"/>
                </a:cubicBezTo>
                <a:cubicBezTo>
                  <a:pt x="569" y="147"/>
                  <a:pt x="573" y="146"/>
                  <a:pt x="576" y="146"/>
                </a:cubicBezTo>
                <a:cubicBezTo>
                  <a:pt x="576" y="146"/>
                  <a:pt x="577" y="146"/>
                  <a:pt x="578" y="146"/>
                </a:cubicBezTo>
                <a:cubicBezTo>
                  <a:pt x="580" y="145"/>
                  <a:pt x="583" y="145"/>
                  <a:pt x="585" y="144"/>
                </a:cubicBezTo>
                <a:cubicBezTo>
                  <a:pt x="585" y="144"/>
                  <a:pt x="586" y="144"/>
                  <a:pt x="586" y="144"/>
                </a:cubicBezTo>
                <a:lnTo>
                  <a:pt x="586" y="160"/>
                </a:lnTo>
                <a:lnTo>
                  <a:pt x="546" y="160"/>
                </a:lnTo>
                <a:lnTo>
                  <a:pt x="546" y="144"/>
                </a:lnTo>
                <a:close/>
                <a:moveTo>
                  <a:pt x="160" y="144"/>
                </a:moveTo>
                <a:cubicBezTo>
                  <a:pt x="160" y="144"/>
                  <a:pt x="161" y="144"/>
                  <a:pt x="161" y="144"/>
                </a:cubicBezTo>
                <a:cubicBezTo>
                  <a:pt x="163" y="145"/>
                  <a:pt x="166" y="145"/>
                  <a:pt x="168" y="146"/>
                </a:cubicBezTo>
                <a:cubicBezTo>
                  <a:pt x="169" y="146"/>
                  <a:pt x="170" y="146"/>
                  <a:pt x="170" y="146"/>
                </a:cubicBezTo>
                <a:cubicBezTo>
                  <a:pt x="173" y="146"/>
                  <a:pt x="177" y="147"/>
                  <a:pt x="180" y="147"/>
                </a:cubicBezTo>
                <a:cubicBezTo>
                  <a:pt x="183" y="147"/>
                  <a:pt x="186" y="146"/>
                  <a:pt x="189" y="146"/>
                </a:cubicBezTo>
                <a:cubicBezTo>
                  <a:pt x="190" y="146"/>
                  <a:pt x="190" y="146"/>
                  <a:pt x="191" y="146"/>
                </a:cubicBezTo>
                <a:cubicBezTo>
                  <a:pt x="194" y="145"/>
                  <a:pt x="196" y="145"/>
                  <a:pt x="198" y="144"/>
                </a:cubicBezTo>
                <a:cubicBezTo>
                  <a:pt x="199" y="144"/>
                  <a:pt x="199" y="144"/>
                  <a:pt x="200" y="144"/>
                </a:cubicBezTo>
                <a:lnTo>
                  <a:pt x="200" y="160"/>
                </a:lnTo>
                <a:lnTo>
                  <a:pt x="160" y="160"/>
                </a:lnTo>
                <a:lnTo>
                  <a:pt x="160" y="144"/>
                </a:lnTo>
                <a:close/>
                <a:moveTo>
                  <a:pt x="85" y="187"/>
                </a:moveTo>
                <a:lnTo>
                  <a:pt x="26" y="304"/>
                </a:lnTo>
                <a:lnTo>
                  <a:pt x="26" y="187"/>
                </a:lnTo>
                <a:lnTo>
                  <a:pt x="85" y="187"/>
                </a:lnTo>
                <a:close/>
                <a:moveTo>
                  <a:pt x="661" y="320"/>
                </a:moveTo>
                <a:lnTo>
                  <a:pt x="720" y="203"/>
                </a:lnTo>
                <a:lnTo>
                  <a:pt x="720" y="320"/>
                </a:lnTo>
                <a:lnTo>
                  <a:pt x="661" y="320"/>
                </a:lnTo>
                <a:close/>
              </a:path>
            </a:pathLst>
          </a:custGeom>
          <a:gradFill>
            <a:gsLst>
              <a:gs pos="100000">
                <a:schemeClr val="bg1">
                  <a:alpha val="0"/>
                </a:schemeClr>
              </a:gs>
              <a:gs pos="0">
                <a:schemeClr val="accent1">
                  <a:lumMod val="30000"/>
                  <a:lumOff val="70000"/>
                  <a:alpha val="66000"/>
                </a:schemeClr>
              </a:gs>
            </a:gsLst>
            <a:lin ang="0" scaled="1"/>
          </a:gradFill>
          <a:ln>
            <a:noFill/>
          </a:ln>
          <a:scene3d>
            <a:camera prst="perspectiveContrastingRightFacing">
              <a:rot lat="886661" lon="19111821" rev="174552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2" name="taxi_108292">
            <a:extLst>
              <a:ext uri="{FF2B5EF4-FFF2-40B4-BE49-F238E27FC236}">
                <a16:creationId xmlns:a16="http://schemas.microsoft.com/office/drawing/2014/main" id="{5A0CD522-73A2-2A0B-5EA6-9F91B47980D6}"/>
              </a:ext>
            </a:extLst>
          </p:cNvPr>
          <p:cNvSpPr/>
          <p:nvPr/>
        </p:nvSpPr>
        <p:spPr>
          <a:xfrm>
            <a:off x="11321306" y="1446855"/>
            <a:ext cx="609685" cy="576320"/>
          </a:xfrm>
          <a:custGeom>
            <a:avLst/>
            <a:gdLst>
              <a:gd name="connsiteX0" fmla="*/ 489636 w 604745"/>
              <a:gd name="connsiteY0" fmla="*/ 467081 h 571651"/>
              <a:gd name="connsiteX1" fmla="*/ 489636 w 604745"/>
              <a:gd name="connsiteY1" fmla="*/ 522640 h 571651"/>
              <a:gd name="connsiteX2" fmla="*/ 504660 w 604745"/>
              <a:gd name="connsiteY2" fmla="*/ 537850 h 571651"/>
              <a:gd name="connsiteX3" fmla="*/ 510796 w 604745"/>
              <a:gd name="connsiteY3" fmla="*/ 537850 h 571651"/>
              <a:gd name="connsiteX4" fmla="*/ 526031 w 604745"/>
              <a:gd name="connsiteY4" fmla="*/ 522640 h 571651"/>
              <a:gd name="connsiteX5" fmla="*/ 526031 w 604745"/>
              <a:gd name="connsiteY5" fmla="*/ 467081 h 571651"/>
              <a:gd name="connsiteX6" fmla="*/ 78714 w 604745"/>
              <a:gd name="connsiteY6" fmla="*/ 467081 h 571651"/>
              <a:gd name="connsiteX7" fmla="*/ 78714 w 604745"/>
              <a:gd name="connsiteY7" fmla="*/ 522640 h 571651"/>
              <a:gd name="connsiteX8" fmla="*/ 93949 w 604745"/>
              <a:gd name="connsiteY8" fmla="*/ 537850 h 571651"/>
              <a:gd name="connsiteX9" fmla="*/ 100086 w 604745"/>
              <a:gd name="connsiteY9" fmla="*/ 537850 h 571651"/>
              <a:gd name="connsiteX10" fmla="*/ 115321 w 604745"/>
              <a:gd name="connsiteY10" fmla="*/ 522640 h 571651"/>
              <a:gd name="connsiteX11" fmla="*/ 115321 w 604745"/>
              <a:gd name="connsiteY11" fmla="*/ 467081 h 571651"/>
              <a:gd name="connsiteX12" fmla="*/ 479668 w 604745"/>
              <a:gd name="connsiteY12" fmla="*/ 346255 h 571651"/>
              <a:gd name="connsiteX13" fmla="*/ 468880 w 604745"/>
              <a:gd name="connsiteY13" fmla="*/ 357026 h 571651"/>
              <a:gd name="connsiteX14" fmla="*/ 479668 w 604745"/>
              <a:gd name="connsiteY14" fmla="*/ 367797 h 571651"/>
              <a:gd name="connsiteX15" fmla="*/ 490455 w 604745"/>
              <a:gd name="connsiteY15" fmla="*/ 357026 h 571651"/>
              <a:gd name="connsiteX16" fmla="*/ 479668 w 604745"/>
              <a:gd name="connsiteY16" fmla="*/ 346255 h 571651"/>
              <a:gd name="connsiteX17" fmla="*/ 125042 w 604745"/>
              <a:gd name="connsiteY17" fmla="*/ 346255 h 571651"/>
              <a:gd name="connsiteX18" fmla="*/ 114245 w 604745"/>
              <a:gd name="connsiteY18" fmla="*/ 357026 h 571651"/>
              <a:gd name="connsiteX19" fmla="*/ 125042 w 604745"/>
              <a:gd name="connsiteY19" fmla="*/ 367797 h 571651"/>
              <a:gd name="connsiteX20" fmla="*/ 136050 w 604745"/>
              <a:gd name="connsiteY20" fmla="*/ 357026 h 571651"/>
              <a:gd name="connsiteX21" fmla="*/ 125042 w 604745"/>
              <a:gd name="connsiteY21" fmla="*/ 346255 h 571651"/>
              <a:gd name="connsiteX22" fmla="*/ 479668 w 604745"/>
              <a:gd name="connsiteY22" fmla="*/ 312464 h 571651"/>
              <a:gd name="connsiteX23" fmla="*/ 524300 w 604745"/>
              <a:gd name="connsiteY23" fmla="*/ 357026 h 571651"/>
              <a:gd name="connsiteX24" fmla="*/ 479668 w 604745"/>
              <a:gd name="connsiteY24" fmla="*/ 401588 h 571651"/>
              <a:gd name="connsiteX25" fmla="*/ 435035 w 604745"/>
              <a:gd name="connsiteY25" fmla="*/ 357026 h 571651"/>
              <a:gd name="connsiteX26" fmla="*/ 479668 w 604745"/>
              <a:gd name="connsiteY26" fmla="*/ 312464 h 571651"/>
              <a:gd name="connsiteX27" fmla="*/ 125042 w 604745"/>
              <a:gd name="connsiteY27" fmla="*/ 312464 h 571651"/>
              <a:gd name="connsiteX28" fmla="*/ 169921 w 604745"/>
              <a:gd name="connsiteY28" fmla="*/ 357026 h 571651"/>
              <a:gd name="connsiteX29" fmla="*/ 125042 w 604745"/>
              <a:gd name="connsiteY29" fmla="*/ 401588 h 571651"/>
              <a:gd name="connsiteX30" fmla="*/ 80374 w 604745"/>
              <a:gd name="connsiteY30" fmla="*/ 357026 h 571651"/>
              <a:gd name="connsiteX31" fmla="*/ 125042 w 604745"/>
              <a:gd name="connsiteY31" fmla="*/ 312464 h 571651"/>
              <a:gd name="connsiteX32" fmla="*/ 93103 w 604745"/>
              <a:gd name="connsiteY32" fmla="*/ 280755 h 571651"/>
              <a:gd name="connsiteX33" fmla="*/ 33856 w 604745"/>
              <a:gd name="connsiteY33" fmla="*/ 339906 h 571651"/>
              <a:gd name="connsiteX34" fmla="*/ 33856 w 604745"/>
              <a:gd name="connsiteY34" fmla="*/ 433280 h 571651"/>
              <a:gd name="connsiteX35" fmla="*/ 570889 w 604745"/>
              <a:gd name="connsiteY35" fmla="*/ 433280 h 571651"/>
              <a:gd name="connsiteX36" fmla="*/ 570889 w 604745"/>
              <a:gd name="connsiteY36" fmla="*/ 339906 h 571651"/>
              <a:gd name="connsiteX37" fmla="*/ 511642 w 604745"/>
              <a:gd name="connsiteY37" fmla="*/ 280755 h 571651"/>
              <a:gd name="connsiteX38" fmla="*/ 136692 w 604745"/>
              <a:gd name="connsiteY38" fmla="*/ 144286 h 571651"/>
              <a:gd name="connsiteX39" fmla="*/ 115955 w 604745"/>
              <a:gd name="connsiteY39" fmla="*/ 246955 h 571651"/>
              <a:gd name="connsiteX40" fmla="*/ 488790 w 604745"/>
              <a:gd name="connsiteY40" fmla="*/ 246955 h 571651"/>
              <a:gd name="connsiteX41" fmla="*/ 468053 w 604745"/>
              <a:gd name="connsiteY41" fmla="*/ 144286 h 571651"/>
              <a:gd name="connsiteX42" fmla="*/ 192765 w 604745"/>
              <a:gd name="connsiteY42" fmla="*/ 91050 h 571651"/>
              <a:gd name="connsiteX43" fmla="*/ 150869 w 604745"/>
              <a:gd name="connsiteY43" fmla="*/ 110485 h 571651"/>
              <a:gd name="connsiteX44" fmla="*/ 453876 w 604745"/>
              <a:gd name="connsiteY44" fmla="*/ 110485 h 571651"/>
              <a:gd name="connsiteX45" fmla="*/ 411980 w 604745"/>
              <a:gd name="connsiteY45" fmla="*/ 91050 h 571651"/>
              <a:gd name="connsiteX46" fmla="*/ 267247 w 604745"/>
              <a:gd name="connsiteY46" fmla="*/ 33801 h 571651"/>
              <a:gd name="connsiteX47" fmla="*/ 267247 w 604745"/>
              <a:gd name="connsiteY47" fmla="*/ 57250 h 571651"/>
              <a:gd name="connsiteX48" fmla="*/ 337498 w 604745"/>
              <a:gd name="connsiteY48" fmla="*/ 57250 h 571651"/>
              <a:gd name="connsiteX49" fmla="*/ 337498 w 604745"/>
              <a:gd name="connsiteY49" fmla="*/ 33801 h 571651"/>
              <a:gd name="connsiteX50" fmla="*/ 250320 w 604745"/>
              <a:gd name="connsiteY50" fmla="*/ 0 h 571651"/>
              <a:gd name="connsiteX51" fmla="*/ 354425 w 604745"/>
              <a:gd name="connsiteY51" fmla="*/ 0 h 571651"/>
              <a:gd name="connsiteX52" fmla="*/ 371353 w 604745"/>
              <a:gd name="connsiteY52" fmla="*/ 16900 h 571651"/>
              <a:gd name="connsiteX53" fmla="*/ 371353 w 604745"/>
              <a:gd name="connsiteY53" fmla="*/ 57250 h 571651"/>
              <a:gd name="connsiteX54" fmla="*/ 411980 w 604745"/>
              <a:gd name="connsiteY54" fmla="*/ 57250 h 571651"/>
              <a:gd name="connsiteX55" fmla="*/ 499370 w 604745"/>
              <a:gd name="connsiteY55" fmla="*/ 128653 h 571651"/>
              <a:gd name="connsiteX56" fmla="*/ 523492 w 604745"/>
              <a:gd name="connsiteY56" fmla="*/ 247589 h 571651"/>
              <a:gd name="connsiteX57" fmla="*/ 604745 w 604745"/>
              <a:gd name="connsiteY57" fmla="*/ 339906 h 571651"/>
              <a:gd name="connsiteX58" fmla="*/ 604745 w 604745"/>
              <a:gd name="connsiteY58" fmla="*/ 450180 h 571651"/>
              <a:gd name="connsiteX59" fmla="*/ 587817 w 604745"/>
              <a:gd name="connsiteY59" fmla="*/ 467081 h 571651"/>
              <a:gd name="connsiteX60" fmla="*/ 559886 w 604745"/>
              <a:gd name="connsiteY60" fmla="*/ 467081 h 571651"/>
              <a:gd name="connsiteX61" fmla="*/ 559886 w 604745"/>
              <a:gd name="connsiteY61" fmla="*/ 522640 h 571651"/>
              <a:gd name="connsiteX62" fmla="*/ 510796 w 604745"/>
              <a:gd name="connsiteY62" fmla="*/ 571651 h 571651"/>
              <a:gd name="connsiteX63" fmla="*/ 504660 w 604745"/>
              <a:gd name="connsiteY63" fmla="*/ 571651 h 571651"/>
              <a:gd name="connsiteX64" fmla="*/ 455569 w 604745"/>
              <a:gd name="connsiteY64" fmla="*/ 522640 h 571651"/>
              <a:gd name="connsiteX65" fmla="*/ 455569 w 604745"/>
              <a:gd name="connsiteY65" fmla="*/ 467081 h 571651"/>
              <a:gd name="connsiteX66" fmla="*/ 149176 w 604745"/>
              <a:gd name="connsiteY66" fmla="*/ 467081 h 571651"/>
              <a:gd name="connsiteX67" fmla="*/ 149176 w 604745"/>
              <a:gd name="connsiteY67" fmla="*/ 522640 h 571651"/>
              <a:gd name="connsiteX68" fmla="*/ 100086 w 604745"/>
              <a:gd name="connsiteY68" fmla="*/ 571651 h 571651"/>
              <a:gd name="connsiteX69" fmla="*/ 93949 w 604745"/>
              <a:gd name="connsiteY69" fmla="*/ 571651 h 571651"/>
              <a:gd name="connsiteX70" fmla="*/ 44859 w 604745"/>
              <a:gd name="connsiteY70" fmla="*/ 522640 h 571651"/>
              <a:gd name="connsiteX71" fmla="*/ 44859 w 604745"/>
              <a:gd name="connsiteY71" fmla="*/ 467081 h 571651"/>
              <a:gd name="connsiteX72" fmla="*/ 16928 w 604745"/>
              <a:gd name="connsiteY72" fmla="*/ 467081 h 571651"/>
              <a:gd name="connsiteX73" fmla="*/ 0 w 604745"/>
              <a:gd name="connsiteY73" fmla="*/ 450180 h 571651"/>
              <a:gd name="connsiteX74" fmla="*/ 0 w 604745"/>
              <a:gd name="connsiteY74" fmla="*/ 339906 h 571651"/>
              <a:gd name="connsiteX75" fmla="*/ 81253 w 604745"/>
              <a:gd name="connsiteY75" fmla="*/ 247589 h 571651"/>
              <a:gd name="connsiteX76" fmla="*/ 105375 w 604745"/>
              <a:gd name="connsiteY76" fmla="*/ 128653 h 571651"/>
              <a:gd name="connsiteX77" fmla="*/ 192765 w 604745"/>
              <a:gd name="connsiteY77" fmla="*/ 57250 h 571651"/>
              <a:gd name="connsiteX78" fmla="*/ 233392 w 604745"/>
              <a:gd name="connsiteY78" fmla="*/ 57250 h 571651"/>
              <a:gd name="connsiteX79" fmla="*/ 233392 w 604745"/>
              <a:gd name="connsiteY79" fmla="*/ 16900 h 571651"/>
              <a:gd name="connsiteX80" fmla="*/ 250320 w 604745"/>
              <a:gd name="connsiteY80" fmla="*/ 0 h 57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4745" h="571651">
                <a:moveTo>
                  <a:pt x="489636" y="467081"/>
                </a:moveTo>
                <a:lnTo>
                  <a:pt x="489636" y="522640"/>
                </a:lnTo>
                <a:cubicBezTo>
                  <a:pt x="489636" y="531090"/>
                  <a:pt x="496407" y="537850"/>
                  <a:pt x="504660" y="537850"/>
                </a:cubicBezTo>
                <a:lnTo>
                  <a:pt x="510796" y="537850"/>
                </a:lnTo>
                <a:cubicBezTo>
                  <a:pt x="519260" y="537850"/>
                  <a:pt x="526031" y="531090"/>
                  <a:pt x="526031" y="522640"/>
                </a:cubicBezTo>
                <a:lnTo>
                  <a:pt x="526031" y="467081"/>
                </a:lnTo>
                <a:close/>
                <a:moveTo>
                  <a:pt x="78714" y="467081"/>
                </a:moveTo>
                <a:lnTo>
                  <a:pt x="78714" y="522640"/>
                </a:lnTo>
                <a:cubicBezTo>
                  <a:pt x="78714" y="531090"/>
                  <a:pt x="85485" y="537850"/>
                  <a:pt x="93949" y="537850"/>
                </a:cubicBezTo>
                <a:lnTo>
                  <a:pt x="100086" y="537850"/>
                </a:lnTo>
                <a:cubicBezTo>
                  <a:pt x="108338" y="537850"/>
                  <a:pt x="115321" y="531090"/>
                  <a:pt x="115321" y="522640"/>
                </a:cubicBezTo>
                <a:lnTo>
                  <a:pt x="115321" y="467081"/>
                </a:lnTo>
                <a:close/>
                <a:moveTo>
                  <a:pt x="479668" y="346255"/>
                </a:moveTo>
                <a:cubicBezTo>
                  <a:pt x="473745" y="346255"/>
                  <a:pt x="468880" y="351113"/>
                  <a:pt x="468880" y="357026"/>
                </a:cubicBezTo>
                <a:cubicBezTo>
                  <a:pt x="468880" y="362939"/>
                  <a:pt x="473745" y="367797"/>
                  <a:pt x="479668" y="367797"/>
                </a:cubicBezTo>
                <a:cubicBezTo>
                  <a:pt x="485590" y="367797"/>
                  <a:pt x="490455" y="362939"/>
                  <a:pt x="490455" y="357026"/>
                </a:cubicBezTo>
                <a:cubicBezTo>
                  <a:pt x="490455" y="351113"/>
                  <a:pt x="485590" y="346255"/>
                  <a:pt x="479668" y="346255"/>
                </a:cubicBezTo>
                <a:close/>
                <a:moveTo>
                  <a:pt x="125042" y="346255"/>
                </a:moveTo>
                <a:cubicBezTo>
                  <a:pt x="119114" y="346255"/>
                  <a:pt x="114245" y="351113"/>
                  <a:pt x="114245" y="357026"/>
                </a:cubicBezTo>
                <a:cubicBezTo>
                  <a:pt x="114245" y="362939"/>
                  <a:pt x="119114" y="367797"/>
                  <a:pt x="125042" y="367797"/>
                </a:cubicBezTo>
                <a:cubicBezTo>
                  <a:pt x="131181" y="367797"/>
                  <a:pt x="136050" y="362939"/>
                  <a:pt x="136050" y="357026"/>
                </a:cubicBezTo>
                <a:cubicBezTo>
                  <a:pt x="136050" y="351113"/>
                  <a:pt x="131181" y="346255"/>
                  <a:pt x="125042" y="346255"/>
                </a:cubicBezTo>
                <a:close/>
                <a:moveTo>
                  <a:pt x="479668" y="312464"/>
                </a:moveTo>
                <a:cubicBezTo>
                  <a:pt x="504205" y="312464"/>
                  <a:pt x="524300" y="332316"/>
                  <a:pt x="524300" y="357026"/>
                </a:cubicBezTo>
                <a:cubicBezTo>
                  <a:pt x="524300" y="381736"/>
                  <a:pt x="504205" y="401588"/>
                  <a:pt x="479668" y="401588"/>
                </a:cubicBezTo>
                <a:cubicBezTo>
                  <a:pt x="454919" y="401588"/>
                  <a:pt x="435035" y="381736"/>
                  <a:pt x="435035" y="357026"/>
                </a:cubicBezTo>
                <a:cubicBezTo>
                  <a:pt x="435035" y="332316"/>
                  <a:pt x="454919" y="312464"/>
                  <a:pt x="479668" y="312464"/>
                </a:cubicBezTo>
                <a:close/>
                <a:moveTo>
                  <a:pt x="125042" y="312464"/>
                </a:moveTo>
                <a:cubicBezTo>
                  <a:pt x="149810" y="312464"/>
                  <a:pt x="169921" y="332316"/>
                  <a:pt x="169921" y="357026"/>
                </a:cubicBezTo>
                <a:cubicBezTo>
                  <a:pt x="169921" y="381736"/>
                  <a:pt x="149810" y="401588"/>
                  <a:pt x="125042" y="401588"/>
                </a:cubicBezTo>
                <a:cubicBezTo>
                  <a:pt x="100485" y="401588"/>
                  <a:pt x="80374" y="381736"/>
                  <a:pt x="80374" y="357026"/>
                </a:cubicBezTo>
                <a:cubicBezTo>
                  <a:pt x="80374" y="332316"/>
                  <a:pt x="100485" y="312464"/>
                  <a:pt x="125042" y="312464"/>
                </a:cubicBezTo>
                <a:close/>
                <a:moveTo>
                  <a:pt x="93103" y="280755"/>
                </a:moveTo>
                <a:cubicBezTo>
                  <a:pt x="60517" y="280755"/>
                  <a:pt x="33856" y="307162"/>
                  <a:pt x="33856" y="339906"/>
                </a:cubicBezTo>
                <a:lnTo>
                  <a:pt x="33856" y="433280"/>
                </a:lnTo>
                <a:lnTo>
                  <a:pt x="570889" y="433280"/>
                </a:lnTo>
                <a:lnTo>
                  <a:pt x="570889" y="339906"/>
                </a:lnTo>
                <a:cubicBezTo>
                  <a:pt x="570889" y="307162"/>
                  <a:pt x="544228" y="280755"/>
                  <a:pt x="511642" y="280755"/>
                </a:cubicBezTo>
                <a:close/>
                <a:moveTo>
                  <a:pt x="136692" y="144286"/>
                </a:moveTo>
                <a:lnTo>
                  <a:pt x="115955" y="246955"/>
                </a:lnTo>
                <a:lnTo>
                  <a:pt x="488790" y="246955"/>
                </a:lnTo>
                <a:lnTo>
                  <a:pt x="468053" y="144286"/>
                </a:lnTo>
                <a:close/>
                <a:moveTo>
                  <a:pt x="192765" y="91050"/>
                </a:moveTo>
                <a:cubicBezTo>
                  <a:pt x="176261" y="91050"/>
                  <a:pt x="161026" y="98444"/>
                  <a:pt x="150869" y="110485"/>
                </a:cubicBezTo>
                <a:lnTo>
                  <a:pt x="453876" y="110485"/>
                </a:lnTo>
                <a:cubicBezTo>
                  <a:pt x="443719" y="98444"/>
                  <a:pt x="428484" y="91050"/>
                  <a:pt x="411980" y="91050"/>
                </a:cubicBezTo>
                <a:close/>
                <a:moveTo>
                  <a:pt x="267247" y="33801"/>
                </a:moveTo>
                <a:lnTo>
                  <a:pt x="267247" y="57250"/>
                </a:lnTo>
                <a:lnTo>
                  <a:pt x="337498" y="57250"/>
                </a:lnTo>
                <a:lnTo>
                  <a:pt x="337498" y="33801"/>
                </a:lnTo>
                <a:close/>
                <a:moveTo>
                  <a:pt x="250320" y="0"/>
                </a:moveTo>
                <a:lnTo>
                  <a:pt x="354425" y="0"/>
                </a:lnTo>
                <a:cubicBezTo>
                  <a:pt x="363947" y="0"/>
                  <a:pt x="371353" y="7605"/>
                  <a:pt x="371353" y="16900"/>
                </a:cubicBezTo>
                <a:lnTo>
                  <a:pt x="371353" y="57250"/>
                </a:lnTo>
                <a:lnTo>
                  <a:pt x="411980" y="57250"/>
                </a:lnTo>
                <a:cubicBezTo>
                  <a:pt x="454299" y="57250"/>
                  <a:pt x="490906" y="87248"/>
                  <a:pt x="499370" y="128653"/>
                </a:cubicBezTo>
                <a:lnTo>
                  <a:pt x="523492" y="247589"/>
                </a:lnTo>
                <a:cubicBezTo>
                  <a:pt x="569197" y="253504"/>
                  <a:pt x="604745" y="292586"/>
                  <a:pt x="604745" y="339906"/>
                </a:cubicBezTo>
                <a:lnTo>
                  <a:pt x="604745" y="450180"/>
                </a:lnTo>
                <a:cubicBezTo>
                  <a:pt x="604745" y="459687"/>
                  <a:pt x="597128" y="467081"/>
                  <a:pt x="587817" y="467081"/>
                </a:cubicBezTo>
                <a:lnTo>
                  <a:pt x="559886" y="467081"/>
                </a:lnTo>
                <a:lnTo>
                  <a:pt x="559886" y="522640"/>
                </a:lnTo>
                <a:cubicBezTo>
                  <a:pt x="559886" y="549681"/>
                  <a:pt x="537880" y="571651"/>
                  <a:pt x="510796" y="571651"/>
                </a:cubicBezTo>
                <a:lnTo>
                  <a:pt x="504660" y="571651"/>
                </a:lnTo>
                <a:cubicBezTo>
                  <a:pt x="477787" y="571651"/>
                  <a:pt x="455569" y="549681"/>
                  <a:pt x="455569" y="522640"/>
                </a:cubicBezTo>
                <a:lnTo>
                  <a:pt x="455569" y="467081"/>
                </a:lnTo>
                <a:lnTo>
                  <a:pt x="149176" y="467081"/>
                </a:lnTo>
                <a:lnTo>
                  <a:pt x="149176" y="522640"/>
                </a:lnTo>
                <a:cubicBezTo>
                  <a:pt x="149176" y="549681"/>
                  <a:pt x="127170" y="571651"/>
                  <a:pt x="100086" y="571651"/>
                </a:cubicBezTo>
                <a:lnTo>
                  <a:pt x="93949" y="571651"/>
                </a:lnTo>
                <a:cubicBezTo>
                  <a:pt x="66865" y="571651"/>
                  <a:pt x="44859" y="549681"/>
                  <a:pt x="44859" y="522640"/>
                </a:cubicBezTo>
                <a:lnTo>
                  <a:pt x="44859" y="467081"/>
                </a:lnTo>
                <a:lnTo>
                  <a:pt x="16928" y="467081"/>
                </a:lnTo>
                <a:cubicBezTo>
                  <a:pt x="7618" y="467081"/>
                  <a:pt x="0" y="459687"/>
                  <a:pt x="0" y="450180"/>
                </a:cubicBezTo>
                <a:lnTo>
                  <a:pt x="0" y="339906"/>
                </a:lnTo>
                <a:cubicBezTo>
                  <a:pt x="0" y="292586"/>
                  <a:pt x="35548" y="253504"/>
                  <a:pt x="81253" y="247589"/>
                </a:cubicBezTo>
                <a:lnTo>
                  <a:pt x="105375" y="128653"/>
                </a:lnTo>
                <a:cubicBezTo>
                  <a:pt x="113839" y="87248"/>
                  <a:pt x="150446" y="57250"/>
                  <a:pt x="192765" y="57250"/>
                </a:cubicBezTo>
                <a:lnTo>
                  <a:pt x="233392" y="57250"/>
                </a:lnTo>
                <a:lnTo>
                  <a:pt x="233392" y="16900"/>
                </a:lnTo>
                <a:cubicBezTo>
                  <a:pt x="233392" y="7605"/>
                  <a:pt x="240798" y="0"/>
                  <a:pt x="250320" y="0"/>
                </a:cubicBezTo>
                <a:close/>
              </a:path>
            </a:pathLst>
          </a:custGeom>
          <a:gradFill>
            <a:gsLst>
              <a:gs pos="0">
                <a:schemeClr val="bg1">
                  <a:alpha val="0"/>
                </a:schemeClr>
              </a:gs>
              <a:gs pos="100000">
                <a:schemeClr val="accent1">
                  <a:lumMod val="30000"/>
                  <a:lumOff val="70000"/>
                  <a:alpha val="66000"/>
                </a:schemeClr>
              </a:gs>
            </a:gsLst>
            <a:lin ang="0" scaled="1"/>
          </a:gradFill>
          <a:ln>
            <a:noFill/>
          </a:ln>
          <a:scene3d>
            <a:camera prst="perspectiveContrastingLeftFacing">
              <a:rot lat="623785" lon="2636332" rev="38679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construction-barrier_65426">
            <a:extLst>
              <a:ext uri="{FF2B5EF4-FFF2-40B4-BE49-F238E27FC236}">
                <a16:creationId xmlns:a16="http://schemas.microsoft.com/office/drawing/2014/main" id="{EBF5D2AA-DCAD-9EDF-EE26-018885E487CE}"/>
              </a:ext>
            </a:extLst>
          </p:cNvPr>
          <p:cNvSpPr/>
          <p:nvPr/>
        </p:nvSpPr>
        <p:spPr>
          <a:xfrm>
            <a:off x="10217697" y="4104847"/>
            <a:ext cx="304253" cy="21790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455839 w 606244"/>
              <a:gd name="T67" fmla="*/ 455839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455839 w 606244"/>
              <a:gd name="T79" fmla="*/ 455839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455839 w 606244"/>
              <a:gd name="T89" fmla="*/ 455839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67" h="4782">
                <a:moveTo>
                  <a:pt x="6499" y="0"/>
                </a:moveTo>
                <a:lnTo>
                  <a:pt x="168" y="0"/>
                </a:lnTo>
                <a:cubicBezTo>
                  <a:pt x="75" y="0"/>
                  <a:pt x="0" y="75"/>
                  <a:pt x="0" y="168"/>
                </a:cubicBezTo>
                <a:lnTo>
                  <a:pt x="0" y="2474"/>
                </a:lnTo>
                <a:cubicBezTo>
                  <a:pt x="0" y="2566"/>
                  <a:pt x="75" y="2641"/>
                  <a:pt x="168" y="2641"/>
                </a:cubicBezTo>
                <a:lnTo>
                  <a:pt x="1293" y="2641"/>
                </a:lnTo>
                <a:lnTo>
                  <a:pt x="1293" y="4218"/>
                </a:lnTo>
                <a:lnTo>
                  <a:pt x="462" y="4218"/>
                </a:lnTo>
                <a:cubicBezTo>
                  <a:pt x="370" y="4218"/>
                  <a:pt x="295" y="4293"/>
                  <a:pt x="295" y="4386"/>
                </a:cubicBezTo>
                <a:lnTo>
                  <a:pt x="295" y="4615"/>
                </a:lnTo>
                <a:cubicBezTo>
                  <a:pt x="295" y="4707"/>
                  <a:pt x="370" y="4782"/>
                  <a:pt x="462" y="4782"/>
                </a:cubicBezTo>
                <a:lnTo>
                  <a:pt x="2458" y="4782"/>
                </a:lnTo>
                <a:cubicBezTo>
                  <a:pt x="2551" y="4782"/>
                  <a:pt x="2626" y="4707"/>
                  <a:pt x="2626" y="4615"/>
                </a:cubicBezTo>
                <a:lnTo>
                  <a:pt x="2626" y="4386"/>
                </a:lnTo>
                <a:cubicBezTo>
                  <a:pt x="2626" y="4294"/>
                  <a:pt x="2551" y="4218"/>
                  <a:pt x="2458" y="4218"/>
                </a:cubicBezTo>
                <a:lnTo>
                  <a:pt x="1628" y="4218"/>
                </a:lnTo>
                <a:lnTo>
                  <a:pt x="1628" y="2641"/>
                </a:lnTo>
                <a:lnTo>
                  <a:pt x="5109" y="2641"/>
                </a:lnTo>
                <a:lnTo>
                  <a:pt x="5109" y="4218"/>
                </a:lnTo>
                <a:lnTo>
                  <a:pt x="4279" y="4218"/>
                </a:lnTo>
                <a:cubicBezTo>
                  <a:pt x="4186" y="4218"/>
                  <a:pt x="4111" y="4293"/>
                  <a:pt x="4111" y="4386"/>
                </a:cubicBezTo>
                <a:lnTo>
                  <a:pt x="4111" y="4615"/>
                </a:lnTo>
                <a:cubicBezTo>
                  <a:pt x="4111" y="4707"/>
                  <a:pt x="4186" y="4782"/>
                  <a:pt x="4279" y="4782"/>
                </a:cubicBezTo>
                <a:lnTo>
                  <a:pt x="6275" y="4782"/>
                </a:lnTo>
                <a:cubicBezTo>
                  <a:pt x="6368" y="4782"/>
                  <a:pt x="6443" y="4707"/>
                  <a:pt x="6443" y="4615"/>
                </a:cubicBezTo>
                <a:lnTo>
                  <a:pt x="6443" y="4386"/>
                </a:lnTo>
                <a:cubicBezTo>
                  <a:pt x="6443" y="4294"/>
                  <a:pt x="6368" y="4218"/>
                  <a:pt x="6275" y="4218"/>
                </a:cubicBezTo>
                <a:lnTo>
                  <a:pt x="5445" y="4218"/>
                </a:lnTo>
                <a:lnTo>
                  <a:pt x="5445" y="2641"/>
                </a:lnTo>
                <a:lnTo>
                  <a:pt x="6499" y="2641"/>
                </a:lnTo>
                <a:cubicBezTo>
                  <a:pt x="6592" y="2641"/>
                  <a:pt x="6667" y="2566"/>
                  <a:pt x="6667" y="2474"/>
                </a:cubicBezTo>
                <a:lnTo>
                  <a:pt x="6667" y="168"/>
                </a:lnTo>
                <a:cubicBezTo>
                  <a:pt x="6667" y="75"/>
                  <a:pt x="6592" y="0"/>
                  <a:pt x="6499" y="0"/>
                </a:cubicBezTo>
                <a:close/>
                <a:moveTo>
                  <a:pt x="565" y="2306"/>
                </a:moveTo>
                <a:lnTo>
                  <a:pt x="335" y="2306"/>
                </a:lnTo>
                <a:lnTo>
                  <a:pt x="335" y="1599"/>
                </a:lnTo>
                <a:lnTo>
                  <a:pt x="1772" y="336"/>
                </a:lnTo>
                <a:lnTo>
                  <a:pt x="2698" y="336"/>
                </a:lnTo>
                <a:lnTo>
                  <a:pt x="565" y="2306"/>
                </a:lnTo>
                <a:close/>
                <a:moveTo>
                  <a:pt x="1805" y="2306"/>
                </a:moveTo>
                <a:lnTo>
                  <a:pt x="3946" y="336"/>
                </a:lnTo>
                <a:lnTo>
                  <a:pt x="4862" y="336"/>
                </a:lnTo>
                <a:lnTo>
                  <a:pt x="2721" y="2306"/>
                </a:lnTo>
                <a:lnTo>
                  <a:pt x="1805" y="2306"/>
                </a:lnTo>
                <a:close/>
                <a:moveTo>
                  <a:pt x="6331" y="1043"/>
                </a:moveTo>
                <a:lnTo>
                  <a:pt x="4895" y="2306"/>
                </a:lnTo>
                <a:lnTo>
                  <a:pt x="3969" y="2306"/>
                </a:lnTo>
                <a:lnTo>
                  <a:pt x="6102" y="336"/>
                </a:lnTo>
                <a:lnTo>
                  <a:pt x="6331" y="336"/>
                </a:lnTo>
                <a:lnTo>
                  <a:pt x="6331" y="1043"/>
                </a:lnTo>
                <a:lnTo>
                  <a:pt x="6331" y="1043"/>
                </a:lnTo>
                <a:close/>
              </a:path>
            </a:pathLst>
          </a:custGeom>
          <a:gradFill>
            <a:gsLst>
              <a:gs pos="0">
                <a:schemeClr val="bg1">
                  <a:alpha val="0"/>
                </a:schemeClr>
              </a:gs>
              <a:gs pos="100000">
                <a:schemeClr val="accent1">
                  <a:lumMod val="30000"/>
                  <a:lumOff val="70000"/>
                  <a:alpha val="66000"/>
                </a:schemeClr>
              </a:gs>
            </a:gsLst>
            <a:lin ang="0" scaled="1"/>
          </a:gradFill>
          <a:ln>
            <a:noFill/>
          </a:ln>
          <a:scene3d>
            <a:camera prst="perspectiveHeroicExtremeLeftFacing">
              <a:rot lat="187728" lon="2082867" rev="21426968"/>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497324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智昂张</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0" y="853748"/>
            <a:ext cx="2692797" cy="261610"/>
          </a:xfrm>
          <a:prstGeom prst="rect">
            <a:avLst/>
          </a:prstGeom>
          <a:noFill/>
        </p:spPr>
        <p:txBody>
          <a:bodyPr wrap="square" rtlCol="0">
            <a:spAutoFit/>
          </a:bodyPr>
          <a:lstStyle/>
          <a:p>
            <a:r>
              <a:rPr lang="en-US" altLang="zh-CN" sz="1100" spc="600" dirty="0" err="1">
                <a:solidFill>
                  <a:srgbClr val="FFFED8">
                    <a:alpha val="22000"/>
                  </a:srgbClr>
                </a:solidFill>
              </a:rPr>
              <a:t>Zhi</a:t>
            </a:r>
            <a:r>
              <a:rPr lang="en-US" altLang="zh-CN" sz="1100" spc="600" dirty="0">
                <a:solidFill>
                  <a:srgbClr val="FFFED8">
                    <a:alpha val="22000"/>
                  </a:srgbClr>
                </a:solidFill>
              </a:rPr>
              <a:t> ang </a:t>
            </a:r>
            <a:r>
              <a:rPr lang="en-US" altLang="zh-CN" sz="1100" spc="600" dirty="0" err="1">
                <a:solidFill>
                  <a:srgbClr val="FFFED8">
                    <a:alpha val="22000"/>
                  </a:srgbClr>
                </a:solidFill>
              </a:rPr>
              <a:t>zhang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3481024"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擅长工作</a:t>
            </a:r>
            <a:r>
              <a:rPr lang="en-US" altLang="zh-CN" spc="100" dirty="0">
                <a:gradFill>
                  <a:gsLst>
                    <a:gs pos="0">
                      <a:schemeClr val="bg1"/>
                    </a:gs>
                    <a:gs pos="100000">
                      <a:srgbClr val="00FFFF"/>
                    </a:gs>
                  </a:gsLst>
                  <a:lin ang="2700000" scaled="1"/>
                </a:gradFill>
              </a:rPr>
              <a:t>/</a:t>
            </a:r>
            <a:r>
              <a:rPr lang="zh-CN" altLang="en-US" spc="100" dirty="0">
                <a:gradFill>
                  <a:gsLst>
                    <a:gs pos="0">
                      <a:schemeClr val="bg1"/>
                    </a:gs>
                    <a:gs pos="100000">
                      <a:srgbClr val="00FFFF"/>
                    </a:gs>
                  </a:gsLst>
                  <a:lin ang="2700000" scaled="1"/>
                </a:gradFill>
              </a:rPr>
              <a:t>商务类型</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制作</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永远敬业的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ZCC009110</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A55C8599-52BA-D33A-48DE-9DD1A361E88C}"/>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B37DF89-0C3C-B043-BC85-00FF99060421}"/>
              </a:ext>
            </a:extLst>
          </p:cNvPr>
          <p:cNvSpPr/>
          <p:nvPr/>
        </p:nvSpPr>
        <p:spPr>
          <a:xfrm>
            <a:off x="658813" y="3568382"/>
            <a:ext cx="3700244"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智昂张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DDC9CE0-9642-F2B2-651E-1C54620DAF4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047185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查看图片">
            <a:extLst>
              <a:ext uri="{FF2B5EF4-FFF2-40B4-BE49-F238E27FC236}">
                <a16:creationId xmlns:a16="http://schemas.microsoft.com/office/drawing/2014/main" id="{81EC11AA-F673-870C-DC70-1B2162EB85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76483D41-3E3C-773D-6BAE-1C0D0D2211DB}"/>
              </a:ext>
            </a:extLst>
          </p:cNvPr>
          <p:cNvSpPr/>
          <p:nvPr/>
        </p:nvSpPr>
        <p:spPr>
          <a:xfrm>
            <a:off x="0" y="0"/>
            <a:ext cx="12192000" cy="6858000"/>
          </a:xfrm>
          <a:prstGeom prst="rect">
            <a:avLst/>
          </a:prstGeom>
          <a:gradFill>
            <a:gsLst>
              <a:gs pos="53000">
                <a:srgbClr val="233972">
                  <a:alpha val="79000"/>
                </a:srgbClr>
              </a:gs>
              <a:gs pos="0">
                <a:srgbClr val="233972"/>
              </a:gs>
              <a:gs pos="100000">
                <a:srgbClr val="233972">
                  <a:alpha val="36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grpSp>
        <p:nvGrpSpPr>
          <p:cNvPr id="27" name="组合 26">
            <a:extLst>
              <a:ext uri="{FF2B5EF4-FFF2-40B4-BE49-F238E27FC236}">
                <a16:creationId xmlns:a16="http://schemas.microsoft.com/office/drawing/2014/main" id="{AA528A4F-BE46-D60C-E305-1002490B8EDF}"/>
              </a:ext>
            </a:extLst>
          </p:cNvPr>
          <p:cNvGrpSpPr/>
          <p:nvPr/>
        </p:nvGrpSpPr>
        <p:grpSpPr>
          <a:xfrm>
            <a:off x="876300" y="2566199"/>
            <a:ext cx="2368272" cy="812800"/>
            <a:chOff x="876300" y="2019300"/>
            <a:chExt cx="2368272" cy="812800"/>
          </a:xfrm>
        </p:grpSpPr>
        <p:sp>
          <p:nvSpPr>
            <p:cNvPr id="16" name="矩形 15">
              <a:extLst>
                <a:ext uri="{FF2B5EF4-FFF2-40B4-BE49-F238E27FC236}">
                  <a16:creationId xmlns:a16="http://schemas.microsoft.com/office/drawing/2014/main" id="{E1B720EE-7BB0-BF24-41B7-1D2F2A0B4081}"/>
                </a:ext>
              </a:extLst>
            </p:cNvPr>
            <p:cNvSpPr/>
            <p:nvPr/>
          </p:nvSpPr>
          <p:spPr>
            <a:xfrm>
              <a:off x="876300" y="2019300"/>
              <a:ext cx="812800" cy="812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ans-HK" sz="3200" dirty="0">
                  <a:solidFill>
                    <a:srgbClr val="233972"/>
                  </a:solidFill>
                  <a:latin typeface="思源黑体 CN Heavy" panose="020B0A00000000000000" pitchFamily="34" charset="-122"/>
                  <a:ea typeface="思源黑体 CN Heavy" panose="020B0A00000000000000" pitchFamily="34" charset="-122"/>
                </a:rPr>
                <a:t>01</a:t>
              </a:r>
              <a:endParaRPr lang="zh-Hans-HK" altLang="en-US" sz="3200" dirty="0">
                <a:solidFill>
                  <a:srgbClr val="233972"/>
                </a:solidFill>
                <a:latin typeface="思源黑体 CN Heavy" panose="020B0A00000000000000" pitchFamily="34" charset="-122"/>
                <a:ea typeface="思源黑体 CN Heavy" panose="020B0A00000000000000" pitchFamily="34" charset="-122"/>
              </a:endParaRPr>
            </a:p>
          </p:txBody>
        </p:sp>
        <p:sp>
          <p:nvSpPr>
            <p:cNvPr id="19" name="文本框 18">
              <a:extLst>
                <a:ext uri="{FF2B5EF4-FFF2-40B4-BE49-F238E27FC236}">
                  <a16:creationId xmlns:a16="http://schemas.microsoft.com/office/drawing/2014/main" id="{F0EBFFC8-F38F-7FCE-5051-B7466035556C}"/>
                </a:ext>
              </a:extLst>
            </p:cNvPr>
            <p:cNvSpPr txBox="1"/>
            <p:nvPr/>
          </p:nvSpPr>
          <p:spPr>
            <a:xfrm>
              <a:off x="1828800" y="2057400"/>
              <a:ext cx="1415772" cy="461665"/>
            </a:xfrm>
            <a:prstGeom prst="rect">
              <a:avLst/>
            </a:prstGeom>
            <a:noFill/>
          </p:spPr>
          <p:txBody>
            <a:bodyPr wrap="none" rtlCol="0">
              <a:spAutoFit/>
            </a:bodyPr>
            <a:lstStyle/>
            <a:p>
              <a:r>
                <a:rPr lang="zh-CN" altLang="en-US" sz="2400" b="1" dirty="0">
                  <a:solidFill>
                    <a:schemeClr val="bg1"/>
                  </a:solidFill>
                  <a:latin typeface="思源黑体 Heavy" panose="020B0A00000000000000" pitchFamily="34" charset="-122"/>
                  <a:ea typeface="思源黑体 Heavy" panose="020B0A00000000000000" pitchFamily="34" charset="-122"/>
                </a:rPr>
                <a:t>智慧出行</a:t>
              </a:r>
              <a:endParaRPr lang="zh-Hans-HK" altLang="en-US" sz="2400" b="1" dirty="0">
                <a:solidFill>
                  <a:schemeClr val="bg1"/>
                </a:solidFill>
                <a:latin typeface="思源黑体 Heavy" panose="020B0A00000000000000" pitchFamily="34" charset="-122"/>
                <a:ea typeface="思源黑体 Heavy" panose="020B0A00000000000000" pitchFamily="34" charset="-122"/>
              </a:endParaRPr>
            </a:p>
          </p:txBody>
        </p:sp>
        <p:sp>
          <p:nvSpPr>
            <p:cNvPr id="25" name="文本框 24">
              <a:extLst>
                <a:ext uri="{FF2B5EF4-FFF2-40B4-BE49-F238E27FC236}">
                  <a16:creationId xmlns:a16="http://schemas.microsoft.com/office/drawing/2014/main" id="{D8BFC2CC-CEAB-2FF5-A27F-4B9F4777BA9E}"/>
                </a:ext>
              </a:extLst>
            </p:cNvPr>
            <p:cNvSpPr txBox="1"/>
            <p:nvPr/>
          </p:nvSpPr>
          <p:spPr>
            <a:xfrm>
              <a:off x="1828800" y="2479277"/>
              <a:ext cx="1409681" cy="307777"/>
            </a:xfrm>
            <a:prstGeom prst="rect">
              <a:avLst/>
            </a:prstGeom>
            <a:noFill/>
          </p:spPr>
          <p:txBody>
            <a:bodyPr wrap="none" rtlCol="0">
              <a:spAutoFit/>
            </a:bodyPr>
            <a:lstStyle/>
            <a:p>
              <a:r>
                <a:rPr lang="en-US" altLang="zh-CN" sz="1400" dirty="0">
                  <a:solidFill>
                    <a:schemeClr val="bg1">
                      <a:alpha val="80000"/>
                    </a:schemeClr>
                  </a:solidFill>
                  <a:latin typeface="思源黑体 CN Medium" panose="020B0600000000000000" pitchFamily="34" charset="-122"/>
                  <a:ea typeface="思源黑体 CN Medium" panose="020B0600000000000000" pitchFamily="34" charset="-122"/>
                </a:rPr>
                <a:t>Wisdom travel</a:t>
              </a:r>
              <a:endParaRPr lang="zh-Hans-HK" altLang="en-US" sz="1400" dirty="0">
                <a:solidFill>
                  <a:schemeClr val="bg1">
                    <a:alpha val="80000"/>
                  </a:schemeClr>
                </a:solidFill>
                <a:latin typeface="思源黑体 CN Medium" panose="020B0600000000000000" pitchFamily="34" charset="-122"/>
                <a:ea typeface="思源黑体 CN Medium" panose="020B0600000000000000" pitchFamily="34" charset="-122"/>
              </a:endParaRPr>
            </a:p>
          </p:txBody>
        </p:sp>
      </p:grpSp>
      <p:grpSp>
        <p:nvGrpSpPr>
          <p:cNvPr id="28" name="组合 27">
            <a:extLst>
              <a:ext uri="{FF2B5EF4-FFF2-40B4-BE49-F238E27FC236}">
                <a16:creationId xmlns:a16="http://schemas.microsoft.com/office/drawing/2014/main" id="{75062A03-B838-AF9E-DEE8-55A9EC2D42C9}"/>
              </a:ext>
            </a:extLst>
          </p:cNvPr>
          <p:cNvGrpSpPr/>
          <p:nvPr/>
        </p:nvGrpSpPr>
        <p:grpSpPr>
          <a:xfrm>
            <a:off x="4725924" y="2566199"/>
            <a:ext cx="3304426" cy="812800"/>
            <a:chOff x="876300" y="2019300"/>
            <a:chExt cx="3304426" cy="812800"/>
          </a:xfrm>
        </p:grpSpPr>
        <p:sp>
          <p:nvSpPr>
            <p:cNvPr id="30" name="矩形 29">
              <a:extLst>
                <a:ext uri="{FF2B5EF4-FFF2-40B4-BE49-F238E27FC236}">
                  <a16:creationId xmlns:a16="http://schemas.microsoft.com/office/drawing/2014/main" id="{501FC73A-5405-F869-E224-914A744BAC7B}"/>
                </a:ext>
              </a:extLst>
            </p:cNvPr>
            <p:cNvSpPr/>
            <p:nvPr/>
          </p:nvSpPr>
          <p:spPr>
            <a:xfrm>
              <a:off x="876300" y="2019300"/>
              <a:ext cx="812800" cy="812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ans-HK" sz="3200" dirty="0">
                  <a:solidFill>
                    <a:srgbClr val="233972"/>
                  </a:solidFill>
                  <a:latin typeface="思源黑体 CN Heavy" panose="020B0A00000000000000" pitchFamily="34" charset="-122"/>
                  <a:ea typeface="思源黑体 CN Heavy" panose="020B0A00000000000000" pitchFamily="34" charset="-122"/>
                </a:rPr>
                <a:t>02</a:t>
              </a:r>
              <a:endParaRPr lang="zh-Hans-HK" altLang="en-US" sz="3200" dirty="0">
                <a:solidFill>
                  <a:srgbClr val="233972"/>
                </a:solidFill>
                <a:latin typeface="思源黑体 CN Heavy" panose="020B0A00000000000000" pitchFamily="34" charset="-122"/>
                <a:ea typeface="思源黑体 CN Heavy" panose="020B0A00000000000000" pitchFamily="34" charset="-122"/>
              </a:endParaRPr>
            </a:p>
          </p:txBody>
        </p:sp>
        <p:sp>
          <p:nvSpPr>
            <p:cNvPr id="31" name="文本框 30">
              <a:extLst>
                <a:ext uri="{FF2B5EF4-FFF2-40B4-BE49-F238E27FC236}">
                  <a16:creationId xmlns:a16="http://schemas.microsoft.com/office/drawing/2014/main" id="{ABB92D68-D65D-0C47-BE02-5E7262106B9A}"/>
                </a:ext>
              </a:extLst>
            </p:cNvPr>
            <p:cNvSpPr txBox="1"/>
            <p:nvPr/>
          </p:nvSpPr>
          <p:spPr>
            <a:xfrm>
              <a:off x="1828800" y="2057400"/>
              <a:ext cx="2031325" cy="461665"/>
            </a:xfrm>
            <a:prstGeom prst="rect">
              <a:avLst/>
            </a:prstGeom>
            <a:noFill/>
          </p:spPr>
          <p:txBody>
            <a:bodyPr wrap="none" rtlCol="0">
              <a:spAutoFit/>
            </a:bodyPr>
            <a:lstStyle/>
            <a:p>
              <a:r>
                <a:rPr lang="zh-CN" altLang="en-US" sz="2400" b="1" dirty="0">
                  <a:solidFill>
                    <a:schemeClr val="bg1"/>
                  </a:solidFill>
                  <a:latin typeface="思源黑体 Heavy" panose="020B0A00000000000000" pitchFamily="34" charset="-122"/>
                  <a:ea typeface="思源黑体 Heavy" panose="020B0A00000000000000" pitchFamily="34" charset="-122"/>
                </a:rPr>
                <a:t>智慧出行背景</a:t>
              </a:r>
              <a:endParaRPr lang="zh-Hans-HK" altLang="en-US" sz="2400" b="1" dirty="0">
                <a:solidFill>
                  <a:schemeClr val="bg1"/>
                </a:solidFill>
                <a:latin typeface="思源黑体 Heavy" panose="020B0A00000000000000" pitchFamily="34" charset="-122"/>
                <a:ea typeface="思源黑体 Heavy" panose="020B0A00000000000000" pitchFamily="34" charset="-122"/>
              </a:endParaRPr>
            </a:p>
          </p:txBody>
        </p:sp>
        <p:sp>
          <p:nvSpPr>
            <p:cNvPr id="32" name="文本框 31">
              <a:extLst>
                <a:ext uri="{FF2B5EF4-FFF2-40B4-BE49-F238E27FC236}">
                  <a16:creationId xmlns:a16="http://schemas.microsoft.com/office/drawing/2014/main" id="{2B0DCFC8-FB41-7C56-B083-1D6EDE9F1D9F}"/>
                </a:ext>
              </a:extLst>
            </p:cNvPr>
            <p:cNvSpPr txBox="1"/>
            <p:nvPr/>
          </p:nvSpPr>
          <p:spPr>
            <a:xfrm>
              <a:off x="1828800" y="2479277"/>
              <a:ext cx="2351926" cy="307777"/>
            </a:xfrm>
            <a:prstGeom prst="rect">
              <a:avLst/>
            </a:prstGeom>
            <a:noFill/>
          </p:spPr>
          <p:txBody>
            <a:bodyPr wrap="none" rtlCol="0">
              <a:spAutoFit/>
            </a:bodyPr>
            <a:lstStyle/>
            <a:p>
              <a:r>
                <a:rPr lang="en-US" altLang="zh-CN" sz="1400" dirty="0">
                  <a:solidFill>
                    <a:schemeClr val="bg1">
                      <a:alpha val="80000"/>
                    </a:schemeClr>
                  </a:solidFill>
                  <a:latin typeface="思源黑体 CN Medium" panose="020B0600000000000000" pitchFamily="34" charset="-122"/>
                  <a:ea typeface="思源黑体 CN Medium" panose="020B0600000000000000" pitchFamily="34" charset="-122"/>
                </a:rPr>
                <a:t>Smart Travel Background</a:t>
              </a:r>
              <a:endParaRPr lang="zh-Hans-HK" altLang="en-US" sz="1400" dirty="0">
                <a:solidFill>
                  <a:schemeClr val="bg1">
                    <a:alpha val="80000"/>
                  </a:schemeClr>
                </a:solidFill>
                <a:latin typeface="思源黑体 CN Medium" panose="020B0600000000000000" pitchFamily="34" charset="-122"/>
                <a:ea typeface="思源黑体 CN Medium" panose="020B0600000000000000" pitchFamily="34" charset="-122"/>
              </a:endParaRPr>
            </a:p>
          </p:txBody>
        </p:sp>
      </p:grpSp>
      <p:grpSp>
        <p:nvGrpSpPr>
          <p:cNvPr id="33" name="组合 32">
            <a:extLst>
              <a:ext uri="{FF2B5EF4-FFF2-40B4-BE49-F238E27FC236}">
                <a16:creationId xmlns:a16="http://schemas.microsoft.com/office/drawing/2014/main" id="{BA12BDC3-8965-B163-B8CD-68527F56CA7B}"/>
              </a:ext>
            </a:extLst>
          </p:cNvPr>
          <p:cNvGrpSpPr/>
          <p:nvPr/>
        </p:nvGrpSpPr>
        <p:grpSpPr>
          <a:xfrm>
            <a:off x="8575548" y="2566199"/>
            <a:ext cx="3001010" cy="812800"/>
            <a:chOff x="876300" y="2019300"/>
            <a:chExt cx="3001010" cy="812800"/>
          </a:xfrm>
        </p:grpSpPr>
        <p:sp>
          <p:nvSpPr>
            <p:cNvPr id="34" name="矩形 33">
              <a:extLst>
                <a:ext uri="{FF2B5EF4-FFF2-40B4-BE49-F238E27FC236}">
                  <a16:creationId xmlns:a16="http://schemas.microsoft.com/office/drawing/2014/main" id="{D7CC0A9F-A72C-B315-2B25-FACF5C6BF358}"/>
                </a:ext>
              </a:extLst>
            </p:cNvPr>
            <p:cNvSpPr/>
            <p:nvPr/>
          </p:nvSpPr>
          <p:spPr>
            <a:xfrm>
              <a:off x="876300" y="2019300"/>
              <a:ext cx="812800" cy="812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ans-HK" sz="3200" dirty="0">
                  <a:solidFill>
                    <a:srgbClr val="233972"/>
                  </a:solidFill>
                  <a:latin typeface="思源黑体 CN Heavy" panose="020B0A00000000000000" pitchFamily="34" charset="-122"/>
                  <a:ea typeface="思源黑体 CN Heavy" panose="020B0A00000000000000" pitchFamily="34" charset="-122"/>
                </a:rPr>
                <a:t>03</a:t>
              </a:r>
              <a:endParaRPr lang="zh-Hans-HK" altLang="en-US" sz="3200" dirty="0">
                <a:solidFill>
                  <a:srgbClr val="233972"/>
                </a:solidFill>
                <a:latin typeface="思源黑体 CN Heavy" panose="020B0A00000000000000" pitchFamily="34" charset="-122"/>
                <a:ea typeface="思源黑体 CN Heavy" panose="020B0A00000000000000" pitchFamily="34" charset="-122"/>
              </a:endParaRPr>
            </a:p>
          </p:txBody>
        </p:sp>
        <p:sp>
          <p:nvSpPr>
            <p:cNvPr id="35" name="文本框 34">
              <a:extLst>
                <a:ext uri="{FF2B5EF4-FFF2-40B4-BE49-F238E27FC236}">
                  <a16:creationId xmlns:a16="http://schemas.microsoft.com/office/drawing/2014/main" id="{6D63E441-D59C-6EEB-A23C-F3BF9E8EC671}"/>
                </a:ext>
              </a:extLst>
            </p:cNvPr>
            <p:cNvSpPr txBox="1"/>
            <p:nvPr/>
          </p:nvSpPr>
          <p:spPr>
            <a:xfrm>
              <a:off x="1828800" y="2057400"/>
              <a:ext cx="2031325" cy="461665"/>
            </a:xfrm>
            <a:prstGeom prst="rect">
              <a:avLst/>
            </a:prstGeom>
            <a:noFill/>
          </p:spPr>
          <p:txBody>
            <a:bodyPr wrap="none" rtlCol="0">
              <a:spAutoFit/>
            </a:bodyPr>
            <a:lstStyle/>
            <a:p>
              <a:r>
                <a:rPr lang="zh-CN" altLang="en-US" sz="2400" b="1" dirty="0">
                  <a:solidFill>
                    <a:schemeClr val="bg1"/>
                  </a:solidFill>
                  <a:latin typeface="思源黑体 Heavy" panose="020B0A00000000000000" pitchFamily="34" charset="-122"/>
                  <a:ea typeface="思源黑体 Heavy" panose="020B0A00000000000000" pitchFamily="34" charset="-122"/>
                </a:rPr>
                <a:t>智慧出行特点</a:t>
              </a:r>
              <a:endParaRPr lang="zh-Hans-HK" altLang="en-US" sz="2400" b="1" dirty="0">
                <a:solidFill>
                  <a:schemeClr val="bg1"/>
                </a:solidFill>
                <a:latin typeface="思源黑体 Heavy" panose="020B0A00000000000000" pitchFamily="34" charset="-122"/>
                <a:ea typeface="思源黑体 Heavy" panose="020B0A00000000000000" pitchFamily="34" charset="-122"/>
              </a:endParaRPr>
            </a:p>
          </p:txBody>
        </p:sp>
        <p:sp>
          <p:nvSpPr>
            <p:cNvPr id="37" name="文本框 36">
              <a:extLst>
                <a:ext uri="{FF2B5EF4-FFF2-40B4-BE49-F238E27FC236}">
                  <a16:creationId xmlns:a16="http://schemas.microsoft.com/office/drawing/2014/main" id="{457903EC-C81D-6C7A-9F9D-1FC5C95D8A4C}"/>
                </a:ext>
              </a:extLst>
            </p:cNvPr>
            <p:cNvSpPr txBox="1"/>
            <p:nvPr/>
          </p:nvSpPr>
          <p:spPr>
            <a:xfrm>
              <a:off x="1828800" y="2479277"/>
              <a:ext cx="2048510" cy="307777"/>
            </a:xfrm>
            <a:prstGeom prst="rect">
              <a:avLst/>
            </a:prstGeom>
            <a:noFill/>
          </p:spPr>
          <p:txBody>
            <a:bodyPr wrap="none" rtlCol="0">
              <a:spAutoFit/>
            </a:bodyPr>
            <a:lstStyle/>
            <a:p>
              <a:r>
                <a:rPr lang="en-US" altLang="zh-CN" sz="1400" dirty="0">
                  <a:solidFill>
                    <a:schemeClr val="bg1">
                      <a:alpha val="80000"/>
                    </a:schemeClr>
                  </a:solidFill>
                  <a:latin typeface="思源黑体 CN Medium" panose="020B0600000000000000" pitchFamily="34" charset="-122"/>
                  <a:ea typeface="思源黑体 CN Medium" panose="020B0600000000000000" pitchFamily="34" charset="-122"/>
                </a:rPr>
                <a:t>Smart Travel Features</a:t>
              </a:r>
              <a:endParaRPr lang="zh-Hans-HK" altLang="en-US" sz="1400" dirty="0">
                <a:solidFill>
                  <a:schemeClr val="bg1">
                    <a:alpha val="80000"/>
                  </a:schemeClr>
                </a:solidFill>
                <a:latin typeface="思源黑体 CN Medium" panose="020B0600000000000000" pitchFamily="34" charset="-122"/>
                <a:ea typeface="思源黑体 CN Medium" panose="020B0600000000000000" pitchFamily="34" charset="-122"/>
              </a:endParaRPr>
            </a:p>
          </p:txBody>
        </p:sp>
      </p:grpSp>
      <p:grpSp>
        <p:nvGrpSpPr>
          <p:cNvPr id="38" name="组合 37">
            <a:extLst>
              <a:ext uri="{FF2B5EF4-FFF2-40B4-BE49-F238E27FC236}">
                <a16:creationId xmlns:a16="http://schemas.microsoft.com/office/drawing/2014/main" id="{C85A7BAB-987E-696B-0184-E0D69A0DB555}"/>
              </a:ext>
            </a:extLst>
          </p:cNvPr>
          <p:cNvGrpSpPr/>
          <p:nvPr/>
        </p:nvGrpSpPr>
        <p:grpSpPr>
          <a:xfrm>
            <a:off x="876300" y="4330991"/>
            <a:ext cx="3577514" cy="812800"/>
            <a:chOff x="876300" y="2019300"/>
            <a:chExt cx="3577514" cy="812800"/>
          </a:xfrm>
        </p:grpSpPr>
        <p:sp>
          <p:nvSpPr>
            <p:cNvPr id="39" name="矩形 38">
              <a:extLst>
                <a:ext uri="{FF2B5EF4-FFF2-40B4-BE49-F238E27FC236}">
                  <a16:creationId xmlns:a16="http://schemas.microsoft.com/office/drawing/2014/main" id="{BB841215-BD46-04D2-C498-C4AFD9C0E85B}"/>
                </a:ext>
              </a:extLst>
            </p:cNvPr>
            <p:cNvSpPr/>
            <p:nvPr/>
          </p:nvSpPr>
          <p:spPr>
            <a:xfrm>
              <a:off x="876300" y="2019300"/>
              <a:ext cx="812800" cy="812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ans-HK" sz="3200" dirty="0">
                  <a:solidFill>
                    <a:srgbClr val="233972"/>
                  </a:solidFill>
                  <a:latin typeface="思源黑体 CN Heavy" panose="020B0A00000000000000" pitchFamily="34" charset="-122"/>
                  <a:ea typeface="思源黑体 CN Heavy" panose="020B0A00000000000000" pitchFamily="34" charset="-122"/>
                </a:rPr>
                <a:t>04</a:t>
              </a:r>
              <a:endParaRPr lang="zh-Hans-HK" altLang="en-US" sz="3200" dirty="0">
                <a:solidFill>
                  <a:srgbClr val="233972"/>
                </a:solidFill>
                <a:latin typeface="思源黑体 CN Heavy" panose="020B0A00000000000000" pitchFamily="34" charset="-122"/>
                <a:ea typeface="思源黑体 CN Heavy" panose="020B0A00000000000000" pitchFamily="34" charset="-122"/>
              </a:endParaRPr>
            </a:p>
          </p:txBody>
        </p:sp>
        <p:sp>
          <p:nvSpPr>
            <p:cNvPr id="47" name="文本框 46">
              <a:extLst>
                <a:ext uri="{FF2B5EF4-FFF2-40B4-BE49-F238E27FC236}">
                  <a16:creationId xmlns:a16="http://schemas.microsoft.com/office/drawing/2014/main" id="{E4328695-0E2A-D9BC-CBAF-2443D66C2F8F}"/>
                </a:ext>
              </a:extLst>
            </p:cNvPr>
            <p:cNvSpPr txBox="1"/>
            <p:nvPr/>
          </p:nvSpPr>
          <p:spPr>
            <a:xfrm>
              <a:off x="1828800" y="2057400"/>
              <a:ext cx="2031325" cy="461665"/>
            </a:xfrm>
            <a:prstGeom prst="rect">
              <a:avLst/>
            </a:prstGeom>
            <a:noFill/>
          </p:spPr>
          <p:txBody>
            <a:bodyPr wrap="none" rtlCol="0">
              <a:spAutoFit/>
            </a:bodyPr>
            <a:lstStyle/>
            <a:p>
              <a:r>
                <a:rPr lang="zh-CN" altLang="en-US" sz="2400" b="1" dirty="0">
                  <a:solidFill>
                    <a:schemeClr val="bg1"/>
                  </a:solidFill>
                  <a:latin typeface="思源黑体 Heavy" panose="020B0A00000000000000" pitchFamily="34" charset="-122"/>
                  <a:ea typeface="思源黑体 Heavy" panose="020B0A00000000000000" pitchFamily="34" charset="-122"/>
                </a:rPr>
                <a:t>智慧出行前景</a:t>
              </a:r>
              <a:endParaRPr lang="zh-Hans-HK" altLang="en-US" sz="2400" b="1" dirty="0">
                <a:solidFill>
                  <a:schemeClr val="bg1"/>
                </a:solidFill>
                <a:latin typeface="思源黑体 Heavy" panose="020B0A00000000000000" pitchFamily="34" charset="-122"/>
                <a:ea typeface="思源黑体 Heavy" panose="020B0A00000000000000" pitchFamily="34" charset="-122"/>
              </a:endParaRPr>
            </a:p>
          </p:txBody>
        </p:sp>
        <p:sp>
          <p:nvSpPr>
            <p:cNvPr id="48" name="文本框 47">
              <a:extLst>
                <a:ext uri="{FF2B5EF4-FFF2-40B4-BE49-F238E27FC236}">
                  <a16:creationId xmlns:a16="http://schemas.microsoft.com/office/drawing/2014/main" id="{66FD2274-1AD8-A803-A8AA-1A4AFB73AAE8}"/>
                </a:ext>
              </a:extLst>
            </p:cNvPr>
            <p:cNvSpPr txBox="1"/>
            <p:nvPr/>
          </p:nvSpPr>
          <p:spPr>
            <a:xfrm>
              <a:off x="1828800" y="2479277"/>
              <a:ext cx="2625014" cy="307777"/>
            </a:xfrm>
            <a:prstGeom prst="rect">
              <a:avLst/>
            </a:prstGeom>
            <a:noFill/>
          </p:spPr>
          <p:txBody>
            <a:bodyPr wrap="none" rtlCol="0">
              <a:spAutoFit/>
            </a:bodyPr>
            <a:lstStyle/>
            <a:p>
              <a:r>
                <a:rPr lang="en-US" altLang="zh-CN" sz="1400" dirty="0">
                  <a:solidFill>
                    <a:schemeClr val="bg1">
                      <a:alpha val="80000"/>
                    </a:schemeClr>
                  </a:solidFill>
                  <a:latin typeface="思源黑体 CN Medium" panose="020B0600000000000000" pitchFamily="34" charset="-122"/>
                  <a:ea typeface="思源黑体 CN Medium" panose="020B0600000000000000" pitchFamily="34" charset="-122"/>
                </a:rPr>
                <a:t>The Prospect of smart Travel</a:t>
              </a:r>
              <a:endParaRPr lang="zh-Hans-HK" altLang="en-US" sz="1400" dirty="0">
                <a:solidFill>
                  <a:schemeClr val="bg1">
                    <a:alpha val="80000"/>
                  </a:schemeClr>
                </a:solidFill>
                <a:latin typeface="思源黑体 CN Medium" panose="020B0600000000000000" pitchFamily="34" charset="-122"/>
                <a:ea typeface="思源黑体 CN Medium" panose="020B0600000000000000" pitchFamily="34" charset="-122"/>
              </a:endParaRPr>
            </a:p>
          </p:txBody>
        </p:sp>
      </p:grpSp>
      <p:grpSp>
        <p:nvGrpSpPr>
          <p:cNvPr id="50" name="组合 49">
            <a:extLst>
              <a:ext uri="{FF2B5EF4-FFF2-40B4-BE49-F238E27FC236}">
                <a16:creationId xmlns:a16="http://schemas.microsoft.com/office/drawing/2014/main" id="{BCA8880D-EBBC-0E73-01E0-8D06A16059F1}"/>
              </a:ext>
            </a:extLst>
          </p:cNvPr>
          <p:cNvGrpSpPr/>
          <p:nvPr/>
        </p:nvGrpSpPr>
        <p:grpSpPr>
          <a:xfrm>
            <a:off x="4725924" y="4330991"/>
            <a:ext cx="2664251" cy="812800"/>
            <a:chOff x="876300" y="2019300"/>
            <a:chExt cx="2664251" cy="812800"/>
          </a:xfrm>
        </p:grpSpPr>
        <p:sp>
          <p:nvSpPr>
            <p:cNvPr id="54" name="矩形 53">
              <a:extLst>
                <a:ext uri="{FF2B5EF4-FFF2-40B4-BE49-F238E27FC236}">
                  <a16:creationId xmlns:a16="http://schemas.microsoft.com/office/drawing/2014/main" id="{754D020D-7068-31BE-A2A6-CDDE37FBF67A}"/>
                </a:ext>
              </a:extLst>
            </p:cNvPr>
            <p:cNvSpPr/>
            <p:nvPr/>
          </p:nvSpPr>
          <p:spPr>
            <a:xfrm>
              <a:off x="876300" y="2019300"/>
              <a:ext cx="812800" cy="812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ans-HK" sz="3200" dirty="0">
                  <a:solidFill>
                    <a:srgbClr val="233972"/>
                  </a:solidFill>
                  <a:latin typeface="思源黑体 CN Heavy" panose="020B0A00000000000000" pitchFamily="34" charset="-122"/>
                  <a:ea typeface="思源黑体 CN Heavy" panose="020B0A00000000000000" pitchFamily="34" charset="-122"/>
                </a:rPr>
                <a:t>05</a:t>
              </a:r>
              <a:endParaRPr lang="zh-Hans-HK" altLang="en-US" sz="3200" dirty="0">
                <a:solidFill>
                  <a:srgbClr val="233972"/>
                </a:solidFill>
                <a:latin typeface="思源黑体 CN Heavy" panose="020B0A00000000000000" pitchFamily="34" charset="-122"/>
                <a:ea typeface="思源黑体 CN Heavy" panose="020B0A00000000000000" pitchFamily="34" charset="-122"/>
              </a:endParaRPr>
            </a:p>
          </p:txBody>
        </p:sp>
        <p:sp>
          <p:nvSpPr>
            <p:cNvPr id="55" name="文本框 54">
              <a:extLst>
                <a:ext uri="{FF2B5EF4-FFF2-40B4-BE49-F238E27FC236}">
                  <a16:creationId xmlns:a16="http://schemas.microsoft.com/office/drawing/2014/main" id="{BD23FBD6-A910-625D-2424-0D4657F12BD1}"/>
                </a:ext>
              </a:extLst>
            </p:cNvPr>
            <p:cNvSpPr txBox="1"/>
            <p:nvPr/>
          </p:nvSpPr>
          <p:spPr>
            <a:xfrm>
              <a:off x="1828800" y="2057400"/>
              <a:ext cx="1415772" cy="461665"/>
            </a:xfrm>
            <a:prstGeom prst="rect">
              <a:avLst/>
            </a:prstGeom>
            <a:noFill/>
          </p:spPr>
          <p:txBody>
            <a:bodyPr wrap="none" rtlCol="0">
              <a:spAutoFit/>
            </a:bodyPr>
            <a:lstStyle/>
            <a:p>
              <a:r>
                <a:rPr lang="zh-CN" altLang="en-US" sz="2400" b="1" dirty="0">
                  <a:solidFill>
                    <a:schemeClr val="bg1"/>
                  </a:solidFill>
                  <a:latin typeface="思源黑体 Heavy" panose="020B0A00000000000000" pitchFamily="34" charset="-122"/>
                  <a:ea typeface="思源黑体 Heavy" panose="020B0A00000000000000" pitchFamily="34" charset="-122"/>
                </a:rPr>
                <a:t>导航地图</a:t>
              </a:r>
              <a:endParaRPr lang="zh-Hans-HK" altLang="en-US" sz="2400" b="1" dirty="0">
                <a:solidFill>
                  <a:schemeClr val="bg1"/>
                </a:solidFill>
                <a:latin typeface="思源黑体 Heavy" panose="020B0A00000000000000" pitchFamily="34" charset="-122"/>
                <a:ea typeface="思源黑体 Heavy" panose="020B0A00000000000000" pitchFamily="34" charset="-122"/>
              </a:endParaRPr>
            </a:p>
          </p:txBody>
        </p:sp>
        <p:sp>
          <p:nvSpPr>
            <p:cNvPr id="56" name="文本框 55">
              <a:extLst>
                <a:ext uri="{FF2B5EF4-FFF2-40B4-BE49-F238E27FC236}">
                  <a16:creationId xmlns:a16="http://schemas.microsoft.com/office/drawing/2014/main" id="{668B35DF-6E38-4CDE-81BD-1C9C6401F779}"/>
                </a:ext>
              </a:extLst>
            </p:cNvPr>
            <p:cNvSpPr txBox="1"/>
            <p:nvPr/>
          </p:nvSpPr>
          <p:spPr>
            <a:xfrm>
              <a:off x="1828800" y="2479277"/>
              <a:ext cx="1711751" cy="307777"/>
            </a:xfrm>
            <a:prstGeom prst="rect">
              <a:avLst/>
            </a:prstGeom>
            <a:noFill/>
          </p:spPr>
          <p:txBody>
            <a:bodyPr wrap="none" rtlCol="0">
              <a:spAutoFit/>
            </a:bodyPr>
            <a:lstStyle/>
            <a:p>
              <a:r>
                <a:rPr lang="en-US" altLang="zh-CN" sz="1400" dirty="0">
                  <a:solidFill>
                    <a:schemeClr val="bg1">
                      <a:alpha val="80000"/>
                    </a:schemeClr>
                  </a:solidFill>
                  <a:latin typeface="思源黑体 CN Medium" panose="020B0600000000000000" pitchFamily="34" charset="-122"/>
                  <a:ea typeface="思源黑体 CN Medium" panose="020B0600000000000000" pitchFamily="34" charset="-122"/>
                </a:rPr>
                <a:t>Map of navigation</a:t>
              </a:r>
              <a:endParaRPr lang="zh-Hans-HK" altLang="en-US" sz="1400" dirty="0">
                <a:solidFill>
                  <a:schemeClr val="bg1">
                    <a:alpha val="80000"/>
                  </a:schemeClr>
                </a:solidFill>
                <a:latin typeface="思源黑体 CN Medium" panose="020B0600000000000000" pitchFamily="34" charset="-122"/>
                <a:ea typeface="思源黑体 CN Medium" panose="020B0600000000000000" pitchFamily="34" charset="-122"/>
              </a:endParaRPr>
            </a:p>
          </p:txBody>
        </p:sp>
      </p:grpSp>
      <p:grpSp>
        <p:nvGrpSpPr>
          <p:cNvPr id="57" name="组合 56">
            <a:extLst>
              <a:ext uri="{FF2B5EF4-FFF2-40B4-BE49-F238E27FC236}">
                <a16:creationId xmlns:a16="http://schemas.microsoft.com/office/drawing/2014/main" id="{2E3E95C5-0433-7BDA-A1F5-5633F8FAF550}"/>
              </a:ext>
            </a:extLst>
          </p:cNvPr>
          <p:cNvGrpSpPr/>
          <p:nvPr/>
        </p:nvGrpSpPr>
        <p:grpSpPr>
          <a:xfrm>
            <a:off x="8575548" y="4330991"/>
            <a:ext cx="3227866" cy="812800"/>
            <a:chOff x="876300" y="2019300"/>
            <a:chExt cx="3227866" cy="812800"/>
          </a:xfrm>
        </p:grpSpPr>
        <p:sp>
          <p:nvSpPr>
            <p:cNvPr id="58" name="矩形 57">
              <a:extLst>
                <a:ext uri="{FF2B5EF4-FFF2-40B4-BE49-F238E27FC236}">
                  <a16:creationId xmlns:a16="http://schemas.microsoft.com/office/drawing/2014/main" id="{04DA259C-99A4-D701-29F5-6607C3BF2006}"/>
                </a:ext>
              </a:extLst>
            </p:cNvPr>
            <p:cNvSpPr/>
            <p:nvPr/>
          </p:nvSpPr>
          <p:spPr>
            <a:xfrm>
              <a:off x="876300" y="2019300"/>
              <a:ext cx="812800" cy="812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ans-HK" sz="3200" dirty="0">
                  <a:solidFill>
                    <a:srgbClr val="233972"/>
                  </a:solidFill>
                  <a:latin typeface="思源黑体 CN Heavy" panose="020B0A00000000000000" pitchFamily="34" charset="-122"/>
                  <a:ea typeface="思源黑体 CN Heavy" panose="020B0A00000000000000" pitchFamily="34" charset="-122"/>
                </a:rPr>
                <a:t>06</a:t>
              </a:r>
              <a:endParaRPr lang="zh-Hans-HK" altLang="en-US" sz="3200" dirty="0">
                <a:solidFill>
                  <a:srgbClr val="233972"/>
                </a:solidFill>
                <a:latin typeface="思源黑体 CN Heavy" panose="020B0A00000000000000" pitchFamily="34" charset="-122"/>
                <a:ea typeface="思源黑体 CN Heavy" panose="020B0A00000000000000" pitchFamily="34" charset="-122"/>
              </a:endParaRPr>
            </a:p>
          </p:txBody>
        </p:sp>
        <p:sp>
          <p:nvSpPr>
            <p:cNvPr id="59" name="文本框 58">
              <a:extLst>
                <a:ext uri="{FF2B5EF4-FFF2-40B4-BE49-F238E27FC236}">
                  <a16:creationId xmlns:a16="http://schemas.microsoft.com/office/drawing/2014/main" id="{D94689D6-7191-A77C-DD41-758FF45F4797}"/>
                </a:ext>
              </a:extLst>
            </p:cNvPr>
            <p:cNvSpPr txBox="1"/>
            <p:nvPr/>
          </p:nvSpPr>
          <p:spPr>
            <a:xfrm>
              <a:off x="1828800" y="2057400"/>
              <a:ext cx="2031325" cy="461665"/>
            </a:xfrm>
            <a:prstGeom prst="rect">
              <a:avLst/>
            </a:prstGeom>
            <a:noFill/>
          </p:spPr>
          <p:txBody>
            <a:bodyPr wrap="none" rtlCol="0">
              <a:spAutoFit/>
            </a:bodyPr>
            <a:lstStyle/>
            <a:p>
              <a:r>
                <a:rPr lang="zh-CN" altLang="en-US" sz="2400" b="1" dirty="0">
                  <a:solidFill>
                    <a:schemeClr val="bg1"/>
                  </a:solidFill>
                  <a:latin typeface="思源黑体 Heavy" panose="020B0A00000000000000" pitchFamily="34" charset="-122"/>
                  <a:ea typeface="思源黑体 Heavy" panose="020B0A00000000000000" pitchFamily="34" charset="-122"/>
                </a:rPr>
                <a:t>环保驾驶辅助</a:t>
              </a:r>
              <a:endParaRPr lang="zh-Hans-HK" altLang="en-US" sz="2400" b="1" dirty="0">
                <a:solidFill>
                  <a:schemeClr val="bg1"/>
                </a:solidFill>
                <a:latin typeface="思源黑体 Heavy" panose="020B0A00000000000000" pitchFamily="34" charset="-122"/>
                <a:ea typeface="思源黑体 Heavy" panose="020B0A00000000000000" pitchFamily="34" charset="-122"/>
              </a:endParaRPr>
            </a:p>
          </p:txBody>
        </p:sp>
        <p:sp>
          <p:nvSpPr>
            <p:cNvPr id="60" name="文本框 59">
              <a:extLst>
                <a:ext uri="{FF2B5EF4-FFF2-40B4-BE49-F238E27FC236}">
                  <a16:creationId xmlns:a16="http://schemas.microsoft.com/office/drawing/2014/main" id="{D7B688E9-2D5E-8660-9DF7-704B52A0220E}"/>
                </a:ext>
              </a:extLst>
            </p:cNvPr>
            <p:cNvSpPr txBox="1"/>
            <p:nvPr/>
          </p:nvSpPr>
          <p:spPr>
            <a:xfrm>
              <a:off x="1828800" y="2479277"/>
              <a:ext cx="2275366" cy="307777"/>
            </a:xfrm>
            <a:prstGeom prst="rect">
              <a:avLst/>
            </a:prstGeom>
            <a:noFill/>
          </p:spPr>
          <p:txBody>
            <a:bodyPr wrap="none" rtlCol="0">
              <a:spAutoFit/>
            </a:bodyPr>
            <a:lstStyle/>
            <a:p>
              <a:r>
                <a:rPr lang="en-US" altLang="zh-CN" sz="1400" dirty="0">
                  <a:solidFill>
                    <a:schemeClr val="bg1">
                      <a:alpha val="80000"/>
                    </a:schemeClr>
                  </a:solidFill>
                  <a:latin typeface="思源黑体 CN Medium" panose="020B0600000000000000" pitchFamily="34" charset="-122"/>
                  <a:ea typeface="思源黑体 CN Medium" panose="020B0600000000000000" pitchFamily="34" charset="-122"/>
                </a:rPr>
                <a:t>Green driving Assistance</a:t>
              </a:r>
              <a:endParaRPr lang="zh-Hans-HK" altLang="en-US" sz="1400" dirty="0">
                <a:solidFill>
                  <a:schemeClr val="bg1">
                    <a:alpha val="80000"/>
                  </a:schemeClr>
                </a:solidFill>
                <a:latin typeface="思源黑体 CN Medium" panose="020B0600000000000000" pitchFamily="34" charset="-122"/>
                <a:ea typeface="思源黑体 CN Medium" panose="020B0600000000000000" pitchFamily="34" charset="-122"/>
              </a:endParaRPr>
            </a:p>
          </p:txBody>
        </p:sp>
      </p:grpSp>
      <p:sp>
        <p:nvSpPr>
          <p:cNvPr id="61" name="文本框 60">
            <a:extLst>
              <a:ext uri="{FF2B5EF4-FFF2-40B4-BE49-F238E27FC236}">
                <a16:creationId xmlns:a16="http://schemas.microsoft.com/office/drawing/2014/main" id="{3D5ECA5C-AD13-2401-F03E-C70620F21856}"/>
              </a:ext>
            </a:extLst>
          </p:cNvPr>
          <p:cNvSpPr txBox="1"/>
          <p:nvPr/>
        </p:nvSpPr>
        <p:spPr>
          <a:xfrm>
            <a:off x="5311170" y="840580"/>
            <a:ext cx="1569660" cy="923330"/>
          </a:xfrm>
          <a:prstGeom prst="rect">
            <a:avLst/>
          </a:prstGeom>
          <a:noFill/>
        </p:spPr>
        <p:txBody>
          <a:bodyPr wrap="none" rtlCol="0">
            <a:spAutoFit/>
          </a:bodyPr>
          <a:lstStyle/>
          <a:p>
            <a:r>
              <a:rPr lang="zh-CN" altLang="en-US" sz="5400" b="1" dirty="0">
                <a:solidFill>
                  <a:schemeClr val="bg1"/>
                </a:solidFill>
                <a:latin typeface="思源黑体 Heavy" panose="020B0A00000000000000" pitchFamily="34" charset="-122"/>
                <a:ea typeface="思源黑体 Heavy" panose="020B0A00000000000000" pitchFamily="34" charset="-122"/>
              </a:rPr>
              <a:t>目录</a:t>
            </a:r>
            <a:endParaRPr lang="zh-Hans-HK" altLang="en-US" sz="5400" b="1" dirty="0">
              <a:solidFill>
                <a:schemeClr val="bg1"/>
              </a:solidFill>
              <a:latin typeface="思源黑体 Heavy" panose="020B0A00000000000000" pitchFamily="34" charset="-122"/>
              <a:ea typeface="思源黑体 Heavy" panose="020B0A00000000000000" pitchFamily="34" charset="-122"/>
            </a:endParaRPr>
          </a:p>
        </p:txBody>
      </p:sp>
    </p:spTree>
    <p:custDataLst>
      <p:tags r:id="rId1"/>
    </p:custDataLst>
    <p:extLst>
      <p:ext uri="{BB962C8B-B14F-4D97-AF65-F5344CB8AC3E}">
        <p14:creationId xmlns:p14="http://schemas.microsoft.com/office/powerpoint/2010/main" val="2584051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查看图片">
            <a:extLst>
              <a:ext uri="{FF2B5EF4-FFF2-40B4-BE49-F238E27FC236}">
                <a16:creationId xmlns:a16="http://schemas.microsoft.com/office/drawing/2014/main" id="{81EC11AA-F673-870C-DC70-1B2162EB85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76483D41-3E3C-773D-6BAE-1C0D0D2211DB}"/>
              </a:ext>
            </a:extLst>
          </p:cNvPr>
          <p:cNvSpPr/>
          <p:nvPr/>
        </p:nvSpPr>
        <p:spPr>
          <a:xfrm>
            <a:off x="0" y="0"/>
            <a:ext cx="12192000" cy="6858000"/>
          </a:xfrm>
          <a:prstGeom prst="rect">
            <a:avLst/>
          </a:prstGeom>
          <a:gradFill>
            <a:gsLst>
              <a:gs pos="53000">
                <a:srgbClr val="233972">
                  <a:alpha val="79000"/>
                </a:srgbClr>
              </a:gs>
              <a:gs pos="0">
                <a:srgbClr val="233972"/>
              </a:gs>
              <a:gs pos="100000">
                <a:srgbClr val="233972">
                  <a:alpha val="36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8" name="椭圆 7">
            <a:extLst>
              <a:ext uri="{FF2B5EF4-FFF2-40B4-BE49-F238E27FC236}">
                <a16:creationId xmlns:a16="http://schemas.microsoft.com/office/drawing/2014/main" id="{AA0487E7-3D7E-71B5-E327-5812610A15DE}"/>
              </a:ext>
            </a:extLst>
          </p:cNvPr>
          <p:cNvSpPr/>
          <p:nvPr/>
        </p:nvSpPr>
        <p:spPr>
          <a:xfrm>
            <a:off x="4078514" y="3633417"/>
            <a:ext cx="4034971" cy="774102"/>
          </a:xfrm>
          <a:prstGeom prst="ellipse">
            <a:avLst/>
          </a:prstGeom>
          <a:gradFill flip="none" rotWithShape="1">
            <a:gsLst>
              <a:gs pos="0">
                <a:schemeClr val="bg1">
                  <a:alpha val="0"/>
                </a:schemeClr>
              </a:gs>
              <a:gs pos="100000">
                <a:schemeClr val="bg1">
                  <a:alpha val="49000"/>
                </a:schemeClr>
              </a:gs>
            </a:gsLst>
            <a:lin ang="5400000" scaled="1"/>
            <a:tileRect/>
          </a:gradFill>
          <a:ln>
            <a:gradFill>
              <a:gsLst>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6" name="文本框 5">
            <a:extLst>
              <a:ext uri="{FF2B5EF4-FFF2-40B4-BE49-F238E27FC236}">
                <a16:creationId xmlns:a16="http://schemas.microsoft.com/office/drawing/2014/main" id="{47A89559-D778-2B84-0ABF-CB1B69FC472E}"/>
              </a:ext>
            </a:extLst>
          </p:cNvPr>
          <p:cNvSpPr txBox="1"/>
          <p:nvPr/>
        </p:nvSpPr>
        <p:spPr>
          <a:xfrm>
            <a:off x="4310896" y="2682805"/>
            <a:ext cx="3570208" cy="1107996"/>
          </a:xfrm>
          <a:prstGeom prst="rect">
            <a:avLst/>
          </a:prstGeom>
          <a:noFill/>
        </p:spPr>
        <p:txBody>
          <a:bodyPr wrap="none" rtlCol="0">
            <a:spAutoFit/>
          </a:bodyPr>
          <a:lstStyle/>
          <a:p>
            <a:r>
              <a:rPr lang="zh-CN" altLang="en-US" sz="6600" b="1" dirty="0">
                <a:solidFill>
                  <a:schemeClr val="bg1"/>
                </a:solidFill>
                <a:latin typeface="思源黑体 Heavy" panose="020B0A00000000000000" pitchFamily="34" charset="-122"/>
                <a:ea typeface="思源黑体 Heavy" panose="020B0A00000000000000" pitchFamily="34" charset="-122"/>
              </a:rPr>
              <a:t>智慧出行</a:t>
            </a:r>
            <a:endParaRPr lang="zh-Hans-HK" altLang="en-US" sz="6600" b="1" dirty="0">
              <a:solidFill>
                <a:schemeClr val="bg1"/>
              </a:solidFill>
              <a:latin typeface="思源黑体 Heavy" panose="020B0A00000000000000" pitchFamily="34" charset="-122"/>
              <a:ea typeface="思源黑体 Heavy" panose="020B0A00000000000000" pitchFamily="34" charset="-122"/>
            </a:endParaRPr>
          </a:p>
        </p:txBody>
      </p:sp>
      <p:sp>
        <p:nvSpPr>
          <p:cNvPr id="7" name="文本框 6">
            <a:extLst>
              <a:ext uri="{FF2B5EF4-FFF2-40B4-BE49-F238E27FC236}">
                <a16:creationId xmlns:a16="http://schemas.microsoft.com/office/drawing/2014/main" id="{661F181A-F6B9-6126-9470-D3C2CBBFCC85}"/>
              </a:ext>
            </a:extLst>
          </p:cNvPr>
          <p:cNvSpPr txBox="1"/>
          <p:nvPr/>
        </p:nvSpPr>
        <p:spPr>
          <a:xfrm>
            <a:off x="0" y="3758858"/>
            <a:ext cx="12192000" cy="523220"/>
          </a:xfrm>
          <a:prstGeom prst="rect">
            <a:avLst/>
          </a:prstGeom>
          <a:noFill/>
        </p:spPr>
        <p:txBody>
          <a:bodyPr wrap="square" rtlCol="0">
            <a:spAutoFit/>
          </a:bodyPr>
          <a:lstStyle/>
          <a:p>
            <a:pPr algn="ctr"/>
            <a:r>
              <a:rPr lang="en-US" altLang="zh-CN" sz="2800" dirty="0">
                <a:solidFill>
                  <a:schemeClr val="bg1">
                    <a:alpha val="80000"/>
                  </a:schemeClr>
                </a:solidFill>
                <a:latin typeface="思源黑体 CN Medium" panose="020B0600000000000000" pitchFamily="34" charset="-122"/>
                <a:ea typeface="思源黑体 CN Medium" panose="020B0600000000000000" pitchFamily="34" charset="-122"/>
              </a:rPr>
              <a:t>Wisdom travel</a:t>
            </a:r>
            <a:endParaRPr lang="zh-Hans-HK" altLang="en-US" sz="2800" dirty="0">
              <a:solidFill>
                <a:schemeClr val="bg1">
                  <a:alpha val="80000"/>
                </a:schemeClr>
              </a:solidFill>
              <a:latin typeface="思源黑体 CN Medium" panose="020B0600000000000000" pitchFamily="34" charset="-122"/>
              <a:ea typeface="思源黑体 CN Medium" panose="020B0600000000000000" pitchFamily="34" charset="-122"/>
            </a:endParaRPr>
          </a:p>
        </p:txBody>
      </p:sp>
      <p:sp>
        <p:nvSpPr>
          <p:cNvPr id="9" name="文本框 8">
            <a:extLst>
              <a:ext uri="{FF2B5EF4-FFF2-40B4-BE49-F238E27FC236}">
                <a16:creationId xmlns:a16="http://schemas.microsoft.com/office/drawing/2014/main" id="{525EDAD3-1810-9B94-96DB-3535128C9E65}"/>
              </a:ext>
            </a:extLst>
          </p:cNvPr>
          <p:cNvSpPr txBox="1"/>
          <p:nvPr/>
        </p:nvSpPr>
        <p:spPr>
          <a:xfrm>
            <a:off x="4926448" y="1354705"/>
            <a:ext cx="2339102" cy="2215991"/>
          </a:xfrm>
          <a:prstGeom prst="rect">
            <a:avLst/>
          </a:prstGeom>
          <a:noFill/>
        </p:spPr>
        <p:txBody>
          <a:bodyPr wrap="none" rtlCol="0">
            <a:spAutoFit/>
          </a:bodyPr>
          <a:lstStyle/>
          <a:p>
            <a:r>
              <a:rPr lang="en-US" altLang="zh-Hans-HK" sz="13800" b="1" dirty="0">
                <a:gradFill>
                  <a:gsLst>
                    <a:gs pos="0">
                      <a:schemeClr val="bg1"/>
                    </a:gs>
                    <a:gs pos="71000">
                      <a:schemeClr val="bg1">
                        <a:alpha val="0"/>
                      </a:schemeClr>
                    </a:gs>
                  </a:gsLst>
                  <a:lin ang="5400000" scaled="1"/>
                </a:gradFill>
                <a:latin typeface="思源黑体 Heavy" panose="020B0A00000000000000" pitchFamily="34" charset="-122"/>
                <a:ea typeface="思源黑体 Heavy" panose="020B0A00000000000000" pitchFamily="34" charset="-122"/>
              </a:rPr>
              <a:t>01</a:t>
            </a:r>
            <a:endParaRPr lang="zh-Hans-HK" altLang="en-US" sz="13800" b="1" dirty="0">
              <a:gradFill>
                <a:gsLst>
                  <a:gs pos="0">
                    <a:schemeClr val="bg1"/>
                  </a:gs>
                  <a:gs pos="71000">
                    <a:schemeClr val="bg1">
                      <a:alpha val="0"/>
                    </a:schemeClr>
                  </a:gs>
                </a:gsLst>
                <a:lin ang="5400000" scaled="1"/>
              </a:gradFill>
              <a:latin typeface="思源黑体 Heavy" panose="020B0A00000000000000" pitchFamily="34" charset="-122"/>
              <a:ea typeface="思源黑体 Heavy" panose="020B0A00000000000000" pitchFamily="34" charset="-122"/>
            </a:endParaRPr>
          </a:p>
        </p:txBody>
      </p:sp>
      <p:sp>
        <p:nvSpPr>
          <p:cNvPr id="3" name="文本框 2">
            <a:extLst>
              <a:ext uri="{FF2B5EF4-FFF2-40B4-BE49-F238E27FC236}">
                <a16:creationId xmlns:a16="http://schemas.microsoft.com/office/drawing/2014/main" id="{BF0F9B50-755A-7D38-FDE2-7EDAB0A158FA}"/>
              </a:ext>
            </a:extLst>
          </p:cNvPr>
          <p:cNvSpPr txBox="1"/>
          <p:nvPr/>
        </p:nvSpPr>
        <p:spPr>
          <a:xfrm>
            <a:off x="2962183" y="4815238"/>
            <a:ext cx="6094378" cy="880241"/>
          </a:xfrm>
          <a:prstGeom prst="rect">
            <a:avLst/>
          </a:prstGeom>
          <a:noFill/>
        </p:spPr>
        <p:txBody>
          <a:bodyPr wrap="square">
            <a:spAutoFit/>
          </a:bodyPr>
          <a:lstStyle/>
          <a:p>
            <a:pPr algn="ctr">
              <a:lnSpc>
                <a:spcPct val="150000"/>
              </a:lnSpc>
            </a:pP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 模板网，幻灯片演示模板及素材免费下载！</a:t>
            </a:r>
          </a:p>
          <a:p>
            <a:pPr algn="ctr">
              <a:lnSpc>
                <a:spcPct val="150000"/>
              </a:lnSpc>
            </a:pPr>
            <a:r>
              <a:rPr lang="en-US" altLang="zh-CN"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唯一访问网址：</a:t>
            </a:r>
            <a:r>
              <a:rPr lang="en-US" altLang="zh-CN"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www.51pptmoban.com</a:t>
            </a:r>
            <a:endPar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Tree>
    <p:custDataLst>
      <p:tags r:id="rId1"/>
    </p:custDataLst>
    <p:extLst>
      <p:ext uri="{BB962C8B-B14F-4D97-AF65-F5344CB8AC3E}">
        <p14:creationId xmlns:p14="http://schemas.microsoft.com/office/powerpoint/2010/main" val="742910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233972"/>
            </a:gs>
            <a:gs pos="100000">
              <a:srgbClr val="233972">
                <a:lumMod val="83000"/>
                <a:lumOff val="17000"/>
              </a:srgbClr>
            </a:gs>
          </a:gsLst>
          <a:lin ang="5400000" scaled="0"/>
        </a:gradFill>
        <a:effectLst/>
      </p:bgPr>
    </p:bg>
    <p:spTree>
      <p:nvGrpSpPr>
        <p:cNvPr id="1" name=""/>
        <p:cNvGrpSpPr/>
        <p:nvPr/>
      </p:nvGrpSpPr>
      <p:grpSpPr>
        <a:xfrm>
          <a:off x="0" y="0"/>
          <a:ext cx="0" cy="0"/>
          <a:chOff x="0" y="0"/>
          <a:chExt cx="0" cy="0"/>
        </a:xfrm>
      </p:grpSpPr>
      <p:grpSp>
        <p:nvGrpSpPr>
          <p:cNvPr id="3182" name="组合 3181">
            <a:extLst>
              <a:ext uri="{FF2B5EF4-FFF2-40B4-BE49-F238E27FC236}">
                <a16:creationId xmlns:a16="http://schemas.microsoft.com/office/drawing/2014/main" id="{9EC2C7D7-7451-6D41-EF25-C02B2882A008}"/>
              </a:ext>
            </a:extLst>
          </p:cNvPr>
          <p:cNvGrpSpPr/>
          <p:nvPr/>
        </p:nvGrpSpPr>
        <p:grpSpPr>
          <a:xfrm>
            <a:off x="8625312" y="1966341"/>
            <a:ext cx="2506238" cy="418545"/>
            <a:chOff x="1106912" y="2095295"/>
            <a:chExt cx="2506238" cy="418545"/>
          </a:xfrm>
        </p:grpSpPr>
        <p:sp>
          <p:nvSpPr>
            <p:cNvPr id="3183" name="文本框 3182">
              <a:extLst>
                <a:ext uri="{FF2B5EF4-FFF2-40B4-BE49-F238E27FC236}">
                  <a16:creationId xmlns:a16="http://schemas.microsoft.com/office/drawing/2014/main" id="{E5199118-1FE6-8546-D7FA-DDB309A0A150}"/>
                </a:ext>
              </a:extLst>
            </p:cNvPr>
            <p:cNvSpPr txBox="1"/>
            <p:nvPr/>
          </p:nvSpPr>
          <p:spPr>
            <a:xfrm>
              <a:off x="1146590" y="2095295"/>
              <a:ext cx="2391948" cy="369332"/>
            </a:xfrm>
            <a:prstGeom prst="rect">
              <a:avLst/>
            </a:prstGeom>
            <a:noFill/>
          </p:spPr>
          <p:txBody>
            <a:bodyPr wrap="square" rtlCol="0">
              <a:spAutoFit/>
            </a:bodyPr>
            <a:lstStyle/>
            <a:p>
              <a:pPr algn="ctr"/>
              <a:r>
                <a:rPr lang="en-US" altLang="zh-CN" sz="1800" b="1" dirty="0">
                  <a:solidFill>
                    <a:sysClr val="window" lastClr="FFFFFF"/>
                  </a:solidFill>
                  <a:latin typeface="苹方 粗体" panose="020B0600000000000000" charset="-122"/>
                  <a:ea typeface="苹方 粗体" panose="020B0600000000000000" charset="-122"/>
                </a:rPr>
                <a:t>01</a:t>
              </a:r>
            </a:p>
          </p:txBody>
        </p:sp>
        <p:sp>
          <p:nvSpPr>
            <p:cNvPr id="3184" name="梯形 3183">
              <a:extLst>
                <a:ext uri="{FF2B5EF4-FFF2-40B4-BE49-F238E27FC236}">
                  <a16:creationId xmlns:a16="http://schemas.microsoft.com/office/drawing/2014/main" id="{8353D1A9-BFF7-645F-6AE7-D76A391151FF}"/>
                </a:ext>
              </a:extLst>
            </p:cNvPr>
            <p:cNvSpPr/>
            <p:nvPr/>
          </p:nvSpPr>
          <p:spPr>
            <a:xfrm>
              <a:off x="1106912" y="2312890"/>
              <a:ext cx="2506238" cy="200950"/>
            </a:xfrm>
            <a:prstGeom prst="trapezoid">
              <a:avLst>
                <a:gd name="adj" fmla="val 157912"/>
              </a:avLst>
            </a:prstGeom>
            <a:gradFill flip="none" rotWithShape="1">
              <a:gsLst>
                <a:gs pos="30000">
                  <a:schemeClr val="bg1">
                    <a:alpha val="29000"/>
                  </a:schemeClr>
                </a:gs>
                <a:gs pos="100000">
                  <a:schemeClr val="bg1">
                    <a:alpha val="0"/>
                  </a:schemeClr>
                </a:gs>
              </a:gsLst>
              <a:lin ang="16200000" scaled="1"/>
              <a:tileRect/>
            </a:gradFill>
            <a:ln w="6350">
              <a:gradFill flip="none" rotWithShape="1">
                <a:gsLst>
                  <a:gs pos="0">
                    <a:schemeClr val="accent1">
                      <a:lumMod val="5000"/>
                      <a:lumOff val="95000"/>
                    </a:schemeClr>
                  </a:gs>
                  <a:gs pos="100000">
                    <a:schemeClr val="bg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grpSp>
        <p:nvGrpSpPr>
          <p:cNvPr id="3179" name="组合 3178">
            <a:extLst>
              <a:ext uri="{FF2B5EF4-FFF2-40B4-BE49-F238E27FC236}">
                <a16:creationId xmlns:a16="http://schemas.microsoft.com/office/drawing/2014/main" id="{B7D09D3D-19DD-A60A-9840-404AFC0325E5}"/>
              </a:ext>
            </a:extLst>
          </p:cNvPr>
          <p:cNvGrpSpPr/>
          <p:nvPr/>
        </p:nvGrpSpPr>
        <p:grpSpPr>
          <a:xfrm>
            <a:off x="4861933" y="1966341"/>
            <a:ext cx="2506238" cy="418545"/>
            <a:chOff x="1106912" y="2095295"/>
            <a:chExt cx="2506238" cy="418545"/>
          </a:xfrm>
        </p:grpSpPr>
        <p:sp>
          <p:nvSpPr>
            <p:cNvPr id="3180" name="文本框 3179">
              <a:extLst>
                <a:ext uri="{FF2B5EF4-FFF2-40B4-BE49-F238E27FC236}">
                  <a16:creationId xmlns:a16="http://schemas.microsoft.com/office/drawing/2014/main" id="{CAFC4074-3732-A932-BF63-EED193F8213D}"/>
                </a:ext>
              </a:extLst>
            </p:cNvPr>
            <p:cNvSpPr txBox="1"/>
            <p:nvPr/>
          </p:nvSpPr>
          <p:spPr>
            <a:xfrm>
              <a:off x="1146590" y="2095295"/>
              <a:ext cx="2391948" cy="369332"/>
            </a:xfrm>
            <a:prstGeom prst="rect">
              <a:avLst/>
            </a:prstGeom>
            <a:noFill/>
          </p:spPr>
          <p:txBody>
            <a:bodyPr wrap="square" rtlCol="0">
              <a:spAutoFit/>
            </a:bodyPr>
            <a:lstStyle/>
            <a:p>
              <a:pPr algn="ctr"/>
              <a:r>
                <a:rPr lang="en-US" altLang="zh-CN" b="1" dirty="0">
                  <a:solidFill>
                    <a:sysClr val="window" lastClr="FFFFFF"/>
                  </a:solidFill>
                  <a:latin typeface="苹方 粗体" panose="020B0600000000000000" charset="-122"/>
                  <a:ea typeface="苹方 粗体" panose="020B0600000000000000" charset="-122"/>
                </a:rPr>
                <a:t>29</a:t>
              </a:r>
              <a:endParaRPr lang="en-US" altLang="zh-CN" sz="1800" b="1" dirty="0">
                <a:solidFill>
                  <a:sysClr val="window" lastClr="FFFFFF"/>
                </a:solidFill>
                <a:latin typeface="苹方 粗体" panose="020B0600000000000000" charset="-122"/>
                <a:ea typeface="苹方 粗体" panose="020B0600000000000000" charset="-122"/>
              </a:endParaRPr>
            </a:p>
          </p:txBody>
        </p:sp>
        <p:sp>
          <p:nvSpPr>
            <p:cNvPr id="3181" name="梯形 3180">
              <a:extLst>
                <a:ext uri="{FF2B5EF4-FFF2-40B4-BE49-F238E27FC236}">
                  <a16:creationId xmlns:a16="http://schemas.microsoft.com/office/drawing/2014/main" id="{C54AEA8A-701E-6896-CA59-F77C93C29D15}"/>
                </a:ext>
              </a:extLst>
            </p:cNvPr>
            <p:cNvSpPr/>
            <p:nvPr/>
          </p:nvSpPr>
          <p:spPr>
            <a:xfrm>
              <a:off x="1106912" y="2312890"/>
              <a:ext cx="2506238" cy="200950"/>
            </a:xfrm>
            <a:prstGeom prst="trapezoid">
              <a:avLst>
                <a:gd name="adj" fmla="val 157912"/>
              </a:avLst>
            </a:prstGeom>
            <a:gradFill flip="none" rotWithShape="1">
              <a:gsLst>
                <a:gs pos="30000">
                  <a:schemeClr val="bg1">
                    <a:alpha val="29000"/>
                  </a:schemeClr>
                </a:gs>
                <a:gs pos="100000">
                  <a:schemeClr val="bg1">
                    <a:alpha val="0"/>
                  </a:schemeClr>
                </a:gs>
              </a:gsLst>
              <a:lin ang="16200000" scaled="1"/>
              <a:tileRect/>
            </a:gradFill>
            <a:ln w="6350">
              <a:gradFill flip="none" rotWithShape="1">
                <a:gsLst>
                  <a:gs pos="0">
                    <a:schemeClr val="accent1">
                      <a:lumMod val="5000"/>
                      <a:lumOff val="95000"/>
                    </a:schemeClr>
                  </a:gs>
                  <a:gs pos="100000">
                    <a:schemeClr val="bg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grpSp>
        <p:nvGrpSpPr>
          <p:cNvPr id="3172" name="组合 3171">
            <a:extLst>
              <a:ext uri="{FF2B5EF4-FFF2-40B4-BE49-F238E27FC236}">
                <a16:creationId xmlns:a16="http://schemas.microsoft.com/office/drawing/2014/main" id="{3F2DD7BE-8B4F-51A7-4559-0422A30DF490}"/>
              </a:ext>
            </a:extLst>
          </p:cNvPr>
          <p:cNvGrpSpPr/>
          <p:nvPr/>
        </p:nvGrpSpPr>
        <p:grpSpPr>
          <a:xfrm>
            <a:off x="1106912" y="1966341"/>
            <a:ext cx="2506238" cy="418545"/>
            <a:chOff x="1106912" y="2095295"/>
            <a:chExt cx="2506238" cy="418545"/>
          </a:xfrm>
        </p:grpSpPr>
        <p:sp>
          <p:nvSpPr>
            <p:cNvPr id="3167" name="文本框 3166">
              <a:extLst>
                <a:ext uri="{FF2B5EF4-FFF2-40B4-BE49-F238E27FC236}">
                  <a16:creationId xmlns:a16="http://schemas.microsoft.com/office/drawing/2014/main" id="{AFE34BCF-4E29-3828-9824-EA2F498CB85A}"/>
                </a:ext>
              </a:extLst>
            </p:cNvPr>
            <p:cNvSpPr txBox="1"/>
            <p:nvPr/>
          </p:nvSpPr>
          <p:spPr>
            <a:xfrm>
              <a:off x="1146590" y="2095295"/>
              <a:ext cx="2391948" cy="369332"/>
            </a:xfrm>
            <a:prstGeom prst="rect">
              <a:avLst/>
            </a:prstGeom>
            <a:noFill/>
          </p:spPr>
          <p:txBody>
            <a:bodyPr wrap="square" rtlCol="0">
              <a:spAutoFit/>
            </a:bodyPr>
            <a:lstStyle/>
            <a:p>
              <a:pPr algn="ctr"/>
              <a:r>
                <a:rPr lang="en-US" altLang="zh-CN" sz="1800" b="1" dirty="0">
                  <a:solidFill>
                    <a:sysClr val="window" lastClr="FFFFFF"/>
                  </a:solidFill>
                  <a:latin typeface="苹方 粗体" panose="020B0600000000000000" charset="-122"/>
                  <a:ea typeface="苹方 粗体" panose="020B0600000000000000" charset="-122"/>
                </a:rPr>
                <a:t>300</a:t>
              </a:r>
            </a:p>
          </p:txBody>
        </p:sp>
        <p:sp>
          <p:nvSpPr>
            <p:cNvPr id="3168" name="梯形 3167">
              <a:extLst>
                <a:ext uri="{FF2B5EF4-FFF2-40B4-BE49-F238E27FC236}">
                  <a16:creationId xmlns:a16="http://schemas.microsoft.com/office/drawing/2014/main" id="{543032B9-082B-231B-06A7-B0A0A0B8FF0F}"/>
                </a:ext>
              </a:extLst>
            </p:cNvPr>
            <p:cNvSpPr/>
            <p:nvPr/>
          </p:nvSpPr>
          <p:spPr>
            <a:xfrm>
              <a:off x="1106912" y="2312890"/>
              <a:ext cx="2506238" cy="200950"/>
            </a:xfrm>
            <a:prstGeom prst="trapezoid">
              <a:avLst>
                <a:gd name="adj" fmla="val 157912"/>
              </a:avLst>
            </a:prstGeom>
            <a:gradFill flip="none" rotWithShape="1">
              <a:gsLst>
                <a:gs pos="30000">
                  <a:schemeClr val="bg1">
                    <a:alpha val="29000"/>
                  </a:schemeClr>
                </a:gs>
                <a:gs pos="100000">
                  <a:schemeClr val="bg1">
                    <a:alpha val="0"/>
                  </a:schemeClr>
                </a:gs>
              </a:gsLst>
              <a:lin ang="16200000" scaled="1"/>
              <a:tileRect/>
            </a:gradFill>
            <a:ln w="6350">
              <a:gradFill flip="none" rotWithShape="1">
                <a:gsLst>
                  <a:gs pos="0">
                    <a:schemeClr val="accent1">
                      <a:lumMod val="5000"/>
                      <a:lumOff val="95000"/>
                    </a:schemeClr>
                  </a:gs>
                  <a:gs pos="100000">
                    <a:schemeClr val="bg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sp>
        <p:nvSpPr>
          <p:cNvPr id="3" name="文本框 2">
            <a:extLst>
              <a:ext uri="{FF2B5EF4-FFF2-40B4-BE49-F238E27FC236}">
                <a16:creationId xmlns:a16="http://schemas.microsoft.com/office/drawing/2014/main" id="{F5941268-1303-A272-9C38-C705F032184D}"/>
              </a:ext>
            </a:extLst>
          </p:cNvPr>
          <p:cNvSpPr txBox="1"/>
          <p:nvPr/>
        </p:nvSpPr>
        <p:spPr>
          <a:xfrm>
            <a:off x="660400" y="425594"/>
            <a:ext cx="2258646" cy="430887"/>
          </a:xfrm>
          <a:prstGeom prst="rect">
            <a:avLst/>
          </a:prstGeom>
          <a:noFill/>
        </p:spPr>
        <p:txBody>
          <a:bodyPr wrap="square" lIns="0" tIns="0" rIns="0" bIns="0">
            <a:spAutoFit/>
          </a:bodyPr>
          <a:lstStyle/>
          <a:p>
            <a:r>
              <a:rPr lang="zh-CN" altLang="en-US" sz="2800" b="1" dirty="0">
                <a:solidFill>
                  <a:schemeClr val="bg1"/>
                </a:solidFill>
                <a:latin typeface="思源黑体 Heavy" panose="020B0A00000000000000" pitchFamily="34" charset="-122"/>
                <a:ea typeface="思源黑体 Heavy" panose="020B0A00000000000000" pitchFamily="34" charset="-122"/>
              </a:rPr>
              <a:t>海因里希法则</a:t>
            </a:r>
            <a:endParaRPr lang="zh-Hans-HK" altLang="en-US" sz="2800" dirty="0">
              <a:solidFill>
                <a:schemeClr val="bg1"/>
              </a:solidFill>
              <a:latin typeface="思源黑体 Heavy" panose="020B0A00000000000000" pitchFamily="34" charset="-122"/>
              <a:ea typeface="思源黑体 Heavy" panose="020B0A00000000000000" pitchFamily="34" charset="-122"/>
            </a:endParaRPr>
          </a:p>
        </p:txBody>
      </p:sp>
      <p:pic>
        <p:nvPicPr>
          <p:cNvPr id="3074" name="Picture 2" descr="蓝色 线条 装饰元素免抠png图片壁纸">
            <a:extLst>
              <a:ext uri="{FF2B5EF4-FFF2-40B4-BE49-F238E27FC236}">
                <a16:creationId xmlns:a16="http://schemas.microsoft.com/office/drawing/2014/main" id="{20B862A5-9F39-D8FB-A917-77D927E754C4}"/>
              </a:ext>
            </a:extLst>
          </p:cNvPr>
          <p:cNvPicPr>
            <a:picLocks noChangeAspect="1" noChangeArrowheads="1"/>
          </p:cNvPicPr>
          <p:nvPr/>
        </p:nvPicPr>
        <p:blipFill>
          <a:blip r:embed="rId3" cstate="screen">
            <a:alphaModFix amt="30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rot="5851524">
            <a:off x="3816623" y="130159"/>
            <a:ext cx="2883829" cy="14448584"/>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53632781-FD40-5B31-378A-9A7BAF7463AD}"/>
              </a:ext>
            </a:extLst>
          </p:cNvPr>
          <p:cNvSpPr txBox="1"/>
          <p:nvPr/>
        </p:nvSpPr>
        <p:spPr>
          <a:xfrm>
            <a:off x="660400" y="259435"/>
            <a:ext cx="2258646" cy="169277"/>
          </a:xfrm>
          <a:prstGeom prst="rect">
            <a:avLst/>
          </a:prstGeom>
          <a:noFill/>
        </p:spPr>
        <p:txBody>
          <a:bodyPr wrap="square" lIns="0" tIns="0" rIns="0" bIns="0">
            <a:spAutoFit/>
          </a:bodyPr>
          <a:lstStyle/>
          <a:p>
            <a:r>
              <a:rPr lang="en-US" altLang="zh-CN" sz="1100" b="1" dirty="0">
                <a:solidFill>
                  <a:schemeClr val="bg1">
                    <a:alpha val="60000"/>
                  </a:schemeClr>
                </a:solidFill>
                <a:latin typeface="思源黑体 Medium" panose="020B0600000000000000" pitchFamily="34" charset="-122"/>
                <a:ea typeface="思源黑体 Medium" panose="020B0600000000000000" pitchFamily="34" charset="-122"/>
              </a:rPr>
              <a:t>Heinrich rule</a:t>
            </a:r>
            <a:endParaRPr lang="zh-Hans-HK" altLang="en-US" sz="1100" dirty="0">
              <a:solidFill>
                <a:schemeClr val="bg1">
                  <a:alpha val="60000"/>
                </a:schemeClr>
              </a:solidFill>
              <a:latin typeface="思源黑体 Medium" panose="020B0600000000000000" pitchFamily="34" charset="-122"/>
              <a:ea typeface="思源黑体 Medium" panose="020B0600000000000000" pitchFamily="34" charset="-122"/>
            </a:endParaRPr>
          </a:p>
        </p:txBody>
      </p:sp>
      <p:sp>
        <p:nvSpPr>
          <p:cNvPr id="6" name="文本框 5">
            <a:extLst>
              <a:ext uri="{FF2B5EF4-FFF2-40B4-BE49-F238E27FC236}">
                <a16:creationId xmlns:a16="http://schemas.microsoft.com/office/drawing/2014/main" id="{A3D672B6-EE6D-3E7F-B72B-A26C37C82E5F}"/>
              </a:ext>
            </a:extLst>
          </p:cNvPr>
          <p:cNvSpPr txBox="1"/>
          <p:nvPr/>
        </p:nvSpPr>
        <p:spPr>
          <a:xfrm>
            <a:off x="4794250" y="1244600"/>
            <a:ext cx="2603500" cy="307777"/>
          </a:xfrm>
          <a:prstGeom prst="rect">
            <a:avLst/>
          </a:prstGeom>
          <a:noFill/>
        </p:spPr>
        <p:txBody>
          <a:bodyPr wrap="square" lIns="0" tIns="0" rIns="0" bIns="0">
            <a:spAutoFit/>
          </a:bodyPr>
          <a:lstStyle/>
          <a:p>
            <a:r>
              <a:rPr lang="zh-CN" altLang="en-US" sz="2000" b="1" dirty="0">
                <a:solidFill>
                  <a:schemeClr val="bg1"/>
                </a:solidFill>
                <a:latin typeface="思源黑体 Heavy" panose="020B0A00000000000000" pitchFamily="34" charset="-122"/>
                <a:ea typeface="思源黑体 Heavy" panose="020B0A00000000000000" pitchFamily="34" charset="-122"/>
              </a:rPr>
              <a:t>事故是连锁有因果的</a:t>
            </a:r>
            <a:endParaRPr lang="zh-Hans-HK" altLang="en-US" sz="2000" b="1" dirty="0">
              <a:solidFill>
                <a:schemeClr val="bg1"/>
              </a:solidFill>
              <a:latin typeface="思源黑体 Heavy" panose="020B0A00000000000000" pitchFamily="34" charset="-122"/>
              <a:ea typeface="思源黑体 Heavy" panose="020B0A00000000000000" pitchFamily="34" charset="-122"/>
            </a:endParaRPr>
          </a:p>
        </p:txBody>
      </p:sp>
      <p:grpSp>
        <p:nvGrpSpPr>
          <p:cNvPr id="10" name="组合 9">
            <a:extLst>
              <a:ext uri="{FF2B5EF4-FFF2-40B4-BE49-F238E27FC236}">
                <a16:creationId xmlns:a16="http://schemas.microsoft.com/office/drawing/2014/main" id="{B867DA64-D038-D3FD-521A-ECAFA215AD93}"/>
              </a:ext>
            </a:extLst>
          </p:cNvPr>
          <p:cNvGrpSpPr/>
          <p:nvPr/>
        </p:nvGrpSpPr>
        <p:grpSpPr>
          <a:xfrm>
            <a:off x="2038350" y="1360387"/>
            <a:ext cx="2590799" cy="76200"/>
            <a:chOff x="2038350" y="1360387"/>
            <a:chExt cx="2590799" cy="76200"/>
          </a:xfrm>
        </p:grpSpPr>
        <p:cxnSp>
          <p:nvCxnSpPr>
            <p:cNvPr id="8" name="直接连接符 7">
              <a:extLst>
                <a:ext uri="{FF2B5EF4-FFF2-40B4-BE49-F238E27FC236}">
                  <a16:creationId xmlns:a16="http://schemas.microsoft.com/office/drawing/2014/main" id="{D96D0AEA-D5DB-D682-BE7A-456A1F5B1A8D}"/>
                </a:ext>
              </a:extLst>
            </p:cNvPr>
            <p:cNvCxnSpPr/>
            <p:nvPr/>
          </p:nvCxnSpPr>
          <p:spPr>
            <a:xfrm>
              <a:off x="2038350" y="1398488"/>
              <a:ext cx="2552700" cy="0"/>
            </a:xfrm>
            <a:prstGeom prst="line">
              <a:avLst/>
            </a:prstGeom>
            <a:ln>
              <a:gradFill flip="none" rotWithShape="1">
                <a:gsLst>
                  <a:gs pos="0">
                    <a:schemeClr val="accent1">
                      <a:lumMod val="5000"/>
                      <a:lumOff val="95000"/>
                      <a:alpha val="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FB3B438E-B5C6-BDB9-77D5-2B014909F552}"/>
                </a:ext>
              </a:extLst>
            </p:cNvPr>
            <p:cNvSpPr/>
            <p:nvPr/>
          </p:nvSpPr>
          <p:spPr>
            <a:xfrm rot="2700000">
              <a:off x="4552949" y="1360387"/>
              <a:ext cx="76200"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grpSp>
        <p:nvGrpSpPr>
          <p:cNvPr id="11" name="组合 10">
            <a:extLst>
              <a:ext uri="{FF2B5EF4-FFF2-40B4-BE49-F238E27FC236}">
                <a16:creationId xmlns:a16="http://schemas.microsoft.com/office/drawing/2014/main" id="{F9575923-8200-A1F2-768E-67D597457B89}"/>
              </a:ext>
            </a:extLst>
          </p:cNvPr>
          <p:cNvGrpSpPr/>
          <p:nvPr/>
        </p:nvGrpSpPr>
        <p:grpSpPr>
          <a:xfrm flipH="1">
            <a:off x="7298292" y="1360387"/>
            <a:ext cx="2590799" cy="76200"/>
            <a:chOff x="2038350" y="1360387"/>
            <a:chExt cx="2590799" cy="76200"/>
          </a:xfrm>
        </p:grpSpPr>
        <p:cxnSp>
          <p:nvCxnSpPr>
            <p:cNvPr id="12" name="直接连接符 11">
              <a:extLst>
                <a:ext uri="{FF2B5EF4-FFF2-40B4-BE49-F238E27FC236}">
                  <a16:creationId xmlns:a16="http://schemas.microsoft.com/office/drawing/2014/main" id="{A1626846-C3CF-BE0D-A23F-1D99984AC98E}"/>
                </a:ext>
              </a:extLst>
            </p:cNvPr>
            <p:cNvCxnSpPr/>
            <p:nvPr/>
          </p:nvCxnSpPr>
          <p:spPr>
            <a:xfrm>
              <a:off x="2038350" y="1398488"/>
              <a:ext cx="2552700" cy="0"/>
            </a:xfrm>
            <a:prstGeom prst="line">
              <a:avLst/>
            </a:prstGeom>
            <a:ln>
              <a:gradFill flip="none" rotWithShape="1">
                <a:gsLst>
                  <a:gs pos="0">
                    <a:schemeClr val="accent1">
                      <a:lumMod val="5000"/>
                      <a:lumOff val="95000"/>
                      <a:alpha val="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5F605F0C-E7CC-6754-4DCB-2AD6B67AF31F}"/>
                </a:ext>
              </a:extLst>
            </p:cNvPr>
            <p:cNvSpPr/>
            <p:nvPr/>
          </p:nvSpPr>
          <p:spPr>
            <a:xfrm rot="2700000">
              <a:off x="4552949" y="1360387"/>
              <a:ext cx="76200"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pic>
        <p:nvPicPr>
          <p:cNvPr id="31" name="图片 30">
            <a:extLst>
              <a:ext uri="{FF2B5EF4-FFF2-40B4-BE49-F238E27FC236}">
                <a16:creationId xmlns:a16="http://schemas.microsoft.com/office/drawing/2014/main" id="{D85CBDC2-0C99-ABE2-842B-9FDD0EB4DB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05743" y="2362765"/>
            <a:ext cx="2623694" cy="1830609"/>
          </a:xfrm>
          <a:prstGeom prst="round2SameRect">
            <a:avLst>
              <a:gd name="adj1" fmla="val 7613"/>
              <a:gd name="adj2" fmla="val 0"/>
            </a:avLst>
          </a:prstGeom>
          <a:noFill/>
          <a:ln>
            <a:gradFill>
              <a:gsLst>
                <a:gs pos="0">
                  <a:schemeClr val="accent1">
                    <a:lumMod val="5000"/>
                    <a:lumOff val="95000"/>
                  </a:schemeClr>
                </a:gs>
                <a:gs pos="100000">
                  <a:schemeClr val="bg1">
                    <a:alpha val="0"/>
                  </a:schemeClr>
                </a:gs>
              </a:gsLst>
              <a:lin ang="5400000" scaled="1"/>
            </a:gradFill>
          </a:ln>
          <a:extLst>
            <a:ext uri="{909E8E84-426E-40DD-AFC4-6F175D3DCCD1}">
              <a14:hiddenFill xmlns:a14="http://schemas.microsoft.com/office/drawing/2010/main">
                <a:solidFill>
                  <a:srgbClr val="FFFFFF"/>
                </a:solidFill>
              </a14:hiddenFill>
            </a:ext>
          </a:extLst>
        </p:spPr>
      </p:pic>
      <p:pic>
        <p:nvPicPr>
          <p:cNvPr id="32" name="图片 31">
            <a:extLst>
              <a:ext uri="{FF2B5EF4-FFF2-40B4-BE49-F238E27FC236}">
                <a16:creationId xmlns:a16="http://schemas.microsoft.com/office/drawing/2014/main" id="{29F44076-2B99-5EFC-FEBB-CF9CC6103BE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050134" y="2362765"/>
            <a:ext cx="2623695" cy="1830610"/>
          </a:xfrm>
          <a:prstGeom prst="round2SameRect">
            <a:avLst>
              <a:gd name="adj1" fmla="val 8342"/>
              <a:gd name="adj2" fmla="val 0"/>
            </a:avLst>
          </a:prstGeom>
          <a:noFill/>
          <a:ln>
            <a:gradFill>
              <a:gsLst>
                <a:gs pos="0">
                  <a:schemeClr val="accent1">
                    <a:lumMod val="5000"/>
                    <a:lumOff val="95000"/>
                  </a:schemeClr>
                </a:gs>
                <a:gs pos="100000">
                  <a:schemeClr val="bg1">
                    <a:alpha val="0"/>
                  </a:schemeClr>
                </a:gs>
              </a:gsLst>
              <a:lin ang="5400000" scaled="1"/>
            </a:gradFill>
          </a:ln>
          <a:extLst>
            <a:ext uri="{909E8E84-426E-40DD-AFC4-6F175D3DCCD1}">
              <a14:hiddenFill xmlns:a14="http://schemas.microsoft.com/office/drawing/2010/main">
                <a:solidFill>
                  <a:srgbClr val="FFFFFF"/>
                </a:solidFill>
              </a14:hiddenFill>
            </a:ext>
          </a:extLst>
        </p:spPr>
      </p:pic>
      <p:sp>
        <p:nvSpPr>
          <p:cNvPr id="28" name="矩形 27">
            <a:extLst>
              <a:ext uri="{FF2B5EF4-FFF2-40B4-BE49-F238E27FC236}">
                <a16:creationId xmlns:a16="http://schemas.microsoft.com/office/drawing/2014/main" id="{682A2479-DAB9-2558-4935-66BBEF9F1B1D}"/>
              </a:ext>
            </a:extLst>
          </p:cNvPr>
          <p:cNvSpPr/>
          <p:nvPr/>
        </p:nvSpPr>
        <p:spPr>
          <a:xfrm>
            <a:off x="1050134" y="4077432"/>
            <a:ext cx="2623695" cy="981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9" name="文本框 28">
            <a:extLst>
              <a:ext uri="{FF2B5EF4-FFF2-40B4-BE49-F238E27FC236}">
                <a16:creationId xmlns:a16="http://schemas.microsoft.com/office/drawing/2014/main" id="{D6711E7A-D310-05AB-65B4-AF102C78790F}"/>
              </a:ext>
            </a:extLst>
          </p:cNvPr>
          <p:cNvSpPr txBox="1"/>
          <p:nvPr/>
        </p:nvSpPr>
        <p:spPr>
          <a:xfrm>
            <a:off x="1050134" y="4193374"/>
            <a:ext cx="2623695" cy="400110"/>
          </a:xfrm>
          <a:prstGeom prst="rect">
            <a:avLst/>
          </a:prstGeom>
          <a:noFill/>
        </p:spPr>
        <p:txBody>
          <a:bodyPr wrap="square" rtlCol="0">
            <a:spAutoFit/>
          </a:bodyPr>
          <a:lstStyle/>
          <a:p>
            <a:pPr algn="ctr"/>
            <a:r>
              <a:rPr lang="zh-CN" altLang="en-US" sz="2000" b="1" dirty="0">
                <a:solidFill>
                  <a:srgbClr val="233972"/>
                </a:solidFill>
                <a:latin typeface="思源黑体 Heavy" panose="020B0A00000000000000" pitchFamily="34" charset="-122"/>
                <a:ea typeface="思源黑体 Heavy" panose="020B0A00000000000000" pitchFamily="34" charset="-122"/>
              </a:rPr>
              <a:t>未遂先兆</a:t>
            </a:r>
          </a:p>
        </p:txBody>
      </p:sp>
      <p:sp>
        <p:nvSpPr>
          <p:cNvPr id="30" name="文本框 29">
            <a:extLst>
              <a:ext uri="{FF2B5EF4-FFF2-40B4-BE49-F238E27FC236}">
                <a16:creationId xmlns:a16="http://schemas.microsoft.com/office/drawing/2014/main" id="{39457E25-BC5B-DBC6-0E86-72E2473BF906}"/>
              </a:ext>
            </a:extLst>
          </p:cNvPr>
          <p:cNvSpPr txBox="1"/>
          <p:nvPr/>
        </p:nvSpPr>
        <p:spPr>
          <a:xfrm>
            <a:off x="1050134" y="4680343"/>
            <a:ext cx="2663066" cy="230832"/>
          </a:xfrm>
          <a:prstGeom prst="rect">
            <a:avLst/>
          </a:prstGeom>
          <a:noFill/>
        </p:spPr>
        <p:txBody>
          <a:bodyPr wrap="square" lIns="0" tIns="0" rIns="0" bIns="0" rtlCol="0">
            <a:spAutoFit/>
          </a:bodyPr>
          <a:lstStyle/>
          <a:p>
            <a:pPr algn="ctr"/>
            <a:r>
              <a:rPr lang="zh-CN" altLang="en-US" sz="1500" dirty="0">
                <a:solidFill>
                  <a:srgbClr val="2E4B96">
                    <a:alpha val="80000"/>
                  </a:srgbClr>
                </a:solidFill>
                <a:latin typeface="思源黑体 CN Medium" panose="020B0600000000000000" pitchFamily="34" charset="-122"/>
                <a:ea typeface="思源黑体 CN Medium" panose="020B0600000000000000" pitchFamily="34" charset="-122"/>
              </a:rPr>
              <a:t>作业隐患或者违章操作行为</a:t>
            </a:r>
          </a:p>
        </p:txBody>
      </p:sp>
      <p:pic>
        <p:nvPicPr>
          <p:cNvPr id="14" name="图片 13">
            <a:extLst>
              <a:ext uri="{FF2B5EF4-FFF2-40B4-BE49-F238E27FC236}">
                <a16:creationId xmlns:a16="http://schemas.microsoft.com/office/drawing/2014/main" id="{3240F461-DB42-D43D-AFB0-D8C0EC235787}"/>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561351" y="2356677"/>
            <a:ext cx="2623695" cy="1720755"/>
          </a:xfrm>
          <a:prstGeom prst="round2SameRect">
            <a:avLst>
              <a:gd name="adj1" fmla="val 9993"/>
              <a:gd name="adj2" fmla="val 0"/>
            </a:avLst>
          </a:prstGeom>
          <a:noFill/>
          <a:ln>
            <a:gradFill>
              <a:gsLst>
                <a:gs pos="0">
                  <a:schemeClr val="bg1"/>
                </a:gs>
                <a:gs pos="100000">
                  <a:schemeClr val="bg1">
                    <a:alpha val="0"/>
                  </a:schemeClr>
                </a:gs>
              </a:gsLst>
              <a:lin ang="5400000" scaled="1"/>
            </a:gradFill>
          </a:ln>
        </p:spPr>
      </p:pic>
      <p:sp>
        <p:nvSpPr>
          <p:cNvPr id="15" name="矩形 14">
            <a:extLst>
              <a:ext uri="{FF2B5EF4-FFF2-40B4-BE49-F238E27FC236}">
                <a16:creationId xmlns:a16="http://schemas.microsoft.com/office/drawing/2014/main" id="{AFA9FD9F-D12D-DBBC-9440-0F817013C5E6}"/>
              </a:ext>
            </a:extLst>
          </p:cNvPr>
          <p:cNvSpPr/>
          <p:nvPr/>
        </p:nvSpPr>
        <p:spPr>
          <a:xfrm>
            <a:off x="8561351" y="4077432"/>
            <a:ext cx="2623695" cy="981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16" name="文本框 15">
            <a:extLst>
              <a:ext uri="{FF2B5EF4-FFF2-40B4-BE49-F238E27FC236}">
                <a16:creationId xmlns:a16="http://schemas.microsoft.com/office/drawing/2014/main" id="{FB653E89-0932-135D-74A7-FB3343004BA8}"/>
              </a:ext>
            </a:extLst>
          </p:cNvPr>
          <p:cNvSpPr txBox="1"/>
          <p:nvPr/>
        </p:nvSpPr>
        <p:spPr>
          <a:xfrm>
            <a:off x="8561351" y="4193374"/>
            <a:ext cx="2623695" cy="489917"/>
          </a:xfrm>
          <a:prstGeom prst="rect">
            <a:avLst/>
          </a:prstGeom>
          <a:noFill/>
        </p:spPr>
        <p:txBody>
          <a:bodyPr wrap="square" rtlCol="0">
            <a:spAutoFit/>
          </a:bodyPr>
          <a:lstStyle/>
          <a:p>
            <a:pPr algn="ctr"/>
            <a:r>
              <a:rPr lang="zh-CN" altLang="en-US" sz="2000" b="1" dirty="0">
                <a:solidFill>
                  <a:srgbClr val="233972"/>
                </a:solidFill>
                <a:latin typeface="思源黑体 Heavy" panose="020B0A00000000000000" pitchFamily="34" charset="-122"/>
                <a:ea typeface="思源黑体 Heavy" panose="020B0A00000000000000" pitchFamily="34" charset="-122"/>
              </a:rPr>
              <a:t>严重事故</a:t>
            </a:r>
          </a:p>
        </p:txBody>
      </p:sp>
      <p:sp>
        <p:nvSpPr>
          <p:cNvPr id="18" name="文本框 17">
            <a:extLst>
              <a:ext uri="{FF2B5EF4-FFF2-40B4-BE49-F238E27FC236}">
                <a16:creationId xmlns:a16="http://schemas.microsoft.com/office/drawing/2014/main" id="{2F64A556-73C6-7E3C-5A84-D6E399188B43}"/>
              </a:ext>
            </a:extLst>
          </p:cNvPr>
          <p:cNvSpPr txBox="1"/>
          <p:nvPr/>
        </p:nvSpPr>
        <p:spPr>
          <a:xfrm>
            <a:off x="8561351" y="4680343"/>
            <a:ext cx="2663066" cy="230832"/>
          </a:xfrm>
          <a:prstGeom prst="rect">
            <a:avLst/>
          </a:prstGeom>
          <a:noFill/>
        </p:spPr>
        <p:txBody>
          <a:bodyPr wrap="square" lIns="0" tIns="0" rIns="0" bIns="0" rtlCol="0">
            <a:spAutoFit/>
          </a:bodyPr>
          <a:lstStyle/>
          <a:p>
            <a:pPr algn="ctr"/>
            <a:r>
              <a:rPr lang="zh-CN" altLang="en-US" sz="1500" dirty="0">
                <a:solidFill>
                  <a:srgbClr val="2E4B96">
                    <a:alpha val="80000"/>
                  </a:srgbClr>
                </a:solidFill>
                <a:latin typeface="思源黑体 CN Medium" panose="020B0600000000000000" pitchFamily="34" charset="-122"/>
                <a:ea typeface="思源黑体 CN Medium" panose="020B0600000000000000" pitchFamily="34" charset="-122"/>
              </a:rPr>
              <a:t>重大人身、财产损失</a:t>
            </a:r>
          </a:p>
        </p:txBody>
      </p:sp>
      <p:sp>
        <p:nvSpPr>
          <p:cNvPr id="23" name="矩形 22">
            <a:extLst>
              <a:ext uri="{FF2B5EF4-FFF2-40B4-BE49-F238E27FC236}">
                <a16:creationId xmlns:a16="http://schemas.microsoft.com/office/drawing/2014/main" id="{0CF160B3-C10D-8D36-41CB-78433FF1E8EB}"/>
              </a:ext>
            </a:extLst>
          </p:cNvPr>
          <p:cNvSpPr/>
          <p:nvPr/>
        </p:nvSpPr>
        <p:spPr>
          <a:xfrm>
            <a:off x="4805743" y="4077432"/>
            <a:ext cx="2623695" cy="981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4" name="文本框 23">
            <a:extLst>
              <a:ext uri="{FF2B5EF4-FFF2-40B4-BE49-F238E27FC236}">
                <a16:creationId xmlns:a16="http://schemas.microsoft.com/office/drawing/2014/main" id="{B4FDE298-7C1D-A764-8E14-83394C490E36}"/>
              </a:ext>
            </a:extLst>
          </p:cNvPr>
          <p:cNvSpPr txBox="1"/>
          <p:nvPr/>
        </p:nvSpPr>
        <p:spPr>
          <a:xfrm>
            <a:off x="4805743" y="4193374"/>
            <a:ext cx="2623695" cy="400110"/>
          </a:xfrm>
          <a:prstGeom prst="rect">
            <a:avLst/>
          </a:prstGeom>
          <a:noFill/>
        </p:spPr>
        <p:txBody>
          <a:bodyPr wrap="square" rtlCol="0">
            <a:spAutoFit/>
          </a:bodyPr>
          <a:lstStyle/>
          <a:p>
            <a:pPr algn="ctr"/>
            <a:r>
              <a:rPr lang="zh-CN" altLang="en-US" sz="2000" b="1" dirty="0">
                <a:solidFill>
                  <a:srgbClr val="233972"/>
                </a:solidFill>
                <a:latin typeface="思源黑体 Heavy" panose="020B0A00000000000000" pitchFamily="34" charset="-122"/>
                <a:ea typeface="思源黑体 Heavy" panose="020B0A00000000000000" pitchFamily="34" charset="-122"/>
              </a:rPr>
              <a:t>轻微事件</a:t>
            </a:r>
          </a:p>
        </p:txBody>
      </p:sp>
      <p:sp>
        <p:nvSpPr>
          <p:cNvPr id="25" name="文本框 24">
            <a:extLst>
              <a:ext uri="{FF2B5EF4-FFF2-40B4-BE49-F238E27FC236}">
                <a16:creationId xmlns:a16="http://schemas.microsoft.com/office/drawing/2014/main" id="{FB38D36A-FB3F-1A48-36CA-29450C1A8765}"/>
              </a:ext>
            </a:extLst>
          </p:cNvPr>
          <p:cNvSpPr txBox="1"/>
          <p:nvPr/>
        </p:nvSpPr>
        <p:spPr>
          <a:xfrm>
            <a:off x="4805743" y="4680343"/>
            <a:ext cx="2663066" cy="230832"/>
          </a:xfrm>
          <a:prstGeom prst="rect">
            <a:avLst/>
          </a:prstGeom>
          <a:noFill/>
        </p:spPr>
        <p:txBody>
          <a:bodyPr wrap="square" lIns="0" tIns="0" rIns="0" bIns="0" rtlCol="0">
            <a:spAutoFit/>
          </a:bodyPr>
          <a:lstStyle/>
          <a:p>
            <a:pPr algn="ctr"/>
            <a:r>
              <a:rPr lang="zh-CN" altLang="en-US" sz="1500" dirty="0">
                <a:solidFill>
                  <a:srgbClr val="2E4B96">
                    <a:alpha val="80000"/>
                  </a:srgbClr>
                </a:solidFill>
                <a:latin typeface="思源黑体 CN Medium" panose="020B0600000000000000" pitchFamily="34" charset="-122"/>
                <a:ea typeface="思源黑体 CN Medium" panose="020B0600000000000000" pitchFamily="34" charset="-122"/>
              </a:rPr>
              <a:t>轻微事故或者故障</a:t>
            </a:r>
          </a:p>
        </p:txBody>
      </p:sp>
      <p:cxnSp>
        <p:nvCxnSpPr>
          <p:cNvPr id="37" name="直接连接符 36">
            <a:extLst>
              <a:ext uri="{FF2B5EF4-FFF2-40B4-BE49-F238E27FC236}">
                <a16:creationId xmlns:a16="http://schemas.microsoft.com/office/drawing/2014/main" id="{836050CB-E8C6-02BD-CBE2-DD67ED65E989}"/>
              </a:ext>
            </a:extLst>
          </p:cNvPr>
          <p:cNvCxnSpPr/>
          <p:nvPr/>
        </p:nvCxnSpPr>
        <p:spPr>
          <a:xfrm>
            <a:off x="660400" y="5580747"/>
            <a:ext cx="10858500" cy="0"/>
          </a:xfrm>
          <a:prstGeom prst="line">
            <a:avLst/>
          </a:prstGeom>
          <a:ln w="31750">
            <a:solidFill>
              <a:schemeClr val="bg1"/>
            </a:solidFill>
            <a:tailEnd type="triangle" w="lg" len="lg"/>
          </a:ln>
          <a:scene3d>
            <a:camera prst="perspectiveRelaxedModerately"/>
            <a:lightRig rig="contrasting" dir="t"/>
          </a:scene3d>
          <a:sp3d prstMaterial="matte"/>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F2D216FA-D664-2ED9-D980-052130C9E049}"/>
              </a:ext>
            </a:extLst>
          </p:cNvPr>
          <p:cNvCxnSpPr>
            <a:cxnSpLocks/>
          </p:cNvCxnSpPr>
          <p:nvPr/>
        </p:nvCxnSpPr>
        <p:spPr>
          <a:xfrm>
            <a:off x="2361981" y="5323346"/>
            <a:ext cx="0" cy="2574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4DAD6C34-2E6B-32F3-9851-90619D3B7350}"/>
              </a:ext>
            </a:extLst>
          </p:cNvPr>
          <p:cNvCxnSpPr>
            <a:cxnSpLocks/>
          </p:cNvCxnSpPr>
          <p:nvPr/>
        </p:nvCxnSpPr>
        <p:spPr>
          <a:xfrm>
            <a:off x="6117590" y="5323346"/>
            <a:ext cx="0" cy="2574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6F4A238E-5A41-BC6D-06B1-BE09A5F79E1E}"/>
              </a:ext>
            </a:extLst>
          </p:cNvPr>
          <p:cNvCxnSpPr>
            <a:cxnSpLocks/>
          </p:cNvCxnSpPr>
          <p:nvPr/>
        </p:nvCxnSpPr>
        <p:spPr>
          <a:xfrm>
            <a:off x="9889091" y="5323346"/>
            <a:ext cx="0" cy="2574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117" name="组合 3116">
            <a:extLst>
              <a:ext uri="{FF2B5EF4-FFF2-40B4-BE49-F238E27FC236}">
                <a16:creationId xmlns:a16="http://schemas.microsoft.com/office/drawing/2014/main" id="{5C29379B-107A-20C0-48B4-D813910755EB}"/>
              </a:ext>
            </a:extLst>
          </p:cNvPr>
          <p:cNvGrpSpPr/>
          <p:nvPr/>
        </p:nvGrpSpPr>
        <p:grpSpPr>
          <a:xfrm>
            <a:off x="2483130" y="5361442"/>
            <a:ext cx="3513321" cy="206600"/>
            <a:chOff x="2483130" y="5281609"/>
            <a:chExt cx="3513321" cy="206600"/>
          </a:xfrm>
        </p:grpSpPr>
        <p:cxnSp>
          <p:nvCxnSpPr>
            <p:cNvPr id="41" name="直接连接符 40">
              <a:extLst>
                <a:ext uri="{FF2B5EF4-FFF2-40B4-BE49-F238E27FC236}">
                  <a16:creationId xmlns:a16="http://schemas.microsoft.com/office/drawing/2014/main" id="{F20EA064-263F-3CBC-314A-AFBA67423F2A}"/>
                </a:ext>
              </a:extLst>
            </p:cNvPr>
            <p:cNvCxnSpPr>
              <a:cxnSpLocks/>
            </p:cNvCxnSpPr>
            <p:nvPr/>
          </p:nvCxnSpPr>
          <p:spPr>
            <a:xfrm>
              <a:off x="5875302"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D723AC48-ED14-9A9D-E86F-D107CD3DE7C9}"/>
                </a:ext>
              </a:extLst>
            </p:cNvPr>
            <p:cNvCxnSpPr>
              <a:cxnSpLocks/>
            </p:cNvCxnSpPr>
            <p:nvPr/>
          </p:nvCxnSpPr>
          <p:spPr>
            <a:xfrm>
              <a:off x="2483130"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42A3DCE3-C668-CA8D-AF67-75EC1C29381E}"/>
                </a:ext>
              </a:extLst>
            </p:cNvPr>
            <p:cNvCxnSpPr>
              <a:cxnSpLocks/>
            </p:cNvCxnSpPr>
            <p:nvPr/>
          </p:nvCxnSpPr>
          <p:spPr>
            <a:xfrm>
              <a:off x="2604279"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BCB22D29-758E-7AF2-880D-F7B5980B3882}"/>
                </a:ext>
              </a:extLst>
            </p:cNvPr>
            <p:cNvCxnSpPr>
              <a:cxnSpLocks/>
            </p:cNvCxnSpPr>
            <p:nvPr/>
          </p:nvCxnSpPr>
          <p:spPr>
            <a:xfrm>
              <a:off x="2725428"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F9CB6BD2-02A5-6564-DE14-7750D066D86E}"/>
                </a:ext>
              </a:extLst>
            </p:cNvPr>
            <p:cNvCxnSpPr>
              <a:cxnSpLocks/>
            </p:cNvCxnSpPr>
            <p:nvPr/>
          </p:nvCxnSpPr>
          <p:spPr>
            <a:xfrm>
              <a:off x="2846577"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CD235F45-50EA-A0BA-F21F-B597D9E8D473}"/>
                </a:ext>
              </a:extLst>
            </p:cNvPr>
            <p:cNvCxnSpPr>
              <a:cxnSpLocks/>
            </p:cNvCxnSpPr>
            <p:nvPr/>
          </p:nvCxnSpPr>
          <p:spPr>
            <a:xfrm>
              <a:off x="2967726"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2E97B47C-190A-3144-CEAC-167E35C6A34D}"/>
                </a:ext>
              </a:extLst>
            </p:cNvPr>
            <p:cNvCxnSpPr>
              <a:cxnSpLocks/>
            </p:cNvCxnSpPr>
            <p:nvPr/>
          </p:nvCxnSpPr>
          <p:spPr>
            <a:xfrm>
              <a:off x="3088875"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B28122D9-D5D2-008C-E8B8-A73E971A468B}"/>
                </a:ext>
              </a:extLst>
            </p:cNvPr>
            <p:cNvCxnSpPr>
              <a:cxnSpLocks/>
            </p:cNvCxnSpPr>
            <p:nvPr/>
          </p:nvCxnSpPr>
          <p:spPr>
            <a:xfrm>
              <a:off x="3210024"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EA77C171-974A-3795-828F-086D0B52F941}"/>
                </a:ext>
              </a:extLst>
            </p:cNvPr>
            <p:cNvCxnSpPr>
              <a:cxnSpLocks/>
            </p:cNvCxnSpPr>
            <p:nvPr/>
          </p:nvCxnSpPr>
          <p:spPr>
            <a:xfrm>
              <a:off x="3331173"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45379F64-9F1D-DE6B-3443-97D7751210A8}"/>
                </a:ext>
              </a:extLst>
            </p:cNvPr>
            <p:cNvCxnSpPr>
              <a:cxnSpLocks/>
            </p:cNvCxnSpPr>
            <p:nvPr/>
          </p:nvCxnSpPr>
          <p:spPr>
            <a:xfrm>
              <a:off x="3452322"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B9B5059F-7D50-9C42-C4DA-DB20003CB1B7}"/>
                </a:ext>
              </a:extLst>
            </p:cNvPr>
            <p:cNvCxnSpPr>
              <a:cxnSpLocks/>
            </p:cNvCxnSpPr>
            <p:nvPr/>
          </p:nvCxnSpPr>
          <p:spPr>
            <a:xfrm>
              <a:off x="3573471"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259F2C5D-40E6-9A4F-D0F9-4375ED78CFD3}"/>
                </a:ext>
              </a:extLst>
            </p:cNvPr>
            <p:cNvCxnSpPr>
              <a:cxnSpLocks/>
            </p:cNvCxnSpPr>
            <p:nvPr/>
          </p:nvCxnSpPr>
          <p:spPr>
            <a:xfrm>
              <a:off x="3694620"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9F8B0591-F4CA-8F58-2285-606A48652ECC}"/>
                </a:ext>
              </a:extLst>
            </p:cNvPr>
            <p:cNvCxnSpPr>
              <a:cxnSpLocks/>
            </p:cNvCxnSpPr>
            <p:nvPr/>
          </p:nvCxnSpPr>
          <p:spPr>
            <a:xfrm>
              <a:off x="3815769"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9800B272-FB99-EAE2-79BC-25AE916A1ADD}"/>
                </a:ext>
              </a:extLst>
            </p:cNvPr>
            <p:cNvCxnSpPr>
              <a:cxnSpLocks/>
            </p:cNvCxnSpPr>
            <p:nvPr/>
          </p:nvCxnSpPr>
          <p:spPr>
            <a:xfrm>
              <a:off x="3936918"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B5C08076-07C1-1F8A-700F-96005F2DD1E9}"/>
                </a:ext>
              </a:extLst>
            </p:cNvPr>
            <p:cNvCxnSpPr>
              <a:cxnSpLocks/>
            </p:cNvCxnSpPr>
            <p:nvPr/>
          </p:nvCxnSpPr>
          <p:spPr>
            <a:xfrm>
              <a:off x="4058067"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6A289AD8-567D-C5F1-6B8A-87B552D66327}"/>
                </a:ext>
              </a:extLst>
            </p:cNvPr>
            <p:cNvCxnSpPr>
              <a:cxnSpLocks/>
            </p:cNvCxnSpPr>
            <p:nvPr/>
          </p:nvCxnSpPr>
          <p:spPr>
            <a:xfrm>
              <a:off x="4179216"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88982036-11A5-93FC-7CF2-872B8F0ACDC9}"/>
                </a:ext>
              </a:extLst>
            </p:cNvPr>
            <p:cNvCxnSpPr>
              <a:cxnSpLocks/>
            </p:cNvCxnSpPr>
            <p:nvPr/>
          </p:nvCxnSpPr>
          <p:spPr>
            <a:xfrm>
              <a:off x="4300365" y="5281609"/>
              <a:ext cx="0" cy="2066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1DF3D439-1483-1C2C-79CA-195E9424E181}"/>
                </a:ext>
              </a:extLst>
            </p:cNvPr>
            <p:cNvCxnSpPr>
              <a:cxnSpLocks/>
            </p:cNvCxnSpPr>
            <p:nvPr/>
          </p:nvCxnSpPr>
          <p:spPr>
            <a:xfrm>
              <a:off x="4421514"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B78D9A4A-A820-7313-BB60-11B07C36E5DD}"/>
                </a:ext>
              </a:extLst>
            </p:cNvPr>
            <p:cNvCxnSpPr>
              <a:cxnSpLocks/>
            </p:cNvCxnSpPr>
            <p:nvPr/>
          </p:nvCxnSpPr>
          <p:spPr>
            <a:xfrm>
              <a:off x="4542663"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B12C6132-98EE-19E0-4C53-9388788DF43E}"/>
                </a:ext>
              </a:extLst>
            </p:cNvPr>
            <p:cNvCxnSpPr>
              <a:cxnSpLocks/>
            </p:cNvCxnSpPr>
            <p:nvPr/>
          </p:nvCxnSpPr>
          <p:spPr>
            <a:xfrm>
              <a:off x="4663812"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72" name="直接连接符 3071">
              <a:extLst>
                <a:ext uri="{FF2B5EF4-FFF2-40B4-BE49-F238E27FC236}">
                  <a16:creationId xmlns:a16="http://schemas.microsoft.com/office/drawing/2014/main" id="{CAA5661A-04F1-8F02-B179-AEB98148A421}"/>
                </a:ext>
              </a:extLst>
            </p:cNvPr>
            <p:cNvCxnSpPr>
              <a:cxnSpLocks/>
            </p:cNvCxnSpPr>
            <p:nvPr/>
          </p:nvCxnSpPr>
          <p:spPr>
            <a:xfrm>
              <a:off x="4784961"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73" name="直接连接符 3072">
              <a:extLst>
                <a:ext uri="{FF2B5EF4-FFF2-40B4-BE49-F238E27FC236}">
                  <a16:creationId xmlns:a16="http://schemas.microsoft.com/office/drawing/2014/main" id="{78BF9908-741D-2B1A-2AC9-689B05B029B7}"/>
                </a:ext>
              </a:extLst>
            </p:cNvPr>
            <p:cNvCxnSpPr>
              <a:cxnSpLocks/>
            </p:cNvCxnSpPr>
            <p:nvPr/>
          </p:nvCxnSpPr>
          <p:spPr>
            <a:xfrm>
              <a:off x="4906110"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75" name="直接连接符 3074">
              <a:extLst>
                <a:ext uri="{FF2B5EF4-FFF2-40B4-BE49-F238E27FC236}">
                  <a16:creationId xmlns:a16="http://schemas.microsoft.com/office/drawing/2014/main" id="{E1D508DB-73BC-25AC-15C8-B2964358865A}"/>
                </a:ext>
              </a:extLst>
            </p:cNvPr>
            <p:cNvCxnSpPr>
              <a:cxnSpLocks/>
            </p:cNvCxnSpPr>
            <p:nvPr/>
          </p:nvCxnSpPr>
          <p:spPr>
            <a:xfrm>
              <a:off x="5027259"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76" name="直接连接符 3075">
              <a:extLst>
                <a:ext uri="{FF2B5EF4-FFF2-40B4-BE49-F238E27FC236}">
                  <a16:creationId xmlns:a16="http://schemas.microsoft.com/office/drawing/2014/main" id="{DAFBD389-4AEE-0D68-EC7E-1D88E67CA8AD}"/>
                </a:ext>
              </a:extLst>
            </p:cNvPr>
            <p:cNvCxnSpPr>
              <a:cxnSpLocks/>
            </p:cNvCxnSpPr>
            <p:nvPr/>
          </p:nvCxnSpPr>
          <p:spPr>
            <a:xfrm>
              <a:off x="5148408"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77" name="直接连接符 3076">
              <a:extLst>
                <a:ext uri="{FF2B5EF4-FFF2-40B4-BE49-F238E27FC236}">
                  <a16:creationId xmlns:a16="http://schemas.microsoft.com/office/drawing/2014/main" id="{5F33AFD2-AEB9-5B76-FF37-AD36382C846E}"/>
                </a:ext>
              </a:extLst>
            </p:cNvPr>
            <p:cNvCxnSpPr>
              <a:cxnSpLocks/>
            </p:cNvCxnSpPr>
            <p:nvPr/>
          </p:nvCxnSpPr>
          <p:spPr>
            <a:xfrm>
              <a:off x="5269557"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78" name="直接连接符 3077">
              <a:extLst>
                <a:ext uri="{FF2B5EF4-FFF2-40B4-BE49-F238E27FC236}">
                  <a16:creationId xmlns:a16="http://schemas.microsoft.com/office/drawing/2014/main" id="{747F630E-F40B-D6E7-93CA-E60612C7AA3C}"/>
                </a:ext>
              </a:extLst>
            </p:cNvPr>
            <p:cNvCxnSpPr>
              <a:cxnSpLocks/>
            </p:cNvCxnSpPr>
            <p:nvPr/>
          </p:nvCxnSpPr>
          <p:spPr>
            <a:xfrm>
              <a:off x="5390706"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79" name="直接连接符 3078">
              <a:extLst>
                <a:ext uri="{FF2B5EF4-FFF2-40B4-BE49-F238E27FC236}">
                  <a16:creationId xmlns:a16="http://schemas.microsoft.com/office/drawing/2014/main" id="{CE186FF0-2D5D-775C-3601-329A55918A37}"/>
                </a:ext>
              </a:extLst>
            </p:cNvPr>
            <p:cNvCxnSpPr>
              <a:cxnSpLocks/>
            </p:cNvCxnSpPr>
            <p:nvPr/>
          </p:nvCxnSpPr>
          <p:spPr>
            <a:xfrm>
              <a:off x="5511855"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80" name="直接连接符 3079">
              <a:extLst>
                <a:ext uri="{FF2B5EF4-FFF2-40B4-BE49-F238E27FC236}">
                  <a16:creationId xmlns:a16="http://schemas.microsoft.com/office/drawing/2014/main" id="{057542CA-402C-9F5A-5032-78698CD26F03}"/>
                </a:ext>
              </a:extLst>
            </p:cNvPr>
            <p:cNvCxnSpPr>
              <a:cxnSpLocks/>
            </p:cNvCxnSpPr>
            <p:nvPr/>
          </p:nvCxnSpPr>
          <p:spPr>
            <a:xfrm>
              <a:off x="5633004"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81" name="直接连接符 3080">
              <a:extLst>
                <a:ext uri="{FF2B5EF4-FFF2-40B4-BE49-F238E27FC236}">
                  <a16:creationId xmlns:a16="http://schemas.microsoft.com/office/drawing/2014/main" id="{B5CB6E86-BF4C-C894-9470-2EAC97D21BF3}"/>
                </a:ext>
              </a:extLst>
            </p:cNvPr>
            <p:cNvCxnSpPr>
              <a:cxnSpLocks/>
            </p:cNvCxnSpPr>
            <p:nvPr/>
          </p:nvCxnSpPr>
          <p:spPr>
            <a:xfrm>
              <a:off x="5754153"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82" name="直接连接符 3081">
              <a:extLst>
                <a:ext uri="{FF2B5EF4-FFF2-40B4-BE49-F238E27FC236}">
                  <a16:creationId xmlns:a16="http://schemas.microsoft.com/office/drawing/2014/main" id="{0827D1C6-547B-A05F-E40F-B60E5EB167AC}"/>
                </a:ext>
              </a:extLst>
            </p:cNvPr>
            <p:cNvCxnSpPr>
              <a:cxnSpLocks/>
            </p:cNvCxnSpPr>
            <p:nvPr/>
          </p:nvCxnSpPr>
          <p:spPr>
            <a:xfrm>
              <a:off x="5996451"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3152" name="组合 3151">
            <a:extLst>
              <a:ext uri="{FF2B5EF4-FFF2-40B4-BE49-F238E27FC236}">
                <a16:creationId xmlns:a16="http://schemas.microsoft.com/office/drawing/2014/main" id="{387848A5-0190-8AF5-64AA-7AC0083415DC}"/>
              </a:ext>
            </a:extLst>
          </p:cNvPr>
          <p:cNvGrpSpPr/>
          <p:nvPr/>
        </p:nvGrpSpPr>
        <p:grpSpPr>
          <a:xfrm>
            <a:off x="775116" y="5398143"/>
            <a:ext cx="1485900" cy="169903"/>
            <a:chOff x="775116" y="5318310"/>
            <a:chExt cx="1485900" cy="169903"/>
          </a:xfrm>
        </p:grpSpPr>
        <p:cxnSp>
          <p:nvCxnSpPr>
            <p:cNvPr id="3086" name="直接连接符 3085">
              <a:extLst>
                <a:ext uri="{FF2B5EF4-FFF2-40B4-BE49-F238E27FC236}">
                  <a16:creationId xmlns:a16="http://schemas.microsoft.com/office/drawing/2014/main" id="{C989DB61-268F-1E7C-E3CF-62D4956556FD}"/>
                </a:ext>
              </a:extLst>
            </p:cNvPr>
            <p:cNvCxnSpPr>
              <a:cxnSpLocks/>
            </p:cNvCxnSpPr>
            <p:nvPr/>
          </p:nvCxnSpPr>
          <p:spPr>
            <a:xfrm>
              <a:off x="2137191"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04" name="直接连接符 3103">
              <a:extLst>
                <a:ext uri="{FF2B5EF4-FFF2-40B4-BE49-F238E27FC236}">
                  <a16:creationId xmlns:a16="http://schemas.microsoft.com/office/drawing/2014/main" id="{D91CE6A1-270A-A95D-354A-D4AF77617CD9}"/>
                </a:ext>
              </a:extLst>
            </p:cNvPr>
            <p:cNvCxnSpPr>
              <a:cxnSpLocks/>
            </p:cNvCxnSpPr>
            <p:nvPr/>
          </p:nvCxnSpPr>
          <p:spPr>
            <a:xfrm>
              <a:off x="775116"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05" name="直接连接符 3104">
              <a:extLst>
                <a:ext uri="{FF2B5EF4-FFF2-40B4-BE49-F238E27FC236}">
                  <a16:creationId xmlns:a16="http://schemas.microsoft.com/office/drawing/2014/main" id="{5545D4C0-457E-FB40-4A4F-D0AF2AB2C494}"/>
                </a:ext>
              </a:extLst>
            </p:cNvPr>
            <p:cNvCxnSpPr>
              <a:cxnSpLocks/>
            </p:cNvCxnSpPr>
            <p:nvPr/>
          </p:nvCxnSpPr>
          <p:spPr>
            <a:xfrm>
              <a:off x="898941"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06" name="直接连接符 3105">
              <a:extLst>
                <a:ext uri="{FF2B5EF4-FFF2-40B4-BE49-F238E27FC236}">
                  <a16:creationId xmlns:a16="http://schemas.microsoft.com/office/drawing/2014/main" id="{BFF4A38F-B75E-D825-F9EA-004982009E55}"/>
                </a:ext>
              </a:extLst>
            </p:cNvPr>
            <p:cNvCxnSpPr>
              <a:cxnSpLocks/>
            </p:cNvCxnSpPr>
            <p:nvPr/>
          </p:nvCxnSpPr>
          <p:spPr>
            <a:xfrm>
              <a:off x="1022766"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07" name="直接连接符 3106">
              <a:extLst>
                <a:ext uri="{FF2B5EF4-FFF2-40B4-BE49-F238E27FC236}">
                  <a16:creationId xmlns:a16="http://schemas.microsoft.com/office/drawing/2014/main" id="{29B65B4A-1433-6146-0AD7-C8A03EB4A866}"/>
                </a:ext>
              </a:extLst>
            </p:cNvPr>
            <p:cNvCxnSpPr>
              <a:cxnSpLocks/>
            </p:cNvCxnSpPr>
            <p:nvPr/>
          </p:nvCxnSpPr>
          <p:spPr>
            <a:xfrm>
              <a:off x="1146591"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08" name="直接连接符 3107">
              <a:extLst>
                <a:ext uri="{FF2B5EF4-FFF2-40B4-BE49-F238E27FC236}">
                  <a16:creationId xmlns:a16="http://schemas.microsoft.com/office/drawing/2014/main" id="{1B406B9B-BAC4-51B9-4094-818A16152CF0}"/>
                </a:ext>
              </a:extLst>
            </p:cNvPr>
            <p:cNvCxnSpPr>
              <a:cxnSpLocks/>
            </p:cNvCxnSpPr>
            <p:nvPr/>
          </p:nvCxnSpPr>
          <p:spPr>
            <a:xfrm>
              <a:off x="1270416"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09" name="直接连接符 3108">
              <a:extLst>
                <a:ext uri="{FF2B5EF4-FFF2-40B4-BE49-F238E27FC236}">
                  <a16:creationId xmlns:a16="http://schemas.microsoft.com/office/drawing/2014/main" id="{A2B7EE18-662B-90EA-03A2-056E199AAA78}"/>
                </a:ext>
              </a:extLst>
            </p:cNvPr>
            <p:cNvCxnSpPr>
              <a:cxnSpLocks/>
            </p:cNvCxnSpPr>
            <p:nvPr/>
          </p:nvCxnSpPr>
          <p:spPr>
            <a:xfrm>
              <a:off x="1394241"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10" name="直接连接符 3109">
              <a:extLst>
                <a:ext uri="{FF2B5EF4-FFF2-40B4-BE49-F238E27FC236}">
                  <a16:creationId xmlns:a16="http://schemas.microsoft.com/office/drawing/2014/main" id="{EE2B820D-A0EE-CE85-5BB0-5B44BC7639C6}"/>
                </a:ext>
              </a:extLst>
            </p:cNvPr>
            <p:cNvCxnSpPr>
              <a:cxnSpLocks/>
            </p:cNvCxnSpPr>
            <p:nvPr/>
          </p:nvCxnSpPr>
          <p:spPr>
            <a:xfrm>
              <a:off x="1518066"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11" name="直接连接符 3110">
              <a:extLst>
                <a:ext uri="{FF2B5EF4-FFF2-40B4-BE49-F238E27FC236}">
                  <a16:creationId xmlns:a16="http://schemas.microsoft.com/office/drawing/2014/main" id="{DF8C3FBD-BC32-EFEB-F65C-CE136F92A93B}"/>
                </a:ext>
              </a:extLst>
            </p:cNvPr>
            <p:cNvCxnSpPr>
              <a:cxnSpLocks/>
            </p:cNvCxnSpPr>
            <p:nvPr/>
          </p:nvCxnSpPr>
          <p:spPr>
            <a:xfrm>
              <a:off x="1641891"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12" name="直接连接符 3111">
              <a:extLst>
                <a:ext uri="{FF2B5EF4-FFF2-40B4-BE49-F238E27FC236}">
                  <a16:creationId xmlns:a16="http://schemas.microsoft.com/office/drawing/2014/main" id="{D7715F9D-324C-8F36-4B91-93DA746FEE2A}"/>
                </a:ext>
              </a:extLst>
            </p:cNvPr>
            <p:cNvCxnSpPr>
              <a:cxnSpLocks/>
            </p:cNvCxnSpPr>
            <p:nvPr/>
          </p:nvCxnSpPr>
          <p:spPr>
            <a:xfrm>
              <a:off x="1765716"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13" name="直接连接符 3112">
              <a:extLst>
                <a:ext uri="{FF2B5EF4-FFF2-40B4-BE49-F238E27FC236}">
                  <a16:creationId xmlns:a16="http://schemas.microsoft.com/office/drawing/2014/main" id="{BD7B962E-34D0-87A1-FDEF-05FC85E75F37}"/>
                </a:ext>
              </a:extLst>
            </p:cNvPr>
            <p:cNvCxnSpPr>
              <a:cxnSpLocks/>
            </p:cNvCxnSpPr>
            <p:nvPr/>
          </p:nvCxnSpPr>
          <p:spPr>
            <a:xfrm>
              <a:off x="1889541"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14" name="直接连接符 3113">
              <a:extLst>
                <a:ext uri="{FF2B5EF4-FFF2-40B4-BE49-F238E27FC236}">
                  <a16:creationId xmlns:a16="http://schemas.microsoft.com/office/drawing/2014/main" id="{9FC1B18D-E8F8-D6F7-482B-7721523EC931}"/>
                </a:ext>
              </a:extLst>
            </p:cNvPr>
            <p:cNvCxnSpPr>
              <a:cxnSpLocks/>
            </p:cNvCxnSpPr>
            <p:nvPr/>
          </p:nvCxnSpPr>
          <p:spPr>
            <a:xfrm>
              <a:off x="2013366"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15" name="直接连接符 3114">
              <a:extLst>
                <a:ext uri="{FF2B5EF4-FFF2-40B4-BE49-F238E27FC236}">
                  <a16:creationId xmlns:a16="http://schemas.microsoft.com/office/drawing/2014/main" id="{896DF203-9BEA-8297-26B8-A9C5111789DB}"/>
                </a:ext>
              </a:extLst>
            </p:cNvPr>
            <p:cNvCxnSpPr>
              <a:cxnSpLocks/>
            </p:cNvCxnSpPr>
            <p:nvPr/>
          </p:nvCxnSpPr>
          <p:spPr>
            <a:xfrm>
              <a:off x="2261016" y="5318310"/>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3118" name="组合 3117">
            <a:extLst>
              <a:ext uri="{FF2B5EF4-FFF2-40B4-BE49-F238E27FC236}">
                <a16:creationId xmlns:a16="http://schemas.microsoft.com/office/drawing/2014/main" id="{2296F0DE-1E1D-3D36-B750-F594F1E11B23}"/>
              </a:ext>
            </a:extLst>
          </p:cNvPr>
          <p:cNvGrpSpPr/>
          <p:nvPr/>
        </p:nvGrpSpPr>
        <p:grpSpPr>
          <a:xfrm>
            <a:off x="6242330" y="5361442"/>
            <a:ext cx="3513321" cy="206600"/>
            <a:chOff x="2483130" y="5281609"/>
            <a:chExt cx="3513321" cy="206600"/>
          </a:xfrm>
        </p:grpSpPr>
        <p:cxnSp>
          <p:nvCxnSpPr>
            <p:cNvPr id="3119" name="直接连接符 3118">
              <a:extLst>
                <a:ext uri="{FF2B5EF4-FFF2-40B4-BE49-F238E27FC236}">
                  <a16:creationId xmlns:a16="http://schemas.microsoft.com/office/drawing/2014/main" id="{A93CB116-2562-7107-5AA5-08C172A6E624}"/>
                </a:ext>
              </a:extLst>
            </p:cNvPr>
            <p:cNvCxnSpPr>
              <a:cxnSpLocks/>
            </p:cNvCxnSpPr>
            <p:nvPr/>
          </p:nvCxnSpPr>
          <p:spPr>
            <a:xfrm>
              <a:off x="5875302"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0" name="直接连接符 3119">
              <a:extLst>
                <a:ext uri="{FF2B5EF4-FFF2-40B4-BE49-F238E27FC236}">
                  <a16:creationId xmlns:a16="http://schemas.microsoft.com/office/drawing/2014/main" id="{4C4BADD0-23B2-639B-4E86-C0CC057E81BE}"/>
                </a:ext>
              </a:extLst>
            </p:cNvPr>
            <p:cNvCxnSpPr>
              <a:cxnSpLocks/>
            </p:cNvCxnSpPr>
            <p:nvPr/>
          </p:nvCxnSpPr>
          <p:spPr>
            <a:xfrm>
              <a:off x="2483130"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1" name="直接连接符 3120">
              <a:extLst>
                <a:ext uri="{FF2B5EF4-FFF2-40B4-BE49-F238E27FC236}">
                  <a16:creationId xmlns:a16="http://schemas.microsoft.com/office/drawing/2014/main" id="{9E327BCF-EE76-9E39-702B-A216175B8E05}"/>
                </a:ext>
              </a:extLst>
            </p:cNvPr>
            <p:cNvCxnSpPr>
              <a:cxnSpLocks/>
            </p:cNvCxnSpPr>
            <p:nvPr/>
          </p:nvCxnSpPr>
          <p:spPr>
            <a:xfrm>
              <a:off x="2604279"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2" name="直接连接符 3121">
              <a:extLst>
                <a:ext uri="{FF2B5EF4-FFF2-40B4-BE49-F238E27FC236}">
                  <a16:creationId xmlns:a16="http://schemas.microsoft.com/office/drawing/2014/main" id="{0B890058-90A4-D944-22AA-576956C2004C}"/>
                </a:ext>
              </a:extLst>
            </p:cNvPr>
            <p:cNvCxnSpPr>
              <a:cxnSpLocks/>
            </p:cNvCxnSpPr>
            <p:nvPr/>
          </p:nvCxnSpPr>
          <p:spPr>
            <a:xfrm>
              <a:off x="2725428"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3" name="直接连接符 3122">
              <a:extLst>
                <a:ext uri="{FF2B5EF4-FFF2-40B4-BE49-F238E27FC236}">
                  <a16:creationId xmlns:a16="http://schemas.microsoft.com/office/drawing/2014/main" id="{EF283B2A-B8B9-0356-1B61-C94B376B08D8}"/>
                </a:ext>
              </a:extLst>
            </p:cNvPr>
            <p:cNvCxnSpPr>
              <a:cxnSpLocks/>
            </p:cNvCxnSpPr>
            <p:nvPr/>
          </p:nvCxnSpPr>
          <p:spPr>
            <a:xfrm>
              <a:off x="2846577"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4" name="直接连接符 3123">
              <a:extLst>
                <a:ext uri="{FF2B5EF4-FFF2-40B4-BE49-F238E27FC236}">
                  <a16:creationId xmlns:a16="http://schemas.microsoft.com/office/drawing/2014/main" id="{D88AE4F0-60D1-A453-BD21-F293DC80320D}"/>
                </a:ext>
              </a:extLst>
            </p:cNvPr>
            <p:cNvCxnSpPr>
              <a:cxnSpLocks/>
            </p:cNvCxnSpPr>
            <p:nvPr/>
          </p:nvCxnSpPr>
          <p:spPr>
            <a:xfrm>
              <a:off x="2967726"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5" name="直接连接符 3124">
              <a:extLst>
                <a:ext uri="{FF2B5EF4-FFF2-40B4-BE49-F238E27FC236}">
                  <a16:creationId xmlns:a16="http://schemas.microsoft.com/office/drawing/2014/main" id="{E6DE3AC5-4CFD-CFED-19C7-3E4D97DE4183}"/>
                </a:ext>
              </a:extLst>
            </p:cNvPr>
            <p:cNvCxnSpPr>
              <a:cxnSpLocks/>
            </p:cNvCxnSpPr>
            <p:nvPr/>
          </p:nvCxnSpPr>
          <p:spPr>
            <a:xfrm>
              <a:off x="3088875"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6" name="直接连接符 3125">
              <a:extLst>
                <a:ext uri="{FF2B5EF4-FFF2-40B4-BE49-F238E27FC236}">
                  <a16:creationId xmlns:a16="http://schemas.microsoft.com/office/drawing/2014/main" id="{217E03D1-B534-EB11-647A-8121644558E0}"/>
                </a:ext>
              </a:extLst>
            </p:cNvPr>
            <p:cNvCxnSpPr>
              <a:cxnSpLocks/>
            </p:cNvCxnSpPr>
            <p:nvPr/>
          </p:nvCxnSpPr>
          <p:spPr>
            <a:xfrm>
              <a:off x="3210024"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7" name="直接连接符 3126">
              <a:extLst>
                <a:ext uri="{FF2B5EF4-FFF2-40B4-BE49-F238E27FC236}">
                  <a16:creationId xmlns:a16="http://schemas.microsoft.com/office/drawing/2014/main" id="{526661EE-BE85-3608-E8D7-5FE817DBA758}"/>
                </a:ext>
              </a:extLst>
            </p:cNvPr>
            <p:cNvCxnSpPr>
              <a:cxnSpLocks/>
            </p:cNvCxnSpPr>
            <p:nvPr/>
          </p:nvCxnSpPr>
          <p:spPr>
            <a:xfrm>
              <a:off x="3331173"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8" name="直接连接符 3127">
              <a:extLst>
                <a:ext uri="{FF2B5EF4-FFF2-40B4-BE49-F238E27FC236}">
                  <a16:creationId xmlns:a16="http://schemas.microsoft.com/office/drawing/2014/main" id="{AD539EA5-D5BE-9A10-DBF9-3CCF722EFC15}"/>
                </a:ext>
              </a:extLst>
            </p:cNvPr>
            <p:cNvCxnSpPr>
              <a:cxnSpLocks/>
            </p:cNvCxnSpPr>
            <p:nvPr/>
          </p:nvCxnSpPr>
          <p:spPr>
            <a:xfrm>
              <a:off x="3452322"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29" name="直接连接符 3128">
              <a:extLst>
                <a:ext uri="{FF2B5EF4-FFF2-40B4-BE49-F238E27FC236}">
                  <a16:creationId xmlns:a16="http://schemas.microsoft.com/office/drawing/2014/main" id="{1ABD87AF-9224-D6BB-109C-C7FA6F7280B2}"/>
                </a:ext>
              </a:extLst>
            </p:cNvPr>
            <p:cNvCxnSpPr>
              <a:cxnSpLocks/>
            </p:cNvCxnSpPr>
            <p:nvPr/>
          </p:nvCxnSpPr>
          <p:spPr>
            <a:xfrm>
              <a:off x="3573471"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0" name="直接连接符 3129">
              <a:extLst>
                <a:ext uri="{FF2B5EF4-FFF2-40B4-BE49-F238E27FC236}">
                  <a16:creationId xmlns:a16="http://schemas.microsoft.com/office/drawing/2014/main" id="{B020FABD-40F2-7591-9D21-2F02BB7C9109}"/>
                </a:ext>
              </a:extLst>
            </p:cNvPr>
            <p:cNvCxnSpPr>
              <a:cxnSpLocks/>
            </p:cNvCxnSpPr>
            <p:nvPr/>
          </p:nvCxnSpPr>
          <p:spPr>
            <a:xfrm>
              <a:off x="3694620"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1" name="直接连接符 3130">
              <a:extLst>
                <a:ext uri="{FF2B5EF4-FFF2-40B4-BE49-F238E27FC236}">
                  <a16:creationId xmlns:a16="http://schemas.microsoft.com/office/drawing/2014/main" id="{30D7C92D-420A-C73D-BD5D-A1B1CBD8240B}"/>
                </a:ext>
              </a:extLst>
            </p:cNvPr>
            <p:cNvCxnSpPr>
              <a:cxnSpLocks/>
            </p:cNvCxnSpPr>
            <p:nvPr/>
          </p:nvCxnSpPr>
          <p:spPr>
            <a:xfrm>
              <a:off x="3815769"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2" name="直接连接符 3131">
              <a:extLst>
                <a:ext uri="{FF2B5EF4-FFF2-40B4-BE49-F238E27FC236}">
                  <a16:creationId xmlns:a16="http://schemas.microsoft.com/office/drawing/2014/main" id="{250EBD3F-6745-F01D-8EFE-55543DE6A3D4}"/>
                </a:ext>
              </a:extLst>
            </p:cNvPr>
            <p:cNvCxnSpPr>
              <a:cxnSpLocks/>
            </p:cNvCxnSpPr>
            <p:nvPr/>
          </p:nvCxnSpPr>
          <p:spPr>
            <a:xfrm>
              <a:off x="3936918"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3" name="直接连接符 3132">
              <a:extLst>
                <a:ext uri="{FF2B5EF4-FFF2-40B4-BE49-F238E27FC236}">
                  <a16:creationId xmlns:a16="http://schemas.microsoft.com/office/drawing/2014/main" id="{0C3150ED-7DDD-67CA-E83D-3855D358A16F}"/>
                </a:ext>
              </a:extLst>
            </p:cNvPr>
            <p:cNvCxnSpPr>
              <a:cxnSpLocks/>
            </p:cNvCxnSpPr>
            <p:nvPr/>
          </p:nvCxnSpPr>
          <p:spPr>
            <a:xfrm>
              <a:off x="4058067"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4" name="直接连接符 3133">
              <a:extLst>
                <a:ext uri="{FF2B5EF4-FFF2-40B4-BE49-F238E27FC236}">
                  <a16:creationId xmlns:a16="http://schemas.microsoft.com/office/drawing/2014/main" id="{7F1C4708-7477-ECF6-029A-42B756F6E172}"/>
                </a:ext>
              </a:extLst>
            </p:cNvPr>
            <p:cNvCxnSpPr>
              <a:cxnSpLocks/>
            </p:cNvCxnSpPr>
            <p:nvPr/>
          </p:nvCxnSpPr>
          <p:spPr>
            <a:xfrm>
              <a:off x="4179216"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5" name="直接连接符 3134">
              <a:extLst>
                <a:ext uri="{FF2B5EF4-FFF2-40B4-BE49-F238E27FC236}">
                  <a16:creationId xmlns:a16="http://schemas.microsoft.com/office/drawing/2014/main" id="{132A77D6-6DD7-E220-882A-54A307180D97}"/>
                </a:ext>
              </a:extLst>
            </p:cNvPr>
            <p:cNvCxnSpPr>
              <a:cxnSpLocks/>
            </p:cNvCxnSpPr>
            <p:nvPr/>
          </p:nvCxnSpPr>
          <p:spPr>
            <a:xfrm>
              <a:off x="4300365" y="5281609"/>
              <a:ext cx="0" cy="2066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6" name="直接连接符 3135">
              <a:extLst>
                <a:ext uri="{FF2B5EF4-FFF2-40B4-BE49-F238E27FC236}">
                  <a16:creationId xmlns:a16="http://schemas.microsoft.com/office/drawing/2014/main" id="{9085E709-F317-7660-8F84-A5A0E4045403}"/>
                </a:ext>
              </a:extLst>
            </p:cNvPr>
            <p:cNvCxnSpPr>
              <a:cxnSpLocks/>
            </p:cNvCxnSpPr>
            <p:nvPr/>
          </p:nvCxnSpPr>
          <p:spPr>
            <a:xfrm>
              <a:off x="4421514"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7" name="直接连接符 3136">
              <a:extLst>
                <a:ext uri="{FF2B5EF4-FFF2-40B4-BE49-F238E27FC236}">
                  <a16:creationId xmlns:a16="http://schemas.microsoft.com/office/drawing/2014/main" id="{450A6B70-0073-A232-886D-3828570CA4EA}"/>
                </a:ext>
              </a:extLst>
            </p:cNvPr>
            <p:cNvCxnSpPr>
              <a:cxnSpLocks/>
            </p:cNvCxnSpPr>
            <p:nvPr/>
          </p:nvCxnSpPr>
          <p:spPr>
            <a:xfrm>
              <a:off x="4542663"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8" name="直接连接符 3137">
              <a:extLst>
                <a:ext uri="{FF2B5EF4-FFF2-40B4-BE49-F238E27FC236}">
                  <a16:creationId xmlns:a16="http://schemas.microsoft.com/office/drawing/2014/main" id="{23C0450E-F50F-AE52-479A-B44278AA9EEF}"/>
                </a:ext>
              </a:extLst>
            </p:cNvPr>
            <p:cNvCxnSpPr>
              <a:cxnSpLocks/>
            </p:cNvCxnSpPr>
            <p:nvPr/>
          </p:nvCxnSpPr>
          <p:spPr>
            <a:xfrm>
              <a:off x="4663812"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39" name="直接连接符 3138">
              <a:extLst>
                <a:ext uri="{FF2B5EF4-FFF2-40B4-BE49-F238E27FC236}">
                  <a16:creationId xmlns:a16="http://schemas.microsoft.com/office/drawing/2014/main" id="{7F25740E-FE83-9BD9-973F-A26E9481B2DF}"/>
                </a:ext>
              </a:extLst>
            </p:cNvPr>
            <p:cNvCxnSpPr>
              <a:cxnSpLocks/>
            </p:cNvCxnSpPr>
            <p:nvPr/>
          </p:nvCxnSpPr>
          <p:spPr>
            <a:xfrm>
              <a:off x="4784961"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0" name="直接连接符 3139">
              <a:extLst>
                <a:ext uri="{FF2B5EF4-FFF2-40B4-BE49-F238E27FC236}">
                  <a16:creationId xmlns:a16="http://schemas.microsoft.com/office/drawing/2014/main" id="{F373E6AA-F00F-145D-7FA7-93DAA414992E}"/>
                </a:ext>
              </a:extLst>
            </p:cNvPr>
            <p:cNvCxnSpPr>
              <a:cxnSpLocks/>
            </p:cNvCxnSpPr>
            <p:nvPr/>
          </p:nvCxnSpPr>
          <p:spPr>
            <a:xfrm>
              <a:off x="4906110"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1" name="直接连接符 3140">
              <a:extLst>
                <a:ext uri="{FF2B5EF4-FFF2-40B4-BE49-F238E27FC236}">
                  <a16:creationId xmlns:a16="http://schemas.microsoft.com/office/drawing/2014/main" id="{2E783110-CC03-87B1-89E2-407E69BC53AE}"/>
                </a:ext>
              </a:extLst>
            </p:cNvPr>
            <p:cNvCxnSpPr>
              <a:cxnSpLocks/>
            </p:cNvCxnSpPr>
            <p:nvPr/>
          </p:nvCxnSpPr>
          <p:spPr>
            <a:xfrm>
              <a:off x="5027259"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2" name="直接连接符 3141">
              <a:extLst>
                <a:ext uri="{FF2B5EF4-FFF2-40B4-BE49-F238E27FC236}">
                  <a16:creationId xmlns:a16="http://schemas.microsoft.com/office/drawing/2014/main" id="{B9F2636D-AF0D-2EAB-6B9F-45A72EA53D96}"/>
                </a:ext>
              </a:extLst>
            </p:cNvPr>
            <p:cNvCxnSpPr>
              <a:cxnSpLocks/>
            </p:cNvCxnSpPr>
            <p:nvPr/>
          </p:nvCxnSpPr>
          <p:spPr>
            <a:xfrm>
              <a:off x="5148408"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3" name="直接连接符 3142">
              <a:extLst>
                <a:ext uri="{FF2B5EF4-FFF2-40B4-BE49-F238E27FC236}">
                  <a16:creationId xmlns:a16="http://schemas.microsoft.com/office/drawing/2014/main" id="{FFADA809-1F48-E898-678C-D608328408C5}"/>
                </a:ext>
              </a:extLst>
            </p:cNvPr>
            <p:cNvCxnSpPr>
              <a:cxnSpLocks/>
            </p:cNvCxnSpPr>
            <p:nvPr/>
          </p:nvCxnSpPr>
          <p:spPr>
            <a:xfrm>
              <a:off x="5269557"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4" name="直接连接符 3143">
              <a:extLst>
                <a:ext uri="{FF2B5EF4-FFF2-40B4-BE49-F238E27FC236}">
                  <a16:creationId xmlns:a16="http://schemas.microsoft.com/office/drawing/2014/main" id="{70DA6183-67BE-71FB-D0DE-A340DADE18BC}"/>
                </a:ext>
              </a:extLst>
            </p:cNvPr>
            <p:cNvCxnSpPr>
              <a:cxnSpLocks/>
            </p:cNvCxnSpPr>
            <p:nvPr/>
          </p:nvCxnSpPr>
          <p:spPr>
            <a:xfrm>
              <a:off x="5390706"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5" name="直接连接符 3144">
              <a:extLst>
                <a:ext uri="{FF2B5EF4-FFF2-40B4-BE49-F238E27FC236}">
                  <a16:creationId xmlns:a16="http://schemas.microsoft.com/office/drawing/2014/main" id="{9D789E25-9CAB-80EF-138B-69AB03C34308}"/>
                </a:ext>
              </a:extLst>
            </p:cNvPr>
            <p:cNvCxnSpPr>
              <a:cxnSpLocks/>
            </p:cNvCxnSpPr>
            <p:nvPr/>
          </p:nvCxnSpPr>
          <p:spPr>
            <a:xfrm>
              <a:off x="5511855"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6" name="直接连接符 3145">
              <a:extLst>
                <a:ext uri="{FF2B5EF4-FFF2-40B4-BE49-F238E27FC236}">
                  <a16:creationId xmlns:a16="http://schemas.microsoft.com/office/drawing/2014/main" id="{FD282A86-3462-2D53-74ED-EFEA6DB116B4}"/>
                </a:ext>
              </a:extLst>
            </p:cNvPr>
            <p:cNvCxnSpPr>
              <a:cxnSpLocks/>
            </p:cNvCxnSpPr>
            <p:nvPr/>
          </p:nvCxnSpPr>
          <p:spPr>
            <a:xfrm>
              <a:off x="5633004"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7" name="直接连接符 3146">
              <a:extLst>
                <a:ext uri="{FF2B5EF4-FFF2-40B4-BE49-F238E27FC236}">
                  <a16:creationId xmlns:a16="http://schemas.microsoft.com/office/drawing/2014/main" id="{86725E0A-271C-8418-298F-CE9E9C025ACB}"/>
                </a:ext>
              </a:extLst>
            </p:cNvPr>
            <p:cNvCxnSpPr>
              <a:cxnSpLocks/>
            </p:cNvCxnSpPr>
            <p:nvPr/>
          </p:nvCxnSpPr>
          <p:spPr>
            <a:xfrm>
              <a:off x="5754153"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48" name="直接连接符 3147">
              <a:extLst>
                <a:ext uri="{FF2B5EF4-FFF2-40B4-BE49-F238E27FC236}">
                  <a16:creationId xmlns:a16="http://schemas.microsoft.com/office/drawing/2014/main" id="{847CE986-084C-D0B0-7506-A4B141D7019B}"/>
                </a:ext>
              </a:extLst>
            </p:cNvPr>
            <p:cNvCxnSpPr>
              <a:cxnSpLocks/>
            </p:cNvCxnSpPr>
            <p:nvPr/>
          </p:nvCxnSpPr>
          <p:spPr>
            <a:xfrm>
              <a:off x="5996451" y="5318306"/>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sp>
        <p:nvSpPr>
          <p:cNvPr id="3149" name="文本框 3148">
            <a:extLst>
              <a:ext uri="{FF2B5EF4-FFF2-40B4-BE49-F238E27FC236}">
                <a16:creationId xmlns:a16="http://schemas.microsoft.com/office/drawing/2014/main" id="{CA3C0FBC-0D48-796C-0467-DE8E338E5F15}"/>
              </a:ext>
            </a:extLst>
          </p:cNvPr>
          <p:cNvSpPr txBox="1"/>
          <p:nvPr/>
        </p:nvSpPr>
        <p:spPr>
          <a:xfrm>
            <a:off x="2167056" y="5644187"/>
            <a:ext cx="389850" cy="307777"/>
          </a:xfrm>
          <a:prstGeom prst="rect">
            <a:avLst/>
          </a:prstGeom>
          <a:noFill/>
        </p:spPr>
        <p:txBody>
          <a:bodyPr wrap="none" rtlCol="0">
            <a:spAutoFit/>
          </a:bodyPr>
          <a:lstStyle/>
          <a:p>
            <a:r>
              <a:rPr lang="en-US" altLang="zh-Hans-HK" sz="1400" dirty="0">
                <a:solidFill>
                  <a:schemeClr val="bg1"/>
                </a:solidFill>
                <a:latin typeface="思源黑体 CN Medium" panose="020B0600000000000000" pitchFamily="34" charset="-122"/>
                <a:ea typeface="思源黑体 CN Medium" panose="020B0600000000000000" pitchFamily="34" charset="-122"/>
              </a:rPr>
              <a:t>01</a:t>
            </a:r>
            <a:endParaRPr lang="zh-Hans-HK" altLang="en-US" sz="1400" dirty="0">
              <a:solidFill>
                <a:schemeClr val="bg1"/>
              </a:solidFill>
              <a:latin typeface="思源黑体 CN Medium" panose="020B0600000000000000" pitchFamily="34" charset="-122"/>
              <a:ea typeface="思源黑体 CN Medium" panose="020B0600000000000000" pitchFamily="34" charset="-122"/>
            </a:endParaRPr>
          </a:p>
        </p:txBody>
      </p:sp>
      <p:sp>
        <p:nvSpPr>
          <p:cNvPr id="3150" name="文本框 3149">
            <a:extLst>
              <a:ext uri="{FF2B5EF4-FFF2-40B4-BE49-F238E27FC236}">
                <a16:creationId xmlns:a16="http://schemas.microsoft.com/office/drawing/2014/main" id="{D907D6A8-FC77-246C-EDCE-70A8B348AFE5}"/>
              </a:ext>
            </a:extLst>
          </p:cNvPr>
          <p:cNvSpPr txBox="1"/>
          <p:nvPr/>
        </p:nvSpPr>
        <p:spPr>
          <a:xfrm>
            <a:off x="5919906" y="5644187"/>
            <a:ext cx="389850" cy="307777"/>
          </a:xfrm>
          <a:prstGeom prst="rect">
            <a:avLst/>
          </a:prstGeom>
          <a:noFill/>
        </p:spPr>
        <p:txBody>
          <a:bodyPr wrap="none" rtlCol="0">
            <a:spAutoFit/>
          </a:bodyPr>
          <a:lstStyle/>
          <a:p>
            <a:r>
              <a:rPr lang="en-US" altLang="zh-Hans-HK" sz="1400" dirty="0">
                <a:solidFill>
                  <a:schemeClr val="bg1"/>
                </a:solidFill>
                <a:latin typeface="思源黑体 CN Medium" panose="020B0600000000000000" pitchFamily="34" charset="-122"/>
                <a:ea typeface="思源黑体 CN Medium" panose="020B0600000000000000" pitchFamily="34" charset="-122"/>
              </a:rPr>
              <a:t>02</a:t>
            </a:r>
            <a:endParaRPr lang="zh-Hans-HK" altLang="en-US" sz="1400" dirty="0">
              <a:solidFill>
                <a:schemeClr val="bg1"/>
              </a:solidFill>
              <a:latin typeface="思源黑体 CN Medium" panose="020B0600000000000000" pitchFamily="34" charset="-122"/>
              <a:ea typeface="思源黑体 CN Medium" panose="020B0600000000000000" pitchFamily="34" charset="-122"/>
            </a:endParaRPr>
          </a:p>
        </p:txBody>
      </p:sp>
      <p:sp>
        <p:nvSpPr>
          <p:cNvPr id="3151" name="文本框 3150">
            <a:extLst>
              <a:ext uri="{FF2B5EF4-FFF2-40B4-BE49-F238E27FC236}">
                <a16:creationId xmlns:a16="http://schemas.microsoft.com/office/drawing/2014/main" id="{BFFECB5D-3B37-7872-6FB7-7EC3A82F7C08}"/>
              </a:ext>
            </a:extLst>
          </p:cNvPr>
          <p:cNvSpPr txBox="1"/>
          <p:nvPr/>
        </p:nvSpPr>
        <p:spPr>
          <a:xfrm>
            <a:off x="9741629" y="5644187"/>
            <a:ext cx="389850" cy="307777"/>
          </a:xfrm>
          <a:prstGeom prst="rect">
            <a:avLst/>
          </a:prstGeom>
          <a:noFill/>
        </p:spPr>
        <p:txBody>
          <a:bodyPr wrap="none" rtlCol="0">
            <a:spAutoFit/>
          </a:bodyPr>
          <a:lstStyle/>
          <a:p>
            <a:r>
              <a:rPr lang="en-US" altLang="zh-Hans-HK" sz="1400" dirty="0">
                <a:solidFill>
                  <a:schemeClr val="bg1"/>
                </a:solidFill>
                <a:latin typeface="思源黑体 CN Medium" panose="020B0600000000000000" pitchFamily="34" charset="-122"/>
                <a:ea typeface="思源黑体 CN Medium" panose="020B0600000000000000" pitchFamily="34" charset="-122"/>
              </a:rPr>
              <a:t>03</a:t>
            </a:r>
            <a:endParaRPr lang="zh-Hans-HK" altLang="en-US" sz="1400" dirty="0">
              <a:solidFill>
                <a:schemeClr val="bg1"/>
              </a:solidFill>
              <a:latin typeface="思源黑体 CN Medium" panose="020B0600000000000000" pitchFamily="34" charset="-122"/>
              <a:ea typeface="思源黑体 CN Medium" panose="020B0600000000000000" pitchFamily="34" charset="-122"/>
            </a:endParaRPr>
          </a:p>
        </p:txBody>
      </p:sp>
      <p:cxnSp>
        <p:nvCxnSpPr>
          <p:cNvPr id="3155" name="直接连接符 3154">
            <a:extLst>
              <a:ext uri="{FF2B5EF4-FFF2-40B4-BE49-F238E27FC236}">
                <a16:creationId xmlns:a16="http://schemas.microsoft.com/office/drawing/2014/main" id="{C55DF5D5-F290-9E48-D4DF-032408417006}"/>
              </a:ext>
            </a:extLst>
          </p:cNvPr>
          <p:cNvCxnSpPr>
            <a:cxnSpLocks/>
          </p:cNvCxnSpPr>
          <p:nvPr/>
        </p:nvCxnSpPr>
        <p:spPr>
          <a:xfrm>
            <a:off x="10059793"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56" name="直接连接符 3155">
            <a:extLst>
              <a:ext uri="{FF2B5EF4-FFF2-40B4-BE49-F238E27FC236}">
                <a16:creationId xmlns:a16="http://schemas.microsoft.com/office/drawing/2014/main" id="{4A7F31F9-BCCE-0FAB-FC94-5E7D7C1B2C0A}"/>
              </a:ext>
            </a:extLst>
          </p:cNvPr>
          <p:cNvCxnSpPr>
            <a:cxnSpLocks/>
          </p:cNvCxnSpPr>
          <p:nvPr/>
        </p:nvCxnSpPr>
        <p:spPr>
          <a:xfrm>
            <a:off x="10183618"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57" name="直接连接符 3156">
            <a:extLst>
              <a:ext uri="{FF2B5EF4-FFF2-40B4-BE49-F238E27FC236}">
                <a16:creationId xmlns:a16="http://schemas.microsoft.com/office/drawing/2014/main" id="{A17E6565-02A1-1F1E-4DB6-7962ECC54689}"/>
              </a:ext>
            </a:extLst>
          </p:cNvPr>
          <p:cNvCxnSpPr>
            <a:cxnSpLocks/>
          </p:cNvCxnSpPr>
          <p:nvPr/>
        </p:nvCxnSpPr>
        <p:spPr>
          <a:xfrm>
            <a:off x="10307443"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58" name="直接连接符 3157">
            <a:extLst>
              <a:ext uri="{FF2B5EF4-FFF2-40B4-BE49-F238E27FC236}">
                <a16:creationId xmlns:a16="http://schemas.microsoft.com/office/drawing/2014/main" id="{F5F8A9D0-4584-2CC8-911B-ED4E6C4DFEB5}"/>
              </a:ext>
            </a:extLst>
          </p:cNvPr>
          <p:cNvCxnSpPr>
            <a:cxnSpLocks/>
          </p:cNvCxnSpPr>
          <p:nvPr/>
        </p:nvCxnSpPr>
        <p:spPr>
          <a:xfrm>
            <a:off x="10431268"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59" name="直接连接符 3158">
            <a:extLst>
              <a:ext uri="{FF2B5EF4-FFF2-40B4-BE49-F238E27FC236}">
                <a16:creationId xmlns:a16="http://schemas.microsoft.com/office/drawing/2014/main" id="{BBE0A4BF-2E36-3780-8FE5-A2D96D7633B5}"/>
              </a:ext>
            </a:extLst>
          </p:cNvPr>
          <p:cNvCxnSpPr>
            <a:cxnSpLocks/>
          </p:cNvCxnSpPr>
          <p:nvPr/>
        </p:nvCxnSpPr>
        <p:spPr>
          <a:xfrm>
            <a:off x="10555093"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60" name="直接连接符 3159">
            <a:extLst>
              <a:ext uri="{FF2B5EF4-FFF2-40B4-BE49-F238E27FC236}">
                <a16:creationId xmlns:a16="http://schemas.microsoft.com/office/drawing/2014/main" id="{E9FB439A-6DBF-B163-9A3E-025548A829F2}"/>
              </a:ext>
            </a:extLst>
          </p:cNvPr>
          <p:cNvCxnSpPr>
            <a:cxnSpLocks/>
          </p:cNvCxnSpPr>
          <p:nvPr/>
        </p:nvCxnSpPr>
        <p:spPr>
          <a:xfrm>
            <a:off x="10678918"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61" name="直接连接符 3160">
            <a:extLst>
              <a:ext uri="{FF2B5EF4-FFF2-40B4-BE49-F238E27FC236}">
                <a16:creationId xmlns:a16="http://schemas.microsoft.com/office/drawing/2014/main" id="{50E946A0-B584-CEC5-304C-ACD636144BFC}"/>
              </a:ext>
            </a:extLst>
          </p:cNvPr>
          <p:cNvCxnSpPr>
            <a:cxnSpLocks/>
          </p:cNvCxnSpPr>
          <p:nvPr/>
        </p:nvCxnSpPr>
        <p:spPr>
          <a:xfrm>
            <a:off x="10802743"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62" name="直接连接符 3161">
            <a:extLst>
              <a:ext uri="{FF2B5EF4-FFF2-40B4-BE49-F238E27FC236}">
                <a16:creationId xmlns:a16="http://schemas.microsoft.com/office/drawing/2014/main" id="{E113AF1D-FD2B-4EB0-7582-5537162D4FE2}"/>
              </a:ext>
            </a:extLst>
          </p:cNvPr>
          <p:cNvCxnSpPr>
            <a:cxnSpLocks/>
          </p:cNvCxnSpPr>
          <p:nvPr/>
        </p:nvCxnSpPr>
        <p:spPr>
          <a:xfrm>
            <a:off x="10926568"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63" name="直接连接符 3162">
            <a:extLst>
              <a:ext uri="{FF2B5EF4-FFF2-40B4-BE49-F238E27FC236}">
                <a16:creationId xmlns:a16="http://schemas.microsoft.com/office/drawing/2014/main" id="{B90CDD62-A09D-C247-10AF-C09666F7DB25}"/>
              </a:ext>
            </a:extLst>
          </p:cNvPr>
          <p:cNvCxnSpPr>
            <a:cxnSpLocks/>
          </p:cNvCxnSpPr>
          <p:nvPr/>
        </p:nvCxnSpPr>
        <p:spPr>
          <a:xfrm>
            <a:off x="11050393"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64" name="直接连接符 3163">
            <a:extLst>
              <a:ext uri="{FF2B5EF4-FFF2-40B4-BE49-F238E27FC236}">
                <a16:creationId xmlns:a16="http://schemas.microsoft.com/office/drawing/2014/main" id="{65BA8A46-5B8D-5B43-6282-EC24E31E4B50}"/>
              </a:ext>
            </a:extLst>
          </p:cNvPr>
          <p:cNvCxnSpPr>
            <a:cxnSpLocks/>
          </p:cNvCxnSpPr>
          <p:nvPr/>
        </p:nvCxnSpPr>
        <p:spPr>
          <a:xfrm>
            <a:off x="11174218"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65" name="直接连接符 3164">
            <a:extLst>
              <a:ext uri="{FF2B5EF4-FFF2-40B4-BE49-F238E27FC236}">
                <a16:creationId xmlns:a16="http://schemas.microsoft.com/office/drawing/2014/main" id="{446ABDE0-25F3-86F7-403E-90BE2D5CE528}"/>
              </a:ext>
            </a:extLst>
          </p:cNvPr>
          <p:cNvCxnSpPr>
            <a:cxnSpLocks/>
          </p:cNvCxnSpPr>
          <p:nvPr/>
        </p:nvCxnSpPr>
        <p:spPr>
          <a:xfrm>
            <a:off x="11298043" y="5398143"/>
            <a:ext cx="0" cy="169903"/>
          </a:xfrm>
          <a:prstGeom prst="line">
            <a:avLst/>
          </a:prstGeom>
          <a:ln w="127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426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233972"/>
            </a:gs>
            <a:gs pos="100000">
              <a:srgbClr val="233972">
                <a:lumMod val="83000"/>
                <a:lumOff val="17000"/>
              </a:srgbClr>
            </a:gs>
          </a:gsLst>
          <a:lin ang="5400000" scaled="0"/>
        </a:gradFill>
        <a:effectLst/>
      </p:bgPr>
    </p:bg>
    <p:spTree>
      <p:nvGrpSpPr>
        <p:cNvPr id="1" name=""/>
        <p:cNvGrpSpPr/>
        <p:nvPr/>
      </p:nvGrpSpPr>
      <p:grpSpPr>
        <a:xfrm>
          <a:off x="0" y="0"/>
          <a:ext cx="0" cy="0"/>
          <a:chOff x="0" y="0"/>
          <a:chExt cx="0" cy="0"/>
        </a:xfrm>
      </p:grpSpPr>
      <p:pic>
        <p:nvPicPr>
          <p:cNvPr id="3074" name="Picture 2" descr="蓝色 线条 装饰元素免抠png图片壁纸">
            <a:extLst>
              <a:ext uri="{FF2B5EF4-FFF2-40B4-BE49-F238E27FC236}">
                <a16:creationId xmlns:a16="http://schemas.microsoft.com/office/drawing/2014/main" id="{20B862A5-9F39-D8FB-A917-77D927E754C4}"/>
              </a:ext>
            </a:extLst>
          </p:cNvPr>
          <p:cNvPicPr>
            <a:picLocks noChangeAspect="1" noChangeArrowheads="1"/>
          </p:cNvPicPr>
          <p:nvPr/>
        </p:nvPicPr>
        <p:blipFill>
          <a:blip r:embed="rId2" cstate="screen">
            <a:alphaModFix amt="3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rot="5851524">
            <a:off x="3816623" y="130159"/>
            <a:ext cx="2883829" cy="1444858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73D15C4-F671-3566-1CFA-831EADA3C56C}"/>
              </a:ext>
            </a:extLst>
          </p:cNvPr>
          <p:cNvSpPr txBox="1"/>
          <p:nvPr/>
        </p:nvSpPr>
        <p:spPr>
          <a:xfrm>
            <a:off x="660400" y="425594"/>
            <a:ext cx="5740400" cy="430887"/>
          </a:xfrm>
          <a:prstGeom prst="rect">
            <a:avLst/>
          </a:prstGeom>
          <a:noFill/>
        </p:spPr>
        <p:txBody>
          <a:bodyPr wrap="square" lIns="0" tIns="0" rIns="0" bIns="0">
            <a:spAutoFit/>
          </a:bodyPr>
          <a:lstStyle/>
          <a:p>
            <a:r>
              <a:rPr lang="zh-CN" altLang="en-US" sz="2800" b="1" dirty="0">
                <a:solidFill>
                  <a:schemeClr val="bg1"/>
                </a:solidFill>
                <a:latin typeface="思源黑体 Heavy" panose="020B0A00000000000000" pitchFamily="34" charset="-122"/>
                <a:ea typeface="思源黑体 Heavy" panose="020B0A00000000000000" pitchFamily="34" charset="-122"/>
              </a:rPr>
              <a:t>贯穿安全管理活动全过程的三个套路</a:t>
            </a:r>
          </a:p>
        </p:txBody>
      </p:sp>
      <p:sp>
        <p:nvSpPr>
          <p:cNvPr id="5" name="文本框 4">
            <a:extLst>
              <a:ext uri="{FF2B5EF4-FFF2-40B4-BE49-F238E27FC236}">
                <a16:creationId xmlns:a16="http://schemas.microsoft.com/office/drawing/2014/main" id="{6965B705-8ECE-2369-A066-8D97F972D4A5}"/>
              </a:ext>
            </a:extLst>
          </p:cNvPr>
          <p:cNvSpPr txBox="1"/>
          <p:nvPr/>
        </p:nvSpPr>
        <p:spPr>
          <a:xfrm>
            <a:off x="660399" y="259435"/>
            <a:ext cx="6226175" cy="169277"/>
          </a:xfrm>
          <a:prstGeom prst="rect">
            <a:avLst/>
          </a:prstGeom>
          <a:noFill/>
        </p:spPr>
        <p:txBody>
          <a:bodyPr wrap="square" lIns="0" tIns="0" rIns="0" bIns="0">
            <a:spAutoFit/>
          </a:bodyPr>
          <a:lstStyle/>
          <a:p>
            <a:r>
              <a:rPr lang="en-US" altLang="zh-CN" sz="1100" b="1" dirty="0">
                <a:solidFill>
                  <a:schemeClr val="bg1">
                    <a:alpha val="60000"/>
                  </a:schemeClr>
                </a:solidFill>
                <a:latin typeface="思源黑体 Medium" panose="020B0600000000000000" pitchFamily="34" charset="-122"/>
                <a:ea typeface="思源黑体 Medium" panose="020B0600000000000000" pitchFamily="34" charset="-122"/>
              </a:rPr>
              <a:t>Through the whole process of safety management activities of the three routines</a:t>
            </a:r>
          </a:p>
        </p:txBody>
      </p:sp>
      <p:sp>
        <p:nvSpPr>
          <p:cNvPr id="26" name="梯形 25">
            <a:extLst>
              <a:ext uri="{FF2B5EF4-FFF2-40B4-BE49-F238E27FC236}">
                <a16:creationId xmlns:a16="http://schemas.microsoft.com/office/drawing/2014/main" id="{2971D9E8-58F7-E971-539B-266D3E3981F2}"/>
              </a:ext>
            </a:extLst>
          </p:cNvPr>
          <p:cNvSpPr/>
          <p:nvPr/>
        </p:nvSpPr>
        <p:spPr>
          <a:xfrm flipH="1">
            <a:off x="742949" y="1238250"/>
            <a:ext cx="10706101" cy="723900"/>
          </a:xfrm>
          <a:prstGeom prst="trapezoid">
            <a:avLst>
              <a:gd name="adj" fmla="val 202632"/>
            </a:avLst>
          </a:prstGeom>
          <a:gradFill>
            <a:gsLst>
              <a:gs pos="0">
                <a:schemeClr val="bg1">
                  <a:alpha val="25000"/>
                </a:schemeClr>
              </a:gs>
              <a:gs pos="100000">
                <a:schemeClr val="bg1">
                  <a:alpha val="0"/>
                </a:schemeClr>
              </a:gs>
            </a:gsLst>
            <a:lin ang="16200000" scaled="1"/>
          </a:gradFill>
          <a:ln>
            <a:gradFill flip="none" rotWithShape="1">
              <a:gsLst>
                <a:gs pos="0">
                  <a:schemeClr val="bg1"/>
                </a:gs>
                <a:gs pos="100000">
                  <a:schemeClr val="bg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17" name="文本框 16">
            <a:extLst>
              <a:ext uri="{FF2B5EF4-FFF2-40B4-BE49-F238E27FC236}">
                <a16:creationId xmlns:a16="http://schemas.microsoft.com/office/drawing/2014/main" id="{A139CD74-1CD8-6163-F835-BFB890B50410}"/>
              </a:ext>
            </a:extLst>
          </p:cNvPr>
          <p:cNvSpPr txBox="1"/>
          <p:nvPr/>
        </p:nvSpPr>
        <p:spPr>
          <a:xfrm>
            <a:off x="0" y="1404105"/>
            <a:ext cx="12192000" cy="430887"/>
          </a:xfrm>
          <a:prstGeom prst="rect">
            <a:avLst/>
          </a:prstGeom>
          <a:noFill/>
        </p:spPr>
        <p:txBody>
          <a:bodyPr wrap="square">
            <a:spAutoFit/>
          </a:bodyPr>
          <a:lstStyle/>
          <a:p>
            <a:pPr algn="ctr" latinLnBrk="1">
              <a:buClr>
                <a:srgbClr val="006600"/>
              </a:buClr>
              <a:buSzPct val="85000"/>
            </a:pPr>
            <a:r>
              <a:rPr lang="zh-CN" altLang="en-US" sz="2200" b="1" dirty="0">
                <a:solidFill>
                  <a:schemeClr val="bg1"/>
                </a:solidFill>
                <a:effectLst>
                  <a:reflection blurRad="215900" stA="55000" endA="300" endPos="45500" dist="25400" dir="5400000" sy="-100000" algn="bl" rotWithShape="0"/>
                </a:effectLst>
                <a:latin typeface="思源黑体 Heavy" panose="020B0A00000000000000" pitchFamily="34" charset="-122"/>
                <a:ea typeface="思源黑体 Heavy" panose="020B0A00000000000000" pitchFamily="34" charset="-122"/>
              </a:rPr>
              <a:t>将这三个过程由人的自发行为转变为自觉行为，由被动去做转变为主动去做</a:t>
            </a:r>
          </a:p>
        </p:txBody>
      </p:sp>
      <p:sp useBgFill="1">
        <p:nvSpPr>
          <p:cNvPr id="22" name="矩形: 圆角 21">
            <a:extLst>
              <a:ext uri="{FF2B5EF4-FFF2-40B4-BE49-F238E27FC236}">
                <a16:creationId xmlns:a16="http://schemas.microsoft.com/office/drawing/2014/main" id="{CF235CF7-42B0-A323-2F65-89307E4DEC3D}"/>
              </a:ext>
            </a:extLst>
          </p:cNvPr>
          <p:cNvSpPr/>
          <p:nvPr/>
        </p:nvSpPr>
        <p:spPr>
          <a:xfrm>
            <a:off x="660400" y="1943100"/>
            <a:ext cx="10858500" cy="4191000"/>
          </a:xfrm>
          <a:prstGeom prst="roundRect">
            <a:avLst>
              <a:gd name="adj" fmla="val 3486"/>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grpSp>
        <p:nvGrpSpPr>
          <p:cNvPr id="3089" name="组合 3088">
            <a:extLst>
              <a:ext uri="{FF2B5EF4-FFF2-40B4-BE49-F238E27FC236}">
                <a16:creationId xmlns:a16="http://schemas.microsoft.com/office/drawing/2014/main" id="{3A8928B4-0D3F-7547-B1D0-18C9243761DC}"/>
              </a:ext>
            </a:extLst>
          </p:cNvPr>
          <p:cNvGrpSpPr/>
          <p:nvPr/>
        </p:nvGrpSpPr>
        <p:grpSpPr>
          <a:xfrm>
            <a:off x="961747" y="2242616"/>
            <a:ext cx="10268508" cy="642688"/>
            <a:chOff x="961747" y="2242616"/>
            <a:chExt cx="10268508" cy="642688"/>
          </a:xfrm>
        </p:grpSpPr>
        <p:sp>
          <p:nvSpPr>
            <p:cNvPr id="3154" name="矩形: 圆角 3153">
              <a:extLst>
                <a:ext uri="{FF2B5EF4-FFF2-40B4-BE49-F238E27FC236}">
                  <a16:creationId xmlns:a16="http://schemas.microsoft.com/office/drawing/2014/main" id="{65026143-DE32-E26C-13A3-B6F191B82135}"/>
                </a:ext>
              </a:extLst>
            </p:cNvPr>
            <p:cNvSpPr/>
            <p:nvPr/>
          </p:nvSpPr>
          <p:spPr>
            <a:xfrm>
              <a:off x="1447520" y="2242616"/>
              <a:ext cx="9782735" cy="642688"/>
            </a:xfrm>
            <a:prstGeom prst="roundRect">
              <a:avLst>
                <a:gd name="adj" fmla="val 6510"/>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40" name="矩形: 圆角 39">
              <a:extLst>
                <a:ext uri="{FF2B5EF4-FFF2-40B4-BE49-F238E27FC236}">
                  <a16:creationId xmlns:a16="http://schemas.microsoft.com/office/drawing/2014/main" id="{0D4B292C-AA1C-77E8-17F7-05E59F72A37E}"/>
                </a:ext>
              </a:extLst>
            </p:cNvPr>
            <p:cNvSpPr/>
            <p:nvPr/>
          </p:nvSpPr>
          <p:spPr>
            <a:xfrm>
              <a:off x="961747" y="2242616"/>
              <a:ext cx="1654454" cy="6426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42" name="文本框 41">
              <a:extLst>
                <a:ext uri="{FF2B5EF4-FFF2-40B4-BE49-F238E27FC236}">
                  <a16:creationId xmlns:a16="http://schemas.microsoft.com/office/drawing/2014/main" id="{41FF5A88-5FCC-B81C-8D80-3DA3334F3C76}"/>
                </a:ext>
              </a:extLst>
            </p:cNvPr>
            <p:cNvSpPr txBox="1"/>
            <p:nvPr/>
          </p:nvSpPr>
          <p:spPr>
            <a:xfrm>
              <a:off x="1443033" y="2379294"/>
              <a:ext cx="1107996" cy="369332"/>
            </a:xfrm>
            <a:prstGeom prst="rect">
              <a:avLst/>
            </a:prstGeom>
            <a:noFill/>
          </p:spPr>
          <p:txBody>
            <a:bodyPr vert="horz" wrap="none" rtlCol="0">
              <a:spAutoFit/>
            </a:bodyPr>
            <a:lstStyle/>
            <a:p>
              <a:r>
                <a:rPr lang="zh-CN" altLang="en-US" dirty="0">
                  <a:solidFill>
                    <a:srgbClr val="233972"/>
                  </a:solidFill>
                  <a:latin typeface="思源黑体 CN Heavy" panose="020B0A00000000000000" pitchFamily="34" charset="-122"/>
                  <a:ea typeface="思源黑体 CN Heavy" panose="020B0A00000000000000" pitchFamily="34" charset="-122"/>
                </a:rPr>
                <a:t>危害识别</a:t>
              </a:r>
              <a:endParaRPr lang="zh-Hans-HK" altLang="en-US" dirty="0">
                <a:solidFill>
                  <a:srgbClr val="233972"/>
                </a:solidFill>
                <a:latin typeface="思源黑体 CN Heavy" panose="020B0A00000000000000" pitchFamily="34" charset="-122"/>
                <a:ea typeface="思源黑体 CN Heavy" panose="020B0A00000000000000" pitchFamily="34" charset="-122"/>
              </a:endParaRPr>
            </a:p>
          </p:txBody>
        </p:sp>
        <p:sp>
          <p:nvSpPr>
            <p:cNvPr id="3153" name="文本框 3152">
              <a:extLst>
                <a:ext uri="{FF2B5EF4-FFF2-40B4-BE49-F238E27FC236}">
                  <a16:creationId xmlns:a16="http://schemas.microsoft.com/office/drawing/2014/main" id="{C65886F7-D003-60AB-E6B4-BCF2586ADBAE}"/>
                </a:ext>
              </a:extLst>
            </p:cNvPr>
            <p:cNvSpPr txBox="1"/>
            <p:nvPr/>
          </p:nvSpPr>
          <p:spPr>
            <a:xfrm>
              <a:off x="1044463" y="2379294"/>
              <a:ext cx="466794" cy="369332"/>
            </a:xfrm>
            <a:prstGeom prst="rect">
              <a:avLst/>
            </a:prstGeom>
            <a:noFill/>
          </p:spPr>
          <p:txBody>
            <a:bodyPr wrap="none" rtlCol="0">
              <a:spAutoFit/>
            </a:bodyPr>
            <a:lstStyle/>
            <a:p>
              <a:r>
                <a:rPr lang="en-US" altLang="zh-Hans-HK" dirty="0">
                  <a:solidFill>
                    <a:srgbClr val="233972"/>
                  </a:solidFill>
                  <a:latin typeface="思源黑体 CN Heavy" panose="020B0A00000000000000" pitchFamily="34" charset="-122"/>
                  <a:ea typeface="思源黑体 CN Heavy" panose="020B0A00000000000000" pitchFamily="34" charset="-122"/>
                </a:rPr>
                <a:t>01</a:t>
              </a:r>
              <a:endParaRPr lang="zh-Hans-HK" altLang="en-US" dirty="0">
                <a:solidFill>
                  <a:srgbClr val="233972"/>
                </a:solidFill>
                <a:latin typeface="思源黑体 CN Heavy" panose="020B0A00000000000000" pitchFamily="34" charset="-122"/>
                <a:ea typeface="思源黑体 CN Heavy" panose="020B0A00000000000000" pitchFamily="34" charset="-122"/>
              </a:endParaRPr>
            </a:p>
          </p:txBody>
        </p:sp>
        <p:sp>
          <p:nvSpPr>
            <p:cNvPr id="3178" name="文本框 3177">
              <a:extLst>
                <a:ext uri="{FF2B5EF4-FFF2-40B4-BE49-F238E27FC236}">
                  <a16:creationId xmlns:a16="http://schemas.microsoft.com/office/drawing/2014/main" id="{C80CCBD5-BCCA-BBF5-4768-A55B99B36964}"/>
                </a:ext>
              </a:extLst>
            </p:cNvPr>
            <p:cNvSpPr txBox="1"/>
            <p:nvPr/>
          </p:nvSpPr>
          <p:spPr>
            <a:xfrm>
              <a:off x="2913412" y="2379294"/>
              <a:ext cx="7554732" cy="369332"/>
            </a:xfrm>
            <a:prstGeom prst="rect">
              <a:avLst/>
            </a:prstGeom>
            <a:noFill/>
          </p:spPr>
          <p:txBody>
            <a:bodyPr wrap="square">
              <a:spAutoFit/>
            </a:bodyPr>
            <a:lstStyle/>
            <a:p>
              <a:pPr lvl="0"/>
              <a:r>
                <a:rPr lang="zh-CN" altLang="en-US" sz="1800" dirty="0">
                  <a:solidFill>
                    <a:schemeClr val="bg1"/>
                  </a:solidFill>
                  <a:latin typeface="思源黑体 CN Medium" panose="020B0600000000000000" pitchFamily="34" charset="-122"/>
                  <a:ea typeface="思源黑体 CN Medium" panose="020B0600000000000000" pitchFamily="34" charset="-122"/>
                </a:rPr>
                <a:t>存在哪些可能的危险、危害因素。</a:t>
              </a:r>
            </a:p>
          </p:txBody>
        </p:sp>
      </p:grpSp>
      <p:grpSp>
        <p:nvGrpSpPr>
          <p:cNvPr id="3088" name="组合 3087">
            <a:extLst>
              <a:ext uri="{FF2B5EF4-FFF2-40B4-BE49-F238E27FC236}">
                <a16:creationId xmlns:a16="http://schemas.microsoft.com/office/drawing/2014/main" id="{1BAF09C9-06B2-96FB-090C-4B109A8E9731}"/>
              </a:ext>
            </a:extLst>
          </p:cNvPr>
          <p:cNvGrpSpPr/>
          <p:nvPr/>
        </p:nvGrpSpPr>
        <p:grpSpPr>
          <a:xfrm>
            <a:off x="961747" y="3715816"/>
            <a:ext cx="10268508" cy="642688"/>
            <a:chOff x="961747" y="3347516"/>
            <a:chExt cx="10268508" cy="642688"/>
          </a:xfrm>
        </p:grpSpPr>
        <p:sp>
          <p:nvSpPr>
            <p:cNvPr id="3193" name="矩形: 圆角 3192">
              <a:extLst>
                <a:ext uri="{FF2B5EF4-FFF2-40B4-BE49-F238E27FC236}">
                  <a16:creationId xmlns:a16="http://schemas.microsoft.com/office/drawing/2014/main" id="{BC3CAF52-6B42-55DF-14AE-A15A4D7133E6}"/>
                </a:ext>
              </a:extLst>
            </p:cNvPr>
            <p:cNvSpPr/>
            <p:nvPr/>
          </p:nvSpPr>
          <p:spPr>
            <a:xfrm>
              <a:off x="1447520" y="3347516"/>
              <a:ext cx="9782735" cy="642688"/>
            </a:xfrm>
            <a:prstGeom prst="roundRect">
              <a:avLst>
                <a:gd name="adj" fmla="val 6510"/>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3194" name="矩形: 圆角 3193">
              <a:extLst>
                <a:ext uri="{FF2B5EF4-FFF2-40B4-BE49-F238E27FC236}">
                  <a16:creationId xmlns:a16="http://schemas.microsoft.com/office/drawing/2014/main" id="{AFF13C84-0697-B1AC-B26C-1C24BB2DDC06}"/>
                </a:ext>
              </a:extLst>
            </p:cNvPr>
            <p:cNvSpPr/>
            <p:nvPr/>
          </p:nvSpPr>
          <p:spPr>
            <a:xfrm>
              <a:off x="961747" y="3347516"/>
              <a:ext cx="1654454" cy="6426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3195" name="文本框 3194">
              <a:extLst>
                <a:ext uri="{FF2B5EF4-FFF2-40B4-BE49-F238E27FC236}">
                  <a16:creationId xmlns:a16="http://schemas.microsoft.com/office/drawing/2014/main" id="{4754F2C8-5886-17B0-DD3A-F4AD78B4D8E7}"/>
                </a:ext>
              </a:extLst>
            </p:cNvPr>
            <p:cNvSpPr txBox="1"/>
            <p:nvPr/>
          </p:nvSpPr>
          <p:spPr>
            <a:xfrm>
              <a:off x="1443033" y="3484194"/>
              <a:ext cx="1107996" cy="369332"/>
            </a:xfrm>
            <a:prstGeom prst="rect">
              <a:avLst/>
            </a:prstGeom>
            <a:noFill/>
          </p:spPr>
          <p:txBody>
            <a:bodyPr vert="horz" wrap="none" rtlCol="0">
              <a:spAutoFit/>
            </a:bodyPr>
            <a:lstStyle/>
            <a:p>
              <a:r>
                <a:rPr lang="zh-CN" altLang="en-US" dirty="0">
                  <a:solidFill>
                    <a:srgbClr val="233972"/>
                  </a:solidFill>
                  <a:latin typeface="思源黑体 CN Heavy" panose="020B0A00000000000000" pitchFamily="34" charset="-122"/>
                  <a:ea typeface="思源黑体 CN Heavy" panose="020B0A00000000000000" pitchFamily="34" charset="-122"/>
                </a:rPr>
                <a:t>风险评价</a:t>
              </a:r>
            </a:p>
          </p:txBody>
        </p:sp>
        <p:sp>
          <p:nvSpPr>
            <p:cNvPr id="3196" name="文本框 3195">
              <a:extLst>
                <a:ext uri="{FF2B5EF4-FFF2-40B4-BE49-F238E27FC236}">
                  <a16:creationId xmlns:a16="http://schemas.microsoft.com/office/drawing/2014/main" id="{C92B2312-39FE-C750-30AF-C0FF97BDE739}"/>
                </a:ext>
              </a:extLst>
            </p:cNvPr>
            <p:cNvSpPr txBox="1"/>
            <p:nvPr/>
          </p:nvSpPr>
          <p:spPr>
            <a:xfrm>
              <a:off x="1044463" y="3484194"/>
              <a:ext cx="466794" cy="369332"/>
            </a:xfrm>
            <a:prstGeom prst="rect">
              <a:avLst/>
            </a:prstGeom>
            <a:noFill/>
          </p:spPr>
          <p:txBody>
            <a:bodyPr wrap="none" rtlCol="0">
              <a:spAutoFit/>
            </a:bodyPr>
            <a:lstStyle/>
            <a:p>
              <a:r>
                <a:rPr lang="en-US" altLang="zh-Hans-HK" dirty="0">
                  <a:solidFill>
                    <a:srgbClr val="233972"/>
                  </a:solidFill>
                  <a:latin typeface="思源黑体 CN Heavy" panose="020B0A00000000000000" pitchFamily="34" charset="-122"/>
                  <a:ea typeface="思源黑体 CN Heavy" panose="020B0A00000000000000" pitchFamily="34" charset="-122"/>
                </a:rPr>
                <a:t>02</a:t>
              </a:r>
              <a:endParaRPr lang="zh-Hans-HK" altLang="en-US" dirty="0">
                <a:solidFill>
                  <a:srgbClr val="233972"/>
                </a:solidFill>
                <a:latin typeface="思源黑体 CN Heavy" panose="020B0A00000000000000" pitchFamily="34" charset="-122"/>
                <a:ea typeface="思源黑体 CN Heavy" panose="020B0A00000000000000" pitchFamily="34" charset="-122"/>
              </a:endParaRPr>
            </a:p>
          </p:txBody>
        </p:sp>
        <p:sp>
          <p:nvSpPr>
            <p:cNvPr id="3197" name="文本框 3196">
              <a:extLst>
                <a:ext uri="{FF2B5EF4-FFF2-40B4-BE49-F238E27FC236}">
                  <a16:creationId xmlns:a16="http://schemas.microsoft.com/office/drawing/2014/main" id="{36CA9267-B872-261D-85BB-54C3DFB397B7}"/>
                </a:ext>
              </a:extLst>
            </p:cNvPr>
            <p:cNvSpPr txBox="1"/>
            <p:nvPr/>
          </p:nvSpPr>
          <p:spPr>
            <a:xfrm>
              <a:off x="2913412" y="3484194"/>
              <a:ext cx="7554732" cy="369332"/>
            </a:xfrm>
            <a:prstGeom prst="rect">
              <a:avLst/>
            </a:prstGeom>
            <a:noFill/>
          </p:spPr>
          <p:txBody>
            <a:bodyPr wrap="square">
              <a:spAutoFit/>
            </a:bodyPr>
            <a:lstStyle/>
            <a:p>
              <a:pPr lvl="0"/>
              <a:r>
                <a:rPr lang="zh-CN" altLang="en-US" sz="1800" dirty="0">
                  <a:solidFill>
                    <a:schemeClr val="bg1"/>
                  </a:solidFill>
                  <a:latin typeface="思源黑体 CN Medium" panose="020B0600000000000000" pitchFamily="34" charset="-122"/>
                  <a:ea typeface="思源黑体 CN Medium" panose="020B0600000000000000" pitchFamily="34" charset="-122"/>
                </a:rPr>
                <a:t>可能的危险、危害因素能造成多大的损失、伤害？能否接受？</a:t>
              </a:r>
            </a:p>
          </p:txBody>
        </p:sp>
      </p:grpSp>
      <p:grpSp>
        <p:nvGrpSpPr>
          <p:cNvPr id="3087" name="组合 3086">
            <a:extLst>
              <a:ext uri="{FF2B5EF4-FFF2-40B4-BE49-F238E27FC236}">
                <a16:creationId xmlns:a16="http://schemas.microsoft.com/office/drawing/2014/main" id="{3C321D5F-9668-FAF4-71CB-5A5134F634B9}"/>
              </a:ext>
            </a:extLst>
          </p:cNvPr>
          <p:cNvGrpSpPr/>
          <p:nvPr/>
        </p:nvGrpSpPr>
        <p:grpSpPr>
          <a:xfrm>
            <a:off x="961747" y="5189016"/>
            <a:ext cx="10268508" cy="642688"/>
            <a:chOff x="961747" y="5189016"/>
            <a:chExt cx="10268508" cy="642688"/>
          </a:xfrm>
        </p:grpSpPr>
        <p:sp>
          <p:nvSpPr>
            <p:cNvPr id="3198" name="矩形: 圆角 3197">
              <a:extLst>
                <a:ext uri="{FF2B5EF4-FFF2-40B4-BE49-F238E27FC236}">
                  <a16:creationId xmlns:a16="http://schemas.microsoft.com/office/drawing/2014/main" id="{CD34967C-ACBD-EEF5-3AC1-04CBD8346545}"/>
                </a:ext>
              </a:extLst>
            </p:cNvPr>
            <p:cNvSpPr/>
            <p:nvPr/>
          </p:nvSpPr>
          <p:spPr>
            <a:xfrm>
              <a:off x="1447520" y="5189016"/>
              <a:ext cx="9782735" cy="642688"/>
            </a:xfrm>
            <a:prstGeom prst="roundRect">
              <a:avLst>
                <a:gd name="adj" fmla="val 6510"/>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3199" name="矩形: 圆角 3198">
              <a:extLst>
                <a:ext uri="{FF2B5EF4-FFF2-40B4-BE49-F238E27FC236}">
                  <a16:creationId xmlns:a16="http://schemas.microsoft.com/office/drawing/2014/main" id="{1823FB1B-E80D-37A3-E59D-E86BD44DCEFC}"/>
                </a:ext>
              </a:extLst>
            </p:cNvPr>
            <p:cNvSpPr/>
            <p:nvPr/>
          </p:nvSpPr>
          <p:spPr>
            <a:xfrm>
              <a:off x="961747" y="5189016"/>
              <a:ext cx="1654454" cy="6426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3083" name="文本框 3082">
              <a:extLst>
                <a:ext uri="{FF2B5EF4-FFF2-40B4-BE49-F238E27FC236}">
                  <a16:creationId xmlns:a16="http://schemas.microsoft.com/office/drawing/2014/main" id="{BF52C537-907B-5306-C267-42F8BAD4EBAF}"/>
                </a:ext>
              </a:extLst>
            </p:cNvPr>
            <p:cNvSpPr txBox="1"/>
            <p:nvPr/>
          </p:nvSpPr>
          <p:spPr>
            <a:xfrm>
              <a:off x="1443033" y="5325694"/>
              <a:ext cx="1107996" cy="369332"/>
            </a:xfrm>
            <a:prstGeom prst="rect">
              <a:avLst/>
            </a:prstGeom>
            <a:noFill/>
          </p:spPr>
          <p:txBody>
            <a:bodyPr vert="horz" wrap="none" rtlCol="0">
              <a:spAutoFit/>
            </a:bodyPr>
            <a:lstStyle/>
            <a:p>
              <a:r>
                <a:rPr lang="zh-CN" altLang="en-US" dirty="0">
                  <a:solidFill>
                    <a:srgbClr val="233972"/>
                  </a:solidFill>
                  <a:latin typeface="思源黑体 CN Heavy" panose="020B0A00000000000000" pitchFamily="34" charset="-122"/>
                  <a:ea typeface="思源黑体 CN Heavy" panose="020B0A00000000000000" pitchFamily="34" charset="-122"/>
                </a:rPr>
                <a:t>预防措施</a:t>
              </a:r>
            </a:p>
          </p:txBody>
        </p:sp>
        <p:sp>
          <p:nvSpPr>
            <p:cNvPr id="3084" name="文本框 3083">
              <a:extLst>
                <a:ext uri="{FF2B5EF4-FFF2-40B4-BE49-F238E27FC236}">
                  <a16:creationId xmlns:a16="http://schemas.microsoft.com/office/drawing/2014/main" id="{C3B45D77-8C85-48B8-DDA2-355F677E7DC3}"/>
                </a:ext>
              </a:extLst>
            </p:cNvPr>
            <p:cNvSpPr txBox="1"/>
            <p:nvPr/>
          </p:nvSpPr>
          <p:spPr>
            <a:xfrm>
              <a:off x="1044463" y="5325694"/>
              <a:ext cx="466794" cy="369332"/>
            </a:xfrm>
            <a:prstGeom prst="rect">
              <a:avLst/>
            </a:prstGeom>
            <a:noFill/>
          </p:spPr>
          <p:txBody>
            <a:bodyPr wrap="none" rtlCol="0">
              <a:spAutoFit/>
            </a:bodyPr>
            <a:lstStyle/>
            <a:p>
              <a:r>
                <a:rPr lang="en-US" altLang="zh-Hans-HK" dirty="0">
                  <a:solidFill>
                    <a:srgbClr val="233972"/>
                  </a:solidFill>
                  <a:latin typeface="思源黑体 CN Heavy" panose="020B0A00000000000000" pitchFamily="34" charset="-122"/>
                  <a:ea typeface="思源黑体 CN Heavy" panose="020B0A00000000000000" pitchFamily="34" charset="-122"/>
                </a:rPr>
                <a:t>03</a:t>
              </a:r>
              <a:endParaRPr lang="zh-Hans-HK" altLang="en-US" dirty="0">
                <a:solidFill>
                  <a:srgbClr val="233972"/>
                </a:solidFill>
                <a:latin typeface="思源黑体 CN Heavy" panose="020B0A00000000000000" pitchFamily="34" charset="-122"/>
                <a:ea typeface="思源黑体 CN Heavy" panose="020B0A00000000000000" pitchFamily="34" charset="-122"/>
              </a:endParaRPr>
            </a:p>
          </p:txBody>
        </p:sp>
        <p:sp>
          <p:nvSpPr>
            <p:cNvPr id="3085" name="文本框 3084">
              <a:extLst>
                <a:ext uri="{FF2B5EF4-FFF2-40B4-BE49-F238E27FC236}">
                  <a16:creationId xmlns:a16="http://schemas.microsoft.com/office/drawing/2014/main" id="{E8B0EC1D-234F-C6A4-7552-DE53B9268ADA}"/>
                </a:ext>
              </a:extLst>
            </p:cNvPr>
            <p:cNvSpPr txBox="1"/>
            <p:nvPr/>
          </p:nvSpPr>
          <p:spPr>
            <a:xfrm>
              <a:off x="2913412" y="5325694"/>
              <a:ext cx="7554732" cy="369332"/>
            </a:xfrm>
            <a:prstGeom prst="rect">
              <a:avLst/>
            </a:prstGeom>
            <a:noFill/>
          </p:spPr>
          <p:txBody>
            <a:bodyPr wrap="square">
              <a:spAutoFit/>
            </a:bodyPr>
            <a:lstStyle/>
            <a:p>
              <a:pPr lvl="0"/>
              <a:r>
                <a:rPr lang="zh-CN" altLang="en-US" sz="1800" dirty="0">
                  <a:solidFill>
                    <a:schemeClr val="bg1"/>
                  </a:solidFill>
                  <a:latin typeface="思源黑体 CN Medium" panose="020B0600000000000000" pitchFamily="34" charset="-122"/>
                  <a:ea typeface="思源黑体 CN Medium" panose="020B0600000000000000" pitchFamily="34" charset="-122"/>
                </a:rPr>
                <a:t>针对不能接受的伤害采取安全预防措施，保持良好的安全状态</a:t>
              </a:r>
            </a:p>
          </p:txBody>
        </p:sp>
      </p:grpSp>
      <p:sp>
        <p:nvSpPr>
          <p:cNvPr id="3090" name="等腰三角形 3089">
            <a:extLst>
              <a:ext uri="{FF2B5EF4-FFF2-40B4-BE49-F238E27FC236}">
                <a16:creationId xmlns:a16="http://schemas.microsoft.com/office/drawing/2014/main" id="{A32BAE17-1660-63F2-682C-FD5256B55654}"/>
              </a:ext>
            </a:extLst>
          </p:cNvPr>
          <p:cNvSpPr/>
          <p:nvPr/>
        </p:nvSpPr>
        <p:spPr>
          <a:xfrm rot="5400000">
            <a:off x="2585486" y="2478479"/>
            <a:ext cx="198316" cy="1709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091" name="等腰三角形 3090">
            <a:extLst>
              <a:ext uri="{FF2B5EF4-FFF2-40B4-BE49-F238E27FC236}">
                <a16:creationId xmlns:a16="http://schemas.microsoft.com/office/drawing/2014/main" id="{E986D447-DA03-0558-DCB0-88CECA18F360}"/>
              </a:ext>
            </a:extLst>
          </p:cNvPr>
          <p:cNvSpPr/>
          <p:nvPr/>
        </p:nvSpPr>
        <p:spPr>
          <a:xfrm rot="5400000">
            <a:off x="2585486" y="3951679"/>
            <a:ext cx="198316" cy="1709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092" name="等腰三角形 3091">
            <a:extLst>
              <a:ext uri="{FF2B5EF4-FFF2-40B4-BE49-F238E27FC236}">
                <a16:creationId xmlns:a16="http://schemas.microsoft.com/office/drawing/2014/main" id="{1E21E47D-DDFA-DE8A-BC6F-159B6159AEB3}"/>
              </a:ext>
            </a:extLst>
          </p:cNvPr>
          <p:cNvSpPr/>
          <p:nvPr/>
        </p:nvSpPr>
        <p:spPr>
          <a:xfrm rot="5400000">
            <a:off x="2585486" y="5424879"/>
            <a:ext cx="198316" cy="1709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nvGrpSpPr>
          <p:cNvPr id="3095" name="组合 3094">
            <a:extLst>
              <a:ext uri="{FF2B5EF4-FFF2-40B4-BE49-F238E27FC236}">
                <a16:creationId xmlns:a16="http://schemas.microsoft.com/office/drawing/2014/main" id="{F19A3B67-ADDC-05D3-CF78-0214ECF4C304}"/>
              </a:ext>
            </a:extLst>
          </p:cNvPr>
          <p:cNvGrpSpPr/>
          <p:nvPr/>
        </p:nvGrpSpPr>
        <p:grpSpPr>
          <a:xfrm>
            <a:off x="5941974" y="3073146"/>
            <a:ext cx="295352" cy="477774"/>
            <a:chOff x="5873750" y="2962783"/>
            <a:chExt cx="431800" cy="698500"/>
          </a:xfrm>
          <a:gradFill flip="none" rotWithShape="1">
            <a:gsLst>
              <a:gs pos="0">
                <a:schemeClr val="bg1">
                  <a:alpha val="43000"/>
                </a:schemeClr>
              </a:gs>
              <a:gs pos="100000">
                <a:schemeClr val="accent1">
                  <a:lumMod val="30000"/>
                  <a:lumOff val="70000"/>
                  <a:alpha val="0"/>
                </a:schemeClr>
              </a:gs>
            </a:gsLst>
            <a:lin ang="16200000" scaled="1"/>
            <a:tileRect/>
          </a:gradFill>
        </p:grpSpPr>
        <p:sp>
          <p:nvSpPr>
            <p:cNvPr id="3093" name="箭头: V 形 3092">
              <a:extLst>
                <a:ext uri="{FF2B5EF4-FFF2-40B4-BE49-F238E27FC236}">
                  <a16:creationId xmlns:a16="http://schemas.microsoft.com/office/drawing/2014/main" id="{E279B0AC-1B07-3255-6EEE-24B0CB75016A}"/>
                </a:ext>
              </a:extLst>
            </p:cNvPr>
            <p:cNvSpPr/>
            <p:nvPr/>
          </p:nvSpPr>
          <p:spPr>
            <a:xfrm rot="5400000">
              <a:off x="5873750" y="3229483"/>
              <a:ext cx="431800" cy="4318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solidFill>
                  <a:schemeClr val="tx1"/>
                </a:solidFill>
              </a:endParaRPr>
            </a:p>
          </p:txBody>
        </p:sp>
        <p:sp>
          <p:nvSpPr>
            <p:cNvPr id="3094" name="箭头: V 形 3093">
              <a:extLst>
                <a:ext uri="{FF2B5EF4-FFF2-40B4-BE49-F238E27FC236}">
                  <a16:creationId xmlns:a16="http://schemas.microsoft.com/office/drawing/2014/main" id="{CC4FD15C-0885-95CE-FF63-64E69333091D}"/>
                </a:ext>
              </a:extLst>
            </p:cNvPr>
            <p:cNvSpPr/>
            <p:nvPr/>
          </p:nvSpPr>
          <p:spPr>
            <a:xfrm rot="5400000">
              <a:off x="5873750" y="2962783"/>
              <a:ext cx="431800" cy="4318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solidFill>
                  <a:schemeClr val="tx1"/>
                </a:solidFill>
              </a:endParaRPr>
            </a:p>
          </p:txBody>
        </p:sp>
      </p:grpSp>
      <p:grpSp>
        <p:nvGrpSpPr>
          <p:cNvPr id="3096" name="组合 3095">
            <a:extLst>
              <a:ext uri="{FF2B5EF4-FFF2-40B4-BE49-F238E27FC236}">
                <a16:creationId xmlns:a16="http://schemas.microsoft.com/office/drawing/2014/main" id="{831CDB41-7FDA-9FD3-FED2-312DAECBC14D}"/>
              </a:ext>
            </a:extLst>
          </p:cNvPr>
          <p:cNvGrpSpPr/>
          <p:nvPr/>
        </p:nvGrpSpPr>
        <p:grpSpPr>
          <a:xfrm>
            <a:off x="5941974" y="4528566"/>
            <a:ext cx="295352" cy="477774"/>
            <a:chOff x="5873750" y="2962783"/>
            <a:chExt cx="431800" cy="698500"/>
          </a:xfrm>
          <a:gradFill flip="none" rotWithShape="1">
            <a:gsLst>
              <a:gs pos="0">
                <a:schemeClr val="bg1">
                  <a:alpha val="43000"/>
                </a:schemeClr>
              </a:gs>
              <a:gs pos="100000">
                <a:schemeClr val="accent1">
                  <a:lumMod val="30000"/>
                  <a:lumOff val="70000"/>
                  <a:alpha val="0"/>
                </a:schemeClr>
              </a:gs>
            </a:gsLst>
            <a:lin ang="16200000" scaled="1"/>
            <a:tileRect/>
          </a:gradFill>
        </p:grpSpPr>
        <p:sp>
          <p:nvSpPr>
            <p:cNvPr id="3097" name="箭头: V 形 3096">
              <a:extLst>
                <a:ext uri="{FF2B5EF4-FFF2-40B4-BE49-F238E27FC236}">
                  <a16:creationId xmlns:a16="http://schemas.microsoft.com/office/drawing/2014/main" id="{7353EB18-9087-2460-0BEC-39311C425B0A}"/>
                </a:ext>
              </a:extLst>
            </p:cNvPr>
            <p:cNvSpPr/>
            <p:nvPr/>
          </p:nvSpPr>
          <p:spPr>
            <a:xfrm rot="5400000">
              <a:off x="5873750" y="3229483"/>
              <a:ext cx="431800" cy="4318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solidFill>
                  <a:schemeClr val="tx1"/>
                </a:solidFill>
              </a:endParaRPr>
            </a:p>
          </p:txBody>
        </p:sp>
        <p:sp>
          <p:nvSpPr>
            <p:cNvPr id="3098" name="箭头: V 形 3097">
              <a:extLst>
                <a:ext uri="{FF2B5EF4-FFF2-40B4-BE49-F238E27FC236}">
                  <a16:creationId xmlns:a16="http://schemas.microsoft.com/office/drawing/2014/main" id="{E8C3F93C-F48D-026B-6472-E116D13311BD}"/>
                </a:ext>
              </a:extLst>
            </p:cNvPr>
            <p:cNvSpPr/>
            <p:nvPr/>
          </p:nvSpPr>
          <p:spPr>
            <a:xfrm rot="5400000">
              <a:off x="5873750" y="2962783"/>
              <a:ext cx="431800" cy="4318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solidFill>
                  <a:schemeClr val="tx1"/>
                </a:solidFill>
              </a:endParaRPr>
            </a:p>
          </p:txBody>
        </p:sp>
      </p:grpSp>
    </p:spTree>
    <p:extLst>
      <p:ext uri="{BB962C8B-B14F-4D97-AF65-F5344CB8AC3E}">
        <p14:creationId xmlns:p14="http://schemas.microsoft.com/office/powerpoint/2010/main" val="396864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233972"/>
            </a:gs>
            <a:gs pos="100000">
              <a:srgbClr val="233972">
                <a:lumMod val="83000"/>
                <a:lumOff val="17000"/>
              </a:srgbClr>
            </a:gs>
          </a:gsLst>
          <a:lin ang="5400000" scaled="0"/>
        </a:gradFill>
        <a:effectLst/>
      </p:bgPr>
    </p:bg>
    <p:spTree>
      <p:nvGrpSpPr>
        <p:cNvPr id="1" name=""/>
        <p:cNvGrpSpPr/>
        <p:nvPr/>
      </p:nvGrpSpPr>
      <p:grpSpPr>
        <a:xfrm>
          <a:off x="0" y="0"/>
          <a:ext cx="0" cy="0"/>
          <a:chOff x="0" y="0"/>
          <a:chExt cx="0" cy="0"/>
        </a:xfrm>
      </p:grpSpPr>
      <p:pic>
        <p:nvPicPr>
          <p:cNvPr id="3074" name="Picture 2" descr="蓝色 线条 装饰元素免抠png图片壁纸">
            <a:extLst>
              <a:ext uri="{FF2B5EF4-FFF2-40B4-BE49-F238E27FC236}">
                <a16:creationId xmlns:a16="http://schemas.microsoft.com/office/drawing/2014/main" id="{20B862A5-9F39-D8FB-A917-77D927E754C4}"/>
              </a:ext>
            </a:extLst>
          </p:cNvPr>
          <p:cNvPicPr>
            <a:picLocks noChangeAspect="1" noChangeArrowheads="1"/>
          </p:cNvPicPr>
          <p:nvPr/>
        </p:nvPicPr>
        <p:blipFill>
          <a:blip r:embed="rId2" cstate="screen">
            <a:alphaModFix amt="3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rot="5851524">
            <a:off x="3816623" y="130159"/>
            <a:ext cx="2883829" cy="1444858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73D15C4-F671-3566-1CFA-831EADA3C56C}"/>
              </a:ext>
            </a:extLst>
          </p:cNvPr>
          <p:cNvSpPr txBox="1"/>
          <p:nvPr/>
        </p:nvSpPr>
        <p:spPr>
          <a:xfrm>
            <a:off x="660400" y="425594"/>
            <a:ext cx="5740400" cy="430887"/>
          </a:xfrm>
          <a:prstGeom prst="rect">
            <a:avLst/>
          </a:prstGeom>
          <a:noFill/>
        </p:spPr>
        <p:txBody>
          <a:bodyPr wrap="square" lIns="0" tIns="0" rIns="0" bIns="0">
            <a:spAutoFit/>
          </a:bodyPr>
          <a:lstStyle/>
          <a:p>
            <a:r>
              <a:rPr lang="zh-CN" altLang="en-US" sz="2800" b="1" dirty="0">
                <a:solidFill>
                  <a:schemeClr val="bg1"/>
                </a:solidFill>
                <a:latin typeface="思源黑体 Heavy" panose="020B0A00000000000000" pitchFamily="34" charset="-122"/>
                <a:ea typeface="思源黑体 Heavy" panose="020B0A00000000000000" pitchFamily="34" charset="-122"/>
              </a:rPr>
              <a:t>提升安全管理要建立的机制</a:t>
            </a:r>
          </a:p>
        </p:txBody>
      </p:sp>
      <p:sp>
        <p:nvSpPr>
          <p:cNvPr id="5" name="文本框 4">
            <a:extLst>
              <a:ext uri="{FF2B5EF4-FFF2-40B4-BE49-F238E27FC236}">
                <a16:creationId xmlns:a16="http://schemas.microsoft.com/office/drawing/2014/main" id="{6965B705-8ECE-2369-A066-8D97F972D4A5}"/>
              </a:ext>
            </a:extLst>
          </p:cNvPr>
          <p:cNvSpPr txBox="1"/>
          <p:nvPr/>
        </p:nvSpPr>
        <p:spPr>
          <a:xfrm>
            <a:off x="660399" y="259435"/>
            <a:ext cx="6226175" cy="169277"/>
          </a:xfrm>
          <a:prstGeom prst="rect">
            <a:avLst/>
          </a:prstGeom>
          <a:noFill/>
        </p:spPr>
        <p:txBody>
          <a:bodyPr wrap="square" lIns="0" tIns="0" rIns="0" bIns="0">
            <a:spAutoFit/>
          </a:bodyPr>
          <a:lstStyle/>
          <a:p>
            <a:r>
              <a:rPr lang="en-US" altLang="zh-CN" sz="1100" b="1" dirty="0">
                <a:solidFill>
                  <a:schemeClr val="bg1">
                    <a:alpha val="60000"/>
                  </a:schemeClr>
                </a:solidFill>
                <a:latin typeface="思源黑体 Medium" panose="020B0600000000000000" pitchFamily="34" charset="-122"/>
                <a:ea typeface="思源黑体 Medium" panose="020B0600000000000000" pitchFamily="34" charset="-122"/>
              </a:rPr>
              <a:t>Improve the safety management to establish the mechanism</a:t>
            </a:r>
          </a:p>
        </p:txBody>
      </p:sp>
      <p:sp>
        <p:nvSpPr>
          <p:cNvPr id="3" name="椭圆 2">
            <a:extLst>
              <a:ext uri="{FF2B5EF4-FFF2-40B4-BE49-F238E27FC236}">
                <a16:creationId xmlns:a16="http://schemas.microsoft.com/office/drawing/2014/main" id="{13C24F62-BBC8-B7F3-A79E-F7E898355317}"/>
              </a:ext>
            </a:extLst>
          </p:cNvPr>
          <p:cNvSpPr/>
          <p:nvPr/>
        </p:nvSpPr>
        <p:spPr>
          <a:xfrm>
            <a:off x="1711763" y="2900118"/>
            <a:ext cx="168910" cy="168910"/>
          </a:xfrm>
          <a:prstGeom prst="ellipse">
            <a:avLst/>
          </a:prstGeom>
          <a:solidFill>
            <a:schemeClr val="bg1"/>
          </a:solidFill>
          <a:ln w="76200">
            <a:solidFill>
              <a:schemeClr val="accent1">
                <a:shade val="50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grpSp>
        <p:nvGrpSpPr>
          <p:cNvPr id="39" name="组合 38">
            <a:extLst>
              <a:ext uri="{FF2B5EF4-FFF2-40B4-BE49-F238E27FC236}">
                <a16:creationId xmlns:a16="http://schemas.microsoft.com/office/drawing/2014/main" id="{88BD37C8-0491-A7F5-E85A-4292643E625C}"/>
              </a:ext>
            </a:extLst>
          </p:cNvPr>
          <p:cNvGrpSpPr/>
          <p:nvPr/>
        </p:nvGrpSpPr>
        <p:grpSpPr>
          <a:xfrm>
            <a:off x="910552" y="3214536"/>
            <a:ext cx="1771332" cy="2182126"/>
            <a:chOff x="910552" y="4027336"/>
            <a:chExt cx="1771332" cy="2182126"/>
          </a:xfrm>
        </p:grpSpPr>
        <p:sp>
          <p:nvSpPr>
            <p:cNvPr id="4" name="矩形: 圆角 3">
              <a:extLst>
                <a:ext uri="{FF2B5EF4-FFF2-40B4-BE49-F238E27FC236}">
                  <a16:creationId xmlns:a16="http://schemas.microsoft.com/office/drawing/2014/main" id="{FB9F870E-A78A-50D8-5D65-05219B4B2F86}"/>
                </a:ext>
              </a:extLst>
            </p:cNvPr>
            <p:cNvSpPr/>
            <p:nvPr/>
          </p:nvSpPr>
          <p:spPr>
            <a:xfrm>
              <a:off x="925132" y="4027336"/>
              <a:ext cx="1742172" cy="2182126"/>
            </a:xfrm>
            <a:prstGeom prst="roundRect">
              <a:avLst>
                <a:gd name="adj" fmla="val 6196"/>
              </a:avLst>
            </a:prstGeom>
            <a:gradFill>
              <a:gsLst>
                <a:gs pos="0">
                  <a:schemeClr val="bg1">
                    <a:alpha val="16000"/>
                  </a:schemeClr>
                </a:gs>
                <a:gs pos="100000">
                  <a:schemeClr val="bg1">
                    <a:alpha val="0"/>
                  </a:schemeClr>
                </a:gs>
              </a:gsLst>
              <a:lin ang="54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6" name="文本框 5">
              <a:extLst>
                <a:ext uri="{FF2B5EF4-FFF2-40B4-BE49-F238E27FC236}">
                  <a16:creationId xmlns:a16="http://schemas.microsoft.com/office/drawing/2014/main" id="{E9D5A401-0BBE-613F-9F61-588B665C3B8A}"/>
                </a:ext>
              </a:extLst>
            </p:cNvPr>
            <p:cNvSpPr txBox="1"/>
            <p:nvPr/>
          </p:nvSpPr>
          <p:spPr>
            <a:xfrm>
              <a:off x="1242220" y="4571562"/>
              <a:ext cx="1107996" cy="369332"/>
            </a:xfrm>
            <a:prstGeom prst="rect">
              <a:avLst/>
            </a:prstGeom>
            <a:noFill/>
          </p:spPr>
          <p:txBody>
            <a:bodyPr wrap="none" rtlCol="0">
              <a:spAutoFit/>
            </a:bodyPr>
            <a:lstStyle/>
            <a:p>
              <a:r>
                <a:rPr lang="zh-CN" altLang="en-US" sz="1800" dirty="0">
                  <a:solidFill>
                    <a:schemeClr val="bg1"/>
                  </a:solidFill>
                  <a:latin typeface="思源黑体 CN Heavy" panose="020B0A00000000000000" pitchFamily="34" charset="-122"/>
                  <a:ea typeface="思源黑体 CN Heavy" panose="020B0A00000000000000" pitchFamily="34" charset="-122"/>
                  <a:sym typeface="+mn-ea"/>
                </a:rPr>
                <a:t>管理机构</a:t>
              </a:r>
              <a:endParaRPr lang="zh-Hans-HK" altLang="en-US" dirty="0">
                <a:solidFill>
                  <a:schemeClr val="bg1"/>
                </a:solidFill>
                <a:latin typeface="思源黑体 CN Heavy" panose="020B0A00000000000000" pitchFamily="34" charset="-122"/>
                <a:ea typeface="思源黑体 CN Heavy" panose="020B0A00000000000000" pitchFamily="34" charset="-122"/>
              </a:endParaRPr>
            </a:p>
          </p:txBody>
        </p:sp>
        <p:sp>
          <p:nvSpPr>
            <p:cNvPr id="7" name="文本框 6">
              <a:extLst>
                <a:ext uri="{FF2B5EF4-FFF2-40B4-BE49-F238E27FC236}">
                  <a16:creationId xmlns:a16="http://schemas.microsoft.com/office/drawing/2014/main" id="{B1BBA394-4EA8-D2EE-6758-6CE482DA52C3}"/>
                </a:ext>
              </a:extLst>
            </p:cNvPr>
            <p:cNvSpPr txBox="1"/>
            <p:nvPr/>
          </p:nvSpPr>
          <p:spPr>
            <a:xfrm>
              <a:off x="910552" y="4907197"/>
              <a:ext cx="1771332" cy="307777"/>
            </a:xfrm>
            <a:prstGeom prst="rect">
              <a:avLst/>
            </a:prstGeom>
            <a:noFill/>
          </p:spPr>
          <p:txBody>
            <a:bodyPr wrap="square" rtlCol="0">
              <a:spAutoFit/>
            </a:bodyPr>
            <a:lstStyle/>
            <a:p>
              <a:pPr algn="ctr"/>
              <a:r>
                <a:rPr lang="zh-CN" altLang="en-US" sz="1400" dirty="0">
                  <a:solidFill>
                    <a:schemeClr val="bg1">
                      <a:lumMod val="85000"/>
                    </a:schemeClr>
                  </a:solidFill>
                  <a:latin typeface="思源黑体 CN Medium" panose="020B0600000000000000" pitchFamily="34" charset="-122"/>
                  <a:ea typeface="思源黑体 CN Medium" panose="020B0600000000000000" pitchFamily="34" charset="-122"/>
                  <a:sym typeface="+mn-ea"/>
                </a:rPr>
                <a:t>专职人做专职事</a:t>
              </a:r>
            </a:p>
          </p:txBody>
        </p:sp>
        <p:sp>
          <p:nvSpPr>
            <p:cNvPr id="8" name="矩形: 圆角 7">
              <a:extLst>
                <a:ext uri="{FF2B5EF4-FFF2-40B4-BE49-F238E27FC236}">
                  <a16:creationId xmlns:a16="http://schemas.microsoft.com/office/drawing/2014/main" id="{EBDB6969-AFAC-C35D-7919-3077849C140F}"/>
                </a:ext>
              </a:extLst>
            </p:cNvPr>
            <p:cNvSpPr/>
            <p:nvPr/>
          </p:nvSpPr>
          <p:spPr>
            <a:xfrm>
              <a:off x="1377874" y="4167001"/>
              <a:ext cx="836690" cy="26489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9" name="文本框 8">
              <a:extLst>
                <a:ext uri="{FF2B5EF4-FFF2-40B4-BE49-F238E27FC236}">
                  <a16:creationId xmlns:a16="http://schemas.microsoft.com/office/drawing/2014/main" id="{A83729FA-8679-A09B-0C73-33E9234F547C}"/>
                </a:ext>
              </a:extLst>
            </p:cNvPr>
            <p:cNvSpPr txBox="1"/>
            <p:nvPr/>
          </p:nvSpPr>
          <p:spPr>
            <a:xfrm>
              <a:off x="1594881" y="4147368"/>
              <a:ext cx="402674" cy="307777"/>
            </a:xfrm>
            <a:prstGeom prst="rect">
              <a:avLst/>
            </a:prstGeom>
            <a:noFill/>
          </p:spPr>
          <p:txBody>
            <a:bodyPr wrap="none" rtlCol="0">
              <a:spAutoFit/>
            </a:bodyPr>
            <a:lstStyle/>
            <a:p>
              <a:r>
                <a:rPr lang="en-US" altLang="zh-CN" sz="1400" dirty="0">
                  <a:solidFill>
                    <a:srgbClr val="233972"/>
                  </a:solidFill>
                  <a:latin typeface="思源黑体 CN Heavy" panose="020B0A00000000000000" pitchFamily="34" charset="-122"/>
                  <a:ea typeface="思源黑体 CN Heavy" panose="020B0A00000000000000" pitchFamily="34" charset="-122"/>
                  <a:sym typeface="+mn-ea"/>
                </a:rPr>
                <a:t>01</a:t>
              </a:r>
              <a:endParaRPr lang="zh-Hans-HK" altLang="en-US" sz="1400" dirty="0">
                <a:solidFill>
                  <a:srgbClr val="233972"/>
                </a:solidFill>
                <a:latin typeface="思源黑体 CN Heavy" panose="020B0A00000000000000" pitchFamily="34" charset="-122"/>
                <a:ea typeface="思源黑体 CN Heavy" panose="020B0A00000000000000" pitchFamily="34" charset="-122"/>
              </a:endParaRPr>
            </a:p>
          </p:txBody>
        </p:sp>
      </p:grpSp>
      <p:sp>
        <p:nvSpPr>
          <p:cNvPr id="13" name="任意多边形: 形状 12">
            <a:extLst>
              <a:ext uri="{FF2B5EF4-FFF2-40B4-BE49-F238E27FC236}">
                <a16:creationId xmlns:a16="http://schemas.microsoft.com/office/drawing/2014/main" id="{F87F239D-38D1-50E5-13CF-0CC316EEF121}"/>
              </a:ext>
            </a:extLst>
          </p:cNvPr>
          <p:cNvSpPr/>
          <p:nvPr/>
        </p:nvSpPr>
        <p:spPr>
          <a:xfrm>
            <a:off x="-38501" y="1592546"/>
            <a:ext cx="12483966" cy="1507200"/>
          </a:xfrm>
          <a:custGeom>
            <a:avLst/>
            <a:gdLst>
              <a:gd name="connsiteX0" fmla="*/ 0 w 12483966"/>
              <a:gd name="connsiteY0" fmla="*/ 303328 h 1507200"/>
              <a:gd name="connsiteX1" fmla="*/ 1848050 w 12483966"/>
              <a:gd name="connsiteY1" fmla="*/ 1371732 h 1507200"/>
              <a:gd name="connsiteX2" fmla="*/ 4610501 w 12483966"/>
              <a:gd name="connsiteY2" fmla="*/ 235951 h 1507200"/>
              <a:gd name="connsiteX3" fmla="*/ 7478829 w 12483966"/>
              <a:gd name="connsiteY3" fmla="*/ 1506486 h 1507200"/>
              <a:gd name="connsiteX4" fmla="*/ 10376034 w 12483966"/>
              <a:gd name="connsiteY4" fmla="*/ 24195 h 1507200"/>
              <a:gd name="connsiteX5" fmla="*/ 12483966 w 12483966"/>
              <a:gd name="connsiteY5" fmla="*/ 726840 h 15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83966" h="1507200">
                <a:moveTo>
                  <a:pt x="0" y="303328"/>
                </a:moveTo>
                <a:cubicBezTo>
                  <a:pt x="539816" y="843144"/>
                  <a:pt x="1079633" y="1382961"/>
                  <a:pt x="1848050" y="1371732"/>
                </a:cubicBezTo>
                <a:cubicBezTo>
                  <a:pt x="2616467" y="1360503"/>
                  <a:pt x="3672038" y="213492"/>
                  <a:pt x="4610501" y="235951"/>
                </a:cubicBezTo>
                <a:cubicBezTo>
                  <a:pt x="5548964" y="258410"/>
                  <a:pt x="6517907" y="1541779"/>
                  <a:pt x="7478829" y="1506486"/>
                </a:cubicBezTo>
                <a:cubicBezTo>
                  <a:pt x="8439751" y="1471193"/>
                  <a:pt x="9541845" y="154136"/>
                  <a:pt x="10376034" y="24195"/>
                </a:cubicBezTo>
                <a:cubicBezTo>
                  <a:pt x="11210224" y="-105746"/>
                  <a:pt x="11847095" y="310547"/>
                  <a:pt x="12483966" y="72684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nvGrpSpPr>
          <p:cNvPr id="15" name="组合 14">
            <a:extLst>
              <a:ext uri="{FF2B5EF4-FFF2-40B4-BE49-F238E27FC236}">
                <a16:creationId xmlns:a16="http://schemas.microsoft.com/office/drawing/2014/main" id="{FBFF85BE-C276-D107-5230-9F17C85B04BB}"/>
              </a:ext>
            </a:extLst>
          </p:cNvPr>
          <p:cNvGrpSpPr/>
          <p:nvPr/>
        </p:nvGrpSpPr>
        <p:grpSpPr>
          <a:xfrm>
            <a:off x="3546482" y="1809055"/>
            <a:ext cx="1771332" cy="2496544"/>
            <a:chOff x="910552" y="2482277"/>
            <a:chExt cx="1771332" cy="2496544"/>
          </a:xfrm>
        </p:grpSpPr>
        <p:sp>
          <p:nvSpPr>
            <p:cNvPr id="16" name="椭圆 15">
              <a:extLst>
                <a:ext uri="{FF2B5EF4-FFF2-40B4-BE49-F238E27FC236}">
                  <a16:creationId xmlns:a16="http://schemas.microsoft.com/office/drawing/2014/main" id="{315C8C1D-92BE-75B5-093F-FD25C1EFF9D0}"/>
                </a:ext>
              </a:extLst>
            </p:cNvPr>
            <p:cNvSpPr/>
            <p:nvPr/>
          </p:nvSpPr>
          <p:spPr>
            <a:xfrm>
              <a:off x="1711763" y="2482277"/>
              <a:ext cx="168910" cy="168910"/>
            </a:xfrm>
            <a:prstGeom prst="ellipse">
              <a:avLst/>
            </a:prstGeom>
            <a:solidFill>
              <a:schemeClr val="bg1"/>
            </a:solidFill>
            <a:ln w="76200">
              <a:solidFill>
                <a:schemeClr val="accent1">
                  <a:shade val="50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18" name="矩形: 圆角 17">
              <a:extLst>
                <a:ext uri="{FF2B5EF4-FFF2-40B4-BE49-F238E27FC236}">
                  <a16:creationId xmlns:a16="http://schemas.microsoft.com/office/drawing/2014/main" id="{20B1975F-E057-2B42-1B6C-E377B1972C77}"/>
                </a:ext>
              </a:extLst>
            </p:cNvPr>
            <p:cNvSpPr/>
            <p:nvPr/>
          </p:nvSpPr>
          <p:spPr>
            <a:xfrm>
              <a:off x="925132" y="2796695"/>
              <a:ext cx="1742172" cy="2182126"/>
            </a:xfrm>
            <a:prstGeom prst="roundRect">
              <a:avLst>
                <a:gd name="adj" fmla="val 6196"/>
              </a:avLst>
            </a:prstGeom>
            <a:gradFill>
              <a:gsLst>
                <a:gs pos="0">
                  <a:schemeClr val="bg1">
                    <a:alpha val="16000"/>
                  </a:schemeClr>
                </a:gs>
                <a:gs pos="100000">
                  <a:schemeClr val="bg1">
                    <a:alpha val="0"/>
                  </a:schemeClr>
                </a:gs>
              </a:gsLst>
              <a:lin ang="54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19" name="文本框 18">
              <a:extLst>
                <a:ext uri="{FF2B5EF4-FFF2-40B4-BE49-F238E27FC236}">
                  <a16:creationId xmlns:a16="http://schemas.microsoft.com/office/drawing/2014/main" id="{1B369A91-132B-7F6F-8922-CFBD96B63B29}"/>
                </a:ext>
              </a:extLst>
            </p:cNvPr>
            <p:cNvSpPr txBox="1"/>
            <p:nvPr/>
          </p:nvSpPr>
          <p:spPr>
            <a:xfrm>
              <a:off x="1242220" y="3340921"/>
              <a:ext cx="1107996" cy="369332"/>
            </a:xfrm>
            <a:prstGeom prst="rect">
              <a:avLst/>
            </a:prstGeom>
            <a:noFill/>
          </p:spPr>
          <p:txBody>
            <a:bodyPr wrap="none" rtlCol="0">
              <a:spAutoFit/>
            </a:bodyPr>
            <a:lstStyle/>
            <a:p>
              <a:r>
                <a:rPr lang="zh-CN" altLang="en-US" sz="1800" dirty="0">
                  <a:solidFill>
                    <a:schemeClr val="bg1"/>
                  </a:solidFill>
                  <a:latin typeface="思源黑体 CN Heavy" panose="020B0A00000000000000" pitchFamily="34" charset="-122"/>
                  <a:ea typeface="思源黑体 CN Heavy" panose="020B0A00000000000000" pitchFamily="34" charset="-122"/>
                  <a:sym typeface="+mn-ea"/>
                </a:rPr>
                <a:t>运营检查</a:t>
              </a:r>
              <a:endParaRPr lang="zh-Hans-HK" altLang="en-US" dirty="0">
                <a:solidFill>
                  <a:schemeClr val="bg1"/>
                </a:solidFill>
                <a:latin typeface="思源黑体 CN Heavy" panose="020B0A00000000000000" pitchFamily="34" charset="-122"/>
                <a:ea typeface="思源黑体 CN Heavy" panose="020B0A00000000000000" pitchFamily="34" charset="-122"/>
              </a:endParaRPr>
            </a:p>
          </p:txBody>
        </p:sp>
        <p:sp>
          <p:nvSpPr>
            <p:cNvPr id="20" name="文本框 19">
              <a:extLst>
                <a:ext uri="{FF2B5EF4-FFF2-40B4-BE49-F238E27FC236}">
                  <a16:creationId xmlns:a16="http://schemas.microsoft.com/office/drawing/2014/main" id="{BCC9A565-D995-424E-2F0E-A58235D0C3F3}"/>
                </a:ext>
              </a:extLst>
            </p:cNvPr>
            <p:cNvSpPr txBox="1"/>
            <p:nvPr/>
          </p:nvSpPr>
          <p:spPr>
            <a:xfrm>
              <a:off x="910552" y="3676556"/>
              <a:ext cx="1771332" cy="307777"/>
            </a:xfrm>
            <a:prstGeom prst="rect">
              <a:avLst/>
            </a:prstGeom>
            <a:noFill/>
          </p:spPr>
          <p:txBody>
            <a:bodyPr wrap="square" rtlCol="0">
              <a:spAutoFit/>
            </a:bodyPr>
            <a:lstStyle/>
            <a:p>
              <a:pPr algn="ctr"/>
              <a:r>
                <a:rPr lang="zh-CN" altLang="en-US" sz="1400" dirty="0">
                  <a:solidFill>
                    <a:schemeClr val="bg1">
                      <a:lumMod val="85000"/>
                    </a:schemeClr>
                  </a:solidFill>
                  <a:latin typeface="思源黑体 CN Medium" panose="020B0600000000000000" pitchFamily="34" charset="-122"/>
                  <a:ea typeface="思源黑体 CN Medium" panose="020B0600000000000000" pitchFamily="34" charset="-122"/>
                  <a:sym typeface="+mn-ea"/>
                </a:rPr>
                <a:t>发现并排除隐患</a:t>
              </a:r>
            </a:p>
          </p:txBody>
        </p:sp>
        <p:sp>
          <p:nvSpPr>
            <p:cNvPr id="21" name="矩形: 圆角 20">
              <a:extLst>
                <a:ext uri="{FF2B5EF4-FFF2-40B4-BE49-F238E27FC236}">
                  <a16:creationId xmlns:a16="http://schemas.microsoft.com/office/drawing/2014/main" id="{B8705AE1-3A65-3948-61A0-4C8D36E00DAC}"/>
                </a:ext>
              </a:extLst>
            </p:cNvPr>
            <p:cNvSpPr/>
            <p:nvPr/>
          </p:nvSpPr>
          <p:spPr>
            <a:xfrm>
              <a:off x="1377874" y="2936360"/>
              <a:ext cx="836690" cy="26489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3" name="文本框 22">
              <a:extLst>
                <a:ext uri="{FF2B5EF4-FFF2-40B4-BE49-F238E27FC236}">
                  <a16:creationId xmlns:a16="http://schemas.microsoft.com/office/drawing/2014/main" id="{4A52F6AB-6ACC-5DD6-C1D4-91A57758AE8D}"/>
                </a:ext>
              </a:extLst>
            </p:cNvPr>
            <p:cNvSpPr txBox="1"/>
            <p:nvPr/>
          </p:nvSpPr>
          <p:spPr>
            <a:xfrm>
              <a:off x="1594881" y="2916727"/>
              <a:ext cx="402674" cy="307777"/>
            </a:xfrm>
            <a:prstGeom prst="rect">
              <a:avLst/>
            </a:prstGeom>
            <a:noFill/>
          </p:spPr>
          <p:txBody>
            <a:bodyPr wrap="none" rtlCol="0">
              <a:spAutoFit/>
            </a:bodyPr>
            <a:lstStyle/>
            <a:p>
              <a:r>
                <a:rPr lang="en-US" altLang="zh-CN" sz="1400" dirty="0">
                  <a:solidFill>
                    <a:srgbClr val="233972"/>
                  </a:solidFill>
                  <a:latin typeface="思源黑体 CN Heavy" panose="020B0A00000000000000" pitchFamily="34" charset="-122"/>
                  <a:ea typeface="思源黑体 CN Heavy" panose="020B0A00000000000000" pitchFamily="34" charset="-122"/>
                  <a:sym typeface="+mn-ea"/>
                </a:rPr>
                <a:t>02</a:t>
              </a:r>
              <a:endParaRPr lang="zh-Hans-HK" altLang="en-US" sz="1400" dirty="0">
                <a:solidFill>
                  <a:srgbClr val="233972"/>
                </a:solidFill>
                <a:latin typeface="思源黑体 CN Heavy" panose="020B0A00000000000000" pitchFamily="34" charset="-122"/>
                <a:ea typeface="思源黑体 CN Heavy" panose="020B0A00000000000000" pitchFamily="34" charset="-122"/>
              </a:endParaRPr>
            </a:p>
          </p:txBody>
        </p:sp>
      </p:grpSp>
      <p:grpSp>
        <p:nvGrpSpPr>
          <p:cNvPr id="24" name="组合 23">
            <a:extLst>
              <a:ext uri="{FF2B5EF4-FFF2-40B4-BE49-F238E27FC236}">
                <a16:creationId xmlns:a16="http://schemas.microsoft.com/office/drawing/2014/main" id="{089886AF-EFCE-EDD8-70A8-1528CA8F4635}"/>
              </a:ext>
            </a:extLst>
          </p:cNvPr>
          <p:cNvGrpSpPr/>
          <p:nvPr/>
        </p:nvGrpSpPr>
        <p:grpSpPr>
          <a:xfrm>
            <a:off x="6537332" y="3057327"/>
            <a:ext cx="1771332" cy="2496544"/>
            <a:chOff x="910552" y="2482277"/>
            <a:chExt cx="1771332" cy="2496544"/>
          </a:xfrm>
        </p:grpSpPr>
        <p:sp>
          <p:nvSpPr>
            <p:cNvPr id="25" name="椭圆 24">
              <a:extLst>
                <a:ext uri="{FF2B5EF4-FFF2-40B4-BE49-F238E27FC236}">
                  <a16:creationId xmlns:a16="http://schemas.microsoft.com/office/drawing/2014/main" id="{9D7B5B93-0AAF-B1D7-4A3A-77A2F62834B1}"/>
                </a:ext>
              </a:extLst>
            </p:cNvPr>
            <p:cNvSpPr/>
            <p:nvPr/>
          </p:nvSpPr>
          <p:spPr>
            <a:xfrm>
              <a:off x="1711763" y="2482277"/>
              <a:ext cx="168910" cy="168910"/>
            </a:xfrm>
            <a:prstGeom prst="ellipse">
              <a:avLst/>
            </a:prstGeom>
            <a:solidFill>
              <a:schemeClr val="bg1"/>
            </a:solidFill>
            <a:ln w="76200">
              <a:solidFill>
                <a:schemeClr val="accent1">
                  <a:shade val="50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27" name="矩形: 圆角 26">
              <a:extLst>
                <a:ext uri="{FF2B5EF4-FFF2-40B4-BE49-F238E27FC236}">
                  <a16:creationId xmlns:a16="http://schemas.microsoft.com/office/drawing/2014/main" id="{19B78FD9-CC4B-C605-19FA-E90C69D2ED06}"/>
                </a:ext>
              </a:extLst>
            </p:cNvPr>
            <p:cNvSpPr/>
            <p:nvPr/>
          </p:nvSpPr>
          <p:spPr>
            <a:xfrm>
              <a:off x="925132" y="2796695"/>
              <a:ext cx="1742172" cy="2182126"/>
            </a:xfrm>
            <a:prstGeom prst="roundRect">
              <a:avLst>
                <a:gd name="adj" fmla="val 6196"/>
              </a:avLst>
            </a:prstGeom>
            <a:gradFill>
              <a:gsLst>
                <a:gs pos="0">
                  <a:schemeClr val="bg1">
                    <a:alpha val="16000"/>
                  </a:schemeClr>
                </a:gs>
                <a:gs pos="100000">
                  <a:schemeClr val="bg1">
                    <a:alpha val="0"/>
                  </a:schemeClr>
                </a:gs>
              </a:gsLst>
              <a:lin ang="54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8" name="文本框 27">
              <a:extLst>
                <a:ext uri="{FF2B5EF4-FFF2-40B4-BE49-F238E27FC236}">
                  <a16:creationId xmlns:a16="http://schemas.microsoft.com/office/drawing/2014/main" id="{EAF1610E-CAC9-3B0A-6667-07BE3223E587}"/>
                </a:ext>
              </a:extLst>
            </p:cNvPr>
            <p:cNvSpPr txBox="1"/>
            <p:nvPr/>
          </p:nvSpPr>
          <p:spPr>
            <a:xfrm>
              <a:off x="1242220" y="3340921"/>
              <a:ext cx="1107996" cy="369332"/>
            </a:xfrm>
            <a:prstGeom prst="rect">
              <a:avLst/>
            </a:prstGeom>
            <a:noFill/>
          </p:spPr>
          <p:txBody>
            <a:bodyPr wrap="none" rtlCol="0">
              <a:spAutoFit/>
            </a:bodyPr>
            <a:lstStyle/>
            <a:p>
              <a:r>
                <a:rPr lang="zh-CN" altLang="en-US" sz="1800" dirty="0">
                  <a:solidFill>
                    <a:schemeClr val="bg1"/>
                  </a:solidFill>
                  <a:latin typeface="思源黑体 CN Heavy" panose="020B0A00000000000000" pitchFamily="34" charset="-122"/>
                  <a:ea typeface="思源黑体 CN Heavy" panose="020B0A00000000000000" pitchFamily="34" charset="-122"/>
                  <a:sym typeface="+mn-ea"/>
                </a:rPr>
                <a:t>安全培训</a:t>
              </a:r>
              <a:endParaRPr lang="zh-Hans-HK" altLang="en-US" dirty="0">
                <a:solidFill>
                  <a:schemeClr val="bg1"/>
                </a:solidFill>
                <a:latin typeface="思源黑体 CN Heavy" panose="020B0A00000000000000" pitchFamily="34" charset="-122"/>
                <a:ea typeface="思源黑体 CN Heavy" panose="020B0A00000000000000" pitchFamily="34" charset="-122"/>
              </a:endParaRPr>
            </a:p>
          </p:txBody>
        </p:sp>
        <p:sp>
          <p:nvSpPr>
            <p:cNvPr id="29" name="文本框 28">
              <a:extLst>
                <a:ext uri="{FF2B5EF4-FFF2-40B4-BE49-F238E27FC236}">
                  <a16:creationId xmlns:a16="http://schemas.microsoft.com/office/drawing/2014/main" id="{F630B222-2CAE-A788-1CED-04F4A76B3699}"/>
                </a:ext>
              </a:extLst>
            </p:cNvPr>
            <p:cNvSpPr txBox="1"/>
            <p:nvPr/>
          </p:nvSpPr>
          <p:spPr>
            <a:xfrm>
              <a:off x="910552" y="3676556"/>
              <a:ext cx="1771332" cy="307777"/>
            </a:xfrm>
            <a:prstGeom prst="rect">
              <a:avLst/>
            </a:prstGeom>
            <a:noFill/>
          </p:spPr>
          <p:txBody>
            <a:bodyPr wrap="square" rtlCol="0">
              <a:spAutoFit/>
            </a:bodyPr>
            <a:lstStyle/>
            <a:p>
              <a:pPr algn="ctr"/>
              <a:r>
                <a:rPr lang="zh-CN" altLang="en-US" sz="1400" dirty="0">
                  <a:solidFill>
                    <a:schemeClr val="bg1">
                      <a:lumMod val="85000"/>
                    </a:schemeClr>
                  </a:solidFill>
                  <a:latin typeface="思源黑体 CN Medium" panose="020B0600000000000000" pitchFamily="34" charset="-122"/>
                  <a:ea typeface="思源黑体 CN Medium" panose="020B0600000000000000" pitchFamily="34" charset="-122"/>
                  <a:sym typeface="+mn-ea"/>
                </a:rPr>
                <a:t>警示、赋能、考核</a:t>
              </a:r>
            </a:p>
          </p:txBody>
        </p:sp>
        <p:sp>
          <p:nvSpPr>
            <p:cNvPr id="30" name="矩形: 圆角 29">
              <a:extLst>
                <a:ext uri="{FF2B5EF4-FFF2-40B4-BE49-F238E27FC236}">
                  <a16:creationId xmlns:a16="http://schemas.microsoft.com/office/drawing/2014/main" id="{F971C45C-5900-ED2F-C117-D36CE0634251}"/>
                </a:ext>
              </a:extLst>
            </p:cNvPr>
            <p:cNvSpPr/>
            <p:nvPr/>
          </p:nvSpPr>
          <p:spPr>
            <a:xfrm>
              <a:off x="1377874" y="2936360"/>
              <a:ext cx="836690" cy="26489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1" name="文本框 30">
              <a:extLst>
                <a:ext uri="{FF2B5EF4-FFF2-40B4-BE49-F238E27FC236}">
                  <a16:creationId xmlns:a16="http://schemas.microsoft.com/office/drawing/2014/main" id="{9F4129BB-AFB1-B1B9-6208-14C3C61CFD37}"/>
                </a:ext>
              </a:extLst>
            </p:cNvPr>
            <p:cNvSpPr txBox="1"/>
            <p:nvPr/>
          </p:nvSpPr>
          <p:spPr>
            <a:xfrm>
              <a:off x="1594881" y="2916727"/>
              <a:ext cx="402674" cy="307777"/>
            </a:xfrm>
            <a:prstGeom prst="rect">
              <a:avLst/>
            </a:prstGeom>
            <a:noFill/>
          </p:spPr>
          <p:txBody>
            <a:bodyPr wrap="none" rtlCol="0">
              <a:spAutoFit/>
            </a:bodyPr>
            <a:lstStyle/>
            <a:p>
              <a:r>
                <a:rPr lang="en-US" altLang="zh-CN" sz="1400" dirty="0">
                  <a:solidFill>
                    <a:srgbClr val="233972"/>
                  </a:solidFill>
                  <a:latin typeface="思源黑体 CN Heavy" panose="020B0A00000000000000" pitchFamily="34" charset="-122"/>
                  <a:ea typeface="思源黑体 CN Heavy" panose="020B0A00000000000000" pitchFamily="34" charset="-122"/>
                  <a:sym typeface="+mn-ea"/>
                </a:rPr>
                <a:t>03</a:t>
              </a:r>
              <a:endParaRPr lang="zh-Hans-HK" altLang="en-US" sz="1400" dirty="0">
                <a:solidFill>
                  <a:srgbClr val="233972"/>
                </a:solidFill>
                <a:latin typeface="思源黑体 CN Heavy" panose="020B0A00000000000000" pitchFamily="34" charset="-122"/>
                <a:ea typeface="思源黑体 CN Heavy" panose="020B0A00000000000000" pitchFamily="34" charset="-122"/>
              </a:endParaRPr>
            </a:p>
          </p:txBody>
        </p:sp>
      </p:grpSp>
      <p:grpSp>
        <p:nvGrpSpPr>
          <p:cNvPr id="32" name="组合 31">
            <a:extLst>
              <a:ext uri="{FF2B5EF4-FFF2-40B4-BE49-F238E27FC236}">
                <a16:creationId xmlns:a16="http://schemas.microsoft.com/office/drawing/2014/main" id="{EE72CD93-74FB-ED45-C288-D1CF71C03213}"/>
              </a:ext>
            </a:extLst>
          </p:cNvPr>
          <p:cNvGrpSpPr/>
          <p:nvPr/>
        </p:nvGrpSpPr>
        <p:grpSpPr>
          <a:xfrm>
            <a:off x="9697746" y="1542740"/>
            <a:ext cx="1771332" cy="2496544"/>
            <a:chOff x="910552" y="2482277"/>
            <a:chExt cx="1771332" cy="2496544"/>
          </a:xfrm>
        </p:grpSpPr>
        <p:sp>
          <p:nvSpPr>
            <p:cNvPr id="33" name="椭圆 32">
              <a:extLst>
                <a:ext uri="{FF2B5EF4-FFF2-40B4-BE49-F238E27FC236}">
                  <a16:creationId xmlns:a16="http://schemas.microsoft.com/office/drawing/2014/main" id="{A6C2768F-C707-A9FC-6867-6A65FE68C70D}"/>
                </a:ext>
              </a:extLst>
            </p:cNvPr>
            <p:cNvSpPr/>
            <p:nvPr/>
          </p:nvSpPr>
          <p:spPr>
            <a:xfrm>
              <a:off x="1711763" y="2482277"/>
              <a:ext cx="168910" cy="168910"/>
            </a:xfrm>
            <a:prstGeom prst="ellipse">
              <a:avLst/>
            </a:prstGeom>
            <a:solidFill>
              <a:schemeClr val="bg1"/>
            </a:solidFill>
            <a:ln w="76200">
              <a:solidFill>
                <a:schemeClr val="accent1">
                  <a:shade val="50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dirty="0"/>
            </a:p>
          </p:txBody>
        </p:sp>
        <p:sp>
          <p:nvSpPr>
            <p:cNvPr id="34" name="矩形: 圆角 33">
              <a:extLst>
                <a:ext uri="{FF2B5EF4-FFF2-40B4-BE49-F238E27FC236}">
                  <a16:creationId xmlns:a16="http://schemas.microsoft.com/office/drawing/2014/main" id="{2A285BCA-C58D-7AD1-636B-CD04F3F67F91}"/>
                </a:ext>
              </a:extLst>
            </p:cNvPr>
            <p:cNvSpPr/>
            <p:nvPr/>
          </p:nvSpPr>
          <p:spPr>
            <a:xfrm>
              <a:off x="925132" y="2796695"/>
              <a:ext cx="1742172" cy="2182126"/>
            </a:xfrm>
            <a:prstGeom prst="roundRect">
              <a:avLst>
                <a:gd name="adj" fmla="val 6196"/>
              </a:avLst>
            </a:prstGeom>
            <a:gradFill>
              <a:gsLst>
                <a:gs pos="0">
                  <a:schemeClr val="bg1">
                    <a:alpha val="16000"/>
                  </a:schemeClr>
                </a:gs>
                <a:gs pos="100000">
                  <a:schemeClr val="bg1">
                    <a:alpha val="0"/>
                  </a:schemeClr>
                </a:gs>
              </a:gsLst>
              <a:lin ang="54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5" name="文本框 34">
              <a:extLst>
                <a:ext uri="{FF2B5EF4-FFF2-40B4-BE49-F238E27FC236}">
                  <a16:creationId xmlns:a16="http://schemas.microsoft.com/office/drawing/2014/main" id="{821C8EEF-A016-3695-E883-0333763C7A57}"/>
                </a:ext>
              </a:extLst>
            </p:cNvPr>
            <p:cNvSpPr txBox="1"/>
            <p:nvPr/>
          </p:nvSpPr>
          <p:spPr>
            <a:xfrm>
              <a:off x="1242220" y="3340921"/>
              <a:ext cx="1107996" cy="369332"/>
            </a:xfrm>
            <a:prstGeom prst="rect">
              <a:avLst/>
            </a:prstGeom>
            <a:noFill/>
          </p:spPr>
          <p:txBody>
            <a:bodyPr wrap="none" rtlCol="0">
              <a:spAutoFit/>
            </a:bodyPr>
            <a:lstStyle/>
            <a:p>
              <a:r>
                <a:rPr lang="zh-CN" altLang="en-US" sz="1800" dirty="0">
                  <a:solidFill>
                    <a:schemeClr val="bg1"/>
                  </a:solidFill>
                  <a:latin typeface="思源黑体 CN Heavy" panose="020B0A00000000000000" pitchFamily="34" charset="-122"/>
                  <a:ea typeface="思源黑体 CN Heavy" panose="020B0A00000000000000" pitchFamily="34" charset="-122"/>
                  <a:sym typeface="+mn-ea"/>
                </a:rPr>
                <a:t>书面存档</a:t>
              </a:r>
              <a:endParaRPr lang="zh-Hans-HK" altLang="en-US" dirty="0">
                <a:solidFill>
                  <a:schemeClr val="bg1"/>
                </a:solidFill>
                <a:latin typeface="思源黑体 CN Heavy" panose="020B0A00000000000000" pitchFamily="34" charset="-122"/>
                <a:ea typeface="思源黑体 CN Heavy" panose="020B0A00000000000000" pitchFamily="34" charset="-122"/>
              </a:endParaRPr>
            </a:p>
          </p:txBody>
        </p:sp>
        <p:sp>
          <p:nvSpPr>
            <p:cNvPr id="36" name="文本框 35">
              <a:extLst>
                <a:ext uri="{FF2B5EF4-FFF2-40B4-BE49-F238E27FC236}">
                  <a16:creationId xmlns:a16="http://schemas.microsoft.com/office/drawing/2014/main" id="{37BC2CC4-06C4-A811-A143-A896F4654893}"/>
                </a:ext>
              </a:extLst>
            </p:cNvPr>
            <p:cNvSpPr txBox="1"/>
            <p:nvPr/>
          </p:nvSpPr>
          <p:spPr>
            <a:xfrm>
              <a:off x="910552" y="3676556"/>
              <a:ext cx="1771332" cy="307777"/>
            </a:xfrm>
            <a:prstGeom prst="rect">
              <a:avLst/>
            </a:prstGeom>
            <a:noFill/>
          </p:spPr>
          <p:txBody>
            <a:bodyPr wrap="square" rtlCol="0">
              <a:spAutoFit/>
            </a:bodyPr>
            <a:lstStyle/>
            <a:p>
              <a:pPr algn="ctr"/>
              <a:r>
                <a:rPr lang="zh-CN" altLang="en-US" sz="1400" dirty="0">
                  <a:solidFill>
                    <a:schemeClr val="bg1">
                      <a:lumMod val="85000"/>
                    </a:schemeClr>
                  </a:solidFill>
                  <a:latin typeface="思源黑体 CN Medium" panose="020B0600000000000000" pitchFamily="34" charset="-122"/>
                  <a:ea typeface="思源黑体 CN Medium" panose="020B0600000000000000" pitchFamily="34" charset="-122"/>
                  <a:sym typeface="+mn-ea"/>
                </a:rPr>
                <a:t>记录、分享、迭代</a:t>
              </a:r>
            </a:p>
          </p:txBody>
        </p:sp>
        <p:sp>
          <p:nvSpPr>
            <p:cNvPr id="37" name="矩形: 圆角 36">
              <a:extLst>
                <a:ext uri="{FF2B5EF4-FFF2-40B4-BE49-F238E27FC236}">
                  <a16:creationId xmlns:a16="http://schemas.microsoft.com/office/drawing/2014/main" id="{A572402A-6F46-6854-E56A-5B19AD9B74C7}"/>
                </a:ext>
              </a:extLst>
            </p:cNvPr>
            <p:cNvSpPr/>
            <p:nvPr/>
          </p:nvSpPr>
          <p:spPr>
            <a:xfrm>
              <a:off x="1377874" y="2936360"/>
              <a:ext cx="836690" cy="26489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8" name="文本框 37">
              <a:extLst>
                <a:ext uri="{FF2B5EF4-FFF2-40B4-BE49-F238E27FC236}">
                  <a16:creationId xmlns:a16="http://schemas.microsoft.com/office/drawing/2014/main" id="{D3BE1DF5-2A52-47F2-6298-EBBBC2CF37F4}"/>
                </a:ext>
              </a:extLst>
            </p:cNvPr>
            <p:cNvSpPr txBox="1"/>
            <p:nvPr/>
          </p:nvSpPr>
          <p:spPr>
            <a:xfrm>
              <a:off x="1594881" y="2916727"/>
              <a:ext cx="402674" cy="307777"/>
            </a:xfrm>
            <a:prstGeom prst="rect">
              <a:avLst/>
            </a:prstGeom>
            <a:noFill/>
          </p:spPr>
          <p:txBody>
            <a:bodyPr wrap="none" rtlCol="0">
              <a:spAutoFit/>
            </a:bodyPr>
            <a:lstStyle/>
            <a:p>
              <a:r>
                <a:rPr lang="en-US" altLang="zh-CN" sz="1400" dirty="0">
                  <a:solidFill>
                    <a:srgbClr val="233972"/>
                  </a:solidFill>
                  <a:latin typeface="思源黑体 CN Heavy" panose="020B0A00000000000000" pitchFamily="34" charset="-122"/>
                  <a:ea typeface="思源黑体 CN Heavy" panose="020B0A00000000000000" pitchFamily="34" charset="-122"/>
                  <a:sym typeface="+mn-ea"/>
                </a:rPr>
                <a:t>04</a:t>
              </a:r>
              <a:endParaRPr lang="zh-Hans-HK" altLang="en-US" sz="1400" dirty="0">
                <a:solidFill>
                  <a:srgbClr val="233972"/>
                </a:solidFill>
                <a:latin typeface="思源黑体 CN Heavy" panose="020B0A00000000000000" pitchFamily="34" charset="-122"/>
                <a:ea typeface="思源黑体 CN Heavy" panose="020B0A00000000000000" pitchFamily="34" charset="-122"/>
              </a:endParaRPr>
            </a:p>
          </p:txBody>
        </p:sp>
      </p:grpSp>
      <p:sp>
        <p:nvSpPr>
          <p:cNvPr id="54" name="任意多边形: 形状 53">
            <a:extLst>
              <a:ext uri="{FF2B5EF4-FFF2-40B4-BE49-F238E27FC236}">
                <a16:creationId xmlns:a16="http://schemas.microsoft.com/office/drawing/2014/main" id="{F43D4D57-F3B3-F9F8-A7BD-F17039314173}"/>
              </a:ext>
            </a:extLst>
          </p:cNvPr>
          <p:cNvSpPr/>
          <p:nvPr/>
        </p:nvSpPr>
        <p:spPr>
          <a:xfrm>
            <a:off x="-38501" y="1363946"/>
            <a:ext cx="12483966" cy="1507200"/>
          </a:xfrm>
          <a:custGeom>
            <a:avLst/>
            <a:gdLst>
              <a:gd name="connsiteX0" fmla="*/ 0 w 12483966"/>
              <a:gd name="connsiteY0" fmla="*/ 303328 h 1507200"/>
              <a:gd name="connsiteX1" fmla="*/ 1848050 w 12483966"/>
              <a:gd name="connsiteY1" fmla="*/ 1371732 h 1507200"/>
              <a:gd name="connsiteX2" fmla="*/ 4610501 w 12483966"/>
              <a:gd name="connsiteY2" fmla="*/ 235951 h 1507200"/>
              <a:gd name="connsiteX3" fmla="*/ 7478829 w 12483966"/>
              <a:gd name="connsiteY3" fmla="*/ 1506486 h 1507200"/>
              <a:gd name="connsiteX4" fmla="*/ 10376034 w 12483966"/>
              <a:gd name="connsiteY4" fmla="*/ 24195 h 1507200"/>
              <a:gd name="connsiteX5" fmla="*/ 12483966 w 12483966"/>
              <a:gd name="connsiteY5" fmla="*/ 726840 h 15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83966" h="1507200">
                <a:moveTo>
                  <a:pt x="0" y="303328"/>
                </a:moveTo>
                <a:cubicBezTo>
                  <a:pt x="539816" y="843144"/>
                  <a:pt x="1079633" y="1382961"/>
                  <a:pt x="1848050" y="1371732"/>
                </a:cubicBezTo>
                <a:cubicBezTo>
                  <a:pt x="2616467" y="1360503"/>
                  <a:pt x="3672038" y="213492"/>
                  <a:pt x="4610501" y="235951"/>
                </a:cubicBezTo>
                <a:cubicBezTo>
                  <a:pt x="5548964" y="258410"/>
                  <a:pt x="6517907" y="1541779"/>
                  <a:pt x="7478829" y="1506486"/>
                </a:cubicBezTo>
                <a:cubicBezTo>
                  <a:pt x="8439751" y="1471193"/>
                  <a:pt x="9541845" y="154136"/>
                  <a:pt x="10376034" y="24195"/>
                </a:cubicBezTo>
                <a:cubicBezTo>
                  <a:pt x="11210224" y="-105746"/>
                  <a:pt x="11847095" y="310547"/>
                  <a:pt x="12483966" y="726840"/>
                </a:cubicBezTo>
              </a:path>
            </a:pathLst>
          </a:custGeom>
          <a:noFill/>
          <a:ln>
            <a:solidFill>
              <a:schemeClr val="bg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10" name="文本框 9">
            <a:extLst>
              <a:ext uri="{FF2B5EF4-FFF2-40B4-BE49-F238E27FC236}">
                <a16:creationId xmlns:a16="http://schemas.microsoft.com/office/drawing/2014/main" id="{CCE14B79-0842-DC4A-8778-B40F25244C10}"/>
              </a:ext>
            </a:extLst>
          </p:cNvPr>
          <p:cNvSpPr txBox="1"/>
          <p:nvPr/>
        </p:nvSpPr>
        <p:spPr>
          <a:xfrm>
            <a:off x="860549" y="5714787"/>
            <a:ext cx="6094378" cy="710194"/>
          </a:xfrm>
          <a:prstGeom prst="rect">
            <a:avLst/>
          </a:prstGeom>
          <a:noFill/>
        </p:spPr>
        <p:txBody>
          <a:bodyPr wrap="square">
            <a:spAutoFit/>
          </a:bodyPr>
          <a:lstStyle/>
          <a:p>
            <a:pPr>
              <a:lnSpc>
                <a:spcPct val="150000"/>
              </a:lnSpc>
            </a:pPr>
            <a:r>
              <a:rPr lang="zh-CN" altLang="en-US"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 模 板网，幻灯片演示模板及 素材免费下载！</a:t>
            </a:r>
          </a:p>
          <a:p>
            <a:pPr>
              <a:lnSpc>
                <a:spcPct val="150000"/>
              </a:lnSpc>
            </a:pPr>
            <a:r>
              <a:rPr lang="en-US" altLang="zh-CN"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唯一访问网址：</a:t>
            </a:r>
            <a:r>
              <a:rPr lang="en-US" altLang="zh-CN"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www.51pptmoban.com</a:t>
            </a:r>
            <a:endParaRPr lang="zh-CN" altLang="en-US"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Tree>
    <p:extLst>
      <p:ext uri="{BB962C8B-B14F-4D97-AF65-F5344CB8AC3E}">
        <p14:creationId xmlns:p14="http://schemas.microsoft.com/office/powerpoint/2010/main" val="1194782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233972"/>
            </a:gs>
            <a:gs pos="100000">
              <a:srgbClr val="233972">
                <a:lumMod val="83000"/>
                <a:lumOff val="17000"/>
              </a:srgbClr>
            </a:gs>
          </a:gsLst>
          <a:lin ang="5400000" scaled="0"/>
        </a:gradFill>
        <a:effectLst/>
      </p:bgPr>
    </p:bg>
    <p:spTree>
      <p:nvGrpSpPr>
        <p:cNvPr id="1" name=""/>
        <p:cNvGrpSpPr/>
        <p:nvPr/>
      </p:nvGrpSpPr>
      <p:grpSpPr>
        <a:xfrm>
          <a:off x="0" y="0"/>
          <a:ext cx="0" cy="0"/>
          <a:chOff x="0" y="0"/>
          <a:chExt cx="0" cy="0"/>
        </a:xfrm>
      </p:grpSpPr>
      <p:pic>
        <p:nvPicPr>
          <p:cNvPr id="3074" name="Picture 2" descr="蓝色 线条 装饰元素免抠png图片壁纸">
            <a:extLst>
              <a:ext uri="{FF2B5EF4-FFF2-40B4-BE49-F238E27FC236}">
                <a16:creationId xmlns:a16="http://schemas.microsoft.com/office/drawing/2014/main" id="{20B862A5-9F39-D8FB-A917-77D927E754C4}"/>
              </a:ext>
            </a:extLst>
          </p:cNvPr>
          <p:cNvPicPr>
            <a:picLocks noChangeAspect="1" noChangeArrowheads="1"/>
          </p:cNvPicPr>
          <p:nvPr/>
        </p:nvPicPr>
        <p:blipFill>
          <a:blip r:embed="rId2" cstate="screen">
            <a:alphaModFix amt="3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rot="5851524">
            <a:off x="3816623" y="130159"/>
            <a:ext cx="2883829" cy="1444858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73D15C4-F671-3566-1CFA-831EADA3C56C}"/>
              </a:ext>
            </a:extLst>
          </p:cNvPr>
          <p:cNvSpPr txBox="1"/>
          <p:nvPr/>
        </p:nvSpPr>
        <p:spPr>
          <a:xfrm>
            <a:off x="660400" y="425594"/>
            <a:ext cx="5740400" cy="430887"/>
          </a:xfrm>
          <a:prstGeom prst="rect">
            <a:avLst/>
          </a:prstGeom>
          <a:noFill/>
        </p:spPr>
        <p:txBody>
          <a:bodyPr wrap="square" lIns="0" tIns="0" rIns="0" bIns="0">
            <a:spAutoFit/>
          </a:bodyPr>
          <a:lstStyle/>
          <a:p>
            <a:r>
              <a:rPr lang="zh-CN" altLang="en-US" sz="2800" b="1" dirty="0">
                <a:solidFill>
                  <a:schemeClr val="bg1"/>
                </a:solidFill>
                <a:latin typeface="思源黑体 Heavy" panose="020B0A00000000000000" pitchFamily="34" charset="-122"/>
                <a:ea typeface="思源黑体 Heavy" panose="020B0A00000000000000" pitchFamily="34" charset="-122"/>
              </a:rPr>
              <a:t>智慧出行</a:t>
            </a:r>
          </a:p>
        </p:txBody>
      </p:sp>
      <p:sp>
        <p:nvSpPr>
          <p:cNvPr id="5" name="文本框 4">
            <a:extLst>
              <a:ext uri="{FF2B5EF4-FFF2-40B4-BE49-F238E27FC236}">
                <a16:creationId xmlns:a16="http://schemas.microsoft.com/office/drawing/2014/main" id="{6965B705-8ECE-2369-A066-8D97F972D4A5}"/>
              </a:ext>
            </a:extLst>
          </p:cNvPr>
          <p:cNvSpPr txBox="1"/>
          <p:nvPr/>
        </p:nvSpPr>
        <p:spPr>
          <a:xfrm>
            <a:off x="660399" y="259435"/>
            <a:ext cx="6226175" cy="169277"/>
          </a:xfrm>
          <a:prstGeom prst="rect">
            <a:avLst/>
          </a:prstGeom>
          <a:noFill/>
        </p:spPr>
        <p:txBody>
          <a:bodyPr wrap="square" lIns="0" tIns="0" rIns="0" bIns="0">
            <a:spAutoFit/>
          </a:bodyPr>
          <a:lstStyle/>
          <a:p>
            <a:r>
              <a:rPr lang="en-US" altLang="zh-CN" sz="1100" b="1" dirty="0">
                <a:solidFill>
                  <a:schemeClr val="bg1">
                    <a:alpha val="60000"/>
                  </a:schemeClr>
                </a:solidFill>
                <a:latin typeface="思源黑体 Medium" panose="020B0600000000000000" pitchFamily="34" charset="-122"/>
                <a:ea typeface="思源黑体 Medium" panose="020B0600000000000000" pitchFamily="34" charset="-122"/>
              </a:rPr>
              <a:t>Wisdom travel</a:t>
            </a:r>
          </a:p>
        </p:txBody>
      </p:sp>
      <p:grpSp>
        <p:nvGrpSpPr>
          <p:cNvPr id="26" name="组合 25">
            <a:extLst>
              <a:ext uri="{FF2B5EF4-FFF2-40B4-BE49-F238E27FC236}">
                <a16:creationId xmlns:a16="http://schemas.microsoft.com/office/drawing/2014/main" id="{3052B759-69AC-CE2E-9BD2-F91BEA49E2A1}"/>
              </a:ext>
            </a:extLst>
          </p:cNvPr>
          <p:cNvGrpSpPr/>
          <p:nvPr/>
        </p:nvGrpSpPr>
        <p:grpSpPr>
          <a:xfrm>
            <a:off x="-2518298" y="2957692"/>
            <a:ext cx="9793356" cy="2945024"/>
            <a:chOff x="-2507639" y="3290676"/>
            <a:chExt cx="9793356" cy="2945024"/>
          </a:xfrm>
        </p:grpSpPr>
        <p:sp>
          <p:nvSpPr>
            <p:cNvPr id="16" name="平行四边形 15">
              <a:extLst>
                <a:ext uri="{FF2B5EF4-FFF2-40B4-BE49-F238E27FC236}">
                  <a16:creationId xmlns:a16="http://schemas.microsoft.com/office/drawing/2014/main" id="{10E1BD2D-9E73-5DCE-1D06-9C2707B1DED2}"/>
                </a:ext>
              </a:extLst>
            </p:cNvPr>
            <p:cNvSpPr/>
            <p:nvPr/>
          </p:nvSpPr>
          <p:spPr>
            <a:xfrm flipV="1">
              <a:off x="695821" y="3290676"/>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8" name="任意多边形: 形状 7">
              <a:extLst>
                <a:ext uri="{FF2B5EF4-FFF2-40B4-BE49-F238E27FC236}">
                  <a16:creationId xmlns:a16="http://schemas.microsoft.com/office/drawing/2014/main" id="{D1DE29E0-83F6-DD20-A003-A7B4243045B4}"/>
                </a:ext>
              </a:extLst>
            </p:cNvPr>
            <p:cNvSpPr/>
            <p:nvPr/>
          </p:nvSpPr>
          <p:spPr>
            <a:xfrm flipV="1">
              <a:off x="0" y="3378068"/>
              <a:ext cx="7285717" cy="2756032"/>
            </a:xfrm>
            <a:custGeom>
              <a:avLst/>
              <a:gdLst>
                <a:gd name="connsiteX0" fmla="*/ 0 w 7285717"/>
                <a:gd name="connsiteY0" fmla="*/ 2756032 h 2756032"/>
                <a:gd name="connsiteX1" fmla="*/ 5635846 w 7285717"/>
                <a:gd name="connsiteY1" fmla="*/ 2756032 h 2756032"/>
                <a:gd name="connsiteX2" fmla="*/ 7285717 w 7285717"/>
                <a:gd name="connsiteY2" fmla="*/ 0 h 2756032"/>
                <a:gd name="connsiteX3" fmla="*/ 16641 w 7285717"/>
                <a:gd name="connsiteY3" fmla="*/ 0 h 2756032"/>
                <a:gd name="connsiteX4" fmla="*/ 0 w 7285717"/>
                <a:gd name="connsiteY4" fmla="*/ 27798 h 2756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5717" h="2756032">
                  <a:moveTo>
                    <a:pt x="0" y="2756032"/>
                  </a:moveTo>
                  <a:lnTo>
                    <a:pt x="5635846" y="2756032"/>
                  </a:lnTo>
                  <a:lnTo>
                    <a:pt x="7285717" y="0"/>
                  </a:lnTo>
                  <a:lnTo>
                    <a:pt x="16641" y="0"/>
                  </a:lnTo>
                  <a:lnTo>
                    <a:pt x="0" y="27798"/>
                  </a:lnTo>
                  <a:close/>
                </a:path>
              </a:pathLst>
            </a:custGeom>
            <a:gradFill flip="none" rotWithShape="1">
              <a:gsLst>
                <a:gs pos="0">
                  <a:schemeClr val="accent1">
                    <a:lumMod val="5000"/>
                    <a:lumOff val="95000"/>
                    <a:alpha val="37000"/>
                  </a:schemeClr>
                </a:gs>
                <a:gs pos="100000">
                  <a:schemeClr val="bg1">
                    <a:alpha val="0"/>
                  </a:schemeClr>
                </a:gs>
              </a:gsLst>
              <a:lin ang="10800000" scaled="1"/>
              <a:tileRect/>
            </a:gradFill>
            <a:ln>
              <a:gradFill flip="none" rotWithShape="1">
                <a:gsLst>
                  <a:gs pos="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ans-HK" altLang="en-US"/>
            </a:p>
          </p:txBody>
        </p:sp>
        <p:sp>
          <p:nvSpPr>
            <p:cNvPr id="6" name="文本框 5">
              <a:extLst>
                <a:ext uri="{FF2B5EF4-FFF2-40B4-BE49-F238E27FC236}">
                  <a16:creationId xmlns:a16="http://schemas.microsoft.com/office/drawing/2014/main" id="{35833396-4444-F42F-033F-1D62CF8BF5FF}"/>
                </a:ext>
              </a:extLst>
            </p:cNvPr>
            <p:cNvSpPr txBox="1"/>
            <p:nvPr/>
          </p:nvSpPr>
          <p:spPr>
            <a:xfrm>
              <a:off x="660398" y="4248648"/>
              <a:ext cx="5077461" cy="1639360"/>
            </a:xfrm>
            <a:prstGeom prst="rect">
              <a:avLst/>
            </a:prstGeom>
            <a:noFill/>
          </p:spPr>
          <p:txBody>
            <a:bodyPr wrap="square" lIns="0" tIns="0" rIns="0" bIns="0" rtlCol="0">
              <a:spAutoFit/>
            </a:bodyPr>
            <a:lstStyle/>
            <a:p>
              <a:pPr algn="r">
                <a:lnSpc>
                  <a:spcPct val="120000"/>
                </a:lnSpc>
              </a:pPr>
              <a:r>
                <a:rPr lang="zh-CN" altLang="en-US" sz="1800" dirty="0">
                  <a:solidFill>
                    <a:schemeClr val="bg1"/>
                  </a:solidFill>
                  <a:latin typeface="思源黑体 CN Medium" panose="020B0600000000000000" pitchFamily="34" charset="-122"/>
                  <a:ea typeface="思源黑体 CN Medium" panose="020B0600000000000000" pitchFamily="34" charset="-122"/>
                </a:rPr>
                <a:t>智慧出行也称智能交通，是指借助移动互联网、云计算、大数据、物联网等先进技术和理念，将传统交通运输业和互联网进行有效渗透与融合，形成具有“线上资源合理分配，线下高效优质运行”的新业态和新模式</a:t>
              </a:r>
              <a:endParaRPr lang="en-US" altLang="zh-CN" sz="1800" dirty="0">
                <a:solidFill>
                  <a:schemeClr val="bg1"/>
                </a:solidFill>
                <a:latin typeface="思源黑体 CN Medium" panose="020B0600000000000000" pitchFamily="34" charset="-122"/>
                <a:ea typeface="思源黑体 CN Medium" panose="020B0600000000000000" pitchFamily="34" charset="-122"/>
              </a:endParaRPr>
            </a:p>
          </p:txBody>
        </p:sp>
        <p:sp>
          <p:nvSpPr>
            <p:cNvPr id="15" name="平行四边形 14">
              <a:extLst>
                <a:ext uri="{FF2B5EF4-FFF2-40B4-BE49-F238E27FC236}">
                  <a16:creationId xmlns:a16="http://schemas.microsoft.com/office/drawing/2014/main" id="{8C2B1985-09F2-4E6B-0897-45128889DB3F}"/>
                </a:ext>
              </a:extLst>
            </p:cNvPr>
            <p:cNvSpPr/>
            <p:nvPr/>
          </p:nvSpPr>
          <p:spPr>
            <a:xfrm flipV="1">
              <a:off x="2814954" y="3856079"/>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13" name="文本框 12">
              <a:extLst>
                <a:ext uri="{FF2B5EF4-FFF2-40B4-BE49-F238E27FC236}">
                  <a16:creationId xmlns:a16="http://schemas.microsoft.com/office/drawing/2014/main" id="{20DFCF5C-D941-7727-D155-67AB6205600B}"/>
                </a:ext>
              </a:extLst>
            </p:cNvPr>
            <p:cNvSpPr txBox="1"/>
            <p:nvPr/>
          </p:nvSpPr>
          <p:spPr>
            <a:xfrm>
              <a:off x="3791504" y="3621635"/>
              <a:ext cx="1846659" cy="369332"/>
            </a:xfrm>
            <a:prstGeom prst="rect">
              <a:avLst/>
            </a:prstGeom>
            <a:noFill/>
          </p:spPr>
          <p:txBody>
            <a:bodyPr wrap="none" lIns="0" tIns="0" rIns="0" bIns="0" rtlCol="0">
              <a:spAutoFit/>
            </a:bodyPr>
            <a:lstStyle/>
            <a:p>
              <a:r>
                <a:rPr lang="zh-CN" altLang="en-US" sz="2400" dirty="0">
                  <a:gradFill flip="none" rotWithShape="1">
                    <a:gsLst>
                      <a:gs pos="0">
                        <a:schemeClr val="bg1"/>
                      </a:gs>
                      <a:gs pos="100000">
                        <a:srgbClr val="233972">
                          <a:lumMod val="20000"/>
                          <a:lumOff val="80000"/>
                        </a:srgbClr>
                      </a:gs>
                    </a:gsLst>
                    <a:lin ang="5400000" scaled="1"/>
                    <a:tileRect/>
                  </a:gradFill>
                  <a:effectLst>
                    <a:outerShdw blurRad="50800" dist="38100" dir="5400000" algn="t" rotWithShape="0">
                      <a:srgbClr val="233972">
                        <a:alpha val="40000"/>
                      </a:srgbClr>
                    </a:outerShdw>
                  </a:effectLst>
                  <a:latin typeface="思源黑体 CN Heavy" panose="020B0A00000000000000" pitchFamily="34" charset="-122"/>
                  <a:ea typeface="思源黑体 CN Heavy" panose="020B0A00000000000000" pitchFamily="34" charset="-122"/>
                </a:rPr>
                <a:t>智慧出行定义</a:t>
              </a:r>
              <a:endParaRPr lang="zh-Hans-HK" altLang="en-US" sz="2400" dirty="0">
                <a:gradFill flip="none" rotWithShape="1">
                  <a:gsLst>
                    <a:gs pos="0">
                      <a:schemeClr val="bg1"/>
                    </a:gs>
                    <a:gs pos="100000">
                      <a:srgbClr val="233972">
                        <a:lumMod val="20000"/>
                        <a:lumOff val="80000"/>
                      </a:srgbClr>
                    </a:gs>
                  </a:gsLst>
                  <a:lin ang="5400000" scaled="1"/>
                  <a:tileRect/>
                </a:gradFill>
                <a:effectLst>
                  <a:outerShdw blurRad="50800" dist="38100" dir="5400000" algn="t" rotWithShape="0">
                    <a:srgbClr val="233972">
                      <a:alpha val="40000"/>
                    </a:srgbClr>
                  </a:outerShdw>
                </a:effectLst>
                <a:latin typeface="思源黑体 CN Heavy" panose="020B0A00000000000000" pitchFamily="34" charset="-122"/>
                <a:ea typeface="思源黑体 CN Heavy" panose="020B0A00000000000000" pitchFamily="34" charset="-122"/>
              </a:endParaRPr>
            </a:p>
          </p:txBody>
        </p:sp>
        <p:sp>
          <p:nvSpPr>
            <p:cNvPr id="17" name="平行四边形 16">
              <a:extLst>
                <a:ext uri="{FF2B5EF4-FFF2-40B4-BE49-F238E27FC236}">
                  <a16:creationId xmlns:a16="http://schemas.microsoft.com/office/drawing/2014/main" id="{4ED47710-5C5C-5D5F-C196-D70940DD9628}"/>
                </a:ext>
              </a:extLst>
            </p:cNvPr>
            <p:cNvSpPr/>
            <p:nvPr/>
          </p:nvSpPr>
          <p:spPr>
            <a:xfrm flipV="1">
              <a:off x="4109581" y="6071431"/>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18" name="平行四边形 17">
              <a:extLst>
                <a:ext uri="{FF2B5EF4-FFF2-40B4-BE49-F238E27FC236}">
                  <a16:creationId xmlns:a16="http://schemas.microsoft.com/office/drawing/2014/main" id="{83EF9616-B25D-D7C5-9477-D1511A4FC551}"/>
                </a:ext>
              </a:extLst>
            </p:cNvPr>
            <p:cNvSpPr/>
            <p:nvPr/>
          </p:nvSpPr>
          <p:spPr>
            <a:xfrm flipV="1">
              <a:off x="1503541" y="6173024"/>
              <a:ext cx="2922905" cy="62676"/>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19" name="平行四边形 18">
              <a:extLst>
                <a:ext uri="{FF2B5EF4-FFF2-40B4-BE49-F238E27FC236}">
                  <a16:creationId xmlns:a16="http://schemas.microsoft.com/office/drawing/2014/main" id="{C9CF5A3E-704E-8F94-865C-1374C24D3402}"/>
                </a:ext>
              </a:extLst>
            </p:cNvPr>
            <p:cNvSpPr/>
            <p:nvPr/>
          </p:nvSpPr>
          <p:spPr>
            <a:xfrm flipV="1">
              <a:off x="-1655809" y="3829120"/>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0" name="平行四边形 19">
              <a:extLst>
                <a:ext uri="{FF2B5EF4-FFF2-40B4-BE49-F238E27FC236}">
                  <a16:creationId xmlns:a16="http://schemas.microsoft.com/office/drawing/2014/main" id="{A4DAF8DD-FCFF-176E-91BF-7AAA34A011C3}"/>
                </a:ext>
              </a:extLst>
            </p:cNvPr>
            <p:cNvSpPr/>
            <p:nvPr/>
          </p:nvSpPr>
          <p:spPr>
            <a:xfrm flipV="1">
              <a:off x="-2507639" y="5958393"/>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1" name="平行四边形 20">
              <a:extLst>
                <a:ext uri="{FF2B5EF4-FFF2-40B4-BE49-F238E27FC236}">
                  <a16:creationId xmlns:a16="http://schemas.microsoft.com/office/drawing/2014/main" id="{22D070F4-A15B-5ACB-9789-7610B3D67532}"/>
                </a:ext>
              </a:extLst>
            </p:cNvPr>
            <p:cNvSpPr/>
            <p:nvPr/>
          </p:nvSpPr>
          <p:spPr>
            <a:xfrm flipV="1">
              <a:off x="-2289357" y="4802749"/>
              <a:ext cx="2922905" cy="130113"/>
            </a:xfrm>
            <a:prstGeom prst="parallelogram">
              <a:avLst>
                <a:gd name="adj" fmla="val 59387"/>
              </a:avLst>
            </a:prstGeom>
            <a:gradFill flip="none" rotWithShape="1">
              <a:gsLst>
                <a:gs pos="0">
                  <a:schemeClr val="bg1">
                    <a:alpha val="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2" name="平行四边形 21">
              <a:extLst>
                <a:ext uri="{FF2B5EF4-FFF2-40B4-BE49-F238E27FC236}">
                  <a16:creationId xmlns:a16="http://schemas.microsoft.com/office/drawing/2014/main" id="{8390F0B2-7CF0-D7F6-7EF1-5633B5E884E1}"/>
                </a:ext>
              </a:extLst>
            </p:cNvPr>
            <p:cNvSpPr/>
            <p:nvPr/>
          </p:nvSpPr>
          <p:spPr>
            <a:xfrm flipV="1">
              <a:off x="-765632" y="5726561"/>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3" name="平行四边形 22">
              <a:extLst>
                <a:ext uri="{FF2B5EF4-FFF2-40B4-BE49-F238E27FC236}">
                  <a16:creationId xmlns:a16="http://schemas.microsoft.com/office/drawing/2014/main" id="{45CCBDEB-27D1-05B7-C97A-B92525AD3E2E}"/>
                </a:ext>
              </a:extLst>
            </p:cNvPr>
            <p:cNvSpPr/>
            <p:nvPr/>
          </p:nvSpPr>
          <p:spPr>
            <a:xfrm flipV="1">
              <a:off x="-107951" y="3554638"/>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4" name="平行四边形 23">
              <a:extLst>
                <a:ext uri="{FF2B5EF4-FFF2-40B4-BE49-F238E27FC236}">
                  <a16:creationId xmlns:a16="http://schemas.microsoft.com/office/drawing/2014/main" id="{D9FE89E2-FEFD-C1C6-5405-3033B352946E}"/>
                </a:ext>
              </a:extLst>
            </p:cNvPr>
            <p:cNvSpPr/>
            <p:nvPr/>
          </p:nvSpPr>
          <p:spPr>
            <a:xfrm flipV="1">
              <a:off x="695821" y="4106691"/>
              <a:ext cx="2922905" cy="66997"/>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5" name="平行四边形 24">
              <a:extLst>
                <a:ext uri="{FF2B5EF4-FFF2-40B4-BE49-F238E27FC236}">
                  <a16:creationId xmlns:a16="http://schemas.microsoft.com/office/drawing/2014/main" id="{AC4E0D56-7B30-FD59-F456-C7C110B06D79}"/>
                </a:ext>
              </a:extLst>
            </p:cNvPr>
            <p:cNvSpPr/>
            <p:nvPr/>
          </p:nvSpPr>
          <p:spPr>
            <a:xfrm flipV="1">
              <a:off x="187143" y="5134162"/>
              <a:ext cx="2922905" cy="130113"/>
            </a:xfrm>
            <a:prstGeom prst="parallelogram">
              <a:avLst>
                <a:gd name="adj" fmla="val 59387"/>
              </a:avLst>
            </a:prstGeom>
            <a:gradFill flip="none" rotWithShape="1">
              <a:gsLst>
                <a:gs pos="0">
                  <a:schemeClr val="bg1">
                    <a:alpha val="0"/>
                  </a:schemeClr>
                </a:gs>
                <a:gs pos="100000">
                  <a:schemeClr val="bg1">
                    <a:alpha val="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grpSp>
        <p:nvGrpSpPr>
          <p:cNvPr id="27" name="组合 26">
            <a:extLst>
              <a:ext uri="{FF2B5EF4-FFF2-40B4-BE49-F238E27FC236}">
                <a16:creationId xmlns:a16="http://schemas.microsoft.com/office/drawing/2014/main" id="{E4239DE1-891A-EED5-FE3A-43E86D5AA40F}"/>
              </a:ext>
            </a:extLst>
          </p:cNvPr>
          <p:cNvGrpSpPr/>
          <p:nvPr/>
        </p:nvGrpSpPr>
        <p:grpSpPr>
          <a:xfrm flipH="1">
            <a:off x="5100723" y="1502219"/>
            <a:ext cx="9793356" cy="2945024"/>
            <a:chOff x="-2507639" y="3290676"/>
            <a:chExt cx="9793356" cy="2945024"/>
          </a:xfrm>
        </p:grpSpPr>
        <p:sp>
          <p:nvSpPr>
            <p:cNvPr id="28" name="平行四边形 27">
              <a:extLst>
                <a:ext uri="{FF2B5EF4-FFF2-40B4-BE49-F238E27FC236}">
                  <a16:creationId xmlns:a16="http://schemas.microsoft.com/office/drawing/2014/main" id="{4424CB3D-7C85-FDA3-70E0-A29E56CECA46}"/>
                </a:ext>
              </a:extLst>
            </p:cNvPr>
            <p:cNvSpPr/>
            <p:nvPr/>
          </p:nvSpPr>
          <p:spPr>
            <a:xfrm flipV="1">
              <a:off x="695821" y="3290676"/>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29" name="任意多边形: 形状 28">
              <a:extLst>
                <a:ext uri="{FF2B5EF4-FFF2-40B4-BE49-F238E27FC236}">
                  <a16:creationId xmlns:a16="http://schemas.microsoft.com/office/drawing/2014/main" id="{975294D9-369F-11DB-5C04-9135D6D4CF98}"/>
                </a:ext>
              </a:extLst>
            </p:cNvPr>
            <p:cNvSpPr/>
            <p:nvPr/>
          </p:nvSpPr>
          <p:spPr>
            <a:xfrm>
              <a:off x="0" y="3378068"/>
              <a:ext cx="7285717" cy="2756032"/>
            </a:xfrm>
            <a:custGeom>
              <a:avLst/>
              <a:gdLst>
                <a:gd name="connsiteX0" fmla="*/ 0 w 7285717"/>
                <a:gd name="connsiteY0" fmla="*/ 2756032 h 2756032"/>
                <a:gd name="connsiteX1" fmla="*/ 5635846 w 7285717"/>
                <a:gd name="connsiteY1" fmla="*/ 2756032 h 2756032"/>
                <a:gd name="connsiteX2" fmla="*/ 7285717 w 7285717"/>
                <a:gd name="connsiteY2" fmla="*/ 0 h 2756032"/>
                <a:gd name="connsiteX3" fmla="*/ 16641 w 7285717"/>
                <a:gd name="connsiteY3" fmla="*/ 0 h 2756032"/>
                <a:gd name="connsiteX4" fmla="*/ 0 w 7285717"/>
                <a:gd name="connsiteY4" fmla="*/ 27798 h 2756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5717" h="2756032">
                  <a:moveTo>
                    <a:pt x="0" y="2756032"/>
                  </a:moveTo>
                  <a:lnTo>
                    <a:pt x="5635846" y="2756032"/>
                  </a:lnTo>
                  <a:lnTo>
                    <a:pt x="7285717" y="0"/>
                  </a:lnTo>
                  <a:lnTo>
                    <a:pt x="16641" y="0"/>
                  </a:lnTo>
                  <a:lnTo>
                    <a:pt x="0" y="27798"/>
                  </a:lnTo>
                  <a:close/>
                </a:path>
              </a:pathLst>
            </a:custGeom>
            <a:gradFill flip="none" rotWithShape="1">
              <a:gsLst>
                <a:gs pos="0">
                  <a:schemeClr val="accent1">
                    <a:lumMod val="5000"/>
                    <a:lumOff val="95000"/>
                    <a:alpha val="37000"/>
                  </a:schemeClr>
                </a:gs>
                <a:gs pos="100000">
                  <a:schemeClr val="bg1">
                    <a:alpha val="0"/>
                  </a:schemeClr>
                </a:gs>
              </a:gsLst>
              <a:lin ang="10800000" scaled="1"/>
              <a:tileRect/>
            </a:gradFill>
            <a:ln>
              <a:gradFill flip="none" rotWithShape="1">
                <a:gsLst>
                  <a:gs pos="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ans-HK" altLang="en-US"/>
            </a:p>
          </p:txBody>
        </p:sp>
        <p:sp>
          <p:nvSpPr>
            <p:cNvPr id="30" name="文本框 29">
              <a:extLst>
                <a:ext uri="{FF2B5EF4-FFF2-40B4-BE49-F238E27FC236}">
                  <a16:creationId xmlns:a16="http://schemas.microsoft.com/office/drawing/2014/main" id="{920ABB02-BE0D-F6E8-1C22-67E5BBC47C75}"/>
                </a:ext>
              </a:extLst>
            </p:cNvPr>
            <p:cNvSpPr txBox="1"/>
            <p:nvPr/>
          </p:nvSpPr>
          <p:spPr>
            <a:xfrm>
              <a:off x="674144" y="4166182"/>
              <a:ext cx="4978834" cy="1639360"/>
            </a:xfrm>
            <a:prstGeom prst="rect">
              <a:avLst/>
            </a:prstGeom>
            <a:noFill/>
          </p:spPr>
          <p:txBody>
            <a:bodyPr wrap="square" lIns="0" tIns="0" rIns="0" bIns="0" rtlCol="0">
              <a:spAutoFit/>
            </a:bodyPr>
            <a:lstStyle/>
            <a:p>
              <a:pPr>
                <a:lnSpc>
                  <a:spcPct val="120000"/>
                </a:lnSpc>
              </a:pPr>
              <a:r>
                <a:rPr lang="zh-CN" altLang="en-US" sz="1800" dirty="0">
                  <a:solidFill>
                    <a:schemeClr val="bg1"/>
                  </a:solidFill>
                  <a:latin typeface="思源黑体 CN Medium" panose="020B0600000000000000" pitchFamily="34" charset="-122"/>
                  <a:ea typeface="思源黑体 CN Medium" panose="020B0600000000000000" pitchFamily="34" charset="-122"/>
                </a:rPr>
                <a:t>智慧出行利用卫星定位、移动通讯、性能计算，地理信息系统等技术实现了城市、城际道路交通系统状态的实时感知，准确，全面地将交通路况，通过手机导航，  路侧电子布告板、交通电台等途径提供给百姓。</a:t>
              </a:r>
            </a:p>
          </p:txBody>
        </p:sp>
        <p:sp>
          <p:nvSpPr>
            <p:cNvPr id="31" name="平行四边形 30">
              <a:extLst>
                <a:ext uri="{FF2B5EF4-FFF2-40B4-BE49-F238E27FC236}">
                  <a16:creationId xmlns:a16="http://schemas.microsoft.com/office/drawing/2014/main" id="{D6AA844E-3C0F-07A5-C7ED-34DBDA14DA00}"/>
                </a:ext>
              </a:extLst>
            </p:cNvPr>
            <p:cNvSpPr/>
            <p:nvPr/>
          </p:nvSpPr>
          <p:spPr>
            <a:xfrm flipV="1">
              <a:off x="2798185" y="3856079"/>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2" name="文本框 31">
              <a:extLst>
                <a:ext uri="{FF2B5EF4-FFF2-40B4-BE49-F238E27FC236}">
                  <a16:creationId xmlns:a16="http://schemas.microsoft.com/office/drawing/2014/main" id="{9CA541CF-7350-AE26-5240-C25B020B97C5}"/>
                </a:ext>
              </a:extLst>
            </p:cNvPr>
            <p:cNvSpPr txBox="1"/>
            <p:nvPr/>
          </p:nvSpPr>
          <p:spPr>
            <a:xfrm>
              <a:off x="3159181" y="3621635"/>
              <a:ext cx="2462213" cy="369332"/>
            </a:xfrm>
            <a:prstGeom prst="rect">
              <a:avLst/>
            </a:prstGeom>
            <a:noFill/>
          </p:spPr>
          <p:txBody>
            <a:bodyPr wrap="none" lIns="0" tIns="0" rIns="0" bIns="0" rtlCol="0">
              <a:spAutoFit/>
            </a:bodyPr>
            <a:lstStyle/>
            <a:p>
              <a:r>
                <a:rPr lang="zh-CN" altLang="en-US" sz="2400" dirty="0">
                  <a:gradFill flip="none" rotWithShape="1">
                    <a:gsLst>
                      <a:gs pos="0">
                        <a:schemeClr val="bg1"/>
                      </a:gs>
                      <a:gs pos="100000">
                        <a:srgbClr val="233972">
                          <a:lumMod val="20000"/>
                          <a:lumOff val="80000"/>
                        </a:srgbClr>
                      </a:gs>
                    </a:gsLst>
                    <a:lin ang="5400000" scaled="1"/>
                    <a:tileRect/>
                  </a:gradFill>
                  <a:effectLst>
                    <a:outerShdw blurRad="50800" dist="38100" dir="5400000" algn="t" rotWithShape="0">
                      <a:srgbClr val="233972">
                        <a:alpha val="40000"/>
                      </a:srgbClr>
                    </a:outerShdw>
                  </a:effectLst>
                  <a:latin typeface="思源黑体 CN Heavy" panose="020B0A00000000000000" pitchFamily="34" charset="-122"/>
                  <a:ea typeface="思源黑体 CN Heavy" panose="020B0A00000000000000" pitchFamily="34" charset="-122"/>
                </a:rPr>
                <a:t>智慧出行利用技术</a:t>
              </a:r>
              <a:endParaRPr lang="zh-Hans-HK" altLang="en-US" sz="2400" dirty="0">
                <a:gradFill flip="none" rotWithShape="1">
                  <a:gsLst>
                    <a:gs pos="0">
                      <a:schemeClr val="bg1"/>
                    </a:gs>
                    <a:gs pos="100000">
                      <a:srgbClr val="233972">
                        <a:lumMod val="20000"/>
                        <a:lumOff val="80000"/>
                      </a:srgbClr>
                    </a:gs>
                  </a:gsLst>
                  <a:lin ang="5400000" scaled="1"/>
                  <a:tileRect/>
                </a:gradFill>
                <a:effectLst>
                  <a:outerShdw blurRad="50800" dist="38100" dir="5400000" algn="t" rotWithShape="0">
                    <a:srgbClr val="233972">
                      <a:alpha val="40000"/>
                    </a:srgbClr>
                  </a:outerShdw>
                </a:effectLst>
                <a:latin typeface="思源黑体 CN Heavy" panose="020B0A00000000000000" pitchFamily="34" charset="-122"/>
                <a:ea typeface="思源黑体 CN Heavy" panose="020B0A00000000000000" pitchFamily="34" charset="-122"/>
              </a:endParaRPr>
            </a:p>
          </p:txBody>
        </p:sp>
        <p:sp>
          <p:nvSpPr>
            <p:cNvPr id="33" name="平行四边形 32">
              <a:extLst>
                <a:ext uri="{FF2B5EF4-FFF2-40B4-BE49-F238E27FC236}">
                  <a16:creationId xmlns:a16="http://schemas.microsoft.com/office/drawing/2014/main" id="{FB2685A4-BC75-9E31-7BE9-1FC063208170}"/>
                </a:ext>
              </a:extLst>
            </p:cNvPr>
            <p:cNvSpPr/>
            <p:nvPr/>
          </p:nvSpPr>
          <p:spPr>
            <a:xfrm flipV="1">
              <a:off x="2257024" y="5867837"/>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4" name="平行四边形 33">
              <a:extLst>
                <a:ext uri="{FF2B5EF4-FFF2-40B4-BE49-F238E27FC236}">
                  <a16:creationId xmlns:a16="http://schemas.microsoft.com/office/drawing/2014/main" id="{0B77E067-7015-C26C-1545-BB4A1B33644B}"/>
                </a:ext>
              </a:extLst>
            </p:cNvPr>
            <p:cNvSpPr/>
            <p:nvPr/>
          </p:nvSpPr>
          <p:spPr>
            <a:xfrm flipV="1">
              <a:off x="1503541" y="6173024"/>
              <a:ext cx="2922905" cy="62676"/>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5" name="平行四边形 34">
              <a:extLst>
                <a:ext uri="{FF2B5EF4-FFF2-40B4-BE49-F238E27FC236}">
                  <a16:creationId xmlns:a16="http://schemas.microsoft.com/office/drawing/2014/main" id="{D3FAC933-1451-9DC5-2B67-649F894DCA72}"/>
                </a:ext>
              </a:extLst>
            </p:cNvPr>
            <p:cNvSpPr/>
            <p:nvPr/>
          </p:nvSpPr>
          <p:spPr>
            <a:xfrm flipV="1">
              <a:off x="-1655809" y="3829120"/>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6" name="平行四边形 35">
              <a:extLst>
                <a:ext uri="{FF2B5EF4-FFF2-40B4-BE49-F238E27FC236}">
                  <a16:creationId xmlns:a16="http://schemas.microsoft.com/office/drawing/2014/main" id="{BEA28513-25CA-00CE-B931-943A13B90ADB}"/>
                </a:ext>
              </a:extLst>
            </p:cNvPr>
            <p:cNvSpPr/>
            <p:nvPr/>
          </p:nvSpPr>
          <p:spPr>
            <a:xfrm flipV="1">
              <a:off x="-2507639" y="5958393"/>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7" name="平行四边形 36">
              <a:extLst>
                <a:ext uri="{FF2B5EF4-FFF2-40B4-BE49-F238E27FC236}">
                  <a16:creationId xmlns:a16="http://schemas.microsoft.com/office/drawing/2014/main" id="{E67FE22B-6400-4EE6-7706-71AD7B2442E1}"/>
                </a:ext>
              </a:extLst>
            </p:cNvPr>
            <p:cNvSpPr/>
            <p:nvPr/>
          </p:nvSpPr>
          <p:spPr>
            <a:xfrm flipV="1">
              <a:off x="-2289357" y="4802749"/>
              <a:ext cx="2922905" cy="130113"/>
            </a:xfrm>
            <a:prstGeom prst="parallelogram">
              <a:avLst>
                <a:gd name="adj" fmla="val 59387"/>
              </a:avLst>
            </a:prstGeom>
            <a:gradFill flip="none" rotWithShape="1">
              <a:gsLst>
                <a:gs pos="0">
                  <a:schemeClr val="bg1">
                    <a:alpha val="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8" name="平行四边形 37">
              <a:extLst>
                <a:ext uri="{FF2B5EF4-FFF2-40B4-BE49-F238E27FC236}">
                  <a16:creationId xmlns:a16="http://schemas.microsoft.com/office/drawing/2014/main" id="{2028F12C-2F68-FA6E-B3EE-55370DF958FC}"/>
                </a:ext>
              </a:extLst>
            </p:cNvPr>
            <p:cNvSpPr/>
            <p:nvPr/>
          </p:nvSpPr>
          <p:spPr>
            <a:xfrm flipV="1">
              <a:off x="-765632" y="5726561"/>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39" name="平行四边形 38">
              <a:extLst>
                <a:ext uri="{FF2B5EF4-FFF2-40B4-BE49-F238E27FC236}">
                  <a16:creationId xmlns:a16="http://schemas.microsoft.com/office/drawing/2014/main" id="{D96D3F02-1657-B32B-B2C7-927645470AFF}"/>
                </a:ext>
              </a:extLst>
            </p:cNvPr>
            <p:cNvSpPr/>
            <p:nvPr/>
          </p:nvSpPr>
          <p:spPr>
            <a:xfrm flipV="1">
              <a:off x="-107951" y="3554638"/>
              <a:ext cx="2922905" cy="130113"/>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40" name="平行四边形 39">
              <a:extLst>
                <a:ext uri="{FF2B5EF4-FFF2-40B4-BE49-F238E27FC236}">
                  <a16:creationId xmlns:a16="http://schemas.microsoft.com/office/drawing/2014/main" id="{2D78C275-A2FF-959B-B446-B8557B9CBC43}"/>
                </a:ext>
              </a:extLst>
            </p:cNvPr>
            <p:cNvSpPr/>
            <p:nvPr/>
          </p:nvSpPr>
          <p:spPr>
            <a:xfrm flipV="1">
              <a:off x="695821" y="4106691"/>
              <a:ext cx="2922905" cy="66997"/>
            </a:xfrm>
            <a:prstGeom prst="parallelogram">
              <a:avLst>
                <a:gd name="adj" fmla="val 59387"/>
              </a:avLst>
            </a:prstGeom>
            <a:gradFill flip="none" rotWithShape="1">
              <a:gsLst>
                <a:gs pos="0">
                  <a:schemeClr val="bg1">
                    <a:alpha val="0"/>
                  </a:schemeClr>
                </a:gs>
                <a:gs pos="100000">
                  <a:schemeClr val="bg1">
                    <a:alpha val="2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sp>
          <p:nvSpPr>
            <p:cNvPr id="41" name="平行四边形 40">
              <a:extLst>
                <a:ext uri="{FF2B5EF4-FFF2-40B4-BE49-F238E27FC236}">
                  <a16:creationId xmlns:a16="http://schemas.microsoft.com/office/drawing/2014/main" id="{8D2C2ACA-7C28-468A-9007-B88A3330CC11}"/>
                </a:ext>
              </a:extLst>
            </p:cNvPr>
            <p:cNvSpPr/>
            <p:nvPr/>
          </p:nvSpPr>
          <p:spPr>
            <a:xfrm flipV="1">
              <a:off x="187143" y="5134162"/>
              <a:ext cx="2922905" cy="130113"/>
            </a:xfrm>
            <a:prstGeom prst="parallelogram">
              <a:avLst>
                <a:gd name="adj" fmla="val 59387"/>
              </a:avLst>
            </a:prstGeom>
            <a:gradFill flip="none" rotWithShape="1">
              <a:gsLst>
                <a:gs pos="0">
                  <a:schemeClr val="bg1">
                    <a:alpha val="0"/>
                  </a:schemeClr>
                </a:gs>
                <a:gs pos="100000">
                  <a:schemeClr val="bg1">
                    <a:alpha val="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HK" altLang="en-US"/>
            </a:p>
          </p:txBody>
        </p:sp>
      </p:grpSp>
      <p:sp>
        <p:nvSpPr>
          <p:cNvPr id="3" name="文本框 2">
            <a:extLst>
              <a:ext uri="{FF2B5EF4-FFF2-40B4-BE49-F238E27FC236}">
                <a16:creationId xmlns:a16="http://schemas.microsoft.com/office/drawing/2014/main" id="{7B7EEED7-108F-F902-4A7F-B0227FE5E63E}"/>
              </a:ext>
            </a:extLst>
          </p:cNvPr>
          <p:cNvSpPr txBox="1"/>
          <p:nvPr/>
        </p:nvSpPr>
        <p:spPr>
          <a:xfrm>
            <a:off x="585010" y="892693"/>
            <a:ext cx="6094378" cy="710194"/>
          </a:xfrm>
          <a:prstGeom prst="rect">
            <a:avLst/>
          </a:prstGeom>
          <a:noFill/>
        </p:spPr>
        <p:txBody>
          <a:bodyPr wrap="square">
            <a:spAutoFit/>
          </a:bodyPr>
          <a:lstStyle/>
          <a:p>
            <a:pPr>
              <a:lnSpc>
                <a:spcPct val="150000"/>
              </a:lnSpc>
            </a:pPr>
            <a:r>
              <a:rPr lang="zh-CN" altLang="en-US"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  模板网，幻灯片演示模板及素材免费下载！</a:t>
            </a:r>
          </a:p>
          <a:p>
            <a:pPr>
              <a:lnSpc>
                <a:spcPct val="150000"/>
              </a:lnSpc>
            </a:pPr>
            <a:r>
              <a:rPr lang="en-US" altLang="zh-CN"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唯一访问网址：</a:t>
            </a:r>
            <a:r>
              <a:rPr lang="en-US" altLang="zh-CN"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www.51pptmoban.com</a:t>
            </a:r>
            <a:endParaRPr lang="zh-CN" altLang="en-US" sz="1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Tree>
    <p:extLst>
      <p:ext uri="{BB962C8B-B14F-4D97-AF65-F5344CB8AC3E}">
        <p14:creationId xmlns:p14="http://schemas.microsoft.com/office/powerpoint/2010/main" val="3150258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233972"/>
            </a:gs>
            <a:gs pos="100000">
              <a:srgbClr val="233972">
                <a:lumMod val="83000"/>
                <a:lumOff val="17000"/>
              </a:srgbClr>
            </a:gs>
          </a:gsLst>
          <a:lin ang="5400000" scaled="0"/>
        </a:gradFill>
        <a:effectLst/>
      </p:bgPr>
    </p:bg>
    <p:spTree>
      <p:nvGrpSpPr>
        <p:cNvPr id="1" name=""/>
        <p:cNvGrpSpPr/>
        <p:nvPr/>
      </p:nvGrpSpPr>
      <p:grpSpPr>
        <a:xfrm>
          <a:off x="0" y="0"/>
          <a:ext cx="0" cy="0"/>
          <a:chOff x="0" y="0"/>
          <a:chExt cx="0" cy="0"/>
        </a:xfrm>
      </p:grpSpPr>
      <p:pic>
        <p:nvPicPr>
          <p:cNvPr id="3074" name="Picture 2" descr="蓝色 线条 装饰元素免抠png图片壁纸">
            <a:extLst>
              <a:ext uri="{FF2B5EF4-FFF2-40B4-BE49-F238E27FC236}">
                <a16:creationId xmlns:a16="http://schemas.microsoft.com/office/drawing/2014/main" id="{20B862A5-9F39-D8FB-A917-77D927E754C4}"/>
              </a:ext>
            </a:extLst>
          </p:cNvPr>
          <p:cNvPicPr>
            <a:picLocks noChangeAspect="1" noChangeArrowheads="1"/>
          </p:cNvPicPr>
          <p:nvPr/>
        </p:nvPicPr>
        <p:blipFill>
          <a:blip r:embed="rId2" cstate="screen">
            <a:alphaModFix amt="3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rot="5851524">
            <a:off x="3816623" y="130159"/>
            <a:ext cx="2883829" cy="1444858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73D15C4-F671-3566-1CFA-831EADA3C56C}"/>
              </a:ext>
            </a:extLst>
          </p:cNvPr>
          <p:cNvSpPr txBox="1"/>
          <p:nvPr/>
        </p:nvSpPr>
        <p:spPr>
          <a:xfrm>
            <a:off x="660400" y="425594"/>
            <a:ext cx="5740400" cy="430887"/>
          </a:xfrm>
          <a:prstGeom prst="rect">
            <a:avLst/>
          </a:prstGeom>
          <a:noFill/>
        </p:spPr>
        <p:txBody>
          <a:bodyPr wrap="square" lIns="0" tIns="0" rIns="0" bIns="0">
            <a:spAutoFit/>
          </a:bodyPr>
          <a:lstStyle/>
          <a:p>
            <a:r>
              <a:rPr lang="zh-CN" altLang="en-US" sz="2800" b="1" dirty="0">
                <a:solidFill>
                  <a:schemeClr val="bg1"/>
                </a:solidFill>
                <a:latin typeface="思源黑体 Heavy" panose="020B0A00000000000000" pitchFamily="34" charset="-122"/>
                <a:ea typeface="思源黑体 Heavy" panose="020B0A00000000000000" pitchFamily="34" charset="-122"/>
              </a:rPr>
              <a:t>智慧出行背景</a:t>
            </a:r>
          </a:p>
        </p:txBody>
      </p:sp>
      <p:sp>
        <p:nvSpPr>
          <p:cNvPr id="5" name="文本框 4">
            <a:extLst>
              <a:ext uri="{FF2B5EF4-FFF2-40B4-BE49-F238E27FC236}">
                <a16:creationId xmlns:a16="http://schemas.microsoft.com/office/drawing/2014/main" id="{6965B705-8ECE-2369-A066-8D97F972D4A5}"/>
              </a:ext>
            </a:extLst>
          </p:cNvPr>
          <p:cNvSpPr txBox="1"/>
          <p:nvPr/>
        </p:nvSpPr>
        <p:spPr>
          <a:xfrm>
            <a:off x="660399" y="259435"/>
            <a:ext cx="6226175" cy="169277"/>
          </a:xfrm>
          <a:prstGeom prst="rect">
            <a:avLst/>
          </a:prstGeom>
          <a:noFill/>
        </p:spPr>
        <p:txBody>
          <a:bodyPr wrap="square" lIns="0" tIns="0" rIns="0" bIns="0">
            <a:spAutoFit/>
          </a:bodyPr>
          <a:lstStyle/>
          <a:p>
            <a:r>
              <a:rPr lang="en-US" altLang="zh-CN" sz="1100" b="1" dirty="0">
                <a:solidFill>
                  <a:schemeClr val="bg1">
                    <a:alpha val="60000"/>
                  </a:schemeClr>
                </a:solidFill>
                <a:latin typeface="思源黑体 Medium" panose="020B0600000000000000" pitchFamily="34" charset="-122"/>
                <a:ea typeface="思源黑体 Medium" panose="020B0600000000000000" pitchFamily="34" charset="-122"/>
              </a:rPr>
              <a:t>Smart Travel Background</a:t>
            </a:r>
          </a:p>
        </p:txBody>
      </p:sp>
      <p:sp>
        <p:nvSpPr>
          <p:cNvPr id="16" name="任意多边形: 形状 15">
            <a:extLst>
              <a:ext uri="{FF2B5EF4-FFF2-40B4-BE49-F238E27FC236}">
                <a16:creationId xmlns:a16="http://schemas.microsoft.com/office/drawing/2014/main" id="{A0607A16-3816-B7E5-94C8-938318EADCC9}"/>
              </a:ext>
            </a:extLst>
          </p:cNvPr>
          <p:cNvSpPr/>
          <p:nvPr/>
        </p:nvSpPr>
        <p:spPr>
          <a:xfrm>
            <a:off x="3445784" y="2229437"/>
            <a:ext cx="8073116" cy="3821206"/>
          </a:xfrm>
          <a:custGeom>
            <a:avLst/>
            <a:gdLst>
              <a:gd name="connsiteX0" fmla="*/ 955302 w 8073116"/>
              <a:gd name="connsiteY0" fmla="*/ 0 h 3821206"/>
              <a:gd name="connsiteX1" fmla="*/ 8073116 w 8073116"/>
              <a:gd name="connsiteY1" fmla="*/ 0 h 3821206"/>
              <a:gd name="connsiteX2" fmla="*/ 7863939 w 8073116"/>
              <a:gd name="connsiteY2" fmla="*/ 836709 h 3821206"/>
              <a:gd name="connsiteX3" fmla="*/ 7850203 w 8073116"/>
              <a:gd name="connsiteY3" fmla="*/ 832445 h 3821206"/>
              <a:gd name="connsiteX4" fmla="*/ 7813090 w 8073116"/>
              <a:gd name="connsiteY4" fmla="*/ 828704 h 3821206"/>
              <a:gd name="connsiteX5" fmla="*/ 7628939 w 8073116"/>
              <a:gd name="connsiteY5" fmla="*/ 1012855 h 3821206"/>
              <a:gd name="connsiteX6" fmla="*/ 7741410 w 8073116"/>
              <a:gd name="connsiteY6" fmla="*/ 1182535 h 3821206"/>
              <a:gd name="connsiteX7" fmla="*/ 7774885 w 8073116"/>
              <a:gd name="connsiteY7" fmla="*/ 1192926 h 3821206"/>
              <a:gd name="connsiteX8" fmla="*/ 7117815 w 8073116"/>
              <a:gd name="connsiteY8" fmla="*/ 3821206 h 3821206"/>
              <a:gd name="connsiteX9" fmla="*/ 0 w 8073116"/>
              <a:gd name="connsiteY9" fmla="*/ 3821206 h 3821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3116" h="3821206">
                <a:moveTo>
                  <a:pt x="955302" y="0"/>
                </a:moveTo>
                <a:lnTo>
                  <a:pt x="8073116" y="0"/>
                </a:lnTo>
                <a:lnTo>
                  <a:pt x="7863939" y="836709"/>
                </a:lnTo>
                <a:lnTo>
                  <a:pt x="7850203" y="832445"/>
                </a:lnTo>
                <a:cubicBezTo>
                  <a:pt x="7838215" y="829992"/>
                  <a:pt x="7825803" y="828704"/>
                  <a:pt x="7813090" y="828704"/>
                </a:cubicBezTo>
                <a:cubicBezTo>
                  <a:pt x="7711386" y="828704"/>
                  <a:pt x="7628939" y="911151"/>
                  <a:pt x="7628939" y="1012855"/>
                </a:cubicBezTo>
                <a:cubicBezTo>
                  <a:pt x="7628939" y="1089133"/>
                  <a:pt x="7675315" y="1154579"/>
                  <a:pt x="7741410" y="1182535"/>
                </a:cubicBezTo>
                <a:lnTo>
                  <a:pt x="7774885" y="1192926"/>
                </a:lnTo>
                <a:lnTo>
                  <a:pt x="7117815" y="3821206"/>
                </a:lnTo>
                <a:lnTo>
                  <a:pt x="0" y="38212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ans-HK" altLang="en-US"/>
          </a:p>
        </p:txBody>
      </p:sp>
      <p:pic>
        <p:nvPicPr>
          <p:cNvPr id="2052" name="Picture 4" descr="活动促销漂浮背景PNG免抠元素 (102)">
            <a:extLst>
              <a:ext uri="{FF2B5EF4-FFF2-40B4-BE49-F238E27FC236}">
                <a16:creationId xmlns:a16="http://schemas.microsoft.com/office/drawing/2014/main" id="{0663CCE1-2D89-B9DF-F92F-5AECDB56D72D}"/>
              </a:ext>
            </a:extLst>
          </p:cNvPr>
          <p:cNvPicPr>
            <a:picLocks noChangeAspect="1" noChangeArrowheads="1"/>
          </p:cNvPicPr>
          <p:nvPr/>
        </p:nvPicPr>
        <p:blipFill rotWithShape="1">
          <a:blip r:embed="rId4" cstate="screen">
            <a:duotone>
              <a:prstClr val="black"/>
              <a:srgbClr val="233972">
                <a:tint val="45000"/>
                <a:satMod val="400000"/>
              </a:srgbClr>
            </a:duotone>
            <a:alphaModFix amt="14000"/>
            <a:extLst>
              <a:ext uri="{28A0092B-C50C-407E-A947-70E740481C1C}">
                <a14:useLocalDpi xmlns:a14="http://schemas.microsoft.com/office/drawing/2010/main"/>
              </a:ext>
            </a:extLst>
          </a:blip>
          <a:srcRect/>
          <a:stretch/>
        </p:blipFill>
        <p:spPr bwMode="auto">
          <a:xfrm>
            <a:off x="3648237" y="2246478"/>
            <a:ext cx="6861306" cy="3804165"/>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descr="夜晚亮着灯的汽车&#10;&#10;中度可信度描述已自动生成">
            <a:extLst>
              <a:ext uri="{FF2B5EF4-FFF2-40B4-BE49-F238E27FC236}">
                <a16:creationId xmlns:a16="http://schemas.microsoft.com/office/drawing/2014/main" id="{7F4B269C-6816-6B74-CEA7-31B97B7450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0399" y="1517152"/>
            <a:ext cx="6317264" cy="3711389"/>
          </a:xfrm>
          <a:prstGeom prst="parallelogram">
            <a:avLst>
              <a:gd name="adj" fmla="val 23349"/>
            </a:avLst>
          </a:prstGeom>
          <a:ln w="25400">
            <a:gradFill>
              <a:gsLst>
                <a:gs pos="0">
                  <a:schemeClr val="bg1"/>
                </a:gs>
                <a:gs pos="100000">
                  <a:schemeClr val="bg1">
                    <a:alpha val="0"/>
                  </a:schemeClr>
                </a:gs>
              </a:gsLst>
              <a:lin ang="5400000" scaled="1"/>
            </a:gradFill>
          </a:ln>
          <a:effectLst>
            <a:outerShdw dist="393700" dir="2700000" algn="tl" rotWithShape="0">
              <a:prstClr val="black">
                <a:alpha val="2000"/>
              </a:prstClr>
            </a:outerShdw>
          </a:effectLst>
        </p:spPr>
      </p:pic>
      <p:sp>
        <p:nvSpPr>
          <p:cNvPr id="10" name="文本框 9">
            <a:extLst>
              <a:ext uri="{FF2B5EF4-FFF2-40B4-BE49-F238E27FC236}">
                <a16:creationId xmlns:a16="http://schemas.microsoft.com/office/drawing/2014/main" id="{F1E1CFE7-F4CE-A439-6FC2-7BF5BC9EB5ED}"/>
              </a:ext>
            </a:extLst>
          </p:cNvPr>
          <p:cNvSpPr txBox="1"/>
          <p:nvPr/>
        </p:nvSpPr>
        <p:spPr>
          <a:xfrm>
            <a:off x="6383808" y="3461657"/>
            <a:ext cx="4513943" cy="2222119"/>
          </a:xfrm>
          <a:prstGeom prst="rect">
            <a:avLst/>
          </a:prstGeom>
          <a:noFill/>
        </p:spPr>
        <p:txBody>
          <a:bodyPr wrap="square" lIns="0" tIns="0" rIns="0" bIns="0" rtlCol="0">
            <a:prstTxWarp prst="textPlain">
              <a:avLst>
                <a:gd name="adj" fmla="val 44658"/>
              </a:avLst>
            </a:prstTxWarp>
            <a:spAutoFit/>
          </a:bodyPr>
          <a:lstStyle/>
          <a:p>
            <a:pPr indent="457200">
              <a:lnSpc>
                <a:spcPct val="120000"/>
              </a:lnSpc>
            </a:pPr>
            <a:r>
              <a:rPr lang="zh-CN" altLang="en-US" sz="1600" dirty="0">
                <a:solidFill>
                  <a:srgbClr val="233972"/>
                </a:solidFill>
                <a:latin typeface="思源黑体 CN Medium" panose="020B0600000000000000" pitchFamily="34" charset="-122"/>
                <a:ea typeface="思源黑体 CN Medium" panose="020B0600000000000000" pitchFamily="34" charset="-122"/>
              </a:rPr>
              <a:t>随着汽车数量的增加和城市人口密度的增大，以往利用道路扩张缓解出行压力的效果已经越来越不明显在这一背景下，着营出行方式无疑是解失这何题的新出路，务动互联网、物除、大数 云计算与云服务等技术，出行市人群提供展违出</a:t>
            </a:r>
            <a:r>
              <a:rPr lang="en-US" altLang="zh-CN" sz="1600" dirty="0">
                <a:solidFill>
                  <a:srgbClr val="233972"/>
                </a:solidFill>
                <a:latin typeface="思源黑体 CN Medium" panose="020B0600000000000000" pitchFamily="34" charset="-122"/>
                <a:ea typeface="思源黑体 CN Medium" panose="020B0600000000000000" pitchFamily="34" charset="-122"/>
              </a:rPr>
              <a:t>6</a:t>
            </a:r>
            <a:r>
              <a:rPr lang="zh-CN" altLang="en-US" sz="1600" dirty="0">
                <a:solidFill>
                  <a:srgbClr val="233972"/>
                </a:solidFill>
                <a:latin typeface="思源黑体 CN Medium" panose="020B0600000000000000" pitchFamily="34" charset="-122"/>
                <a:ea typeface="思源黑体 CN Medium" panose="020B0600000000000000" pitchFamily="34" charset="-122"/>
              </a:rPr>
              <a:t>方式的同时，也开的了前景广图的放资消费市场，其中，短经智营出行的市场空间巨大，专车市场规模达到千亿级别。</a:t>
            </a:r>
            <a:endParaRPr lang="zh-Hans-HK" altLang="en-US" sz="1600" dirty="0">
              <a:solidFill>
                <a:srgbClr val="233972"/>
              </a:solidFill>
              <a:latin typeface="思源黑体 CN Medium" panose="020B0600000000000000" pitchFamily="34" charset="-122"/>
              <a:ea typeface="思源黑体 CN Medium" panose="020B0600000000000000" pitchFamily="34" charset="-122"/>
            </a:endParaRPr>
          </a:p>
        </p:txBody>
      </p:sp>
      <p:cxnSp>
        <p:nvCxnSpPr>
          <p:cNvPr id="12" name="直接连接符 11">
            <a:extLst>
              <a:ext uri="{FF2B5EF4-FFF2-40B4-BE49-F238E27FC236}">
                <a16:creationId xmlns:a16="http://schemas.microsoft.com/office/drawing/2014/main" id="{7C78D828-FEC1-A420-81F3-0EC34CA43861}"/>
              </a:ext>
            </a:extLst>
          </p:cNvPr>
          <p:cNvCxnSpPr/>
          <p:nvPr/>
        </p:nvCxnSpPr>
        <p:spPr>
          <a:xfrm>
            <a:off x="6977663" y="3259567"/>
            <a:ext cx="3920088" cy="0"/>
          </a:xfrm>
          <a:prstGeom prst="line">
            <a:avLst/>
          </a:prstGeom>
          <a:ln>
            <a:solidFill>
              <a:srgbClr val="233972"/>
            </a:solidFill>
            <a:prstDash val="lg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455BC981-6A7B-9AB9-45A3-32720CF484FD}"/>
              </a:ext>
            </a:extLst>
          </p:cNvPr>
          <p:cNvSpPr txBox="1"/>
          <p:nvPr/>
        </p:nvSpPr>
        <p:spPr>
          <a:xfrm>
            <a:off x="7142715" y="2624570"/>
            <a:ext cx="1603139" cy="320630"/>
          </a:xfrm>
          <a:prstGeom prst="rect">
            <a:avLst/>
          </a:prstGeom>
          <a:noFill/>
        </p:spPr>
        <p:txBody>
          <a:bodyPr wrap="square" lIns="0" tIns="0" rIns="0" bIns="0" rtlCol="0">
            <a:prstTxWarp prst="textPlain">
              <a:avLst>
                <a:gd name="adj" fmla="val 47332"/>
              </a:avLst>
            </a:prstTxWarp>
            <a:spAutoFit/>
          </a:bodyPr>
          <a:lstStyle/>
          <a:p>
            <a:pPr>
              <a:lnSpc>
                <a:spcPct val="120000"/>
              </a:lnSpc>
            </a:pPr>
            <a:r>
              <a:rPr lang="zh-CN" altLang="en-US" sz="2400" dirty="0">
                <a:solidFill>
                  <a:srgbClr val="233972"/>
                </a:solidFill>
                <a:effectLst>
                  <a:outerShdw blurRad="50800" dist="38100" dir="5400000" algn="t" rotWithShape="0">
                    <a:srgbClr val="233972">
                      <a:alpha val="40000"/>
                    </a:srgbClr>
                  </a:outerShdw>
                </a:effectLst>
                <a:latin typeface="思源黑体 CN Heavy" panose="020B0A00000000000000" pitchFamily="34" charset="-122"/>
                <a:ea typeface="思源黑体 CN Heavy" panose="020B0A00000000000000" pitchFamily="34" charset="-122"/>
              </a:rPr>
              <a:t>汽车现</a:t>
            </a:r>
            <a:r>
              <a:rPr lang="zh-CN" altLang="en-US" sz="2400" dirty="0">
                <a:solidFill>
                  <a:srgbClr val="233972"/>
                </a:solidFill>
                <a:latin typeface="思源黑体 CN Heavy" panose="020B0A00000000000000" pitchFamily="34" charset="-122"/>
                <a:ea typeface="思源黑体 CN Heavy" panose="020B0A00000000000000" pitchFamily="34" charset="-122"/>
              </a:rPr>
              <a:t>状</a:t>
            </a:r>
            <a:endParaRPr lang="zh-Hans-HK" altLang="en-US" sz="2400" dirty="0">
              <a:solidFill>
                <a:srgbClr val="233972"/>
              </a:solidFill>
              <a:latin typeface="思源黑体 CN Heavy" panose="020B0A00000000000000" pitchFamily="34" charset="-122"/>
              <a:ea typeface="思源黑体 CN Heavy" panose="020B0A00000000000000" pitchFamily="34" charset="-122"/>
            </a:endParaRPr>
          </a:p>
        </p:txBody>
      </p:sp>
      <p:sp>
        <p:nvSpPr>
          <p:cNvPr id="14" name="文本框 13">
            <a:extLst>
              <a:ext uri="{FF2B5EF4-FFF2-40B4-BE49-F238E27FC236}">
                <a16:creationId xmlns:a16="http://schemas.microsoft.com/office/drawing/2014/main" id="{D1B147A2-B589-BB11-DFAB-AFB995BA0F46}"/>
              </a:ext>
            </a:extLst>
          </p:cNvPr>
          <p:cNvSpPr txBox="1"/>
          <p:nvPr/>
        </p:nvSpPr>
        <p:spPr>
          <a:xfrm>
            <a:off x="7409317" y="2487926"/>
            <a:ext cx="2292487" cy="276999"/>
          </a:xfrm>
          <a:prstGeom prst="rect">
            <a:avLst/>
          </a:prstGeom>
          <a:noFill/>
        </p:spPr>
        <p:txBody>
          <a:bodyPr wrap="none" lIns="0" tIns="0" rIns="0" bIns="0" rtlCol="0">
            <a:spAutoFit/>
          </a:bodyPr>
          <a:lstStyle/>
          <a:p>
            <a:r>
              <a:rPr lang="en-US" altLang="zh-Hans-HK" sz="1800" dirty="0">
                <a:ln w="3175">
                  <a:gradFill>
                    <a:gsLst>
                      <a:gs pos="0">
                        <a:srgbClr val="233972"/>
                      </a:gs>
                      <a:gs pos="100000">
                        <a:srgbClr val="233972">
                          <a:alpha val="0"/>
                        </a:srgbClr>
                      </a:gs>
                    </a:gsLst>
                    <a:lin ang="5400000" scaled="1"/>
                  </a:gradFill>
                </a:ln>
                <a:gradFill>
                  <a:gsLst>
                    <a:gs pos="0">
                      <a:srgbClr val="233972">
                        <a:alpha val="5000"/>
                      </a:srgbClr>
                    </a:gs>
                    <a:gs pos="100000">
                      <a:srgbClr val="233972">
                        <a:lumMod val="83000"/>
                        <a:lumOff val="17000"/>
                        <a:alpha val="0"/>
                      </a:srgbClr>
                    </a:gs>
                  </a:gsLst>
                  <a:lin ang="5400000" scaled="0"/>
                </a:gradFill>
                <a:latin typeface="思源黑体 CN Heavy" panose="020B0A00000000000000" pitchFamily="34" charset="-122"/>
                <a:ea typeface="思源黑体 CN Heavy" panose="020B0A00000000000000" pitchFamily="34" charset="-122"/>
              </a:rPr>
              <a:t>QICHEXIANZHUANG</a:t>
            </a:r>
            <a:endParaRPr lang="zh-Hans-HK" altLang="en-US" sz="1800" dirty="0">
              <a:ln w="3175">
                <a:gradFill>
                  <a:gsLst>
                    <a:gs pos="0">
                      <a:srgbClr val="233972"/>
                    </a:gs>
                    <a:gs pos="100000">
                      <a:srgbClr val="233972">
                        <a:alpha val="0"/>
                      </a:srgbClr>
                    </a:gs>
                  </a:gsLst>
                  <a:lin ang="5400000" scaled="1"/>
                </a:gradFill>
              </a:ln>
              <a:gradFill>
                <a:gsLst>
                  <a:gs pos="0">
                    <a:srgbClr val="233972">
                      <a:alpha val="5000"/>
                    </a:srgbClr>
                  </a:gs>
                  <a:gs pos="100000">
                    <a:srgbClr val="233972">
                      <a:lumMod val="83000"/>
                      <a:lumOff val="17000"/>
                      <a:alpha val="0"/>
                    </a:srgbClr>
                  </a:gs>
                </a:gsLst>
                <a:lin ang="5400000" scaled="0"/>
              </a:gradFill>
              <a:latin typeface="思源黑体 CN Heavy" panose="020B0A00000000000000" pitchFamily="34" charset="-122"/>
              <a:ea typeface="思源黑体 CN Heavy" panose="020B0A00000000000000" pitchFamily="34" charset="-122"/>
            </a:endParaRPr>
          </a:p>
        </p:txBody>
      </p:sp>
    </p:spTree>
    <p:extLst>
      <p:ext uri="{BB962C8B-B14F-4D97-AF65-F5344CB8AC3E}">
        <p14:creationId xmlns:p14="http://schemas.microsoft.com/office/powerpoint/2010/main" val="32128526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233972"/>
            </a:gs>
            <a:gs pos="100000">
              <a:srgbClr val="233972">
                <a:lumMod val="83000"/>
                <a:lumOff val="17000"/>
              </a:srgbClr>
            </a:gs>
          </a:gsLst>
          <a:lin ang="5400000" scaled="0"/>
        </a:gradFill>
        <a:effectLst/>
      </p:bgPr>
    </p:bg>
    <p:spTree>
      <p:nvGrpSpPr>
        <p:cNvPr id="1" name=""/>
        <p:cNvGrpSpPr/>
        <p:nvPr/>
      </p:nvGrpSpPr>
      <p:grpSpPr>
        <a:xfrm>
          <a:off x="0" y="0"/>
          <a:ext cx="0" cy="0"/>
          <a:chOff x="0" y="0"/>
          <a:chExt cx="0" cy="0"/>
        </a:xfrm>
      </p:grpSpPr>
      <p:pic>
        <p:nvPicPr>
          <p:cNvPr id="3074" name="Picture 2" descr="蓝色 线条 装饰元素免抠png图片壁纸">
            <a:extLst>
              <a:ext uri="{FF2B5EF4-FFF2-40B4-BE49-F238E27FC236}">
                <a16:creationId xmlns:a16="http://schemas.microsoft.com/office/drawing/2014/main" id="{20B862A5-9F39-D8FB-A917-77D927E754C4}"/>
              </a:ext>
            </a:extLst>
          </p:cNvPr>
          <p:cNvPicPr>
            <a:picLocks noChangeAspect="1" noChangeArrowheads="1"/>
          </p:cNvPicPr>
          <p:nvPr/>
        </p:nvPicPr>
        <p:blipFill>
          <a:blip r:embed="rId2" cstate="screen">
            <a:alphaModFix amt="3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rot="5851524">
            <a:off x="3816623" y="130159"/>
            <a:ext cx="2883829" cy="1444858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73D15C4-F671-3566-1CFA-831EADA3C56C}"/>
              </a:ext>
            </a:extLst>
          </p:cNvPr>
          <p:cNvSpPr txBox="1"/>
          <p:nvPr/>
        </p:nvSpPr>
        <p:spPr>
          <a:xfrm>
            <a:off x="660400" y="425594"/>
            <a:ext cx="5740400" cy="430887"/>
          </a:xfrm>
          <a:prstGeom prst="rect">
            <a:avLst/>
          </a:prstGeom>
          <a:noFill/>
        </p:spPr>
        <p:txBody>
          <a:bodyPr wrap="square" lIns="0" tIns="0" rIns="0" bIns="0">
            <a:spAutoFit/>
          </a:bodyPr>
          <a:lstStyle/>
          <a:p>
            <a:r>
              <a:rPr lang="zh-CN" altLang="en-US" sz="2800" b="1" dirty="0">
                <a:solidFill>
                  <a:schemeClr val="bg1"/>
                </a:solidFill>
                <a:latin typeface="思源黑体 Heavy" panose="020B0A00000000000000" pitchFamily="34" charset="-122"/>
                <a:ea typeface="思源黑体 Heavy" panose="020B0A00000000000000" pitchFamily="34" charset="-122"/>
              </a:rPr>
              <a:t>智慧出行特点</a:t>
            </a:r>
          </a:p>
        </p:txBody>
      </p:sp>
      <p:sp>
        <p:nvSpPr>
          <p:cNvPr id="5" name="文本框 4">
            <a:extLst>
              <a:ext uri="{FF2B5EF4-FFF2-40B4-BE49-F238E27FC236}">
                <a16:creationId xmlns:a16="http://schemas.microsoft.com/office/drawing/2014/main" id="{6965B705-8ECE-2369-A066-8D97F972D4A5}"/>
              </a:ext>
            </a:extLst>
          </p:cNvPr>
          <p:cNvSpPr txBox="1"/>
          <p:nvPr/>
        </p:nvSpPr>
        <p:spPr>
          <a:xfrm>
            <a:off x="660399" y="259435"/>
            <a:ext cx="6226175" cy="169277"/>
          </a:xfrm>
          <a:prstGeom prst="rect">
            <a:avLst/>
          </a:prstGeom>
          <a:noFill/>
        </p:spPr>
        <p:txBody>
          <a:bodyPr wrap="square" lIns="0" tIns="0" rIns="0" bIns="0">
            <a:spAutoFit/>
          </a:bodyPr>
          <a:lstStyle/>
          <a:p>
            <a:r>
              <a:rPr lang="en-US" altLang="zh-CN" sz="1100" b="1" dirty="0">
                <a:solidFill>
                  <a:schemeClr val="bg1">
                    <a:alpha val="60000"/>
                  </a:schemeClr>
                </a:solidFill>
                <a:latin typeface="思源黑体 Medium" panose="020B0600000000000000" pitchFamily="34" charset="-122"/>
                <a:ea typeface="思源黑体 Medium" panose="020B0600000000000000" pitchFamily="34" charset="-122"/>
              </a:rPr>
              <a:t>Smart Travel Features</a:t>
            </a:r>
          </a:p>
        </p:txBody>
      </p:sp>
      <p:grpSp>
        <p:nvGrpSpPr>
          <p:cNvPr id="49" name="组合 48">
            <a:extLst>
              <a:ext uri="{FF2B5EF4-FFF2-40B4-BE49-F238E27FC236}">
                <a16:creationId xmlns:a16="http://schemas.microsoft.com/office/drawing/2014/main" id="{7D574F07-EFC6-F715-5820-1C0BF72F0AD1}"/>
              </a:ext>
            </a:extLst>
          </p:cNvPr>
          <p:cNvGrpSpPr/>
          <p:nvPr/>
        </p:nvGrpSpPr>
        <p:grpSpPr>
          <a:xfrm>
            <a:off x="769726" y="1308101"/>
            <a:ext cx="2858740" cy="4445000"/>
            <a:chOff x="769726" y="1308101"/>
            <a:chExt cx="2858740" cy="4445000"/>
          </a:xfrm>
        </p:grpSpPr>
        <p:sp>
          <p:nvSpPr>
            <p:cNvPr id="3" name="矩形: 圆角 2">
              <a:extLst>
                <a:ext uri="{FF2B5EF4-FFF2-40B4-BE49-F238E27FC236}">
                  <a16:creationId xmlns:a16="http://schemas.microsoft.com/office/drawing/2014/main" id="{73ABBA44-8277-B414-B074-DDBB9CF583AE}"/>
                </a:ext>
              </a:extLst>
            </p:cNvPr>
            <p:cNvSpPr/>
            <p:nvPr/>
          </p:nvSpPr>
          <p:spPr>
            <a:xfrm>
              <a:off x="769726" y="1308101"/>
              <a:ext cx="2858740" cy="3892819"/>
            </a:xfrm>
            <a:prstGeom prst="roundRect">
              <a:avLst>
                <a:gd name="adj" fmla="val 6117"/>
              </a:avLst>
            </a:prstGeom>
            <a:gradFill flip="none" rotWithShape="1">
              <a:gsLst>
                <a:gs pos="0">
                  <a:schemeClr val="bg1">
                    <a:lumMod val="95000"/>
                  </a:schemeClr>
                </a:gs>
                <a:gs pos="100000">
                  <a:schemeClr val="bg1"/>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字魂105号-简雅黑"/>
                <a:cs typeface="+mn-ea"/>
                <a:sym typeface="+mn-lt"/>
              </a:endParaRPr>
            </a:p>
          </p:txBody>
        </p:sp>
        <p:sp>
          <p:nvSpPr>
            <p:cNvPr id="4" name="矩形: 圆角 3">
              <a:extLst>
                <a:ext uri="{FF2B5EF4-FFF2-40B4-BE49-F238E27FC236}">
                  <a16:creationId xmlns:a16="http://schemas.microsoft.com/office/drawing/2014/main" id="{4D0C54F4-59F2-3D92-0711-444843D38D57}"/>
                </a:ext>
              </a:extLst>
            </p:cNvPr>
            <p:cNvSpPr/>
            <p:nvPr/>
          </p:nvSpPr>
          <p:spPr>
            <a:xfrm>
              <a:off x="769726" y="1860282"/>
              <a:ext cx="2858740" cy="3892819"/>
            </a:xfrm>
            <a:prstGeom prst="roundRect">
              <a:avLst>
                <a:gd name="adj" fmla="val 6117"/>
              </a:avLst>
            </a:prstGeom>
            <a:solidFill>
              <a:sysClr val="window" lastClr="FFFFFF"/>
            </a:solidFill>
            <a:ln w="31750" cap="flat" cmpd="sng" algn="ctr">
              <a:solidFill>
                <a:srgbClr val="23397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字魂105号-简雅黑"/>
                <a:cs typeface="+mn-ea"/>
                <a:sym typeface="+mn-lt"/>
              </a:endParaRPr>
            </a:p>
          </p:txBody>
        </p:sp>
        <p:sp>
          <p:nvSpPr>
            <p:cNvPr id="6" name="文本框 5">
              <a:extLst>
                <a:ext uri="{FF2B5EF4-FFF2-40B4-BE49-F238E27FC236}">
                  <a16:creationId xmlns:a16="http://schemas.microsoft.com/office/drawing/2014/main" id="{580BA24D-6452-93C5-C554-2D8C8EE11C99}"/>
                </a:ext>
              </a:extLst>
            </p:cNvPr>
            <p:cNvSpPr txBox="1"/>
            <p:nvPr/>
          </p:nvSpPr>
          <p:spPr>
            <a:xfrm>
              <a:off x="1150339" y="1393861"/>
              <a:ext cx="2097515" cy="461665"/>
            </a:xfrm>
            <a:prstGeom prst="rect">
              <a:avLst/>
            </a:prstGeom>
            <a:noFill/>
          </p:spPr>
          <p:txBody>
            <a:bodyPr wrap="square" rtlCol="0">
              <a:spAutoFit/>
            </a:bodyPr>
            <a:lstStyle/>
            <a:p>
              <a:pPr algn="ctr">
                <a:defRPr/>
              </a:pPr>
              <a:r>
                <a:rPr lang="zh-CN" altLang="en-US" sz="2400" dirty="0">
                  <a:solidFill>
                    <a:srgbClr val="233972"/>
                  </a:solidFill>
                  <a:latin typeface="思源黑体 CN Heavy" panose="020B0A00000000000000" pitchFamily="34" charset="-122"/>
                  <a:ea typeface="思源黑体 CN Heavy" panose="020B0A00000000000000" pitchFamily="34" charset="-122"/>
                  <a:cs typeface="+mn-ea"/>
                  <a:sym typeface="+mn-lt"/>
                </a:rPr>
                <a:t>第一个</a:t>
              </a:r>
            </a:p>
          </p:txBody>
        </p:sp>
        <p:sp>
          <p:nvSpPr>
            <p:cNvPr id="7" name="文本框 6">
              <a:extLst>
                <a:ext uri="{FF2B5EF4-FFF2-40B4-BE49-F238E27FC236}">
                  <a16:creationId xmlns:a16="http://schemas.microsoft.com/office/drawing/2014/main" id="{2331190C-B3B5-D2FC-215A-D7BA77AF803C}"/>
                </a:ext>
              </a:extLst>
            </p:cNvPr>
            <p:cNvSpPr txBox="1"/>
            <p:nvPr/>
          </p:nvSpPr>
          <p:spPr>
            <a:xfrm>
              <a:off x="948378" y="2234004"/>
              <a:ext cx="2519825" cy="2197522"/>
            </a:xfrm>
            <a:prstGeom prst="rect">
              <a:avLst/>
            </a:prstGeom>
            <a:noFill/>
          </p:spPr>
          <p:txBody>
            <a:bodyPr wrap="square" rtlCol="0">
              <a:noAutofit/>
            </a:bodyPr>
            <a:lstStyle/>
            <a:p>
              <a:pPr algn="just">
                <a:lnSpc>
                  <a:spcPct val="120000"/>
                </a:lnSpc>
                <a:defRPr/>
              </a:pPr>
              <a:r>
                <a:rPr lang="zh-CN" altLang="en-US" dirty="0">
                  <a:solidFill>
                    <a:srgbClr val="233972"/>
                  </a:solidFill>
                  <a:latin typeface="思源黑体 CN Medium" panose="020B0600000000000000" pitchFamily="34" charset="-122"/>
                  <a:ea typeface="思源黑体 CN Medium" panose="020B0600000000000000" pitchFamily="34" charset="-122"/>
                  <a:sym typeface="+mn-lt"/>
                </a:rPr>
                <a:t>以信息的收集、处理、发布、交换、分析、利用为主线，为交通参与者提供多样性的服务。</a:t>
              </a:r>
            </a:p>
          </p:txBody>
        </p:sp>
      </p:grpSp>
      <p:sp>
        <p:nvSpPr>
          <p:cNvPr id="48" name="文本框 47">
            <a:extLst>
              <a:ext uri="{FF2B5EF4-FFF2-40B4-BE49-F238E27FC236}">
                <a16:creationId xmlns:a16="http://schemas.microsoft.com/office/drawing/2014/main" id="{B9728730-6F28-AECA-81CD-5B4A0BCD9E3D}"/>
              </a:ext>
            </a:extLst>
          </p:cNvPr>
          <p:cNvSpPr txBox="1"/>
          <p:nvPr/>
        </p:nvSpPr>
        <p:spPr>
          <a:xfrm>
            <a:off x="2812521" y="-3562350"/>
            <a:ext cx="5702829" cy="369332"/>
          </a:xfrm>
          <a:prstGeom prst="rect">
            <a:avLst/>
          </a:prstGeom>
          <a:noFill/>
        </p:spPr>
        <p:txBody>
          <a:bodyPr wrap="square" rtlCol="0">
            <a:spAutoFit/>
          </a:bodyPr>
          <a:lstStyle/>
          <a:p>
            <a:r>
              <a:rPr lang="zh-CN" altLang="en-US" dirty="0"/>
              <a:t>、</a:t>
            </a:r>
            <a:r>
              <a:rPr lang="en-US" altLang="zh-CN" dirty="0"/>
              <a:t>2</a:t>
            </a:r>
            <a:r>
              <a:rPr lang="zh-CN" altLang="en-US" dirty="0"/>
              <a:t>、</a:t>
            </a:r>
            <a:r>
              <a:rPr lang="en-US" altLang="zh-CN" dirty="0"/>
              <a:t>3</a:t>
            </a:r>
            <a:endParaRPr lang="zh-Hans-HK" altLang="en-US" dirty="0"/>
          </a:p>
        </p:txBody>
      </p:sp>
      <p:grpSp>
        <p:nvGrpSpPr>
          <p:cNvPr id="50" name="组合 49">
            <a:extLst>
              <a:ext uri="{FF2B5EF4-FFF2-40B4-BE49-F238E27FC236}">
                <a16:creationId xmlns:a16="http://schemas.microsoft.com/office/drawing/2014/main" id="{3CD49CE4-0209-5B67-149A-946E51C5FD61}"/>
              </a:ext>
            </a:extLst>
          </p:cNvPr>
          <p:cNvGrpSpPr/>
          <p:nvPr/>
        </p:nvGrpSpPr>
        <p:grpSpPr>
          <a:xfrm>
            <a:off x="4521670" y="1308101"/>
            <a:ext cx="2858740" cy="4445000"/>
            <a:chOff x="769726" y="1308101"/>
            <a:chExt cx="2858740" cy="4445000"/>
          </a:xfrm>
        </p:grpSpPr>
        <p:sp>
          <p:nvSpPr>
            <p:cNvPr id="51" name="矩形: 圆角 50">
              <a:extLst>
                <a:ext uri="{FF2B5EF4-FFF2-40B4-BE49-F238E27FC236}">
                  <a16:creationId xmlns:a16="http://schemas.microsoft.com/office/drawing/2014/main" id="{0CC344E0-76A2-1651-E41C-DEC79CF25639}"/>
                </a:ext>
              </a:extLst>
            </p:cNvPr>
            <p:cNvSpPr/>
            <p:nvPr/>
          </p:nvSpPr>
          <p:spPr>
            <a:xfrm>
              <a:off x="769726" y="1308101"/>
              <a:ext cx="2858740" cy="3892819"/>
            </a:xfrm>
            <a:prstGeom prst="roundRect">
              <a:avLst>
                <a:gd name="adj" fmla="val 6117"/>
              </a:avLst>
            </a:prstGeom>
            <a:gradFill flip="none" rotWithShape="1">
              <a:gsLst>
                <a:gs pos="0">
                  <a:schemeClr val="bg1">
                    <a:lumMod val="95000"/>
                  </a:schemeClr>
                </a:gs>
                <a:gs pos="100000">
                  <a:schemeClr val="bg1"/>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字魂105号-简雅黑"/>
                <a:cs typeface="+mn-ea"/>
                <a:sym typeface="+mn-lt"/>
              </a:endParaRPr>
            </a:p>
          </p:txBody>
        </p:sp>
        <p:sp>
          <p:nvSpPr>
            <p:cNvPr id="52" name="矩形: 圆角 51">
              <a:extLst>
                <a:ext uri="{FF2B5EF4-FFF2-40B4-BE49-F238E27FC236}">
                  <a16:creationId xmlns:a16="http://schemas.microsoft.com/office/drawing/2014/main" id="{456F1D52-2585-3A26-F68C-7B5433796B4D}"/>
                </a:ext>
              </a:extLst>
            </p:cNvPr>
            <p:cNvSpPr/>
            <p:nvPr/>
          </p:nvSpPr>
          <p:spPr>
            <a:xfrm>
              <a:off x="769726" y="1860282"/>
              <a:ext cx="2858740" cy="3892819"/>
            </a:xfrm>
            <a:prstGeom prst="roundRect">
              <a:avLst>
                <a:gd name="adj" fmla="val 6117"/>
              </a:avLst>
            </a:prstGeom>
            <a:solidFill>
              <a:sysClr val="window" lastClr="FFFFFF"/>
            </a:solidFill>
            <a:ln w="31750" cap="flat" cmpd="sng" algn="ctr">
              <a:solidFill>
                <a:srgbClr val="23397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字魂105号-简雅黑"/>
                <a:cs typeface="+mn-ea"/>
                <a:sym typeface="+mn-lt"/>
              </a:endParaRPr>
            </a:p>
          </p:txBody>
        </p:sp>
        <p:sp>
          <p:nvSpPr>
            <p:cNvPr id="53" name="文本框 52">
              <a:extLst>
                <a:ext uri="{FF2B5EF4-FFF2-40B4-BE49-F238E27FC236}">
                  <a16:creationId xmlns:a16="http://schemas.microsoft.com/office/drawing/2014/main" id="{44B5AA92-B496-AF64-A9CB-E3641414E9F0}"/>
                </a:ext>
              </a:extLst>
            </p:cNvPr>
            <p:cNvSpPr txBox="1"/>
            <p:nvPr/>
          </p:nvSpPr>
          <p:spPr>
            <a:xfrm>
              <a:off x="1150339" y="1393861"/>
              <a:ext cx="2097515" cy="461665"/>
            </a:xfrm>
            <a:prstGeom prst="rect">
              <a:avLst/>
            </a:prstGeom>
            <a:noFill/>
          </p:spPr>
          <p:txBody>
            <a:bodyPr wrap="square" rtlCol="0">
              <a:spAutoFit/>
            </a:bodyPr>
            <a:lstStyle/>
            <a:p>
              <a:pPr algn="ctr">
                <a:defRPr/>
              </a:pPr>
              <a:r>
                <a:rPr lang="zh-CN" altLang="en-US" sz="2400" dirty="0">
                  <a:solidFill>
                    <a:srgbClr val="233972"/>
                  </a:solidFill>
                  <a:latin typeface="思源黑体 CN Heavy" panose="020B0A00000000000000" pitchFamily="34" charset="-122"/>
                  <a:ea typeface="思源黑体 CN Heavy" panose="020B0A00000000000000" pitchFamily="34" charset="-122"/>
                  <a:cs typeface="+mn-ea"/>
                  <a:sym typeface="+mn-lt"/>
                </a:rPr>
                <a:t>第二个</a:t>
              </a:r>
            </a:p>
          </p:txBody>
        </p:sp>
        <p:sp>
          <p:nvSpPr>
            <p:cNvPr id="54" name="文本框 53">
              <a:extLst>
                <a:ext uri="{FF2B5EF4-FFF2-40B4-BE49-F238E27FC236}">
                  <a16:creationId xmlns:a16="http://schemas.microsoft.com/office/drawing/2014/main" id="{E37BE623-45CE-2B1A-E038-CD9C409BD46B}"/>
                </a:ext>
              </a:extLst>
            </p:cNvPr>
            <p:cNvSpPr txBox="1"/>
            <p:nvPr/>
          </p:nvSpPr>
          <p:spPr>
            <a:xfrm>
              <a:off x="948378" y="2155749"/>
              <a:ext cx="2519825" cy="2197522"/>
            </a:xfrm>
            <a:prstGeom prst="rect">
              <a:avLst/>
            </a:prstGeom>
            <a:noFill/>
          </p:spPr>
          <p:txBody>
            <a:bodyPr wrap="square" rtlCol="0">
              <a:noAutofit/>
            </a:bodyPr>
            <a:lstStyle/>
            <a:p>
              <a:pPr algn="just">
                <a:lnSpc>
                  <a:spcPct val="120000"/>
                </a:lnSpc>
                <a:defRPr/>
              </a:pPr>
              <a:r>
                <a:rPr lang="zh-CN" altLang="en-US" dirty="0">
                  <a:solidFill>
                    <a:srgbClr val="233972"/>
                  </a:solidFill>
                  <a:latin typeface="思源黑体 CN Medium" panose="020B0600000000000000" pitchFamily="34" charset="-122"/>
                  <a:ea typeface="思源黑体 CN Medium" panose="020B0600000000000000" pitchFamily="34" charset="-122"/>
                  <a:sym typeface="+mn-lt"/>
                </a:rPr>
                <a:t>在交通领城中充分运用物联网、云计算、人智、自动控制、移动互联网等技术，对交通管、交通运输，公众出行等等交通领域全方面以及交通建设管理全过程进行营控支挥</a:t>
              </a:r>
            </a:p>
          </p:txBody>
        </p:sp>
      </p:grpSp>
      <p:grpSp>
        <p:nvGrpSpPr>
          <p:cNvPr id="55" name="组合 54">
            <a:extLst>
              <a:ext uri="{FF2B5EF4-FFF2-40B4-BE49-F238E27FC236}">
                <a16:creationId xmlns:a16="http://schemas.microsoft.com/office/drawing/2014/main" id="{3F096235-E880-8F89-C8A0-39EB23296BA4}"/>
              </a:ext>
            </a:extLst>
          </p:cNvPr>
          <p:cNvGrpSpPr/>
          <p:nvPr/>
        </p:nvGrpSpPr>
        <p:grpSpPr>
          <a:xfrm>
            <a:off x="8273613" y="1308101"/>
            <a:ext cx="2858740" cy="4445000"/>
            <a:chOff x="769726" y="1308101"/>
            <a:chExt cx="2858740" cy="4445000"/>
          </a:xfrm>
        </p:grpSpPr>
        <p:sp>
          <p:nvSpPr>
            <p:cNvPr id="56" name="矩形: 圆角 55">
              <a:extLst>
                <a:ext uri="{FF2B5EF4-FFF2-40B4-BE49-F238E27FC236}">
                  <a16:creationId xmlns:a16="http://schemas.microsoft.com/office/drawing/2014/main" id="{DF17C90E-9CB7-EAE2-7EAB-C208B70147CB}"/>
                </a:ext>
              </a:extLst>
            </p:cNvPr>
            <p:cNvSpPr/>
            <p:nvPr/>
          </p:nvSpPr>
          <p:spPr>
            <a:xfrm>
              <a:off x="769726" y="1308101"/>
              <a:ext cx="2858740" cy="3892819"/>
            </a:xfrm>
            <a:prstGeom prst="roundRect">
              <a:avLst>
                <a:gd name="adj" fmla="val 6117"/>
              </a:avLst>
            </a:prstGeom>
            <a:gradFill flip="none" rotWithShape="1">
              <a:gsLst>
                <a:gs pos="0">
                  <a:schemeClr val="bg1">
                    <a:lumMod val="95000"/>
                  </a:schemeClr>
                </a:gs>
                <a:gs pos="100000">
                  <a:schemeClr val="bg1"/>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字魂105号-简雅黑"/>
                <a:cs typeface="+mn-ea"/>
                <a:sym typeface="+mn-lt"/>
              </a:endParaRPr>
            </a:p>
          </p:txBody>
        </p:sp>
        <p:sp>
          <p:nvSpPr>
            <p:cNvPr id="57" name="矩形: 圆角 56">
              <a:extLst>
                <a:ext uri="{FF2B5EF4-FFF2-40B4-BE49-F238E27FC236}">
                  <a16:creationId xmlns:a16="http://schemas.microsoft.com/office/drawing/2014/main" id="{042AC906-BBD8-064C-AFFC-34940CA41BED}"/>
                </a:ext>
              </a:extLst>
            </p:cNvPr>
            <p:cNvSpPr/>
            <p:nvPr/>
          </p:nvSpPr>
          <p:spPr>
            <a:xfrm>
              <a:off x="769726" y="1860282"/>
              <a:ext cx="2858740" cy="3892819"/>
            </a:xfrm>
            <a:prstGeom prst="roundRect">
              <a:avLst>
                <a:gd name="adj" fmla="val 6117"/>
              </a:avLst>
            </a:prstGeom>
            <a:solidFill>
              <a:sysClr val="window" lastClr="FFFFFF"/>
            </a:solidFill>
            <a:ln w="31750" cap="flat" cmpd="sng" algn="ctr">
              <a:solidFill>
                <a:srgbClr val="23397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字魂105号-简雅黑"/>
                <a:cs typeface="+mn-ea"/>
                <a:sym typeface="+mn-lt"/>
              </a:endParaRPr>
            </a:p>
          </p:txBody>
        </p:sp>
        <p:sp>
          <p:nvSpPr>
            <p:cNvPr id="58" name="文本框 57">
              <a:extLst>
                <a:ext uri="{FF2B5EF4-FFF2-40B4-BE49-F238E27FC236}">
                  <a16:creationId xmlns:a16="http://schemas.microsoft.com/office/drawing/2014/main" id="{13C2D7CC-CE0A-7541-01B9-86B9D104520C}"/>
                </a:ext>
              </a:extLst>
            </p:cNvPr>
            <p:cNvSpPr txBox="1"/>
            <p:nvPr/>
          </p:nvSpPr>
          <p:spPr>
            <a:xfrm>
              <a:off x="1150339" y="1393861"/>
              <a:ext cx="2097515" cy="461665"/>
            </a:xfrm>
            <a:prstGeom prst="rect">
              <a:avLst/>
            </a:prstGeom>
            <a:noFill/>
          </p:spPr>
          <p:txBody>
            <a:bodyPr wrap="square" rtlCol="0">
              <a:spAutoFit/>
            </a:bodyPr>
            <a:lstStyle/>
            <a:p>
              <a:pPr algn="ctr">
                <a:defRPr/>
              </a:pPr>
              <a:r>
                <a:rPr lang="zh-CN" altLang="en-US" sz="2400" dirty="0">
                  <a:solidFill>
                    <a:srgbClr val="233972"/>
                  </a:solidFill>
                  <a:latin typeface="思源黑体 CN Heavy" panose="020B0A00000000000000" pitchFamily="34" charset="-122"/>
                  <a:ea typeface="思源黑体 CN Heavy" panose="020B0A00000000000000" pitchFamily="34" charset="-122"/>
                  <a:cs typeface="+mn-ea"/>
                  <a:sym typeface="+mn-lt"/>
                </a:rPr>
                <a:t>第三个</a:t>
              </a:r>
            </a:p>
          </p:txBody>
        </p:sp>
        <p:sp>
          <p:nvSpPr>
            <p:cNvPr id="59" name="文本框 58">
              <a:extLst>
                <a:ext uri="{FF2B5EF4-FFF2-40B4-BE49-F238E27FC236}">
                  <a16:creationId xmlns:a16="http://schemas.microsoft.com/office/drawing/2014/main" id="{4966A25A-2977-2F51-7854-DA5B9C0A85C4}"/>
                </a:ext>
              </a:extLst>
            </p:cNvPr>
            <p:cNvSpPr txBox="1"/>
            <p:nvPr/>
          </p:nvSpPr>
          <p:spPr>
            <a:xfrm>
              <a:off x="948378" y="2155749"/>
              <a:ext cx="2519825" cy="2197522"/>
            </a:xfrm>
            <a:prstGeom prst="rect">
              <a:avLst/>
            </a:prstGeom>
            <a:noFill/>
          </p:spPr>
          <p:txBody>
            <a:bodyPr wrap="square" rtlCol="0">
              <a:noAutofit/>
            </a:bodyPr>
            <a:lstStyle/>
            <a:p>
              <a:pPr algn="just">
                <a:lnSpc>
                  <a:spcPct val="120000"/>
                </a:lnSpc>
                <a:defRPr/>
              </a:pPr>
              <a:r>
                <a:rPr lang="zh-CN" altLang="en-US" dirty="0">
                  <a:solidFill>
                    <a:srgbClr val="233972"/>
                  </a:solidFill>
                  <a:latin typeface="思源黑体 CN Medium" panose="020B0600000000000000" pitchFamily="34" charset="-122"/>
                  <a:ea typeface="思源黑体 CN Medium" panose="020B0600000000000000" pitchFamily="34" charset="-122"/>
                  <a:sym typeface="+mn-lt"/>
                </a:rPr>
                <a:t>使交通系统在区城、城市基至更大的的空围具备和 互联 分近 预队、控制等影力，以分保灾通安全 发交通设效升交通系统运议率和营水平，为通的从众出行和的条济发得服务</a:t>
              </a:r>
            </a:p>
          </p:txBody>
        </p:sp>
      </p:grpSp>
    </p:spTree>
    <p:extLst>
      <p:ext uri="{BB962C8B-B14F-4D97-AF65-F5344CB8AC3E}">
        <p14:creationId xmlns:p14="http://schemas.microsoft.com/office/powerpoint/2010/main" val="9639086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iOTM3OTE0M2MwNjljMzRkMDIzNzVmZDlhZDA4YzMifQ=="/>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159771;#174949;#144079;#84166;"/>
</p:tagLst>
</file>

<file path=ppt/tags/tag3.xml><?xml version="1.0" encoding="utf-8"?>
<p:tagLst xmlns:a="http://schemas.openxmlformats.org/drawingml/2006/main" xmlns:r="http://schemas.openxmlformats.org/officeDocument/2006/relationships" xmlns:p="http://schemas.openxmlformats.org/presentationml/2006/main">
  <p:tag name="ISLIDE.ICON" val="#159771;#174949;#144079;#84166;"/>
</p:tagLst>
</file>

<file path=ppt/tags/tag4.xml><?xml version="1.0" encoding="utf-8"?>
<p:tagLst xmlns:a="http://schemas.openxmlformats.org/drawingml/2006/main" xmlns:r="http://schemas.openxmlformats.org/officeDocument/2006/relationships" xmlns:p="http://schemas.openxmlformats.org/presentationml/2006/main">
  <p:tag name="ISLIDE.ICON" val="#159771;#174949;#144079;#84166;"/>
</p:tagLst>
</file>

<file path=ppt/tags/tag5.xml><?xml version="1.0" encoding="utf-8"?>
<p:tagLst xmlns:a="http://schemas.openxmlformats.org/drawingml/2006/main" xmlns:r="http://schemas.openxmlformats.org/officeDocument/2006/relationships" xmlns:p="http://schemas.openxmlformats.org/presentationml/2006/main">
  <p:tag name="ISLIDE.ICON" val="#159771;#174949;#144079;#84166;"/>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r">
          <a:defRPr sz="1800" dirty="0" smtClean="0">
            <a:solidFill>
              <a:schemeClr val="bg1"/>
            </a:solidFill>
            <a:latin typeface="思源黑体 CN Medium" panose="020B0600000000000000" pitchFamily="34" charset="-122"/>
            <a:ea typeface="思源黑体 CN Medium" panose="020B0600000000000000"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777</Words>
  <Application>Microsoft Office PowerPoint</Application>
  <PresentationFormat>宽屏</PresentationFormat>
  <Paragraphs>121</Paragraphs>
  <Slides>12</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12</vt:i4>
      </vt:variant>
    </vt:vector>
  </HeadingPairs>
  <TitlesOfParts>
    <vt:vector size="29" baseType="lpstr">
      <vt:lpstr>Arial</vt:lpstr>
      <vt:lpstr>思源黑体 Medium</vt:lpstr>
      <vt:lpstr>苹方 粗体</vt:lpstr>
      <vt:lpstr>思源黑体 CN Medium</vt:lpstr>
      <vt:lpstr>微软雅黑</vt:lpstr>
      <vt:lpstr>思源黑体 CN Heavy</vt:lpstr>
      <vt:lpstr>阿里巴巴普惠体 2.0 55 Regular</vt:lpstr>
      <vt:lpstr>思源黑体 Heavy</vt:lpstr>
      <vt:lpstr>思源黑体 CN Light</vt:lpstr>
      <vt:lpstr>思源黑体 CN Bold</vt:lpstr>
      <vt:lpstr>汉仪雅酷黑 45W</vt:lpstr>
      <vt:lpstr>Calibri</vt:lpstr>
      <vt:lpstr>OPPOSans H</vt:lpstr>
      <vt:lpstr>演示春风楷</vt:lpstr>
      <vt:lpstr>阿里巴巴普惠体 B</vt:lpstr>
      <vt:lpstr>Segoe UI Light</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智慧出行蓝色商务交通安全管理ppt模板</dc:title>
  <dc:creator>智昂张</dc:creator>
  <cp:keywords>P界达人</cp:keywords>
  <dc:description>51PPT模板网 唯一访问网址：www.51pptmoban.com</dc:description>
  <cp:lastModifiedBy>Power user</cp:lastModifiedBy>
  <cp:revision>71</cp:revision>
  <dcterms:created xsi:type="dcterms:W3CDTF">2022-08-21T09:26:00Z</dcterms:created>
  <dcterms:modified xsi:type="dcterms:W3CDTF">2023-03-22T02:56:01Z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1B2EE8603F364B16BC34EA41FB08CAA8</vt:lpwstr>
  </property>
  <property fmtid="{D5CDD505-2E9C-101B-9397-08002B2CF9AE}" pid="3" name="KSOProductBuildVer">
    <vt:lpwstr>2052-11.1.0.12358</vt:lpwstr>
  </property>
</Properties>
</file>