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301" r:id="rId3"/>
    <p:sldId id="303" r:id="rId4"/>
    <p:sldId id="304" r:id="rId5"/>
    <p:sldId id="305" r:id="rId6"/>
    <p:sldId id="306" r:id="rId7"/>
    <p:sldId id="307" r:id="rId8"/>
    <p:sldId id="309" r:id="rId9"/>
    <p:sldId id="308" r:id="rId10"/>
    <p:sldId id="313" r:id="rId11"/>
    <p:sldId id="314" r:id="rId12"/>
    <p:sldId id="315" r:id="rId13"/>
    <p:sldId id="317" r:id="rId14"/>
    <p:sldId id="316" r:id="rId15"/>
    <p:sldId id="318" r:id="rId16"/>
    <p:sldId id="319" r:id="rId17"/>
    <p:sldId id="320" r:id="rId18"/>
    <p:sldId id="322" r:id="rId19"/>
    <p:sldId id="321" r:id="rId20"/>
    <p:sldId id="323" r:id="rId21"/>
    <p:sldId id="324" r:id="rId22"/>
    <p:sldId id="325" r:id="rId23"/>
    <p:sldId id="327" r:id="rId24"/>
    <p:sldId id="32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userDrawn="1">
          <p15:clr>
            <a:srgbClr val="A4A3A4"/>
          </p15:clr>
        </p15:guide>
        <p15:guide id="4" pos="778" userDrawn="1">
          <p15:clr>
            <a:srgbClr val="A4A3A4"/>
          </p15:clr>
        </p15:guide>
        <p15:guide id="5" pos="6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54FD6"/>
    <a:srgbClr val="39239E"/>
    <a:srgbClr val="4029B4"/>
    <a:srgbClr val="513CCA"/>
    <a:srgbClr val="FF9409"/>
    <a:srgbClr val="C7020C"/>
    <a:srgbClr val="C91324"/>
    <a:srgbClr val="162F81"/>
    <a:srgbClr val="8A3E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00" autoAdjust="0"/>
    <p:restoredTop sz="95788" autoAdjust="0"/>
  </p:normalViewPr>
  <p:slideViewPr>
    <p:cSldViewPr snapToGrid="0">
      <p:cViewPr>
        <p:scale>
          <a:sx n="66" d="100"/>
          <a:sy n="66" d="100"/>
        </p:scale>
        <p:origin x="960" y="792"/>
      </p:cViewPr>
      <p:guideLst>
        <p:guide pos="3840"/>
        <p:guide orient="horz" pos="2160"/>
        <p:guide pos="778"/>
        <p:guide pos="6902"/>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9D0B81-7939-4102-82FA-EE2CB2162E26}"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AA5AAF-5C52-4335-985D-8BE1A87C655E}" type="slidenum">
              <a:rPr lang="zh-CN" altLang="en-US" smtClean="0"/>
              <a:t>‹#›</a:t>
            </a:fld>
            <a:endParaRPr lang="zh-CN" altLang="en-US"/>
          </a:p>
        </p:txBody>
      </p:sp>
    </p:spTree>
    <p:extLst>
      <p:ext uri="{BB962C8B-B14F-4D97-AF65-F5344CB8AC3E}">
        <p14:creationId xmlns:p14="http://schemas.microsoft.com/office/powerpoint/2010/main" val="2092881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a:t>
            </a:fld>
            <a:endParaRPr lang="zh-CN" altLang="en-US"/>
          </a:p>
        </p:txBody>
      </p:sp>
    </p:spTree>
    <p:extLst>
      <p:ext uri="{BB962C8B-B14F-4D97-AF65-F5344CB8AC3E}">
        <p14:creationId xmlns:p14="http://schemas.microsoft.com/office/powerpoint/2010/main" val="268595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10</a:t>
            </a:fld>
            <a:endParaRPr lang="zh-CN" altLang="en-US"/>
          </a:p>
        </p:txBody>
      </p:sp>
    </p:spTree>
    <p:extLst>
      <p:ext uri="{BB962C8B-B14F-4D97-AF65-F5344CB8AC3E}">
        <p14:creationId xmlns:p14="http://schemas.microsoft.com/office/powerpoint/2010/main" val="2181995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11</a:t>
            </a:fld>
            <a:endParaRPr lang="zh-CN" altLang="en-US"/>
          </a:p>
        </p:txBody>
      </p:sp>
    </p:spTree>
    <p:extLst>
      <p:ext uri="{BB962C8B-B14F-4D97-AF65-F5344CB8AC3E}">
        <p14:creationId xmlns:p14="http://schemas.microsoft.com/office/powerpoint/2010/main" val="707420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12</a:t>
            </a:fld>
            <a:endParaRPr lang="zh-CN" altLang="en-US"/>
          </a:p>
        </p:txBody>
      </p:sp>
    </p:spTree>
    <p:extLst>
      <p:ext uri="{BB962C8B-B14F-4D97-AF65-F5344CB8AC3E}">
        <p14:creationId xmlns:p14="http://schemas.microsoft.com/office/powerpoint/2010/main" val="1234273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13</a:t>
            </a:fld>
            <a:endParaRPr lang="zh-CN" altLang="en-US"/>
          </a:p>
        </p:txBody>
      </p:sp>
    </p:spTree>
    <p:extLst>
      <p:ext uri="{BB962C8B-B14F-4D97-AF65-F5344CB8AC3E}">
        <p14:creationId xmlns:p14="http://schemas.microsoft.com/office/powerpoint/2010/main" val="3930494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14</a:t>
            </a:fld>
            <a:endParaRPr lang="zh-CN" altLang="en-US"/>
          </a:p>
        </p:txBody>
      </p:sp>
    </p:spTree>
    <p:extLst>
      <p:ext uri="{BB962C8B-B14F-4D97-AF65-F5344CB8AC3E}">
        <p14:creationId xmlns:p14="http://schemas.microsoft.com/office/powerpoint/2010/main" val="375436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 板网，幻灯片演 示模板及素材免费下载！</a:t>
            </a:r>
          </a:p>
          <a:p>
            <a:r>
              <a:rPr lang="en-US" altLang="zh-CN" dirty="0"/>
              <a:t>51PPT</a:t>
            </a:r>
            <a:r>
              <a:rPr lang="zh-CN" altLang="en-US" dirty="0"/>
              <a:t>模 板网 唯一访问网址：</a:t>
            </a:r>
            <a:r>
              <a:rPr lang="en-US" altLang="zh-CN" dirty="0"/>
              <a:t>www.51ppt moban.com</a:t>
            </a:r>
            <a:endParaRPr lang="zh-CN" altLang="en-US" dirty="0"/>
          </a:p>
        </p:txBody>
      </p:sp>
      <p:sp>
        <p:nvSpPr>
          <p:cNvPr id="4" name="灯片编号占位符 3"/>
          <p:cNvSpPr>
            <a:spLocks noGrp="1"/>
          </p:cNvSpPr>
          <p:nvPr>
            <p:ph type="sldNum" sz="quarter" idx="5"/>
          </p:nvPr>
        </p:nvSpPr>
        <p:spPr/>
        <p:txBody>
          <a:bodyPr/>
          <a:lstStyle/>
          <a:p>
            <a:fld id="{75AA5AAF-5C52-4335-985D-8BE1A87C655E}" type="slidenum">
              <a:rPr lang="zh-CN" altLang="en-US" smtClean="0"/>
              <a:t>15</a:t>
            </a:fld>
            <a:endParaRPr lang="zh-CN" altLang="en-US"/>
          </a:p>
        </p:txBody>
      </p:sp>
    </p:spTree>
    <p:extLst>
      <p:ext uri="{BB962C8B-B14F-4D97-AF65-F5344CB8AC3E}">
        <p14:creationId xmlns:p14="http://schemas.microsoft.com/office/powerpoint/2010/main" val="1732921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16</a:t>
            </a:fld>
            <a:endParaRPr lang="zh-CN" altLang="en-US"/>
          </a:p>
        </p:txBody>
      </p:sp>
    </p:spTree>
    <p:extLst>
      <p:ext uri="{BB962C8B-B14F-4D97-AF65-F5344CB8AC3E}">
        <p14:creationId xmlns:p14="http://schemas.microsoft.com/office/powerpoint/2010/main" val="4272705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17</a:t>
            </a:fld>
            <a:endParaRPr lang="zh-CN" altLang="en-US"/>
          </a:p>
        </p:txBody>
      </p:sp>
    </p:spTree>
    <p:extLst>
      <p:ext uri="{BB962C8B-B14F-4D97-AF65-F5344CB8AC3E}">
        <p14:creationId xmlns:p14="http://schemas.microsoft.com/office/powerpoint/2010/main" val="1115572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18</a:t>
            </a:fld>
            <a:endParaRPr lang="zh-CN" altLang="en-US"/>
          </a:p>
        </p:txBody>
      </p:sp>
    </p:spTree>
    <p:extLst>
      <p:ext uri="{BB962C8B-B14F-4D97-AF65-F5344CB8AC3E}">
        <p14:creationId xmlns:p14="http://schemas.microsoft.com/office/powerpoint/2010/main" val="2161063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19</a:t>
            </a:fld>
            <a:endParaRPr lang="zh-CN" altLang="en-US"/>
          </a:p>
        </p:txBody>
      </p:sp>
    </p:spTree>
    <p:extLst>
      <p:ext uri="{BB962C8B-B14F-4D97-AF65-F5344CB8AC3E}">
        <p14:creationId xmlns:p14="http://schemas.microsoft.com/office/powerpoint/2010/main" val="3999053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2</a:t>
            </a:fld>
            <a:endParaRPr lang="zh-CN" altLang="en-US"/>
          </a:p>
        </p:txBody>
      </p:sp>
    </p:spTree>
    <p:extLst>
      <p:ext uri="{BB962C8B-B14F-4D97-AF65-F5344CB8AC3E}">
        <p14:creationId xmlns:p14="http://schemas.microsoft.com/office/powerpoint/2010/main" val="4248535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20</a:t>
            </a:fld>
            <a:endParaRPr lang="zh-CN" altLang="en-US"/>
          </a:p>
        </p:txBody>
      </p:sp>
    </p:spTree>
    <p:extLst>
      <p:ext uri="{BB962C8B-B14F-4D97-AF65-F5344CB8AC3E}">
        <p14:creationId xmlns:p14="http://schemas.microsoft.com/office/powerpoint/2010/main" val="2625562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21</a:t>
            </a:fld>
            <a:endParaRPr lang="zh-CN" altLang="en-US"/>
          </a:p>
        </p:txBody>
      </p:sp>
    </p:spTree>
    <p:extLst>
      <p:ext uri="{BB962C8B-B14F-4D97-AF65-F5344CB8AC3E}">
        <p14:creationId xmlns:p14="http://schemas.microsoft.com/office/powerpoint/2010/main" val="516211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22</a:t>
            </a:fld>
            <a:endParaRPr lang="zh-CN" altLang="en-US"/>
          </a:p>
        </p:txBody>
      </p:sp>
    </p:spTree>
    <p:extLst>
      <p:ext uri="{BB962C8B-B14F-4D97-AF65-F5344CB8AC3E}">
        <p14:creationId xmlns:p14="http://schemas.microsoft.com/office/powerpoint/2010/main" val="1816954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75AA5AAF-5C52-4335-985D-8BE1A87C655E}" type="slidenum">
              <a:rPr lang="zh-CN" altLang="en-US" smtClean="0"/>
              <a:t>24</a:t>
            </a:fld>
            <a:endParaRPr lang="zh-CN" altLang="en-US"/>
          </a:p>
        </p:txBody>
      </p:sp>
    </p:spTree>
    <p:extLst>
      <p:ext uri="{BB962C8B-B14F-4D97-AF65-F5344CB8AC3E}">
        <p14:creationId xmlns:p14="http://schemas.microsoft.com/office/powerpoint/2010/main" val="3571595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3</a:t>
            </a:fld>
            <a:endParaRPr lang="zh-CN" altLang="en-US"/>
          </a:p>
        </p:txBody>
      </p:sp>
    </p:spTree>
    <p:extLst>
      <p:ext uri="{BB962C8B-B14F-4D97-AF65-F5344CB8AC3E}">
        <p14:creationId xmlns:p14="http://schemas.microsoft.com/office/powerpoint/2010/main" val="375367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4</a:t>
            </a:fld>
            <a:endParaRPr lang="zh-CN" altLang="en-US"/>
          </a:p>
        </p:txBody>
      </p:sp>
    </p:spTree>
    <p:extLst>
      <p:ext uri="{BB962C8B-B14F-4D97-AF65-F5344CB8AC3E}">
        <p14:creationId xmlns:p14="http://schemas.microsoft.com/office/powerpoint/2010/main" val="3629701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5</a:t>
            </a:fld>
            <a:endParaRPr lang="zh-CN" altLang="en-US"/>
          </a:p>
        </p:txBody>
      </p:sp>
    </p:spTree>
    <p:extLst>
      <p:ext uri="{BB962C8B-B14F-4D97-AF65-F5344CB8AC3E}">
        <p14:creationId xmlns:p14="http://schemas.microsoft.com/office/powerpoint/2010/main" val="2890269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6</a:t>
            </a:fld>
            <a:endParaRPr lang="zh-CN" altLang="en-US"/>
          </a:p>
        </p:txBody>
      </p:sp>
    </p:spTree>
    <p:extLst>
      <p:ext uri="{BB962C8B-B14F-4D97-AF65-F5344CB8AC3E}">
        <p14:creationId xmlns:p14="http://schemas.microsoft.com/office/powerpoint/2010/main" val="1323076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7</a:t>
            </a:fld>
            <a:endParaRPr lang="zh-CN" altLang="en-US"/>
          </a:p>
        </p:txBody>
      </p:sp>
    </p:spTree>
    <p:extLst>
      <p:ext uri="{BB962C8B-B14F-4D97-AF65-F5344CB8AC3E}">
        <p14:creationId xmlns:p14="http://schemas.microsoft.com/office/powerpoint/2010/main" val="1368215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8</a:t>
            </a:fld>
            <a:endParaRPr lang="zh-CN" altLang="en-US"/>
          </a:p>
        </p:txBody>
      </p:sp>
    </p:spTree>
    <p:extLst>
      <p:ext uri="{BB962C8B-B14F-4D97-AF65-F5344CB8AC3E}">
        <p14:creationId xmlns:p14="http://schemas.microsoft.com/office/powerpoint/2010/main" val="1431855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AA5AAF-5C52-4335-985D-8BE1A87C655E}" type="slidenum">
              <a:rPr lang="zh-CN" altLang="en-US" smtClean="0"/>
              <a:t>9</a:t>
            </a:fld>
            <a:endParaRPr lang="zh-CN" altLang="en-US"/>
          </a:p>
        </p:txBody>
      </p:sp>
    </p:spTree>
    <p:extLst>
      <p:ext uri="{BB962C8B-B14F-4D97-AF65-F5344CB8AC3E}">
        <p14:creationId xmlns:p14="http://schemas.microsoft.com/office/powerpoint/2010/main" val="1869332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7A989DB-6027-89FE-559B-CC7245B84EA6}"/>
              </a:ext>
            </a:extLst>
          </p:cNvPr>
          <p:cNvSpPr/>
          <p:nvPr userDrawn="1"/>
        </p:nvSpPr>
        <p:spPr>
          <a:xfrm>
            <a:off x="0" y="6700172"/>
            <a:ext cx="7729247" cy="157828"/>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1917DF6-C051-AE69-3158-F6594E9E626C}"/>
              </a:ext>
            </a:extLst>
          </p:cNvPr>
          <p:cNvGrpSpPr/>
          <p:nvPr userDrawn="1"/>
        </p:nvGrpSpPr>
        <p:grpSpPr>
          <a:xfrm>
            <a:off x="0" y="4883554"/>
            <a:ext cx="1746995" cy="1974446"/>
            <a:chOff x="0" y="4883554"/>
            <a:chExt cx="1746995" cy="1974446"/>
          </a:xfrm>
        </p:grpSpPr>
        <p:sp>
          <p:nvSpPr>
            <p:cNvPr id="4" name="任意多边形: 形状 3">
              <a:extLst>
                <a:ext uri="{FF2B5EF4-FFF2-40B4-BE49-F238E27FC236}">
                  <a16:creationId xmlns:a16="http://schemas.microsoft.com/office/drawing/2014/main" id="{A3353656-047D-40CF-D0E3-EFB4CF948B48}"/>
                </a:ext>
              </a:extLst>
            </p:cNvPr>
            <p:cNvSpPr/>
            <p:nvPr/>
          </p:nvSpPr>
          <p:spPr>
            <a:xfrm>
              <a:off x="512483" y="5392401"/>
              <a:ext cx="922266" cy="1201679"/>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0CA13D0F-1EB6-E160-CF42-ACC1478F7889}"/>
                </a:ext>
              </a:extLst>
            </p:cNvPr>
            <p:cNvSpPr/>
            <p:nvPr/>
          </p:nvSpPr>
          <p:spPr>
            <a:xfrm>
              <a:off x="0" y="4883554"/>
              <a:ext cx="1746995" cy="1974446"/>
            </a:xfrm>
            <a:custGeom>
              <a:avLst/>
              <a:gdLst>
                <a:gd name="connsiteX0" fmla="*/ 1414800 w 1746995"/>
                <a:gd name="connsiteY0" fmla="*/ 1802491 h 1974446"/>
                <a:gd name="connsiteX1" fmla="*/ 1429396 w 1746995"/>
                <a:gd name="connsiteY1" fmla="*/ 1804037 h 1974446"/>
                <a:gd name="connsiteX2" fmla="*/ 1438506 w 1746995"/>
                <a:gd name="connsiteY2" fmla="*/ 1805107 h 1974446"/>
                <a:gd name="connsiteX3" fmla="*/ 1438535 w 1746995"/>
                <a:gd name="connsiteY3" fmla="*/ 1806529 h 1974446"/>
                <a:gd name="connsiteX4" fmla="*/ 1436589 w 1746995"/>
                <a:gd name="connsiteY4" fmla="*/ 1806529 h 1974446"/>
                <a:gd name="connsiteX5" fmla="*/ 1436352 w 1746995"/>
                <a:gd name="connsiteY5" fmla="*/ 1806490 h 1974446"/>
                <a:gd name="connsiteX6" fmla="*/ 1414800 w 1746995"/>
                <a:gd name="connsiteY6" fmla="*/ 1802491 h 1974446"/>
                <a:gd name="connsiteX7" fmla="*/ 1399266 w 1746995"/>
                <a:gd name="connsiteY7" fmla="*/ 1711416 h 1974446"/>
                <a:gd name="connsiteX8" fmla="*/ 1353517 w 1746995"/>
                <a:gd name="connsiteY8" fmla="*/ 1716485 h 1974446"/>
                <a:gd name="connsiteX9" fmla="*/ 1313208 w 1746995"/>
                <a:gd name="connsiteY9" fmla="*/ 1712499 h 1974446"/>
                <a:gd name="connsiteX10" fmla="*/ 1312918 w 1746995"/>
                <a:gd name="connsiteY10" fmla="*/ 1713852 h 1974446"/>
                <a:gd name="connsiteX11" fmla="*/ 1280504 w 1746995"/>
                <a:gd name="connsiteY11" fmla="*/ 1774496 h 1974446"/>
                <a:gd name="connsiteX12" fmla="*/ 1437460 w 1746995"/>
                <a:gd name="connsiteY12" fmla="*/ 1774496 h 1974446"/>
                <a:gd name="connsiteX13" fmla="*/ 1399266 w 1746995"/>
                <a:gd name="connsiteY13" fmla="*/ 1711416 h 1974446"/>
                <a:gd name="connsiteX14" fmla="*/ 756544 w 1746995"/>
                <a:gd name="connsiteY14" fmla="*/ 1431660 h 1974446"/>
                <a:gd name="connsiteX15" fmla="*/ 755041 w 1746995"/>
                <a:gd name="connsiteY15" fmla="*/ 1431875 h 1974446"/>
                <a:gd name="connsiteX16" fmla="*/ 451092 w 1746995"/>
                <a:gd name="connsiteY16" fmla="*/ 1431875 h 1974446"/>
                <a:gd name="connsiteX17" fmla="*/ 451092 w 1746995"/>
                <a:gd name="connsiteY17" fmla="*/ 1452018 h 1974446"/>
                <a:gd name="connsiteX18" fmla="*/ 449902 w 1746995"/>
                <a:gd name="connsiteY18" fmla="*/ 1454368 h 1974446"/>
                <a:gd name="connsiteX19" fmla="*/ 756381 w 1746995"/>
                <a:gd name="connsiteY19" fmla="*/ 1452510 h 1974446"/>
                <a:gd name="connsiteX20" fmla="*/ 756544 w 1746995"/>
                <a:gd name="connsiteY20" fmla="*/ 1431660 h 1974446"/>
                <a:gd name="connsiteX21" fmla="*/ 740913 w 1746995"/>
                <a:gd name="connsiteY21" fmla="*/ 1331393 h 1974446"/>
                <a:gd name="connsiteX22" fmla="*/ 702745 w 1746995"/>
                <a:gd name="connsiteY22" fmla="*/ 1337900 h 1974446"/>
                <a:gd name="connsiteX23" fmla="*/ 627018 w 1746995"/>
                <a:gd name="connsiteY23" fmla="*/ 1335045 h 1974446"/>
                <a:gd name="connsiteX24" fmla="*/ 625015 w 1746995"/>
                <a:gd name="connsiteY24" fmla="*/ 1336064 h 1974446"/>
                <a:gd name="connsiteX25" fmla="*/ 534427 w 1746995"/>
                <a:gd name="connsiteY25" fmla="*/ 1359486 h 1974446"/>
                <a:gd name="connsiteX26" fmla="*/ 456452 w 1746995"/>
                <a:gd name="connsiteY26" fmla="*/ 1421381 h 1974446"/>
                <a:gd name="connsiteX27" fmla="*/ 452774 w 1746995"/>
                <a:gd name="connsiteY27" fmla="*/ 1424986 h 1974446"/>
                <a:gd name="connsiteX28" fmla="*/ 756595 w 1746995"/>
                <a:gd name="connsiteY28" fmla="*/ 1424986 h 1974446"/>
                <a:gd name="connsiteX29" fmla="*/ 756625 w 1746995"/>
                <a:gd name="connsiteY29" fmla="*/ 1421000 h 1974446"/>
                <a:gd name="connsiteX30" fmla="*/ 757161 w 1746995"/>
                <a:gd name="connsiteY30" fmla="*/ 1419365 h 1974446"/>
                <a:gd name="connsiteX31" fmla="*/ 740913 w 1746995"/>
                <a:gd name="connsiteY31" fmla="*/ 1331393 h 1974446"/>
                <a:gd name="connsiteX32" fmla="*/ 1395182 w 1746995"/>
                <a:gd name="connsiteY32" fmla="*/ 1087553 h 1974446"/>
                <a:gd name="connsiteX33" fmla="*/ 1386315 w 1746995"/>
                <a:gd name="connsiteY33" fmla="*/ 1112388 h 1974446"/>
                <a:gd name="connsiteX34" fmla="*/ 1382437 w 1746995"/>
                <a:gd name="connsiteY34" fmla="*/ 1114799 h 1974446"/>
                <a:gd name="connsiteX35" fmla="*/ 1377342 w 1746995"/>
                <a:gd name="connsiteY35" fmla="*/ 1116451 h 1974446"/>
                <a:gd name="connsiteX36" fmla="*/ 1359686 w 1746995"/>
                <a:gd name="connsiteY36" fmla="*/ 1117462 h 1974446"/>
                <a:gd name="connsiteX37" fmla="*/ 1350118 w 1746995"/>
                <a:gd name="connsiteY37" fmla="*/ 1118570 h 1974446"/>
                <a:gd name="connsiteX38" fmla="*/ 1349805 w 1746995"/>
                <a:gd name="connsiteY38" fmla="*/ 1118635 h 1974446"/>
                <a:gd name="connsiteX39" fmla="*/ 1350015 w 1746995"/>
                <a:gd name="connsiteY39" fmla="*/ 1119658 h 1974446"/>
                <a:gd name="connsiteX40" fmla="*/ 1374992 w 1746995"/>
                <a:gd name="connsiteY40" fmla="*/ 1142191 h 1974446"/>
                <a:gd name="connsiteX41" fmla="*/ 1374795 w 1746995"/>
                <a:gd name="connsiteY41" fmla="*/ 1143385 h 1974446"/>
                <a:gd name="connsiteX42" fmla="*/ 1375351 w 1746995"/>
                <a:gd name="connsiteY42" fmla="*/ 1144074 h 1974446"/>
                <a:gd name="connsiteX43" fmla="*/ 1367264 w 1746995"/>
                <a:gd name="connsiteY43" fmla="*/ 1165613 h 1974446"/>
                <a:gd name="connsiteX44" fmla="*/ 1364614 w 1746995"/>
                <a:gd name="connsiteY44" fmla="*/ 1176766 h 1974446"/>
                <a:gd name="connsiteX45" fmla="*/ 1364785 w 1746995"/>
                <a:gd name="connsiteY45" fmla="*/ 1178200 h 1974446"/>
                <a:gd name="connsiteX46" fmla="*/ 1365038 w 1746995"/>
                <a:gd name="connsiteY46" fmla="*/ 1178110 h 1974446"/>
                <a:gd name="connsiteX47" fmla="*/ 1383212 w 1746995"/>
                <a:gd name="connsiteY47" fmla="*/ 1168850 h 1974446"/>
                <a:gd name="connsiteX48" fmla="*/ 1393512 w 1746995"/>
                <a:gd name="connsiteY48" fmla="*/ 1162621 h 1974446"/>
                <a:gd name="connsiteX49" fmla="*/ 1398367 w 1746995"/>
                <a:gd name="connsiteY49" fmla="*/ 1160347 h 1974446"/>
                <a:gd name="connsiteX50" fmla="*/ 1405081 w 1746995"/>
                <a:gd name="connsiteY50" fmla="*/ 1159114 h 1974446"/>
                <a:gd name="connsiteX51" fmla="*/ 1421696 w 1746995"/>
                <a:gd name="connsiteY51" fmla="*/ 1165609 h 1974446"/>
                <a:gd name="connsiteX52" fmla="*/ 1433920 w 1746995"/>
                <a:gd name="connsiteY52" fmla="*/ 1170207 h 1974446"/>
                <a:gd name="connsiteX53" fmla="*/ 1432973 w 1746995"/>
                <a:gd name="connsiteY53" fmla="*/ 1167514 h 1974446"/>
                <a:gd name="connsiteX54" fmla="*/ 1428191 w 1746995"/>
                <a:gd name="connsiteY54" fmla="*/ 1157714 h 1974446"/>
                <a:gd name="connsiteX55" fmla="*/ 1418682 w 1746995"/>
                <a:gd name="connsiteY55" fmla="*/ 1141146 h 1974446"/>
                <a:gd name="connsiteX56" fmla="*/ 1421238 w 1746995"/>
                <a:gd name="connsiteY56" fmla="*/ 1138877 h 1974446"/>
                <a:gd name="connsiteX57" fmla="*/ 1421529 w 1746995"/>
                <a:gd name="connsiteY57" fmla="*/ 1138508 h 1974446"/>
                <a:gd name="connsiteX58" fmla="*/ 1434463 w 1746995"/>
                <a:gd name="connsiteY58" fmla="*/ 1124903 h 1974446"/>
                <a:gd name="connsiteX59" fmla="*/ 1440487 w 1746995"/>
                <a:gd name="connsiteY59" fmla="*/ 1116995 h 1974446"/>
                <a:gd name="connsiteX60" fmla="*/ 1442632 w 1746995"/>
                <a:gd name="connsiteY60" fmla="*/ 1113677 h 1974446"/>
                <a:gd name="connsiteX61" fmla="*/ 1410415 w 1746995"/>
                <a:gd name="connsiteY61" fmla="*/ 1115351 h 1974446"/>
                <a:gd name="connsiteX62" fmla="*/ 1405723 w 1746995"/>
                <a:gd name="connsiteY62" fmla="*/ 1111716 h 1974446"/>
                <a:gd name="connsiteX63" fmla="*/ 1399236 w 1746995"/>
                <a:gd name="connsiteY63" fmla="*/ 1095482 h 1974446"/>
                <a:gd name="connsiteX64" fmla="*/ 1395182 w 1746995"/>
                <a:gd name="connsiteY64" fmla="*/ 1087553 h 1974446"/>
                <a:gd name="connsiteX65" fmla="*/ 1394570 w 1746995"/>
                <a:gd name="connsiteY65" fmla="*/ 1078280 h 1974446"/>
                <a:gd name="connsiteX66" fmla="*/ 1408925 w 1746995"/>
                <a:gd name="connsiteY66" fmla="*/ 1086474 h 1974446"/>
                <a:gd name="connsiteX67" fmla="*/ 1417590 w 1746995"/>
                <a:gd name="connsiteY67" fmla="*/ 1107011 h 1974446"/>
                <a:gd name="connsiteX68" fmla="*/ 1437083 w 1746995"/>
                <a:gd name="connsiteY68" fmla="*/ 1105478 h 1974446"/>
                <a:gd name="connsiteX69" fmla="*/ 1453545 w 1746995"/>
                <a:gd name="connsiteY69" fmla="*/ 1108347 h 1974446"/>
                <a:gd name="connsiteX70" fmla="*/ 1432571 w 1746995"/>
                <a:gd name="connsiteY70" fmla="*/ 1140277 h 1974446"/>
                <a:gd name="connsiteX71" fmla="*/ 1444751 w 1746995"/>
                <a:gd name="connsiteY71" fmla="*/ 1162710 h 1974446"/>
                <a:gd name="connsiteX72" fmla="*/ 1439935 w 1746995"/>
                <a:gd name="connsiteY72" fmla="*/ 1175233 h 1974446"/>
                <a:gd name="connsiteX73" fmla="*/ 1399429 w 1746995"/>
                <a:gd name="connsiteY73" fmla="*/ 1165575 h 1974446"/>
                <a:gd name="connsiteX74" fmla="*/ 1389946 w 1746995"/>
                <a:gd name="connsiteY74" fmla="*/ 1170566 h 1974446"/>
                <a:gd name="connsiteX75" fmla="*/ 1364275 w 1746995"/>
                <a:gd name="connsiteY75" fmla="*/ 1182246 h 1974446"/>
                <a:gd name="connsiteX76" fmla="*/ 1352523 w 1746995"/>
                <a:gd name="connsiteY76" fmla="*/ 1177365 h 1974446"/>
                <a:gd name="connsiteX77" fmla="*/ 1363137 w 1746995"/>
                <a:gd name="connsiteY77" fmla="*/ 1146339 h 1974446"/>
                <a:gd name="connsiteX78" fmla="*/ 1363145 w 1746995"/>
                <a:gd name="connsiteY78" fmla="*/ 1146326 h 1974446"/>
                <a:gd name="connsiteX79" fmla="*/ 1339603 w 1746995"/>
                <a:gd name="connsiteY79" fmla="*/ 1118027 h 1974446"/>
                <a:gd name="connsiteX80" fmla="*/ 1375155 w 1746995"/>
                <a:gd name="connsiteY80" fmla="*/ 1111558 h 1974446"/>
                <a:gd name="connsiteX81" fmla="*/ 1382852 w 1746995"/>
                <a:gd name="connsiteY81" fmla="*/ 1090610 h 1974446"/>
                <a:gd name="connsiteX82" fmla="*/ 1394570 w 1746995"/>
                <a:gd name="connsiteY82" fmla="*/ 1078280 h 1974446"/>
                <a:gd name="connsiteX83" fmla="*/ 710469 w 1746995"/>
                <a:gd name="connsiteY83" fmla="*/ 1033240 h 1974446"/>
                <a:gd name="connsiteX84" fmla="*/ 687025 w 1746995"/>
                <a:gd name="connsiteY84" fmla="*/ 1035664 h 1974446"/>
                <a:gd name="connsiteX85" fmla="*/ 681420 w 1746995"/>
                <a:gd name="connsiteY85" fmla="*/ 1036927 h 1974446"/>
                <a:gd name="connsiteX86" fmla="*/ 679104 w 1746995"/>
                <a:gd name="connsiteY86" fmla="*/ 1037569 h 1974446"/>
                <a:gd name="connsiteX87" fmla="*/ 736409 w 1746995"/>
                <a:gd name="connsiteY87" fmla="*/ 1233574 h 1974446"/>
                <a:gd name="connsiteX88" fmla="*/ 764460 w 1746995"/>
                <a:gd name="connsiteY88" fmla="*/ 1318977 h 1974446"/>
                <a:gd name="connsiteX89" fmla="*/ 763715 w 1746995"/>
                <a:gd name="connsiteY89" fmla="*/ 1322547 h 1974446"/>
                <a:gd name="connsiteX90" fmla="*/ 753359 w 1746995"/>
                <a:gd name="connsiteY90" fmla="*/ 1328182 h 1974446"/>
                <a:gd name="connsiteX91" fmla="*/ 769058 w 1746995"/>
                <a:gd name="connsiteY91" fmla="*/ 1426771 h 1974446"/>
                <a:gd name="connsiteX92" fmla="*/ 769037 w 1746995"/>
                <a:gd name="connsiteY92" fmla="*/ 1426857 h 1974446"/>
                <a:gd name="connsiteX93" fmla="*/ 768840 w 1746995"/>
                <a:gd name="connsiteY93" fmla="*/ 1452424 h 1974446"/>
                <a:gd name="connsiteX94" fmla="*/ 832669 w 1746995"/>
                <a:gd name="connsiteY94" fmla="*/ 1451983 h 1974446"/>
                <a:gd name="connsiteX95" fmla="*/ 836437 w 1746995"/>
                <a:gd name="connsiteY95" fmla="*/ 1453769 h 1974446"/>
                <a:gd name="connsiteX96" fmla="*/ 837276 w 1746995"/>
                <a:gd name="connsiteY96" fmla="*/ 1545958 h 1974446"/>
                <a:gd name="connsiteX97" fmla="*/ 839451 w 1746995"/>
                <a:gd name="connsiteY97" fmla="*/ 1608845 h 1974446"/>
                <a:gd name="connsiteX98" fmla="*/ 842640 w 1746995"/>
                <a:gd name="connsiteY98" fmla="*/ 1640552 h 1974446"/>
                <a:gd name="connsiteX99" fmla="*/ 1190747 w 1746995"/>
                <a:gd name="connsiteY99" fmla="*/ 1637936 h 1974446"/>
                <a:gd name="connsiteX100" fmla="*/ 1194515 w 1746995"/>
                <a:gd name="connsiteY100" fmla="*/ 1639722 h 1974446"/>
                <a:gd name="connsiteX101" fmla="*/ 1196201 w 1746995"/>
                <a:gd name="connsiteY101" fmla="*/ 1810357 h 1974446"/>
                <a:gd name="connsiteX102" fmla="*/ 1272099 w 1746995"/>
                <a:gd name="connsiteY102" fmla="*/ 1810112 h 1974446"/>
                <a:gd name="connsiteX103" fmla="*/ 1274801 w 1746995"/>
                <a:gd name="connsiteY103" fmla="*/ 1807321 h 1974446"/>
                <a:gd name="connsiteX104" fmla="*/ 1301563 w 1746995"/>
                <a:gd name="connsiteY104" fmla="*/ 1714340 h 1974446"/>
                <a:gd name="connsiteX105" fmla="*/ 1310015 w 1746995"/>
                <a:gd name="connsiteY105" fmla="*/ 1711810 h 1974446"/>
                <a:gd name="connsiteX106" fmla="*/ 1278107 w 1746995"/>
                <a:gd name="connsiteY106" fmla="*/ 1697750 h 1974446"/>
                <a:gd name="connsiteX107" fmla="*/ 1275846 w 1746995"/>
                <a:gd name="connsiteY107" fmla="*/ 1696881 h 1974446"/>
                <a:gd name="connsiteX108" fmla="*/ 1275666 w 1746995"/>
                <a:gd name="connsiteY108" fmla="*/ 1695875 h 1974446"/>
                <a:gd name="connsiteX109" fmla="*/ 1271873 w 1746995"/>
                <a:gd name="connsiteY109" fmla="*/ 1692407 h 1974446"/>
                <a:gd name="connsiteX110" fmla="*/ 1273804 w 1746995"/>
                <a:gd name="connsiteY110" fmla="*/ 1687617 h 1974446"/>
                <a:gd name="connsiteX111" fmla="*/ 1261110 w 1746995"/>
                <a:gd name="connsiteY111" fmla="*/ 1658075 h 1974446"/>
                <a:gd name="connsiteX112" fmla="*/ 1226504 w 1746995"/>
                <a:gd name="connsiteY112" fmla="*/ 1587148 h 1974446"/>
                <a:gd name="connsiteX113" fmla="*/ 1136465 w 1746995"/>
                <a:gd name="connsiteY113" fmla="*/ 1414907 h 1974446"/>
                <a:gd name="connsiteX114" fmla="*/ 1100433 w 1746995"/>
                <a:gd name="connsiteY114" fmla="*/ 1346583 h 1974446"/>
                <a:gd name="connsiteX115" fmla="*/ 1056465 w 1746995"/>
                <a:gd name="connsiteY115" fmla="*/ 1235586 h 1974446"/>
                <a:gd name="connsiteX116" fmla="*/ 1000585 w 1746995"/>
                <a:gd name="connsiteY116" fmla="*/ 1146515 h 1974446"/>
                <a:gd name="connsiteX117" fmla="*/ 933472 w 1746995"/>
                <a:gd name="connsiteY117" fmla="*/ 1078815 h 1974446"/>
                <a:gd name="connsiteX118" fmla="*/ 926006 w 1746995"/>
                <a:gd name="connsiteY118" fmla="*/ 1080163 h 1974446"/>
                <a:gd name="connsiteX119" fmla="*/ 800701 w 1746995"/>
                <a:gd name="connsiteY119" fmla="*/ 1044915 h 1974446"/>
                <a:gd name="connsiteX120" fmla="*/ 710469 w 1746995"/>
                <a:gd name="connsiteY120" fmla="*/ 1033240 h 1974446"/>
                <a:gd name="connsiteX121" fmla="*/ 642887 w 1746995"/>
                <a:gd name="connsiteY121" fmla="*/ 859337 h 1974446"/>
                <a:gd name="connsiteX122" fmla="*/ 515487 w 1746995"/>
                <a:gd name="connsiteY122" fmla="*/ 931547 h 1974446"/>
                <a:gd name="connsiteX123" fmla="*/ 548773 w 1746995"/>
                <a:gd name="connsiteY123" fmla="*/ 1124890 h 1974446"/>
                <a:gd name="connsiteX124" fmla="*/ 590923 w 1746995"/>
                <a:gd name="connsiteY124" fmla="*/ 1235094 h 1974446"/>
                <a:gd name="connsiteX125" fmla="*/ 601399 w 1746995"/>
                <a:gd name="connsiteY125" fmla="*/ 1263411 h 1974446"/>
                <a:gd name="connsiteX126" fmla="*/ 618948 w 1746995"/>
                <a:gd name="connsiteY126" fmla="*/ 1316806 h 1974446"/>
                <a:gd name="connsiteX127" fmla="*/ 619038 w 1746995"/>
                <a:gd name="connsiteY127" fmla="*/ 1317401 h 1974446"/>
                <a:gd name="connsiteX128" fmla="*/ 620416 w 1746995"/>
                <a:gd name="connsiteY128" fmla="*/ 1318249 h 1974446"/>
                <a:gd name="connsiteX129" fmla="*/ 693074 w 1746995"/>
                <a:gd name="connsiteY129" fmla="*/ 1332133 h 1974446"/>
                <a:gd name="connsiteX130" fmla="*/ 732077 w 1746995"/>
                <a:gd name="connsiteY130" fmla="*/ 1327959 h 1974446"/>
                <a:gd name="connsiteX131" fmla="*/ 747934 w 1746995"/>
                <a:gd name="connsiteY131" fmla="*/ 1324787 h 1974446"/>
                <a:gd name="connsiteX132" fmla="*/ 751355 w 1746995"/>
                <a:gd name="connsiteY132" fmla="*/ 1323883 h 1974446"/>
                <a:gd name="connsiteX133" fmla="*/ 752246 w 1746995"/>
                <a:gd name="connsiteY133" fmla="*/ 1322698 h 1974446"/>
                <a:gd name="connsiteX134" fmla="*/ 752066 w 1746995"/>
                <a:gd name="connsiteY134" fmla="*/ 1322299 h 1974446"/>
                <a:gd name="connsiteX135" fmla="*/ 665828 w 1746995"/>
                <a:gd name="connsiteY135" fmla="*/ 1036636 h 1974446"/>
                <a:gd name="connsiteX136" fmla="*/ 670846 w 1746995"/>
                <a:gd name="connsiteY136" fmla="*/ 1030556 h 1974446"/>
                <a:gd name="connsiteX137" fmla="*/ 804927 w 1746995"/>
                <a:gd name="connsiteY137" fmla="*/ 1035603 h 1974446"/>
                <a:gd name="connsiteX138" fmla="*/ 933112 w 1746995"/>
                <a:gd name="connsiteY138" fmla="*/ 1071562 h 1974446"/>
                <a:gd name="connsiteX139" fmla="*/ 933241 w 1746995"/>
                <a:gd name="connsiteY139" fmla="*/ 1071639 h 1974446"/>
                <a:gd name="connsiteX140" fmla="*/ 936816 w 1746995"/>
                <a:gd name="connsiteY140" fmla="*/ 1071374 h 1974446"/>
                <a:gd name="connsiteX141" fmla="*/ 1006151 w 1746995"/>
                <a:gd name="connsiteY141" fmla="*/ 1133555 h 1974446"/>
                <a:gd name="connsiteX142" fmla="*/ 1062283 w 1746995"/>
                <a:gd name="connsiteY142" fmla="*/ 1220101 h 1974446"/>
                <a:gd name="connsiteX143" fmla="*/ 1093686 w 1746995"/>
                <a:gd name="connsiteY143" fmla="*/ 1298187 h 1974446"/>
                <a:gd name="connsiteX144" fmla="*/ 1111385 w 1746995"/>
                <a:gd name="connsiteY144" fmla="*/ 1340456 h 1974446"/>
                <a:gd name="connsiteX145" fmla="*/ 1146662 w 1746995"/>
                <a:gd name="connsiteY145" fmla="*/ 1407411 h 1974446"/>
                <a:gd name="connsiteX146" fmla="*/ 1147155 w 1746995"/>
                <a:gd name="connsiteY146" fmla="*/ 1408340 h 1974446"/>
                <a:gd name="connsiteX147" fmla="*/ 1238912 w 1746995"/>
                <a:gd name="connsiteY147" fmla="*/ 1583830 h 1974446"/>
                <a:gd name="connsiteX148" fmla="*/ 1273521 w 1746995"/>
                <a:gd name="connsiteY148" fmla="*/ 1654758 h 1974446"/>
                <a:gd name="connsiteX149" fmla="*/ 1287837 w 1746995"/>
                <a:gd name="connsiteY149" fmla="*/ 1691221 h 1974446"/>
                <a:gd name="connsiteX150" fmla="*/ 1298096 w 1746995"/>
                <a:gd name="connsiteY150" fmla="*/ 1697737 h 1974446"/>
                <a:gd name="connsiteX151" fmla="*/ 1311796 w 1746995"/>
                <a:gd name="connsiteY151" fmla="*/ 1703491 h 1974446"/>
                <a:gd name="connsiteX152" fmla="*/ 1364302 w 1746995"/>
                <a:gd name="connsiteY152" fmla="*/ 1710393 h 1974446"/>
                <a:gd name="connsiteX153" fmla="*/ 1385348 w 1746995"/>
                <a:gd name="connsiteY153" fmla="*/ 1707854 h 1974446"/>
                <a:gd name="connsiteX154" fmla="*/ 1420750 w 1746995"/>
                <a:gd name="connsiteY154" fmla="*/ 1691157 h 1974446"/>
                <a:gd name="connsiteX155" fmla="*/ 1421782 w 1746995"/>
                <a:gd name="connsiteY155" fmla="*/ 1690416 h 1974446"/>
                <a:gd name="connsiteX156" fmla="*/ 1421418 w 1746995"/>
                <a:gd name="connsiteY156" fmla="*/ 1689753 h 1974446"/>
                <a:gd name="connsiteX157" fmla="*/ 1287851 w 1746995"/>
                <a:gd name="connsiteY157" fmla="*/ 1376153 h 1974446"/>
                <a:gd name="connsiteX158" fmla="*/ 1222051 w 1746995"/>
                <a:gd name="connsiteY158" fmla="*/ 1203310 h 1974446"/>
                <a:gd name="connsiteX159" fmla="*/ 1169581 w 1746995"/>
                <a:gd name="connsiteY159" fmla="*/ 1030030 h 1974446"/>
                <a:gd name="connsiteX160" fmla="*/ 1161831 w 1746995"/>
                <a:gd name="connsiteY160" fmla="*/ 1033022 h 1974446"/>
                <a:gd name="connsiteX161" fmla="*/ 1139988 w 1746995"/>
                <a:gd name="connsiteY161" fmla="*/ 1039153 h 1974446"/>
                <a:gd name="connsiteX162" fmla="*/ 1138742 w 1746995"/>
                <a:gd name="connsiteY162" fmla="*/ 1039358 h 1974446"/>
                <a:gd name="connsiteX163" fmla="*/ 1059740 w 1746995"/>
                <a:gd name="connsiteY163" fmla="*/ 1010147 h 1974446"/>
                <a:gd name="connsiteX164" fmla="*/ 1020840 w 1746995"/>
                <a:gd name="connsiteY164" fmla="*/ 916246 h 1974446"/>
                <a:gd name="connsiteX165" fmla="*/ 1020810 w 1746995"/>
                <a:gd name="connsiteY165" fmla="*/ 916040 h 1974446"/>
                <a:gd name="connsiteX166" fmla="*/ 1020562 w 1746995"/>
                <a:gd name="connsiteY166" fmla="*/ 916233 h 1974446"/>
                <a:gd name="connsiteX167" fmla="*/ 1013562 w 1746995"/>
                <a:gd name="connsiteY167" fmla="*/ 919115 h 1974446"/>
                <a:gd name="connsiteX168" fmla="*/ 874909 w 1746995"/>
                <a:gd name="connsiteY168" fmla="*/ 887925 h 1974446"/>
                <a:gd name="connsiteX169" fmla="*/ 820433 w 1746995"/>
                <a:gd name="connsiteY169" fmla="*/ 907131 h 1974446"/>
                <a:gd name="connsiteX170" fmla="*/ 776302 w 1746995"/>
                <a:gd name="connsiteY170" fmla="*/ 922749 h 1974446"/>
                <a:gd name="connsiteX171" fmla="*/ 733087 w 1746995"/>
                <a:gd name="connsiteY171" fmla="*/ 937186 h 1974446"/>
                <a:gd name="connsiteX172" fmla="*/ 709694 w 1746995"/>
                <a:gd name="connsiteY172" fmla="*/ 911686 h 1974446"/>
                <a:gd name="connsiteX173" fmla="*/ 736071 w 1746995"/>
                <a:gd name="connsiteY173" fmla="*/ 884029 h 1974446"/>
                <a:gd name="connsiteX174" fmla="*/ 736653 w 1746995"/>
                <a:gd name="connsiteY174" fmla="*/ 882013 h 1974446"/>
                <a:gd name="connsiteX175" fmla="*/ 736409 w 1746995"/>
                <a:gd name="connsiteY175" fmla="*/ 881298 h 1974446"/>
                <a:gd name="connsiteX176" fmla="*/ 738228 w 1746995"/>
                <a:gd name="connsiteY176" fmla="*/ 861784 h 1974446"/>
                <a:gd name="connsiteX177" fmla="*/ 738100 w 1746995"/>
                <a:gd name="connsiteY177" fmla="*/ 861792 h 1974446"/>
                <a:gd name="connsiteX178" fmla="*/ 642887 w 1746995"/>
                <a:gd name="connsiteY178" fmla="*/ 859337 h 1974446"/>
                <a:gd name="connsiteX179" fmla="*/ 1015672 w 1746995"/>
                <a:gd name="connsiteY179" fmla="*/ 832517 h 1974446"/>
                <a:gd name="connsiteX180" fmla="*/ 886828 w 1746995"/>
                <a:gd name="connsiteY180" fmla="*/ 883717 h 1974446"/>
                <a:gd name="connsiteX181" fmla="*/ 1018819 w 1746995"/>
                <a:gd name="connsiteY181" fmla="*/ 913673 h 1974446"/>
                <a:gd name="connsiteX182" fmla="*/ 1020438 w 1746995"/>
                <a:gd name="connsiteY182" fmla="*/ 913703 h 1974446"/>
                <a:gd name="connsiteX183" fmla="*/ 1015672 w 1746995"/>
                <a:gd name="connsiteY183" fmla="*/ 832517 h 1974446"/>
                <a:gd name="connsiteX184" fmla="*/ 1011885 w 1746995"/>
                <a:gd name="connsiteY184" fmla="*/ 790551 h 1974446"/>
                <a:gd name="connsiteX185" fmla="*/ 1005204 w 1746995"/>
                <a:gd name="connsiteY185" fmla="*/ 791079 h 1974446"/>
                <a:gd name="connsiteX186" fmla="*/ 957730 w 1746995"/>
                <a:gd name="connsiteY186" fmla="*/ 806440 h 1974446"/>
                <a:gd name="connsiteX187" fmla="*/ 863319 w 1746995"/>
                <a:gd name="connsiteY187" fmla="*/ 839611 h 1974446"/>
                <a:gd name="connsiteX188" fmla="*/ 777754 w 1746995"/>
                <a:gd name="connsiteY188" fmla="*/ 871246 h 1974446"/>
                <a:gd name="connsiteX189" fmla="*/ 746620 w 1746995"/>
                <a:gd name="connsiteY189" fmla="*/ 882685 h 1974446"/>
                <a:gd name="connsiteX190" fmla="*/ 743396 w 1746995"/>
                <a:gd name="connsiteY190" fmla="*/ 885262 h 1974446"/>
                <a:gd name="connsiteX191" fmla="*/ 730813 w 1746995"/>
                <a:gd name="connsiteY191" fmla="*/ 929753 h 1974446"/>
                <a:gd name="connsiteX192" fmla="*/ 740815 w 1746995"/>
                <a:gd name="connsiteY192" fmla="*/ 931209 h 1974446"/>
                <a:gd name="connsiteX193" fmla="*/ 757439 w 1746995"/>
                <a:gd name="connsiteY193" fmla="*/ 926080 h 1974446"/>
                <a:gd name="connsiteX194" fmla="*/ 783354 w 1746995"/>
                <a:gd name="connsiteY194" fmla="*/ 916413 h 1974446"/>
                <a:gd name="connsiteX195" fmla="*/ 861131 w 1746995"/>
                <a:gd name="connsiteY195" fmla="*/ 888379 h 1974446"/>
                <a:gd name="connsiteX196" fmla="*/ 1015754 w 1746995"/>
                <a:gd name="connsiteY196" fmla="*/ 827897 h 1974446"/>
                <a:gd name="connsiteX197" fmla="*/ 1016970 w 1746995"/>
                <a:gd name="connsiteY197" fmla="*/ 792577 h 1974446"/>
                <a:gd name="connsiteX198" fmla="*/ 1015754 w 1746995"/>
                <a:gd name="connsiteY198" fmla="*/ 791926 h 1974446"/>
                <a:gd name="connsiteX199" fmla="*/ 1011885 w 1746995"/>
                <a:gd name="connsiteY199" fmla="*/ 790551 h 1974446"/>
                <a:gd name="connsiteX200" fmla="*/ 946607 w 1746995"/>
                <a:gd name="connsiteY200" fmla="*/ 760599 h 1974446"/>
                <a:gd name="connsiteX201" fmla="*/ 926887 w 1746995"/>
                <a:gd name="connsiteY201" fmla="*/ 764881 h 1974446"/>
                <a:gd name="connsiteX202" fmla="*/ 921596 w 1746995"/>
                <a:gd name="connsiteY202" fmla="*/ 765639 h 1974446"/>
                <a:gd name="connsiteX203" fmla="*/ 900566 w 1746995"/>
                <a:gd name="connsiteY203" fmla="*/ 773521 h 1974446"/>
                <a:gd name="connsiteX204" fmla="*/ 799806 w 1746995"/>
                <a:gd name="connsiteY204" fmla="*/ 800780 h 1974446"/>
                <a:gd name="connsiteX205" fmla="*/ 796176 w 1746995"/>
                <a:gd name="connsiteY205" fmla="*/ 802578 h 1974446"/>
                <a:gd name="connsiteX206" fmla="*/ 748863 w 1746995"/>
                <a:gd name="connsiteY206" fmla="*/ 876644 h 1974446"/>
                <a:gd name="connsiteX207" fmla="*/ 760526 w 1746995"/>
                <a:gd name="connsiteY207" fmla="*/ 872483 h 1974446"/>
                <a:gd name="connsiteX208" fmla="*/ 798218 w 1746995"/>
                <a:gd name="connsiteY208" fmla="*/ 858577 h 1974446"/>
                <a:gd name="connsiteX209" fmla="*/ 899564 w 1746995"/>
                <a:gd name="connsiteY209" fmla="*/ 821471 h 1974446"/>
                <a:gd name="connsiteX210" fmla="*/ 989501 w 1746995"/>
                <a:gd name="connsiteY210" fmla="*/ 791845 h 1974446"/>
                <a:gd name="connsiteX211" fmla="*/ 992061 w 1746995"/>
                <a:gd name="connsiteY211" fmla="*/ 791070 h 1974446"/>
                <a:gd name="connsiteX212" fmla="*/ 946607 w 1746995"/>
                <a:gd name="connsiteY212" fmla="*/ 760599 h 1974446"/>
                <a:gd name="connsiteX213" fmla="*/ 1019359 w 1746995"/>
                <a:gd name="connsiteY213" fmla="*/ 728187 h 1974446"/>
                <a:gd name="connsiteX214" fmla="*/ 949454 w 1746995"/>
                <a:gd name="connsiteY214" fmla="*/ 754384 h 1974446"/>
                <a:gd name="connsiteX215" fmla="*/ 1003852 w 1746995"/>
                <a:gd name="connsiteY215" fmla="*/ 786708 h 1974446"/>
                <a:gd name="connsiteX216" fmla="*/ 1004186 w 1746995"/>
                <a:gd name="connsiteY216" fmla="*/ 787401 h 1974446"/>
                <a:gd name="connsiteX217" fmla="*/ 1017312 w 1746995"/>
                <a:gd name="connsiteY217" fmla="*/ 784965 h 1974446"/>
                <a:gd name="connsiteX218" fmla="*/ 1019359 w 1746995"/>
                <a:gd name="connsiteY218" fmla="*/ 728187 h 1974446"/>
                <a:gd name="connsiteX219" fmla="*/ 1555127 w 1746995"/>
                <a:gd name="connsiteY219" fmla="*/ 727133 h 1974446"/>
                <a:gd name="connsiteX220" fmla="*/ 1541234 w 1746995"/>
                <a:gd name="connsiteY220" fmla="*/ 764385 h 1974446"/>
                <a:gd name="connsiteX221" fmla="*/ 1537770 w 1746995"/>
                <a:gd name="connsiteY221" fmla="*/ 766675 h 1974446"/>
                <a:gd name="connsiteX222" fmla="*/ 1532196 w 1746995"/>
                <a:gd name="connsiteY222" fmla="*/ 768572 h 1974446"/>
                <a:gd name="connsiteX223" fmla="*/ 1508653 w 1746995"/>
                <a:gd name="connsiteY223" fmla="*/ 769920 h 1974446"/>
                <a:gd name="connsiteX224" fmla="*/ 1495368 w 1746995"/>
                <a:gd name="connsiteY224" fmla="*/ 771457 h 1974446"/>
                <a:gd name="connsiteX225" fmla="*/ 1492783 w 1746995"/>
                <a:gd name="connsiteY225" fmla="*/ 774240 h 1974446"/>
                <a:gd name="connsiteX226" fmla="*/ 1526211 w 1746995"/>
                <a:gd name="connsiteY226" fmla="*/ 804440 h 1974446"/>
                <a:gd name="connsiteX227" fmla="*/ 1525783 w 1746995"/>
                <a:gd name="connsiteY227" fmla="*/ 805849 h 1974446"/>
                <a:gd name="connsiteX228" fmla="*/ 1526596 w 1746995"/>
                <a:gd name="connsiteY228" fmla="*/ 806624 h 1974446"/>
                <a:gd name="connsiteX229" fmla="*/ 1515811 w 1746995"/>
                <a:gd name="connsiteY229" fmla="*/ 835343 h 1974446"/>
                <a:gd name="connsiteX230" fmla="*/ 1512245 w 1746995"/>
                <a:gd name="connsiteY230" fmla="*/ 850396 h 1974446"/>
                <a:gd name="connsiteX231" fmla="*/ 1515580 w 1746995"/>
                <a:gd name="connsiteY231" fmla="*/ 852057 h 1974446"/>
                <a:gd name="connsiteX232" fmla="*/ 1540686 w 1746995"/>
                <a:gd name="connsiteY232" fmla="*/ 839307 h 1974446"/>
                <a:gd name="connsiteX233" fmla="*/ 1554882 w 1746995"/>
                <a:gd name="connsiteY233" fmla="*/ 830599 h 1974446"/>
                <a:gd name="connsiteX234" fmla="*/ 1559930 w 1746995"/>
                <a:gd name="connsiteY234" fmla="*/ 828287 h 1974446"/>
                <a:gd name="connsiteX235" fmla="*/ 1566570 w 1746995"/>
                <a:gd name="connsiteY235" fmla="*/ 827084 h 1974446"/>
                <a:gd name="connsiteX236" fmla="*/ 1609567 w 1746995"/>
                <a:gd name="connsiteY236" fmla="*/ 843027 h 1974446"/>
                <a:gd name="connsiteX237" fmla="*/ 1609319 w 1746995"/>
                <a:gd name="connsiteY237" fmla="*/ 841987 h 1974446"/>
                <a:gd name="connsiteX238" fmla="*/ 1607543 w 1746995"/>
                <a:gd name="connsiteY238" fmla="*/ 836944 h 1974446"/>
                <a:gd name="connsiteX239" fmla="*/ 1601171 w 1746995"/>
                <a:gd name="connsiteY239" fmla="*/ 823878 h 1974446"/>
                <a:gd name="connsiteX240" fmla="*/ 1588490 w 1746995"/>
                <a:gd name="connsiteY240" fmla="*/ 801786 h 1974446"/>
                <a:gd name="connsiteX241" fmla="*/ 1592159 w 1746995"/>
                <a:gd name="connsiteY241" fmla="*/ 799012 h 1974446"/>
                <a:gd name="connsiteX242" fmla="*/ 1609152 w 1746995"/>
                <a:gd name="connsiteY242" fmla="*/ 781133 h 1974446"/>
                <a:gd name="connsiteX243" fmla="*/ 1619598 w 1746995"/>
                <a:gd name="connsiteY243" fmla="*/ 764492 h 1974446"/>
                <a:gd name="connsiteX244" fmla="*/ 1575646 w 1746995"/>
                <a:gd name="connsiteY244" fmla="*/ 766663 h 1974446"/>
                <a:gd name="connsiteX245" fmla="*/ 1571203 w 1746995"/>
                <a:gd name="connsiteY245" fmla="*/ 762535 h 1974446"/>
                <a:gd name="connsiteX246" fmla="*/ 1562567 w 1746995"/>
                <a:gd name="connsiteY246" fmla="*/ 740906 h 1974446"/>
                <a:gd name="connsiteX247" fmla="*/ 1556103 w 1746995"/>
                <a:gd name="connsiteY247" fmla="*/ 728512 h 1974446"/>
                <a:gd name="connsiteX248" fmla="*/ 1555127 w 1746995"/>
                <a:gd name="connsiteY248" fmla="*/ 727133 h 1974446"/>
                <a:gd name="connsiteX249" fmla="*/ 1560263 w 1746995"/>
                <a:gd name="connsiteY249" fmla="*/ 718754 h 1974446"/>
                <a:gd name="connsiteX250" fmla="*/ 1571336 w 1746995"/>
                <a:gd name="connsiteY250" fmla="*/ 729998 h 1974446"/>
                <a:gd name="connsiteX251" fmla="*/ 1583229 w 1746995"/>
                <a:gd name="connsiteY251" fmla="*/ 758237 h 1974446"/>
                <a:gd name="connsiteX252" fmla="*/ 1610706 w 1746995"/>
                <a:gd name="connsiteY252" fmla="*/ 756071 h 1974446"/>
                <a:gd name="connsiteX253" fmla="*/ 1630991 w 1746995"/>
                <a:gd name="connsiteY253" fmla="*/ 759457 h 1974446"/>
                <a:gd name="connsiteX254" fmla="*/ 1602631 w 1746995"/>
                <a:gd name="connsiteY254" fmla="*/ 801349 h 1974446"/>
                <a:gd name="connsiteX255" fmla="*/ 1619102 w 1746995"/>
                <a:gd name="connsiteY255" fmla="*/ 831652 h 1974446"/>
                <a:gd name="connsiteX256" fmla="*/ 1614585 w 1746995"/>
                <a:gd name="connsiteY256" fmla="*/ 847189 h 1974446"/>
                <a:gd name="connsiteX257" fmla="*/ 1561193 w 1746995"/>
                <a:gd name="connsiteY257" fmla="*/ 833639 h 1974446"/>
                <a:gd name="connsiteX258" fmla="*/ 1546512 w 1746995"/>
                <a:gd name="connsiteY258" fmla="*/ 841542 h 1974446"/>
                <a:gd name="connsiteX259" fmla="*/ 1513705 w 1746995"/>
                <a:gd name="connsiteY259" fmla="*/ 856548 h 1974446"/>
                <a:gd name="connsiteX260" fmla="*/ 1500232 w 1746995"/>
                <a:gd name="connsiteY260" fmla="*/ 850254 h 1974446"/>
                <a:gd name="connsiteX261" fmla="*/ 1514386 w 1746995"/>
                <a:gd name="connsiteY261" fmla="*/ 808884 h 1974446"/>
                <a:gd name="connsiteX262" fmla="*/ 1514514 w 1746995"/>
                <a:gd name="connsiteY262" fmla="*/ 808683 h 1974446"/>
                <a:gd name="connsiteX263" fmla="*/ 1482563 w 1746995"/>
                <a:gd name="connsiteY263" fmla="*/ 771586 h 1974446"/>
                <a:gd name="connsiteX264" fmla="*/ 1530025 w 1746995"/>
                <a:gd name="connsiteY264" fmla="*/ 763661 h 1974446"/>
                <a:gd name="connsiteX265" fmla="*/ 1540673 w 1746995"/>
                <a:gd name="connsiteY265" fmla="*/ 734574 h 1974446"/>
                <a:gd name="connsiteX266" fmla="*/ 1554416 w 1746995"/>
                <a:gd name="connsiteY266" fmla="*/ 719089 h 1974446"/>
                <a:gd name="connsiteX267" fmla="*/ 1560263 w 1746995"/>
                <a:gd name="connsiteY267" fmla="*/ 718754 h 1974446"/>
                <a:gd name="connsiteX268" fmla="*/ 370386 w 1746995"/>
                <a:gd name="connsiteY268" fmla="*/ 709657 h 1974446"/>
                <a:gd name="connsiteX269" fmla="*/ 361519 w 1746995"/>
                <a:gd name="connsiteY269" fmla="*/ 734493 h 1974446"/>
                <a:gd name="connsiteX270" fmla="*/ 357640 w 1746995"/>
                <a:gd name="connsiteY270" fmla="*/ 736903 h 1974446"/>
                <a:gd name="connsiteX271" fmla="*/ 352545 w 1746995"/>
                <a:gd name="connsiteY271" fmla="*/ 738556 h 1974446"/>
                <a:gd name="connsiteX272" fmla="*/ 334889 w 1746995"/>
                <a:gd name="connsiteY272" fmla="*/ 739566 h 1974446"/>
                <a:gd name="connsiteX273" fmla="*/ 325312 w 1746995"/>
                <a:gd name="connsiteY273" fmla="*/ 740666 h 1974446"/>
                <a:gd name="connsiteX274" fmla="*/ 325000 w 1746995"/>
                <a:gd name="connsiteY274" fmla="*/ 740731 h 1974446"/>
                <a:gd name="connsiteX275" fmla="*/ 325210 w 1746995"/>
                <a:gd name="connsiteY275" fmla="*/ 741754 h 1974446"/>
                <a:gd name="connsiteX276" fmla="*/ 350195 w 1746995"/>
                <a:gd name="connsiteY276" fmla="*/ 764295 h 1974446"/>
                <a:gd name="connsiteX277" fmla="*/ 349998 w 1746995"/>
                <a:gd name="connsiteY277" fmla="*/ 765489 h 1974446"/>
                <a:gd name="connsiteX278" fmla="*/ 350555 w 1746995"/>
                <a:gd name="connsiteY278" fmla="*/ 766179 h 1974446"/>
                <a:gd name="connsiteX279" fmla="*/ 342467 w 1746995"/>
                <a:gd name="connsiteY279" fmla="*/ 787718 h 1974446"/>
                <a:gd name="connsiteX280" fmla="*/ 339817 w 1746995"/>
                <a:gd name="connsiteY280" fmla="*/ 798870 h 1974446"/>
                <a:gd name="connsiteX281" fmla="*/ 339988 w 1746995"/>
                <a:gd name="connsiteY281" fmla="*/ 800304 h 1974446"/>
                <a:gd name="connsiteX282" fmla="*/ 340241 w 1746995"/>
                <a:gd name="connsiteY282" fmla="*/ 800215 h 1974446"/>
                <a:gd name="connsiteX283" fmla="*/ 358415 w 1746995"/>
                <a:gd name="connsiteY283" fmla="*/ 790955 h 1974446"/>
                <a:gd name="connsiteX284" fmla="*/ 368716 w 1746995"/>
                <a:gd name="connsiteY284" fmla="*/ 784725 h 1974446"/>
                <a:gd name="connsiteX285" fmla="*/ 373571 w 1746995"/>
                <a:gd name="connsiteY285" fmla="*/ 782452 h 1974446"/>
                <a:gd name="connsiteX286" fmla="*/ 380284 w 1746995"/>
                <a:gd name="connsiteY286" fmla="*/ 781219 h 1974446"/>
                <a:gd name="connsiteX287" fmla="*/ 396899 w 1746995"/>
                <a:gd name="connsiteY287" fmla="*/ 787713 h 1974446"/>
                <a:gd name="connsiteX288" fmla="*/ 409123 w 1746995"/>
                <a:gd name="connsiteY288" fmla="*/ 792311 h 1974446"/>
                <a:gd name="connsiteX289" fmla="*/ 408176 w 1746995"/>
                <a:gd name="connsiteY289" fmla="*/ 789619 h 1974446"/>
                <a:gd name="connsiteX290" fmla="*/ 403394 w 1746995"/>
                <a:gd name="connsiteY290" fmla="*/ 779819 h 1974446"/>
                <a:gd name="connsiteX291" fmla="*/ 393886 w 1746995"/>
                <a:gd name="connsiteY291" fmla="*/ 763250 h 1974446"/>
                <a:gd name="connsiteX292" fmla="*/ 396441 w 1746995"/>
                <a:gd name="connsiteY292" fmla="*/ 760981 h 1974446"/>
                <a:gd name="connsiteX293" fmla="*/ 396732 w 1746995"/>
                <a:gd name="connsiteY293" fmla="*/ 760613 h 1974446"/>
                <a:gd name="connsiteX294" fmla="*/ 409666 w 1746995"/>
                <a:gd name="connsiteY294" fmla="*/ 747007 h 1974446"/>
                <a:gd name="connsiteX295" fmla="*/ 415690 w 1746995"/>
                <a:gd name="connsiteY295" fmla="*/ 739100 h 1974446"/>
                <a:gd name="connsiteX296" fmla="*/ 417835 w 1746995"/>
                <a:gd name="connsiteY296" fmla="*/ 735781 h 1974446"/>
                <a:gd name="connsiteX297" fmla="*/ 385618 w 1746995"/>
                <a:gd name="connsiteY297" fmla="*/ 737456 h 1974446"/>
                <a:gd name="connsiteX298" fmla="*/ 380926 w 1746995"/>
                <a:gd name="connsiteY298" fmla="*/ 733821 h 1974446"/>
                <a:gd name="connsiteX299" fmla="*/ 374440 w 1746995"/>
                <a:gd name="connsiteY299" fmla="*/ 717586 h 1974446"/>
                <a:gd name="connsiteX300" fmla="*/ 370386 w 1746995"/>
                <a:gd name="connsiteY300" fmla="*/ 709657 h 1974446"/>
                <a:gd name="connsiteX301" fmla="*/ 369769 w 1746995"/>
                <a:gd name="connsiteY301" fmla="*/ 700384 h 1974446"/>
                <a:gd name="connsiteX302" fmla="*/ 384125 w 1746995"/>
                <a:gd name="connsiteY302" fmla="*/ 708578 h 1974446"/>
                <a:gd name="connsiteX303" fmla="*/ 392789 w 1746995"/>
                <a:gd name="connsiteY303" fmla="*/ 729116 h 1974446"/>
                <a:gd name="connsiteX304" fmla="*/ 412282 w 1746995"/>
                <a:gd name="connsiteY304" fmla="*/ 727583 h 1974446"/>
                <a:gd name="connsiteX305" fmla="*/ 428744 w 1746995"/>
                <a:gd name="connsiteY305" fmla="*/ 730451 h 1974446"/>
                <a:gd name="connsiteX306" fmla="*/ 407770 w 1746995"/>
                <a:gd name="connsiteY306" fmla="*/ 762381 h 1974446"/>
                <a:gd name="connsiteX307" fmla="*/ 419950 w 1746995"/>
                <a:gd name="connsiteY307" fmla="*/ 784815 h 1974446"/>
                <a:gd name="connsiteX308" fmla="*/ 415133 w 1746995"/>
                <a:gd name="connsiteY308" fmla="*/ 797338 h 1974446"/>
                <a:gd name="connsiteX309" fmla="*/ 374628 w 1746995"/>
                <a:gd name="connsiteY309" fmla="*/ 787679 h 1974446"/>
                <a:gd name="connsiteX310" fmla="*/ 365145 w 1746995"/>
                <a:gd name="connsiteY310" fmla="*/ 792671 h 1974446"/>
                <a:gd name="connsiteX311" fmla="*/ 339474 w 1746995"/>
                <a:gd name="connsiteY311" fmla="*/ 804350 h 1974446"/>
                <a:gd name="connsiteX312" fmla="*/ 327722 w 1746995"/>
                <a:gd name="connsiteY312" fmla="*/ 799470 h 1974446"/>
                <a:gd name="connsiteX313" fmla="*/ 338336 w 1746995"/>
                <a:gd name="connsiteY313" fmla="*/ 768443 h 1974446"/>
                <a:gd name="connsiteX314" fmla="*/ 338345 w 1746995"/>
                <a:gd name="connsiteY314" fmla="*/ 768431 h 1974446"/>
                <a:gd name="connsiteX315" fmla="*/ 314802 w 1746995"/>
                <a:gd name="connsiteY315" fmla="*/ 740131 h 1974446"/>
                <a:gd name="connsiteX316" fmla="*/ 350353 w 1746995"/>
                <a:gd name="connsiteY316" fmla="*/ 733662 h 1974446"/>
                <a:gd name="connsiteX317" fmla="*/ 358051 w 1746995"/>
                <a:gd name="connsiteY317" fmla="*/ 712714 h 1974446"/>
                <a:gd name="connsiteX318" fmla="*/ 369769 w 1746995"/>
                <a:gd name="connsiteY318" fmla="*/ 700384 h 1974446"/>
                <a:gd name="connsiteX319" fmla="*/ 1185348 w 1746995"/>
                <a:gd name="connsiteY319" fmla="*/ 690982 h 1974446"/>
                <a:gd name="connsiteX320" fmla="*/ 1177633 w 1746995"/>
                <a:gd name="connsiteY320" fmla="*/ 694771 h 1974446"/>
                <a:gd name="connsiteX321" fmla="*/ 1031745 w 1746995"/>
                <a:gd name="connsiteY321" fmla="*/ 724620 h 1974446"/>
                <a:gd name="connsiteX322" fmla="*/ 1029317 w 1746995"/>
                <a:gd name="connsiteY322" fmla="*/ 865432 h 1974446"/>
                <a:gd name="connsiteX323" fmla="*/ 1074836 w 1746995"/>
                <a:gd name="connsiteY323" fmla="*/ 1009621 h 1974446"/>
                <a:gd name="connsiteX324" fmla="*/ 1170792 w 1746995"/>
                <a:gd name="connsiteY324" fmla="*/ 1021793 h 1974446"/>
                <a:gd name="connsiteX325" fmla="*/ 1176178 w 1746995"/>
                <a:gd name="connsiteY325" fmla="*/ 1019540 h 1974446"/>
                <a:gd name="connsiteX326" fmla="*/ 1213737 w 1746995"/>
                <a:gd name="connsiteY326" fmla="*/ 1004055 h 1974446"/>
                <a:gd name="connsiteX327" fmla="*/ 1286113 w 1746995"/>
                <a:gd name="connsiteY327" fmla="*/ 998742 h 1974446"/>
                <a:gd name="connsiteX328" fmla="*/ 1266410 w 1746995"/>
                <a:gd name="connsiteY328" fmla="*/ 965373 h 1974446"/>
                <a:gd name="connsiteX329" fmla="*/ 1216251 w 1746995"/>
                <a:gd name="connsiteY329" fmla="*/ 869931 h 1974446"/>
                <a:gd name="connsiteX330" fmla="*/ 1187745 w 1746995"/>
                <a:gd name="connsiteY330" fmla="*/ 766217 h 1974446"/>
                <a:gd name="connsiteX331" fmla="*/ 1185053 w 1746995"/>
                <a:gd name="connsiteY331" fmla="*/ 693893 h 1974446"/>
                <a:gd name="connsiteX332" fmla="*/ 1185348 w 1746995"/>
                <a:gd name="connsiteY332" fmla="*/ 690982 h 1974446"/>
                <a:gd name="connsiteX333" fmla="*/ 729927 w 1746995"/>
                <a:gd name="connsiteY333" fmla="*/ 515874 h 1974446"/>
                <a:gd name="connsiteX334" fmla="*/ 581041 w 1746995"/>
                <a:gd name="connsiteY334" fmla="*/ 567588 h 1974446"/>
                <a:gd name="connsiteX335" fmla="*/ 528254 w 1746995"/>
                <a:gd name="connsiteY335" fmla="*/ 622272 h 1974446"/>
                <a:gd name="connsiteX336" fmla="*/ 549647 w 1746995"/>
                <a:gd name="connsiteY336" fmla="*/ 694763 h 1974446"/>
                <a:gd name="connsiteX337" fmla="*/ 593338 w 1746995"/>
                <a:gd name="connsiteY337" fmla="*/ 708270 h 1974446"/>
                <a:gd name="connsiteX338" fmla="*/ 604169 w 1746995"/>
                <a:gd name="connsiteY338" fmla="*/ 706412 h 1974446"/>
                <a:gd name="connsiteX339" fmla="*/ 712691 w 1746995"/>
                <a:gd name="connsiteY339" fmla="*/ 636785 h 1974446"/>
                <a:gd name="connsiteX340" fmla="*/ 763690 w 1746995"/>
                <a:gd name="connsiteY340" fmla="*/ 586725 h 1974446"/>
                <a:gd name="connsiteX341" fmla="*/ 741388 w 1746995"/>
                <a:gd name="connsiteY341" fmla="*/ 543360 h 1974446"/>
                <a:gd name="connsiteX342" fmla="*/ 729927 w 1746995"/>
                <a:gd name="connsiteY342" fmla="*/ 515874 h 1974446"/>
                <a:gd name="connsiteX343" fmla="*/ 1126031 w 1746995"/>
                <a:gd name="connsiteY343" fmla="*/ 508848 h 1974446"/>
                <a:gd name="connsiteX344" fmla="*/ 1042855 w 1746995"/>
                <a:gd name="connsiteY344" fmla="*/ 539969 h 1974446"/>
                <a:gd name="connsiteX345" fmla="*/ 1040491 w 1746995"/>
                <a:gd name="connsiteY345" fmla="*/ 541403 h 1974446"/>
                <a:gd name="connsiteX346" fmla="*/ 813211 w 1746995"/>
                <a:gd name="connsiteY346" fmla="*/ 656484 h 1974446"/>
                <a:gd name="connsiteX347" fmla="*/ 723921 w 1746995"/>
                <a:gd name="connsiteY347" fmla="*/ 759436 h 1974446"/>
                <a:gd name="connsiteX348" fmla="*/ 862754 w 1746995"/>
                <a:gd name="connsiteY348" fmla="*/ 776818 h 1974446"/>
                <a:gd name="connsiteX349" fmla="*/ 999288 w 1746995"/>
                <a:gd name="connsiteY349" fmla="*/ 726174 h 1974446"/>
                <a:gd name="connsiteX350" fmla="*/ 1023726 w 1746995"/>
                <a:gd name="connsiteY350" fmla="*/ 718503 h 1974446"/>
                <a:gd name="connsiteX351" fmla="*/ 1026915 w 1746995"/>
                <a:gd name="connsiteY351" fmla="*/ 717702 h 1974446"/>
                <a:gd name="connsiteX352" fmla="*/ 1088797 w 1746995"/>
                <a:gd name="connsiteY352" fmla="*/ 707196 h 1974446"/>
                <a:gd name="connsiteX353" fmla="*/ 1121227 w 1746995"/>
                <a:gd name="connsiteY353" fmla="*/ 702413 h 1974446"/>
                <a:gd name="connsiteX354" fmla="*/ 1135244 w 1746995"/>
                <a:gd name="connsiteY354" fmla="*/ 699562 h 1974446"/>
                <a:gd name="connsiteX355" fmla="*/ 1213648 w 1746995"/>
                <a:gd name="connsiteY355" fmla="*/ 607883 h 1974446"/>
                <a:gd name="connsiteX356" fmla="*/ 1128570 w 1746995"/>
                <a:gd name="connsiteY356" fmla="*/ 509914 h 1974446"/>
                <a:gd name="connsiteX357" fmla="*/ 1126031 w 1746995"/>
                <a:gd name="connsiteY357" fmla="*/ 508848 h 1974446"/>
                <a:gd name="connsiteX358" fmla="*/ 1010505 w 1746995"/>
                <a:gd name="connsiteY358" fmla="*/ 489356 h 1974446"/>
                <a:gd name="connsiteX359" fmla="*/ 976961 w 1746995"/>
                <a:gd name="connsiteY359" fmla="*/ 518190 h 1974446"/>
                <a:gd name="connsiteX360" fmla="*/ 975784 w 1746995"/>
                <a:gd name="connsiteY360" fmla="*/ 518768 h 1974446"/>
                <a:gd name="connsiteX361" fmla="*/ 969799 w 1746995"/>
                <a:gd name="connsiteY361" fmla="*/ 562955 h 1974446"/>
                <a:gd name="connsiteX362" fmla="*/ 1029394 w 1746995"/>
                <a:gd name="connsiteY362" fmla="*/ 536480 h 1974446"/>
                <a:gd name="connsiteX363" fmla="*/ 1029377 w 1746995"/>
                <a:gd name="connsiteY363" fmla="*/ 536458 h 1974446"/>
                <a:gd name="connsiteX364" fmla="*/ 1010505 w 1746995"/>
                <a:gd name="connsiteY364" fmla="*/ 489356 h 1974446"/>
                <a:gd name="connsiteX365" fmla="*/ 1110421 w 1746995"/>
                <a:gd name="connsiteY365" fmla="*/ 472963 h 1974446"/>
                <a:gd name="connsiteX366" fmla="*/ 1024030 w 1746995"/>
                <a:gd name="connsiteY366" fmla="*/ 489724 h 1974446"/>
                <a:gd name="connsiteX367" fmla="*/ 1040727 w 1746995"/>
                <a:gd name="connsiteY367" fmla="*/ 530961 h 1974446"/>
                <a:gd name="connsiteX368" fmla="*/ 1041236 w 1746995"/>
                <a:gd name="connsiteY368" fmla="*/ 532965 h 1974446"/>
                <a:gd name="connsiteX369" fmla="*/ 1123835 w 1746995"/>
                <a:gd name="connsiteY369" fmla="*/ 501917 h 1974446"/>
                <a:gd name="connsiteX370" fmla="*/ 1111950 w 1746995"/>
                <a:gd name="connsiteY370" fmla="*/ 473052 h 1974446"/>
                <a:gd name="connsiteX371" fmla="*/ 1110421 w 1746995"/>
                <a:gd name="connsiteY371" fmla="*/ 472963 h 1974446"/>
                <a:gd name="connsiteX372" fmla="*/ 1012496 w 1746995"/>
                <a:gd name="connsiteY372" fmla="*/ 458684 h 1974446"/>
                <a:gd name="connsiteX373" fmla="*/ 999566 w 1746995"/>
                <a:gd name="connsiteY373" fmla="*/ 467221 h 1974446"/>
                <a:gd name="connsiteX374" fmla="*/ 996818 w 1746995"/>
                <a:gd name="connsiteY374" fmla="*/ 468728 h 1974446"/>
                <a:gd name="connsiteX375" fmla="*/ 984736 w 1746995"/>
                <a:gd name="connsiteY375" fmla="*/ 501626 h 1974446"/>
                <a:gd name="connsiteX376" fmla="*/ 1009011 w 1746995"/>
                <a:gd name="connsiteY376" fmla="*/ 480558 h 1974446"/>
                <a:gd name="connsiteX377" fmla="*/ 1012496 w 1746995"/>
                <a:gd name="connsiteY377" fmla="*/ 458684 h 1974446"/>
                <a:gd name="connsiteX378" fmla="*/ 777457 w 1746995"/>
                <a:gd name="connsiteY378" fmla="*/ 442884 h 1974446"/>
                <a:gd name="connsiteX379" fmla="*/ 776747 w 1746995"/>
                <a:gd name="connsiteY379" fmla="*/ 445691 h 1974446"/>
                <a:gd name="connsiteX380" fmla="*/ 768193 w 1746995"/>
                <a:gd name="connsiteY380" fmla="*/ 464730 h 1974446"/>
                <a:gd name="connsiteX381" fmla="*/ 746401 w 1746995"/>
                <a:gd name="connsiteY381" fmla="*/ 523726 h 1974446"/>
                <a:gd name="connsiteX382" fmla="*/ 776846 w 1746995"/>
                <a:gd name="connsiteY382" fmla="*/ 582375 h 1974446"/>
                <a:gd name="connsiteX383" fmla="*/ 776700 w 1746995"/>
                <a:gd name="connsiteY383" fmla="*/ 584344 h 1974446"/>
                <a:gd name="connsiteX384" fmla="*/ 776417 w 1746995"/>
                <a:gd name="connsiteY384" fmla="*/ 584661 h 1974446"/>
                <a:gd name="connsiteX385" fmla="*/ 779753 w 1746995"/>
                <a:gd name="connsiteY385" fmla="*/ 583368 h 1974446"/>
                <a:gd name="connsiteX386" fmla="*/ 849529 w 1746995"/>
                <a:gd name="connsiteY386" fmla="*/ 563644 h 1974446"/>
                <a:gd name="connsiteX387" fmla="*/ 880633 w 1746995"/>
                <a:gd name="connsiteY387" fmla="*/ 545316 h 1974446"/>
                <a:gd name="connsiteX388" fmla="*/ 886185 w 1746995"/>
                <a:gd name="connsiteY388" fmla="*/ 537319 h 1974446"/>
                <a:gd name="connsiteX389" fmla="*/ 869364 w 1746995"/>
                <a:gd name="connsiteY389" fmla="*/ 535581 h 1974446"/>
                <a:gd name="connsiteX390" fmla="*/ 857779 w 1746995"/>
                <a:gd name="connsiteY390" fmla="*/ 542739 h 1974446"/>
                <a:gd name="connsiteX391" fmla="*/ 852098 w 1746995"/>
                <a:gd name="connsiteY391" fmla="*/ 547102 h 1974446"/>
                <a:gd name="connsiteX392" fmla="*/ 842525 w 1746995"/>
                <a:gd name="connsiteY392" fmla="*/ 546455 h 1974446"/>
                <a:gd name="connsiteX393" fmla="*/ 844417 w 1746995"/>
                <a:gd name="connsiteY393" fmla="*/ 545008 h 1974446"/>
                <a:gd name="connsiteX394" fmla="*/ 845719 w 1746995"/>
                <a:gd name="connsiteY394" fmla="*/ 543411 h 1974446"/>
                <a:gd name="connsiteX395" fmla="*/ 857236 w 1746995"/>
                <a:gd name="connsiteY395" fmla="*/ 535611 h 1974446"/>
                <a:gd name="connsiteX396" fmla="*/ 864072 w 1746995"/>
                <a:gd name="connsiteY396" fmla="*/ 530555 h 1974446"/>
                <a:gd name="connsiteX397" fmla="*/ 884845 w 1746995"/>
                <a:gd name="connsiteY397" fmla="*/ 508801 h 1974446"/>
                <a:gd name="connsiteX398" fmla="*/ 882949 w 1746995"/>
                <a:gd name="connsiteY398" fmla="*/ 498753 h 1974446"/>
                <a:gd name="connsiteX399" fmla="*/ 875598 w 1746995"/>
                <a:gd name="connsiteY399" fmla="*/ 498025 h 1974446"/>
                <a:gd name="connsiteX400" fmla="*/ 868337 w 1746995"/>
                <a:gd name="connsiteY400" fmla="*/ 503822 h 1974446"/>
                <a:gd name="connsiteX401" fmla="*/ 867087 w 1746995"/>
                <a:gd name="connsiteY401" fmla="*/ 505034 h 1974446"/>
                <a:gd name="connsiteX402" fmla="*/ 852453 w 1746995"/>
                <a:gd name="connsiteY402" fmla="*/ 515069 h 1974446"/>
                <a:gd name="connsiteX403" fmla="*/ 846245 w 1746995"/>
                <a:gd name="connsiteY403" fmla="*/ 519513 h 1974446"/>
                <a:gd name="connsiteX404" fmla="*/ 834861 w 1746995"/>
                <a:gd name="connsiteY404" fmla="*/ 519346 h 1974446"/>
                <a:gd name="connsiteX405" fmla="*/ 839232 w 1746995"/>
                <a:gd name="connsiteY405" fmla="*/ 515176 h 1974446"/>
                <a:gd name="connsiteX406" fmla="*/ 839323 w 1746995"/>
                <a:gd name="connsiteY406" fmla="*/ 515146 h 1974446"/>
                <a:gd name="connsiteX407" fmla="*/ 878321 w 1746995"/>
                <a:gd name="connsiteY407" fmla="*/ 472149 h 1974446"/>
                <a:gd name="connsiteX408" fmla="*/ 872777 w 1746995"/>
                <a:gd name="connsiteY408" fmla="*/ 471785 h 1974446"/>
                <a:gd name="connsiteX409" fmla="*/ 862767 w 1746995"/>
                <a:gd name="connsiteY409" fmla="*/ 476469 h 1974446"/>
                <a:gd name="connsiteX410" fmla="*/ 855929 w 1746995"/>
                <a:gd name="connsiteY410" fmla="*/ 480253 h 1974446"/>
                <a:gd name="connsiteX411" fmla="*/ 824655 w 1746995"/>
                <a:gd name="connsiteY411" fmla="*/ 502730 h 1974446"/>
                <a:gd name="connsiteX412" fmla="*/ 816375 w 1746995"/>
                <a:gd name="connsiteY412" fmla="*/ 496878 h 1974446"/>
                <a:gd name="connsiteX413" fmla="*/ 818618 w 1746995"/>
                <a:gd name="connsiteY413" fmla="*/ 495234 h 1974446"/>
                <a:gd name="connsiteX414" fmla="*/ 818943 w 1746995"/>
                <a:gd name="connsiteY414" fmla="*/ 494973 h 1974446"/>
                <a:gd name="connsiteX415" fmla="*/ 827254 w 1746995"/>
                <a:gd name="connsiteY415" fmla="*/ 489296 h 1974446"/>
                <a:gd name="connsiteX416" fmla="*/ 858182 w 1746995"/>
                <a:gd name="connsiteY416" fmla="*/ 454557 h 1974446"/>
                <a:gd name="connsiteX417" fmla="*/ 821277 w 1746995"/>
                <a:gd name="connsiteY417" fmla="*/ 469161 h 1974446"/>
                <a:gd name="connsiteX418" fmla="*/ 791672 w 1746995"/>
                <a:gd name="connsiteY418" fmla="*/ 485318 h 1974446"/>
                <a:gd name="connsiteX419" fmla="*/ 784633 w 1746995"/>
                <a:gd name="connsiteY419" fmla="*/ 481401 h 1974446"/>
                <a:gd name="connsiteX420" fmla="*/ 783614 w 1746995"/>
                <a:gd name="connsiteY420" fmla="*/ 480121 h 1974446"/>
                <a:gd name="connsiteX421" fmla="*/ 780626 w 1746995"/>
                <a:gd name="connsiteY421" fmla="*/ 453389 h 1974446"/>
                <a:gd name="connsiteX422" fmla="*/ 778807 w 1746995"/>
                <a:gd name="connsiteY422" fmla="*/ 445691 h 1974446"/>
                <a:gd name="connsiteX423" fmla="*/ 777457 w 1746995"/>
                <a:gd name="connsiteY423" fmla="*/ 442884 h 1974446"/>
                <a:gd name="connsiteX424" fmla="*/ 486656 w 1746995"/>
                <a:gd name="connsiteY424" fmla="*/ 414945 h 1974446"/>
                <a:gd name="connsiteX425" fmla="*/ 488793 w 1746995"/>
                <a:gd name="connsiteY425" fmla="*/ 416163 h 1974446"/>
                <a:gd name="connsiteX426" fmla="*/ 542313 w 1746995"/>
                <a:gd name="connsiteY426" fmla="*/ 512642 h 1974446"/>
                <a:gd name="connsiteX427" fmla="*/ 530668 w 1746995"/>
                <a:gd name="connsiteY427" fmla="*/ 517038 h 1974446"/>
                <a:gd name="connsiteX428" fmla="*/ 476390 w 1746995"/>
                <a:gd name="connsiteY428" fmla="*/ 419485 h 1974446"/>
                <a:gd name="connsiteX429" fmla="*/ 482309 w 1746995"/>
                <a:gd name="connsiteY429" fmla="*/ 415361 h 1974446"/>
                <a:gd name="connsiteX430" fmla="*/ 486656 w 1746995"/>
                <a:gd name="connsiteY430" fmla="*/ 414945 h 1974446"/>
                <a:gd name="connsiteX431" fmla="*/ 1069215 w 1746995"/>
                <a:gd name="connsiteY431" fmla="*/ 389336 h 1974446"/>
                <a:gd name="connsiteX432" fmla="*/ 1054778 w 1746995"/>
                <a:gd name="connsiteY432" fmla="*/ 390197 h 1974446"/>
                <a:gd name="connsiteX433" fmla="*/ 1062629 w 1746995"/>
                <a:gd name="connsiteY433" fmla="*/ 400601 h 1974446"/>
                <a:gd name="connsiteX434" fmla="*/ 1069215 w 1746995"/>
                <a:gd name="connsiteY434" fmla="*/ 389336 h 1974446"/>
                <a:gd name="connsiteX435" fmla="*/ 1397995 w 1746995"/>
                <a:gd name="connsiteY435" fmla="*/ 388527 h 1974446"/>
                <a:gd name="connsiteX436" fmla="*/ 1389128 w 1746995"/>
                <a:gd name="connsiteY436" fmla="*/ 413363 h 1974446"/>
                <a:gd name="connsiteX437" fmla="*/ 1385250 w 1746995"/>
                <a:gd name="connsiteY437" fmla="*/ 415773 h 1974446"/>
                <a:gd name="connsiteX438" fmla="*/ 1380155 w 1746995"/>
                <a:gd name="connsiteY438" fmla="*/ 417426 h 1974446"/>
                <a:gd name="connsiteX439" fmla="*/ 1362499 w 1746995"/>
                <a:gd name="connsiteY439" fmla="*/ 418436 h 1974446"/>
                <a:gd name="connsiteX440" fmla="*/ 1352930 w 1746995"/>
                <a:gd name="connsiteY440" fmla="*/ 419549 h 1974446"/>
                <a:gd name="connsiteX441" fmla="*/ 1352618 w 1746995"/>
                <a:gd name="connsiteY441" fmla="*/ 419613 h 1974446"/>
                <a:gd name="connsiteX442" fmla="*/ 1352828 w 1746995"/>
                <a:gd name="connsiteY442" fmla="*/ 420637 h 1974446"/>
                <a:gd name="connsiteX443" fmla="*/ 1377804 w 1746995"/>
                <a:gd name="connsiteY443" fmla="*/ 443169 h 1974446"/>
                <a:gd name="connsiteX444" fmla="*/ 1377607 w 1746995"/>
                <a:gd name="connsiteY444" fmla="*/ 444364 h 1974446"/>
                <a:gd name="connsiteX445" fmla="*/ 1378164 w 1746995"/>
                <a:gd name="connsiteY445" fmla="*/ 445053 h 1974446"/>
                <a:gd name="connsiteX446" fmla="*/ 1370077 w 1746995"/>
                <a:gd name="connsiteY446" fmla="*/ 466592 h 1974446"/>
                <a:gd name="connsiteX447" fmla="*/ 1367427 w 1746995"/>
                <a:gd name="connsiteY447" fmla="*/ 477745 h 1974446"/>
                <a:gd name="connsiteX448" fmla="*/ 1367598 w 1746995"/>
                <a:gd name="connsiteY448" fmla="*/ 479179 h 1974446"/>
                <a:gd name="connsiteX449" fmla="*/ 1367850 w 1746995"/>
                <a:gd name="connsiteY449" fmla="*/ 479089 h 1974446"/>
                <a:gd name="connsiteX450" fmla="*/ 1386025 w 1746995"/>
                <a:gd name="connsiteY450" fmla="*/ 469829 h 1974446"/>
                <a:gd name="connsiteX451" fmla="*/ 1396326 w 1746995"/>
                <a:gd name="connsiteY451" fmla="*/ 463599 h 1974446"/>
                <a:gd name="connsiteX452" fmla="*/ 1401180 w 1746995"/>
                <a:gd name="connsiteY452" fmla="*/ 461322 h 1974446"/>
                <a:gd name="connsiteX453" fmla="*/ 1407893 w 1746995"/>
                <a:gd name="connsiteY453" fmla="*/ 460089 h 1974446"/>
                <a:gd name="connsiteX454" fmla="*/ 1424509 w 1746995"/>
                <a:gd name="connsiteY454" fmla="*/ 466583 h 1974446"/>
                <a:gd name="connsiteX455" fmla="*/ 1436732 w 1746995"/>
                <a:gd name="connsiteY455" fmla="*/ 471182 h 1974446"/>
                <a:gd name="connsiteX456" fmla="*/ 1435786 w 1746995"/>
                <a:gd name="connsiteY456" fmla="*/ 468489 h 1974446"/>
                <a:gd name="connsiteX457" fmla="*/ 1431004 w 1746995"/>
                <a:gd name="connsiteY457" fmla="*/ 458689 h 1974446"/>
                <a:gd name="connsiteX458" fmla="*/ 1421495 w 1746995"/>
                <a:gd name="connsiteY458" fmla="*/ 442120 h 1974446"/>
                <a:gd name="connsiteX459" fmla="*/ 1424051 w 1746995"/>
                <a:gd name="connsiteY459" fmla="*/ 439851 h 1974446"/>
                <a:gd name="connsiteX460" fmla="*/ 1424342 w 1746995"/>
                <a:gd name="connsiteY460" fmla="*/ 439487 h 1974446"/>
                <a:gd name="connsiteX461" fmla="*/ 1437276 w 1746995"/>
                <a:gd name="connsiteY461" fmla="*/ 425882 h 1974446"/>
                <a:gd name="connsiteX462" fmla="*/ 1443299 w 1746995"/>
                <a:gd name="connsiteY462" fmla="*/ 417974 h 1974446"/>
                <a:gd name="connsiteX463" fmla="*/ 1445444 w 1746995"/>
                <a:gd name="connsiteY463" fmla="*/ 414656 h 1974446"/>
                <a:gd name="connsiteX464" fmla="*/ 1413228 w 1746995"/>
                <a:gd name="connsiteY464" fmla="*/ 416330 h 1974446"/>
                <a:gd name="connsiteX465" fmla="*/ 1408536 w 1746995"/>
                <a:gd name="connsiteY465" fmla="*/ 412695 h 1974446"/>
                <a:gd name="connsiteX466" fmla="*/ 1402050 w 1746995"/>
                <a:gd name="connsiteY466" fmla="*/ 396460 h 1974446"/>
                <a:gd name="connsiteX467" fmla="*/ 1397995 w 1746995"/>
                <a:gd name="connsiteY467" fmla="*/ 388527 h 1974446"/>
                <a:gd name="connsiteX468" fmla="*/ 1078643 w 1746995"/>
                <a:gd name="connsiteY468" fmla="*/ 380038 h 1974446"/>
                <a:gd name="connsiteX469" fmla="*/ 1081673 w 1746995"/>
                <a:gd name="connsiteY469" fmla="*/ 382478 h 1974446"/>
                <a:gd name="connsiteX470" fmla="*/ 1061371 w 1746995"/>
                <a:gd name="connsiteY470" fmla="*/ 409116 h 1974446"/>
                <a:gd name="connsiteX471" fmla="*/ 1042263 w 1746995"/>
                <a:gd name="connsiteY471" fmla="*/ 388728 h 1974446"/>
                <a:gd name="connsiteX472" fmla="*/ 1045920 w 1746995"/>
                <a:gd name="connsiteY472" fmla="*/ 384743 h 1974446"/>
                <a:gd name="connsiteX473" fmla="*/ 1053438 w 1746995"/>
                <a:gd name="connsiteY473" fmla="*/ 381232 h 1974446"/>
                <a:gd name="connsiteX474" fmla="*/ 1074412 w 1746995"/>
                <a:gd name="connsiteY474" fmla="*/ 380183 h 1974446"/>
                <a:gd name="connsiteX475" fmla="*/ 1078643 w 1746995"/>
                <a:gd name="connsiteY475" fmla="*/ 380038 h 1974446"/>
                <a:gd name="connsiteX476" fmla="*/ 1397382 w 1746995"/>
                <a:gd name="connsiteY476" fmla="*/ 379258 h 1974446"/>
                <a:gd name="connsiteX477" fmla="*/ 1411738 w 1746995"/>
                <a:gd name="connsiteY477" fmla="*/ 387452 h 1974446"/>
                <a:gd name="connsiteX478" fmla="*/ 1420403 w 1746995"/>
                <a:gd name="connsiteY478" fmla="*/ 407990 h 1974446"/>
                <a:gd name="connsiteX479" fmla="*/ 1439896 w 1746995"/>
                <a:gd name="connsiteY479" fmla="*/ 406457 h 1974446"/>
                <a:gd name="connsiteX480" fmla="*/ 1456357 w 1746995"/>
                <a:gd name="connsiteY480" fmla="*/ 409326 h 1974446"/>
                <a:gd name="connsiteX481" fmla="*/ 1435383 w 1746995"/>
                <a:gd name="connsiteY481" fmla="*/ 441255 h 1974446"/>
                <a:gd name="connsiteX482" fmla="*/ 1447564 w 1746995"/>
                <a:gd name="connsiteY482" fmla="*/ 463689 h 1974446"/>
                <a:gd name="connsiteX483" fmla="*/ 1442747 w 1746995"/>
                <a:gd name="connsiteY483" fmla="*/ 476212 h 1974446"/>
                <a:gd name="connsiteX484" fmla="*/ 1402242 w 1746995"/>
                <a:gd name="connsiteY484" fmla="*/ 466549 h 1974446"/>
                <a:gd name="connsiteX485" fmla="*/ 1392759 w 1746995"/>
                <a:gd name="connsiteY485" fmla="*/ 471546 h 1974446"/>
                <a:gd name="connsiteX486" fmla="*/ 1367089 w 1746995"/>
                <a:gd name="connsiteY486" fmla="*/ 483225 h 1974446"/>
                <a:gd name="connsiteX487" fmla="*/ 1355336 w 1746995"/>
                <a:gd name="connsiteY487" fmla="*/ 478344 h 1974446"/>
                <a:gd name="connsiteX488" fmla="*/ 1365950 w 1746995"/>
                <a:gd name="connsiteY488" fmla="*/ 447318 h 1974446"/>
                <a:gd name="connsiteX489" fmla="*/ 1365959 w 1746995"/>
                <a:gd name="connsiteY489" fmla="*/ 447305 h 1974446"/>
                <a:gd name="connsiteX490" fmla="*/ 1342415 w 1746995"/>
                <a:gd name="connsiteY490" fmla="*/ 419006 h 1974446"/>
                <a:gd name="connsiteX491" fmla="*/ 1377967 w 1746995"/>
                <a:gd name="connsiteY491" fmla="*/ 412536 h 1974446"/>
                <a:gd name="connsiteX492" fmla="*/ 1385665 w 1746995"/>
                <a:gd name="connsiteY492" fmla="*/ 391589 h 1974446"/>
                <a:gd name="connsiteX493" fmla="*/ 1397382 w 1746995"/>
                <a:gd name="connsiteY493" fmla="*/ 379258 h 1974446"/>
                <a:gd name="connsiteX494" fmla="*/ 1070057 w 1746995"/>
                <a:gd name="connsiteY494" fmla="*/ 327690 h 1974446"/>
                <a:gd name="connsiteX495" fmla="*/ 1089764 w 1746995"/>
                <a:gd name="connsiteY495" fmla="*/ 340705 h 1974446"/>
                <a:gd name="connsiteX496" fmla="*/ 1077362 w 1746995"/>
                <a:gd name="connsiteY496" fmla="*/ 344028 h 1974446"/>
                <a:gd name="connsiteX497" fmla="*/ 1062026 w 1746995"/>
                <a:gd name="connsiteY497" fmla="*/ 332785 h 1974446"/>
                <a:gd name="connsiteX498" fmla="*/ 1061285 w 1746995"/>
                <a:gd name="connsiteY498" fmla="*/ 330041 h 1974446"/>
                <a:gd name="connsiteX499" fmla="*/ 1070057 w 1746995"/>
                <a:gd name="connsiteY499" fmla="*/ 327690 h 1974446"/>
                <a:gd name="connsiteX500" fmla="*/ 1030983 w 1746995"/>
                <a:gd name="connsiteY500" fmla="*/ 323628 h 1974446"/>
                <a:gd name="connsiteX501" fmla="*/ 1031727 w 1746995"/>
                <a:gd name="connsiteY501" fmla="*/ 326410 h 1974446"/>
                <a:gd name="connsiteX502" fmla="*/ 1015347 w 1746995"/>
                <a:gd name="connsiteY502" fmla="*/ 342311 h 1974446"/>
                <a:gd name="connsiteX503" fmla="*/ 1022026 w 1746995"/>
                <a:gd name="connsiteY503" fmla="*/ 359102 h 1974446"/>
                <a:gd name="connsiteX504" fmla="*/ 1010346 w 1746995"/>
                <a:gd name="connsiteY504" fmla="*/ 363358 h 1974446"/>
                <a:gd name="connsiteX505" fmla="*/ 1003591 w 1746995"/>
                <a:gd name="connsiteY505" fmla="*/ 343098 h 1974446"/>
                <a:gd name="connsiteX506" fmla="*/ 1022210 w 1746995"/>
                <a:gd name="connsiteY506" fmla="*/ 325978 h 1974446"/>
                <a:gd name="connsiteX507" fmla="*/ 1030983 w 1746995"/>
                <a:gd name="connsiteY507" fmla="*/ 323628 h 1974446"/>
                <a:gd name="connsiteX508" fmla="*/ 376542 w 1746995"/>
                <a:gd name="connsiteY508" fmla="*/ 305008 h 1974446"/>
                <a:gd name="connsiteX509" fmla="*/ 323266 w 1746995"/>
                <a:gd name="connsiteY509" fmla="*/ 353704 h 1974446"/>
                <a:gd name="connsiteX510" fmla="*/ 386800 w 1746995"/>
                <a:gd name="connsiteY510" fmla="*/ 355514 h 1974446"/>
                <a:gd name="connsiteX511" fmla="*/ 388975 w 1746995"/>
                <a:gd name="connsiteY511" fmla="*/ 354979 h 1974446"/>
                <a:gd name="connsiteX512" fmla="*/ 376542 w 1746995"/>
                <a:gd name="connsiteY512" fmla="*/ 305008 h 1974446"/>
                <a:gd name="connsiteX513" fmla="*/ 1073863 w 1746995"/>
                <a:gd name="connsiteY513" fmla="*/ 301181 h 1974446"/>
                <a:gd name="connsiteX514" fmla="*/ 1093875 w 1746995"/>
                <a:gd name="connsiteY514" fmla="*/ 309658 h 1974446"/>
                <a:gd name="connsiteX515" fmla="*/ 1092834 w 1746995"/>
                <a:gd name="connsiteY515" fmla="*/ 314680 h 1974446"/>
                <a:gd name="connsiteX516" fmla="*/ 1084036 w 1746995"/>
                <a:gd name="connsiteY516" fmla="*/ 315793 h 1974446"/>
                <a:gd name="connsiteX517" fmla="*/ 1066316 w 1746995"/>
                <a:gd name="connsiteY517" fmla="*/ 308104 h 1974446"/>
                <a:gd name="connsiteX518" fmla="*/ 1065091 w 1746995"/>
                <a:gd name="connsiteY518" fmla="*/ 303531 h 1974446"/>
                <a:gd name="connsiteX519" fmla="*/ 1073863 w 1746995"/>
                <a:gd name="connsiteY519" fmla="*/ 301181 h 1974446"/>
                <a:gd name="connsiteX520" fmla="*/ 435420 w 1746995"/>
                <a:gd name="connsiteY520" fmla="*/ 280654 h 1974446"/>
                <a:gd name="connsiteX521" fmla="*/ 437584 w 1746995"/>
                <a:gd name="connsiteY521" fmla="*/ 281418 h 1974446"/>
                <a:gd name="connsiteX522" fmla="*/ 451062 w 1746995"/>
                <a:gd name="connsiteY522" fmla="*/ 332622 h 1974446"/>
                <a:gd name="connsiteX523" fmla="*/ 438659 w 1746995"/>
                <a:gd name="connsiteY523" fmla="*/ 335944 h 1974446"/>
                <a:gd name="connsiteX524" fmla="*/ 425181 w 1746995"/>
                <a:gd name="connsiteY524" fmla="*/ 284740 h 1974446"/>
                <a:gd name="connsiteX525" fmla="*/ 431062 w 1746995"/>
                <a:gd name="connsiteY525" fmla="*/ 281265 h 1974446"/>
                <a:gd name="connsiteX526" fmla="*/ 435420 w 1746995"/>
                <a:gd name="connsiteY526" fmla="*/ 280654 h 1974446"/>
                <a:gd name="connsiteX527" fmla="*/ 370432 w 1746995"/>
                <a:gd name="connsiteY527" fmla="*/ 273121 h 1974446"/>
                <a:gd name="connsiteX528" fmla="*/ 297051 w 1746995"/>
                <a:gd name="connsiteY528" fmla="*/ 306126 h 1974446"/>
                <a:gd name="connsiteX529" fmla="*/ 271766 w 1746995"/>
                <a:gd name="connsiteY529" fmla="*/ 376078 h 1974446"/>
                <a:gd name="connsiteX530" fmla="*/ 399746 w 1746995"/>
                <a:gd name="connsiteY530" fmla="*/ 388339 h 1974446"/>
                <a:gd name="connsiteX531" fmla="*/ 390379 w 1746995"/>
                <a:gd name="connsiteY531" fmla="*/ 359783 h 1974446"/>
                <a:gd name="connsiteX532" fmla="*/ 312254 w 1746995"/>
                <a:gd name="connsiteY532" fmla="*/ 359350 h 1974446"/>
                <a:gd name="connsiteX533" fmla="*/ 325608 w 1746995"/>
                <a:gd name="connsiteY533" fmla="*/ 324689 h 1974446"/>
                <a:gd name="connsiteX534" fmla="*/ 374423 w 1746995"/>
                <a:gd name="connsiteY534" fmla="*/ 300268 h 1974446"/>
                <a:gd name="connsiteX535" fmla="*/ 375506 w 1746995"/>
                <a:gd name="connsiteY535" fmla="*/ 299986 h 1974446"/>
                <a:gd name="connsiteX536" fmla="*/ 370432 w 1746995"/>
                <a:gd name="connsiteY536" fmla="*/ 273121 h 1974446"/>
                <a:gd name="connsiteX537" fmla="*/ 1048540 w 1746995"/>
                <a:gd name="connsiteY537" fmla="*/ 261904 h 1974446"/>
                <a:gd name="connsiteX538" fmla="*/ 1032626 w 1746995"/>
                <a:gd name="connsiteY538" fmla="*/ 263775 h 1974446"/>
                <a:gd name="connsiteX539" fmla="*/ 1024128 w 1746995"/>
                <a:gd name="connsiteY539" fmla="*/ 276649 h 1974446"/>
                <a:gd name="connsiteX540" fmla="*/ 1024595 w 1746995"/>
                <a:gd name="connsiteY540" fmla="*/ 276354 h 1974446"/>
                <a:gd name="connsiteX541" fmla="*/ 1033324 w 1746995"/>
                <a:gd name="connsiteY541" fmla="*/ 274983 h 1974446"/>
                <a:gd name="connsiteX542" fmla="*/ 1043942 w 1746995"/>
                <a:gd name="connsiteY542" fmla="*/ 286808 h 1974446"/>
                <a:gd name="connsiteX543" fmla="*/ 1031539 w 1746995"/>
                <a:gd name="connsiteY543" fmla="*/ 290130 h 1974446"/>
                <a:gd name="connsiteX544" fmla="*/ 1023293 w 1746995"/>
                <a:gd name="connsiteY544" fmla="*/ 280395 h 1974446"/>
                <a:gd name="connsiteX545" fmla="*/ 1022146 w 1746995"/>
                <a:gd name="connsiteY545" fmla="*/ 279569 h 1974446"/>
                <a:gd name="connsiteX546" fmla="*/ 1011233 w 1746995"/>
                <a:gd name="connsiteY546" fmla="*/ 295868 h 1974446"/>
                <a:gd name="connsiteX547" fmla="*/ 1014478 w 1746995"/>
                <a:gd name="connsiteY547" fmla="*/ 295452 h 1974446"/>
                <a:gd name="connsiteX548" fmla="*/ 1027776 w 1746995"/>
                <a:gd name="connsiteY548" fmla="*/ 304323 h 1974446"/>
                <a:gd name="connsiteX549" fmla="*/ 1022493 w 1746995"/>
                <a:gd name="connsiteY549" fmla="*/ 309413 h 1974446"/>
                <a:gd name="connsiteX550" fmla="*/ 1015373 w 1746995"/>
                <a:gd name="connsiteY550" fmla="*/ 307645 h 1974446"/>
                <a:gd name="connsiteX551" fmla="*/ 1013005 w 1746995"/>
                <a:gd name="connsiteY551" fmla="*/ 303917 h 1974446"/>
                <a:gd name="connsiteX552" fmla="*/ 1009803 w 1746995"/>
                <a:gd name="connsiteY552" fmla="*/ 303043 h 1974446"/>
                <a:gd name="connsiteX553" fmla="*/ 1007136 w 1746995"/>
                <a:gd name="connsiteY553" fmla="*/ 302251 h 1974446"/>
                <a:gd name="connsiteX554" fmla="*/ 986260 w 1746995"/>
                <a:gd name="connsiteY554" fmla="*/ 394440 h 1974446"/>
                <a:gd name="connsiteX555" fmla="*/ 1018528 w 1746995"/>
                <a:gd name="connsiteY555" fmla="*/ 427333 h 1974446"/>
                <a:gd name="connsiteX556" fmla="*/ 1020874 w 1746995"/>
                <a:gd name="connsiteY556" fmla="*/ 479654 h 1974446"/>
                <a:gd name="connsiteX557" fmla="*/ 1020669 w 1746995"/>
                <a:gd name="connsiteY557" fmla="*/ 481367 h 1974446"/>
                <a:gd name="connsiteX558" fmla="*/ 1021752 w 1746995"/>
                <a:gd name="connsiteY558" fmla="*/ 482587 h 1974446"/>
                <a:gd name="connsiteX559" fmla="*/ 1107103 w 1746995"/>
                <a:gd name="connsiteY559" fmla="*/ 466113 h 1974446"/>
                <a:gd name="connsiteX560" fmla="*/ 1118145 w 1746995"/>
                <a:gd name="connsiteY560" fmla="*/ 425543 h 1974446"/>
                <a:gd name="connsiteX561" fmla="*/ 1121189 w 1746995"/>
                <a:gd name="connsiteY561" fmla="*/ 423270 h 1974446"/>
                <a:gd name="connsiteX562" fmla="*/ 1128930 w 1746995"/>
                <a:gd name="connsiteY562" fmla="*/ 416390 h 1974446"/>
                <a:gd name="connsiteX563" fmla="*/ 1132513 w 1746995"/>
                <a:gd name="connsiteY563" fmla="*/ 373444 h 1974446"/>
                <a:gd name="connsiteX564" fmla="*/ 1128805 w 1746995"/>
                <a:gd name="connsiteY564" fmla="*/ 370636 h 1974446"/>
                <a:gd name="connsiteX565" fmla="*/ 1128424 w 1746995"/>
                <a:gd name="connsiteY565" fmla="*/ 370576 h 1974446"/>
                <a:gd name="connsiteX566" fmla="*/ 1112224 w 1746995"/>
                <a:gd name="connsiteY566" fmla="*/ 293659 h 1974446"/>
                <a:gd name="connsiteX567" fmla="*/ 1061379 w 1746995"/>
                <a:gd name="connsiteY567" fmla="*/ 283644 h 1974446"/>
                <a:gd name="connsiteX568" fmla="*/ 1045337 w 1746995"/>
                <a:gd name="connsiteY568" fmla="*/ 270844 h 1974446"/>
                <a:gd name="connsiteX569" fmla="*/ 1048540 w 1746995"/>
                <a:gd name="connsiteY569" fmla="*/ 261904 h 1974446"/>
                <a:gd name="connsiteX570" fmla="*/ 649589 w 1746995"/>
                <a:gd name="connsiteY570" fmla="*/ 215628 h 1974446"/>
                <a:gd name="connsiteX571" fmla="*/ 649576 w 1746995"/>
                <a:gd name="connsiteY571" fmla="*/ 215653 h 1974446"/>
                <a:gd name="connsiteX572" fmla="*/ 644786 w 1746995"/>
                <a:gd name="connsiteY572" fmla="*/ 292999 h 1974446"/>
                <a:gd name="connsiteX573" fmla="*/ 644327 w 1746995"/>
                <a:gd name="connsiteY573" fmla="*/ 294558 h 1974446"/>
                <a:gd name="connsiteX574" fmla="*/ 640877 w 1746995"/>
                <a:gd name="connsiteY574" fmla="*/ 298171 h 1974446"/>
                <a:gd name="connsiteX575" fmla="*/ 569962 w 1746995"/>
                <a:gd name="connsiteY575" fmla="*/ 332502 h 1974446"/>
                <a:gd name="connsiteX576" fmla="*/ 602632 w 1746995"/>
                <a:gd name="connsiteY576" fmla="*/ 352595 h 1974446"/>
                <a:gd name="connsiteX577" fmla="*/ 641716 w 1746995"/>
                <a:gd name="connsiteY577" fmla="*/ 366123 h 1974446"/>
                <a:gd name="connsiteX578" fmla="*/ 642821 w 1746995"/>
                <a:gd name="connsiteY578" fmla="*/ 368101 h 1974446"/>
                <a:gd name="connsiteX579" fmla="*/ 643818 w 1746995"/>
                <a:gd name="connsiteY579" fmla="*/ 370212 h 1974446"/>
                <a:gd name="connsiteX580" fmla="*/ 641892 w 1746995"/>
                <a:gd name="connsiteY580" fmla="*/ 426879 h 1974446"/>
                <a:gd name="connsiteX581" fmla="*/ 644507 w 1746995"/>
                <a:gd name="connsiteY581" fmla="*/ 449548 h 1974446"/>
                <a:gd name="connsiteX582" fmla="*/ 647881 w 1746995"/>
                <a:gd name="connsiteY582" fmla="*/ 448876 h 1974446"/>
                <a:gd name="connsiteX583" fmla="*/ 654770 w 1746995"/>
                <a:gd name="connsiteY583" fmla="*/ 443554 h 1974446"/>
                <a:gd name="connsiteX584" fmla="*/ 690312 w 1746995"/>
                <a:gd name="connsiteY584" fmla="*/ 407489 h 1974446"/>
                <a:gd name="connsiteX585" fmla="*/ 708761 w 1746995"/>
                <a:gd name="connsiteY585" fmla="*/ 385106 h 1974446"/>
                <a:gd name="connsiteX586" fmla="*/ 715058 w 1746995"/>
                <a:gd name="connsiteY586" fmla="*/ 381159 h 1974446"/>
                <a:gd name="connsiteX587" fmla="*/ 718102 w 1746995"/>
                <a:gd name="connsiteY587" fmla="*/ 380487 h 1974446"/>
                <a:gd name="connsiteX588" fmla="*/ 802983 w 1746995"/>
                <a:gd name="connsiteY588" fmla="*/ 381087 h 1974446"/>
                <a:gd name="connsiteX589" fmla="*/ 780455 w 1746995"/>
                <a:gd name="connsiteY589" fmla="*/ 350030 h 1974446"/>
                <a:gd name="connsiteX590" fmla="*/ 747994 w 1746995"/>
                <a:gd name="connsiteY590" fmla="*/ 321063 h 1974446"/>
                <a:gd name="connsiteX591" fmla="*/ 752982 w 1746995"/>
                <a:gd name="connsiteY591" fmla="*/ 315844 h 1974446"/>
                <a:gd name="connsiteX592" fmla="*/ 770479 w 1746995"/>
                <a:gd name="connsiteY592" fmla="*/ 278357 h 1974446"/>
                <a:gd name="connsiteX593" fmla="*/ 776893 w 1746995"/>
                <a:gd name="connsiteY593" fmla="*/ 243007 h 1974446"/>
                <a:gd name="connsiteX594" fmla="*/ 738237 w 1746995"/>
                <a:gd name="connsiteY594" fmla="*/ 256261 h 1974446"/>
                <a:gd name="connsiteX595" fmla="*/ 710572 w 1746995"/>
                <a:gd name="connsiteY595" fmla="*/ 268660 h 1974446"/>
                <a:gd name="connsiteX596" fmla="*/ 708358 w 1746995"/>
                <a:gd name="connsiteY596" fmla="*/ 269675 h 1974446"/>
                <a:gd name="connsiteX597" fmla="*/ 706406 w 1746995"/>
                <a:gd name="connsiteY597" fmla="*/ 270569 h 1974446"/>
                <a:gd name="connsiteX598" fmla="*/ 699021 w 1746995"/>
                <a:gd name="connsiteY598" fmla="*/ 267003 h 1974446"/>
                <a:gd name="connsiteX599" fmla="*/ 673368 w 1746995"/>
                <a:gd name="connsiteY599" fmla="*/ 236576 h 1974446"/>
                <a:gd name="connsiteX600" fmla="*/ 657450 w 1746995"/>
                <a:gd name="connsiteY600" fmla="*/ 220911 h 1974446"/>
                <a:gd name="connsiteX601" fmla="*/ 649589 w 1746995"/>
                <a:gd name="connsiteY601" fmla="*/ 215628 h 1974446"/>
                <a:gd name="connsiteX602" fmla="*/ 652479 w 1746995"/>
                <a:gd name="connsiteY602" fmla="*/ 207682 h 1974446"/>
                <a:gd name="connsiteX603" fmla="*/ 674147 w 1746995"/>
                <a:gd name="connsiteY603" fmla="*/ 220633 h 1974446"/>
                <a:gd name="connsiteX604" fmla="*/ 709998 w 1746995"/>
                <a:gd name="connsiteY604" fmla="*/ 261481 h 1974446"/>
                <a:gd name="connsiteX605" fmla="*/ 753812 w 1746995"/>
                <a:gd name="connsiteY605" fmla="*/ 242925 h 1974446"/>
                <a:gd name="connsiteX606" fmla="*/ 786846 w 1746995"/>
                <a:gd name="connsiteY606" fmla="*/ 236859 h 1974446"/>
                <a:gd name="connsiteX607" fmla="*/ 785687 w 1746995"/>
                <a:gd name="connsiteY607" fmla="*/ 269799 h 1974446"/>
                <a:gd name="connsiteX608" fmla="*/ 763484 w 1746995"/>
                <a:gd name="connsiteY608" fmla="*/ 318336 h 1974446"/>
                <a:gd name="connsiteX609" fmla="*/ 762992 w 1746995"/>
                <a:gd name="connsiteY609" fmla="*/ 319051 h 1974446"/>
                <a:gd name="connsiteX610" fmla="*/ 813450 w 1746995"/>
                <a:gd name="connsiteY610" fmla="*/ 383373 h 1974446"/>
                <a:gd name="connsiteX611" fmla="*/ 769422 w 1746995"/>
                <a:gd name="connsiteY611" fmla="*/ 390214 h 1974446"/>
                <a:gd name="connsiteX612" fmla="*/ 719537 w 1746995"/>
                <a:gd name="connsiteY612" fmla="*/ 387786 h 1974446"/>
                <a:gd name="connsiteX613" fmla="*/ 694615 w 1746995"/>
                <a:gd name="connsiteY613" fmla="*/ 415902 h 1974446"/>
                <a:gd name="connsiteX614" fmla="*/ 650698 w 1746995"/>
                <a:gd name="connsiteY614" fmla="*/ 455435 h 1974446"/>
                <a:gd name="connsiteX615" fmla="*/ 629989 w 1746995"/>
                <a:gd name="connsiteY615" fmla="*/ 440536 h 1974446"/>
                <a:gd name="connsiteX616" fmla="*/ 631402 w 1746995"/>
                <a:gd name="connsiteY616" fmla="*/ 371989 h 1974446"/>
                <a:gd name="connsiteX617" fmla="*/ 579817 w 1746995"/>
                <a:gd name="connsiteY617" fmla="*/ 353224 h 1974446"/>
                <a:gd name="connsiteX618" fmla="*/ 557623 w 1746995"/>
                <a:gd name="connsiteY618" fmla="*/ 332533 h 1974446"/>
                <a:gd name="connsiteX619" fmla="*/ 588247 w 1746995"/>
                <a:gd name="connsiteY619" fmla="*/ 312436 h 1974446"/>
                <a:gd name="connsiteX620" fmla="*/ 632383 w 1746995"/>
                <a:gd name="connsiteY620" fmla="*/ 294395 h 1974446"/>
                <a:gd name="connsiteX621" fmla="*/ 633603 w 1746995"/>
                <a:gd name="connsiteY621" fmla="*/ 241615 h 1974446"/>
                <a:gd name="connsiteX622" fmla="*/ 644023 w 1746995"/>
                <a:gd name="connsiteY622" fmla="*/ 208962 h 1974446"/>
                <a:gd name="connsiteX623" fmla="*/ 652479 w 1746995"/>
                <a:gd name="connsiteY623" fmla="*/ 207682 h 1974446"/>
                <a:gd name="connsiteX624" fmla="*/ 930792 w 1746995"/>
                <a:gd name="connsiteY624" fmla="*/ 108727 h 1974446"/>
                <a:gd name="connsiteX625" fmla="*/ 892055 w 1746995"/>
                <a:gd name="connsiteY625" fmla="*/ 117874 h 1974446"/>
                <a:gd name="connsiteX626" fmla="*/ 888026 w 1746995"/>
                <a:gd name="connsiteY626" fmla="*/ 118400 h 1974446"/>
                <a:gd name="connsiteX627" fmla="*/ 910559 w 1746995"/>
                <a:gd name="connsiteY627" fmla="*/ 165755 h 1974446"/>
                <a:gd name="connsiteX628" fmla="*/ 912661 w 1746995"/>
                <a:gd name="connsiteY628" fmla="*/ 164921 h 1974446"/>
                <a:gd name="connsiteX629" fmla="*/ 962974 w 1746995"/>
                <a:gd name="connsiteY629" fmla="*/ 122861 h 1974446"/>
                <a:gd name="connsiteX630" fmla="*/ 930792 w 1746995"/>
                <a:gd name="connsiteY630" fmla="*/ 108727 h 1974446"/>
                <a:gd name="connsiteX631" fmla="*/ 857017 w 1746995"/>
                <a:gd name="connsiteY631" fmla="*/ 87442 h 1974446"/>
                <a:gd name="connsiteX632" fmla="*/ 810159 w 1746995"/>
                <a:gd name="connsiteY632" fmla="*/ 96698 h 1974446"/>
                <a:gd name="connsiteX633" fmla="*/ 690368 w 1746995"/>
                <a:gd name="connsiteY633" fmla="*/ 123576 h 1974446"/>
                <a:gd name="connsiteX634" fmla="*/ 380220 w 1746995"/>
                <a:gd name="connsiteY634" fmla="*/ 254048 h 1974446"/>
                <a:gd name="connsiteX635" fmla="*/ 381924 w 1746995"/>
                <a:gd name="connsiteY635" fmla="*/ 264537 h 1974446"/>
                <a:gd name="connsiteX636" fmla="*/ 382540 w 1746995"/>
                <a:gd name="connsiteY636" fmla="*/ 268117 h 1974446"/>
                <a:gd name="connsiteX637" fmla="*/ 432036 w 1746995"/>
                <a:gd name="connsiteY637" fmla="*/ 432757 h 1974446"/>
                <a:gd name="connsiteX638" fmla="*/ 536700 w 1746995"/>
                <a:gd name="connsiteY638" fmla="*/ 590783 h 1974446"/>
                <a:gd name="connsiteX639" fmla="*/ 733853 w 1746995"/>
                <a:gd name="connsiteY639" fmla="*/ 509825 h 1974446"/>
                <a:gd name="connsiteX640" fmla="*/ 739864 w 1746995"/>
                <a:gd name="connsiteY640" fmla="*/ 510574 h 1974446"/>
                <a:gd name="connsiteX641" fmla="*/ 741255 w 1746995"/>
                <a:gd name="connsiteY641" fmla="*/ 512260 h 1974446"/>
                <a:gd name="connsiteX642" fmla="*/ 742082 w 1746995"/>
                <a:gd name="connsiteY642" fmla="*/ 511833 h 1974446"/>
                <a:gd name="connsiteX643" fmla="*/ 743161 w 1746995"/>
                <a:gd name="connsiteY643" fmla="*/ 514872 h 1974446"/>
                <a:gd name="connsiteX644" fmla="*/ 755058 w 1746995"/>
                <a:gd name="connsiteY644" fmla="*/ 470312 h 1974446"/>
                <a:gd name="connsiteX645" fmla="*/ 775155 w 1746995"/>
                <a:gd name="connsiteY645" fmla="*/ 437214 h 1974446"/>
                <a:gd name="connsiteX646" fmla="*/ 795709 w 1746995"/>
                <a:gd name="connsiteY646" fmla="*/ 474303 h 1974446"/>
                <a:gd name="connsiteX647" fmla="*/ 836651 w 1746995"/>
                <a:gd name="connsiteY647" fmla="*/ 447198 h 1974446"/>
                <a:gd name="connsiteX648" fmla="*/ 870306 w 1746995"/>
                <a:gd name="connsiteY648" fmla="*/ 450580 h 1974446"/>
                <a:gd name="connsiteX649" fmla="*/ 869231 w 1746995"/>
                <a:gd name="connsiteY649" fmla="*/ 465222 h 1974446"/>
                <a:gd name="connsiteX650" fmla="*/ 887337 w 1746995"/>
                <a:gd name="connsiteY650" fmla="*/ 464871 h 1974446"/>
                <a:gd name="connsiteX651" fmla="*/ 881913 w 1746995"/>
                <a:gd name="connsiteY651" fmla="*/ 492220 h 1974446"/>
                <a:gd name="connsiteX652" fmla="*/ 898143 w 1746995"/>
                <a:gd name="connsiteY652" fmla="*/ 502063 h 1974446"/>
                <a:gd name="connsiteX653" fmla="*/ 880898 w 1746995"/>
                <a:gd name="connsiteY653" fmla="*/ 525429 h 1974446"/>
                <a:gd name="connsiteX654" fmla="*/ 889268 w 1746995"/>
                <a:gd name="connsiteY654" fmla="*/ 525284 h 1974446"/>
                <a:gd name="connsiteX655" fmla="*/ 891986 w 1746995"/>
                <a:gd name="connsiteY655" fmla="*/ 544820 h 1974446"/>
                <a:gd name="connsiteX656" fmla="*/ 777677 w 1746995"/>
                <a:gd name="connsiteY656" fmla="*/ 588792 h 1974446"/>
                <a:gd name="connsiteX657" fmla="*/ 773199 w 1746995"/>
                <a:gd name="connsiteY657" fmla="*/ 588223 h 1974446"/>
                <a:gd name="connsiteX658" fmla="*/ 639665 w 1746995"/>
                <a:gd name="connsiteY658" fmla="*/ 697905 h 1974446"/>
                <a:gd name="connsiteX659" fmla="*/ 721853 w 1746995"/>
                <a:gd name="connsiteY659" fmla="*/ 708707 h 1974446"/>
                <a:gd name="connsiteX660" fmla="*/ 803501 w 1746995"/>
                <a:gd name="connsiteY660" fmla="*/ 651633 h 1974446"/>
                <a:gd name="connsiteX661" fmla="*/ 956574 w 1746995"/>
                <a:gd name="connsiteY661" fmla="*/ 569300 h 1974446"/>
                <a:gd name="connsiteX662" fmla="*/ 956158 w 1746995"/>
                <a:gd name="connsiteY662" fmla="*/ 568427 h 1974446"/>
                <a:gd name="connsiteX663" fmla="*/ 961373 w 1746995"/>
                <a:gd name="connsiteY663" fmla="*/ 530344 h 1974446"/>
                <a:gd name="connsiteX664" fmla="*/ 963231 w 1746995"/>
                <a:gd name="connsiteY664" fmla="*/ 476546 h 1974446"/>
                <a:gd name="connsiteX665" fmla="*/ 953491 w 1746995"/>
                <a:gd name="connsiteY665" fmla="*/ 356627 h 1974446"/>
                <a:gd name="connsiteX666" fmla="*/ 857017 w 1746995"/>
                <a:gd name="connsiteY666" fmla="*/ 87442 h 1974446"/>
                <a:gd name="connsiteX667" fmla="*/ 971898 w 1746995"/>
                <a:gd name="connsiteY667" fmla="*/ 63562 h 1974446"/>
                <a:gd name="connsiteX668" fmla="*/ 898387 w 1746995"/>
                <a:gd name="connsiteY668" fmla="*/ 75587 h 1974446"/>
                <a:gd name="connsiteX669" fmla="*/ 887243 w 1746995"/>
                <a:gd name="connsiteY669" fmla="*/ 80866 h 1974446"/>
                <a:gd name="connsiteX670" fmla="*/ 889336 w 1746995"/>
                <a:gd name="connsiteY670" fmla="*/ 81928 h 1974446"/>
                <a:gd name="connsiteX671" fmla="*/ 887371 w 1746995"/>
                <a:gd name="connsiteY671" fmla="*/ 82112 h 1974446"/>
                <a:gd name="connsiteX672" fmla="*/ 882015 w 1746995"/>
                <a:gd name="connsiteY672" fmla="*/ 82917 h 1974446"/>
                <a:gd name="connsiteX673" fmla="*/ 873208 w 1746995"/>
                <a:gd name="connsiteY673" fmla="*/ 84475 h 1974446"/>
                <a:gd name="connsiteX674" fmla="*/ 870726 w 1746995"/>
                <a:gd name="connsiteY674" fmla="*/ 85460 h 1974446"/>
                <a:gd name="connsiteX675" fmla="*/ 870246 w 1746995"/>
                <a:gd name="connsiteY675" fmla="*/ 85618 h 1974446"/>
                <a:gd name="connsiteX676" fmla="*/ 886010 w 1746995"/>
                <a:gd name="connsiteY676" fmla="*/ 114547 h 1974446"/>
                <a:gd name="connsiteX677" fmla="*/ 887470 w 1746995"/>
                <a:gd name="connsiteY677" fmla="*/ 113973 h 1974446"/>
                <a:gd name="connsiteX678" fmla="*/ 975377 w 1746995"/>
                <a:gd name="connsiteY678" fmla="*/ 119534 h 1974446"/>
                <a:gd name="connsiteX679" fmla="*/ 913988 w 1746995"/>
                <a:gd name="connsiteY679" fmla="*/ 169882 h 1974446"/>
                <a:gd name="connsiteX680" fmla="*/ 912489 w 1746995"/>
                <a:gd name="connsiteY680" fmla="*/ 170191 h 1974446"/>
                <a:gd name="connsiteX681" fmla="*/ 923749 w 1746995"/>
                <a:gd name="connsiteY681" fmla="*/ 197801 h 1974446"/>
                <a:gd name="connsiteX682" fmla="*/ 1023713 w 1746995"/>
                <a:gd name="connsiteY682" fmla="*/ 95440 h 1974446"/>
                <a:gd name="connsiteX683" fmla="*/ 971898 w 1746995"/>
                <a:gd name="connsiteY683" fmla="*/ 63562 h 1974446"/>
                <a:gd name="connsiteX684" fmla="*/ 848095 w 1746995"/>
                <a:gd name="connsiteY684" fmla="*/ 10063 h 1974446"/>
                <a:gd name="connsiteX685" fmla="*/ 829544 w 1746995"/>
                <a:gd name="connsiteY685" fmla="*/ 14314 h 1974446"/>
                <a:gd name="connsiteX686" fmla="*/ 786175 w 1746995"/>
                <a:gd name="connsiteY686" fmla="*/ 23043 h 1974446"/>
                <a:gd name="connsiteX687" fmla="*/ 587545 w 1746995"/>
                <a:gd name="connsiteY687" fmla="*/ 73597 h 1974446"/>
                <a:gd name="connsiteX688" fmla="*/ 366537 w 1746995"/>
                <a:gd name="connsiteY688" fmla="*/ 160164 h 1974446"/>
                <a:gd name="connsiteX689" fmla="*/ 334311 w 1746995"/>
                <a:gd name="connsiteY689" fmla="*/ 175577 h 1974446"/>
                <a:gd name="connsiteX690" fmla="*/ 331559 w 1746995"/>
                <a:gd name="connsiteY690" fmla="*/ 182169 h 1974446"/>
                <a:gd name="connsiteX691" fmla="*/ 339389 w 1746995"/>
                <a:gd name="connsiteY691" fmla="*/ 208936 h 1974446"/>
                <a:gd name="connsiteX692" fmla="*/ 351638 w 1746995"/>
                <a:gd name="connsiteY692" fmla="*/ 243186 h 1974446"/>
                <a:gd name="connsiteX693" fmla="*/ 356206 w 1746995"/>
                <a:gd name="connsiteY693" fmla="*/ 256664 h 1974446"/>
                <a:gd name="connsiteX694" fmla="*/ 703615 w 1746995"/>
                <a:gd name="connsiteY694" fmla="*/ 111221 h 1974446"/>
                <a:gd name="connsiteX695" fmla="*/ 835041 w 1746995"/>
                <a:gd name="connsiteY695" fmla="*/ 82750 h 1974446"/>
                <a:gd name="connsiteX696" fmla="*/ 887722 w 1746995"/>
                <a:gd name="connsiteY696" fmla="*/ 71841 h 1974446"/>
                <a:gd name="connsiteX697" fmla="*/ 887808 w 1746995"/>
                <a:gd name="connsiteY697" fmla="*/ 71811 h 1974446"/>
                <a:gd name="connsiteX698" fmla="*/ 863948 w 1746995"/>
                <a:gd name="connsiteY698" fmla="*/ 15538 h 1974446"/>
                <a:gd name="connsiteX699" fmla="*/ 848095 w 1746995"/>
                <a:gd name="connsiteY699" fmla="*/ 10063 h 1974446"/>
                <a:gd name="connsiteX700" fmla="*/ 848233 w 1746995"/>
                <a:gd name="connsiteY700" fmla="*/ 453 h 1974446"/>
                <a:gd name="connsiteX701" fmla="*/ 875311 w 1746995"/>
                <a:gd name="connsiteY701" fmla="*/ 10079 h 1974446"/>
                <a:gd name="connsiteX702" fmla="*/ 900151 w 1746995"/>
                <a:gd name="connsiteY702" fmla="*/ 68164 h 1974446"/>
                <a:gd name="connsiteX703" fmla="*/ 967376 w 1746995"/>
                <a:gd name="connsiteY703" fmla="*/ 57499 h 1974446"/>
                <a:gd name="connsiteX704" fmla="*/ 1034815 w 1746995"/>
                <a:gd name="connsiteY704" fmla="*/ 88423 h 1974446"/>
                <a:gd name="connsiteX705" fmla="*/ 926301 w 1746995"/>
                <a:gd name="connsiteY705" fmla="*/ 204381 h 1974446"/>
                <a:gd name="connsiteX706" fmla="*/ 967996 w 1746995"/>
                <a:gd name="connsiteY706" fmla="*/ 367202 h 1974446"/>
                <a:gd name="connsiteX707" fmla="*/ 975480 w 1746995"/>
                <a:gd name="connsiteY707" fmla="*/ 483186 h 1974446"/>
                <a:gd name="connsiteX708" fmla="*/ 975472 w 1746995"/>
                <a:gd name="connsiteY708" fmla="*/ 493847 h 1974446"/>
                <a:gd name="connsiteX709" fmla="*/ 984304 w 1746995"/>
                <a:gd name="connsiteY709" fmla="*/ 469482 h 1974446"/>
                <a:gd name="connsiteX710" fmla="*/ 990349 w 1746995"/>
                <a:gd name="connsiteY710" fmla="*/ 464995 h 1974446"/>
                <a:gd name="connsiteX711" fmla="*/ 1005869 w 1746995"/>
                <a:gd name="connsiteY711" fmla="*/ 454664 h 1974446"/>
                <a:gd name="connsiteX712" fmla="*/ 1012295 w 1746995"/>
                <a:gd name="connsiteY712" fmla="*/ 452203 h 1974446"/>
                <a:gd name="connsiteX713" fmla="*/ 993341 w 1746995"/>
                <a:gd name="connsiteY713" fmla="*/ 419258 h 1974446"/>
                <a:gd name="connsiteX714" fmla="*/ 970450 w 1746995"/>
                <a:gd name="connsiteY714" fmla="*/ 379455 h 1974446"/>
                <a:gd name="connsiteX715" fmla="*/ 1020874 w 1746995"/>
                <a:gd name="connsiteY715" fmla="*/ 265346 h 1974446"/>
                <a:gd name="connsiteX716" fmla="*/ 1021688 w 1746995"/>
                <a:gd name="connsiteY716" fmla="*/ 264550 h 1974446"/>
                <a:gd name="connsiteX717" fmla="*/ 993958 w 1746995"/>
                <a:gd name="connsiteY717" fmla="*/ 262397 h 1974446"/>
                <a:gd name="connsiteX718" fmla="*/ 959627 w 1746995"/>
                <a:gd name="connsiteY718" fmla="*/ 225757 h 1974446"/>
                <a:gd name="connsiteX719" fmla="*/ 1037306 w 1746995"/>
                <a:gd name="connsiteY719" fmla="*/ 186340 h 1974446"/>
                <a:gd name="connsiteX720" fmla="*/ 1192712 w 1746995"/>
                <a:gd name="connsiteY720" fmla="*/ 255431 h 1974446"/>
                <a:gd name="connsiteX721" fmla="*/ 1225956 w 1746995"/>
                <a:gd name="connsiteY721" fmla="*/ 366393 h 1974446"/>
                <a:gd name="connsiteX722" fmla="*/ 1120483 w 1746995"/>
                <a:gd name="connsiteY722" fmla="*/ 454784 h 1974446"/>
                <a:gd name="connsiteX723" fmla="*/ 1119605 w 1746995"/>
                <a:gd name="connsiteY723" fmla="*/ 464075 h 1974446"/>
                <a:gd name="connsiteX724" fmla="*/ 1120448 w 1746995"/>
                <a:gd name="connsiteY724" fmla="*/ 464605 h 1974446"/>
                <a:gd name="connsiteX725" fmla="*/ 1123462 w 1746995"/>
                <a:gd name="connsiteY725" fmla="*/ 466010 h 1974446"/>
                <a:gd name="connsiteX726" fmla="*/ 1136550 w 1746995"/>
                <a:gd name="connsiteY726" fmla="*/ 499126 h 1974446"/>
                <a:gd name="connsiteX727" fmla="*/ 1135822 w 1746995"/>
                <a:gd name="connsiteY727" fmla="*/ 501698 h 1974446"/>
                <a:gd name="connsiteX728" fmla="*/ 1227322 w 1746995"/>
                <a:gd name="connsiteY728" fmla="*/ 615602 h 1974446"/>
                <a:gd name="connsiteX729" fmla="*/ 1198522 w 1746995"/>
                <a:gd name="connsiteY729" fmla="*/ 682518 h 1974446"/>
                <a:gd name="connsiteX730" fmla="*/ 1198971 w 1746995"/>
                <a:gd name="connsiteY730" fmla="*/ 720001 h 1974446"/>
                <a:gd name="connsiteX731" fmla="*/ 1200457 w 1746995"/>
                <a:gd name="connsiteY731" fmla="*/ 770460 h 1974446"/>
                <a:gd name="connsiteX732" fmla="*/ 1228666 w 1746995"/>
                <a:gd name="connsiteY732" fmla="*/ 866592 h 1974446"/>
                <a:gd name="connsiteX733" fmla="*/ 1278826 w 1746995"/>
                <a:gd name="connsiteY733" fmla="*/ 962034 h 1974446"/>
                <a:gd name="connsiteX734" fmla="*/ 1304642 w 1746995"/>
                <a:gd name="connsiteY734" fmla="*/ 1002946 h 1974446"/>
                <a:gd name="connsiteX735" fmla="*/ 1305374 w 1746995"/>
                <a:gd name="connsiteY735" fmla="*/ 1003648 h 1974446"/>
                <a:gd name="connsiteX736" fmla="*/ 1305712 w 1746995"/>
                <a:gd name="connsiteY736" fmla="*/ 1004222 h 1974446"/>
                <a:gd name="connsiteX737" fmla="*/ 1308174 w 1746995"/>
                <a:gd name="connsiteY737" fmla="*/ 1005095 h 1974446"/>
                <a:gd name="connsiteX738" fmla="*/ 1298254 w 1746995"/>
                <a:gd name="connsiteY738" fmla="*/ 1010914 h 1974446"/>
                <a:gd name="connsiteX739" fmla="*/ 1226474 w 1746995"/>
                <a:gd name="connsiteY739" fmla="*/ 1006136 h 1974446"/>
                <a:gd name="connsiteX740" fmla="*/ 1181739 w 1746995"/>
                <a:gd name="connsiteY740" fmla="*/ 1024794 h 1974446"/>
                <a:gd name="connsiteX741" fmla="*/ 1207697 w 1746995"/>
                <a:gd name="connsiteY741" fmla="*/ 1114473 h 1974446"/>
                <a:gd name="connsiteX742" fmla="*/ 1236360 w 1746995"/>
                <a:gd name="connsiteY742" fmla="*/ 1207536 h 1974446"/>
                <a:gd name="connsiteX743" fmla="*/ 1304578 w 1746995"/>
                <a:gd name="connsiteY743" fmla="*/ 1381432 h 1974446"/>
                <a:gd name="connsiteX744" fmla="*/ 1433834 w 1746995"/>
                <a:gd name="connsiteY744" fmla="*/ 1686405 h 1974446"/>
                <a:gd name="connsiteX745" fmla="*/ 1433974 w 1746995"/>
                <a:gd name="connsiteY745" fmla="*/ 1688396 h 1974446"/>
                <a:gd name="connsiteX746" fmla="*/ 1432087 w 1746995"/>
                <a:gd name="connsiteY746" fmla="*/ 1690883 h 1974446"/>
                <a:gd name="connsiteX747" fmla="*/ 1432224 w 1746995"/>
                <a:gd name="connsiteY747" fmla="*/ 1691328 h 1974446"/>
                <a:gd name="connsiteX748" fmla="*/ 1430905 w 1746995"/>
                <a:gd name="connsiteY748" fmla="*/ 1693910 h 1974446"/>
                <a:gd name="connsiteX749" fmla="*/ 1411571 w 1746995"/>
                <a:gd name="connsiteY749" fmla="*/ 1706895 h 1974446"/>
                <a:gd name="connsiteX750" fmla="*/ 1450205 w 1746995"/>
                <a:gd name="connsiteY750" fmla="*/ 1776577 h 1974446"/>
                <a:gd name="connsiteX751" fmla="*/ 1450355 w 1746995"/>
                <a:gd name="connsiteY751" fmla="*/ 1779030 h 1974446"/>
                <a:gd name="connsiteX752" fmla="*/ 1450955 w 1746995"/>
                <a:gd name="connsiteY752" fmla="*/ 1806281 h 1974446"/>
                <a:gd name="connsiteX753" fmla="*/ 1439474 w 1746995"/>
                <a:gd name="connsiteY753" fmla="*/ 1805221 h 1974446"/>
                <a:gd name="connsiteX754" fmla="*/ 1438506 w 1746995"/>
                <a:gd name="connsiteY754" fmla="*/ 1805107 h 1974446"/>
                <a:gd name="connsiteX755" fmla="*/ 1438055 w 1746995"/>
                <a:gd name="connsiteY755" fmla="*/ 1783055 h 1974446"/>
                <a:gd name="connsiteX756" fmla="*/ 1280157 w 1746995"/>
                <a:gd name="connsiteY756" fmla="*/ 1783055 h 1974446"/>
                <a:gd name="connsiteX757" fmla="*/ 1288801 w 1746995"/>
                <a:gd name="connsiteY757" fmla="*/ 1806187 h 1974446"/>
                <a:gd name="connsiteX758" fmla="*/ 1288968 w 1746995"/>
                <a:gd name="connsiteY758" fmla="*/ 1806529 h 1974446"/>
                <a:gd name="connsiteX759" fmla="*/ 1436589 w 1746995"/>
                <a:gd name="connsiteY759" fmla="*/ 1806529 h 1974446"/>
                <a:gd name="connsiteX760" fmla="*/ 1449529 w 1746995"/>
                <a:gd name="connsiteY760" fmla="*/ 1808614 h 1974446"/>
                <a:gd name="connsiteX761" fmla="*/ 1732527 w 1746995"/>
                <a:gd name="connsiteY761" fmla="*/ 1814835 h 1974446"/>
                <a:gd name="connsiteX762" fmla="*/ 1746995 w 1746995"/>
                <a:gd name="connsiteY762" fmla="*/ 1815323 h 1974446"/>
                <a:gd name="connsiteX763" fmla="*/ 1746995 w 1746995"/>
                <a:gd name="connsiteY763" fmla="*/ 1974446 h 1974446"/>
                <a:gd name="connsiteX764" fmla="*/ 0 w 1746995"/>
                <a:gd name="connsiteY764" fmla="*/ 1974446 h 1974446"/>
                <a:gd name="connsiteX765" fmla="*/ 0 w 1746995"/>
                <a:gd name="connsiteY765" fmla="*/ 1452583 h 1974446"/>
                <a:gd name="connsiteX766" fmla="*/ 438792 w 1746995"/>
                <a:gd name="connsiteY766" fmla="*/ 1454376 h 1974446"/>
                <a:gd name="connsiteX767" fmla="*/ 438620 w 1746995"/>
                <a:gd name="connsiteY767" fmla="*/ 1453337 h 1974446"/>
                <a:gd name="connsiteX768" fmla="*/ 438620 w 1746995"/>
                <a:gd name="connsiteY768" fmla="*/ 1426390 h 1974446"/>
                <a:gd name="connsiteX769" fmla="*/ 444096 w 1746995"/>
                <a:gd name="connsiteY769" fmla="*/ 1422014 h 1974446"/>
                <a:gd name="connsiteX770" fmla="*/ 505315 w 1746995"/>
                <a:gd name="connsiteY770" fmla="*/ 1362924 h 1974446"/>
                <a:gd name="connsiteX771" fmla="*/ 620425 w 1746995"/>
                <a:gd name="connsiteY771" fmla="*/ 1332142 h 1974446"/>
                <a:gd name="connsiteX772" fmla="*/ 620502 w 1746995"/>
                <a:gd name="connsiteY772" fmla="*/ 1332116 h 1974446"/>
                <a:gd name="connsiteX773" fmla="*/ 608861 w 1746995"/>
                <a:gd name="connsiteY773" fmla="*/ 1323010 h 1974446"/>
                <a:gd name="connsiteX774" fmla="*/ 608609 w 1746995"/>
                <a:gd name="connsiteY774" fmla="*/ 1322569 h 1974446"/>
                <a:gd name="connsiteX775" fmla="*/ 606532 w 1746995"/>
                <a:gd name="connsiteY775" fmla="*/ 1320116 h 1974446"/>
                <a:gd name="connsiteX776" fmla="*/ 526747 w 1746995"/>
                <a:gd name="connsiteY776" fmla="*/ 1099892 h 1974446"/>
                <a:gd name="connsiteX777" fmla="*/ 501885 w 1746995"/>
                <a:gd name="connsiteY777" fmla="*/ 986549 h 1974446"/>
                <a:gd name="connsiteX778" fmla="*/ 508264 w 1746995"/>
                <a:gd name="connsiteY778" fmla="*/ 914478 h 1974446"/>
                <a:gd name="connsiteX779" fmla="*/ 739111 w 1746995"/>
                <a:gd name="connsiteY779" fmla="*/ 852399 h 1974446"/>
                <a:gd name="connsiteX780" fmla="*/ 740275 w 1746995"/>
                <a:gd name="connsiteY780" fmla="*/ 852489 h 1974446"/>
                <a:gd name="connsiteX781" fmla="*/ 780866 w 1746995"/>
                <a:gd name="connsiteY781" fmla="*/ 801880 h 1974446"/>
                <a:gd name="connsiteX782" fmla="*/ 770775 w 1746995"/>
                <a:gd name="connsiteY782" fmla="*/ 801654 h 1974446"/>
                <a:gd name="connsiteX783" fmla="*/ 711304 w 1746995"/>
                <a:gd name="connsiteY783" fmla="*/ 726337 h 1974446"/>
                <a:gd name="connsiteX784" fmla="*/ 718132 w 1746995"/>
                <a:gd name="connsiteY784" fmla="*/ 713724 h 1974446"/>
                <a:gd name="connsiteX785" fmla="*/ 629758 w 1746995"/>
                <a:gd name="connsiteY785" fmla="*/ 702781 h 1974446"/>
                <a:gd name="connsiteX786" fmla="*/ 523313 w 1746995"/>
                <a:gd name="connsiteY786" fmla="*/ 678503 h 1974446"/>
                <a:gd name="connsiteX787" fmla="*/ 528540 w 1746995"/>
                <a:gd name="connsiteY787" fmla="*/ 599984 h 1974446"/>
                <a:gd name="connsiteX788" fmla="*/ 528039 w 1746995"/>
                <a:gd name="connsiteY788" fmla="*/ 599509 h 1974446"/>
                <a:gd name="connsiteX789" fmla="*/ 421928 w 1746995"/>
                <a:gd name="connsiteY789" fmla="*/ 440738 h 1974446"/>
                <a:gd name="connsiteX790" fmla="*/ 402152 w 1746995"/>
                <a:gd name="connsiteY790" fmla="*/ 394992 h 1974446"/>
                <a:gd name="connsiteX791" fmla="*/ 256838 w 1746995"/>
                <a:gd name="connsiteY791" fmla="*/ 375534 h 1974446"/>
                <a:gd name="connsiteX792" fmla="*/ 369217 w 1746995"/>
                <a:gd name="connsiteY792" fmla="*/ 266091 h 1974446"/>
                <a:gd name="connsiteX793" fmla="*/ 368296 w 1746995"/>
                <a:gd name="connsiteY793" fmla="*/ 260419 h 1974446"/>
                <a:gd name="connsiteX794" fmla="*/ 359100 w 1746995"/>
                <a:gd name="connsiteY794" fmla="*/ 265346 h 1974446"/>
                <a:gd name="connsiteX795" fmla="*/ 348941 w 1746995"/>
                <a:gd name="connsiteY795" fmla="*/ 267414 h 1974446"/>
                <a:gd name="connsiteX796" fmla="*/ 340476 w 1746995"/>
                <a:gd name="connsiteY796" fmla="*/ 249732 h 1974446"/>
                <a:gd name="connsiteX797" fmla="*/ 326982 w 1746995"/>
                <a:gd name="connsiteY797" fmla="*/ 212259 h 1974446"/>
                <a:gd name="connsiteX798" fmla="*/ 328823 w 1746995"/>
                <a:gd name="connsiteY798" fmla="*/ 168281 h 1974446"/>
                <a:gd name="connsiteX799" fmla="*/ 578314 w 1746995"/>
                <a:gd name="connsiteY799" fmla="*/ 67329 h 1974446"/>
                <a:gd name="connsiteX800" fmla="*/ 817120 w 1746995"/>
                <a:gd name="connsiteY800" fmla="*/ 7832 h 1974446"/>
                <a:gd name="connsiteX801" fmla="*/ 848233 w 1746995"/>
                <a:gd name="connsiteY801" fmla="*/ 453 h 197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Lst>
              <a:rect l="l" t="t" r="r" b="b"/>
              <a:pathLst>
                <a:path w="1746995" h="1974446">
                  <a:moveTo>
                    <a:pt x="1414800" y="1802491"/>
                  </a:moveTo>
                  <a:cubicBezTo>
                    <a:pt x="1416530" y="1802540"/>
                    <a:pt x="1422661" y="1803245"/>
                    <a:pt x="1429396" y="1804037"/>
                  </a:cubicBezTo>
                  <a:lnTo>
                    <a:pt x="1438506" y="1805107"/>
                  </a:lnTo>
                  <a:lnTo>
                    <a:pt x="1438535" y="1806529"/>
                  </a:lnTo>
                  <a:lnTo>
                    <a:pt x="1436589" y="1806529"/>
                  </a:lnTo>
                  <a:lnTo>
                    <a:pt x="1436352" y="1806490"/>
                  </a:lnTo>
                  <a:cubicBezTo>
                    <a:pt x="1417349" y="1803393"/>
                    <a:pt x="1412636" y="1802429"/>
                    <a:pt x="1414800" y="1802491"/>
                  </a:cubicBezTo>
                  <a:close/>
                  <a:moveTo>
                    <a:pt x="1399266" y="1711416"/>
                  </a:moveTo>
                  <a:cubicBezTo>
                    <a:pt x="1384316" y="1715719"/>
                    <a:pt x="1368018" y="1716776"/>
                    <a:pt x="1353517" y="1716485"/>
                  </a:cubicBezTo>
                  <a:cubicBezTo>
                    <a:pt x="1340959" y="1716233"/>
                    <a:pt x="1326802" y="1715363"/>
                    <a:pt x="1313208" y="1712499"/>
                  </a:cubicBezTo>
                  <a:cubicBezTo>
                    <a:pt x="1313461" y="1712825"/>
                    <a:pt x="1313423" y="1713262"/>
                    <a:pt x="1312918" y="1713852"/>
                  </a:cubicBezTo>
                  <a:cubicBezTo>
                    <a:pt x="1299804" y="1729222"/>
                    <a:pt x="1283248" y="1752225"/>
                    <a:pt x="1280504" y="1774496"/>
                  </a:cubicBezTo>
                  <a:lnTo>
                    <a:pt x="1437460" y="1774496"/>
                  </a:lnTo>
                  <a:cubicBezTo>
                    <a:pt x="1434976" y="1747276"/>
                    <a:pt x="1426735" y="1720192"/>
                    <a:pt x="1399266" y="1711416"/>
                  </a:cubicBezTo>
                  <a:close/>
                  <a:moveTo>
                    <a:pt x="756544" y="1431660"/>
                  </a:moveTo>
                  <a:cubicBezTo>
                    <a:pt x="756017" y="1431789"/>
                    <a:pt x="755504" y="1431875"/>
                    <a:pt x="755041" y="1431875"/>
                  </a:cubicBezTo>
                  <a:lnTo>
                    <a:pt x="451092" y="1431875"/>
                  </a:lnTo>
                  <a:lnTo>
                    <a:pt x="451092" y="1452018"/>
                  </a:lnTo>
                  <a:cubicBezTo>
                    <a:pt x="451092" y="1452896"/>
                    <a:pt x="450638" y="1453692"/>
                    <a:pt x="449902" y="1454368"/>
                  </a:cubicBezTo>
                  <a:lnTo>
                    <a:pt x="756381" y="1452510"/>
                  </a:lnTo>
                  <a:cubicBezTo>
                    <a:pt x="756415" y="1445558"/>
                    <a:pt x="756476" y="1438609"/>
                    <a:pt x="756544" y="1431660"/>
                  </a:cubicBezTo>
                  <a:close/>
                  <a:moveTo>
                    <a:pt x="740913" y="1331393"/>
                  </a:moveTo>
                  <a:cubicBezTo>
                    <a:pt x="724357" y="1335066"/>
                    <a:pt x="704586" y="1337751"/>
                    <a:pt x="702745" y="1337900"/>
                  </a:cubicBezTo>
                  <a:cubicBezTo>
                    <a:pt x="682838" y="1339506"/>
                    <a:pt x="650086" y="1343492"/>
                    <a:pt x="627018" y="1335045"/>
                  </a:cubicBezTo>
                  <a:cubicBezTo>
                    <a:pt x="626496" y="1335374"/>
                    <a:pt x="625858" y="1335717"/>
                    <a:pt x="625015" y="1336064"/>
                  </a:cubicBezTo>
                  <a:cubicBezTo>
                    <a:pt x="596287" y="1348000"/>
                    <a:pt x="564332" y="1351434"/>
                    <a:pt x="534427" y="1359486"/>
                  </a:cubicBezTo>
                  <a:cubicBezTo>
                    <a:pt x="503508" y="1367814"/>
                    <a:pt x="454697" y="1381124"/>
                    <a:pt x="456452" y="1421381"/>
                  </a:cubicBezTo>
                  <a:cubicBezTo>
                    <a:pt x="456520" y="1422888"/>
                    <a:pt x="454881" y="1424146"/>
                    <a:pt x="452774" y="1424986"/>
                  </a:cubicBezTo>
                  <a:lnTo>
                    <a:pt x="756595" y="1424986"/>
                  </a:lnTo>
                  <a:cubicBezTo>
                    <a:pt x="756600" y="1423654"/>
                    <a:pt x="756625" y="1422327"/>
                    <a:pt x="756625" y="1421000"/>
                  </a:cubicBezTo>
                  <a:cubicBezTo>
                    <a:pt x="756625" y="1420413"/>
                    <a:pt x="756822" y="1419865"/>
                    <a:pt x="757161" y="1419365"/>
                  </a:cubicBezTo>
                  <a:cubicBezTo>
                    <a:pt x="758025" y="1389447"/>
                    <a:pt x="753350" y="1358557"/>
                    <a:pt x="740913" y="1331393"/>
                  </a:cubicBezTo>
                  <a:close/>
                  <a:moveTo>
                    <a:pt x="1395182" y="1087553"/>
                  </a:moveTo>
                  <a:cubicBezTo>
                    <a:pt x="1391423" y="1095460"/>
                    <a:pt x="1388983" y="1104275"/>
                    <a:pt x="1386315" y="1112388"/>
                  </a:cubicBezTo>
                  <a:cubicBezTo>
                    <a:pt x="1385978" y="1113412"/>
                    <a:pt x="1384372" y="1114234"/>
                    <a:pt x="1382437" y="1114799"/>
                  </a:cubicBezTo>
                  <a:cubicBezTo>
                    <a:pt x="1380635" y="1115681"/>
                    <a:pt x="1378545" y="1116404"/>
                    <a:pt x="1377342" y="1116451"/>
                  </a:cubicBezTo>
                  <a:cubicBezTo>
                    <a:pt x="1371455" y="1116695"/>
                    <a:pt x="1365560" y="1116952"/>
                    <a:pt x="1359686" y="1117462"/>
                  </a:cubicBezTo>
                  <a:cubicBezTo>
                    <a:pt x="1356501" y="1117744"/>
                    <a:pt x="1353281" y="1117997"/>
                    <a:pt x="1350118" y="1118570"/>
                  </a:cubicBezTo>
                  <a:cubicBezTo>
                    <a:pt x="1349985" y="1118596"/>
                    <a:pt x="1349921" y="1118609"/>
                    <a:pt x="1349805" y="1118635"/>
                  </a:cubicBezTo>
                  <a:cubicBezTo>
                    <a:pt x="1349822" y="1118982"/>
                    <a:pt x="1349878" y="1119324"/>
                    <a:pt x="1350015" y="1119658"/>
                  </a:cubicBezTo>
                  <a:cubicBezTo>
                    <a:pt x="1354099" y="1129325"/>
                    <a:pt x="1367003" y="1136021"/>
                    <a:pt x="1374992" y="1142191"/>
                  </a:cubicBezTo>
                  <a:cubicBezTo>
                    <a:pt x="1375368" y="1142481"/>
                    <a:pt x="1375244" y="1142909"/>
                    <a:pt x="1374795" y="1143385"/>
                  </a:cubicBezTo>
                  <a:cubicBezTo>
                    <a:pt x="1375240" y="1143539"/>
                    <a:pt x="1375476" y="1143762"/>
                    <a:pt x="1375351" y="1144074"/>
                  </a:cubicBezTo>
                  <a:cubicBezTo>
                    <a:pt x="1372479" y="1151177"/>
                    <a:pt x="1369589" y="1158309"/>
                    <a:pt x="1367264" y="1165613"/>
                  </a:cubicBezTo>
                  <a:cubicBezTo>
                    <a:pt x="1366190" y="1169000"/>
                    <a:pt x="1364417" y="1173148"/>
                    <a:pt x="1364614" y="1176766"/>
                  </a:cubicBezTo>
                  <a:cubicBezTo>
                    <a:pt x="1364631" y="1177091"/>
                    <a:pt x="1364592" y="1177759"/>
                    <a:pt x="1364785" y="1178200"/>
                  </a:cubicBezTo>
                  <a:cubicBezTo>
                    <a:pt x="1364875" y="1178166"/>
                    <a:pt x="1364935" y="1178149"/>
                    <a:pt x="1365038" y="1178110"/>
                  </a:cubicBezTo>
                  <a:cubicBezTo>
                    <a:pt x="1371357" y="1175653"/>
                    <a:pt x="1377368" y="1172262"/>
                    <a:pt x="1383212" y="1168850"/>
                  </a:cubicBezTo>
                  <a:cubicBezTo>
                    <a:pt x="1385704" y="1167394"/>
                    <a:pt x="1392674" y="1163849"/>
                    <a:pt x="1393512" y="1162621"/>
                  </a:cubicBezTo>
                  <a:cubicBezTo>
                    <a:pt x="1394258" y="1161529"/>
                    <a:pt x="1396227" y="1160788"/>
                    <a:pt x="1398367" y="1160347"/>
                  </a:cubicBezTo>
                  <a:cubicBezTo>
                    <a:pt x="1400894" y="1159362"/>
                    <a:pt x="1403847" y="1158677"/>
                    <a:pt x="1405081" y="1159114"/>
                  </a:cubicBezTo>
                  <a:cubicBezTo>
                    <a:pt x="1410694" y="1161088"/>
                    <a:pt x="1416148" y="1163477"/>
                    <a:pt x="1421696" y="1165609"/>
                  </a:cubicBezTo>
                  <a:cubicBezTo>
                    <a:pt x="1425369" y="1167022"/>
                    <a:pt x="1429659" y="1168995"/>
                    <a:pt x="1433920" y="1170207"/>
                  </a:cubicBezTo>
                  <a:cubicBezTo>
                    <a:pt x="1433628" y="1169300"/>
                    <a:pt x="1433350" y="1168392"/>
                    <a:pt x="1432973" y="1167514"/>
                  </a:cubicBezTo>
                  <a:cubicBezTo>
                    <a:pt x="1431535" y="1164175"/>
                    <a:pt x="1429925" y="1160913"/>
                    <a:pt x="1428191" y="1157714"/>
                  </a:cubicBezTo>
                  <a:cubicBezTo>
                    <a:pt x="1425160" y="1152110"/>
                    <a:pt x="1421949" y="1146613"/>
                    <a:pt x="1418682" y="1141146"/>
                  </a:cubicBezTo>
                  <a:cubicBezTo>
                    <a:pt x="1418370" y="1140619"/>
                    <a:pt x="1419526" y="1139720"/>
                    <a:pt x="1421238" y="1138877"/>
                  </a:cubicBezTo>
                  <a:cubicBezTo>
                    <a:pt x="1421341" y="1138752"/>
                    <a:pt x="1421409" y="1138637"/>
                    <a:pt x="1421529" y="1138508"/>
                  </a:cubicBezTo>
                  <a:cubicBezTo>
                    <a:pt x="1425828" y="1133966"/>
                    <a:pt x="1430353" y="1129625"/>
                    <a:pt x="1434463" y="1124903"/>
                  </a:cubicBezTo>
                  <a:cubicBezTo>
                    <a:pt x="1436621" y="1122424"/>
                    <a:pt x="1438881" y="1119889"/>
                    <a:pt x="1440487" y="1116995"/>
                  </a:cubicBezTo>
                  <a:cubicBezTo>
                    <a:pt x="1441347" y="1115445"/>
                    <a:pt x="1441386" y="1113356"/>
                    <a:pt x="1442632" y="1113677"/>
                  </a:cubicBezTo>
                  <a:cubicBezTo>
                    <a:pt x="1432845" y="1111181"/>
                    <a:pt x="1420301" y="1114216"/>
                    <a:pt x="1410415" y="1115351"/>
                  </a:cubicBezTo>
                  <a:cubicBezTo>
                    <a:pt x="1405855" y="1115874"/>
                    <a:pt x="1404781" y="1113836"/>
                    <a:pt x="1405723" y="1111716"/>
                  </a:cubicBezTo>
                  <a:cubicBezTo>
                    <a:pt x="1403586" y="1106296"/>
                    <a:pt x="1401630" y="1100799"/>
                    <a:pt x="1399236" y="1095482"/>
                  </a:cubicBezTo>
                  <a:cubicBezTo>
                    <a:pt x="1398025" y="1092797"/>
                    <a:pt x="1396741" y="1090078"/>
                    <a:pt x="1395182" y="1087553"/>
                  </a:cubicBezTo>
                  <a:close/>
                  <a:moveTo>
                    <a:pt x="1394570" y="1078280"/>
                  </a:moveTo>
                  <a:cubicBezTo>
                    <a:pt x="1402062" y="1076224"/>
                    <a:pt x="1405654" y="1080129"/>
                    <a:pt x="1408925" y="1086474"/>
                  </a:cubicBezTo>
                  <a:cubicBezTo>
                    <a:pt x="1412342" y="1093101"/>
                    <a:pt x="1414889" y="1100084"/>
                    <a:pt x="1417590" y="1107011"/>
                  </a:cubicBezTo>
                  <a:cubicBezTo>
                    <a:pt x="1424072" y="1106317"/>
                    <a:pt x="1430563" y="1105701"/>
                    <a:pt x="1437083" y="1105478"/>
                  </a:cubicBezTo>
                  <a:cubicBezTo>
                    <a:pt x="1441762" y="1105316"/>
                    <a:pt x="1450026" y="1104323"/>
                    <a:pt x="1453545" y="1108347"/>
                  </a:cubicBezTo>
                  <a:cubicBezTo>
                    <a:pt x="1460039" y="1115779"/>
                    <a:pt x="1438654" y="1134325"/>
                    <a:pt x="1432571" y="1140277"/>
                  </a:cubicBezTo>
                  <a:cubicBezTo>
                    <a:pt x="1436946" y="1147555"/>
                    <a:pt x="1441394" y="1154923"/>
                    <a:pt x="1444751" y="1162710"/>
                  </a:cubicBezTo>
                  <a:cubicBezTo>
                    <a:pt x="1447679" y="1169505"/>
                    <a:pt x="1447812" y="1173067"/>
                    <a:pt x="1439935" y="1175233"/>
                  </a:cubicBezTo>
                  <a:cubicBezTo>
                    <a:pt x="1426543" y="1178911"/>
                    <a:pt x="1412110" y="1170793"/>
                    <a:pt x="1399429" y="1165575"/>
                  </a:cubicBezTo>
                  <a:cubicBezTo>
                    <a:pt x="1396137" y="1167514"/>
                    <a:pt x="1392472" y="1169150"/>
                    <a:pt x="1389946" y="1170566"/>
                  </a:cubicBezTo>
                  <a:cubicBezTo>
                    <a:pt x="1381915" y="1175070"/>
                    <a:pt x="1373326" y="1180101"/>
                    <a:pt x="1364275" y="1182246"/>
                  </a:cubicBezTo>
                  <a:cubicBezTo>
                    <a:pt x="1358859" y="1183530"/>
                    <a:pt x="1351034" y="1185367"/>
                    <a:pt x="1352523" y="1177365"/>
                  </a:cubicBezTo>
                  <a:cubicBezTo>
                    <a:pt x="1354514" y="1166675"/>
                    <a:pt x="1359082" y="1156374"/>
                    <a:pt x="1363137" y="1146339"/>
                  </a:cubicBezTo>
                  <a:cubicBezTo>
                    <a:pt x="1363137" y="1146335"/>
                    <a:pt x="1363141" y="1146330"/>
                    <a:pt x="1363145" y="1146326"/>
                  </a:cubicBezTo>
                  <a:cubicBezTo>
                    <a:pt x="1358650" y="1142927"/>
                    <a:pt x="1329559" y="1123974"/>
                    <a:pt x="1339603" y="1118027"/>
                  </a:cubicBezTo>
                  <a:cubicBezTo>
                    <a:pt x="1349518" y="1112153"/>
                    <a:pt x="1363107" y="1111806"/>
                    <a:pt x="1375155" y="1111558"/>
                  </a:cubicBezTo>
                  <a:cubicBezTo>
                    <a:pt x="1377479" y="1104493"/>
                    <a:pt x="1379868" y="1097417"/>
                    <a:pt x="1382852" y="1090610"/>
                  </a:cubicBezTo>
                  <a:cubicBezTo>
                    <a:pt x="1385554" y="1084457"/>
                    <a:pt x="1387763" y="1080150"/>
                    <a:pt x="1394570" y="1078280"/>
                  </a:cubicBezTo>
                  <a:close/>
                  <a:moveTo>
                    <a:pt x="710469" y="1033240"/>
                  </a:moveTo>
                  <a:cubicBezTo>
                    <a:pt x="702441" y="1033420"/>
                    <a:pt x="694581" y="1034165"/>
                    <a:pt x="687025" y="1035664"/>
                  </a:cubicBezTo>
                  <a:cubicBezTo>
                    <a:pt x="685137" y="1036036"/>
                    <a:pt x="683270" y="1036456"/>
                    <a:pt x="681420" y="1036927"/>
                  </a:cubicBezTo>
                  <a:cubicBezTo>
                    <a:pt x="680641" y="1037124"/>
                    <a:pt x="679875" y="1037355"/>
                    <a:pt x="679104" y="1037569"/>
                  </a:cubicBezTo>
                  <a:cubicBezTo>
                    <a:pt x="692534" y="1104554"/>
                    <a:pt x="714523" y="1169038"/>
                    <a:pt x="736409" y="1233574"/>
                  </a:cubicBezTo>
                  <a:cubicBezTo>
                    <a:pt x="746038" y="1261955"/>
                    <a:pt x="755632" y="1290348"/>
                    <a:pt x="764460" y="1318977"/>
                  </a:cubicBezTo>
                  <a:cubicBezTo>
                    <a:pt x="764879" y="1320330"/>
                    <a:pt x="764511" y="1321546"/>
                    <a:pt x="763715" y="1322547"/>
                  </a:cubicBezTo>
                  <a:cubicBezTo>
                    <a:pt x="763244" y="1324448"/>
                    <a:pt x="759190" y="1326371"/>
                    <a:pt x="753359" y="1328182"/>
                  </a:cubicBezTo>
                  <a:cubicBezTo>
                    <a:pt x="767256" y="1358587"/>
                    <a:pt x="771477" y="1393647"/>
                    <a:pt x="769058" y="1426771"/>
                  </a:cubicBezTo>
                  <a:cubicBezTo>
                    <a:pt x="769058" y="1426801"/>
                    <a:pt x="769041" y="1426827"/>
                    <a:pt x="769037" y="1426857"/>
                  </a:cubicBezTo>
                  <a:cubicBezTo>
                    <a:pt x="768972" y="1435381"/>
                    <a:pt x="768870" y="1443901"/>
                    <a:pt x="768840" y="1452424"/>
                  </a:cubicBezTo>
                  <a:lnTo>
                    <a:pt x="832669" y="1451983"/>
                  </a:lnTo>
                  <a:cubicBezTo>
                    <a:pt x="833568" y="1451979"/>
                    <a:pt x="836441" y="1452305"/>
                    <a:pt x="836437" y="1453769"/>
                  </a:cubicBezTo>
                  <a:cubicBezTo>
                    <a:pt x="836385" y="1484496"/>
                    <a:pt x="836643" y="1515235"/>
                    <a:pt x="837276" y="1545958"/>
                  </a:cubicBezTo>
                  <a:cubicBezTo>
                    <a:pt x="837704" y="1566923"/>
                    <a:pt x="838166" y="1587910"/>
                    <a:pt x="839451" y="1608845"/>
                  </a:cubicBezTo>
                  <a:cubicBezTo>
                    <a:pt x="839669" y="1612390"/>
                    <a:pt x="839704" y="1636558"/>
                    <a:pt x="842640" y="1640552"/>
                  </a:cubicBezTo>
                  <a:lnTo>
                    <a:pt x="1190747" y="1637936"/>
                  </a:lnTo>
                  <a:cubicBezTo>
                    <a:pt x="1191659" y="1637928"/>
                    <a:pt x="1194502" y="1638253"/>
                    <a:pt x="1194515" y="1639722"/>
                  </a:cubicBezTo>
                  <a:cubicBezTo>
                    <a:pt x="1195122" y="1696598"/>
                    <a:pt x="1196069" y="1753480"/>
                    <a:pt x="1196201" y="1810357"/>
                  </a:cubicBezTo>
                  <a:lnTo>
                    <a:pt x="1272099" y="1810112"/>
                  </a:lnTo>
                  <a:cubicBezTo>
                    <a:pt x="1272588" y="1809004"/>
                    <a:pt x="1273517" y="1807984"/>
                    <a:pt x="1274801" y="1807321"/>
                  </a:cubicBezTo>
                  <a:cubicBezTo>
                    <a:pt x="1255005" y="1777035"/>
                    <a:pt x="1281369" y="1738016"/>
                    <a:pt x="1301563" y="1714340"/>
                  </a:cubicBezTo>
                  <a:cubicBezTo>
                    <a:pt x="1302745" y="1712957"/>
                    <a:pt x="1306954" y="1711904"/>
                    <a:pt x="1310015" y="1711810"/>
                  </a:cubicBezTo>
                  <a:cubicBezTo>
                    <a:pt x="1298335" y="1709049"/>
                    <a:pt x="1287251" y="1704643"/>
                    <a:pt x="1278107" y="1697750"/>
                  </a:cubicBezTo>
                  <a:cubicBezTo>
                    <a:pt x="1276826" y="1697729"/>
                    <a:pt x="1275919" y="1697468"/>
                    <a:pt x="1275846" y="1696881"/>
                  </a:cubicBezTo>
                  <a:cubicBezTo>
                    <a:pt x="1275803" y="1696547"/>
                    <a:pt x="1275718" y="1696209"/>
                    <a:pt x="1275666" y="1695875"/>
                  </a:cubicBezTo>
                  <a:cubicBezTo>
                    <a:pt x="1274356" y="1694779"/>
                    <a:pt x="1273084" y="1693627"/>
                    <a:pt x="1271873" y="1692407"/>
                  </a:cubicBezTo>
                  <a:cubicBezTo>
                    <a:pt x="1270212" y="1690742"/>
                    <a:pt x="1271518" y="1688888"/>
                    <a:pt x="1273804" y="1687617"/>
                  </a:cubicBezTo>
                  <a:cubicBezTo>
                    <a:pt x="1270747" y="1677393"/>
                    <a:pt x="1265331" y="1667284"/>
                    <a:pt x="1261110" y="1658075"/>
                  </a:cubicBezTo>
                  <a:cubicBezTo>
                    <a:pt x="1250141" y="1634165"/>
                    <a:pt x="1238410" y="1610605"/>
                    <a:pt x="1226504" y="1587148"/>
                  </a:cubicBezTo>
                  <a:cubicBezTo>
                    <a:pt x="1197177" y="1529381"/>
                    <a:pt x="1166797" y="1472153"/>
                    <a:pt x="1136465" y="1414907"/>
                  </a:cubicBezTo>
                  <a:cubicBezTo>
                    <a:pt x="1124413" y="1392157"/>
                    <a:pt x="1112310" y="1369423"/>
                    <a:pt x="1100433" y="1346583"/>
                  </a:cubicBezTo>
                  <a:cubicBezTo>
                    <a:pt x="1081999" y="1311130"/>
                    <a:pt x="1074874" y="1271014"/>
                    <a:pt x="1056465" y="1235586"/>
                  </a:cubicBezTo>
                  <a:cubicBezTo>
                    <a:pt x="1040568" y="1204988"/>
                    <a:pt x="1020394" y="1174741"/>
                    <a:pt x="1000585" y="1146515"/>
                  </a:cubicBezTo>
                  <a:cubicBezTo>
                    <a:pt x="983161" y="1121692"/>
                    <a:pt x="962332" y="1091782"/>
                    <a:pt x="933472" y="1078815"/>
                  </a:cubicBezTo>
                  <a:cubicBezTo>
                    <a:pt x="931408" y="1080433"/>
                    <a:pt x="928360" y="1081302"/>
                    <a:pt x="926006" y="1080163"/>
                  </a:cubicBezTo>
                  <a:cubicBezTo>
                    <a:pt x="887457" y="1061523"/>
                    <a:pt x="842499" y="1052583"/>
                    <a:pt x="800701" y="1044915"/>
                  </a:cubicBezTo>
                  <a:cubicBezTo>
                    <a:pt x="773601" y="1039940"/>
                    <a:pt x="740870" y="1032564"/>
                    <a:pt x="710469" y="1033240"/>
                  </a:cubicBezTo>
                  <a:close/>
                  <a:moveTo>
                    <a:pt x="642887" y="859337"/>
                  </a:moveTo>
                  <a:cubicBezTo>
                    <a:pt x="584352" y="860789"/>
                    <a:pt x="525970" y="873656"/>
                    <a:pt x="515487" y="931547"/>
                  </a:cubicBezTo>
                  <a:cubicBezTo>
                    <a:pt x="504021" y="994854"/>
                    <a:pt x="527654" y="1065906"/>
                    <a:pt x="548773" y="1124890"/>
                  </a:cubicBezTo>
                  <a:cubicBezTo>
                    <a:pt x="562024" y="1161897"/>
                    <a:pt x="576962" y="1198327"/>
                    <a:pt x="590923" y="1235094"/>
                  </a:cubicBezTo>
                  <a:cubicBezTo>
                    <a:pt x="594498" y="1244504"/>
                    <a:pt x="598000" y="1253940"/>
                    <a:pt x="601399" y="1263411"/>
                  </a:cubicBezTo>
                  <a:cubicBezTo>
                    <a:pt x="607723" y="1281045"/>
                    <a:pt x="613695" y="1298804"/>
                    <a:pt x="618948" y="1316806"/>
                  </a:cubicBezTo>
                  <a:cubicBezTo>
                    <a:pt x="619008" y="1317012"/>
                    <a:pt x="619012" y="1317205"/>
                    <a:pt x="619038" y="1317401"/>
                  </a:cubicBezTo>
                  <a:cubicBezTo>
                    <a:pt x="619612" y="1317577"/>
                    <a:pt x="620087" y="1317855"/>
                    <a:pt x="620416" y="1318249"/>
                  </a:cubicBezTo>
                  <a:cubicBezTo>
                    <a:pt x="635666" y="1336535"/>
                    <a:pt x="671959" y="1333345"/>
                    <a:pt x="693074" y="1332133"/>
                  </a:cubicBezTo>
                  <a:cubicBezTo>
                    <a:pt x="706119" y="1331384"/>
                    <a:pt x="719185" y="1330121"/>
                    <a:pt x="732077" y="1327959"/>
                  </a:cubicBezTo>
                  <a:cubicBezTo>
                    <a:pt x="737385" y="1327069"/>
                    <a:pt x="742728" y="1326187"/>
                    <a:pt x="747934" y="1324787"/>
                  </a:cubicBezTo>
                  <a:lnTo>
                    <a:pt x="751355" y="1323883"/>
                  </a:lnTo>
                  <a:cubicBezTo>
                    <a:pt x="751522" y="1323477"/>
                    <a:pt x="751830" y="1323078"/>
                    <a:pt x="752246" y="1322698"/>
                  </a:cubicBezTo>
                  <a:cubicBezTo>
                    <a:pt x="752190" y="1322564"/>
                    <a:pt x="752108" y="1322445"/>
                    <a:pt x="752066" y="1322299"/>
                  </a:cubicBezTo>
                  <a:cubicBezTo>
                    <a:pt x="722739" y="1227191"/>
                    <a:pt x="684905" y="1134655"/>
                    <a:pt x="665828" y="1036636"/>
                  </a:cubicBezTo>
                  <a:cubicBezTo>
                    <a:pt x="665194" y="1033373"/>
                    <a:pt x="668221" y="1031489"/>
                    <a:pt x="670846" y="1030556"/>
                  </a:cubicBezTo>
                  <a:cubicBezTo>
                    <a:pt x="711376" y="1016154"/>
                    <a:pt x="764272" y="1027880"/>
                    <a:pt x="804927" y="1035603"/>
                  </a:cubicBezTo>
                  <a:cubicBezTo>
                    <a:pt x="847649" y="1043721"/>
                    <a:pt x="893669" y="1052489"/>
                    <a:pt x="933112" y="1071562"/>
                  </a:cubicBezTo>
                  <a:cubicBezTo>
                    <a:pt x="933164" y="1071588"/>
                    <a:pt x="933193" y="1071613"/>
                    <a:pt x="933241" y="1071639"/>
                  </a:cubicBezTo>
                  <a:cubicBezTo>
                    <a:pt x="934739" y="1071276"/>
                    <a:pt x="936084" y="1071125"/>
                    <a:pt x="936816" y="1071374"/>
                  </a:cubicBezTo>
                  <a:cubicBezTo>
                    <a:pt x="966669" y="1081465"/>
                    <a:pt x="988345" y="1108788"/>
                    <a:pt x="1006151" y="1133555"/>
                  </a:cubicBezTo>
                  <a:cubicBezTo>
                    <a:pt x="1026012" y="1161178"/>
                    <a:pt x="1045517" y="1190475"/>
                    <a:pt x="1062283" y="1220101"/>
                  </a:cubicBezTo>
                  <a:cubicBezTo>
                    <a:pt x="1076227" y="1244744"/>
                    <a:pt x="1084293" y="1271738"/>
                    <a:pt x="1093686" y="1298187"/>
                  </a:cubicBezTo>
                  <a:cubicBezTo>
                    <a:pt x="1098802" y="1312594"/>
                    <a:pt x="1104308" y="1326842"/>
                    <a:pt x="1111385" y="1340456"/>
                  </a:cubicBezTo>
                  <a:cubicBezTo>
                    <a:pt x="1123021" y="1362838"/>
                    <a:pt x="1134851" y="1385118"/>
                    <a:pt x="1146662" y="1407411"/>
                  </a:cubicBezTo>
                  <a:lnTo>
                    <a:pt x="1147155" y="1408340"/>
                  </a:lnTo>
                  <a:cubicBezTo>
                    <a:pt x="1178062" y="1466664"/>
                    <a:pt x="1209101" y="1524932"/>
                    <a:pt x="1238912" y="1583830"/>
                  </a:cubicBezTo>
                  <a:cubicBezTo>
                    <a:pt x="1250788" y="1607291"/>
                    <a:pt x="1262651" y="1630804"/>
                    <a:pt x="1273521" y="1654758"/>
                  </a:cubicBezTo>
                  <a:cubicBezTo>
                    <a:pt x="1278663" y="1666090"/>
                    <a:pt x="1285628" y="1678664"/>
                    <a:pt x="1287837" y="1691221"/>
                  </a:cubicBezTo>
                  <a:cubicBezTo>
                    <a:pt x="1290882" y="1693606"/>
                    <a:pt x="1294324" y="1695776"/>
                    <a:pt x="1298096" y="1697737"/>
                  </a:cubicBezTo>
                  <a:cubicBezTo>
                    <a:pt x="1302304" y="1699925"/>
                    <a:pt x="1306898" y="1701852"/>
                    <a:pt x="1311796" y="1703491"/>
                  </a:cubicBezTo>
                  <a:cubicBezTo>
                    <a:pt x="1327593" y="1708788"/>
                    <a:pt x="1346367" y="1711185"/>
                    <a:pt x="1364302" y="1710393"/>
                  </a:cubicBezTo>
                  <a:cubicBezTo>
                    <a:pt x="1371541" y="1710076"/>
                    <a:pt x="1378639" y="1709237"/>
                    <a:pt x="1385348" y="1707854"/>
                  </a:cubicBezTo>
                  <a:cubicBezTo>
                    <a:pt x="1399810" y="1704874"/>
                    <a:pt x="1412466" y="1699386"/>
                    <a:pt x="1420750" y="1691157"/>
                  </a:cubicBezTo>
                  <a:cubicBezTo>
                    <a:pt x="1421033" y="1690879"/>
                    <a:pt x="1421392" y="1690635"/>
                    <a:pt x="1421782" y="1690416"/>
                  </a:cubicBezTo>
                  <a:cubicBezTo>
                    <a:pt x="1421649" y="1690206"/>
                    <a:pt x="1421512" y="1689997"/>
                    <a:pt x="1421418" y="1689753"/>
                  </a:cubicBezTo>
                  <a:cubicBezTo>
                    <a:pt x="1380288" y="1584066"/>
                    <a:pt x="1339102" y="1477440"/>
                    <a:pt x="1287851" y="1376153"/>
                  </a:cubicBezTo>
                  <a:cubicBezTo>
                    <a:pt x="1259697" y="1320514"/>
                    <a:pt x="1236754" y="1264087"/>
                    <a:pt x="1222051" y="1203310"/>
                  </a:cubicBezTo>
                  <a:cubicBezTo>
                    <a:pt x="1207924" y="1144900"/>
                    <a:pt x="1177625" y="1089715"/>
                    <a:pt x="1169581" y="1030030"/>
                  </a:cubicBezTo>
                  <a:cubicBezTo>
                    <a:pt x="1167016" y="1031070"/>
                    <a:pt x="1164438" y="1032076"/>
                    <a:pt x="1161831" y="1033022"/>
                  </a:cubicBezTo>
                  <a:cubicBezTo>
                    <a:pt x="1154467" y="1035698"/>
                    <a:pt x="1147168" y="1037775"/>
                    <a:pt x="1139988" y="1039153"/>
                  </a:cubicBezTo>
                  <a:cubicBezTo>
                    <a:pt x="1139568" y="1039234"/>
                    <a:pt x="1139161" y="1039281"/>
                    <a:pt x="1138742" y="1039358"/>
                  </a:cubicBezTo>
                  <a:cubicBezTo>
                    <a:pt x="1108842" y="1044774"/>
                    <a:pt x="1081103" y="1037817"/>
                    <a:pt x="1059740" y="1010147"/>
                  </a:cubicBezTo>
                  <a:cubicBezTo>
                    <a:pt x="1038098" y="982118"/>
                    <a:pt x="1026620" y="950072"/>
                    <a:pt x="1020840" y="916246"/>
                  </a:cubicBezTo>
                  <a:cubicBezTo>
                    <a:pt x="1020831" y="916177"/>
                    <a:pt x="1020818" y="916109"/>
                    <a:pt x="1020810" y="916040"/>
                  </a:cubicBezTo>
                  <a:cubicBezTo>
                    <a:pt x="1020724" y="916104"/>
                    <a:pt x="1020652" y="916169"/>
                    <a:pt x="1020562" y="916233"/>
                  </a:cubicBezTo>
                  <a:cubicBezTo>
                    <a:pt x="1018652" y="917608"/>
                    <a:pt x="1015317" y="919037"/>
                    <a:pt x="1013562" y="919115"/>
                  </a:cubicBezTo>
                  <a:cubicBezTo>
                    <a:pt x="964666" y="921311"/>
                    <a:pt x="916929" y="914024"/>
                    <a:pt x="874909" y="887925"/>
                  </a:cubicBezTo>
                  <a:lnTo>
                    <a:pt x="820433" y="907131"/>
                  </a:lnTo>
                  <a:lnTo>
                    <a:pt x="776302" y="922749"/>
                  </a:lnTo>
                  <a:cubicBezTo>
                    <a:pt x="761810" y="927728"/>
                    <a:pt x="748619" y="935602"/>
                    <a:pt x="733087" y="937186"/>
                  </a:cubicBezTo>
                  <a:cubicBezTo>
                    <a:pt x="718894" y="938633"/>
                    <a:pt x="704351" y="927553"/>
                    <a:pt x="709694" y="911686"/>
                  </a:cubicBezTo>
                  <a:cubicBezTo>
                    <a:pt x="714112" y="898569"/>
                    <a:pt x="723471" y="888940"/>
                    <a:pt x="736071" y="884029"/>
                  </a:cubicBezTo>
                  <a:cubicBezTo>
                    <a:pt x="735146" y="883691"/>
                    <a:pt x="735574" y="882903"/>
                    <a:pt x="736653" y="882013"/>
                  </a:cubicBezTo>
                  <a:cubicBezTo>
                    <a:pt x="736508" y="881808"/>
                    <a:pt x="736409" y="881576"/>
                    <a:pt x="736409" y="881298"/>
                  </a:cubicBezTo>
                  <a:cubicBezTo>
                    <a:pt x="736482" y="874624"/>
                    <a:pt x="737111" y="868099"/>
                    <a:pt x="738228" y="861784"/>
                  </a:cubicBezTo>
                  <a:cubicBezTo>
                    <a:pt x="738186" y="861784"/>
                    <a:pt x="738143" y="861792"/>
                    <a:pt x="738100" y="861792"/>
                  </a:cubicBezTo>
                  <a:cubicBezTo>
                    <a:pt x="713183" y="861704"/>
                    <a:pt x="678008" y="858466"/>
                    <a:pt x="642887" y="859337"/>
                  </a:cubicBezTo>
                  <a:close/>
                  <a:moveTo>
                    <a:pt x="1015672" y="832517"/>
                  </a:moveTo>
                  <a:cubicBezTo>
                    <a:pt x="974165" y="852168"/>
                    <a:pt x="930514" y="868313"/>
                    <a:pt x="886828" y="883717"/>
                  </a:cubicBezTo>
                  <a:cubicBezTo>
                    <a:pt x="926913" y="908506"/>
                    <a:pt x="972149" y="915766"/>
                    <a:pt x="1018819" y="913673"/>
                  </a:cubicBezTo>
                  <a:cubicBezTo>
                    <a:pt x="1019487" y="913642"/>
                    <a:pt x="1019997" y="913664"/>
                    <a:pt x="1020438" y="913703"/>
                  </a:cubicBezTo>
                  <a:cubicBezTo>
                    <a:pt x="1016165" y="887343"/>
                    <a:pt x="1015248" y="859939"/>
                    <a:pt x="1015672" y="832517"/>
                  </a:cubicBezTo>
                  <a:close/>
                  <a:moveTo>
                    <a:pt x="1011885" y="790551"/>
                  </a:moveTo>
                  <a:cubicBezTo>
                    <a:pt x="1010076" y="790437"/>
                    <a:pt x="1007797" y="790641"/>
                    <a:pt x="1005204" y="791079"/>
                  </a:cubicBezTo>
                  <a:cubicBezTo>
                    <a:pt x="989644" y="793709"/>
                    <a:pt x="962745" y="804786"/>
                    <a:pt x="957730" y="806440"/>
                  </a:cubicBezTo>
                  <a:cubicBezTo>
                    <a:pt x="926044" y="816869"/>
                    <a:pt x="894641" y="828146"/>
                    <a:pt x="863319" y="839611"/>
                  </a:cubicBezTo>
                  <a:lnTo>
                    <a:pt x="777754" y="871246"/>
                  </a:lnTo>
                  <a:cubicBezTo>
                    <a:pt x="767958" y="874855"/>
                    <a:pt x="757254" y="880070"/>
                    <a:pt x="746620" y="882685"/>
                  </a:cubicBezTo>
                  <a:cubicBezTo>
                    <a:pt x="747656" y="883186"/>
                    <a:pt x="747185" y="884077"/>
                    <a:pt x="743396" y="885262"/>
                  </a:cubicBezTo>
                  <a:cubicBezTo>
                    <a:pt x="721352" y="892159"/>
                    <a:pt x="715080" y="922493"/>
                    <a:pt x="730813" y="929753"/>
                  </a:cubicBezTo>
                  <a:cubicBezTo>
                    <a:pt x="733494" y="930991"/>
                    <a:pt x="736820" y="931547"/>
                    <a:pt x="740815" y="931209"/>
                  </a:cubicBezTo>
                  <a:cubicBezTo>
                    <a:pt x="745447" y="930819"/>
                    <a:pt x="750953" y="929257"/>
                    <a:pt x="757439" y="926080"/>
                  </a:cubicBezTo>
                  <a:cubicBezTo>
                    <a:pt x="765727" y="922026"/>
                    <a:pt x="774658" y="919470"/>
                    <a:pt x="783354" y="916413"/>
                  </a:cubicBezTo>
                  <a:lnTo>
                    <a:pt x="861131" y="888379"/>
                  </a:lnTo>
                  <a:cubicBezTo>
                    <a:pt x="912733" y="869400"/>
                    <a:pt x="966202" y="851958"/>
                    <a:pt x="1015754" y="827897"/>
                  </a:cubicBezTo>
                  <a:cubicBezTo>
                    <a:pt x="1015998" y="816085"/>
                    <a:pt x="1016452" y="804286"/>
                    <a:pt x="1016970" y="792577"/>
                  </a:cubicBezTo>
                  <a:cubicBezTo>
                    <a:pt x="1016447" y="792453"/>
                    <a:pt x="1016028" y="792243"/>
                    <a:pt x="1015754" y="791926"/>
                  </a:cubicBezTo>
                  <a:cubicBezTo>
                    <a:pt x="1015036" y="791096"/>
                    <a:pt x="1013695" y="790664"/>
                    <a:pt x="1011885" y="790551"/>
                  </a:cubicBezTo>
                  <a:close/>
                  <a:moveTo>
                    <a:pt x="946607" y="760599"/>
                  </a:moveTo>
                  <a:cubicBezTo>
                    <a:pt x="940482" y="760383"/>
                    <a:pt x="933930" y="761664"/>
                    <a:pt x="926887" y="764881"/>
                  </a:cubicBezTo>
                  <a:cubicBezTo>
                    <a:pt x="925145" y="765678"/>
                    <a:pt x="923167" y="765862"/>
                    <a:pt x="921596" y="765639"/>
                  </a:cubicBezTo>
                  <a:cubicBezTo>
                    <a:pt x="914609" y="768375"/>
                    <a:pt x="907604" y="771047"/>
                    <a:pt x="900566" y="773521"/>
                  </a:cubicBezTo>
                  <a:cubicBezTo>
                    <a:pt x="868915" y="784640"/>
                    <a:pt x="834283" y="797059"/>
                    <a:pt x="799806" y="800780"/>
                  </a:cubicBezTo>
                  <a:cubicBezTo>
                    <a:pt x="799010" y="801482"/>
                    <a:pt x="797850" y="802129"/>
                    <a:pt x="796176" y="802578"/>
                  </a:cubicBezTo>
                  <a:cubicBezTo>
                    <a:pt x="762829" y="811509"/>
                    <a:pt x="749548" y="844873"/>
                    <a:pt x="748863" y="876644"/>
                  </a:cubicBezTo>
                  <a:lnTo>
                    <a:pt x="760526" y="872483"/>
                  </a:lnTo>
                  <a:lnTo>
                    <a:pt x="798218" y="858577"/>
                  </a:lnTo>
                  <a:lnTo>
                    <a:pt x="899564" y="821471"/>
                  </a:lnTo>
                  <a:cubicBezTo>
                    <a:pt x="929268" y="810926"/>
                    <a:pt x="959087" y="800185"/>
                    <a:pt x="989501" y="791845"/>
                  </a:cubicBezTo>
                  <a:cubicBezTo>
                    <a:pt x="990174" y="791661"/>
                    <a:pt x="991064" y="791387"/>
                    <a:pt x="992061" y="791070"/>
                  </a:cubicBezTo>
                  <a:cubicBezTo>
                    <a:pt x="979538" y="775362"/>
                    <a:pt x="964986" y="761246"/>
                    <a:pt x="946607" y="760599"/>
                  </a:cubicBezTo>
                  <a:close/>
                  <a:moveTo>
                    <a:pt x="1019359" y="728187"/>
                  </a:moveTo>
                  <a:cubicBezTo>
                    <a:pt x="995671" y="735354"/>
                    <a:pt x="972539" y="744858"/>
                    <a:pt x="949454" y="754384"/>
                  </a:cubicBezTo>
                  <a:cubicBezTo>
                    <a:pt x="970582" y="754508"/>
                    <a:pt x="988337" y="767189"/>
                    <a:pt x="1003852" y="786708"/>
                  </a:cubicBezTo>
                  <a:cubicBezTo>
                    <a:pt x="1004036" y="786939"/>
                    <a:pt x="1004134" y="787170"/>
                    <a:pt x="1004186" y="787401"/>
                  </a:cubicBezTo>
                  <a:cubicBezTo>
                    <a:pt x="1008587" y="786223"/>
                    <a:pt x="1013237" y="785218"/>
                    <a:pt x="1017312" y="784965"/>
                  </a:cubicBezTo>
                  <a:cubicBezTo>
                    <a:pt x="1018203" y="765610"/>
                    <a:pt x="1019123" y="746558"/>
                    <a:pt x="1019359" y="728187"/>
                  </a:cubicBezTo>
                  <a:close/>
                  <a:moveTo>
                    <a:pt x="1555127" y="727133"/>
                  </a:moveTo>
                  <a:cubicBezTo>
                    <a:pt x="1548872" y="738659"/>
                    <a:pt x="1545258" y="752136"/>
                    <a:pt x="1541234" y="764385"/>
                  </a:cubicBezTo>
                  <a:cubicBezTo>
                    <a:pt x="1540921" y="765335"/>
                    <a:pt x="1539517" y="766115"/>
                    <a:pt x="1537770" y="766675"/>
                  </a:cubicBezTo>
                  <a:cubicBezTo>
                    <a:pt x="1535869" y="767668"/>
                    <a:pt x="1533506" y="768521"/>
                    <a:pt x="1532196" y="768572"/>
                  </a:cubicBezTo>
                  <a:cubicBezTo>
                    <a:pt x="1524344" y="768893"/>
                    <a:pt x="1516488" y="769244"/>
                    <a:pt x="1508653" y="769920"/>
                  </a:cubicBezTo>
                  <a:cubicBezTo>
                    <a:pt x="1504218" y="770306"/>
                    <a:pt x="1499753" y="770661"/>
                    <a:pt x="1495368" y="771457"/>
                  </a:cubicBezTo>
                  <a:cubicBezTo>
                    <a:pt x="1492569" y="771967"/>
                    <a:pt x="1491502" y="771209"/>
                    <a:pt x="1492783" y="774240"/>
                  </a:cubicBezTo>
                  <a:cubicBezTo>
                    <a:pt x="1498263" y="787204"/>
                    <a:pt x="1515499" y="796169"/>
                    <a:pt x="1526211" y="804440"/>
                  </a:cubicBezTo>
                  <a:cubicBezTo>
                    <a:pt x="1526648" y="804779"/>
                    <a:pt x="1526407" y="805288"/>
                    <a:pt x="1525783" y="805849"/>
                  </a:cubicBezTo>
                  <a:cubicBezTo>
                    <a:pt x="1526412" y="805999"/>
                    <a:pt x="1526746" y="806252"/>
                    <a:pt x="1526596" y="806624"/>
                  </a:cubicBezTo>
                  <a:cubicBezTo>
                    <a:pt x="1522768" y="816094"/>
                    <a:pt x="1518916" y="825603"/>
                    <a:pt x="1515811" y="835343"/>
                  </a:cubicBezTo>
                  <a:cubicBezTo>
                    <a:pt x="1514356" y="839911"/>
                    <a:pt x="1511980" y="845511"/>
                    <a:pt x="1512245" y="850396"/>
                  </a:cubicBezTo>
                  <a:cubicBezTo>
                    <a:pt x="1512420" y="853572"/>
                    <a:pt x="1512896" y="853102"/>
                    <a:pt x="1515580" y="852057"/>
                  </a:cubicBezTo>
                  <a:cubicBezTo>
                    <a:pt x="1524310" y="848666"/>
                    <a:pt x="1532616" y="844029"/>
                    <a:pt x="1540686" y="839307"/>
                  </a:cubicBezTo>
                  <a:cubicBezTo>
                    <a:pt x="1544286" y="837201"/>
                    <a:pt x="1553046" y="833288"/>
                    <a:pt x="1554882" y="830599"/>
                  </a:cubicBezTo>
                  <a:cubicBezTo>
                    <a:pt x="1555653" y="829473"/>
                    <a:pt x="1557713" y="828724"/>
                    <a:pt x="1559930" y="828287"/>
                  </a:cubicBezTo>
                  <a:cubicBezTo>
                    <a:pt x="1562439" y="827315"/>
                    <a:pt x="1565350" y="826652"/>
                    <a:pt x="1566570" y="827084"/>
                  </a:cubicBezTo>
                  <a:cubicBezTo>
                    <a:pt x="1579902" y="831767"/>
                    <a:pt x="1595041" y="841208"/>
                    <a:pt x="1609567" y="843027"/>
                  </a:cubicBezTo>
                  <a:cubicBezTo>
                    <a:pt x="1609512" y="842737"/>
                    <a:pt x="1609448" y="842415"/>
                    <a:pt x="1609319" y="841987"/>
                  </a:cubicBezTo>
                  <a:cubicBezTo>
                    <a:pt x="1608814" y="840275"/>
                    <a:pt x="1608253" y="838588"/>
                    <a:pt x="1607543" y="836944"/>
                  </a:cubicBezTo>
                  <a:cubicBezTo>
                    <a:pt x="1605624" y="832487"/>
                    <a:pt x="1603479" y="828146"/>
                    <a:pt x="1601171" y="823878"/>
                  </a:cubicBezTo>
                  <a:cubicBezTo>
                    <a:pt x="1597126" y="816407"/>
                    <a:pt x="1592849" y="809077"/>
                    <a:pt x="1588490" y="801786"/>
                  </a:cubicBezTo>
                  <a:cubicBezTo>
                    <a:pt x="1588110" y="801152"/>
                    <a:pt x="1589860" y="799975"/>
                    <a:pt x="1592159" y="799012"/>
                  </a:cubicBezTo>
                  <a:cubicBezTo>
                    <a:pt x="1597819" y="793048"/>
                    <a:pt x="1603749" y="787337"/>
                    <a:pt x="1609152" y="781133"/>
                  </a:cubicBezTo>
                  <a:cubicBezTo>
                    <a:pt x="1609815" y="780371"/>
                    <a:pt x="1621576" y="764993"/>
                    <a:pt x="1619598" y="764492"/>
                  </a:cubicBezTo>
                  <a:cubicBezTo>
                    <a:pt x="1606198" y="761071"/>
                    <a:pt x="1589193" y="765113"/>
                    <a:pt x="1575646" y="766663"/>
                  </a:cubicBezTo>
                  <a:cubicBezTo>
                    <a:pt x="1570732" y="767227"/>
                    <a:pt x="1569854" y="764821"/>
                    <a:pt x="1571203" y="762535"/>
                  </a:cubicBezTo>
                  <a:cubicBezTo>
                    <a:pt x="1568360" y="755313"/>
                    <a:pt x="1565761" y="747988"/>
                    <a:pt x="1562567" y="740906"/>
                  </a:cubicBezTo>
                  <a:cubicBezTo>
                    <a:pt x="1560666" y="736694"/>
                    <a:pt x="1558753" y="732327"/>
                    <a:pt x="1556103" y="728512"/>
                  </a:cubicBezTo>
                  <a:cubicBezTo>
                    <a:pt x="1555790" y="728062"/>
                    <a:pt x="1555456" y="727596"/>
                    <a:pt x="1555127" y="727133"/>
                  </a:cubicBezTo>
                  <a:close/>
                  <a:moveTo>
                    <a:pt x="1560263" y="718754"/>
                  </a:moveTo>
                  <a:cubicBezTo>
                    <a:pt x="1565390" y="719787"/>
                    <a:pt x="1568539" y="724574"/>
                    <a:pt x="1571336" y="729998"/>
                  </a:cubicBezTo>
                  <a:cubicBezTo>
                    <a:pt x="1576032" y="739104"/>
                    <a:pt x="1579491" y="748720"/>
                    <a:pt x="1583229" y="758237"/>
                  </a:cubicBezTo>
                  <a:cubicBezTo>
                    <a:pt x="1592365" y="757239"/>
                    <a:pt x="1601519" y="756383"/>
                    <a:pt x="1610706" y="756071"/>
                  </a:cubicBezTo>
                  <a:cubicBezTo>
                    <a:pt x="1616332" y="755878"/>
                    <a:pt x="1626727" y="754580"/>
                    <a:pt x="1630991" y="759457"/>
                  </a:cubicBezTo>
                  <a:cubicBezTo>
                    <a:pt x="1639288" y="768953"/>
                    <a:pt x="1609375" y="794577"/>
                    <a:pt x="1602631" y="801349"/>
                  </a:cubicBezTo>
                  <a:cubicBezTo>
                    <a:pt x="1608535" y="811183"/>
                    <a:pt x="1614568" y="821129"/>
                    <a:pt x="1619102" y="831652"/>
                  </a:cubicBezTo>
                  <a:cubicBezTo>
                    <a:pt x="1622441" y="839402"/>
                    <a:pt x="1624003" y="844603"/>
                    <a:pt x="1614585" y="847189"/>
                  </a:cubicBezTo>
                  <a:cubicBezTo>
                    <a:pt x="1597344" y="851924"/>
                    <a:pt x="1577633" y="840356"/>
                    <a:pt x="1561193" y="833639"/>
                  </a:cubicBezTo>
                  <a:cubicBezTo>
                    <a:pt x="1556402" y="836798"/>
                    <a:pt x="1550382" y="839371"/>
                    <a:pt x="1546512" y="841542"/>
                  </a:cubicBezTo>
                  <a:cubicBezTo>
                    <a:pt x="1536250" y="847296"/>
                    <a:pt x="1525269" y="853808"/>
                    <a:pt x="1513705" y="856548"/>
                  </a:cubicBezTo>
                  <a:cubicBezTo>
                    <a:pt x="1506911" y="858158"/>
                    <a:pt x="1498430" y="859913"/>
                    <a:pt x="1500232" y="850254"/>
                  </a:cubicBezTo>
                  <a:cubicBezTo>
                    <a:pt x="1502886" y="836002"/>
                    <a:pt x="1508974" y="822268"/>
                    <a:pt x="1514386" y="808884"/>
                  </a:cubicBezTo>
                  <a:cubicBezTo>
                    <a:pt x="1514411" y="808816"/>
                    <a:pt x="1514476" y="808752"/>
                    <a:pt x="1514514" y="808683"/>
                  </a:cubicBezTo>
                  <a:cubicBezTo>
                    <a:pt x="1509540" y="804851"/>
                    <a:pt x="1470250" y="778877"/>
                    <a:pt x="1482563" y="771586"/>
                  </a:cubicBezTo>
                  <a:cubicBezTo>
                    <a:pt x="1495616" y="763858"/>
                    <a:pt x="1514245" y="763931"/>
                    <a:pt x="1530025" y="763661"/>
                  </a:cubicBezTo>
                  <a:cubicBezTo>
                    <a:pt x="1533245" y="753857"/>
                    <a:pt x="1536528" y="744019"/>
                    <a:pt x="1540673" y="734574"/>
                  </a:cubicBezTo>
                  <a:cubicBezTo>
                    <a:pt x="1543828" y="727390"/>
                    <a:pt x="1546410" y="721285"/>
                    <a:pt x="1554416" y="719089"/>
                  </a:cubicBezTo>
                  <a:cubicBezTo>
                    <a:pt x="1556625" y="718483"/>
                    <a:pt x="1558554" y="718410"/>
                    <a:pt x="1560263" y="718754"/>
                  </a:cubicBezTo>
                  <a:close/>
                  <a:moveTo>
                    <a:pt x="370386" y="709657"/>
                  </a:moveTo>
                  <a:cubicBezTo>
                    <a:pt x="366626" y="717565"/>
                    <a:pt x="364186" y="726380"/>
                    <a:pt x="361519" y="734493"/>
                  </a:cubicBezTo>
                  <a:cubicBezTo>
                    <a:pt x="361181" y="735516"/>
                    <a:pt x="359575" y="736338"/>
                    <a:pt x="357640" y="736903"/>
                  </a:cubicBezTo>
                  <a:cubicBezTo>
                    <a:pt x="355838" y="737786"/>
                    <a:pt x="353748" y="738509"/>
                    <a:pt x="352545" y="738556"/>
                  </a:cubicBezTo>
                  <a:cubicBezTo>
                    <a:pt x="346658" y="738800"/>
                    <a:pt x="340763" y="739057"/>
                    <a:pt x="334889" y="739566"/>
                  </a:cubicBezTo>
                  <a:cubicBezTo>
                    <a:pt x="331691" y="739841"/>
                    <a:pt x="328472" y="740097"/>
                    <a:pt x="325312" y="740666"/>
                  </a:cubicBezTo>
                  <a:cubicBezTo>
                    <a:pt x="325179" y="740692"/>
                    <a:pt x="325115" y="740705"/>
                    <a:pt x="325000" y="740731"/>
                  </a:cubicBezTo>
                  <a:cubicBezTo>
                    <a:pt x="325017" y="741078"/>
                    <a:pt x="325073" y="741420"/>
                    <a:pt x="325210" y="741754"/>
                  </a:cubicBezTo>
                  <a:cubicBezTo>
                    <a:pt x="329302" y="751430"/>
                    <a:pt x="342206" y="758126"/>
                    <a:pt x="350195" y="764295"/>
                  </a:cubicBezTo>
                  <a:cubicBezTo>
                    <a:pt x="350572" y="764586"/>
                    <a:pt x="350448" y="765014"/>
                    <a:pt x="349998" y="765489"/>
                  </a:cubicBezTo>
                  <a:cubicBezTo>
                    <a:pt x="350443" y="765644"/>
                    <a:pt x="350679" y="765866"/>
                    <a:pt x="350555" y="766179"/>
                  </a:cubicBezTo>
                  <a:cubicBezTo>
                    <a:pt x="347682" y="773282"/>
                    <a:pt x="344792" y="780414"/>
                    <a:pt x="342467" y="787718"/>
                  </a:cubicBezTo>
                  <a:cubicBezTo>
                    <a:pt x="341393" y="791104"/>
                    <a:pt x="339620" y="795253"/>
                    <a:pt x="339817" y="798870"/>
                  </a:cubicBezTo>
                  <a:cubicBezTo>
                    <a:pt x="339834" y="799196"/>
                    <a:pt x="339796" y="799864"/>
                    <a:pt x="339988" y="800304"/>
                  </a:cubicBezTo>
                  <a:cubicBezTo>
                    <a:pt x="340078" y="800271"/>
                    <a:pt x="340139" y="800253"/>
                    <a:pt x="340241" y="800215"/>
                  </a:cubicBezTo>
                  <a:cubicBezTo>
                    <a:pt x="346560" y="797757"/>
                    <a:pt x="352571" y="794366"/>
                    <a:pt x="358415" y="790955"/>
                  </a:cubicBezTo>
                  <a:cubicBezTo>
                    <a:pt x="360907" y="789499"/>
                    <a:pt x="367877" y="785954"/>
                    <a:pt x="368716" y="784725"/>
                  </a:cubicBezTo>
                  <a:cubicBezTo>
                    <a:pt x="369461" y="783633"/>
                    <a:pt x="371430" y="782893"/>
                    <a:pt x="373571" y="782452"/>
                  </a:cubicBezTo>
                  <a:cubicBezTo>
                    <a:pt x="376097" y="781467"/>
                    <a:pt x="379051" y="780782"/>
                    <a:pt x="380284" y="781219"/>
                  </a:cubicBezTo>
                  <a:cubicBezTo>
                    <a:pt x="385897" y="783193"/>
                    <a:pt x="391351" y="785581"/>
                    <a:pt x="396899" y="787713"/>
                  </a:cubicBezTo>
                  <a:cubicBezTo>
                    <a:pt x="400573" y="789126"/>
                    <a:pt x="404863" y="791100"/>
                    <a:pt x="409123" y="792311"/>
                  </a:cubicBezTo>
                  <a:cubicBezTo>
                    <a:pt x="408831" y="791404"/>
                    <a:pt x="408553" y="790496"/>
                    <a:pt x="408176" y="789619"/>
                  </a:cubicBezTo>
                  <a:cubicBezTo>
                    <a:pt x="406738" y="786279"/>
                    <a:pt x="405128" y="783017"/>
                    <a:pt x="403394" y="779819"/>
                  </a:cubicBezTo>
                  <a:cubicBezTo>
                    <a:pt x="400363" y="774215"/>
                    <a:pt x="397152" y="768718"/>
                    <a:pt x="393886" y="763250"/>
                  </a:cubicBezTo>
                  <a:cubicBezTo>
                    <a:pt x="393573" y="762724"/>
                    <a:pt x="394729" y="761824"/>
                    <a:pt x="396441" y="760981"/>
                  </a:cubicBezTo>
                  <a:cubicBezTo>
                    <a:pt x="396544" y="760857"/>
                    <a:pt x="396613" y="760741"/>
                    <a:pt x="396732" y="760613"/>
                  </a:cubicBezTo>
                  <a:cubicBezTo>
                    <a:pt x="401031" y="756071"/>
                    <a:pt x="405556" y="751729"/>
                    <a:pt x="409666" y="747007"/>
                  </a:cubicBezTo>
                  <a:cubicBezTo>
                    <a:pt x="411824" y="744528"/>
                    <a:pt x="414085" y="741994"/>
                    <a:pt x="415690" y="739100"/>
                  </a:cubicBezTo>
                  <a:cubicBezTo>
                    <a:pt x="416550" y="737550"/>
                    <a:pt x="416589" y="735461"/>
                    <a:pt x="417835" y="735781"/>
                  </a:cubicBezTo>
                  <a:cubicBezTo>
                    <a:pt x="408048" y="733286"/>
                    <a:pt x="395504" y="736321"/>
                    <a:pt x="385618" y="737456"/>
                  </a:cubicBezTo>
                  <a:cubicBezTo>
                    <a:pt x="381059" y="737978"/>
                    <a:pt x="379984" y="735940"/>
                    <a:pt x="380926" y="733821"/>
                  </a:cubicBezTo>
                  <a:cubicBezTo>
                    <a:pt x="378789" y="728401"/>
                    <a:pt x="376833" y="722903"/>
                    <a:pt x="374440" y="717586"/>
                  </a:cubicBezTo>
                  <a:cubicBezTo>
                    <a:pt x="373228" y="714902"/>
                    <a:pt x="371944" y="712183"/>
                    <a:pt x="370386" y="709657"/>
                  </a:cubicBezTo>
                  <a:close/>
                  <a:moveTo>
                    <a:pt x="369769" y="700384"/>
                  </a:moveTo>
                  <a:cubicBezTo>
                    <a:pt x="377261" y="698329"/>
                    <a:pt x="380853" y="702234"/>
                    <a:pt x="384125" y="708578"/>
                  </a:cubicBezTo>
                  <a:cubicBezTo>
                    <a:pt x="387541" y="715206"/>
                    <a:pt x="390088" y="722188"/>
                    <a:pt x="392789" y="729116"/>
                  </a:cubicBezTo>
                  <a:cubicBezTo>
                    <a:pt x="399271" y="728422"/>
                    <a:pt x="405762" y="727806"/>
                    <a:pt x="412282" y="727583"/>
                  </a:cubicBezTo>
                  <a:cubicBezTo>
                    <a:pt x="416961" y="727420"/>
                    <a:pt x="425224" y="726427"/>
                    <a:pt x="428744" y="730451"/>
                  </a:cubicBezTo>
                  <a:cubicBezTo>
                    <a:pt x="435238" y="737884"/>
                    <a:pt x="413853" y="756430"/>
                    <a:pt x="407770" y="762381"/>
                  </a:cubicBezTo>
                  <a:cubicBezTo>
                    <a:pt x="412145" y="769659"/>
                    <a:pt x="416593" y="777027"/>
                    <a:pt x="419950" y="784815"/>
                  </a:cubicBezTo>
                  <a:cubicBezTo>
                    <a:pt x="422878" y="791610"/>
                    <a:pt x="423011" y="795172"/>
                    <a:pt x="415133" y="797338"/>
                  </a:cubicBezTo>
                  <a:cubicBezTo>
                    <a:pt x="401742" y="801016"/>
                    <a:pt x="387310" y="792898"/>
                    <a:pt x="374628" y="787679"/>
                  </a:cubicBezTo>
                  <a:cubicBezTo>
                    <a:pt x="371336" y="789619"/>
                    <a:pt x="367671" y="791255"/>
                    <a:pt x="365145" y="792671"/>
                  </a:cubicBezTo>
                  <a:cubicBezTo>
                    <a:pt x="357113" y="797175"/>
                    <a:pt x="348525" y="802205"/>
                    <a:pt x="339474" y="804350"/>
                  </a:cubicBezTo>
                  <a:cubicBezTo>
                    <a:pt x="334059" y="805635"/>
                    <a:pt x="326233" y="807472"/>
                    <a:pt x="327722" y="799470"/>
                  </a:cubicBezTo>
                  <a:cubicBezTo>
                    <a:pt x="329713" y="788780"/>
                    <a:pt x="334281" y="778479"/>
                    <a:pt x="338336" y="768443"/>
                  </a:cubicBezTo>
                  <a:cubicBezTo>
                    <a:pt x="338336" y="768439"/>
                    <a:pt x="338340" y="768435"/>
                    <a:pt x="338345" y="768431"/>
                  </a:cubicBezTo>
                  <a:cubicBezTo>
                    <a:pt x="333853" y="765035"/>
                    <a:pt x="304762" y="746078"/>
                    <a:pt x="314802" y="740131"/>
                  </a:cubicBezTo>
                  <a:cubicBezTo>
                    <a:pt x="324718" y="734257"/>
                    <a:pt x="338306" y="733911"/>
                    <a:pt x="350353" y="733662"/>
                  </a:cubicBezTo>
                  <a:cubicBezTo>
                    <a:pt x="352678" y="726598"/>
                    <a:pt x="355067" y="719521"/>
                    <a:pt x="358051" y="712714"/>
                  </a:cubicBezTo>
                  <a:cubicBezTo>
                    <a:pt x="360753" y="706562"/>
                    <a:pt x="362962" y="702255"/>
                    <a:pt x="369769" y="700384"/>
                  </a:cubicBezTo>
                  <a:close/>
                  <a:moveTo>
                    <a:pt x="1185348" y="690982"/>
                  </a:moveTo>
                  <a:cubicBezTo>
                    <a:pt x="1182852" y="692323"/>
                    <a:pt x="1180279" y="693586"/>
                    <a:pt x="1177633" y="694771"/>
                  </a:cubicBezTo>
                  <a:cubicBezTo>
                    <a:pt x="1134136" y="714281"/>
                    <a:pt x="1071864" y="714285"/>
                    <a:pt x="1031745" y="724620"/>
                  </a:cubicBezTo>
                  <a:cubicBezTo>
                    <a:pt x="1031222" y="771560"/>
                    <a:pt x="1026808" y="818479"/>
                    <a:pt x="1029317" y="865432"/>
                  </a:cubicBezTo>
                  <a:cubicBezTo>
                    <a:pt x="1031963" y="915030"/>
                    <a:pt x="1040080" y="971299"/>
                    <a:pt x="1074836" y="1009621"/>
                  </a:cubicBezTo>
                  <a:cubicBezTo>
                    <a:pt x="1105485" y="1043421"/>
                    <a:pt x="1137591" y="1035449"/>
                    <a:pt x="1170792" y="1021793"/>
                  </a:cubicBezTo>
                  <a:cubicBezTo>
                    <a:pt x="1172218" y="1020542"/>
                    <a:pt x="1174251" y="1019733"/>
                    <a:pt x="1176178" y="1019540"/>
                  </a:cubicBezTo>
                  <a:cubicBezTo>
                    <a:pt x="1188555" y="1014279"/>
                    <a:pt x="1201078" y="1008503"/>
                    <a:pt x="1213737" y="1004055"/>
                  </a:cubicBezTo>
                  <a:cubicBezTo>
                    <a:pt x="1237524" y="995694"/>
                    <a:pt x="1261996" y="993865"/>
                    <a:pt x="1286113" y="998742"/>
                  </a:cubicBezTo>
                  <a:cubicBezTo>
                    <a:pt x="1278740" y="988163"/>
                    <a:pt x="1272631" y="975807"/>
                    <a:pt x="1266410" y="965373"/>
                  </a:cubicBezTo>
                  <a:cubicBezTo>
                    <a:pt x="1248026" y="934518"/>
                    <a:pt x="1230631" y="902867"/>
                    <a:pt x="1216251" y="869931"/>
                  </a:cubicBezTo>
                  <a:cubicBezTo>
                    <a:pt x="1201900" y="837059"/>
                    <a:pt x="1188829" y="802463"/>
                    <a:pt x="1187745" y="766217"/>
                  </a:cubicBezTo>
                  <a:cubicBezTo>
                    <a:pt x="1187060" y="743347"/>
                    <a:pt x="1183173" y="717424"/>
                    <a:pt x="1185053" y="693893"/>
                  </a:cubicBezTo>
                  <a:cubicBezTo>
                    <a:pt x="1185130" y="692913"/>
                    <a:pt x="1185250" y="691954"/>
                    <a:pt x="1185348" y="690982"/>
                  </a:cubicBezTo>
                  <a:close/>
                  <a:moveTo>
                    <a:pt x="729927" y="515874"/>
                  </a:moveTo>
                  <a:cubicBezTo>
                    <a:pt x="679357" y="529244"/>
                    <a:pt x="626723" y="541343"/>
                    <a:pt x="581041" y="567588"/>
                  </a:cubicBezTo>
                  <a:cubicBezTo>
                    <a:pt x="559635" y="579888"/>
                    <a:pt x="535326" y="597136"/>
                    <a:pt x="528254" y="622272"/>
                  </a:cubicBezTo>
                  <a:cubicBezTo>
                    <a:pt x="521395" y="646646"/>
                    <a:pt x="530741" y="677646"/>
                    <a:pt x="549647" y="694763"/>
                  </a:cubicBezTo>
                  <a:cubicBezTo>
                    <a:pt x="562482" y="706382"/>
                    <a:pt x="577518" y="709893"/>
                    <a:pt x="593338" y="708270"/>
                  </a:cubicBezTo>
                  <a:cubicBezTo>
                    <a:pt x="596916" y="707902"/>
                    <a:pt x="600530" y="707277"/>
                    <a:pt x="604169" y="706412"/>
                  </a:cubicBezTo>
                  <a:cubicBezTo>
                    <a:pt x="644858" y="696749"/>
                    <a:pt x="688570" y="658158"/>
                    <a:pt x="712691" y="636785"/>
                  </a:cubicBezTo>
                  <a:cubicBezTo>
                    <a:pt x="730505" y="621005"/>
                    <a:pt x="747857" y="604513"/>
                    <a:pt x="763690" y="586725"/>
                  </a:cubicBezTo>
                  <a:cubicBezTo>
                    <a:pt x="765475" y="584717"/>
                    <a:pt x="743371" y="547791"/>
                    <a:pt x="741388" y="543360"/>
                  </a:cubicBezTo>
                  <a:cubicBezTo>
                    <a:pt x="737351" y="534335"/>
                    <a:pt x="733155" y="525237"/>
                    <a:pt x="729927" y="515874"/>
                  </a:cubicBezTo>
                  <a:close/>
                  <a:moveTo>
                    <a:pt x="1126031" y="508848"/>
                  </a:moveTo>
                  <a:cubicBezTo>
                    <a:pt x="1098811" y="520541"/>
                    <a:pt x="1070567" y="529540"/>
                    <a:pt x="1042855" y="539969"/>
                  </a:cubicBezTo>
                  <a:cubicBezTo>
                    <a:pt x="1042298" y="540487"/>
                    <a:pt x="1041531" y="540975"/>
                    <a:pt x="1040491" y="541403"/>
                  </a:cubicBezTo>
                  <a:cubicBezTo>
                    <a:pt x="961673" y="573710"/>
                    <a:pt x="886720" y="613744"/>
                    <a:pt x="813211" y="656484"/>
                  </a:cubicBezTo>
                  <a:cubicBezTo>
                    <a:pt x="781316" y="675026"/>
                    <a:pt x="701598" y="710141"/>
                    <a:pt x="723921" y="759436"/>
                  </a:cubicBezTo>
                  <a:cubicBezTo>
                    <a:pt x="747981" y="812570"/>
                    <a:pt x="820378" y="789957"/>
                    <a:pt x="862754" y="776818"/>
                  </a:cubicBezTo>
                  <a:cubicBezTo>
                    <a:pt x="909206" y="762411"/>
                    <a:pt x="953860" y="743386"/>
                    <a:pt x="999288" y="726174"/>
                  </a:cubicBezTo>
                  <a:cubicBezTo>
                    <a:pt x="1007389" y="723104"/>
                    <a:pt x="1015535" y="720613"/>
                    <a:pt x="1023726" y="718503"/>
                  </a:cubicBezTo>
                  <a:lnTo>
                    <a:pt x="1026915" y="717702"/>
                  </a:lnTo>
                  <a:cubicBezTo>
                    <a:pt x="1047303" y="712697"/>
                    <a:pt x="1067951" y="710000"/>
                    <a:pt x="1088797" y="707196"/>
                  </a:cubicBezTo>
                  <a:cubicBezTo>
                    <a:pt x="1099560" y="705749"/>
                    <a:pt x="1110370" y="704267"/>
                    <a:pt x="1121227" y="702413"/>
                  </a:cubicBezTo>
                  <a:cubicBezTo>
                    <a:pt x="1125881" y="701617"/>
                    <a:pt x="1130573" y="700671"/>
                    <a:pt x="1135244" y="699562"/>
                  </a:cubicBezTo>
                  <a:cubicBezTo>
                    <a:pt x="1180626" y="688773"/>
                    <a:pt x="1224128" y="662430"/>
                    <a:pt x="1213648" y="607883"/>
                  </a:cubicBezTo>
                  <a:cubicBezTo>
                    <a:pt x="1205372" y="564800"/>
                    <a:pt x="1173412" y="519808"/>
                    <a:pt x="1128570" y="509914"/>
                  </a:cubicBezTo>
                  <a:cubicBezTo>
                    <a:pt x="1127465" y="509671"/>
                    <a:pt x="1126643" y="509293"/>
                    <a:pt x="1126031" y="508848"/>
                  </a:cubicBezTo>
                  <a:close/>
                  <a:moveTo>
                    <a:pt x="1010505" y="489356"/>
                  </a:moveTo>
                  <a:cubicBezTo>
                    <a:pt x="999134" y="498719"/>
                    <a:pt x="989326" y="509974"/>
                    <a:pt x="976961" y="518190"/>
                  </a:cubicBezTo>
                  <a:cubicBezTo>
                    <a:pt x="976615" y="518421"/>
                    <a:pt x="976208" y="518605"/>
                    <a:pt x="975784" y="518768"/>
                  </a:cubicBezTo>
                  <a:cubicBezTo>
                    <a:pt x="975711" y="534352"/>
                    <a:pt x="974628" y="550180"/>
                    <a:pt x="969799" y="562955"/>
                  </a:cubicBezTo>
                  <a:cubicBezTo>
                    <a:pt x="989437" y="553686"/>
                    <a:pt x="1009290" y="544841"/>
                    <a:pt x="1029394" y="536480"/>
                  </a:cubicBezTo>
                  <a:cubicBezTo>
                    <a:pt x="1029390" y="536471"/>
                    <a:pt x="1029381" y="536467"/>
                    <a:pt x="1029377" y="536458"/>
                  </a:cubicBezTo>
                  <a:cubicBezTo>
                    <a:pt x="1021358" y="521602"/>
                    <a:pt x="1015236" y="505569"/>
                    <a:pt x="1010505" y="489356"/>
                  </a:cubicBezTo>
                  <a:close/>
                  <a:moveTo>
                    <a:pt x="1110421" y="472963"/>
                  </a:moveTo>
                  <a:cubicBezTo>
                    <a:pt x="1082011" y="480305"/>
                    <a:pt x="1052715" y="483584"/>
                    <a:pt x="1024030" y="489724"/>
                  </a:cubicBezTo>
                  <a:cubicBezTo>
                    <a:pt x="1028350" y="503903"/>
                    <a:pt x="1033718" y="517967"/>
                    <a:pt x="1040727" y="530961"/>
                  </a:cubicBezTo>
                  <a:cubicBezTo>
                    <a:pt x="1041099" y="531650"/>
                    <a:pt x="1041249" y="532322"/>
                    <a:pt x="1041236" y="532965"/>
                  </a:cubicBezTo>
                  <a:cubicBezTo>
                    <a:pt x="1068816" y="522715"/>
                    <a:pt x="1096863" y="513733"/>
                    <a:pt x="1123835" y="501917"/>
                  </a:cubicBezTo>
                  <a:cubicBezTo>
                    <a:pt x="1118106" y="493024"/>
                    <a:pt x="1114531" y="483263"/>
                    <a:pt x="1111950" y="473052"/>
                  </a:cubicBezTo>
                  <a:cubicBezTo>
                    <a:pt x="1111419" y="473069"/>
                    <a:pt x="1110909" y="473035"/>
                    <a:pt x="1110421" y="472963"/>
                  </a:cubicBezTo>
                  <a:close/>
                  <a:moveTo>
                    <a:pt x="1012496" y="458684"/>
                  </a:moveTo>
                  <a:cubicBezTo>
                    <a:pt x="1008202" y="461558"/>
                    <a:pt x="1003732" y="464160"/>
                    <a:pt x="999566" y="467221"/>
                  </a:cubicBezTo>
                  <a:cubicBezTo>
                    <a:pt x="998740" y="467829"/>
                    <a:pt x="997798" y="468313"/>
                    <a:pt x="996818" y="468728"/>
                  </a:cubicBezTo>
                  <a:cubicBezTo>
                    <a:pt x="993590" y="480001"/>
                    <a:pt x="989086" y="490777"/>
                    <a:pt x="984736" y="501626"/>
                  </a:cubicBezTo>
                  <a:cubicBezTo>
                    <a:pt x="992635" y="494382"/>
                    <a:pt x="1000221" y="486752"/>
                    <a:pt x="1009011" y="480558"/>
                  </a:cubicBezTo>
                  <a:cubicBezTo>
                    <a:pt x="1011014" y="472967"/>
                    <a:pt x="1012320" y="465650"/>
                    <a:pt x="1012496" y="458684"/>
                  </a:cubicBezTo>
                  <a:close/>
                  <a:moveTo>
                    <a:pt x="777457" y="442884"/>
                  </a:moveTo>
                  <a:cubicBezTo>
                    <a:pt x="777114" y="442884"/>
                    <a:pt x="776878" y="443820"/>
                    <a:pt x="776747" y="445691"/>
                  </a:cubicBezTo>
                  <a:cubicBezTo>
                    <a:pt x="772851" y="451539"/>
                    <a:pt x="769572" y="457773"/>
                    <a:pt x="768193" y="464730"/>
                  </a:cubicBezTo>
                  <a:cubicBezTo>
                    <a:pt x="763548" y="488187"/>
                    <a:pt x="765128" y="506943"/>
                    <a:pt x="746401" y="523726"/>
                  </a:cubicBezTo>
                  <a:cubicBezTo>
                    <a:pt x="754258" y="544238"/>
                    <a:pt x="764490" y="564744"/>
                    <a:pt x="776846" y="582375"/>
                  </a:cubicBezTo>
                  <a:cubicBezTo>
                    <a:pt x="777377" y="583133"/>
                    <a:pt x="777364" y="583604"/>
                    <a:pt x="776700" y="584344"/>
                  </a:cubicBezTo>
                  <a:cubicBezTo>
                    <a:pt x="776610" y="584447"/>
                    <a:pt x="776507" y="584558"/>
                    <a:pt x="776417" y="584661"/>
                  </a:cubicBezTo>
                  <a:cubicBezTo>
                    <a:pt x="777441" y="584079"/>
                    <a:pt x="778597" y="583595"/>
                    <a:pt x="779753" y="583368"/>
                  </a:cubicBezTo>
                  <a:cubicBezTo>
                    <a:pt x="803325" y="578723"/>
                    <a:pt x="827343" y="573050"/>
                    <a:pt x="849529" y="563644"/>
                  </a:cubicBezTo>
                  <a:cubicBezTo>
                    <a:pt x="860048" y="559188"/>
                    <a:pt x="872837" y="554127"/>
                    <a:pt x="880633" y="545316"/>
                  </a:cubicBezTo>
                  <a:cubicBezTo>
                    <a:pt x="882987" y="543017"/>
                    <a:pt x="884841" y="540354"/>
                    <a:pt x="886185" y="537319"/>
                  </a:cubicBezTo>
                  <a:lnTo>
                    <a:pt x="869364" y="535581"/>
                  </a:lnTo>
                  <a:cubicBezTo>
                    <a:pt x="865318" y="537683"/>
                    <a:pt x="861487" y="540114"/>
                    <a:pt x="857779" y="542739"/>
                  </a:cubicBezTo>
                  <a:cubicBezTo>
                    <a:pt x="855870" y="544169"/>
                    <a:pt x="853960" y="545607"/>
                    <a:pt x="852098" y="547102"/>
                  </a:cubicBezTo>
                  <a:cubicBezTo>
                    <a:pt x="849846" y="548908"/>
                    <a:pt x="837473" y="550496"/>
                    <a:pt x="842525" y="546455"/>
                  </a:cubicBezTo>
                  <a:cubicBezTo>
                    <a:pt x="843145" y="545958"/>
                    <a:pt x="843788" y="545492"/>
                    <a:pt x="844417" y="545008"/>
                  </a:cubicBezTo>
                  <a:cubicBezTo>
                    <a:pt x="844392" y="544614"/>
                    <a:pt x="844760" y="544096"/>
                    <a:pt x="845719" y="543411"/>
                  </a:cubicBezTo>
                  <a:cubicBezTo>
                    <a:pt x="849041" y="541056"/>
                    <a:pt x="852971" y="538282"/>
                    <a:pt x="857236" y="535611"/>
                  </a:cubicBezTo>
                  <a:cubicBezTo>
                    <a:pt x="859538" y="533958"/>
                    <a:pt x="861829" y="532288"/>
                    <a:pt x="864072" y="530555"/>
                  </a:cubicBezTo>
                  <a:cubicBezTo>
                    <a:pt x="871261" y="524997"/>
                    <a:pt x="881664" y="517792"/>
                    <a:pt x="884845" y="508801"/>
                  </a:cubicBezTo>
                  <a:cubicBezTo>
                    <a:pt x="886087" y="505295"/>
                    <a:pt x="886147" y="501317"/>
                    <a:pt x="882949" y="498753"/>
                  </a:cubicBezTo>
                  <a:cubicBezTo>
                    <a:pt x="880465" y="496762"/>
                    <a:pt x="877961" y="496917"/>
                    <a:pt x="875598" y="498025"/>
                  </a:cubicBezTo>
                  <a:cubicBezTo>
                    <a:pt x="873247" y="500020"/>
                    <a:pt x="870794" y="501960"/>
                    <a:pt x="868337" y="503822"/>
                  </a:cubicBezTo>
                  <a:cubicBezTo>
                    <a:pt x="867900" y="504250"/>
                    <a:pt x="867480" y="504661"/>
                    <a:pt x="867087" y="505034"/>
                  </a:cubicBezTo>
                  <a:cubicBezTo>
                    <a:pt x="862548" y="509289"/>
                    <a:pt x="857724" y="512547"/>
                    <a:pt x="852453" y="515069"/>
                  </a:cubicBezTo>
                  <a:cubicBezTo>
                    <a:pt x="849829" y="516872"/>
                    <a:pt x="847654" y="518387"/>
                    <a:pt x="846245" y="519513"/>
                  </a:cubicBezTo>
                  <a:cubicBezTo>
                    <a:pt x="843642" y="521589"/>
                    <a:pt x="834814" y="521816"/>
                    <a:pt x="834861" y="519346"/>
                  </a:cubicBezTo>
                  <a:cubicBezTo>
                    <a:pt x="833457" y="518382"/>
                    <a:pt x="834720" y="516328"/>
                    <a:pt x="839232" y="515176"/>
                  </a:cubicBezTo>
                  <a:cubicBezTo>
                    <a:pt x="839263" y="515167"/>
                    <a:pt x="839292" y="515154"/>
                    <a:pt x="839323" y="515146"/>
                  </a:cubicBezTo>
                  <a:cubicBezTo>
                    <a:pt x="851798" y="506468"/>
                    <a:pt x="888317" y="483156"/>
                    <a:pt x="878321" y="472149"/>
                  </a:cubicBezTo>
                  <a:cubicBezTo>
                    <a:pt x="876206" y="469824"/>
                    <a:pt x="876193" y="470343"/>
                    <a:pt x="872777" y="471785"/>
                  </a:cubicBezTo>
                  <a:cubicBezTo>
                    <a:pt x="869386" y="473220"/>
                    <a:pt x="866016" y="474731"/>
                    <a:pt x="862767" y="476469"/>
                  </a:cubicBezTo>
                  <a:cubicBezTo>
                    <a:pt x="860468" y="477698"/>
                    <a:pt x="858199" y="478969"/>
                    <a:pt x="855929" y="480253"/>
                  </a:cubicBezTo>
                  <a:cubicBezTo>
                    <a:pt x="844623" y="489865"/>
                    <a:pt x="830426" y="498141"/>
                    <a:pt x="824655" y="502730"/>
                  </a:cubicBezTo>
                  <a:cubicBezTo>
                    <a:pt x="819727" y="506652"/>
                    <a:pt x="809778" y="502127"/>
                    <a:pt x="816375" y="496878"/>
                  </a:cubicBezTo>
                  <a:cubicBezTo>
                    <a:pt x="816906" y="496454"/>
                    <a:pt x="817685" y="495893"/>
                    <a:pt x="818618" y="495234"/>
                  </a:cubicBezTo>
                  <a:cubicBezTo>
                    <a:pt x="818734" y="495144"/>
                    <a:pt x="818815" y="495062"/>
                    <a:pt x="818943" y="494973"/>
                  </a:cubicBezTo>
                  <a:cubicBezTo>
                    <a:pt x="821684" y="493050"/>
                    <a:pt x="824458" y="491158"/>
                    <a:pt x="827254" y="489296"/>
                  </a:cubicBezTo>
                  <a:cubicBezTo>
                    <a:pt x="841952" y="479144"/>
                    <a:pt x="864462" y="462598"/>
                    <a:pt x="858182" y="454557"/>
                  </a:cubicBezTo>
                  <a:cubicBezTo>
                    <a:pt x="849944" y="444013"/>
                    <a:pt x="828196" y="463813"/>
                    <a:pt x="821277" y="469161"/>
                  </a:cubicBezTo>
                  <a:cubicBezTo>
                    <a:pt x="812145" y="476221"/>
                    <a:pt x="802923" y="482296"/>
                    <a:pt x="791672" y="485318"/>
                  </a:cubicBezTo>
                  <a:cubicBezTo>
                    <a:pt x="787202" y="486517"/>
                    <a:pt x="784561" y="484068"/>
                    <a:pt x="784633" y="481401"/>
                  </a:cubicBezTo>
                  <a:cubicBezTo>
                    <a:pt x="784090" y="481110"/>
                    <a:pt x="783705" y="480699"/>
                    <a:pt x="783614" y="480121"/>
                  </a:cubicBezTo>
                  <a:cubicBezTo>
                    <a:pt x="782202" y="471267"/>
                    <a:pt x="782210" y="462217"/>
                    <a:pt x="780626" y="453389"/>
                  </a:cubicBezTo>
                  <a:cubicBezTo>
                    <a:pt x="780172" y="450858"/>
                    <a:pt x="779830" y="448075"/>
                    <a:pt x="778807" y="445691"/>
                  </a:cubicBezTo>
                  <a:cubicBezTo>
                    <a:pt x="778250" y="443820"/>
                    <a:pt x="777800" y="442884"/>
                    <a:pt x="777457" y="442884"/>
                  </a:cubicBezTo>
                  <a:close/>
                  <a:moveTo>
                    <a:pt x="486656" y="414945"/>
                  </a:moveTo>
                  <a:cubicBezTo>
                    <a:pt x="487867" y="415056"/>
                    <a:pt x="488711" y="415439"/>
                    <a:pt x="488793" y="416163"/>
                  </a:cubicBezTo>
                  <a:cubicBezTo>
                    <a:pt x="493139" y="454074"/>
                    <a:pt x="517730" y="485023"/>
                    <a:pt x="542313" y="512642"/>
                  </a:cubicBezTo>
                  <a:cubicBezTo>
                    <a:pt x="544617" y="515232"/>
                    <a:pt x="532937" y="519590"/>
                    <a:pt x="530668" y="517038"/>
                  </a:cubicBezTo>
                  <a:cubicBezTo>
                    <a:pt x="505888" y="489193"/>
                    <a:pt x="480774" y="457747"/>
                    <a:pt x="476390" y="419485"/>
                  </a:cubicBezTo>
                  <a:cubicBezTo>
                    <a:pt x="476178" y="417649"/>
                    <a:pt x="479196" y="416094"/>
                    <a:pt x="482309" y="415361"/>
                  </a:cubicBezTo>
                  <a:cubicBezTo>
                    <a:pt x="483865" y="414995"/>
                    <a:pt x="485445" y="414833"/>
                    <a:pt x="486656" y="414945"/>
                  </a:cubicBezTo>
                  <a:close/>
                  <a:moveTo>
                    <a:pt x="1069215" y="389336"/>
                  </a:moveTo>
                  <a:cubicBezTo>
                    <a:pt x="1064428" y="390030"/>
                    <a:pt x="1059607" y="390381"/>
                    <a:pt x="1054778" y="390197"/>
                  </a:cubicBezTo>
                  <a:cubicBezTo>
                    <a:pt x="1055034" y="395104"/>
                    <a:pt x="1057073" y="401393"/>
                    <a:pt x="1062629" y="400601"/>
                  </a:cubicBezTo>
                  <a:cubicBezTo>
                    <a:pt x="1066808" y="400001"/>
                    <a:pt x="1068782" y="394234"/>
                    <a:pt x="1069215" y="389336"/>
                  </a:cubicBezTo>
                  <a:close/>
                  <a:moveTo>
                    <a:pt x="1397995" y="388527"/>
                  </a:moveTo>
                  <a:cubicBezTo>
                    <a:pt x="1394236" y="396435"/>
                    <a:pt x="1391796" y="405250"/>
                    <a:pt x="1389128" y="413363"/>
                  </a:cubicBezTo>
                  <a:cubicBezTo>
                    <a:pt x="1388790" y="414386"/>
                    <a:pt x="1387185" y="415208"/>
                    <a:pt x="1385250" y="415773"/>
                  </a:cubicBezTo>
                  <a:cubicBezTo>
                    <a:pt x="1383448" y="416659"/>
                    <a:pt x="1381358" y="417379"/>
                    <a:pt x="1380155" y="417426"/>
                  </a:cubicBezTo>
                  <a:cubicBezTo>
                    <a:pt x="1374268" y="417670"/>
                    <a:pt x="1368373" y="417927"/>
                    <a:pt x="1362499" y="418436"/>
                  </a:cubicBezTo>
                  <a:cubicBezTo>
                    <a:pt x="1359313" y="418723"/>
                    <a:pt x="1356094" y="418976"/>
                    <a:pt x="1352930" y="419549"/>
                  </a:cubicBezTo>
                  <a:cubicBezTo>
                    <a:pt x="1352797" y="419575"/>
                    <a:pt x="1352733" y="419588"/>
                    <a:pt x="1352618" y="419613"/>
                  </a:cubicBezTo>
                  <a:cubicBezTo>
                    <a:pt x="1352635" y="419960"/>
                    <a:pt x="1352691" y="420303"/>
                    <a:pt x="1352828" y="420637"/>
                  </a:cubicBezTo>
                  <a:cubicBezTo>
                    <a:pt x="1356912" y="430304"/>
                    <a:pt x="1369816" y="437000"/>
                    <a:pt x="1377804" y="443169"/>
                  </a:cubicBezTo>
                  <a:cubicBezTo>
                    <a:pt x="1378182" y="443460"/>
                    <a:pt x="1378057" y="443889"/>
                    <a:pt x="1377607" y="444364"/>
                  </a:cubicBezTo>
                  <a:cubicBezTo>
                    <a:pt x="1378053" y="444518"/>
                    <a:pt x="1378288" y="444740"/>
                    <a:pt x="1378164" y="445053"/>
                  </a:cubicBezTo>
                  <a:cubicBezTo>
                    <a:pt x="1375292" y="452156"/>
                    <a:pt x="1372401" y="459288"/>
                    <a:pt x="1370077" y="466592"/>
                  </a:cubicBezTo>
                  <a:cubicBezTo>
                    <a:pt x="1369002" y="469978"/>
                    <a:pt x="1367230" y="474127"/>
                    <a:pt x="1367427" y="477745"/>
                  </a:cubicBezTo>
                  <a:cubicBezTo>
                    <a:pt x="1367444" y="478070"/>
                    <a:pt x="1367405" y="478738"/>
                    <a:pt x="1367598" y="479179"/>
                  </a:cubicBezTo>
                  <a:cubicBezTo>
                    <a:pt x="1367688" y="479144"/>
                    <a:pt x="1367748" y="479128"/>
                    <a:pt x="1367850" y="479089"/>
                  </a:cubicBezTo>
                  <a:cubicBezTo>
                    <a:pt x="1374170" y="476632"/>
                    <a:pt x="1380181" y="473241"/>
                    <a:pt x="1386025" y="469829"/>
                  </a:cubicBezTo>
                  <a:cubicBezTo>
                    <a:pt x="1388516" y="468373"/>
                    <a:pt x="1395486" y="464828"/>
                    <a:pt x="1396326" y="463599"/>
                  </a:cubicBezTo>
                  <a:cubicBezTo>
                    <a:pt x="1397070" y="462508"/>
                    <a:pt x="1399040" y="461767"/>
                    <a:pt x="1401180" y="461322"/>
                  </a:cubicBezTo>
                  <a:cubicBezTo>
                    <a:pt x="1403706" y="460342"/>
                    <a:pt x="1406660" y="459656"/>
                    <a:pt x="1407893" y="460089"/>
                  </a:cubicBezTo>
                  <a:cubicBezTo>
                    <a:pt x="1413506" y="462063"/>
                    <a:pt x="1418960" y="464451"/>
                    <a:pt x="1424509" y="466583"/>
                  </a:cubicBezTo>
                  <a:cubicBezTo>
                    <a:pt x="1428182" y="467996"/>
                    <a:pt x="1432472" y="469970"/>
                    <a:pt x="1436732" y="471182"/>
                  </a:cubicBezTo>
                  <a:cubicBezTo>
                    <a:pt x="1436441" y="470274"/>
                    <a:pt x="1436163" y="469366"/>
                    <a:pt x="1435786" y="468489"/>
                  </a:cubicBezTo>
                  <a:cubicBezTo>
                    <a:pt x="1434347" y="465149"/>
                    <a:pt x="1432738" y="461887"/>
                    <a:pt x="1431004" y="458689"/>
                  </a:cubicBezTo>
                  <a:cubicBezTo>
                    <a:pt x="1427973" y="453085"/>
                    <a:pt x="1424762" y="447588"/>
                    <a:pt x="1421495" y="442120"/>
                  </a:cubicBezTo>
                  <a:cubicBezTo>
                    <a:pt x="1421183" y="441594"/>
                    <a:pt x="1422339" y="440695"/>
                    <a:pt x="1424051" y="439851"/>
                  </a:cubicBezTo>
                  <a:cubicBezTo>
                    <a:pt x="1424153" y="439727"/>
                    <a:pt x="1424222" y="439616"/>
                    <a:pt x="1424342" y="439487"/>
                  </a:cubicBezTo>
                  <a:cubicBezTo>
                    <a:pt x="1428641" y="434945"/>
                    <a:pt x="1433166" y="430604"/>
                    <a:pt x="1437276" y="425882"/>
                  </a:cubicBezTo>
                  <a:cubicBezTo>
                    <a:pt x="1439434" y="423403"/>
                    <a:pt x="1441694" y="420868"/>
                    <a:pt x="1443299" y="417974"/>
                  </a:cubicBezTo>
                  <a:cubicBezTo>
                    <a:pt x="1444160" y="416424"/>
                    <a:pt x="1444199" y="414335"/>
                    <a:pt x="1445444" y="414656"/>
                  </a:cubicBezTo>
                  <a:cubicBezTo>
                    <a:pt x="1435658" y="412160"/>
                    <a:pt x="1423113" y="415195"/>
                    <a:pt x="1413228" y="416330"/>
                  </a:cubicBezTo>
                  <a:cubicBezTo>
                    <a:pt x="1408668" y="416852"/>
                    <a:pt x="1407594" y="414814"/>
                    <a:pt x="1408536" y="412695"/>
                  </a:cubicBezTo>
                  <a:cubicBezTo>
                    <a:pt x="1406399" y="407275"/>
                    <a:pt x="1404443" y="401778"/>
                    <a:pt x="1402050" y="396460"/>
                  </a:cubicBezTo>
                  <a:cubicBezTo>
                    <a:pt x="1400838" y="393776"/>
                    <a:pt x="1399554" y="391053"/>
                    <a:pt x="1397995" y="388527"/>
                  </a:cubicBezTo>
                  <a:close/>
                  <a:moveTo>
                    <a:pt x="1078643" y="380038"/>
                  </a:moveTo>
                  <a:cubicBezTo>
                    <a:pt x="1080193" y="380271"/>
                    <a:pt x="1081544" y="380934"/>
                    <a:pt x="1081673" y="382478"/>
                  </a:cubicBezTo>
                  <a:cubicBezTo>
                    <a:pt x="1082756" y="395472"/>
                    <a:pt x="1075341" y="407930"/>
                    <a:pt x="1061371" y="409116"/>
                  </a:cubicBezTo>
                  <a:cubicBezTo>
                    <a:pt x="1048656" y="410191"/>
                    <a:pt x="1041189" y="400956"/>
                    <a:pt x="1042263" y="388728"/>
                  </a:cubicBezTo>
                  <a:cubicBezTo>
                    <a:pt x="1042422" y="386960"/>
                    <a:pt x="1043972" y="385577"/>
                    <a:pt x="1045920" y="384743"/>
                  </a:cubicBezTo>
                  <a:cubicBezTo>
                    <a:pt x="1047346" y="382658"/>
                    <a:pt x="1050548" y="380821"/>
                    <a:pt x="1053438" y="381232"/>
                  </a:cubicBezTo>
                  <a:cubicBezTo>
                    <a:pt x="1060463" y="382229"/>
                    <a:pt x="1067476" y="381528"/>
                    <a:pt x="1074412" y="380183"/>
                  </a:cubicBezTo>
                  <a:cubicBezTo>
                    <a:pt x="1075341" y="380003"/>
                    <a:pt x="1077092" y="379805"/>
                    <a:pt x="1078643" y="380038"/>
                  </a:cubicBezTo>
                  <a:close/>
                  <a:moveTo>
                    <a:pt x="1397382" y="379258"/>
                  </a:moveTo>
                  <a:cubicBezTo>
                    <a:pt x="1404875" y="377204"/>
                    <a:pt x="1408467" y="381107"/>
                    <a:pt x="1411738" y="387452"/>
                  </a:cubicBezTo>
                  <a:cubicBezTo>
                    <a:pt x="1415155" y="394080"/>
                    <a:pt x="1417702" y="401063"/>
                    <a:pt x="1420403" y="407990"/>
                  </a:cubicBezTo>
                  <a:cubicBezTo>
                    <a:pt x="1426885" y="407297"/>
                    <a:pt x="1433375" y="406680"/>
                    <a:pt x="1439896" y="406457"/>
                  </a:cubicBezTo>
                  <a:cubicBezTo>
                    <a:pt x="1444575" y="406295"/>
                    <a:pt x="1452838" y="405301"/>
                    <a:pt x="1456357" y="409326"/>
                  </a:cubicBezTo>
                  <a:cubicBezTo>
                    <a:pt x="1462852" y="416758"/>
                    <a:pt x="1441467" y="435305"/>
                    <a:pt x="1435383" y="441255"/>
                  </a:cubicBezTo>
                  <a:cubicBezTo>
                    <a:pt x="1439759" y="448534"/>
                    <a:pt x="1444207" y="455902"/>
                    <a:pt x="1447564" y="463689"/>
                  </a:cubicBezTo>
                  <a:cubicBezTo>
                    <a:pt x="1450492" y="470483"/>
                    <a:pt x="1450625" y="474046"/>
                    <a:pt x="1442747" y="476212"/>
                  </a:cubicBezTo>
                  <a:cubicBezTo>
                    <a:pt x="1429355" y="479890"/>
                    <a:pt x="1414923" y="471772"/>
                    <a:pt x="1402242" y="466549"/>
                  </a:cubicBezTo>
                  <a:cubicBezTo>
                    <a:pt x="1398950" y="468489"/>
                    <a:pt x="1395285" y="470124"/>
                    <a:pt x="1392759" y="471546"/>
                  </a:cubicBezTo>
                  <a:cubicBezTo>
                    <a:pt x="1384727" y="476050"/>
                    <a:pt x="1376139" y="481080"/>
                    <a:pt x="1367089" y="483225"/>
                  </a:cubicBezTo>
                  <a:cubicBezTo>
                    <a:pt x="1361673" y="484509"/>
                    <a:pt x="1353847" y="486346"/>
                    <a:pt x="1355336" y="478344"/>
                  </a:cubicBezTo>
                  <a:cubicBezTo>
                    <a:pt x="1357327" y="467654"/>
                    <a:pt x="1361896" y="457353"/>
                    <a:pt x="1365950" y="447318"/>
                  </a:cubicBezTo>
                  <a:cubicBezTo>
                    <a:pt x="1365950" y="447313"/>
                    <a:pt x="1365954" y="447310"/>
                    <a:pt x="1365959" y="447305"/>
                  </a:cubicBezTo>
                  <a:cubicBezTo>
                    <a:pt x="1361463" y="443910"/>
                    <a:pt x="1332372" y="424952"/>
                    <a:pt x="1342415" y="419006"/>
                  </a:cubicBezTo>
                  <a:cubicBezTo>
                    <a:pt x="1352331" y="413136"/>
                    <a:pt x="1365920" y="412785"/>
                    <a:pt x="1377967" y="412536"/>
                  </a:cubicBezTo>
                  <a:cubicBezTo>
                    <a:pt x="1380292" y="405473"/>
                    <a:pt x="1382681" y="398396"/>
                    <a:pt x="1385665" y="391589"/>
                  </a:cubicBezTo>
                  <a:cubicBezTo>
                    <a:pt x="1388366" y="385436"/>
                    <a:pt x="1390576" y="381129"/>
                    <a:pt x="1397382" y="379258"/>
                  </a:cubicBezTo>
                  <a:close/>
                  <a:moveTo>
                    <a:pt x="1070057" y="327690"/>
                  </a:moveTo>
                  <a:cubicBezTo>
                    <a:pt x="1079027" y="327870"/>
                    <a:pt x="1086635" y="332014"/>
                    <a:pt x="1089764" y="340705"/>
                  </a:cubicBezTo>
                  <a:cubicBezTo>
                    <a:pt x="1090668" y="343210"/>
                    <a:pt x="1078432" y="346999"/>
                    <a:pt x="1077362" y="344028"/>
                  </a:cubicBezTo>
                  <a:cubicBezTo>
                    <a:pt x="1074891" y="337177"/>
                    <a:pt x="1069360" y="332935"/>
                    <a:pt x="1062026" y="332785"/>
                  </a:cubicBezTo>
                  <a:cubicBezTo>
                    <a:pt x="1059624" y="332738"/>
                    <a:pt x="1059324" y="331287"/>
                    <a:pt x="1061285" y="330041"/>
                  </a:cubicBezTo>
                  <a:cubicBezTo>
                    <a:pt x="1063799" y="328448"/>
                    <a:pt x="1067099" y="327630"/>
                    <a:pt x="1070057" y="327690"/>
                  </a:cubicBezTo>
                  <a:close/>
                  <a:moveTo>
                    <a:pt x="1030983" y="323628"/>
                  </a:moveTo>
                  <a:cubicBezTo>
                    <a:pt x="1033277" y="323730"/>
                    <a:pt x="1033825" y="325177"/>
                    <a:pt x="1031727" y="326410"/>
                  </a:cubicBezTo>
                  <a:cubicBezTo>
                    <a:pt x="1025678" y="329968"/>
                    <a:pt x="1017120" y="334819"/>
                    <a:pt x="1015347" y="342311"/>
                  </a:cubicBezTo>
                  <a:cubicBezTo>
                    <a:pt x="1013768" y="348977"/>
                    <a:pt x="1017621" y="354470"/>
                    <a:pt x="1022026" y="359102"/>
                  </a:cubicBezTo>
                  <a:cubicBezTo>
                    <a:pt x="1024017" y="361196"/>
                    <a:pt x="1012564" y="365691"/>
                    <a:pt x="1010346" y="363358"/>
                  </a:cubicBezTo>
                  <a:cubicBezTo>
                    <a:pt x="1005329" y="358087"/>
                    <a:pt x="1000042" y="350664"/>
                    <a:pt x="1003591" y="343098"/>
                  </a:cubicBezTo>
                  <a:cubicBezTo>
                    <a:pt x="1007277" y="335243"/>
                    <a:pt x="1014966" y="330242"/>
                    <a:pt x="1022210" y="325978"/>
                  </a:cubicBezTo>
                  <a:cubicBezTo>
                    <a:pt x="1024779" y="324467"/>
                    <a:pt x="1027982" y="323490"/>
                    <a:pt x="1030983" y="323628"/>
                  </a:cubicBezTo>
                  <a:close/>
                  <a:moveTo>
                    <a:pt x="376542" y="305008"/>
                  </a:moveTo>
                  <a:cubicBezTo>
                    <a:pt x="358693" y="311182"/>
                    <a:pt x="309810" y="330452"/>
                    <a:pt x="323266" y="353704"/>
                  </a:cubicBezTo>
                  <a:cubicBezTo>
                    <a:pt x="333823" y="371946"/>
                    <a:pt x="371516" y="361290"/>
                    <a:pt x="386800" y="355514"/>
                  </a:cubicBezTo>
                  <a:cubicBezTo>
                    <a:pt x="387494" y="355253"/>
                    <a:pt x="388234" y="355082"/>
                    <a:pt x="388975" y="354979"/>
                  </a:cubicBezTo>
                  <a:cubicBezTo>
                    <a:pt x="384201" y="338513"/>
                    <a:pt x="380100" y="321842"/>
                    <a:pt x="376542" y="305008"/>
                  </a:cubicBezTo>
                  <a:close/>
                  <a:moveTo>
                    <a:pt x="1073863" y="301181"/>
                  </a:moveTo>
                  <a:cubicBezTo>
                    <a:pt x="1081039" y="302790"/>
                    <a:pt x="1087376" y="306361"/>
                    <a:pt x="1093875" y="309658"/>
                  </a:cubicBezTo>
                  <a:cubicBezTo>
                    <a:pt x="1096529" y="311006"/>
                    <a:pt x="1094564" y="313597"/>
                    <a:pt x="1092834" y="314680"/>
                  </a:cubicBezTo>
                  <a:cubicBezTo>
                    <a:pt x="1090471" y="316152"/>
                    <a:pt x="1086677" y="317133"/>
                    <a:pt x="1084036" y="315793"/>
                  </a:cubicBezTo>
                  <a:cubicBezTo>
                    <a:pt x="1078278" y="312873"/>
                    <a:pt x="1072669" y="309529"/>
                    <a:pt x="1066316" y="308104"/>
                  </a:cubicBezTo>
                  <a:cubicBezTo>
                    <a:pt x="1063734" y="307525"/>
                    <a:pt x="1063139" y="305316"/>
                    <a:pt x="1065091" y="303531"/>
                  </a:cubicBezTo>
                  <a:cubicBezTo>
                    <a:pt x="1067283" y="301519"/>
                    <a:pt x="1070957" y="300530"/>
                    <a:pt x="1073863" y="301181"/>
                  </a:cubicBezTo>
                  <a:close/>
                  <a:moveTo>
                    <a:pt x="435420" y="280654"/>
                  </a:moveTo>
                  <a:cubicBezTo>
                    <a:pt x="436638" y="280654"/>
                    <a:pt x="437490" y="280882"/>
                    <a:pt x="437584" y="281418"/>
                  </a:cubicBezTo>
                  <a:cubicBezTo>
                    <a:pt x="440680" y="298830"/>
                    <a:pt x="446172" y="315660"/>
                    <a:pt x="451062" y="332622"/>
                  </a:cubicBezTo>
                  <a:cubicBezTo>
                    <a:pt x="451730" y="334926"/>
                    <a:pt x="439357" y="338368"/>
                    <a:pt x="438659" y="335944"/>
                  </a:cubicBezTo>
                  <a:cubicBezTo>
                    <a:pt x="433770" y="318982"/>
                    <a:pt x="428273" y="302152"/>
                    <a:pt x="425181" y="284740"/>
                  </a:cubicBezTo>
                  <a:cubicBezTo>
                    <a:pt x="424942" y="283394"/>
                    <a:pt x="427948" y="282027"/>
                    <a:pt x="431062" y="281265"/>
                  </a:cubicBezTo>
                  <a:cubicBezTo>
                    <a:pt x="432619" y="280885"/>
                    <a:pt x="434202" y="280655"/>
                    <a:pt x="435420" y="280654"/>
                  </a:cubicBezTo>
                  <a:close/>
                  <a:moveTo>
                    <a:pt x="370432" y="273121"/>
                  </a:moveTo>
                  <a:cubicBezTo>
                    <a:pt x="344835" y="280605"/>
                    <a:pt x="318886" y="291111"/>
                    <a:pt x="297051" y="306126"/>
                  </a:cubicBezTo>
                  <a:cubicBezTo>
                    <a:pt x="275898" y="320673"/>
                    <a:pt x="250407" y="350009"/>
                    <a:pt x="271766" y="376078"/>
                  </a:cubicBezTo>
                  <a:cubicBezTo>
                    <a:pt x="298854" y="409133"/>
                    <a:pt x="361977" y="399783"/>
                    <a:pt x="399746" y="388339"/>
                  </a:cubicBezTo>
                  <a:cubicBezTo>
                    <a:pt x="396364" y="378899"/>
                    <a:pt x="393248" y="369381"/>
                    <a:pt x="390379" y="359783"/>
                  </a:cubicBezTo>
                  <a:cubicBezTo>
                    <a:pt x="370454" y="367181"/>
                    <a:pt x="327915" y="379031"/>
                    <a:pt x="312254" y="359350"/>
                  </a:cubicBezTo>
                  <a:cubicBezTo>
                    <a:pt x="302574" y="347187"/>
                    <a:pt x="316142" y="331569"/>
                    <a:pt x="325608" y="324689"/>
                  </a:cubicBezTo>
                  <a:cubicBezTo>
                    <a:pt x="340344" y="313973"/>
                    <a:pt x="357165" y="306027"/>
                    <a:pt x="374423" y="300268"/>
                  </a:cubicBezTo>
                  <a:cubicBezTo>
                    <a:pt x="374774" y="300153"/>
                    <a:pt x="375138" y="300059"/>
                    <a:pt x="375506" y="299986"/>
                  </a:cubicBezTo>
                  <a:cubicBezTo>
                    <a:pt x="373678" y="291068"/>
                    <a:pt x="372000" y="282112"/>
                    <a:pt x="370432" y="273121"/>
                  </a:cubicBezTo>
                  <a:close/>
                  <a:moveTo>
                    <a:pt x="1048540" y="261904"/>
                  </a:moveTo>
                  <a:cubicBezTo>
                    <a:pt x="1043283" y="262598"/>
                    <a:pt x="1037969" y="263253"/>
                    <a:pt x="1032626" y="263775"/>
                  </a:cubicBezTo>
                  <a:cubicBezTo>
                    <a:pt x="1030096" y="267778"/>
                    <a:pt x="1027219" y="272081"/>
                    <a:pt x="1024128" y="276649"/>
                  </a:cubicBezTo>
                  <a:cubicBezTo>
                    <a:pt x="1024299" y="276534"/>
                    <a:pt x="1024462" y="276427"/>
                    <a:pt x="1024595" y="276354"/>
                  </a:cubicBezTo>
                  <a:cubicBezTo>
                    <a:pt x="1027155" y="274971"/>
                    <a:pt x="1030464" y="274204"/>
                    <a:pt x="1033324" y="274983"/>
                  </a:cubicBezTo>
                  <a:cubicBezTo>
                    <a:pt x="1039164" y="276581"/>
                    <a:pt x="1042465" y="281149"/>
                    <a:pt x="1043942" y="286808"/>
                  </a:cubicBezTo>
                  <a:cubicBezTo>
                    <a:pt x="1044888" y="290426"/>
                    <a:pt x="1032473" y="293718"/>
                    <a:pt x="1031539" y="290130"/>
                  </a:cubicBezTo>
                  <a:cubicBezTo>
                    <a:pt x="1030336" y="285532"/>
                    <a:pt x="1028106" y="281709"/>
                    <a:pt x="1023293" y="280395"/>
                  </a:cubicBezTo>
                  <a:cubicBezTo>
                    <a:pt x="1022608" y="280206"/>
                    <a:pt x="1022270" y="279911"/>
                    <a:pt x="1022146" y="279569"/>
                  </a:cubicBezTo>
                  <a:cubicBezTo>
                    <a:pt x="1018639" y="284736"/>
                    <a:pt x="1014932" y="290191"/>
                    <a:pt x="1011233" y="295868"/>
                  </a:cubicBezTo>
                  <a:cubicBezTo>
                    <a:pt x="1012337" y="295598"/>
                    <a:pt x="1013459" y="295431"/>
                    <a:pt x="1014478" y="295452"/>
                  </a:cubicBezTo>
                  <a:cubicBezTo>
                    <a:pt x="1020703" y="295585"/>
                    <a:pt x="1025665" y="298329"/>
                    <a:pt x="1027776" y="304323"/>
                  </a:cubicBezTo>
                  <a:cubicBezTo>
                    <a:pt x="1028709" y="306973"/>
                    <a:pt x="1024274" y="308938"/>
                    <a:pt x="1022493" y="309413"/>
                  </a:cubicBezTo>
                  <a:cubicBezTo>
                    <a:pt x="1020365" y="309983"/>
                    <a:pt x="1016315" y="310326"/>
                    <a:pt x="1015373" y="307645"/>
                  </a:cubicBezTo>
                  <a:cubicBezTo>
                    <a:pt x="1014863" y="306203"/>
                    <a:pt x="1014212" y="304919"/>
                    <a:pt x="1013005" y="303917"/>
                  </a:cubicBezTo>
                  <a:cubicBezTo>
                    <a:pt x="1012038" y="303115"/>
                    <a:pt x="1011186" y="303073"/>
                    <a:pt x="1009803" y="303043"/>
                  </a:cubicBezTo>
                  <a:cubicBezTo>
                    <a:pt x="1008908" y="303026"/>
                    <a:pt x="1007911" y="302739"/>
                    <a:pt x="1007136" y="302251"/>
                  </a:cubicBezTo>
                  <a:cubicBezTo>
                    <a:pt x="988542" y="331770"/>
                    <a:pt x="972226" y="366003"/>
                    <a:pt x="986260" y="394440"/>
                  </a:cubicBezTo>
                  <a:cubicBezTo>
                    <a:pt x="993752" y="409608"/>
                    <a:pt x="1010094" y="413808"/>
                    <a:pt x="1018528" y="427333"/>
                  </a:cubicBezTo>
                  <a:cubicBezTo>
                    <a:pt x="1028512" y="443332"/>
                    <a:pt x="1025716" y="462345"/>
                    <a:pt x="1020874" y="479654"/>
                  </a:cubicBezTo>
                  <a:cubicBezTo>
                    <a:pt x="1021144" y="480134"/>
                    <a:pt x="1021097" y="480712"/>
                    <a:pt x="1020669" y="481367"/>
                  </a:cubicBezTo>
                  <a:cubicBezTo>
                    <a:pt x="1021110" y="481688"/>
                    <a:pt x="1021478" y="482086"/>
                    <a:pt x="1021752" y="482587"/>
                  </a:cubicBezTo>
                  <a:cubicBezTo>
                    <a:pt x="1050077" y="476504"/>
                    <a:pt x="1079015" y="473232"/>
                    <a:pt x="1107103" y="466113"/>
                  </a:cubicBezTo>
                  <a:cubicBezTo>
                    <a:pt x="1107729" y="451851"/>
                    <a:pt x="1111025" y="438070"/>
                    <a:pt x="1118145" y="425543"/>
                  </a:cubicBezTo>
                  <a:cubicBezTo>
                    <a:pt x="1118689" y="424584"/>
                    <a:pt x="1119828" y="423822"/>
                    <a:pt x="1121189" y="423270"/>
                  </a:cubicBezTo>
                  <a:cubicBezTo>
                    <a:pt x="1118903" y="420680"/>
                    <a:pt x="1124438" y="415752"/>
                    <a:pt x="1128930" y="416390"/>
                  </a:cubicBezTo>
                  <a:cubicBezTo>
                    <a:pt x="1152181" y="419691"/>
                    <a:pt x="1160701" y="374301"/>
                    <a:pt x="1132513" y="373444"/>
                  </a:cubicBezTo>
                  <a:cubicBezTo>
                    <a:pt x="1129332" y="373350"/>
                    <a:pt x="1128420" y="372117"/>
                    <a:pt x="1128805" y="370636"/>
                  </a:cubicBezTo>
                  <a:cubicBezTo>
                    <a:pt x="1128681" y="370614"/>
                    <a:pt x="1128544" y="370610"/>
                    <a:pt x="1128424" y="370576"/>
                  </a:cubicBezTo>
                  <a:cubicBezTo>
                    <a:pt x="1098990" y="362595"/>
                    <a:pt x="1100767" y="317599"/>
                    <a:pt x="1112224" y="293659"/>
                  </a:cubicBezTo>
                  <a:cubicBezTo>
                    <a:pt x="1095137" y="292850"/>
                    <a:pt x="1076852" y="289835"/>
                    <a:pt x="1061379" y="283644"/>
                  </a:cubicBezTo>
                  <a:cubicBezTo>
                    <a:pt x="1056092" y="281525"/>
                    <a:pt x="1045967" y="277753"/>
                    <a:pt x="1045337" y="270844"/>
                  </a:cubicBezTo>
                  <a:cubicBezTo>
                    <a:pt x="1045025" y="267419"/>
                    <a:pt x="1046416" y="264473"/>
                    <a:pt x="1048540" y="261904"/>
                  </a:cubicBezTo>
                  <a:close/>
                  <a:moveTo>
                    <a:pt x="649589" y="215628"/>
                  </a:moveTo>
                  <a:cubicBezTo>
                    <a:pt x="649585" y="215637"/>
                    <a:pt x="649581" y="215645"/>
                    <a:pt x="649576" y="215653"/>
                  </a:cubicBezTo>
                  <a:cubicBezTo>
                    <a:pt x="642546" y="239924"/>
                    <a:pt x="644691" y="267983"/>
                    <a:pt x="644786" y="292999"/>
                  </a:cubicBezTo>
                  <a:cubicBezTo>
                    <a:pt x="644786" y="293552"/>
                    <a:pt x="644610" y="294069"/>
                    <a:pt x="644327" y="294558"/>
                  </a:cubicBezTo>
                  <a:cubicBezTo>
                    <a:pt x="644807" y="295645"/>
                    <a:pt x="643993" y="296989"/>
                    <a:pt x="640877" y="298171"/>
                  </a:cubicBezTo>
                  <a:cubicBezTo>
                    <a:pt x="632605" y="301301"/>
                    <a:pt x="566943" y="323747"/>
                    <a:pt x="569962" y="332502"/>
                  </a:cubicBezTo>
                  <a:cubicBezTo>
                    <a:pt x="573720" y="343424"/>
                    <a:pt x="593016" y="348960"/>
                    <a:pt x="602632" y="352595"/>
                  </a:cubicBezTo>
                  <a:cubicBezTo>
                    <a:pt x="615540" y="357471"/>
                    <a:pt x="628701" y="361559"/>
                    <a:pt x="641716" y="366123"/>
                  </a:cubicBezTo>
                  <a:cubicBezTo>
                    <a:pt x="643056" y="366595"/>
                    <a:pt x="643274" y="367313"/>
                    <a:pt x="642821" y="368101"/>
                  </a:cubicBezTo>
                  <a:cubicBezTo>
                    <a:pt x="643493" y="368564"/>
                    <a:pt x="643878" y="369257"/>
                    <a:pt x="643818" y="370212"/>
                  </a:cubicBezTo>
                  <a:cubicBezTo>
                    <a:pt x="642624" y="389032"/>
                    <a:pt x="641309" y="408012"/>
                    <a:pt x="641892" y="426879"/>
                  </a:cubicBezTo>
                  <a:cubicBezTo>
                    <a:pt x="642109" y="433934"/>
                    <a:pt x="641570" y="442925"/>
                    <a:pt x="644507" y="449548"/>
                  </a:cubicBezTo>
                  <a:cubicBezTo>
                    <a:pt x="645616" y="452053"/>
                    <a:pt x="644194" y="451445"/>
                    <a:pt x="647881" y="448876"/>
                  </a:cubicBezTo>
                  <a:cubicBezTo>
                    <a:pt x="650266" y="447215"/>
                    <a:pt x="652569" y="445451"/>
                    <a:pt x="654770" y="443554"/>
                  </a:cubicBezTo>
                  <a:cubicBezTo>
                    <a:pt x="667562" y="432556"/>
                    <a:pt x="679216" y="420179"/>
                    <a:pt x="690312" y="407489"/>
                  </a:cubicBezTo>
                  <a:cubicBezTo>
                    <a:pt x="695112" y="402000"/>
                    <a:pt x="707147" y="391413"/>
                    <a:pt x="708761" y="385106"/>
                  </a:cubicBezTo>
                  <a:cubicBezTo>
                    <a:pt x="709262" y="383154"/>
                    <a:pt x="712173" y="381716"/>
                    <a:pt x="715058" y="381159"/>
                  </a:cubicBezTo>
                  <a:cubicBezTo>
                    <a:pt x="716120" y="380731"/>
                    <a:pt x="717186" y="380470"/>
                    <a:pt x="718102" y="380487"/>
                  </a:cubicBezTo>
                  <a:cubicBezTo>
                    <a:pt x="744351" y="380936"/>
                    <a:pt x="777655" y="389614"/>
                    <a:pt x="802983" y="381087"/>
                  </a:cubicBezTo>
                  <a:cubicBezTo>
                    <a:pt x="810552" y="378539"/>
                    <a:pt x="782964" y="352389"/>
                    <a:pt x="780455" y="350030"/>
                  </a:cubicBezTo>
                  <a:cubicBezTo>
                    <a:pt x="769876" y="340102"/>
                    <a:pt x="758993" y="330525"/>
                    <a:pt x="747994" y="321063"/>
                  </a:cubicBezTo>
                  <a:cubicBezTo>
                    <a:pt x="745956" y="319307"/>
                    <a:pt x="749270" y="316897"/>
                    <a:pt x="752982" y="315844"/>
                  </a:cubicBezTo>
                  <a:cubicBezTo>
                    <a:pt x="758877" y="303377"/>
                    <a:pt x="765269" y="291132"/>
                    <a:pt x="770479" y="278357"/>
                  </a:cubicBezTo>
                  <a:cubicBezTo>
                    <a:pt x="771387" y="276135"/>
                    <a:pt x="783940" y="242673"/>
                    <a:pt x="776893" y="243007"/>
                  </a:cubicBezTo>
                  <a:cubicBezTo>
                    <a:pt x="763972" y="243623"/>
                    <a:pt x="749921" y="251248"/>
                    <a:pt x="738237" y="256261"/>
                  </a:cubicBezTo>
                  <a:cubicBezTo>
                    <a:pt x="728951" y="260248"/>
                    <a:pt x="719746" y="264417"/>
                    <a:pt x="710572" y="268660"/>
                  </a:cubicBezTo>
                  <a:cubicBezTo>
                    <a:pt x="709908" y="269050"/>
                    <a:pt x="709155" y="269392"/>
                    <a:pt x="708358" y="269675"/>
                  </a:cubicBezTo>
                  <a:lnTo>
                    <a:pt x="706406" y="270569"/>
                  </a:lnTo>
                  <a:cubicBezTo>
                    <a:pt x="701654" y="272778"/>
                    <a:pt x="695737" y="270103"/>
                    <a:pt x="699021" y="267003"/>
                  </a:cubicBezTo>
                  <a:cubicBezTo>
                    <a:pt x="690518" y="256827"/>
                    <a:pt x="682354" y="246342"/>
                    <a:pt x="673368" y="236576"/>
                  </a:cubicBezTo>
                  <a:cubicBezTo>
                    <a:pt x="668358" y="231130"/>
                    <a:pt x="663281" y="225513"/>
                    <a:pt x="657450" y="220911"/>
                  </a:cubicBezTo>
                  <a:cubicBezTo>
                    <a:pt x="655017" y="218993"/>
                    <a:pt x="652475" y="216874"/>
                    <a:pt x="649589" y="215628"/>
                  </a:cubicBezTo>
                  <a:close/>
                  <a:moveTo>
                    <a:pt x="652479" y="207682"/>
                  </a:moveTo>
                  <a:cubicBezTo>
                    <a:pt x="660741" y="208518"/>
                    <a:pt x="668312" y="214985"/>
                    <a:pt x="674147" y="220633"/>
                  </a:cubicBezTo>
                  <a:cubicBezTo>
                    <a:pt x="687204" y="233280"/>
                    <a:pt x="698366" y="247567"/>
                    <a:pt x="709998" y="261481"/>
                  </a:cubicBezTo>
                  <a:cubicBezTo>
                    <a:pt x="724392" y="254814"/>
                    <a:pt x="738896" y="248273"/>
                    <a:pt x="753812" y="242925"/>
                  </a:cubicBezTo>
                  <a:cubicBezTo>
                    <a:pt x="761437" y="240190"/>
                    <a:pt x="778575" y="231850"/>
                    <a:pt x="786846" y="236859"/>
                  </a:cubicBezTo>
                  <a:cubicBezTo>
                    <a:pt x="796929" y="242968"/>
                    <a:pt x="788731" y="261977"/>
                    <a:pt x="785687" y="269799"/>
                  </a:cubicBezTo>
                  <a:cubicBezTo>
                    <a:pt x="779226" y="286419"/>
                    <a:pt x="771019" y="302196"/>
                    <a:pt x="763484" y="318336"/>
                  </a:cubicBezTo>
                  <a:cubicBezTo>
                    <a:pt x="763368" y="318584"/>
                    <a:pt x="763197" y="318820"/>
                    <a:pt x="762992" y="319051"/>
                  </a:cubicBezTo>
                  <a:cubicBezTo>
                    <a:pt x="778849" y="331843"/>
                    <a:pt x="830199" y="372185"/>
                    <a:pt x="813450" y="383373"/>
                  </a:cubicBezTo>
                  <a:cubicBezTo>
                    <a:pt x="801335" y="391464"/>
                    <a:pt x="783289" y="390497"/>
                    <a:pt x="769422" y="390214"/>
                  </a:cubicBezTo>
                  <a:cubicBezTo>
                    <a:pt x="752772" y="389872"/>
                    <a:pt x="736170" y="388356"/>
                    <a:pt x="719537" y="387786"/>
                  </a:cubicBezTo>
                  <a:cubicBezTo>
                    <a:pt x="714421" y="397878"/>
                    <a:pt x="701144" y="408752"/>
                    <a:pt x="694615" y="415902"/>
                  </a:cubicBezTo>
                  <a:cubicBezTo>
                    <a:pt x="681895" y="429829"/>
                    <a:pt x="667934" y="446898"/>
                    <a:pt x="650698" y="455435"/>
                  </a:cubicBezTo>
                  <a:cubicBezTo>
                    <a:pt x="636313" y="462563"/>
                    <a:pt x="630961" y="454806"/>
                    <a:pt x="629989" y="440536"/>
                  </a:cubicBezTo>
                  <a:cubicBezTo>
                    <a:pt x="628435" y="417738"/>
                    <a:pt x="629955" y="394757"/>
                    <a:pt x="631402" y="371989"/>
                  </a:cubicBezTo>
                  <a:cubicBezTo>
                    <a:pt x="614161" y="365969"/>
                    <a:pt x="596373" y="361029"/>
                    <a:pt x="579817" y="353224"/>
                  </a:cubicBezTo>
                  <a:cubicBezTo>
                    <a:pt x="572997" y="350009"/>
                    <a:pt x="555281" y="342881"/>
                    <a:pt x="557623" y="332533"/>
                  </a:cubicBezTo>
                  <a:cubicBezTo>
                    <a:pt x="559828" y="322810"/>
                    <a:pt x="580635" y="315874"/>
                    <a:pt x="588247" y="312436"/>
                  </a:cubicBezTo>
                  <a:cubicBezTo>
                    <a:pt x="602739" y="305890"/>
                    <a:pt x="617527" y="300051"/>
                    <a:pt x="632383" y="294395"/>
                  </a:cubicBezTo>
                  <a:cubicBezTo>
                    <a:pt x="632314" y="276812"/>
                    <a:pt x="632263" y="259156"/>
                    <a:pt x="633603" y="241615"/>
                  </a:cubicBezTo>
                  <a:cubicBezTo>
                    <a:pt x="634309" y="232402"/>
                    <a:pt x="633338" y="213475"/>
                    <a:pt x="644023" y="208962"/>
                  </a:cubicBezTo>
                  <a:cubicBezTo>
                    <a:pt x="646893" y="207751"/>
                    <a:pt x="649724" y="207403"/>
                    <a:pt x="652479" y="207682"/>
                  </a:cubicBezTo>
                  <a:close/>
                  <a:moveTo>
                    <a:pt x="930792" y="108727"/>
                  </a:moveTo>
                  <a:cubicBezTo>
                    <a:pt x="916474" y="109829"/>
                    <a:pt x="901065" y="114810"/>
                    <a:pt x="892055" y="117874"/>
                  </a:cubicBezTo>
                  <a:cubicBezTo>
                    <a:pt x="890779" y="118310"/>
                    <a:pt x="889341" y="118460"/>
                    <a:pt x="888026" y="118400"/>
                  </a:cubicBezTo>
                  <a:cubicBezTo>
                    <a:pt x="896071" y="134027"/>
                    <a:pt x="903576" y="149808"/>
                    <a:pt x="910559" y="165755"/>
                  </a:cubicBezTo>
                  <a:cubicBezTo>
                    <a:pt x="911162" y="165451"/>
                    <a:pt x="911839" y="165165"/>
                    <a:pt x="912661" y="164921"/>
                  </a:cubicBezTo>
                  <a:cubicBezTo>
                    <a:pt x="926143" y="160892"/>
                    <a:pt x="970544" y="143167"/>
                    <a:pt x="962974" y="122861"/>
                  </a:cubicBezTo>
                  <a:cubicBezTo>
                    <a:pt x="958333" y="110405"/>
                    <a:pt x="945108" y="107626"/>
                    <a:pt x="930792" y="108727"/>
                  </a:cubicBezTo>
                  <a:close/>
                  <a:moveTo>
                    <a:pt x="857017" y="87442"/>
                  </a:moveTo>
                  <a:lnTo>
                    <a:pt x="810159" y="96698"/>
                  </a:lnTo>
                  <a:cubicBezTo>
                    <a:pt x="770099" y="104935"/>
                    <a:pt x="729957" y="113276"/>
                    <a:pt x="690368" y="123576"/>
                  </a:cubicBezTo>
                  <a:cubicBezTo>
                    <a:pt x="581517" y="151906"/>
                    <a:pt x="479241" y="201358"/>
                    <a:pt x="380220" y="254048"/>
                  </a:cubicBezTo>
                  <a:cubicBezTo>
                    <a:pt x="380772" y="257546"/>
                    <a:pt x="381337" y="261044"/>
                    <a:pt x="381924" y="264537"/>
                  </a:cubicBezTo>
                  <a:cubicBezTo>
                    <a:pt x="383101" y="265411"/>
                    <a:pt x="383349" y="266785"/>
                    <a:pt x="382540" y="268117"/>
                  </a:cubicBezTo>
                  <a:cubicBezTo>
                    <a:pt x="392216" y="324830"/>
                    <a:pt x="406301" y="381005"/>
                    <a:pt x="432036" y="432757"/>
                  </a:cubicBezTo>
                  <a:cubicBezTo>
                    <a:pt x="460262" y="489523"/>
                    <a:pt x="498627" y="540350"/>
                    <a:pt x="536700" y="590783"/>
                  </a:cubicBezTo>
                  <a:cubicBezTo>
                    <a:pt x="583294" y="544186"/>
                    <a:pt x="687645" y="522176"/>
                    <a:pt x="733853" y="509825"/>
                  </a:cubicBezTo>
                  <a:cubicBezTo>
                    <a:pt x="737355" y="508887"/>
                    <a:pt x="739423" y="509491"/>
                    <a:pt x="739864" y="510574"/>
                  </a:cubicBezTo>
                  <a:cubicBezTo>
                    <a:pt x="741911" y="510604"/>
                    <a:pt x="742048" y="511331"/>
                    <a:pt x="741255" y="512260"/>
                  </a:cubicBezTo>
                  <a:lnTo>
                    <a:pt x="742082" y="511833"/>
                  </a:lnTo>
                  <a:cubicBezTo>
                    <a:pt x="742424" y="512843"/>
                    <a:pt x="742810" y="513858"/>
                    <a:pt x="743161" y="514872"/>
                  </a:cubicBezTo>
                  <a:cubicBezTo>
                    <a:pt x="752708" y="501810"/>
                    <a:pt x="751642" y="487574"/>
                    <a:pt x="755058" y="470312"/>
                  </a:cubicBezTo>
                  <a:cubicBezTo>
                    <a:pt x="757293" y="459036"/>
                    <a:pt x="762945" y="441684"/>
                    <a:pt x="775155" y="437214"/>
                  </a:cubicBezTo>
                  <a:cubicBezTo>
                    <a:pt x="796424" y="429427"/>
                    <a:pt x="794215" y="459506"/>
                    <a:pt x="795709" y="474303"/>
                  </a:cubicBezTo>
                  <a:cubicBezTo>
                    <a:pt x="810732" y="467624"/>
                    <a:pt x="821332" y="453611"/>
                    <a:pt x="836651" y="447198"/>
                  </a:cubicBezTo>
                  <a:cubicBezTo>
                    <a:pt x="846922" y="442904"/>
                    <a:pt x="863953" y="437907"/>
                    <a:pt x="870306" y="450580"/>
                  </a:cubicBezTo>
                  <a:cubicBezTo>
                    <a:pt x="872691" y="455332"/>
                    <a:pt x="871911" y="460298"/>
                    <a:pt x="869231" y="465222"/>
                  </a:cubicBezTo>
                  <a:cubicBezTo>
                    <a:pt x="876086" y="462465"/>
                    <a:pt x="882957" y="461219"/>
                    <a:pt x="887337" y="464871"/>
                  </a:cubicBezTo>
                  <a:cubicBezTo>
                    <a:pt x="896602" y="472586"/>
                    <a:pt x="891400" y="482681"/>
                    <a:pt x="881913" y="492220"/>
                  </a:cubicBezTo>
                  <a:cubicBezTo>
                    <a:pt x="889598" y="491359"/>
                    <a:pt x="897954" y="492524"/>
                    <a:pt x="898143" y="502063"/>
                  </a:cubicBezTo>
                  <a:cubicBezTo>
                    <a:pt x="898323" y="511216"/>
                    <a:pt x="887598" y="520018"/>
                    <a:pt x="880898" y="525429"/>
                  </a:cubicBezTo>
                  <a:cubicBezTo>
                    <a:pt x="883749" y="524967"/>
                    <a:pt x="886558" y="524873"/>
                    <a:pt x="889268" y="525284"/>
                  </a:cubicBezTo>
                  <a:cubicBezTo>
                    <a:pt x="902069" y="527236"/>
                    <a:pt x="900378" y="537002"/>
                    <a:pt x="891986" y="544820"/>
                  </a:cubicBezTo>
                  <a:cubicBezTo>
                    <a:pt x="862574" y="572220"/>
                    <a:pt x="815733" y="581291"/>
                    <a:pt x="777677" y="588792"/>
                  </a:cubicBezTo>
                  <a:cubicBezTo>
                    <a:pt x="774611" y="589396"/>
                    <a:pt x="773348" y="589006"/>
                    <a:pt x="773199" y="588223"/>
                  </a:cubicBezTo>
                  <a:cubicBezTo>
                    <a:pt x="747990" y="615919"/>
                    <a:pt x="693224" y="669880"/>
                    <a:pt x="639665" y="697905"/>
                  </a:cubicBezTo>
                  <a:cubicBezTo>
                    <a:pt x="665229" y="707037"/>
                    <a:pt x="695031" y="716109"/>
                    <a:pt x="721853" y="708707"/>
                  </a:cubicBezTo>
                  <a:cubicBezTo>
                    <a:pt x="741885" y="683263"/>
                    <a:pt x="777330" y="666853"/>
                    <a:pt x="803501" y="651633"/>
                  </a:cubicBezTo>
                  <a:cubicBezTo>
                    <a:pt x="853656" y="622473"/>
                    <a:pt x="904415" y="594521"/>
                    <a:pt x="956574" y="569300"/>
                  </a:cubicBezTo>
                  <a:cubicBezTo>
                    <a:pt x="956176" y="569095"/>
                    <a:pt x="955987" y="568812"/>
                    <a:pt x="956158" y="568427"/>
                  </a:cubicBezTo>
                  <a:cubicBezTo>
                    <a:pt x="961245" y="557218"/>
                    <a:pt x="960658" y="542371"/>
                    <a:pt x="961373" y="530344"/>
                  </a:cubicBezTo>
                  <a:cubicBezTo>
                    <a:pt x="962435" y="512432"/>
                    <a:pt x="963055" y="494489"/>
                    <a:pt x="963231" y="476546"/>
                  </a:cubicBezTo>
                  <a:cubicBezTo>
                    <a:pt x="963621" y="436041"/>
                    <a:pt x="959960" y="396679"/>
                    <a:pt x="953491" y="356627"/>
                  </a:cubicBezTo>
                  <a:cubicBezTo>
                    <a:pt x="937924" y="260294"/>
                    <a:pt x="905400" y="172062"/>
                    <a:pt x="857017" y="87442"/>
                  </a:cubicBezTo>
                  <a:close/>
                  <a:moveTo>
                    <a:pt x="971898" y="63562"/>
                  </a:moveTo>
                  <a:cubicBezTo>
                    <a:pt x="948137" y="62416"/>
                    <a:pt x="920761" y="68587"/>
                    <a:pt x="898387" y="75587"/>
                  </a:cubicBezTo>
                  <a:cubicBezTo>
                    <a:pt x="900018" y="80173"/>
                    <a:pt x="890895" y="83919"/>
                    <a:pt x="887243" y="80866"/>
                  </a:cubicBezTo>
                  <a:cubicBezTo>
                    <a:pt x="887992" y="81547"/>
                    <a:pt x="888780" y="81834"/>
                    <a:pt x="889336" y="81928"/>
                  </a:cubicBezTo>
                  <a:cubicBezTo>
                    <a:pt x="888917" y="81937"/>
                    <a:pt x="888343" y="81975"/>
                    <a:pt x="887371" y="82112"/>
                  </a:cubicBezTo>
                  <a:lnTo>
                    <a:pt x="882015" y="82917"/>
                  </a:lnTo>
                  <a:cubicBezTo>
                    <a:pt x="879074" y="83400"/>
                    <a:pt x="876146" y="83953"/>
                    <a:pt x="873208" y="84475"/>
                  </a:cubicBezTo>
                  <a:lnTo>
                    <a:pt x="870726" y="85460"/>
                  </a:lnTo>
                  <a:cubicBezTo>
                    <a:pt x="870568" y="85524"/>
                    <a:pt x="870405" y="85563"/>
                    <a:pt x="870246" y="85618"/>
                  </a:cubicBezTo>
                  <a:cubicBezTo>
                    <a:pt x="875705" y="95208"/>
                    <a:pt x="880954" y="104850"/>
                    <a:pt x="886010" y="114547"/>
                  </a:cubicBezTo>
                  <a:cubicBezTo>
                    <a:pt x="886434" y="114359"/>
                    <a:pt x="886909" y="114166"/>
                    <a:pt x="887470" y="113973"/>
                  </a:cubicBezTo>
                  <a:cubicBezTo>
                    <a:pt x="904732" y="108099"/>
                    <a:pt x="969392" y="88127"/>
                    <a:pt x="975377" y="119534"/>
                  </a:cubicBezTo>
                  <a:cubicBezTo>
                    <a:pt x="980450" y="146168"/>
                    <a:pt x="933168" y="164150"/>
                    <a:pt x="913988" y="169882"/>
                  </a:cubicBezTo>
                  <a:cubicBezTo>
                    <a:pt x="913431" y="170050"/>
                    <a:pt x="912977" y="170101"/>
                    <a:pt x="912489" y="170191"/>
                  </a:cubicBezTo>
                  <a:cubicBezTo>
                    <a:pt x="916428" y="179336"/>
                    <a:pt x="920166" y="188545"/>
                    <a:pt x="923749" y="197801"/>
                  </a:cubicBezTo>
                  <a:cubicBezTo>
                    <a:pt x="959275" y="184674"/>
                    <a:pt x="1040089" y="141540"/>
                    <a:pt x="1023713" y="95440"/>
                  </a:cubicBezTo>
                  <a:cubicBezTo>
                    <a:pt x="1015803" y="73170"/>
                    <a:pt x="995659" y="64708"/>
                    <a:pt x="971898" y="63562"/>
                  </a:cubicBezTo>
                  <a:close/>
                  <a:moveTo>
                    <a:pt x="848095" y="10063"/>
                  </a:moveTo>
                  <a:cubicBezTo>
                    <a:pt x="841925" y="10814"/>
                    <a:pt x="835307" y="13185"/>
                    <a:pt x="829544" y="14314"/>
                  </a:cubicBezTo>
                  <a:lnTo>
                    <a:pt x="786175" y="23043"/>
                  </a:lnTo>
                  <a:cubicBezTo>
                    <a:pt x="719057" y="36983"/>
                    <a:pt x="652903" y="52785"/>
                    <a:pt x="587545" y="73597"/>
                  </a:cubicBezTo>
                  <a:cubicBezTo>
                    <a:pt x="512002" y="97649"/>
                    <a:pt x="438261" y="126368"/>
                    <a:pt x="366537" y="160164"/>
                  </a:cubicBezTo>
                  <a:lnTo>
                    <a:pt x="334311" y="175577"/>
                  </a:lnTo>
                  <a:cubicBezTo>
                    <a:pt x="329953" y="177705"/>
                    <a:pt x="330261" y="176591"/>
                    <a:pt x="331559" y="182169"/>
                  </a:cubicBezTo>
                  <a:cubicBezTo>
                    <a:pt x="333669" y="191225"/>
                    <a:pt x="336435" y="200121"/>
                    <a:pt x="339389" y="208936"/>
                  </a:cubicBezTo>
                  <a:cubicBezTo>
                    <a:pt x="343242" y="220431"/>
                    <a:pt x="347262" y="231880"/>
                    <a:pt x="351638" y="243186"/>
                  </a:cubicBezTo>
                  <a:cubicBezTo>
                    <a:pt x="352747" y="246051"/>
                    <a:pt x="354296" y="252417"/>
                    <a:pt x="356206" y="256664"/>
                  </a:cubicBezTo>
                  <a:cubicBezTo>
                    <a:pt x="466667" y="197287"/>
                    <a:pt x="581102" y="140813"/>
                    <a:pt x="703615" y="111221"/>
                  </a:cubicBezTo>
                  <a:cubicBezTo>
                    <a:pt x="747181" y="100697"/>
                    <a:pt x="791068" y="91403"/>
                    <a:pt x="835041" y="82750"/>
                  </a:cubicBezTo>
                  <a:cubicBezTo>
                    <a:pt x="840941" y="81590"/>
                    <a:pt x="871201" y="72081"/>
                    <a:pt x="887722" y="71841"/>
                  </a:cubicBezTo>
                  <a:cubicBezTo>
                    <a:pt x="887753" y="71833"/>
                    <a:pt x="887778" y="71820"/>
                    <a:pt x="887808" y="71811"/>
                  </a:cubicBezTo>
                  <a:cubicBezTo>
                    <a:pt x="884893" y="53778"/>
                    <a:pt x="874634" y="29979"/>
                    <a:pt x="863948" y="15538"/>
                  </a:cubicBezTo>
                  <a:cubicBezTo>
                    <a:pt x="859984" y="10182"/>
                    <a:pt x="854264" y="9312"/>
                    <a:pt x="848095" y="10063"/>
                  </a:cubicBezTo>
                  <a:close/>
                  <a:moveTo>
                    <a:pt x="848233" y="453"/>
                  </a:moveTo>
                  <a:cubicBezTo>
                    <a:pt x="858989" y="-939"/>
                    <a:pt x="869071" y="504"/>
                    <a:pt x="875311" y="10079"/>
                  </a:cubicBezTo>
                  <a:cubicBezTo>
                    <a:pt x="885967" y="26434"/>
                    <a:pt x="896923" y="48688"/>
                    <a:pt x="900151" y="68164"/>
                  </a:cubicBezTo>
                  <a:cubicBezTo>
                    <a:pt x="922144" y="62148"/>
                    <a:pt x="944881" y="58441"/>
                    <a:pt x="967376" y="57499"/>
                  </a:cubicBezTo>
                  <a:cubicBezTo>
                    <a:pt x="992468" y="56450"/>
                    <a:pt x="1025040" y="60911"/>
                    <a:pt x="1034815" y="88423"/>
                  </a:cubicBezTo>
                  <a:cubicBezTo>
                    <a:pt x="1054204" y="143004"/>
                    <a:pt x="968823" y="188733"/>
                    <a:pt x="926301" y="204381"/>
                  </a:cubicBezTo>
                  <a:cubicBezTo>
                    <a:pt x="945947" y="256531"/>
                    <a:pt x="959969" y="310582"/>
                    <a:pt x="967996" y="367202"/>
                  </a:cubicBezTo>
                  <a:cubicBezTo>
                    <a:pt x="973519" y="406153"/>
                    <a:pt x="976323" y="443893"/>
                    <a:pt x="975480" y="483186"/>
                  </a:cubicBezTo>
                  <a:cubicBezTo>
                    <a:pt x="975407" y="486556"/>
                    <a:pt x="975420" y="490139"/>
                    <a:pt x="975472" y="493847"/>
                  </a:cubicBezTo>
                  <a:cubicBezTo>
                    <a:pt x="978738" y="485836"/>
                    <a:pt x="981923" y="477801"/>
                    <a:pt x="984304" y="469482"/>
                  </a:cubicBezTo>
                  <a:cubicBezTo>
                    <a:pt x="984963" y="467170"/>
                    <a:pt x="987626" y="465599"/>
                    <a:pt x="990349" y="464995"/>
                  </a:cubicBezTo>
                  <a:cubicBezTo>
                    <a:pt x="995401" y="461360"/>
                    <a:pt x="1000859" y="458346"/>
                    <a:pt x="1005869" y="454664"/>
                  </a:cubicBezTo>
                  <a:cubicBezTo>
                    <a:pt x="1007692" y="453324"/>
                    <a:pt x="1009978" y="452374"/>
                    <a:pt x="1012295" y="452203"/>
                  </a:cubicBezTo>
                  <a:cubicBezTo>
                    <a:pt x="1011211" y="439804"/>
                    <a:pt x="1005838" y="428660"/>
                    <a:pt x="993341" y="419258"/>
                  </a:cubicBezTo>
                  <a:cubicBezTo>
                    <a:pt x="979552" y="408885"/>
                    <a:pt x="970514" y="397766"/>
                    <a:pt x="970450" y="379455"/>
                  </a:cubicBezTo>
                  <a:cubicBezTo>
                    <a:pt x="970300" y="335795"/>
                    <a:pt x="998753" y="300633"/>
                    <a:pt x="1020874" y="265346"/>
                  </a:cubicBezTo>
                  <a:cubicBezTo>
                    <a:pt x="1021059" y="265055"/>
                    <a:pt x="1021349" y="264794"/>
                    <a:pt x="1021688" y="264550"/>
                  </a:cubicBezTo>
                  <a:cubicBezTo>
                    <a:pt x="1012278" y="264948"/>
                    <a:pt x="1002928" y="264550"/>
                    <a:pt x="993958" y="262397"/>
                  </a:cubicBezTo>
                  <a:cubicBezTo>
                    <a:pt x="978254" y="258634"/>
                    <a:pt x="956492" y="245366"/>
                    <a:pt x="959627" y="225757"/>
                  </a:cubicBezTo>
                  <a:cubicBezTo>
                    <a:pt x="964576" y="194799"/>
                    <a:pt x="1011713" y="186759"/>
                    <a:pt x="1037306" y="186340"/>
                  </a:cubicBezTo>
                  <a:cubicBezTo>
                    <a:pt x="1074228" y="185736"/>
                    <a:pt x="1203034" y="195133"/>
                    <a:pt x="1192712" y="255431"/>
                  </a:cubicBezTo>
                  <a:cubicBezTo>
                    <a:pt x="1245672" y="270921"/>
                    <a:pt x="1249884" y="321581"/>
                    <a:pt x="1225956" y="366393"/>
                  </a:cubicBezTo>
                  <a:cubicBezTo>
                    <a:pt x="1206288" y="403229"/>
                    <a:pt x="1166832" y="453350"/>
                    <a:pt x="1120483" y="454784"/>
                  </a:cubicBezTo>
                  <a:cubicBezTo>
                    <a:pt x="1120055" y="457854"/>
                    <a:pt x="1119759" y="460949"/>
                    <a:pt x="1119605" y="464075"/>
                  </a:cubicBezTo>
                  <a:cubicBezTo>
                    <a:pt x="1119939" y="464212"/>
                    <a:pt x="1120196" y="464408"/>
                    <a:pt x="1120448" y="464605"/>
                  </a:cubicBezTo>
                  <a:cubicBezTo>
                    <a:pt x="1122024" y="464631"/>
                    <a:pt x="1123240" y="465042"/>
                    <a:pt x="1123462" y="466010"/>
                  </a:cubicBezTo>
                  <a:cubicBezTo>
                    <a:pt x="1126129" y="477638"/>
                    <a:pt x="1129747" y="489193"/>
                    <a:pt x="1136550" y="499126"/>
                  </a:cubicBezTo>
                  <a:cubicBezTo>
                    <a:pt x="1137141" y="499986"/>
                    <a:pt x="1136743" y="500885"/>
                    <a:pt x="1135822" y="501698"/>
                  </a:cubicBezTo>
                  <a:cubicBezTo>
                    <a:pt x="1184770" y="514144"/>
                    <a:pt x="1225228" y="565198"/>
                    <a:pt x="1227322" y="615602"/>
                  </a:cubicBezTo>
                  <a:cubicBezTo>
                    <a:pt x="1228645" y="647446"/>
                    <a:pt x="1217085" y="668321"/>
                    <a:pt x="1198522" y="682518"/>
                  </a:cubicBezTo>
                  <a:cubicBezTo>
                    <a:pt x="1196779" y="694485"/>
                    <a:pt x="1198676" y="708078"/>
                    <a:pt x="1198971" y="720001"/>
                  </a:cubicBezTo>
                  <a:cubicBezTo>
                    <a:pt x="1199387" y="736758"/>
                    <a:pt x="1199147" y="753742"/>
                    <a:pt x="1200457" y="770460"/>
                  </a:cubicBezTo>
                  <a:cubicBezTo>
                    <a:pt x="1203077" y="803841"/>
                    <a:pt x="1215103" y="836238"/>
                    <a:pt x="1228666" y="866592"/>
                  </a:cubicBezTo>
                  <a:cubicBezTo>
                    <a:pt x="1243338" y="899421"/>
                    <a:pt x="1260305" y="931213"/>
                    <a:pt x="1278826" y="962034"/>
                  </a:cubicBezTo>
                  <a:cubicBezTo>
                    <a:pt x="1286703" y="975143"/>
                    <a:pt x="1294298" y="991378"/>
                    <a:pt x="1304642" y="1002946"/>
                  </a:cubicBezTo>
                  <a:cubicBezTo>
                    <a:pt x="1304933" y="1003135"/>
                    <a:pt x="1305194" y="1003357"/>
                    <a:pt x="1305374" y="1003648"/>
                  </a:cubicBezTo>
                  <a:cubicBezTo>
                    <a:pt x="1305485" y="1003824"/>
                    <a:pt x="1305597" y="1004025"/>
                    <a:pt x="1305712" y="1004222"/>
                  </a:cubicBezTo>
                  <a:cubicBezTo>
                    <a:pt x="1306534" y="1004513"/>
                    <a:pt x="1307356" y="1004783"/>
                    <a:pt x="1308174" y="1005095"/>
                  </a:cubicBezTo>
                  <a:cubicBezTo>
                    <a:pt x="1313140" y="1006979"/>
                    <a:pt x="1301829" y="1012271"/>
                    <a:pt x="1298254" y="1010914"/>
                  </a:cubicBezTo>
                  <a:cubicBezTo>
                    <a:pt x="1276540" y="1002672"/>
                    <a:pt x="1248536" y="999106"/>
                    <a:pt x="1226474" y="1006136"/>
                  </a:cubicBezTo>
                  <a:cubicBezTo>
                    <a:pt x="1211015" y="1011063"/>
                    <a:pt x="1196497" y="1018205"/>
                    <a:pt x="1181739" y="1024794"/>
                  </a:cubicBezTo>
                  <a:cubicBezTo>
                    <a:pt x="1185725" y="1055974"/>
                    <a:pt x="1196492" y="1085241"/>
                    <a:pt x="1207697" y="1114473"/>
                  </a:cubicBezTo>
                  <a:cubicBezTo>
                    <a:pt x="1219479" y="1145234"/>
                    <a:pt x="1228140" y="1175717"/>
                    <a:pt x="1236360" y="1207536"/>
                  </a:cubicBezTo>
                  <a:cubicBezTo>
                    <a:pt x="1252252" y="1269049"/>
                    <a:pt x="1276745" y="1324573"/>
                    <a:pt x="1304578" y="1381432"/>
                  </a:cubicBezTo>
                  <a:cubicBezTo>
                    <a:pt x="1353119" y="1480604"/>
                    <a:pt x="1393816" y="1583569"/>
                    <a:pt x="1433834" y="1686405"/>
                  </a:cubicBezTo>
                  <a:cubicBezTo>
                    <a:pt x="1434108" y="1687107"/>
                    <a:pt x="1434133" y="1687775"/>
                    <a:pt x="1433974" y="1688396"/>
                  </a:cubicBezTo>
                  <a:cubicBezTo>
                    <a:pt x="1433735" y="1689359"/>
                    <a:pt x="1433033" y="1690203"/>
                    <a:pt x="1432087" y="1690883"/>
                  </a:cubicBezTo>
                  <a:cubicBezTo>
                    <a:pt x="1432155" y="1691025"/>
                    <a:pt x="1432202" y="1691170"/>
                    <a:pt x="1432224" y="1691328"/>
                  </a:cubicBezTo>
                  <a:cubicBezTo>
                    <a:pt x="1432314" y="1692022"/>
                    <a:pt x="1431946" y="1692878"/>
                    <a:pt x="1430905" y="1693910"/>
                  </a:cubicBezTo>
                  <a:cubicBezTo>
                    <a:pt x="1425348" y="1699433"/>
                    <a:pt x="1418746" y="1703650"/>
                    <a:pt x="1411571" y="1706895"/>
                  </a:cubicBezTo>
                  <a:cubicBezTo>
                    <a:pt x="1440444" y="1717534"/>
                    <a:pt x="1448171" y="1747409"/>
                    <a:pt x="1450205" y="1776577"/>
                  </a:cubicBezTo>
                  <a:cubicBezTo>
                    <a:pt x="1450591" y="1777322"/>
                    <a:pt x="1450620" y="1778182"/>
                    <a:pt x="1450355" y="1779030"/>
                  </a:cubicBezTo>
                  <a:cubicBezTo>
                    <a:pt x="1450916" y="1788483"/>
                    <a:pt x="1450950" y="1797804"/>
                    <a:pt x="1450955" y="1806281"/>
                  </a:cubicBezTo>
                  <a:cubicBezTo>
                    <a:pt x="1450955" y="1806502"/>
                    <a:pt x="1445862" y="1805960"/>
                    <a:pt x="1439474" y="1805221"/>
                  </a:cubicBezTo>
                  <a:lnTo>
                    <a:pt x="1438506" y="1805107"/>
                  </a:lnTo>
                  <a:lnTo>
                    <a:pt x="1438055" y="1783055"/>
                  </a:lnTo>
                  <a:lnTo>
                    <a:pt x="1280157" y="1783055"/>
                  </a:lnTo>
                  <a:cubicBezTo>
                    <a:pt x="1280568" y="1791151"/>
                    <a:pt x="1283150" y="1799003"/>
                    <a:pt x="1288801" y="1806187"/>
                  </a:cubicBezTo>
                  <a:cubicBezTo>
                    <a:pt x="1288891" y="1806297"/>
                    <a:pt x="1288917" y="1806413"/>
                    <a:pt x="1288968" y="1806529"/>
                  </a:cubicBezTo>
                  <a:lnTo>
                    <a:pt x="1436589" y="1806529"/>
                  </a:lnTo>
                  <a:lnTo>
                    <a:pt x="1449529" y="1808614"/>
                  </a:lnTo>
                  <a:cubicBezTo>
                    <a:pt x="1484553" y="1814208"/>
                    <a:pt x="1613026" y="1811756"/>
                    <a:pt x="1732527" y="1814835"/>
                  </a:cubicBezTo>
                  <a:lnTo>
                    <a:pt x="1746995" y="1815323"/>
                  </a:lnTo>
                  <a:lnTo>
                    <a:pt x="1746995" y="1974446"/>
                  </a:lnTo>
                  <a:lnTo>
                    <a:pt x="0" y="1974446"/>
                  </a:lnTo>
                  <a:lnTo>
                    <a:pt x="0" y="1452583"/>
                  </a:lnTo>
                  <a:lnTo>
                    <a:pt x="438792" y="1454376"/>
                  </a:lnTo>
                  <a:cubicBezTo>
                    <a:pt x="438685" y="1454064"/>
                    <a:pt x="438620" y="1453722"/>
                    <a:pt x="438620" y="1453337"/>
                  </a:cubicBezTo>
                  <a:lnTo>
                    <a:pt x="438620" y="1426390"/>
                  </a:lnTo>
                  <a:cubicBezTo>
                    <a:pt x="438620" y="1424279"/>
                    <a:pt x="441253" y="1422636"/>
                    <a:pt x="444096" y="1422014"/>
                  </a:cubicBezTo>
                  <a:cubicBezTo>
                    <a:pt x="444451" y="1389203"/>
                    <a:pt x="477678" y="1372335"/>
                    <a:pt x="505315" y="1362924"/>
                  </a:cubicBezTo>
                  <a:cubicBezTo>
                    <a:pt x="542767" y="1350170"/>
                    <a:pt x="583948" y="1347293"/>
                    <a:pt x="620425" y="1332142"/>
                  </a:cubicBezTo>
                  <a:lnTo>
                    <a:pt x="620502" y="1332116"/>
                  </a:lnTo>
                  <a:cubicBezTo>
                    <a:pt x="616019" y="1329748"/>
                    <a:pt x="612030" y="1326807"/>
                    <a:pt x="608861" y="1323010"/>
                  </a:cubicBezTo>
                  <a:cubicBezTo>
                    <a:pt x="608741" y="1322864"/>
                    <a:pt x="608681" y="1322719"/>
                    <a:pt x="608609" y="1322569"/>
                  </a:cubicBezTo>
                  <a:cubicBezTo>
                    <a:pt x="607633" y="1322072"/>
                    <a:pt x="606870" y="1321280"/>
                    <a:pt x="606532" y="1320116"/>
                  </a:cubicBezTo>
                  <a:cubicBezTo>
                    <a:pt x="584621" y="1245048"/>
                    <a:pt x="550392" y="1174360"/>
                    <a:pt x="526747" y="1099892"/>
                  </a:cubicBezTo>
                  <a:cubicBezTo>
                    <a:pt x="515063" y="1063102"/>
                    <a:pt x="504856" y="1025179"/>
                    <a:pt x="501885" y="986549"/>
                  </a:cubicBezTo>
                  <a:cubicBezTo>
                    <a:pt x="500057" y="962745"/>
                    <a:pt x="498344" y="936925"/>
                    <a:pt x="508264" y="914478"/>
                  </a:cubicBezTo>
                  <a:cubicBezTo>
                    <a:pt x="544813" y="831759"/>
                    <a:pt x="667309" y="852142"/>
                    <a:pt x="739111" y="852399"/>
                  </a:cubicBezTo>
                  <a:cubicBezTo>
                    <a:pt x="739534" y="852399"/>
                    <a:pt x="739911" y="852442"/>
                    <a:pt x="740275" y="852489"/>
                  </a:cubicBezTo>
                  <a:cubicBezTo>
                    <a:pt x="746321" y="830415"/>
                    <a:pt x="759549" y="811984"/>
                    <a:pt x="780866" y="801880"/>
                  </a:cubicBezTo>
                  <a:cubicBezTo>
                    <a:pt x="777492" y="801898"/>
                    <a:pt x="774127" y="801850"/>
                    <a:pt x="770775" y="801654"/>
                  </a:cubicBezTo>
                  <a:cubicBezTo>
                    <a:pt x="734376" y="799526"/>
                    <a:pt x="694662" y="766556"/>
                    <a:pt x="711304" y="726337"/>
                  </a:cubicBezTo>
                  <a:cubicBezTo>
                    <a:pt x="713140" y="721897"/>
                    <a:pt x="715448" y="717706"/>
                    <a:pt x="718132" y="713724"/>
                  </a:cubicBezTo>
                  <a:cubicBezTo>
                    <a:pt x="688587" y="720442"/>
                    <a:pt x="657916" y="712727"/>
                    <a:pt x="629758" y="702781"/>
                  </a:cubicBezTo>
                  <a:cubicBezTo>
                    <a:pt x="586933" y="722570"/>
                    <a:pt x="546124" y="723516"/>
                    <a:pt x="523313" y="678503"/>
                  </a:cubicBezTo>
                  <a:cubicBezTo>
                    <a:pt x="507322" y="646941"/>
                    <a:pt x="512053" y="621159"/>
                    <a:pt x="528540" y="599984"/>
                  </a:cubicBezTo>
                  <a:cubicBezTo>
                    <a:pt x="528356" y="599842"/>
                    <a:pt x="528181" y="599693"/>
                    <a:pt x="528039" y="599509"/>
                  </a:cubicBezTo>
                  <a:cubicBezTo>
                    <a:pt x="489812" y="548861"/>
                    <a:pt x="450300" y="497790"/>
                    <a:pt x="421928" y="440738"/>
                  </a:cubicBezTo>
                  <a:cubicBezTo>
                    <a:pt x="414479" y="425753"/>
                    <a:pt x="407941" y="410490"/>
                    <a:pt x="402152" y="394992"/>
                  </a:cubicBezTo>
                  <a:cubicBezTo>
                    <a:pt x="360594" y="407652"/>
                    <a:pt x="281416" y="419524"/>
                    <a:pt x="256838" y="375534"/>
                  </a:cubicBezTo>
                  <a:cubicBezTo>
                    <a:pt x="224642" y="317912"/>
                    <a:pt x="324799" y="279167"/>
                    <a:pt x="369217" y="266091"/>
                  </a:cubicBezTo>
                  <a:cubicBezTo>
                    <a:pt x="368900" y="264203"/>
                    <a:pt x="368600" y="262311"/>
                    <a:pt x="368296" y="260419"/>
                  </a:cubicBezTo>
                  <a:lnTo>
                    <a:pt x="359100" y="265346"/>
                  </a:lnTo>
                  <a:cubicBezTo>
                    <a:pt x="356968" y="268031"/>
                    <a:pt x="351612" y="269675"/>
                    <a:pt x="348941" y="267414"/>
                  </a:cubicBezTo>
                  <a:cubicBezTo>
                    <a:pt x="344432" y="263600"/>
                    <a:pt x="342502" y="254964"/>
                    <a:pt x="340476" y="249732"/>
                  </a:cubicBezTo>
                  <a:cubicBezTo>
                    <a:pt x="335686" y="237351"/>
                    <a:pt x="331118" y="224871"/>
                    <a:pt x="326982" y="212259"/>
                  </a:cubicBezTo>
                  <a:cubicBezTo>
                    <a:pt x="321571" y="195745"/>
                    <a:pt x="310011" y="177405"/>
                    <a:pt x="328823" y="168281"/>
                  </a:cubicBezTo>
                  <a:cubicBezTo>
                    <a:pt x="409722" y="129039"/>
                    <a:pt x="492599" y="94622"/>
                    <a:pt x="578314" y="67329"/>
                  </a:cubicBezTo>
                  <a:cubicBezTo>
                    <a:pt x="656799" y="42344"/>
                    <a:pt x="736349" y="23771"/>
                    <a:pt x="817120" y="7832"/>
                  </a:cubicBezTo>
                  <a:cubicBezTo>
                    <a:pt x="826051" y="6070"/>
                    <a:pt x="837479" y="1845"/>
                    <a:pt x="848233" y="453"/>
                  </a:cubicBezTo>
                  <a:close/>
                </a:path>
              </a:pathLst>
            </a:custGeom>
            <a:solidFill>
              <a:srgbClr val="154FD6"/>
            </a:solidFill>
            <a:ln w="9525" cap="flat">
              <a:noFill/>
              <a:prstDash val="solid"/>
              <a:miter/>
            </a:ln>
          </p:spPr>
          <p:txBody>
            <a:bodyPr rtlCol="0" anchor="ctr"/>
            <a:lstStyle/>
            <a:p>
              <a:endParaRPr lang="zh-CN" altLang="en-US" dirty="0"/>
            </a:p>
          </p:txBody>
        </p:sp>
        <p:sp>
          <p:nvSpPr>
            <p:cNvPr id="6" name="缺角矩形 5">
              <a:extLst>
                <a:ext uri="{FF2B5EF4-FFF2-40B4-BE49-F238E27FC236}">
                  <a16:creationId xmlns:a16="http://schemas.microsoft.com/office/drawing/2014/main" id="{D3D88E86-9092-4EDA-7911-012C01FBD3A6}"/>
                </a:ext>
              </a:extLst>
            </p:cNvPr>
            <p:cNvSpPr/>
            <p:nvPr/>
          </p:nvSpPr>
          <p:spPr>
            <a:xfrm>
              <a:off x="264253" y="5959074"/>
              <a:ext cx="156276" cy="156276"/>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形状 6">
            <a:extLst>
              <a:ext uri="{FF2B5EF4-FFF2-40B4-BE49-F238E27FC236}">
                <a16:creationId xmlns:a16="http://schemas.microsoft.com/office/drawing/2014/main" id="{03036C83-A5C8-535E-565A-DAAA0CA91204}"/>
              </a:ext>
            </a:extLst>
          </p:cNvPr>
          <p:cNvSpPr/>
          <p:nvPr userDrawn="1"/>
        </p:nvSpPr>
        <p:spPr>
          <a:xfrm>
            <a:off x="1054100" y="5622025"/>
            <a:ext cx="11379200" cy="1591575"/>
          </a:xfrm>
          <a:custGeom>
            <a:avLst/>
            <a:gdLst>
              <a:gd name="connsiteX0" fmla="*/ 0 w 11379200"/>
              <a:gd name="connsiteY0" fmla="*/ 1591575 h 1591575"/>
              <a:gd name="connsiteX1" fmla="*/ 3543300 w 11379200"/>
              <a:gd name="connsiteY1" fmla="*/ 334275 h 1591575"/>
              <a:gd name="connsiteX2" fmla="*/ 5410200 w 11379200"/>
              <a:gd name="connsiteY2" fmla="*/ 600975 h 1591575"/>
              <a:gd name="connsiteX3" fmla="*/ 8293100 w 11379200"/>
              <a:gd name="connsiteY3" fmla="*/ 4075 h 1591575"/>
              <a:gd name="connsiteX4" fmla="*/ 11379200 w 11379200"/>
              <a:gd name="connsiteY4" fmla="*/ 385075 h 159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79200" h="1591575">
                <a:moveTo>
                  <a:pt x="0" y="1591575"/>
                </a:moveTo>
                <a:cubicBezTo>
                  <a:pt x="1320800" y="1045475"/>
                  <a:pt x="2641600" y="499375"/>
                  <a:pt x="3543300" y="334275"/>
                </a:cubicBezTo>
                <a:cubicBezTo>
                  <a:pt x="4445000" y="169175"/>
                  <a:pt x="4618567" y="656008"/>
                  <a:pt x="5410200" y="600975"/>
                </a:cubicBezTo>
                <a:cubicBezTo>
                  <a:pt x="6201833" y="545942"/>
                  <a:pt x="7298267" y="40058"/>
                  <a:pt x="8293100" y="4075"/>
                </a:cubicBezTo>
                <a:cubicBezTo>
                  <a:pt x="9287933" y="-31908"/>
                  <a:pt x="10333566" y="176583"/>
                  <a:pt x="11379200" y="385075"/>
                </a:cubicBezTo>
              </a:path>
            </a:pathLst>
          </a:custGeom>
          <a:noFill/>
          <a:ln>
            <a:solidFill>
              <a:srgbClr val="154FD6">
                <a:alpha val="1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BBC8DDB5-6124-6CCF-3B7F-A70D171ACCF6}"/>
              </a:ext>
            </a:extLst>
          </p:cNvPr>
          <p:cNvSpPr/>
          <p:nvPr userDrawn="1"/>
        </p:nvSpPr>
        <p:spPr>
          <a:xfrm>
            <a:off x="177800" y="5801125"/>
            <a:ext cx="12192000" cy="1285475"/>
          </a:xfrm>
          <a:custGeom>
            <a:avLst/>
            <a:gdLst>
              <a:gd name="connsiteX0" fmla="*/ 0 w 12192000"/>
              <a:gd name="connsiteY0" fmla="*/ 1285475 h 1285475"/>
              <a:gd name="connsiteX1" fmla="*/ 2946400 w 12192000"/>
              <a:gd name="connsiteY1" fmla="*/ 15475 h 1285475"/>
              <a:gd name="connsiteX2" fmla="*/ 5765800 w 12192000"/>
              <a:gd name="connsiteY2" fmla="*/ 548875 h 1285475"/>
              <a:gd name="connsiteX3" fmla="*/ 9512300 w 12192000"/>
              <a:gd name="connsiteY3" fmla="*/ 66275 h 1285475"/>
              <a:gd name="connsiteX4" fmla="*/ 12192000 w 12192000"/>
              <a:gd name="connsiteY4" fmla="*/ 942575 h 1285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285475">
                <a:moveTo>
                  <a:pt x="0" y="1285475"/>
                </a:moveTo>
                <a:cubicBezTo>
                  <a:pt x="992716" y="711858"/>
                  <a:pt x="1985433" y="138242"/>
                  <a:pt x="2946400" y="15475"/>
                </a:cubicBezTo>
                <a:cubicBezTo>
                  <a:pt x="3907367" y="-107292"/>
                  <a:pt x="4671483" y="540408"/>
                  <a:pt x="5765800" y="548875"/>
                </a:cubicBezTo>
                <a:cubicBezTo>
                  <a:pt x="6860117" y="557342"/>
                  <a:pt x="8441267" y="658"/>
                  <a:pt x="9512300" y="66275"/>
                </a:cubicBezTo>
                <a:cubicBezTo>
                  <a:pt x="10583333" y="131892"/>
                  <a:pt x="11387666" y="537233"/>
                  <a:pt x="12192000" y="942575"/>
                </a:cubicBezTo>
              </a:path>
            </a:pathLst>
          </a:custGeom>
          <a:noFill/>
          <a:ln>
            <a:solidFill>
              <a:srgbClr val="154FD6">
                <a:alpha val="1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6B7D12A4-FBCB-2237-A993-03F6013519DC}"/>
              </a:ext>
            </a:extLst>
          </p:cNvPr>
          <p:cNvSpPr/>
          <p:nvPr userDrawn="1"/>
        </p:nvSpPr>
        <p:spPr>
          <a:xfrm>
            <a:off x="0" y="5278926"/>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A5348F1-614B-009D-0A7C-4462BB4EB8BE}"/>
              </a:ext>
            </a:extLst>
          </p:cNvPr>
          <p:cNvSpPr/>
          <p:nvPr/>
        </p:nvSpPr>
        <p:spPr>
          <a:xfrm>
            <a:off x="9891354" y="2594896"/>
            <a:ext cx="523925" cy="523925"/>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7410FCA-D3B3-FA91-9405-2D57AAD26E13}"/>
              </a:ext>
            </a:extLst>
          </p:cNvPr>
          <p:cNvSpPr/>
          <p:nvPr/>
        </p:nvSpPr>
        <p:spPr>
          <a:xfrm>
            <a:off x="4883145" y="1430220"/>
            <a:ext cx="4776887" cy="1780004"/>
          </a:xfrm>
          <a:custGeom>
            <a:avLst/>
            <a:gdLst>
              <a:gd name="connsiteX0" fmla="*/ 890002 w 4776887"/>
              <a:gd name="connsiteY0" fmla="*/ 0 h 1780004"/>
              <a:gd name="connsiteX1" fmla="*/ 1387611 w 4776887"/>
              <a:gd name="connsiteY1" fmla="*/ 151998 h 1780004"/>
              <a:gd name="connsiteX2" fmla="*/ 1389483 w 4776887"/>
              <a:gd name="connsiteY2" fmla="*/ 153543 h 1780004"/>
              <a:gd name="connsiteX3" fmla="*/ 1391354 w 4776887"/>
              <a:gd name="connsiteY3" fmla="*/ 151998 h 1780004"/>
              <a:gd name="connsiteX4" fmla="*/ 1888963 w 4776887"/>
              <a:gd name="connsiteY4" fmla="*/ 0 h 1780004"/>
              <a:gd name="connsiteX5" fmla="*/ 2386572 w 4776887"/>
              <a:gd name="connsiteY5" fmla="*/ 151998 h 1780004"/>
              <a:gd name="connsiteX6" fmla="*/ 2388444 w 4776887"/>
              <a:gd name="connsiteY6" fmla="*/ 153543 h 1780004"/>
              <a:gd name="connsiteX7" fmla="*/ 2390315 w 4776887"/>
              <a:gd name="connsiteY7" fmla="*/ 151998 h 1780004"/>
              <a:gd name="connsiteX8" fmla="*/ 2887924 w 4776887"/>
              <a:gd name="connsiteY8" fmla="*/ 0 h 1780004"/>
              <a:gd name="connsiteX9" fmla="*/ 3385533 w 4776887"/>
              <a:gd name="connsiteY9" fmla="*/ 151998 h 1780004"/>
              <a:gd name="connsiteX10" fmla="*/ 3387405 w 4776887"/>
              <a:gd name="connsiteY10" fmla="*/ 153543 h 1780004"/>
              <a:gd name="connsiteX11" fmla="*/ 3389276 w 4776887"/>
              <a:gd name="connsiteY11" fmla="*/ 151998 h 1780004"/>
              <a:gd name="connsiteX12" fmla="*/ 3886885 w 4776887"/>
              <a:gd name="connsiteY12" fmla="*/ 0 h 1780004"/>
              <a:gd name="connsiteX13" fmla="*/ 4776887 w 4776887"/>
              <a:gd name="connsiteY13" fmla="*/ 890002 h 1780004"/>
              <a:gd name="connsiteX14" fmla="*/ 3886885 w 4776887"/>
              <a:gd name="connsiteY14" fmla="*/ 1780004 h 1780004"/>
              <a:gd name="connsiteX15" fmla="*/ 3389276 w 4776887"/>
              <a:gd name="connsiteY15" fmla="*/ 1628006 h 1780004"/>
              <a:gd name="connsiteX16" fmla="*/ 3387405 w 4776887"/>
              <a:gd name="connsiteY16" fmla="*/ 1626462 h 1780004"/>
              <a:gd name="connsiteX17" fmla="*/ 3385533 w 4776887"/>
              <a:gd name="connsiteY17" fmla="*/ 1628006 h 1780004"/>
              <a:gd name="connsiteX18" fmla="*/ 2887924 w 4776887"/>
              <a:gd name="connsiteY18" fmla="*/ 1780004 h 1780004"/>
              <a:gd name="connsiteX19" fmla="*/ 2390315 w 4776887"/>
              <a:gd name="connsiteY19" fmla="*/ 1628006 h 1780004"/>
              <a:gd name="connsiteX20" fmla="*/ 2388444 w 4776887"/>
              <a:gd name="connsiteY20" fmla="*/ 1626462 h 1780004"/>
              <a:gd name="connsiteX21" fmla="*/ 2386572 w 4776887"/>
              <a:gd name="connsiteY21" fmla="*/ 1628006 h 1780004"/>
              <a:gd name="connsiteX22" fmla="*/ 1888963 w 4776887"/>
              <a:gd name="connsiteY22" fmla="*/ 1780004 h 1780004"/>
              <a:gd name="connsiteX23" fmla="*/ 1391354 w 4776887"/>
              <a:gd name="connsiteY23" fmla="*/ 1628006 h 1780004"/>
              <a:gd name="connsiteX24" fmla="*/ 1389483 w 4776887"/>
              <a:gd name="connsiteY24" fmla="*/ 1626462 h 1780004"/>
              <a:gd name="connsiteX25" fmla="*/ 1387611 w 4776887"/>
              <a:gd name="connsiteY25" fmla="*/ 1628006 h 1780004"/>
              <a:gd name="connsiteX26" fmla="*/ 890002 w 4776887"/>
              <a:gd name="connsiteY26" fmla="*/ 1780004 h 1780004"/>
              <a:gd name="connsiteX27" fmla="*/ 0 w 4776887"/>
              <a:gd name="connsiteY27" fmla="*/ 890002 h 1780004"/>
              <a:gd name="connsiteX28" fmla="*/ 890002 w 4776887"/>
              <a:gd name="connsiteY28" fmla="*/ 0 h 178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6887" h="1780004">
                <a:moveTo>
                  <a:pt x="890002" y="0"/>
                </a:moveTo>
                <a:cubicBezTo>
                  <a:pt x="1074328" y="0"/>
                  <a:pt x="1245566" y="56035"/>
                  <a:pt x="1387611" y="151998"/>
                </a:cubicBezTo>
                <a:lnTo>
                  <a:pt x="1389483" y="153543"/>
                </a:lnTo>
                <a:lnTo>
                  <a:pt x="1391354" y="151998"/>
                </a:lnTo>
                <a:cubicBezTo>
                  <a:pt x="1533400" y="56035"/>
                  <a:pt x="1704638" y="0"/>
                  <a:pt x="1888963" y="0"/>
                </a:cubicBezTo>
                <a:cubicBezTo>
                  <a:pt x="2073289" y="0"/>
                  <a:pt x="2244527" y="56035"/>
                  <a:pt x="2386572" y="151998"/>
                </a:cubicBezTo>
                <a:lnTo>
                  <a:pt x="2388444" y="153543"/>
                </a:lnTo>
                <a:lnTo>
                  <a:pt x="2390315" y="151998"/>
                </a:lnTo>
                <a:cubicBezTo>
                  <a:pt x="2532361" y="56035"/>
                  <a:pt x="2703599" y="0"/>
                  <a:pt x="2887924" y="0"/>
                </a:cubicBezTo>
                <a:cubicBezTo>
                  <a:pt x="3072250" y="0"/>
                  <a:pt x="3243488" y="56035"/>
                  <a:pt x="3385533" y="151998"/>
                </a:cubicBezTo>
                <a:lnTo>
                  <a:pt x="3387405" y="153543"/>
                </a:lnTo>
                <a:lnTo>
                  <a:pt x="3389276" y="151998"/>
                </a:lnTo>
                <a:cubicBezTo>
                  <a:pt x="3531322" y="56035"/>
                  <a:pt x="3702560" y="0"/>
                  <a:pt x="3886885" y="0"/>
                </a:cubicBezTo>
                <a:cubicBezTo>
                  <a:pt x="4378420" y="0"/>
                  <a:pt x="4776887" y="398467"/>
                  <a:pt x="4776887" y="890002"/>
                </a:cubicBezTo>
                <a:cubicBezTo>
                  <a:pt x="4776887" y="1381537"/>
                  <a:pt x="4378420" y="1780004"/>
                  <a:pt x="3886885" y="1780004"/>
                </a:cubicBezTo>
                <a:cubicBezTo>
                  <a:pt x="3702560" y="1780004"/>
                  <a:pt x="3531322" y="1723970"/>
                  <a:pt x="3389276" y="1628006"/>
                </a:cubicBezTo>
                <a:lnTo>
                  <a:pt x="3387405" y="1626462"/>
                </a:lnTo>
                <a:lnTo>
                  <a:pt x="3385533" y="1628006"/>
                </a:lnTo>
                <a:cubicBezTo>
                  <a:pt x="3243488" y="1723970"/>
                  <a:pt x="3072250" y="1780004"/>
                  <a:pt x="2887924" y="1780004"/>
                </a:cubicBezTo>
                <a:cubicBezTo>
                  <a:pt x="2703599" y="1780004"/>
                  <a:pt x="2532361" y="1723970"/>
                  <a:pt x="2390315" y="1628006"/>
                </a:cubicBezTo>
                <a:lnTo>
                  <a:pt x="2388444" y="1626462"/>
                </a:lnTo>
                <a:lnTo>
                  <a:pt x="2386572" y="1628006"/>
                </a:lnTo>
                <a:cubicBezTo>
                  <a:pt x="2244527" y="1723970"/>
                  <a:pt x="2073289" y="1780004"/>
                  <a:pt x="1888963" y="1780004"/>
                </a:cubicBezTo>
                <a:cubicBezTo>
                  <a:pt x="1704638" y="1780004"/>
                  <a:pt x="1533400" y="1723970"/>
                  <a:pt x="1391354" y="1628006"/>
                </a:cubicBezTo>
                <a:lnTo>
                  <a:pt x="1389483" y="1626462"/>
                </a:lnTo>
                <a:lnTo>
                  <a:pt x="1387611" y="1628006"/>
                </a:lnTo>
                <a:cubicBezTo>
                  <a:pt x="1245566" y="1723970"/>
                  <a:pt x="1074328" y="1780004"/>
                  <a:pt x="890002" y="1780004"/>
                </a:cubicBezTo>
                <a:cubicBezTo>
                  <a:pt x="398467" y="1780004"/>
                  <a:pt x="0" y="1381537"/>
                  <a:pt x="0" y="890002"/>
                </a:cubicBezTo>
                <a:cubicBezTo>
                  <a:pt x="0" y="398467"/>
                  <a:pt x="398467" y="0"/>
                  <a:pt x="890002" y="0"/>
                </a:cubicBezTo>
                <a:close/>
              </a:path>
            </a:pathLst>
          </a:cu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BB03C206-4BF7-A5F6-BFA3-A1BC5CAD219B}"/>
              </a:ext>
            </a:extLst>
          </p:cNvPr>
          <p:cNvSpPr/>
          <p:nvPr/>
        </p:nvSpPr>
        <p:spPr>
          <a:xfrm>
            <a:off x="4723585" y="1306536"/>
            <a:ext cx="4776887" cy="1780004"/>
          </a:xfrm>
          <a:custGeom>
            <a:avLst/>
            <a:gdLst>
              <a:gd name="connsiteX0" fmla="*/ 890002 w 4776887"/>
              <a:gd name="connsiteY0" fmla="*/ 0 h 1780004"/>
              <a:gd name="connsiteX1" fmla="*/ 1387611 w 4776887"/>
              <a:gd name="connsiteY1" fmla="*/ 151998 h 1780004"/>
              <a:gd name="connsiteX2" fmla="*/ 1389483 w 4776887"/>
              <a:gd name="connsiteY2" fmla="*/ 153543 h 1780004"/>
              <a:gd name="connsiteX3" fmla="*/ 1391354 w 4776887"/>
              <a:gd name="connsiteY3" fmla="*/ 151998 h 1780004"/>
              <a:gd name="connsiteX4" fmla="*/ 1888963 w 4776887"/>
              <a:gd name="connsiteY4" fmla="*/ 0 h 1780004"/>
              <a:gd name="connsiteX5" fmla="*/ 2386572 w 4776887"/>
              <a:gd name="connsiteY5" fmla="*/ 151998 h 1780004"/>
              <a:gd name="connsiteX6" fmla="*/ 2388444 w 4776887"/>
              <a:gd name="connsiteY6" fmla="*/ 153543 h 1780004"/>
              <a:gd name="connsiteX7" fmla="*/ 2390315 w 4776887"/>
              <a:gd name="connsiteY7" fmla="*/ 151998 h 1780004"/>
              <a:gd name="connsiteX8" fmla="*/ 2887924 w 4776887"/>
              <a:gd name="connsiteY8" fmla="*/ 0 h 1780004"/>
              <a:gd name="connsiteX9" fmla="*/ 3385533 w 4776887"/>
              <a:gd name="connsiteY9" fmla="*/ 151998 h 1780004"/>
              <a:gd name="connsiteX10" fmla="*/ 3387405 w 4776887"/>
              <a:gd name="connsiteY10" fmla="*/ 153543 h 1780004"/>
              <a:gd name="connsiteX11" fmla="*/ 3389276 w 4776887"/>
              <a:gd name="connsiteY11" fmla="*/ 151998 h 1780004"/>
              <a:gd name="connsiteX12" fmla="*/ 3886885 w 4776887"/>
              <a:gd name="connsiteY12" fmla="*/ 0 h 1780004"/>
              <a:gd name="connsiteX13" fmla="*/ 4776887 w 4776887"/>
              <a:gd name="connsiteY13" fmla="*/ 890002 h 1780004"/>
              <a:gd name="connsiteX14" fmla="*/ 3886885 w 4776887"/>
              <a:gd name="connsiteY14" fmla="*/ 1780004 h 1780004"/>
              <a:gd name="connsiteX15" fmla="*/ 3389276 w 4776887"/>
              <a:gd name="connsiteY15" fmla="*/ 1628006 h 1780004"/>
              <a:gd name="connsiteX16" fmla="*/ 3387405 w 4776887"/>
              <a:gd name="connsiteY16" fmla="*/ 1626462 h 1780004"/>
              <a:gd name="connsiteX17" fmla="*/ 3385533 w 4776887"/>
              <a:gd name="connsiteY17" fmla="*/ 1628006 h 1780004"/>
              <a:gd name="connsiteX18" fmla="*/ 2887924 w 4776887"/>
              <a:gd name="connsiteY18" fmla="*/ 1780004 h 1780004"/>
              <a:gd name="connsiteX19" fmla="*/ 2390315 w 4776887"/>
              <a:gd name="connsiteY19" fmla="*/ 1628006 h 1780004"/>
              <a:gd name="connsiteX20" fmla="*/ 2388444 w 4776887"/>
              <a:gd name="connsiteY20" fmla="*/ 1626462 h 1780004"/>
              <a:gd name="connsiteX21" fmla="*/ 2386572 w 4776887"/>
              <a:gd name="connsiteY21" fmla="*/ 1628006 h 1780004"/>
              <a:gd name="connsiteX22" fmla="*/ 1888963 w 4776887"/>
              <a:gd name="connsiteY22" fmla="*/ 1780004 h 1780004"/>
              <a:gd name="connsiteX23" fmla="*/ 1391354 w 4776887"/>
              <a:gd name="connsiteY23" fmla="*/ 1628006 h 1780004"/>
              <a:gd name="connsiteX24" fmla="*/ 1389483 w 4776887"/>
              <a:gd name="connsiteY24" fmla="*/ 1626462 h 1780004"/>
              <a:gd name="connsiteX25" fmla="*/ 1387611 w 4776887"/>
              <a:gd name="connsiteY25" fmla="*/ 1628006 h 1780004"/>
              <a:gd name="connsiteX26" fmla="*/ 890002 w 4776887"/>
              <a:gd name="connsiteY26" fmla="*/ 1780004 h 1780004"/>
              <a:gd name="connsiteX27" fmla="*/ 0 w 4776887"/>
              <a:gd name="connsiteY27" fmla="*/ 890002 h 1780004"/>
              <a:gd name="connsiteX28" fmla="*/ 890002 w 4776887"/>
              <a:gd name="connsiteY28" fmla="*/ 0 h 178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6887" h="1780004">
                <a:moveTo>
                  <a:pt x="890002" y="0"/>
                </a:moveTo>
                <a:cubicBezTo>
                  <a:pt x="1074328" y="0"/>
                  <a:pt x="1245566" y="56035"/>
                  <a:pt x="1387611" y="151998"/>
                </a:cubicBezTo>
                <a:lnTo>
                  <a:pt x="1389483" y="153543"/>
                </a:lnTo>
                <a:lnTo>
                  <a:pt x="1391354" y="151998"/>
                </a:lnTo>
                <a:cubicBezTo>
                  <a:pt x="1533400" y="56035"/>
                  <a:pt x="1704638" y="0"/>
                  <a:pt x="1888963" y="0"/>
                </a:cubicBezTo>
                <a:cubicBezTo>
                  <a:pt x="2073289" y="0"/>
                  <a:pt x="2244527" y="56035"/>
                  <a:pt x="2386572" y="151998"/>
                </a:cubicBezTo>
                <a:lnTo>
                  <a:pt x="2388444" y="153543"/>
                </a:lnTo>
                <a:lnTo>
                  <a:pt x="2390315" y="151998"/>
                </a:lnTo>
                <a:cubicBezTo>
                  <a:pt x="2532361" y="56035"/>
                  <a:pt x="2703599" y="0"/>
                  <a:pt x="2887924" y="0"/>
                </a:cubicBezTo>
                <a:cubicBezTo>
                  <a:pt x="3072250" y="0"/>
                  <a:pt x="3243488" y="56035"/>
                  <a:pt x="3385533" y="151998"/>
                </a:cubicBezTo>
                <a:lnTo>
                  <a:pt x="3387405" y="153543"/>
                </a:lnTo>
                <a:lnTo>
                  <a:pt x="3389276" y="151998"/>
                </a:lnTo>
                <a:cubicBezTo>
                  <a:pt x="3531322" y="56035"/>
                  <a:pt x="3702560" y="0"/>
                  <a:pt x="3886885" y="0"/>
                </a:cubicBezTo>
                <a:cubicBezTo>
                  <a:pt x="4378420" y="0"/>
                  <a:pt x="4776887" y="398467"/>
                  <a:pt x="4776887" y="890002"/>
                </a:cubicBezTo>
                <a:cubicBezTo>
                  <a:pt x="4776887" y="1381537"/>
                  <a:pt x="4378420" y="1780004"/>
                  <a:pt x="3886885" y="1780004"/>
                </a:cubicBezTo>
                <a:cubicBezTo>
                  <a:pt x="3702560" y="1780004"/>
                  <a:pt x="3531322" y="1723970"/>
                  <a:pt x="3389276" y="1628006"/>
                </a:cubicBezTo>
                <a:lnTo>
                  <a:pt x="3387405" y="1626462"/>
                </a:lnTo>
                <a:lnTo>
                  <a:pt x="3385533" y="1628006"/>
                </a:lnTo>
                <a:cubicBezTo>
                  <a:pt x="3243488" y="1723970"/>
                  <a:pt x="3072250" y="1780004"/>
                  <a:pt x="2887924" y="1780004"/>
                </a:cubicBezTo>
                <a:cubicBezTo>
                  <a:pt x="2703599" y="1780004"/>
                  <a:pt x="2532361" y="1723970"/>
                  <a:pt x="2390315" y="1628006"/>
                </a:cubicBezTo>
                <a:lnTo>
                  <a:pt x="2388444" y="1626462"/>
                </a:lnTo>
                <a:lnTo>
                  <a:pt x="2386572" y="1628006"/>
                </a:lnTo>
                <a:cubicBezTo>
                  <a:pt x="2244527" y="1723970"/>
                  <a:pt x="2073289" y="1780004"/>
                  <a:pt x="1888963" y="1780004"/>
                </a:cubicBezTo>
                <a:cubicBezTo>
                  <a:pt x="1704638" y="1780004"/>
                  <a:pt x="1533400" y="1723970"/>
                  <a:pt x="1391354" y="1628006"/>
                </a:cubicBezTo>
                <a:lnTo>
                  <a:pt x="1389483" y="1626462"/>
                </a:lnTo>
                <a:lnTo>
                  <a:pt x="1387611" y="1628006"/>
                </a:lnTo>
                <a:cubicBezTo>
                  <a:pt x="1245566" y="1723970"/>
                  <a:pt x="1074328" y="1780004"/>
                  <a:pt x="890002" y="1780004"/>
                </a:cubicBezTo>
                <a:cubicBezTo>
                  <a:pt x="398467" y="1780004"/>
                  <a:pt x="0" y="1381537"/>
                  <a:pt x="0" y="890002"/>
                </a:cubicBezTo>
                <a:cubicBezTo>
                  <a:pt x="0" y="398467"/>
                  <a:pt x="398467" y="0"/>
                  <a:pt x="890002" y="0"/>
                </a:cubicBezTo>
                <a:close/>
              </a:path>
            </a:pathLst>
          </a:cu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5">
            <a:extLst>
              <a:ext uri="{FF2B5EF4-FFF2-40B4-BE49-F238E27FC236}">
                <a16:creationId xmlns:a16="http://schemas.microsoft.com/office/drawing/2014/main" id="{33974641-658B-4FA4-85DC-AFAFC8FD033F}"/>
              </a:ext>
            </a:extLst>
          </p:cNvPr>
          <p:cNvSpPr txBox="1"/>
          <p:nvPr/>
        </p:nvSpPr>
        <p:spPr>
          <a:xfrm>
            <a:off x="4709703" y="3400286"/>
            <a:ext cx="4920901" cy="284693"/>
          </a:xfrm>
          <a:prstGeom prst="rect">
            <a:avLst/>
          </a:prstGeom>
          <a:noFill/>
        </p:spPr>
        <p:txBody>
          <a:bodyPr wrap="square" lIns="68580" tIns="34290" rIns="68580" bIns="34290" rtlCol="0">
            <a:spAutoFit/>
          </a:bodyPr>
          <a:lstStyle/>
          <a:p>
            <a:pPr algn="dist"/>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工作计划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策划方案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工作汇报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商业规划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市场分析</a:t>
            </a:r>
          </a:p>
        </p:txBody>
      </p:sp>
      <p:sp>
        <p:nvSpPr>
          <p:cNvPr id="5" name="任意多边形: 形状 4" descr="51PPT模板网，幻灯片演示模板及素材免费下载！&#10;51PPT模板网 唯一访问网址：www.51pptmoban.com">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19" name="TextBox 29">
            <a:extLst>
              <a:ext uri="{FF2B5EF4-FFF2-40B4-BE49-F238E27FC236}">
                <a16:creationId xmlns:a16="http://schemas.microsoft.com/office/drawing/2014/main" id="{7ADCF8CA-EE2A-4E47-847E-5BB46731F4E1}"/>
              </a:ext>
            </a:extLst>
          </p:cNvPr>
          <p:cNvSpPr txBox="1"/>
          <p:nvPr/>
        </p:nvSpPr>
        <p:spPr>
          <a:xfrm>
            <a:off x="4660640" y="1478175"/>
            <a:ext cx="4839831"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zh-CN" altLang="en-US" sz="96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工作计划</a:t>
            </a:r>
            <a:endParaRPr lang="en-US" altLang="zh-CN" sz="96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endParaRPr>
          </a:p>
        </p:txBody>
      </p:sp>
      <p:sp>
        <p:nvSpPr>
          <p:cNvPr id="28" name="椭圆 27">
            <a:extLst>
              <a:ext uri="{FF2B5EF4-FFF2-40B4-BE49-F238E27FC236}">
                <a16:creationId xmlns:a16="http://schemas.microsoft.com/office/drawing/2014/main" id="{3AC8F1D8-5D0A-11B8-8ED8-71B8D0721BFB}"/>
              </a:ext>
            </a:extLst>
          </p:cNvPr>
          <p:cNvSpPr/>
          <p:nvPr/>
        </p:nvSpPr>
        <p:spPr>
          <a:xfrm>
            <a:off x="4308175" y="1430220"/>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DDD75341-7CFE-FFEA-1846-6A52B5BA6FED}"/>
              </a:ext>
            </a:extLst>
          </p:cNvPr>
          <p:cNvSpPr/>
          <p:nvPr/>
        </p:nvSpPr>
        <p:spPr>
          <a:xfrm>
            <a:off x="5087965" y="4442177"/>
            <a:ext cx="4048125" cy="381158"/>
          </a:xfrm>
          <a:prstGeom prst="roundRect">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74AA9B95-E8FD-91F4-8B12-1B2F9FA2FE67}"/>
              </a:ext>
            </a:extLst>
          </p:cNvPr>
          <p:cNvGrpSpPr/>
          <p:nvPr/>
        </p:nvGrpSpPr>
        <p:grpSpPr>
          <a:xfrm>
            <a:off x="5594284" y="4499956"/>
            <a:ext cx="3281870" cy="265600"/>
            <a:chOff x="4289813" y="5868701"/>
            <a:chExt cx="2758458" cy="265600"/>
          </a:xfrm>
        </p:grpSpPr>
        <p:sp>
          <p:nvSpPr>
            <p:cNvPr id="35" name="文本框 34">
              <a:extLst>
                <a:ext uri="{FF2B5EF4-FFF2-40B4-BE49-F238E27FC236}">
                  <a16:creationId xmlns:a16="http://schemas.microsoft.com/office/drawing/2014/main" id="{A471976A-7B39-EA5A-EE47-152E1802731C}"/>
                </a:ext>
              </a:extLst>
            </p:cNvPr>
            <p:cNvSpPr txBox="1"/>
            <p:nvPr/>
          </p:nvSpPr>
          <p:spPr>
            <a:xfrm>
              <a:off x="4289813" y="5868701"/>
              <a:ext cx="1588161" cy="261610"/>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汇报人：</a:t>
              </a: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51PPT</a:t>
              </a:r>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模板网</a:t>
              </a:r>
            </a:p>
          </p:txBody>
        </p:sp>
        <p:sp>
          <p:nvSpPr>
            <p:cNvPr id="36" name="文本框 35">
              <a:extLst>
                <a:ext uri="{FF2B5EF4-FFF2-40B4-BE49-F238E27FC236}">
                  <a16:creationId xmlns:a16="http://schemas.microsoft.com/office/drawing/2014/main" id="{586FB025-958E-6ECC-DA5B-6CF29AC54D40}"/>
                </a:ext>
              </a:extLst>
            </p:cNvPr>
            <p:cNvSpPr txBox="1"/>
            <p:nvPr/>
          </p:nvSpPr>
          <p:spPr>
            <a:xfrm>
              <a:off x="5706969" y="5872691"/>
              <a:ext cx="1341302" cy="261610"/>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时间：</a:t>
              </a: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2023.03.24</a:t>
              </a:r>
              <a:endPar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endParaRPr>
            </a:p>
          </p:txBody>
        </p:sp>
      </p:gr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ounded Rectangle 4">
            <a:extLst>
              <a:ext uri="{FF2B5EF4-FFF2-40B4-BE49-F238E27FC236}">
                <a16:creationId xmlns:a16="http://schemas.microsoft.com/office/drawing/2014/main" id="{B85312D8-F40D-1F33-E9E1-4B419DCE29EA}"/>
              </a:ext>
            </a:extLst>
          </p:cNvPr>
          <p:cNvSpPr/>
          <p:nvPr/>
        </p:nvSpPr>
        <p:spPr>
          <a:xfrm>
            <a:off x="1690604" y="1522217"/>
            <a:ext cx="914400" cy="914401"/>
          </a:xfrm>
          <a:prstGeom prst="round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5" name="Group 80">
            <a:extLst>
              <a:ext uri="{FF2B5EF4-FFF2-40B4-BE49-F238E27FC236}">
                <a16:creationId xmlns:a16="http://schemas.microsoft.com/office/drawing/2014/main" id="{98F78F45-13E1-C0A1-DF72-4CE36C0AC9FD}"/>
              </a:ext>
            </a:extLst>
          </p:cNvPr>
          <p:cNvGrpSpPr/>
          <p:nvPr/>
        </p:nvGrpSpPr>
        <p:grpSpPr>
          <a:xfrm>
            <a:off x="1988260" y="1747245"/>
            <a:ext cx="319088" cy="465139"/>
            <a:chOff x="3582988" y="3510757"/>
            <a:chExt cx="319088" cy="465138"/>
          </a:xfrm>
          <a:solidFill>
            <a:schemeClr val="bg1"/>
          </a:solidFill>
        </p:grpSpPr>
        <p:sp>
          <p:nvSpPr>
            <p:cNvPr id="11" name="AutoShape 113">
              <a:extLst>
                <a:ext uri="{FF2B5EF4-FFF2-40B4-BE49-F238E27FC236}">
                  <a16:creationId xmlns:a16="http://schemas.microsoft.com/office/drawing/2014/main" id="{B5EB5BDB-55D5-A29E-3791-FCEF3F1A2A71}"/>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 name="AutoShape 114">
              <a:extLst>
                <a:ext uri="{FF2B5EF4-FFF2-40B4-BE49-F238E27FC236}">
                  <a16:creationId xmlns:a16="http://schemas.microsoft.com/office/drawing/2014/main" id="{D97AEBAE-4FD4-3B03-8A89-5AB85901A295}"/>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14" name="Rounded Rectangle 5">
            <a:extLst>
              <a:ext uri="{FF2B5EF4-FFF2-40B4-BE49-F238E27FC236}">
                <a16:creationId xmlns:a16="http://schemas.microsoft.com/office/drawing/2014/main" id="{42C1AB92-2A29-A21C-4609-8EA069581015}"/>
              </a:ext>
            </a:extLst>
          </p:cNvPr>
          <p:cNvSpPr/>
          <p:nvPr/>
        </p:nvSpPr>
        <p:spPr>
          <a:xfrm>
            <a:off x="1690604" y="2918862"/>
            <a:ext cx="914400" cy="914400"/>
          </a:xfrm>
          <a:prstGeom prst="round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15" name="Group 59">
            <a:extLst>
              <a:ext uri="{FF2B5EF4-FFF2-40B4-BE49-F238E27FC236}">
                <a16:creationId xmlns:a16="http://schemas.microsoft.com/office/drawing/2014/main" id="{BF623921-C668-335F-93F9-9857CEEA438E}"/>
              </a:ext>
            </a:extLst>
          </p:cNvPr>
          <p:cNvGrpSpPr/>
          <p:nvPr/>
        </p:nvGrpSpPr>
        <p:grpSpPr>
          <a:xfrm>
            <a:off x="1915632" y="3158176"/>
            <a:ext cx="464344" cy="465139"/>
            <a:chOff x="9145588" y="4435475"/>
            <a:chExt cx="464344" cy="465138"/>
          </a:xfrm>
          <a:solidFill>
            <a:srgbClr val="154FD6"/>
          </a:solidFill>
        </p:grpSpPr>
        <p:sp>
          <p:nvSpPr>
            <p:cNvPr id="20" name="AutoShape 7">
              <a:extLst>
                <a:ext uri="{FF2B5EF4-FFF2-40B4-BE49-F238E27FC236}">
                  <a16:creationId xmlns:a16="http://schemas.microsoft.com/office/drawing/2014/main" id="{58CBB7E1-F688-20D1-539D-A6739336E5FC}"/>
                </a:ext>
              </a:extLst>
            </p:cNvPr>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1" name="AutoShape 8">
              <a:extLst>
                <a:ext uri="{FF2B5EF4-FFF2-40B4-BE49-F238E27FC236}">
                  <a16:creationId xmlns:a16="http://schemas.microsoft.com/office/drawing/2014/main" id="{A5FD2A07-031F-51BF-CDF0-022012EA4CEF}"/>
                </a:ext>
              </a:extLst>
            </p:cNvPr>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2" name="AutoShape 9">
              <a:extLst>
                <a:ext uri="{FF2B5EF4-FFF2-40B4-BE49-F238E27FC236}">
                  <a16:creationId xmlns:a16="http://schemas.microsoft.com/office/drawing/2014/main" id="{0C438029-E00D-CA3E-2DC8-C8BF29F6630E}"/>
                </a:ext>
              </a:extLst>
            </p:cNvPr>
            <p:cNvSpPr/>
            <p:nvPr/>
          </p:nvSpPr>
          <p:spPr bwMode="auto">
            <a:xfrm>
              <a:off x="9290052" y="4577513"/>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r>
                <a:rPr lang="en-US" sz="3200"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p:txBody>
        </p:sp>
        <p:sp>
          <p:nvSpPr>
            <p:cNvPr id="23" name="AutoShape 10">
              <a:extLst>
                <a:ext uri="{FF2B5EF4-FFF2-40B4-BE49-F238E27FC236}">
                  <a16:creationId xmlns:a16="http://schemas.microsoft.com/office/drawing/2014/main" id="{74A33CA5-3392-B512-5541-1D5D101E1F05}"/>
                </a:ext>
              </a:extLst>
            </p:cNvPr>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4" name="AutoShape 11">
              <a:extLst>
                <a:ext uri="{FF2B5EF4-FFF2-40B4-BE49-F238E27FC236}">
                  <a16:creationId xmlns:a16="http://schemas.microsoft.com/office/drawing/2014/main" id="{6C7CFF2A-A5F4-12E4-40A8-75B0CC76E7F8}"/>
                </a:ext>
              </a:extLst>
            </p:cNvPr>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5" name="AutoShape 12">
              <a:extLst>
                <a:ext uri="{FF2B5EF4-FFF2-40B4-BE49-F238E27FC236}">
                  <a16:creationId xmlns:a16="http://schemas.microsoft.com/office/drawing/2014/main" id="{B0EE34EB-1658-C902-F0D5-77378897DCDB}"/>
                </a:ext>
              </a:extLst>
            </p:cNvPr>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6" name="AutoShape 13">
              <a:extLst>
                <a:ext uri="{FF2B5EF4-FFF2-40B4-BE49-F238E27FC236}">
                  <a16:creationId xmlns:a16="http://schemas.microsoft.com/office/drawing/2014/main" id="{913D5363-EE1F-58DA-D72B-C576CB97D209}"/>
                </a:ext>
              </a:extLst>
            </p:cNvPr>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7" name="AutoShape 14">
              <a:extLst>
                <a:ext uri="{FF2B5EF4-FFF2-40B4-BE49-F238E27FC236}">
                  <a16:creationId xmlns:a16="http://schemas.microsoft.com/office/drawing/2014/main" id="{634AEF61-ABAD-D081-BBC9-0F629A434896}"/>
                </a:ext>
              </a:extLst>
            </p:cNvPr>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8" name="AutoShape 15">
              <a:extLst>
                <a:ext uri="{FF2B5EF4-FFF2-40B4-BE49-F238E27FC236}">
                  <a16:creationId xmlns:a16="http://schemas.microsoft.com/office/drawing/2014/main" id="{518A14B5-2FA7-9A4F-DE12-808AD919AAEE}"/>
                </a:ext>
              </a:extLst>
            </p:cNvPr>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30" name="Rounded Rectangle 6">
            <a:extLst>
              <a:ext uri="{FF2B5EF4-FFF2-40B4-BE49-F238E27FC236}">
                <a16:creationId xmlns:a16="http://schemas.microsoft.com/office/drawing/2014/main" id="{14748EB5-3F61-D9A7-568A-320BC06C40F9}"/>
              </a:ext>
            </a:extLst>
          </p:cNvPr>
          <p:cNvSpPr/>
          <p:nvPr/>
        </p:nvSpPr>
        <p:spPr>
          <a:xfrm>
            <a:off x="1690604" y="4321369"/>
            <a:ext cx="914400" cy="914401"/>
          </a:xfrm>
          <a:prstGeom prst="round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31" name="Group 86">
            <a:extLst>
              <a:ext uri="{FF2B5EF4-FFF2-40B4-BE49-F238E27FC236}">
                <a16:creationId xmlns:a16="http://schemas.microsoft.com/office/drawing/2014/main" id="{5D59741D-4780-89F8-E84C-6EAE31480DA8}"/>
              </a:ext>
            </a:extLst>
          </p:cNvPr>
          <p:cNvGrpSpPr/>
          <p:nvPr/>
        </p:nvGrpSpPr>
        <p:grpSpPr>
          <a:xfrm>
            <a:off x="1922775" y="4546397"/>
            <a:ext cx="464344" cy="464344"/>
            <a:chOff x="4439444" y="1652588"/>
            <a:chExt cx="464344" cy="464344"/>
          </a:xfrm>
          <a:solidFill>
            <a:srgbClr val="1B1C27"/>
          </a:solidFill>
        </p:grpSpPr>
        <p:sp>
          <p:nvSpPr>
            <p:cNvPr id="34" name="AutoShape 136">
              <a:extLst>
                <a:ext uri="{FF2B5EF4-FFF2-40B4-BE49-F238E27FC236}">
                  <a16:creationId xmlns:a16="http://schemas.microsoft.com/office/drawing/2014/main" id="{150C643A-FD5D-18AD-38B4-6DE392EC7127}"/>
                </a:ext>
              </a:extLst>
            </p:cNvPr>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5" name="AutoShape 137">
              <a:extLst>
                <a:ext uri="{FF2B5EF4-FFF2-40B4-BE49-F238E27FC236}">
                  <a16:creationId xmlns:a16="http://schemas.microsoft.com/office/drawing/2014/main" id="{6158A36D-7927-C867-551C-B3E338B0F1A7}"/>
                </a:ext>
              </a:extLst>
            </p:cNvPr>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6" name="AutoShape 138">
              <a:extLst>
                <a:ext uri="{FF2B5EF4-FFF2-40B4-BE49-F238E27FC236}">
                  <a16:creationId xmlns:a16="http://schemas.microsoft.com/office/drawing/2014/main" id="{47EF3E54-A7A8-9BAA-CA06-778EDAF35691}"/>
                </a:ext>
              </a:extLst>
            </p:cNvPr>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38" name="Rounded Rectangle 7">
            <a:extLst>
              <a:ext uri="{FF2B5EF4-FFF2-40B4-BE49-F238E27FC236}">
                <a16:creationId xmlns:a16="http://schemas.microsoft.com/office/drawing/2014/main" id="{DEB29510-ED2A-4EC4-33D5-9822C17ECA52}"/>
              </a:ext>
            </a:extLst>
          </p:cNvPr>
          <p:cNvSpPr/>
          <p:nvPr/>
        </p:nvSpPr>
        <p:spPr>
          <a:xfrm>
            <a:off x="6628832" y="1522217"/>
            <a:ext cx="914400" cy="914400"/>
          </a:xfrm>
          <a:prstGeom prst="round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39" name="Group 83">
            <a:extLst>
              <a:ext uri="{FF2B5EF4-FFF2-40B4-BE49-F238E27FC236}">
                <a16:creationId xmlns:a16="http://schemas.microsoft.com/office/drawing/2014/main" id="{4E62FCC8-0ECD-9CEC-8139-5B3447A8AE70}"/>
              </a:ext>
            </a:extLst>
          </p:cNvPr>
          <p:cNvGrpSpPr/>
          <p:nvPr/>
        </p:nvGrpSpPr>
        <p:grpSpPr>
          <a:xfrm>
            <a:off x="6859625" y="1747245"/>
            <a:ext cx="465139" cy="464344"/>
            <a:chOff x="2581275" y="2582069"/>
            <a:chExt cx="465138" cy="464344"/>
          </a:xfrm>
          <a:solidFill>
            <a:srgbClr val="154FD6"/>
          </a:solidFill>
        </p:grpSpPr>
        <p:sp>
          <p:nvSpPr>
            <p:cNvPr id="42" name="AutoShape 128">
              <a:extLst>
                <a:ext uri="{FF2B5EF4-FFF2-40B4-BE49-F238E27FC236}">
                  <a16:creationId xmlns:a16="http://schemas.microsoft.com/office/drawing/2014/main" id="{5E0E8E41-43FB-C356-CBA1-28EAF9C7BA90}"/>
                </a:ext>
              </a:extLst>
            </p:cNvPr>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1467">
                <a:solidFill>
                  <a:srgbClr val="404040"/>
                </a:solidFill>
                <a:effectLst>
                  <a:outerShdw blurRad="38100" dist="38100" dir="2700000" algn="tl">
                    <a:srgbClr val="000000"/>
                  </a:outerShdw>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3" name="AutoShape 129">
              <a:extLst>
                <a:ext uri="{FF2B5EF4-FFF2-40B4-BE49-F238E27FC236}">
                  <a16:creationId xmlns:a16="http://schemas.microsoft.com/office/drawing/2014/main" id="{09D02551-8BCF-4FDF-1D46-8EF884019D25}"/>
                </a:ext>
              </a:extLst>
            </p:cNvPr>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1467">
                <a:solidFill>
                  <a:srgbClr val="404040"/>
                </a:solidFill>
                <a:effectLst>
                  <a:outerShdw blurRad="38100" dist="38100" dir="2700000" algn="tl">
                    <a:srgbClr val="000000"/>
                  </a:outerShdw>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45" name="Rounded Rectangle 8">
            <a:extLst>
              <a:ext uri="{FF2B5EF4-FFF2-40B4-BE49-F238E27FC236}">
                <a16:creationId xmlns:a16="http://schemas.microsoft.com/office/drawing/2014/main" id="{09E121F1-DAC0-45BB-2E7C-9C81A916AA20}"/>
              </a:ext>
            </a:extLst>
          </p:cNvPr>
          <p:cNvSpPr/>
          <p:nvPr/>
        </p:nvSpPr>
        <p:spPr>
          <a:xfrm>
            <a:off x="6628832" y="2918861"/>
            <a:ext cx="914400" cy="914400"/>
          </a:xfrm>
          <a:prstGeom prst="round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6" name="Group 69">
            <a:extLst>
              <a:ext uri="{FF2B5EF4-FFF2-40B4-BE49-F238E27FC236}">
                <a16:creationId xmlns:a16="http://schemas.microsoft.com/office/drawing/2014/main" id="{002C5B62-676C-4C92-5A7F-12AA01774896}"/>
              </a:ext>
            </a:extLst>
          </p:cNvPr>
          <p:cNvGrpSpPr/>
          <p:nvPr/>
        </p:nvGrpSpPr>
        <p:grpSpPr>
          <a:xfrm>
            <a:off x="6860419" y="3143492"/>
            <a:ext cx="464344" cy="465139"/>
            <a:chOff x="7287419" y="3505994"/>
            <a:chExt cx="464344" cy="465138"/>
          </a:xfrm>
          <a:solidFill>
            <a:srgbClr val="1B1C27"/>
          </a:solidFill>
        </p:grpSpPr>
        <p:sp>
          <p:nvSpPr>
            <p:cNvPr id="49" name="AutoShape 37">
              <a:extLst>
                <a:ext uri="{FF2B5EF4-FFF2-40B4-BE49-F238E27FC236}">
                  <a16:creationId xmlns:a16="http://schemas.microsoft.com/office/drawing/2014/main" id="{88E07109-0C1C-9D2C-DA01-3C4594910D12}"/>
                </a:ext>
              </a:extLst>
            </p:cNvPr>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0" name="AutoShape 38">
              <a:extLst>
                <a:ext uri="{FF2B5EF4-FFF2-40B4-BE49-F238E27FC236}">
                  <a16:creationId xmlns:a16="http://schemas.microsoft.com/office/drawing/2014/main" id="{CBBFA715-B7F6-CD7B-F37A-BA8A596629EF}"/>
                </a:ext>
              </a:extLst>
            </p:cNvPr>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1" name="AutoShape 39">
              <a:extLst>
                <a:ext uri="{FF2B5EF4-FFF2-40B4-BE49-F238E27FC236}">
                  <a16:creationId xmlns:a16="http://schemas.microsoft.com/office/drawing/2014/main" id="{24B584F9-7B3C-25C5-7786-CE9768C2ECF2}"/>
                </a:ext>
              </a:extLst>
            </p:cNvPr>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2" name="AutoShape 40">
              <a:extLst>
                <a:ext uri="{FF2B5EF4-FFF2-40B4-BE49-F238E27FC236}">
                  <a16:creationId xmlns:a16="http://schemas.microsoft.com/office/drawing/2014/main" id="{F64CEECB-1A1C-1C29-E94F-7DF98654EEC6}"/>
                </a:ext>
              </a:extLst>
            </p:cNvPr>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3" name="AutoShape 41">
              <a:extLst>
                <a:ext uri="{FF2B5EF4-FFF2-40B4-BE49-F238E27FC236}">
                  <a16:creationId xmlns:a16="http://schemas.microsoft.com/office/drawing/2014/main" id="{703F3A09-5060-3ADC-920F-6404A849314C}"/>
                </a:ext>
              </a:extLst>
            </p:cNvPr>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4" name="AutoShape 42">
              <a:extLst>
                <a:ext uri="{FF2B5EF4-FFF2-40B4-BE49-F238E27FC236}">
                  <a16:creationId xmlns:a16="http://schemas.microsoft.com/office/drawing/2014/main" id="{5C2DC608-1126-9AAE-E5EB-BF641FB5275D}"/>
                </a:ext>
              </a:extLst>
            </p:cNvPr>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56" name="Rounded Rectangle 9">
            <a:extLst>
              <a:ext uri="{FF2B5EF4-FFF2-40B4-BE49-F238E27FC236}">
                <a16:creationId xmlns:a16="http://schemas.microsoft.com/office/drawing/2014/main" id="{5D00AF2A-CA8D-23B7-203E-989A7BA63EBE}"/>
              </a:ext>
            </a:extLst>
          </p:cNvPr>
          <p:cNvSpPr/>
          <p:nvPr/>
        </p:nvSpPr>
        <p:spPr>
          <a:xfrm>
            <a:off x="6628832" y="4321368"/>
            <a:ext cx="914400" cy="914400"/>
          </a:xfrm>
          <a:prstGeom prst="round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320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57" name="Group 76">
            <a:extLst>
              <a:ext uri="{FF2B5EF4-FFF2-40B4-BE49-F238E27FC236}">
                <a16:creationId xmlns:a16="http://schemas.microsoft.com/office/drawing/2014/main" id="{413C465D-BB17-751A-F67E-403DDDC70399}"/>
              </a:ext>
            </a:extLst>
          </p:cNvPr>
          <p:cNvGrpSpPr/>
          <p:nvPr/>
        </p:nvGrpSpPr>
        <p:grpSpPr>
          <a:xfrm>
            <a:off x="6849047" y="4546396"/>
            <a:ext cx="464344" cy="464344"/>
            <a:chOff x="7287419" y="2577307"/>
            <a:chExt cx="464344" cy="464344"/>
          </a:xfrm>
          <a:solidFill>
            <a:srgbClr val="154FD6"/>
          </a:solidFill>
        </p:grpSpPr>
        <p:sp>
          <p:nvSpPr>
            <p:cNvPr id="60" name="AutoShape 56">
              <a:extLst>
                <a:ext uri="{FF2B5EF4-FFF2-40B4-BE49-F238E27FC236}">
                  <a16:creationId xmlns:a16="http://schemas.microsoft.com/office/drawing/2014/main" id="{86FDC3D8-3539-2FAC-5E63-A2EE8F603127}"/>
                </a:ext>
              </a:extLst>
            </p:cNvPr>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1467">
                <a:solidFill>
                  <a:srgbClr val="404040"/>
                </a:solidFill>
                <a:effectLst>
                  <a:outerShdw blurRad="38100" dist="38100" dir="2700000" algn="tl">
                    <a:srgbClr val="000000"/>
                  </a:outerShdw>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61" name="AutoShape 57">
              <a:extLst>
                <a:ext uri="{FF2B5EF4-FFF2-40B4-BE49-F238E27FC236}">
                  <a16:creationId xmlns:a16="http://schemas.microsoft.com/office/drawing/2014/main" id="{2E243F25-A74F-5732-C6D3-5C596ECF2176}"/>
                </a:ext>
              </a:extLst>
            </p:cNvPr>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1467">
                <a:solidFill>
                  <a:srgbClr val="404040"/>
                </a:solidFill>
                <a:effectLst>
                  <a:outerShdw blurRad="38100" dist="38100" dir="2700000" algn="tl">
                    <a:srgbClr val="000000"/>
                  </a:outerShdw>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62" name="AutoShape 58">
              <a:extLst>
                <a:ext uri="{FF2B5EF4-FFF2-40B4-BE49-F238E27FC236}">
                  <a16:creationId xmlns:a16="http://schemas.microsoft.com/office/drawing/2014/main" id="{ED4270F3-3C9D-B509-3733-8752453309B9}"/>
                </a:ext>
              </a:extLst>
            </p:cNvPr>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7748" fontAlgn="base" hangingPunct="0">
                <a:lnSpc>
                  <a:spcPct val="120000"/>
                </a:lnSpc>
                <a:spcBef>
                  <a:spcPct val="0"/>
                </a:spcBef>
                <a:spcAft>
                  <a:spcPct val="0"/>
                </a:spcAft>
              </a:pPr>
              <a:endParaRPr lang="en-US" sz="1467">
                <a:solidFill>
                  <a:srgbClr val="404040"/>
                </a:solidFill>
                <a:effectLst>
                  <a:outerShdw blurRad="38100" dist="38100" dir="2700000" algn="tl">
                    <a:srgbClr val="000000"/>
                  </a:outerShdw>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63" name="组合 62">
            <a:extLst>
              <a:ext uri="{FF2B5EF4-FFF2-40B4-BE49-F238E27FC236}">
                <a16:creationId xmlns:a16="http://schemas.microsoft.com/office/drawing/2014/main" id="{AA321F5B-A433-6F10-6F55-6D329C6592D4}"/>
              </a:ext>
            </a:extLst>
          </p:cNvPr>
          <p:cNvGrpSpPr/>
          <p:nvPr/>
        </p:nvGrpSpPr>
        <p:grpSpPr>
          <a:xfrm>
            <a:off x="2704670" y="1522217"/>
            <a:ext cx="3391330" cy="932371"/>
            <a:chOff x="3928843" y="2995773"/>
            <a:chExt cx="3391330" cy="932371"/>
          </a:xfrm>
        </p:grpSpPr>
        <p:sp>
          <p:nvSpPr>
            <p:cNvPr id="64" name="文本框 63">
              <a:extLst>
                <a:ext uri="{FF2B5EF4-FFF2-40B4-BE49-F238E27FC236}">
                  <a16:creationId xmlns:a16="http://schemas.microsoft.com/office/drawing/2014/main" id="{F1760F63-A060-FF63-4476-0BC66F9B0923}"/>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65" name="文本框 64">
              <a:extLst>
                <a:ext uri="{FF2B5EF4-FFF2-40B4-BE49-F238E27FC236}">
                  <a16:creationId xmlns:a16="http://schemas.microsoft.com/office/drawing/2014/main" id="{1D76EEAD-8304-6F2E-5B16-FA71080EEE48}"/>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66" name="组合 65">
            <a:extLst>
              <a:ext uri="{FF2B5EF4-FFF2-40B4-BE49-F238E27FC236}">
                <a16:creationId xmlns:a16="http://schemas.microsoft.com/office/drawing/2014/main" id="{03ABDEE3-286C-6E71-452C-15D950B45F14}"/>
              </a:ext>
            </a:extLst>
          </p:cNvPr>
          <p:cNvGrpSpPr/>
          <p:nvPr/>
        </p:nvGrpSpPr>
        <p:grpSpPr>
          <a:xfrm>
            <a:off x="7661017" y="1522217"/>
            <a:ext cx="3391330" cy="932371"/>
            <a:chOff x="3928843" y="2995773"/>
            <a:chExt cx="3391330" cy="932371"/>
          </a:xfrm>
        </p:grpSpPr>
        <p:sp>
          <p:nvSpPr>
            <p:cNvPr id="67" name="文本框 66">
              <a:extLst>
                <a:ext uri="{FF2B5EF4-FFF2-40B4-BE49-F238E27FC236}">
                  <a16:creationId xmlns:a16="http://schemas.microsoft.com/office/drawing/2014/main" id="{2AF4BD7D-DFA9-474B-2BA2-D767785D73C3}"/>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68" name="文本框 67">
              <a:extLst>
                <a:ext uri="{FF2B5EF4-FFF2-40B4-BE49-F238E27FC236}">
                  <a16:creationId xmlns:a16="http://schemas.microsoft.com/office/drawing/2014/main" id="{F200E153-41AE-603B-B145-478AD344914E}"/>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69" name="组合 68">
            <a:extLst>
              <a:ext uri="{FF2B5EF4-FFF2-40B4-BE49-F238E27FC236}">
                <a16:creationId xmlns:a16="http://schemas.microsoft.com/office/drawing/2014/main" id="{937A8371-DD7A-A99F-C551-9154D40D66F1}"/>
              </a:ext>
            </a:extLst>
          </p:cNvPr>
          <p:cNvGrpSpPr/>
          <p:nvPr/>
        </p:nvGrpSpPr>
        <p:grpSpPr>
          <a:xfrm>
            <a:off x="2704670" y="2918861"/>
            <a:ext cx="3391330" cy="932371"/>
            <a:chOff x="3928843" y="2995773"/>
            <a:chExt cx="3391330" cy="932371"/>
          </a:xfrm>
        </p:grpSpPr>
        <p:sp>
          <p:nvSpPr>
            <p:cNvPr id="70" name="文本框 69">
              <a:extLst>
                <a:ext uri="{FF2B5EF4-FFF2-40B4-BE49-F238E27FC236}">
                  <a16:creationId xmlns:a16="http://schemas.microsoft.com/office/drawing/2014/main" id="{882DDCA3-869D-4138-0642-64054A5FC893}"/>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71" name="文本框 70">
              <a:extLst>
                <a:ext uri="{FF2B5EF4-FFF2-40B4-BE49-F238E27FC236}">
                  <a16:creationId xmlns:a16="http://schemas.microsoft.com/office/drawing/2014/main" id="{9023B388-C78F-2E77-39F4-A9F4F9CFF29D}"/>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72" name="组合 71">
            <a:extLst>
              <a:ext uri="{FF2B5EF4-FFF2-40B4-BE49-F238E27FC236}">
                <a16:creationId xmlns:a16="http://schemas.microsoft.com/office/drawing/2014/main" id="{1F0925A1-D8D8-7752-EF06-636280C9B5FF}"/>
              </a:ext>
            </a:extLst>
          </p:cNvPr>
          <p:cNvGrpSpPr/>
          <p:nvPr/>
        </p:nvGrpSpPr>
        <p:grpSpPr>
          <a:xfrm>
            <a:off x="7661017" y="2918861"/>
            <a:ext cx="3391330" cy="932371"/>
            <a:chOff x="3928843" y="2995773"/>
            <a:chExt cx="3391330" cy="932371"/>
          </a:xfrm>
        </p:grpSpPr>
        <p:sp>
          <p:nvSpPr>
            <p:cNvPr id="73" name="文本框 72">
              <a:extLst>
                <a:ext uri="{FF2B5EF4-FFF2-40B4-BE49-F238E27FC236}">
                  <a16:creationId xmlns:a16="http://schemas.microsoft.com/office/drawing/2014/main" id="{83C57317-A9DC-089F-3A7B-46EB92D9FDC7}"/>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74" name="文本框 73">
              <a:extLst>
                <a:ext uri="{FF2B5EF4-FFF2-40B4-BE49-F238E27FC236}">
                  <a16:creationId xmlns:a16="http://schemas.microsoft.com/office/drawing/2014/main" id="{ECD23090-6CBD-4410-6F57-A2D31F7A0118}"/>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75" name="组合 74">
            <a:extLst>
              <a:ext uri="{FF2B5EF4-FFF2-40B4-BE49-F238E27FC236}">
                <a16:creationId xmlns:a16="http://schemas.microsoft.com/office/drawing/2014/main" id="{F068361A-6B3C-EDDD-09D2-856DE98B5F5A}"/>
              </a:ext>
            </a:extLst>
          </p:cNvPr>
          <p:cNvGrpSpPr/>
          <p:nvPr/>
        </p:nvGrpSpPr>
        <p:grpSpPr>
          <a:xfrm>
            <a:off x="2704670" y="4315505"/>
            <a:ext cx="3391330" cy="932371"/>
            <a:chOff x="3928843" y="2995773"/>
            <a:chExt cx="3391330" cy="932371"/>
          </a:xfrm>
        </p:grpSpPr>
        <p:sp>
          <p:nvSpPr>
            <p:cNvPr id="76" name="文本框 75">
              <a:extLst>
                <a:ext uri="{FF2B5EF4-FFF2-40B4-BE49-F238E27FC236}">
                  <a16:creationId xmlns:a16="http://schemas.microsoft.com/office/drawing/2014/main" id="{6E67A6BB-2832-8C77-2D7D-8B27B77E5DAD}"/>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77" name="文本框 76">
              <a:extLst>
                <a:ext uri="{FF2B5EF4-FFF2-40B4-BE49-F238E27FC236}">
                  <a16:creationId xmlns:a16="http://schemas.microsoft.com/office/drawing/2014/main" id="{AED65E42-7C4C-8D09-2F86-91C247D2929F}"/>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78" name="组合 77">
            <a:extLst>
              <a:ext uri="{FF2B5EF4-FFF2-40B4-BE49-F238E27FC236}">
                <a16:creationId xmlns:a16="http://schemas.microsoft.com/office/drawing/2014/main" id="{0A36928F-F0B9-4206-47CF-A89B176655C4}"/>
              </a:ext>
            </a:extLst>
          </p:cNvPr>
          <p:cNvGrpSpPr/>
          <p:nvPr/>
        </p:nvGrpSpPr>
        <p:grpSpPr>
          <a:xfrm>
            <a:off x="7661017" y="4315505"/>
            <a:ext cx="3391330" cy="932371"/>
            <a:chOff x="3928843" y="2995773"/>
            <a:chExt cx="3391330" cy="932371"/>
          </a:xfrm>
        </p:grpSpPr>
        <p:sp>
          <p:nvSpPr>
            <p:cNvPr id="79" name="文本框 78">
              <a:extLst>
                <a:ext uri="{FF2B5EF4-FFF2-40B4-BE49-F238E27FC236}">
                  <a16:creationId xmlns:a16="http://schemas.microsoft.com/office/drawing/2014/main" id="{DBD4565C-D472-9281-6CFE-A8A3E7ED67F4}"/>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80" name="文本框 79">
              <a:extLst>
                <a:ext uri="{FF2B5EF4-FFF2-40B4-BE49-F238E27FC236}">
                  <a16:creationId xmlns:a16="http://schemas.microsoft.com/office/drawing/2014/main" id="{FED45285-692A-C998-B4B1-32EFF0C1E3CF}"/>
                </a:ext>
              </a:extLst>
            </p:cNvPr>
            <p:cNvSpPr txBox="1"/>
            <p:nvPr/>
          </p:nvSpPr>
          <p:spPr>
            <a:xfrm>
              <a:off x="3928843" y="3404667"/>
              <a:ext cx="3391330"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30991946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3FD612B6-9032-2F1D-037C-F5AFFDEF5053}"/>
              </a:ext>
            </a:extLst>
          </p:cNvPr>
          <p:cNvGrpSpPr/>
          <p:nvPr/>
        </p:nvGrpSpPr>
        <p:grpSpPr>
          <a:xfrm>
            <a:off x="3295650" y="1569811"/>
            <a:ext cx="5600700" cy="3718378"/>
            <a:chOff x="3072868" y="1624341"/>
            <a:chExt cx="5968998" cy="3962896"/>
          </a:xfrm>
        </p:grpSpPr>
        <p:sp>
          <p:nvSpPr>
            <p:cNvPr id="3" name="Arc 1">
              <a:extLst>
                <a:ext uri="{FF2B5EF4-FFF2-40B4-BE49-F238E27FC236}">
                  <a16:creationId xmlns:a16="http://schemas.microsoft.com/office/drawing/2014/main" id="{E30EC993-3B5D-1C3D-661C-0C2D8938CE76}"/>
                </a:ext>
              </a:extLst>
            </p:cNvPr>
            <p:cNvSpPr/>
            <p:nvPr/>
          </p:nvSpPr>
          <p:spPr>
            <a:xfrm>
              <a:off x="4081640" y="1624341"/>
              <a:ext cx="3962896" cy="3962896"/>
            </a:xfrm>
            <a:prstGeom prst="arc">
              <a:avLst>
                <a:gd name="adj1" fmla="val 12272767"/>
                <a:gd name="adj2" fmla="val 20003823"/>
              </a:avLst>
            </a:prstGeom>
            <a:noFill/>
            <a:ln w="12700">
              <a:solidFill>
                <a:schemeClr val="bg1">
                  <a:lumMod val="85000"/>
                </a:schemeClr>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 name="Oval 2">
              <a:extLst>
                <a:ext uri="{FF2B5EF4-FFF2-40B4-BE49-F238E27FC236}">
                  <a16:creationId xmlns:a16="http://schemas.microsoft.com/office/drawing/2014/main" id="{374B282D-C6C8-58EF-7AA4-742C31D5B8FB}"/>
                </a:ext>
              </a:extLst>
            </p:cNvPr>
            <p:cNvSpPr/>
            <p:nvPr/>
          </p:nvSpPr>
          <p:spPr>
            <a:xfrm>
              <a:off x="3072868" y="2672916"/>
              <a:ext cx="1865746" cy="1865746"/>
            </a:xfrm>
            <a:prstGeom prst="ellipse">
              <a:avLst/>
            </a:prstGeom>
            <a:blipFill>
              <a:blip r:embed="rId3"/>
              <a:srcRect/>
              <a:stretch>
                <a:fillRect l="-25477" r="-25111"/>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9" name="Oval 3">
              <a:extLst>
                <a:ext uri="{FF2B5EF4-FFF2-40B4-BE49-F238E27FC236}">
                  <a16:creationId xmlns:a16="http://schemas.microsoft.com/office/drawing/2014/main" id="{365D16EC-6DC1-43C8-2D8F-5517D5D02B17}"/>
                </a:ext>
              </a:extLst>
            </p:cNvPr>
            <p:cNvSpPr/>
            <p:nvPr/>
          </p:nvSpPr>
          <p:spPr>
            <a:xfrm>
              <a:off x="7176120" y="2672916"/>
              <a:ext cx="1865746" cy="1865746"/>
            </a:xfrm>
            <a:prstGeom prst="ellipse">
              <a:avLst/>
            </a:prstGeom>
            <a:blipFill>
              <a:blip r:embed="rId4"/>
              <a:srcRect/>
              <a:stretch>
                <a:fillRect l="-24335" r="-23985"/>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0" name="Arc 4">
              <a:extLst>
                <a:ext uri="{FF2B5EF4-FFF2-40B4-BE49-F238E27FC236}">
                  <a16:creationId xmlns:a16="http://schemas.microsoft.com/office/drawing/2014/main" id="{58A78F0A-7D5C-A556-BBBB-2607354043B8}"/>
                </a:ext>
              </a:extLst>
            </p:cNvPr>
            <p:cNvSpPr/>
            <p:nvPr/>
          </p:nvSpPr>
          <p:spPr>
            <a:xfrm>
              <a:off x="4081640" y="1624341"/>
              <a:ext cx="3962896" cy="3962896"/>
            </a:xfrm>
            <a:prstGeom prst="arc">
              <a:avLst>
                <a:gd name="adj1" fmla="val 1657893"/>
                <a:gd name="adj2" fmla="val 9194934"/>
              </a:avLst>
            </a:prstGeom>
            <a:noFill/>
            <a:ln w="12700">
              <a:solidFill>
                <a:schemeClr val="bg1">
                  <a:lumMod val="85000"/>
                </a:schemeClr>
              </a:solidFill>
              <a:prstDash val="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TextBox 7">
              <a:extLst>
                <a:ext uri="{FF2B5EF4-FFF2-40B4-BE49-F238E27FC236}">
                  <a16:creationId xmlns:a16="http://schemas.microsoft.com/office/drawing/2014/main" id="{2D25F9E2-4AD9-3C00-B92E-3F7B5070220D}"/>
                </a:ext>
              </a:extLst>
            </p:cNvPr>
            <p:cNvSpPr txBox="1">
              <a:spLocks/>
            </p:cNvSpPr>
            <p:nvPr/>
          </p:nvSpPr>
          <p:spPr bwMode="auto">
            <a:xfrm>
              <a:off x="4853413" y="4290969"/>
              <a:ext cx="2419350" cy="1113600"/>
            </a:xfrm>
            <a:prstGeom prst="rect">
              <a:avLst/>
            </a:prstGeom>
            <a:noFill/>
            <a:scene3d>
              <a:camera prst="orthographicFront">
                <a:rot lat="0" lon="0" rev="0"/>
              </a:camera>
              <a:lightRig rig="threePt" dir="t"/>
            </a:scene3d>
            <a:sp3d prstMaterial="matte">
              <a:bevelT w="1270" h="1270"/>
            </a:sp3d>
          </p:spPr>
          <p:txBody>
            <a:bodyPr wrap="none" lIns="0" tIns="0" rIns="0" bIns="0" anchor="t" anchorCtr="0">
              <a:prstTxWarp prst="textArchDown">
                <a:avLst/>
              </a:prstTxWarp>
              <a:normAutofit/>
              <a:sp3d contourW="12700"/>
            </a:bodyPr>
            <a:lstStyle/>
            <a:p>
              <a:pPr algn="ctr" latinLnBrk="0">
                <a:buClr>
                  <a:prstClr val="white"/>
                </a:buClr>
                <a:defRPr/>
              </a:pPr>
              <a:r>
                <a:rPr lang="zh-CN" altLang="en-US" sz="1600" b="1"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单击此处添加标题文本</a:t>
              </a:r>
            </a:p>
          </p:txBody>
        </p:sp>
        <p:sp>
          <p:nvSpPr>
            <p:cNvPr id="12" name="TextBox 8">
              <a:extLst>
                <a:ext uri="{FF2B5EF4-FFF2-40B4-BE49-F238E27FC236}">
                  <a16:creationId xmlns:a16="http://schemas.microsoft.com/office/drawing/2014/main" id="{DDCF2D34-1416-AD0A-391E-8F67B5726484}"/>
                </a:ext>
              </a:extLst>
            </p:cNvPr>
            <p:cNvSpPr txBox="1">
              <a:spLocks/>
            </p:cNvSpPr>
            <p:nvPr/>
          </p:nvSpPr>
          <p:spPr bwMode="auto">
            <a:xfrm>
              <a:off x="4853413" y="1902567"/>
              <a:ext cx="2419350" cy="1536516"/>
            </a:xfrm>
            <a:prstGeom prst="rect">
              <a:avLst/>
            </a:prstGeom>
            <a:noFill/>
            <a:scene3d>
              <a:camera prst="orthographicFront">
                <a:rot lat="0" lon="0" rev="0"/>
              </a:camera>
              <a:lightRig rig="threePt" dir="t"/>
            </a:scene3d>
            <a:sp3d prstMaterial="matte">
              <a:bevelT w="1270" h="1270"/>
            </a:sp3d>
          </p:spPr>
          <p:txBody>
            <a:bodyPr wrap="none" lIns="0" tIns="0" rIns="0" bIns="0" anchor="t" anchorCtr="0">
              <a:prstTxWarp prst="textArchUp">
                <a:avLst/>
              </a:prstTxWarp>
              <a:normAutofit/>
              <a:sp3d contourW="12700"/>
            </a:bodyPr>
            <a:lstStyle/>
            <a:p>
              <a:pPr algn="ctr" latinLnBrk="0">
                <a:buClr>
                  <a:prstClr val="white"/>
                </a:buClr>
                <a:defRPr/>
              </a:pPr>
              <a:r>
                <a:rPr lang="zh-CN" altLang="en-US" sz="1600" b="1"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单击此处添加标题文本</a:t>
              </a:r>
            </a:p>
          </p:txBody>
        </p:sp>
      </p:grpSp>
      <p:pic>
        <p:nvPicPr>
          <p:cNvPr id="28" name="图形 27" descr="靶心 纯色填充">
            <a:extLst>
              <a:ext uri="{FF2B5EF4-FFF2-40B4-BE49-F238E27FC236}">
                <a16:creationId xmlns:a16="http://schemas.microsoft.com/office/drawing/2014/main" id="{A5F3B34B-846F-9507-5327-F5B9FA9C46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20415" y="2853415"/>
            <a:ext cx="1151170" cy="1151170"/>
          </a:xfrm>
          <a:prstGeom prst="rect">
            <a:avLst/>
          </a:prstGeom>
        </p:spPr>
      </p:pic>
      <p:grpSp>
        <p:nvGrpSpPr>
          <p:cNvPr id="29" name="组合 28">
            <a:extLst>
              <a:ext uri="{FF2B5EF4-FFF2-40B4-BE49-F238E27FC236}">
                <a16:creationId xmlns:a16="http://schemas.microsoft.com/office/drawing/2014/main" id="{89B29261-C589-1571-9EC3-9607C87B4B11}"/>
              </a:ext>
            </a:extLst>
          </p:cNvPr>
          <p:cNvGrpSpPr/>
          <p:nvPr/>
        </p:nvGrpSpPr>
        <p:grpSpPr>
          <a:xfrm>
            <a:off x="7960557" y="1505952"/>
            <a:ext cx="3099329" cy="932371"/>
            <a:chOff x="3928843" y="2995773"/>
            <a:chExt cx="3099329" cy="932371"/>
          </a:xfrm>
        </p:grpSpPr>
        <p:sp>
          <p:nvSpPr>
            <p:cNvPr id="30" name="文本框 29">
              <a:extLst>
                <a:ext uri="{FF2B5EF4-FFF2-40B4-BE49-F238E27FC236}">
                  <a16:creationId xmlns:a16="http://schemas.microsoft.com/office/drawing/2014/main" id="{2366F912-DDF0-41BE-91B3-2B0F8BD94C86}"/>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1" name="文本框 30">
              <a:extLst>
                <a:ext uri="{FF2B5EF4-FFF2-40B4-BE49-F238E27FC236}">
                  <a16:creationId xmlns:a16="http://schemas.microsoft.com/office/drawing/2014/main" id="{E4FC7EA5-816E-F18A-2353-27935DF5FD60}"/>
                </a:ext>
              </a:extLst>
            </p:cNvPr>
            <p:cNvSpPr txBox="1"/>
            <p:nvPr/>
          </p:nvSpPr>
          <p:spPr>
            <a:xfrm>
              <a:off x="3928843" y="3404667"/>
              <a:ext cx="3099329"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2" name="组合 31">
            <a:extLst>
              <a:ext uri="{FF2B5EF4-FFF2-40B4-BE49-F238E27FC236}">
                <a16:creationId xmlns:a16="http://schemas.microsoft.com/office/drawing/2014/main" id="{A19E2FB2-0959-653B-1BD1-92D79A29337C}"/>
              </a:ext>
            </a:extLst>
          </p:cNvPr>
          <p:cNvGrpSpPr/>
          <p:nvPr/>
        </p:nvGrpSpPr>
        <p:grpSpPr>
          <a:xfrm>
            <a:off x="7960557" y="4381570"/>
            <a:ext cx="3099329" cy="932371"/>
            <a:chOff x="3928843" y="2995773"/>
            <a:chExt cx="3099329" cy="932371"/>
          </a:xfrm>
        </p:grpSpPr>
        <p:sp>
          <p:nvSpPr>
            <p:cNvPr id="33" name="文本框 32">
              <a:extLst>
                <a:ext uri="{FF2B5EF4-FFF2-40B4-BE49-F238E27FC236}">
                  <a16:creationId xmlns:a16="http://schemas.microsoft.com/office/drawing/2014/main" id="{78B95689-4D9E-7D26-D645-792711C6227D}"/>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4" name="文本框 33">
              <a:extLst>
                <a:ext uri="{FF2B5EF4-FFF2-40B4-BE49-F238E27FC236}">
                  <a16:creationId xmlns:a16="http://schemas.microsoft.com/office/drawing/2014/main" id="{5C8726F1-FBF8-E83C-2FDD-A2FE4BBB3CB6}"/>
                </a:ext>
              </a:extLst>
            </p:cNvPr>
            <p:cNvSpPr txBox="1"/>
            <p:nvPr/>
          </p:nvSpPr>
          <p:spPr>
            <a:xfrm>
              <a:off x="3928843" y="3404667"/>
              <a:ext cx="3099329" cy="523477"/>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5" name="组合 34">
            <a:extLst>
              <a:ext uri="{FF2B5EF4-FFF2-40B4-BE49-F238E27FC236}">
                <a16:creationId xmlns:a16="http://schemas.microsoft.com/office/drawing/2014/main" id="{14E3FC4C-FDCD-E617-49B3-EAB2F8DB3DA8}"/>
              </a:ext>
            </a:extLst>
          </p:cNvPr>
          <p:cNvGrpSpPr/>
          <p:nvPr/>
        </p:nvGrpSpPr>
        <p:grpSpPr>
          <a:xfrm>
            <a:off x="1213996" y="1505952"/>
            <a:ext cx="3099330" cy="932371"/>
            <a:chOff x="3928843" y="2995773"/>
            <a:chExt cx="3099330" cy="932371"/>
          </a:xfrm>
        </p:grpSpPr>
        <p:sp>
          <p:nvSpPr>
            <p:cNvPr id="36" name="文本框 35">
              <a:extLst>
                <a:ext uri="{FF2B5EF4-FFF2-40B4-BE49-F238E27FC236}">
                  <a16:creationId xmlns:a16="http://schemas.microsoft.com/office/drawing/2014/main" id="{C1440850-41E4-EF0E-D303-79384A605652}"/>
                </a:ext>
              </a:extLst>
            </p:cNvPr>
            <p:cNvSpPr txBox="1"/>
            <p:nvPr/>
          </p:nvSpPr>
          <p:spPr>
            <a:xfrm>
              <a:off x="5331717"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7" name="文本框 36">
              <a:extLst>
                <a:ext uri="{FF2B5EF4-FFF2-40B4-BE49-F238E27FC236}">
                  <a16:creationId xmlns:a16="http://schemas.microsoft.com/office/drawing/2014/main" id="{53065D8A-C194-6A51-98B9-B774F535AFAE}"/>
                </a:ext>
              </a:extLst>
            </p:cNvPr>
            <p:cNvSpPr txBox="1"/>
            <p:nvPr/>
          </p:nvSpPr>
          <p:spPr>
            <a:xfrm>
              <a:off x="3928843" y="3404667"/>
              <a:ext cx="3099329" cy="523477"/>
            </a:xfrm>
            <a:prstGeom prst="rect">
              <a:avLst/>
            </a:prstGeom>
            <a:noFill/>
          </p:spPr>
          <p:txBody>
            <a:bodyPr wrap="square" rtlCol="0">
              <a:spAutoFit/>
            </a:bodyPr>
            <a:lstStyle/>
            <a:p>
              <a:pPr algn="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8" name="组合 37">
            <a:extLst>
              <a:ext uri="{FF2B5EF4-FFF2-40B4-BE49-F238E27FC236}">
                <a16:creationId xmlns:a16="http://schemas.microsoft.com/office/drawing/2014/main" id="{AABFB686-8080-9D16-3266-BFAF28D4458F}"/>
              </a:ext>
            </a:extLst>
          </p:cNvPr>
          <p:cNvGrpSpPr/>
          <p:nvPr/>
        </p:nvGrpSpPr>
        <p:grpSpPr>
          <a:xfrm>
            <a:off x="1213996" y="4381570"/>
            <a:ext cx="3099330" cy="932371"/>
            <a:chOff x="3928843" y="2995773"/>
            <a:chExt cx="3099330" cy="932371"/>
          </a:xfrm>
        </p:grpSpPr>
        <p:sp>
          <p:nvSpPr>
            <p:cNvPr id="39" name="文本框 38">
              <a:extLst>
                <a:ext uri="{FF2B5EF4-FFF2-40B4-BE49-F238E27FC236}">
                  <a16:creationId xmlns:a16="http://schemas.microsoft.com/office/drawing/2014/main" id="{6D6025A1-6CF9-887A-E3A5-592E17E7EDE6}"/>
                </a:ext>
              </a:extLst>
            </p:cNvPr>
            <p:cNvSpPr txBox="1"/>
            <p:nvPr/>
          </p:nvSpPr>
          <p:spPr>
            <a:xfrm>
              <a:off x="5331717"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0" name="文本框 39">
              <a:extLst>
                <a:ext uri="{FF2B5EF4-FFF2-40B4-BE49-F238E27FC236}">
                  <a16:creationId xmlns:a16="http://schemas.microsoft.com/office/drawing/2014/main" id="{F8D1B3F1-8B8F-0F6F-E890-5A9509F8B29F}"/>
                </a:ext>
              </a:extLst>
            </p:cNvPr>
            <p:cNvSpPr txBox="1"/>
            <p:nvPr/>
          </p:nvSpPr>
          <p:spPr>
            <a:xfrm>
              <a:off x="3928843" y="3404667"/>
              <a:ext cx="3099329" cy="523477"/>
            </a:xfrm>
            <a:prstGeom prst="rect">
              <a:avLst/>
            </a:prstGeom>
            <a:noFill/>
          </p:spPr>
          <p:txBody>
            <a:bodyPr wrap="square" rtlCol="0">
              <a:spAutoFit/>
            </a:bodyPr>
            <a:lstStyle/>
            <a:p>
              <a:pPr algn="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35687803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57CDA262-AAE8-CCF3-6010-379DDE008970}"/>
              </a:ext>
            </a:extLst>
          </p:cNvPr>
          <p:cNvGrpSpPr/>
          <p:nvPr/>
        </p:nvGrpSpPr>
        <p:grpSpPr>
          <a:xfrm>
            <a:off x="1235075" y="1342732"/>
            <a:ext cx="9721850" cy="3014980"/>
            <a:chOff x="1235075" y="1589475"/>
            <a:chExt cx="8527582" cy="3014980"/>
          </a:xfrm>
        </p:grpSpPr>
        <p:pic>
          <p:nvPicPr>
            <p:cNvPr id="3" name="图片 2">
              <a:extLst>
                <a:ext uri="{FF2B5EF4-FFF2-40B4-BE49-F238E27FC236}">
                  <a16:creationId xmlns:a16="http://schemas.microsoft.com/office/drawing/2014/main" id="{4A47C609-FD92-7BF6-D406-51BF77B7B2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22134" y="1589475"/>
              <a:ext cx="2840523" cy="2997200"/>
            </a:xfrm>
            <a:prstGeom prst="rect">
              <a:avLst/>
            </a:prstGeom>
          </p:spPr>
        </p:pic>
        <p:pic>
          <p:nvPicPr>
            <p:cNvPr id="5" name="图片 4">
              <a:extLst>
                <a:ext uri="{FF2B5EF4-FFF2-40B4-BE49-F238E27FC236}">
                  <a16:creationId xmlns:a16="http://schemas.microsoft.com/office/drawing/2014/main" id="{79A50BFE-CF3E-A0B8-CF4C-EF0802EAB5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27237" y="1589475"/>
              <a:ext cx="2828290" cy="2997200"/>
            </a:xfrm>
            <a:prstGeom prst="rect">
              <a:avLst/>
            </a:prstGeom>
          </p:spPr>
        </p:pic>
        <p:pic>
          <p:nvPicPr>
            <p:cNvPr id="10" name="图片 9">
              <a:extLst>
                <a:ext uri="{FF2B5EF4-FFF2-40B4-BE49-F238E27FC236}">
                  <a16:creationId xmlns:a16="http://schemas.microsoft.com/office/drawing/2014/main" id="{E8882A87-489B-5329-BFA4-196D60088F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35075" y="1589475"/>
              <a:ext cx="2708910" cy="3014980"/>
            </a:xfrm>
            <a:prstGeom prst="rect">
              <a:avLst/>
            </a:prstGeom>
          </p:spPr>
        </p:pic>
      </p:grpSp>
      <p:sp>
        <p:nvSpPr>
          <p:cNvPr id="12" name="矩形: 对角圆角 11">
            <a:extLst>
              <a:ext uri="{FF2B5EF4-FFF2-40B4-BE49-F238E27FC236}">
                <a16:creationId xmlns:a16="http://schemas.microsoft.com/office/drawing/2014/main" id="{1486EC50-5ADB-7665-2F81-05DDE4729CAD}"/>
              </a:ext>
            </a:extLst>
          </p:cNvPr>
          <p:cNvSpPr/>
          <p:nvPr/>
        </p:nvSpPr>
        <p:spPr>
          <a:xfrm>
            <a:off x="1030513" y="3374573"/>
            <a:ext cx="2394857" cy="624114"/>
          </a:xfrm>
          <a:prstGeom prst="round2Diag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13D567A-D06B-E15A-08CC-1E77D1D9274C}"/>
              </a:ext>
            </a:extLst>
          </p:cNvPr>
          <p:cNvSpPr txBox="1"/>
          <p:nvPr/>
        </p:nvSpPr>
        <p:spPr>
          <a:xfrm>
            <a:off x="1443111" y="3501964"/>
            <a:ext cx="1569660" cy="369332"/>
          </a:xfrm>
          <a:prstGeom prst="rect">
            <a:avLst/>
          </a:prstGeom>
          <a:noFill/>
        </p:spPr>
        <p:txBody>
          <a:bodyPr wrap="none" rtlCol="0">
            <a:spAutoFit/>
          </a:bodyPr>
          <a:lstStyle/>
          <a:p>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添加描述文本</a:t>
            </a:r>
          </a:p>
        </p:txBody>
      </p:sp>
      <p:sp>
        <p:nvSpPr>
          <p:cNvPr id="14" name="矩形: 对角圆角 13">
            <a:extLst>
              <a:ext uri="{FF2B5EF4-FFF2-40B4-BE49-F238E27FC236}">
                <a16:creationId xmlns:a16="http://schemas.microsoft.com/office/drawing/2014/main" id="{03C6D604-C5F9-7F17-4E93-ECF44BF4CDAF}"/>
              </a:ext>
            </a:extLst>
          </p:cNvPr>
          <p:cNvSpPr/>
          <p:nvPr/>
        </p:nvSpPr>
        <p:spPr>
          <a:xfrm>
            <a:off x="4198740" y="3374573"/>
            <a:ext cx="2394857" cy="624114"/>
          </a:xfrm>
          <a:prstGeom prst="round2Diag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1F324D0-CE96-2895-C6FF-D3E8F95167F4}"/>
              </a:ext>
            </a:extLst>
          </p:cNvPr>
          <p:cNvSpPr txBox="1"/>
          <p:nvPr/>
        </p:nvSpPr>
        <p:spPr>
          <a:xfrm>
            <a:off x="4611338" y="3501964"/>
            <a:ext cx="1569660" cy="369332"/>
          </a:xfrm>
          <a:prstGeom prst="rect">
            <a:avLst/>
          </a:prstGeom>
          <a:noFill/>
        </p:spPr>
        <p:txBody>
          <a:bodyPr wrap="none" rtlCol="0">
            <a:spAutoFit/>
          </a:bodyPr>
          <a:lstStyle/>
          <a:p>
            <a:r>
              <a:rPr lang="zh-CN" altLang="en-US"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添加描述文本</a:t>
            </a:r>
          </a:p>
        </p:txBody>
      </p:sp>
      <p:sp>
        <p:nvSpPr>
          <p:cNvPr id="16" name="矩形: 对角圆角 15">
            <a:extLst>
              <a:ext uri="{FF2B5EF4-FFF2-40B4-BE49-F238E27FC236}">
                <a16:creationId xmlns:a16="http://schemas.microsoft.com/office/drawing/2014/main" id="{B5515072-E224-4F1F-3E90-A056B29686FC}"/>
              </a:ext>
            </a:extLst>
          </p:cNvPr>
          <p:cNvSpPr/>
          <p:nvPr/>
        </p:nvSpPr>
        <p:spPr>
          <a:xfrm>
            <a:off x="7512110" y="3374573"/>
            <a:ext cx="2394857" cy="624114"/>
          </a:xfrm>
          <a:prstGeom prst="round2Diag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B79596F9-450E-7777-5480-00B0F8700F68}"/>
              </a:ext>
            </a:extLst>
          </p:cNvPr>
          <p:cNvSpPr txBox="1"/>
          <p:nvPr/>
        </p:nvSpPr>
        <p:spPr>
          <a:xfrm>
            <a:off x="7924708" y="3501964"/>
            <a:ext cx="1569660" cy="369332"/>
          </a:xfrm>
          <a:prstGeom prst="rect">
            <a:avLst/>
          </a:prstGeom>
          <a:noFill/>
        </p:spPr>
        <p:txBody>
          <a:bodyPr wrap="none" rtlCol="0">
            <a:spAutoFit/>
          </a:bodyPr>
          <a:lstStyle/>
          <a:p>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添加描述文本</a:t>
            </a:r>
          </a:p>
        </p:txBody>
      </p:sp>
      <p:sp>
        <p:nvSpPr>
          <p:cNvPr id="21" name="文本框 20">
            <a:extLst>
              <a:ext uri="{FF2B5EF4-FFF2-40B4-BE49-F238E27FC236}">
                <a16:creationId xmlns:a16="http://schemas.microsoft.com/office/drawing/2014/main" id="{5F54A782-0D59-F43A-921A-BFC06C516EED}"/>
              </a:ext>
            </a:extLst>
          </p:cNvPr>
          <p:cNvSpPr txBox="1"/>
          <p:nvPr/>
        </p:nvSpPr>
        <p:spPr>
          <a:xfrm>
            <a:off x="1533938" y="4485103"/>
            <a:ext cx="9124123" cy="1033360"/>
          </a:xfrm>
          <a:prstGeom prst="rect">
            <a:avLst/>
          </a:prstGeom>
          <a:noFill/>
        </p:spPr>
        <p:txBody>
          <a:bodyPr wrap="square">
            <a:spAutoFit/>
          </a:bodyPr>
          <a:lstStyle>
            <a:defPPr>
              <a:defRPr lang="en-US"/>
            </a:defPPr>
            <a:lvl1pPr algn="ctr">
              <a:lnSpc>
                <a:spcPct val="150000"/>
              </a:lnSpc>
              <a:defRPr sz="140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dirty="0"/>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320412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28" name="椭圆 27">
            <a:extLst>
              <a:ext uri="{FF2B5EF4-FFF2-40B4-BE49-F238E27FC236}">
                <a16:creationId xmlns:a16="http://schemas.microsoft.com/office/drawing/2014/main" id="{3AC8F1D8-5D0A-11B8-8ED8-71B8D0721BFB}"/>
              </a:ext>
            </a:extLst>
          </p:cNvPr>
          <p:cNvSpPr/>
          <p:nvPr/>
        </p:nvSpPr>
        <p:spPr>
          <a:xfrm>
            <a:off x="5286481" y="2369889"/>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9604BB9F-F75F-CEA2-C210-1F0342D3F97A}"/>
              </a:ext>
            </a:extLst>
          </p:cNvPr>
          <p:cNvSpPr/>
          <p:nvPr/>
        </p:nvSpPr>
        <p:spPr>
          <a:xfrm>
            <a:off x="5589029" y="698328"/>
            <a:ext cx="2020668" cy="202066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9">
            <a:extLst>
              <a:ext uri="{FF2B5EF4-FFF2-40B4-BE49-F238E27FC236}">
                <a16:creationId xmlns:a16="http://schemas.microsoft.com/office/drawing/2014/main" id="{C5090D50-B554-4D07-A1AF-DB14CB97B158}"/>
              </a:ext>
            </a:extLst>
          </p:cNvPr>
          <p:cNvSpPr txBox="1"/>
          <p:nvPr/>
        </p:nvSpPr>
        <p:spPr>
          <a:xfrm>
            <a:off x="5589029" y="923832"/>
            <a:ext cx="2020668"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96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03</a:t>
            </a: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968741" y="2944500"/>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9" name="文本框 8">
            <a:extLst>
              <a:ext uri="{FF2B5EF4-FFF2-40B4-BE49-F238E27FC236}">
                <a16:creationId xmlns:a16="http://schemas.microsoft.com/office/drawing/2014/main" id="{9C5B1CD0-7FB5-0A9F-BC22-669E34661E6D}"/>
              </a:ext>
            </a:extLst>
          </p:cNvPr>
          <p:cNvSpPr txBox="1"/>
          <p:nvPr/>
        </p:nvSpPr>
        <p:spPr>
          <a:xfrm>
            <a:off x="4130158" y="3843056"/>
            <a:ext cx="4987672" cy="710194"/>
          </a:xfrm>
          <a:prstGeom prst="rect">
            <a:avLst/>
          </a:prstGeom>
          <a:noFill/>
        </p:spPr>
        <p:txBody>
          <a:bodyPr wrap="square">
            <a:spAutoFit/>
          </a:bodyPr>
          <a:lstStyle/>
          <a:p>
            <a:pPr algn="ctr">
              <a:lnSpc>
                <a:spcPct val="150000"/>
              </a:lnSpc>
            </a:pPr>
            <a:r>
              <a:rPr lang="en-US" altLang="zh-CN"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模板网，幻灯片演示模板及素材免费下载！</a:t>
            </a:r>
          </a:p>
          <a:p>
            <a:pPr algn="ctr">
              <a:lnSpc>
                <a:spcPct val="150000"/>
              </a:lnSpc>
            </a:pPr>
            <a:r>
              <a:rPr lang="en-US" altLang="zh-CN"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唯一访问网址：</a:t>
            </a:r>
            <a:r>
              <a:rPr lang="en-US" altLang="zh-CN"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a:t>
            </a:r>
            <a:endPar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extLst>
      <p:ext uri="{BB962C8B-B14F-4D97-AF65-F5344CB8AC3E}">
        <p14:creationId xmlns:p14="http://schemas.microsoft.com/office/powerpoint/2010/main" val="1701184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ṧlíḓe">
            <a:extLst>
              <a:ext uri="{FF2B5EF4-FFF2-40B4-BE49-F238E27FC236}">
                <a16:creationId xmlns:a16="http://schemas.microsoft.com/office/drawing/2014/main" id="{27324468-A304-F058-D2E5-02749FB77EF1}"/>
              </a:ext>
            </a:extLst>
          </p:cNvPr>
          <p:cNvSpPr/>
          <p:nvPr/>
        </p:nvSpPr>
        <p:spPr>
          <a:xfrm>
            <a:off x="1235075" y="1350959"/>
            <a:ext cx="3132353" cy="1930404"/>
          </a:xfrm>
          <a:prstGeom prst="rect">
            <a:avLst/>
          </a:prstGeom>
          <a:solidFill>
            <a:schemeClr val="bg1"/>
          </a:solidFill>
          <a:ln w="25400">
            <a:solidFill>
              <a:srgbClr val="154FD6"/>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tx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 name="ïšlîḑè">
            <a:extLst>
              <a:ext uri="{FF2B5EF4-FFF2-40B4-BE49-F238E27FC236}">
                <a16:creationId xmlns:a16="http://schemas.microsoft.com/office/drawing/2014/main" id="{F5CF7355-193D-6778-F734-CAB223C4C744}"/>
              </a:ext>
            </a:extLst>
          </p:cNvPr>
          <p:cNvSpPr/>
          <p:nvPr/>
        </p:nvSpPr>
        <p:spPr>
          <a:xfrm>
            <a:off x="4529823" y="1350959"/>
            <a:ext cx="3132353" cy="1930404"/>
          </a:xfrm>
          <a:prstGeom prst="rect">
            <a:avLst/>
          </a:prstGeom>
          <a:solidFill>
            <a:srgbClr val="154FD6"/>
          </a:solidFill>
          <a:ln w="25400">
            <a:solidFill>
              <a:srgbClr val="154FD6"/>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7" name="îṡḷiḑè">
            <a:extLst>
              <a:ext uri="{FF2B5EF4-FFF2-40B4-BE49-F238E27FC236}">
                <a16:creationId xmlns:a16="http://schemas.microsoft.com/office/drawing/2014/main" id="{ABD8EFAE-0FA5-C5BE-79BD-F503569CA93D}"/>
              </a:ext>
            </a:extLst>
          </p:cNvPr>
          <p:cNvSpPr/>
          <p:nvPr/>
        </p:nvSpPr>
        <p:spPr>
          <a:xfrm>
            <a:off x="7824572" y="1350959"/>
            <a:ext cx="3132353" cy="1930404"/>
          </a:xfrm>
          <a:prstGeom prst="rect">
            <a:avLst/>
          </a:prstGeom>
          <a:solidFill>
            <a:schemeClr val="bg1"/>
          </a:solidFill>
          <a:ln w="25400">
            <a:solidFill>
              <a:srgbClr val="154FD6"/>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4" name="îšliďê">
            <a:extLst>
              <a:ext uri="{FF2B5EF4-FFF2-40B4-BE49-F238E27FC236}">
                <a16:creationId xmlns:a16="http://schemas.microsoft.com/office/drawing/2014/main" id="{99B0B664-6FED-65C7-3D12-32A9290D59DA}"/>
              </a:ext>
            </a:extLst>
          </p:cNvPr>
          <p:cNvSpPr/>
          <p:nvPr/>
        </p:nvSpPr>
        <p:spPr>
          <a:xfrm>
            <a:off x="1235075" y="3442417"/>
            <a:ext cx="3132353" cy="1930404"/>
          </a:xfrm>
          <a:prstGeom prst="rect">
            <a:avLst/>
          </a:prstGeom>
          <a:solidFill>
            <a:srgbClr val="154FD6"/>
          </a:solidFill>
          <a:ln w="25400">
            <a:solidFill>
              <a:srgbClr val="154FD6"/>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9" name="ïSľíḋê">
            <a:extLst>
              <a:ext uri="{FF2B5EF4-FFF2-40B4-BE49-F238E27FC236}">
                <a16:creationId xmlns:a16="http://schemas.microsoft.com/office/drawing/2014/main" id="{D3DBAD8D-B527-D950-6CBE-86D29F832178}"/>
              </a:ext>
            </a:extLst>
          </p:cNvPr>
          <p:cNvSpPr/>
          <p:nvPr/>
        </p:nvSpPr>
        <p:spPr>
          <a:xfrm>
            <a:off x="4529823" y="3442417"/>
            <a:ext cx="3132353" cy="1930404"/>
          </a:xfrm>
          <a:prstGeom prst="rect">
            <a:avLst/>
          </a:prstGeom>
          <a:solidFill>
            <a:schemeClr val="bg1"/>
          </a:solidFill>
          <a:ln w="25400">
            <a:solidFill>
              <a:srgbClr val="154FD6"/>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4" name="îṩľîḋè">
            <a:extLst>
              <a:ext uri="{FF2B5EF4-FFF2-40B4-BE49-F238E27FC236}">
                <a16:creationId xmlns:a16="http://schemas.microsoft.com/office/drawing/2014/main" id="{E423A08B-8C0F-E05D-2FE5-00B22B8F0E08}"/>
              </a:ext>
            </a:extLst>
          </p:cNvPr>
          <p:cNvSpPr/>
          <p:nvPr/>
        </p:nvSpPr>
        <p:spPr>
          <a:xfrm>
            <a:off x="7824572" y="3442417"/>
            <a:ext cx="3132353" cy="1930404"/>
          </a:xfrm>
          <a:prstGeom prst="rect">
            <a:avLst/>
          </a:prstGeom>
          <a:solidFill>
            <a:srgbClr val="154FD6"/>
          </a:solidFill>
          <a:ln w="25400">
            <a:solidFill>
              <a:srgbClr val="154FD6"/>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47">
            <a:extLst>
              <a:ext uri="{FF2B5EF4-FFF2-40B4-BE49-F238E27FC236}">
                <a16:creationId xmlns:a16="http://schemas.microsoft.com/office/drawing/2014/main" id="{CC2B35B3-BB7D-2161-B33E-0FA56CB159E3}"/>
              </a:ext>
            </a:extLst>
          </p:cNvPr>
          <p:cNvGrpSpPr/>
          <p:nvPr/>
        </p:nvGrpSpPr>
        <p:grpSpPr>
          <a:xfrm>
            <a:off x="4709920" y="4050936"/>
            <a:ext cx="2772160" cy="1206484"/>
            <a:chOff x="3624780" y="2412339"/>
            <a:chExt cx="2772160" cy="1206484"/>
          </a:xfrm>
        </p:grpSpPr>
        <p:sp>
          <p:nvSpPr>
            <p:cNvPr id="31" name="文本框 30">
              <a:extLst>
                <a:ext uri="{FF2B5EF4-FFF2-40B4-BE49-F238E27FC236}">
                  <a16:creationId xmlns:a16="http://schemas.microsoft.com/office/drawing/2014/main" id="{03168D19-A4D8-DBF6-8890-E348E41E8282}"/>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标题文字添加</a:t>
              </a:r>
            </a:p>
          </p:txBody>
        </p:sp>
        <p:sp>
          <p:nvSpPr>
            <p:cNvPr id="32" name="文本框 31">
              <a:extLst>
                <a:ext uri="{FF2B5EF4-FFF2-40B4-BE49-F238E27FC236}">
                  <a16:creationId xmlns:a16="http://schemas.microsoft.com/office/drawing/2014/main" id="{AF2252BB-D1D2-DF76-F827-1A505854E670}"/>
                </a:ext>
              </a:extLst>
            </p:cNvPr>
            <p:cNvSpPr txBox="1"/>
            <p:nvPr/>
          </p:nvSpPr>
          <p:spPr>
            <a:xfrm>
              <a:off x="3624780" y="2750893"/>
              <a:ext cx="2772160"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用户可以在投影仪或者计算机上进行演示也可以将演示文稿打印出来制作成胶片</a:t>
              </a:r>
            </a:p>
          </p:txBody>
        </p:sp>
      </p:grpSp>
      <p:sp>
        <p:nvSpPr>
          <p:cNvPr id="38" name="waving-flag_16212">
            <a:extLst>
              <a:ext uri="{FF2B5EF4-FFF2-40B4-BE49-F238E27FC236}">
                <a16:creationId xmlns:a16="http://schemas.microsoft.com/office/drawing/2014/main" id="{529AEE9E-9EDE-F9BC-7585-478705CC9972}"/>
              </a:ext>
            </a:extLst>
          </p:cNvPr>
          <p:cNvSpPr>
            <a:spLocks noChangeAspect="1"/>
          </p:cNvSpPr>
          <p:nvPr/>
        </p:nvSpPr>
        <p:spPr bwMode="auto">
          <a:xfrm>
            <a:off x="3633563" y="1582700"/>
            <a:ext cx="453610" cy="474856"/>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154FD6"/>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9" name="waving-flag_16212">
            <a:extLst>
              <a:ext uri="{FF2B5EF4-FFF2-40B4-BE49-F238E27FC236}">
                <a16:creationId xmlns:a16="http://schemas.microsoft.com/office/drawing/2014/main" id="{EF05DD81-949E-6A93-2FF5-D159A827F581}"/>
              </a:ext>
            </a:extLst>
          </p:cNvPr>
          <p:cNvSpPr>
            <a:spLocks noChangeAspect="1"/>
          </p:cNvSpPr>
          <p:nvPr/>
        </p:nvSpPr>
        <p:spPr bwMode="auto">
          <a:xfrm>
            <a:off x="6968441" y="1525876"/>
            <a:ext cx="474855" cy="456822"/>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0" name="waving-flag_16212">
            <a:extLst>
              <a:ext uri="{FF2B5EF4-FFF2-40B4-BE49-F238E27FC236}">
                <a16:creationId xmlns:a16="http://schemas.microsoft.com/office/drawing/2014/main" id="{23231149-DB50-2657-54EA-9066E8867402}"/>
              </a:ext>
            </a:extLst>
          </p:cNvPr>
          <p:cNvSpPr>
            <a:spLocks noChangeAspect="1"/>
          </p:cNvSpPr>
          <p:nvPr/>
        </p:nvSpPr>
        <p:spPr bwMode="auto">
          <a:xfrm>
            <a:off x="10296321" y="1561024"/>
            <a:ext cx="474855" cy="472796"/>
          </a:xfrm>
          <a:custGeom>
            <a:avLst/>
            <a:gdLst>
              <a:gd name="connsiteX0" fmla="*/ 251028 w 602469"/>
              <a:gd name="connsiteY0" fmla="*/ 37801 h 599857"/>
              <a:gd name="connsiteX1" fmla="*/ 268719 w 602469"/>
              <a:gd name="connsiteY1" fmla="*/ 43054 h 599857"/>
              <a:gd name="connsiteX2" fmla="*/ 276848 w 602469"/>
              <a:gd name="connsiteY2" fmla="*/ 60723 h 599857"/>
              <a:gd name="connsiteX3" fmla="*/ 276848 w 602469"/>
              <a:gd name="connsiteY3" fmla="*/ 332439 h 599857"/>
              <a:gd name="connsiteX4" fmla="*/ 538873 w 602469"/>
              <a:gd name="connsiteY4" fmla="*/ 332439 h 599857"/>
              <a:gd name="connsiteX5" fmla="*/ 556086 w 602469"/>
              <a:gd name="connsiteY5" fmla="*/ 340557 h 599857"/>
              <a:gd name="connsiteX6" fmla="*/ 561824 w 602469"/>
              <a:gd name="connsiteY6" fmla="*/ 358703 h 599857"/>
              <a:gd name="connsiteX7" fmla="*/ 282585 w 602469"/>
              <a:gd name="connsiteY7" fmla="*/ 599857 h 599857"/>
              <a:gd name="connsiteX8" fmla="*/ 0 w 602469"/>
              <a:gd name="connsiteY8" fmla="*/ 317635 h 599857"/>
              <a:gd name="connsiteX9" fmla="*/ 251028 w 602469"/>
              <a:gd name="connsiteY9" fmla="*/ 37801 h 599857"/>
              <a:gd name="connsiteX10" fmla="*/ 326597 w 602469"/>
              <a:gd name="connsiteY10" fmla="*/ 92 h 599857"/>
              <a:gd name="connsiteX11" fmla="*/ 602469 w 602469"/>
              <a:gd name="connsiteY11" fmla="*/ 284713 h 599857"/>
              <a:gd name="connsiteX12" fmla="*/ 598644 w 602469"/>
              <a:gd name="connsiteY12" fmla="*/ 293787 h 599857"/>
              <a:gd name="connsiteX13" fmla="*/ 589560 w 602469"/>
              <a:gd name="connsiteY13" fmla="*/ 297607 h 599857"/>
              <a:gd name="connsiteX14" fmla="*/ 313210 w 602469"/>
              <a:gd name="connsiteY14" fmla="*/ 298085 h 599857"/>
              <a:gd name="connsiteX15" fmla="*/ 313210 w 602469"/>
              <a:gd name="connsiteY15" fmla="*/ 12508 h 599857"/>
              <a:gd name="connsiteX16" fmla="*/ 317035 w 602469"/>
              <a:gd name="connsiteY16" fmla="*/ 3434 h 599857"/>
              <a:gd name="connsiteX17" fmla="*/ 326597 w 602469"/>
              <a:gd name="connsiteY17" fmla="*/ 92 h 59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2469" h="599857">
                <a:moveTo>
                  <a:pt x="251028" y="37801"/>
                </a:moveTo>
                <a:cubicBezTo>
                  <a:pt x="257244" y="36846"/>
                  <a:pt x="263938" y="38756"/>
                  <a:pt x="268719" y="43054"/>
                </a:cubicBezTo>
                <a:cubicBezTo>
                  <a:pt x="273979" y="47829"/>
                  <a:pt x="276848" y="54037"/>
                  <a:pt x="276848" y="60723"/>
                </a:cubicBezTo>
                <a:lnTo>
                  <a:pt x="276848" y="332439"/>
                </a:lnTo>
                <a:lnTo>
                  <a:pt x="538873" y="332439"/>
                </a:lnTo>
                <a:cubicBezTo>
                  <a:pt x="545567" y="332439"/>
                  <a:pt x="551783" y="335304"/>
                  <a:pt x="556086" y="340557"/>
                </a:cubicBezTo>
                <a:cubicBezTo>
                  <a:pt x="560867" y="345332"/>
                  <a:pt x="562780" y="352018"/>
                  <a:pt x="561824" y="358703"/>
                </a:cubicBezTo>
                <a:cubicBezTo>
                  <a:pt x="541741" y="496232"/>
                  <a:pt x="421726" y="599857"/>
                  <a:pt x="282585" y="599857"/>
                </a:cubicBezTo>
                <a:cubicBezTo>
                  <a:pt x="126709" y="599857"/>
                  <a:pt x="0" y="473311"/>
                  <a:pt x="0" y="317635"/>
                </a:cubicBezTo>
                <a:cubicBezTo>
                  <a:pt x="0" y="174375"/>
                  <a:pt x="108061" y="53560"/>
                  <a:pt x="251028" y="37801"/>
                </a:cubicBezTo>
                <a:close/>
                <a:moveTo>
                  <a:pt x="326597" y="92"/>
                </a:moveTo>
                <a:cubicBezTo>
                  <a:pt x="479116" y="10120"/>
                  <a:pt x="597688" y="132374"/>
                  <a:pt x="602469" y="284713"/>
                </a:cubicBezTo>
                <a:cubicBezTo>
                  <a:pt x="602469" y="288056"/>
                  <a:pt x="601035" y="291399"/>
                  <a:pt x="598644" y="293787"/>
                </a:cubicBezTo>
                <a:cubicBezTo>
                  <a:pt x="596254" y="296175"/>
                  <a:pt x="592907" y="297607"/>
                  <a:pt x="589560" y="297607"/>
                </a:cubicBezTo>
                <a:lnTo>
                  <a:pt x="313210" y="298085"/>
                </a:lnTo>
                <a:lnTo>
                  <a:pt x="313210" y="12508"/>
                </a:lnTo>
                <a:cubicBezTo>
                  <a:pt x="313210" y="9165"/>
                  <a:pt x="314644" y="5822"/>
                  <a:pt x="317035" y="3434"/>
                </a:cubicBezTo>
                <a:cubicBezTo>
                  <a:pt x="319904" y="1047"/>
                  <a:pt x="323250" y="-386"/>
                  <a:pt x="326597" y="92"/>
                </a:cubicBezTo>
                <a:close/>
              </a:path>
            </a:pathLst>
          </a:custGeom>
          <a:solidFill>
            <a:srgbClr val="154FD6"/>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1" name="waving-flag_16212">
            <a:extLst>
              <a:ext uri="{FF2B5EF4-FFF2-40B4-BE49-F238E27FC236}">
                <a16:creationId xmlns:a16="http://schemas.microsoft.com/office/drawing/2014/main" id="{9794ACC4-29C1-A73B-3218-D48B54C69015}"/>
              </a:ext>
            </a:extLst>
          </p:cNvPr>
          <p:cNvSpPr>
            <a:spLocks noChangeAspect="1"/>
          </p:cNvSpPr>
          <p:nvPr/>
        </p:nvSpPr>
        <p:spPr bwMode="auto">
          <a:xfrm>
            <a:off x="3729050" y="3640699"/>
            <a:ext cx="474856" cy="47412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1409" h="600489">
                <a:moveTo>
                  <a:pt x="63148" y="143225"/>
                </a:moveTo>
                <a:lnTo>
                  <a:pt x="41620" y="160426"/>
                </a:lnTo>
                <a:lnTo>
                  <a:pt x="58843" y="171894"/>
                </a:lnTo>
                <a:lnTo>
                  <a:pt x="91853" y="171894"/>
                </a:lnTo>
                <a:lnTo>
                  <a:pt x="142085" y="163293"/>
                </a:lnTo>
                <a:lnTo>
                  <a:pt x="173659" y="214896"/>
                </a:lnTo>
                <a:lnTo>
                  <a:pt x="173659" y="262200"/>
                </a:lnTo>
                <a:lnTo>
                  <a:pt x="216715" y="320970"/>
                </a:lnTo>
                <a:lnTo>
                  <a:pt x="223891" y="320970"/>
                </a:lnTo>
                <a:lnTo>
                  <a:pt x="223891" y="299469"/>
                </a:lnTo>
                <a:lnTo>
                  <a:pt x="241113" y="335305"/>
                </a:lnTo>
                <a:lnTo>
                  <a:pt x="291345" y="345339"/>
                </a:lnTo>
                <a:lnTo>
                  <a:pt x="312873" y="368273"/>
                </a:lnTo>
                <a:lnTo>
                  <a:pt x="332966" y="374007"/>
                </a:lnTo>
                <a:lnTo>
                  <a:pt x="312873" y="417010"/>
                </a:lnTo>
                <a:lnTo>
                  <a:pt x="335836" y="457146"/>
                </a:lnTo>
                <a:cubicBezTo>
                  <a:pt x="335836" y="457146"/>
                  <a:pt x="348753" y="503016"/>
                  <a:pt x="348753" y="505883"/>
                </a:cubicBezTo>
                <a:cubicBezTo>
                  <a:pt x="348753" y="507316"/>
                  <a:pt x="335836" y="561786"/>
                  <a:pt x="335836" y="561786"/>
                </a:cubicBezTo>
                <a:lnTo>
                  <a:pt x="338707" y="597622"/>
                </a:lnTo>
                <a:cubicBezTo>
                  <a:pt x="325790" y="599056"/>
                  <a:pt x="312873" y="600489"/>
                  <a:pt x="299957" y="600489"/>
                </a:cubicBezTo>
                <a:cubicBezTo>
                  <a:pt x="134909" y="600489"/>
                  <a:pt x="0" y="465747"/>
                  <a:pt x="0" y="299469"/>
                </a:cubicBezTo>
                <a:cubicBezTo>
                  <a:pt x="0" y="244998"/>
                  <a:pt x="15787" y="193395"/>
                  <a:pt x="41620" y="148959"/>
                </a:cubicBezTo>
                <a:close/>
                <a:moveTo>
                  <a:pt x="367486" y="60233"/>
                </a:moveTo>
                <a:lnTo>
                  <a:pt x="394753" y="65966"/>
                </a:lnTo>
                <a:lnTo>
                  <a:pt x="419150" y="87465"/>
                </a:lnTo>
                <a:lnTo>
                  <a:pt x="426326" y="106098"/>
                </a:lnTo>
                <a:lnTo>
                  <a:pt x="432066" y="124731"/>
                </a:lnTo>
                <a:lnTo>
                  <a:pt x="469379" y="159130"/>
                </a:lnTo>
                <a:lnTo>
                  <a:pt x="479425" y="161996"/>
                </a:lnTo>
                <a:lnTo>
                  <a:pt x="493776" y="140497"/>
                </a:lnTo>
                <a:lnTo>
                  <a:pt x="541135" y="136197"/>
                </a:lnTo>
                <a:lnTo>
                  <a:pt x="549745" y="133331"/>
                </a:lnTo>
                <a:cubicBezTo>
                  <a:pt x="582753" y="180629"/>
                  <a:pt x="601409" y="237961"/>
                  <a:pt x="601409" y="299592"/>
                </a:cubicBezTo>
                <a:cubicBezTo>
                  <a:pt x="601409" y="441488"/>
                  <a:pt x="503822" y="560451"/>
                  <a:pt x="371791" y="591983"/>
                </a:cubicBezTo>
                <a:lnTo>
                  <a:pt x="376097" y="571917"/>
                </a:lnTo>
                <a:lnTo>
                  <a:pt x="427761" y="537518"/>
                </a:lnTo>
                <a:lnTo>
                  <a:pt x="442112" y="500253"/>
                </a:lnTo>
                <a:lnTo>
                  <a:pt x="477990" y="484486"/>
                </a:lnTo>
                <a:lnTo>
                  <a:pt x="510997" y="419988"/>
                </a:lnTo>
                <a:lnTo>
                  <a:pt x="459333" y="388456"/>
                </a:lnTo>
                <a:lnTo>
                  <a:pt x="432066" y="358357"/>
                </a:lnTo>
                <a:lnTo>
                  <a:pt x="416280" y="356924"/>
                </a:lnTo>
                <a:lnTo>
                  <a:pt x="384707" y="348324"/>
                </a:lnTo>
                <a:lnTo>
                  <a:pt x="356005" y="344024"/>
                </a:lnTo>
                <a:lnTo>
                  <a:pt x="333043" y="349757"/>
                </a:lnTo>
                <a:lnTo>
                  <a:pt x="317257" y="333991"/>
                </a:lnTo>
                <a:lnTo>
                  <a:pt x="302906" y="329691"/>
                </a:lnTo>
                <a:lnTo>
                  <a:pt x="304341" y="306759"/>
                </a:lnTo>
                <a:lnTo>
                  <a:pt x="285684" y="308192"/>
                </a:lnTo>
                <a:lnTo>
                  <a:pt x="275639" y="319658"/>
                </a:lnTo>
                <a:lnTo>
                  <a:pt x="269898" y="295292"/>
                </a:lnTo>
                <a:lnTo>
                  <a:pt x="294295" y="283826"/>
                </a:lnTo>
                <a:lnTo>
                  <a:pt x="317257" y="295292"/>
                </a:lnTo>
                <a:lnTo>
                  <a:pt x="330173" y="295292"/>
                </a:lnTo>
                <a:lnTo>
                  <a:pt x="335913" y="276660"/>
                </a:lnTo>
                <a:lnTo>
                  <a:pt x="371791" y="233661"/>
                </a:lnTo>
                <a:lnTo>
                  <a:pt x="420585" y="207862"/>
                </a:lnTo>
                <a:lnTo>
                  <a:pt x="449287" y="212162"/>
                </a:lnTo>
                <a:lnTo>
                  <a:pt x="452158" y="197829"/>
                </a:lnTo>
                <a:lnTo>
                  <a:pt x="416280" y="160563"/>
                </a:lnTo>
                <a:lnTo>
                  <a:pt x="403364" y="134764"/>
                </a:lnTo>
                <a:lnTo>
                  <a:pt x="383272" y="134764"/>
                </a:lnTo>
                <a:lnTo>
                  <a:pt x="371791" y="127598"/>
                </a:lnTo>
                <a:lnTo>
                  <a:pt x="344524" y="123298"/>
                </a:lnTo>
                <a:lnTo>
                  <a:pt x="338784" y="154830"/>
                </a:lnTo>
                <a:lnTo>
                  <a:pt x="307211" y="147664"/>
                </a:lnTo>
                <a:lnTo>
                  <a:pt x="304341" y="129031"/>
                </a:lnTo>
                <a:lnTo>
                  <a:pt x="328738" y="123298"/>
                </a:lnTo>
                <a:lnTo>
                  <a:pt x="337349" y="87465"/>
                </a:lnTo>
                <a:lnTo>
                  <a:pt x="361745" y="97498"/>
                </a:lnTo>
                <a:lnTo>
                  <a:pt x="361745" y="113265"/>
                </a:lnTo>
                <a:lnTo>
                  <a:pt x="380402" y="120431"/>
                </a:lnTo>
                <a:lnTo>
                  <a:pt x="391883" y="124731"/>
                </a:lnTo>
                <a:lnTo>
                  <a:pt x="407669" y="116131"/>
                </a:lnTo>
                <a:lnTo>
                  <a:pt x="393318" y="100365"/>
                </a:lnTo>
                <a:lnTo>
                  <a:pt x="366051" y="73133"/>
                </a:lnTo>
                <a:close/>
                <a:moveTo>
                  <a:pt x="222541" y="32978"/>
                </a:moveTo>
                <a:cubicBezTo>
                  <a:pt x="222541" y="35846"/>
                  <a:pt x="202448" y="48750"/>
                  <a:pt x="202448" y="48750"/>
                </a:cubicBezTo>
                <a:lnTo>
                  <a:pt x="222541" y="60221"/>
                </a:lnTo>
                <a:lnTo>
                  <a:pt x="262728" y="48750"/>
                </a:lnTo>
                <a:lnTo>
                  <a:pt x="254117" y="32978"/>
                </a:lnTo>
                <a:lnTo>
                  <a:pt x="235458" y="37280"/>
                </a:lnTo>
                <a:close/>
                <a:moveTo>
                  <a:pt x="344537" y="12904"/>
                </a:moveTo>
                <a:lnTo>
                  <a:pt x="312962" y="30110"/>
                </a:lnTo>
                <a:lnTo>
                  <a:pt x="295739" y="40147"/>
                </a:lnTo>
                <a:lnTo>
                  <a:pt x="308656" y="48750"/>
                </a:lnTo>
                <a:lnTo>
                  <a:pt x="335926" y="45883"/>
                </a:lnTo>
                <a:lnTo>
                  <a:pt x="363196" y="24375"/>
                </a:lnTo>
                <a:close/>
                <a:moveTo>
                  <a:pt x="300045" y="0"/>
                </a:moveTo>
                <a:cubicBezTo>
                  <a:pt x="345973" y="0"/>
                  <a:pt x="390465" y="10037"/>
                  <a:pt x="429217" y="28677"/>
                </a:cubicBezTo>
                <a:lnTo>
                  <a:pt x="417735" y="30110"/>
                </a:lnTo>
                <a:lnTo>
                  <a:pt x="389030" y="25809"/>
                </a:lnTo>
                <a:lnTo>
                  <a:pt x="367501" y="40147"/>
                </a:lnTo>
                <a:lnTo>
                  <a:pt x="353149" y="55919"/>
                </a:lnTo>
                <a:lnTo>
                  <a:pt x="298609" y="61655"/>
                </a:lnTo>
                <a:lnTo>
                  <a:pt x="277081" y="57353"/>
                </a:lnTo>
                <a:lnTo>
                  <a:pt x="261293" y="81728"/>
                </a:lnTo>
                <a:lnTo>
                  <a:pt x="218235" y="84596"/>
                </a:lnTo>
                <a:lnTo>
                  <a:pt x="189530" y="75993"/>
                </a:lnTo>
                <a:lnTo>
                  <a:pt x="165131" y="88897"/>
                </a:lnTo>
                <a:lnTo>
                  <a:pt x="112027" y="97500"/>
                </a:lnTo>
                <a:lnTo>
                  <a:pt x="68969" y="108971"/>
                </a:lnTo>
                <a:cubicBezTo>
                  <a:pt x="123509" y="43015"/>
                  <a:pt x="206753" y="0"/>
                  <a:pt x="300045"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2" name="waving-flag_16212">
            <a:extLst>
              <a:ext uri="{FF2B5EF4-FFF2-40B4-BE49-F238E27FC236}">
                <a16:creationId xmlns:a16="http://schemas.microsoft.com/office/drawing/2014/main" id="{8709A72B-52C1-6539-62CE-4E0763A971B6}"/>
              </a:ext>
            </a:extLst>
          </p:cNvPr>
          <p:cNvSpPr>
            <a:spLocks noChangeAspect="1"/>
          </p:cNvSpPr>
          <p:nvPr/>
        </p:nvSpPr>
        <p:spPr bwMode="auto">
          <a:xfrm>
            <a:off x="10296321" y="3640699"/>
            <a:ext cx="423290" cy="474856"/>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3" name="waving-flag_16212">
            <a:extLst>
              <a:ext uri="{FF2B5EF4-FFF2-40B4-BE49-F238E27FC236}">
                <a16:creationId xmlns:a16="http://schemas.microsoft.com/office/drawing/2014/main" id="{0AB5B8F9-CAF0-5C79-5B50-82CE81EC499E}"/>
              </a:ext>
            </a:extLst>
          </p:cNvPr>
          <p:cNvSpPr>
            <a:spLocks noChangeAspect="1"/>
          </p:cNvSpPr>
          <p:nvPr/>
        </p:nvSpPr>
        <p:spPr bwMode="auto">
          <a:xfrm>
            <a:off x="6987087" y="3630102"/>
            <a:ext cx="474856" cy="474197"/>
          </a:xfrm>
          <a:custGeom>
            <a:avLst/>
            <a:gdLst>
              <a:gd name="connsiteX0" fmla="*/ 302713 w 581025"/>
              <a:gd name="connsiteY0" fmla="*/ 301562 h 580219"/>
              <a:gd name="connsiteX1" fmla="*/ 347900 w 581025"/>
              <a:gd name="connsiteY1" fmla="*/ 319465 h 580219"/>
              <a:gd name="connsiteX2" fmla="*/ 370852 w 581025"/>
              <a:gd name="connsiteY2" fmla="*/ 367444 h 580219"/>
              <a:gd name="connsiteX3" fmla="*/ 362245 w 581025"/>
              <a:gd name="connsiteY3" fmla="*/ 402533 h 580219"/>
              <a:gd name="connsiteX4" fmla="*/ 302713 w 581025"/>
              <a:gd name="connsiteY4" fmla="*/ 434042 h 580219"/>
              <a:gd name="connsiteX5" fmla="*/ 279003 w 581025"/>
              <a:gd name="connsiteY5" fmla="*/ 131099 h 580219"/>
              <a:gd name="connsiteX6" fmla="*/ 279003 w 581025"/>
              <a:gd name="connsiteY6" fmla="*/ 249307 h 580219"/>
              <a:gd name="connsiteX7" fmla="*/ 233809 w 581025"/>
              <a:gd name="connsiteY7" fmla="*/ 229964 h 580219"/>
              <a:gd name="connsiteX8" fmla="*/ 217309 w 581025"/>
              <a:gd name="connsiteY8" fmla="*/ 190561 h 580219"/>
              <a:gd name="connsiteX9" fmla="*/ 230939 w 581025"/>
              <a:gd name="connsiteY9" fmla="*/ 151159 h 580219"/>
              <a:gd name="connsiteX10" fmla="*/ 279003 w 581025"/>
              <a:gd name="connsiteY10" fmla="*/ 131099 h 580219"/>
              <a:gd name="connsiteX11" fmla="*/ 279035 w 581025"/>
              <a:gd name="connsiteY11" fmla="*/ 60171 h 580219"/>
              <a:gd name="connsiteX12" fmla="*/ 279035 w 581025"/>
              <a:gd name="connsiteY12" fmla="*/ 93122 h 580219"/>
              <a:gd name="connsiteX13" fmla="*/ 199414 w 581025"/>
              <a:gd name="connsiteY13" fmla="*/ 124640 h 580219"/>
              <a:gd name="connsiteX14" fmla="*/ 171438 w 581025"/>
              <a:gd name="connsiteY14" fmla="*/ 194123 h 580219"/>
              <a:gd name="connsiteX15" fmla="*/ 197979 w 581025"/>
              <a:gd name="connsiteY15" fmla="*/ 260740 h 580219"/>
              <a:gd name="connsiteX16" fmla="*/ 279035 w 581025"/>
              <a:gd name="connsiteY16" fmla="*/ 295840 h 580219"/>
              <a:gd name="connsiteX17" fmla="*/ 279035 w 581025"/>
              <a:gd name="connsiteY17" fmla="*/ 432657 h 580219"/>
              <a:gd name="connsiteX18" fmla="*/ 220216 w 581025"/>
              <a:gd name="connsiteY18" fmla="*/ 401139 h 580219"/>
              <a:gd name="connsiteX19" fmla="*/ 209456 w 581025"/>
              <a:gd name="connsiteY19" fmla="*/ 350280 h 580219"/>
              <a:gd name="connsiteX20" fmla="*/ 164265 w 581025"/>
              <a:gd name="connsiteY20" fmla="*/ 350280 h 580219"/>
              <a:gd name="connsiteX21" fmla="*/ 178611 w 581025"/>
              <a:gd name="connsiteY21" fmla="*/ 419047 h 580219"/>
              <a:gd name="connsiteX22" fmla="*/ 279035 w 581025"/>
              <a:gd name="connsiteY22" fmla="*/ 471338 h 580219"/>
              <a:gd name="connsiteX23" fmla="*/ 279035 w 581025"/>
              <a:gd name="connsiteY23" fmla="*/ 520048 h 580219"/>
              <a:gd name="connsiteX24" fmla="*/ 302707 w 581025"/>
              <a:gd name="connsiteY24" fmla="*/ 520048 h 580219"/>
              <a:gd name="connsiteX25" fmla="*/ 302707 w 581025"/>
              <a:gd name="connsiteY25" fmla="*/ 471338 h 580219"/>
              <a:gd name="connsiteX26" fmla="*/ 373004 w 581025"/>
              <a:gd name="connsiteY26" fmla="*/ 450565 h 580219"/>
              <a:gd name="connsiteX27" fmla="*/ 416760 w 581025"/>
              <a:gd name="connsiteY27" fmla="*/ 355295 h 580219"/>
              <a:gd name="connsiteX28" fmla="*/ 382329 w 581025"/>
              <a:gd name="connsiteY28" fmla="*/ 285095 h 580219"/>
              <a:gd name="connsiteX29" fmla="*/ 302707 w 581025"/>
              <a:gd name="connsiteY29" fmla="*/ 254294 h 580219"/>
              <a:gd name="connsiteX30" fmla="*/ 302707 w 581025"/>
              <a:gd name="connsiteY30" fmla="*/ 131803 h 580219"/>
              <a:gd name="connsiteX31" fmla="*/ 353636 w 581025"/>
              <a:gd name="connsiteY31" fmla="*/ 158307 h 580219"/>
              <a:gd name="connsiteX32" fmla="*/ 363679 w 581025"/>
              <a:gd name="connsiteY32" fmla="*/ 191257 h 580219"/>
              <a:gd name="connsiteX33" fmla="*/ 408152 w 581025"/>
              <a:gd name="connsiteY33" fmla="*/ 191257 h 580219"/>
              <a:gd name="connsiteX34" fmla="*/ 380177 w 581025"/>
              <a:gd name="connsiteY34" fmla="*/ 122491 h 580219"/>
              <a:gd name="connsiteX35" fmla="*/ 302707 w 581025"/>
              <a:gd name="connsiteY35" fmla="*/ 93122 h 580219"/>
              <a:gd name="connsiteX36" fmla="*/ 302707 w 581025"/>
              <a:gd name="connsiteY36" fmla="*/ 60171 h 580219"/>
              <a:gd name="connsiteX37" fmla="*/ 290512 w 581025"/>
              <a:gd name="connsiteY37" fmla="*/ 0 h 580219"/>
              <a:gd name="connsiteX38" fmla="*/ 581025 w 581025"/>
              <a:gd name="connsiteY38" fmla="*/ 290110 h 580219"/>
              <a:gd name="connsiteX39" fmla="*/ 290512 w 581025"/>
              <a:gd name="connsiteY39" fmla="*/ 580219 h 580219"/>
              <a:gd name="connsiteX40" fmla="*/ 0 w 581025"/>
              <a:gd name="connsiteY40" fmla="*/ 290110 h 580219"/>
              <a:gd name="connsiteX41" fmla="*/ 290512 w 581025"/>
              <a:gd name="connsiteY41" fmla="*/ 0 h 58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025" h="580219">
                <a:moveTo>
                  <a:pt x="302713" y="301562"/>
                </a:moveTo>
                <a:cubicBezTo>
                  <a:pt x="323513" y="307291"/>
                  <a:pt x="338576" y="313020"/>
                  <a:pt x="347900" y="319465"/>
                </a:cubicBezTo>
                <a:cubicBezTo>
                  <a:pt x="362962" y="330922"/>
                  <a:pt x="370852" y="346677"/>
                  <a:pt x="370852" y="367444"/>
                </a:cubicBezTo>
                <a:cubicBezTo>
                  <a:pt x="370852" y="381050"/>
                  <a:pt x="367983" y="392508"/>
                  <a:pt x="362245" y="402533"/>
                </a:cubicBezTo>
                <a:cubicBezTo>
                  <a:pt x="351486" y="422584"/>
                  <a:pt x="331403" y="432610"/>
                  <a:pt x="302713" y="434042"/>
                </a:cubicBezTo>
                <a:close/>
                <a:moveTo>
                  <a:pt x="279003" y="131099"/>
                </a:moveTo>
                <a:lnTo>
                  <a:pt x="279003" y="249307"/>
                </a:lnTo>
                <a:cubicBezTo>
                  <a:pt x="259634" y="245725"/>
                  <a:pt x="244569" y="239277"/>
                  <a:pt x="233809" y="229964"/>
                </a:cubicBezTo>
                <a:cubicBezTo>
                  <a:pt x="222331" y="220651"/>
                  <a:pt x="217309" y="207755"/>
                  <a:pt x="217309" y="190561"/>
                </a:cubicBezTo>
                <a:cubicBezTo>
                  <a:pt x="217309" y="176949"/>
                  <a:pt x="221613" y="164054"/>
                  <a:pt x="230939" y="151159"/>
                </a:cubicBezTo>
                <a:cubicBezTo>
                  <a:pt x="240265" y="138263"/>
                  <a:pt x="256764" y="131815"/>
                  <a:pt x="279003" y="131099"/>
                </a:cubicBezTo>
                <a:close/>
                <a:moveTo>
                  <a:pt x="279035" y="60171"/>
                </a:moveTo>
                <a:lnTo>
                  <a:pt x="279035" y="93122"/>
                </a:lnTo>
                <a:cubicBezTo>
                  <a:pt x="244604" y="93838"/>
                  <a:pt x="218781" y="103866"/>
                  <a:pt x="199414" y="124640"/>
                </a:cubicBezTo>
                <a:cubicBezTo>
                  <a:pt x="180763" y="145413"/>
                  <a:pt x="171438" y="168335"/>
                  <a:pt x="171438" y="194123"/>
                </a:cubicBezTo>
                <a:cubicBezTo>
                  <a:pt x="171438" y="222059"/>
                  <a:pt x="180046" y="244981"/>
                  <a:pt x="197979" y="260740"/>
                </a:cubicBezTo>
                <a:cubicBezTo>
                  <a:pt x="215194" y="277216"/>
                  <a:pt x="242452" y="288677"/>
                  <a:pt x="279035" y="295840"/>
                </a:cubicBezTo>
                <a:lnTo>
                  <a:pt x="279035" y="432657"/>
                </a:lnTo>
                <a:cubicBezTo>
                  <a:pt x="250343" y="430508"/>
                  <a:pt x="230975" y="419763"/>
                  <a:pt x="220216" y="401139"/>
                </a:cubicBezTo>
                <a:cubicBezTo>
                  <a:pt x="214477" y="390394"/>
                  <a:pt x="210891" y="373203"/>
                  <a:pt x="209456" y="350280"/>
                </a:cubicBezTo>
                <a:lnTo>
                  <a:pt x="164265" y="350280"/>
                </a:lnTo>
                <a:cubicBezTo>
                  <a:pt x="164265" y="379650"/>
                  <a:pt x="169286" y="402572"/>
                  <a:pt x="178611" y="419047"/>
                </a:cubicBezTo>
                <a:cubicBezTo>
                  <a:pt x="196544" y="450565"/>
                  <a:pt x="229541" y="467757"/>
                  <a:pt x="279035" y="471338"/>
                </a:cubicBezTo>
                <a:lnTo>
                  <a:pt x="279035" y="520048"/>
                </a:lnTo>
                <a:lnTo>
                  <a:pt x="302707" y="520048"/>
                </a:lnTo>
                <a:lnTo>
                  <a:pt x="302707" y="471338"/>
                </a:lnTo>
                <a:cubicBezTo>
                  <a:pt x="332834" y="467757"/>
                  <a:pt x="356505" y="461310"/>
                  <a:pt x="373004" y="450565"/>
                </a:cubicBezTo>
                <a:cubicBezTo>
                  <a:pt x="401696" y="431941"/>
                  <a:pt x="416043" y="399707"/>
                  <a:pt x="416760" y="355295"/>
                </a:cubicBezTo>
                <a:cubicBezTo>
                  <a:pt x="416760" y="324493"/>
                  <a:pt x="405283" y="300854"/>
                  <a:pt x="382329" y="285095"/>
                </a:cubicBezTo>
                <a:cubicBezTo>
                  <a:pt x="368700" y="275783"/>
                  <a:pt x="342159" y="265038"/>
                  <a:pt x="302707" y="254294"/>
                </a:cubicBezTo>
                <a:lnTo>
                  <a:pt x="302707" y="131803"/>
                </a:lnTo>
                <a:cubicBezTo>
                  <a:pt x="325661" y="132519"/>
                  <a:pt x="342876" y="141115"/>
                  <a:pt x="353636" y="158307"/>
                </a:cubicBezTo>
                <a:cubicBezTo>
                  <a:pt x="359375" y="167619"/>
                  <a:pt x="362961" y="178364"/>
                  <a:pt x="363679" y="191257"/>
                </a:cubicBezTo>
                <a:lnTo>
                  <a:pt x="408152" y="191257"/>
                </a:lnTo>
                <a:cubicBezTo>
                  <a:pt x="407435" y="162605"/>
                  <a:pt x="398110" y="139682"/>
                  <a:pt x="380177" y="122491"/>
                </a:cubicBezTo>
                <a:cubicBezTo>
                  <a:pt x="362244" y="105299"/>
                  <a:pt x="336421" y="95271"/>
                  <a:pt x="302707" y="93122"/>
                </a:cubicBezTo>
                <a:lnTo>
                  <a:pt x="302707" y="60171"/>
                </a:lnTo>
                <a:close/>
                <a:moveTo>
                  <a:pt x="290512" y="0"/>
                </a:moveTo>
                <a:cubicBezTo>
                  <a:pt x="450474" y="0"/>
                  <a:pt x="581025" y="129654"/>
                  <a:pt x="581025" y="290110"/>
                </a:cubicBezTo>
                <a:cubicBezTo>
                  <a:pt x="581025" y="449849"/>
                  <a:pt x="450474" y="580219"/>
                  <a:pt x="290512" y="580219"/>
                </a:cubicBezTo>
                <a:cubicBezTo>
                  <a:pt x="129834" y="580219"/>
                  <a:pt x="0" y="449849"/>
                  <a:pt x="0" y="290110"/>
                </a:cubicBezTo>
                <a:cubicBezTo>
                  <a:pt x="0" y="129654"/>
                  <a:pt x="129834" y="0"/>
                  <a:pt x="290512" y="0"/>
                </a:cubicBezTo>
                <a:close/>
              </a:path>
            </a:pathLst>
          </a:custGeom>
          <a:solidFill>
            <a:srgbClr val="154FD6"/>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5" name="组合 44">
            <a:extLst>
              <a:ext uri="{FF2B5EF4-FFF2-40B4-BE49-F238E27FC236}">
                <a16:creationId xmlns:a16="http://schemas.microsoft.com/office/drawing/2014/main" id="{13DE246F-C244-37A1-141E-2625C12603B2}"/>
              </a:ext>
            </a:extLst>
          </p:cNvPr>
          <p:cNvGrpSpPr/>
          <p:nvPr/>
        </p:nvGrpSpPr>
        <p:grpSpPr>
          <a:xfrm>
            <a:off x="1390043" y="1732231"/>
            <a:ext cx="2698167" cy="1153970"/>
            <a:chOff x="3928843" y="2995773"/>
            <a:chExt cx="2698167" cy="1153970"/>
          </a:xfrm>
        </p:grpSpPr>
        <p:sp>
          <p:nvSpPr>
            <p:cNvPr id="46" name="文本框 45">
              <a:extLst>
                <a:ext uri="{FF2B5EF4-FFF2-40B4-BE49-F238E27FC236}">
                  <a16:creationId xmlns:a16="http://schemas.microsoft.com/office/drawing/2014/main" id="{C7C298B9-D02D-E1B7-6896-5E3AFF343EBA}"/>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7" name="文本框 46">
              <a:extLst>
                <a:ext uri="{FF2B5EF4-FFF2-40B4-BE49-F238E27FC236}">
                  <a16:creationId xmlns:a16="http://schemas.microsoft.com/office/drawing/2014/main" id="{043F1B97-5F20-439E-699E-FA79880A068C}"/>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48" name="组合 47">
            <a:extLst>
              <a:ext uri="{FF2B5EF4-FFF2-40B4-BE49-F238E27FC236}">
                <a16:creationId xmlns:a16="http://schemas.microsoft.com/office/drawing/2014/main" id="{9B0DFDE5-4D6E-2D6C-9E42-3CFF8690C18A}"/>
              </a:ext>
            </a:extLst>
          </p:cNvPr>
          <p:cNvGrpSpPr/>
          <p:nvPr/>
        </p:nvGrpSpPr>
        <p:grpSpPr>
          <a:xfrm>
            <a:off x="8021444" y="1732231"/>
            <a:ext cx="2698167" cy="1153970"/>
            <a:chOff x="3928843" y="2995773"/>
            <a:chExt cx="2698167" cy="1153970"/>
          </a:xfrm>
        </p:grpSpPr>
        <p:sp>
          <p:nvSpPr>
            <p:cNvPr id="49" name="文本框 48">
              <a:extLst>
                <a:ext uri="{FF2B5EF4-FFF2-40B4-BE49-F238E27FC236}">
                  <a16:creationId xmlns:a16="http://schemas.microsoft.com/office/drawing/2014/main" id="{BE9241DB-4E62-2271-20DF-2E5FD74DAED1}"/>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0" name="文本框 49">
              <a:extLst>
                <a:ext uri="{FF2B5EF4-FFF2-40B4-BE49-F238E27FC236}">
                  <a16:creationId xmlns:a16="http://schemas.microsoft.com/office/drawing/2014/main" id="{480A134D-B424-600E-DC07-821D8ACDAE87}"/>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2" name="组合 51">
            <a:extLst>
              <a:ext uri="{FF2B5EF4-FFF2-40B4-BE49-F238E27FC236}">
                <a16:creationId xmlns:a16="http://schemas.microsoft.com/office/drawing/2014/main" id="{7FA1D2E3-A4D8-06DC-7C90-9A3CAFE9923B}"/>
              </a:ext>
            </a:extLst>
          </p:cNvPr>
          <p:cNvGrpSpPr/>
          <p:nvPr/>
        </p:nvGrpSpPr>
        <p:grpSpPr>
          <a:xfrm>
            <a:off x="4745129" y="1732231"/>
            <a:ext cx="2698167" cy="1153970"/>
            <a:chOff x="3928843" y="2995773"/>
            <a:chExt cx="2698167" cy="1153970"/>
          </a:xfrm>
        </p:grpSpPr>
        <p:sp>
          <p:nvSpPr>
            <p:cNvPr id="53" name="文本框 52">
              <a:extLst>
                <a:ext uri="{FF2B5EF4-FFF2-40B4-BE49-F238E27FC236}">
                  <a16:creationId xmlns:a16="http://schemas.microsoft.com/office/drawing/2014/main" id="{38380AC0-7AEF-CF0D-481A-50BBCAEA4A39}"/>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4" name="文本框 53">
              <a:extLst>
                <a:ext uri="{FF2B5EF4-FFF2-40B4-BE49-F238E27FC236}">
                  <a16:creationId xmlns:a16="http://schemas.microsoft.com/office/drawing/2014/main" id="{6DF17872-121D-BD99-DCDF-7C68D272EC83}"/>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5" name="组合 54">
            <a:extLst>
              <a:ext uri="{FF2B5EF4-FFF2-40B4-BE49-F238E27FC236}">
                <a16:creationId xmlns:a16="http://schemas.microsoft.com/office/drawing/2014/main" id="{1E84E3AD-D676-8EDD-7884-E7CE92F9167D}"/>
              </a:ext>
            </a:extLst>
          </p:cNvPr>
          <p:cNvGrpSpPr/>
          <p:nvPr/>
        </p:nvGrpSpPr>
        <p:grpSpPr>
          <a:xfrm>
            <a:off x="1390043" y="3784462"/>
            <a:ext cx="2698167" cy="1153970"/>
            <a:chOff x="3928843" y="2995773"/>
            <a:chExt cx="2698167" cy="1153970"/>
          </a:xfrm>
        </p:grpSpPr>
        <p:sp>
          <p:nvSpPr>
            <p:cNvPr id="56" name="文本框 55">
              <a:extLst>
                <a:ext uri="{FF2B5EF4-FFF2-40B4-BE49-F238E27FC236}">
                  <a16:creationId xmlns:a16="http://schemas.microsoft.com/office/drawing/2014/main" id="{2C3E31A1-1B12-2A54-60FB-75654E03A3C9}"/>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7" name="文本框 56">
              <a:extLst>
                <a:ext uri="{FF2B5EF4-FFF2-40B4-BE49-F238E27FC236}">
                  <a16:creationId xmlns:a16="http://schemas.microsoft.com/office/drawing/2014/main" id="{A5639CBA-E17E-0E01-3816-C2034B0ECBB6}"/>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8" name="组合 57">
            <a:extLst>
              <a:ext uri="{FF2B5EF4-FFF2-40B4-BE49-F238E27FC236}">
                <a16:creationId xmlns:a16="http://schemas.microsoft.com/office/drawing/2014/main" id="{3AEDBCEC-0F86-C2C7-709A-B871574369E9}"/>
              </a:ext>
            </a:extLst>
          </p:cNvPr>
          <p:cNvGrpSpPr/>
          <p:nvPr/>
        </p:nvGrpSpPr>
        <p:grpSpPr>
          <a:xfrm>
            <a:off x="8021444" y="3784462"/>
            <a:ext cx="2698167" cy="1153970"/>
            <a:chOff x="3928843" y="2995773"/>
            <a:chExt cx="2698167" cy="1153970"/>
          </a:xfrm>
        </p:grpSpPr>
        <p:sp>
          <p:nvSpPr>
            <p:cNvPr id="59" name="文本框 58">
              <a:extLst>
                <a:ext uri="{FF2B5EF4-FFF2-40B4-BE49-F238E27FC236}">
                  <a16:creationId xmlns:a16="http://schemas.microsoft.com/office/drawing/2014/main" id="{B76358DD-2D06-D782-4897-12456AC595DF}"/>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60" name="文本框 59">
              <a:extLst>
                <a:ext uri="{FF2B5EF4-FFF2-40B4-BE49-F238E27FC236}">
                  <a16:creationId xmlns:a16="http://schemas.microsoft.com/office/drawing/2014/main" id="{5FE86C13-7642-07A3-9F50-8069A9553A03}"/>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61" name="组合 60">
            <a:extLst>
              <a:ext uri="{FF2B5EF4-FFF2-40B4-BE49-F238E27FC236}">
                <a16:creationId xmlns:a16="http://schemas.microsoft.com/office/drawing/2014/main" id="{1DB4D400-3373-60DD-28E9-7475C5CFCE48}"/>
              </a:ext>
            </a:extLst>
          </p:cNvPr>
          <p:cNvGrpSpPr/>
          <p:nvPr/>
        </p:nvGrpSpPr>
        <p:grpSpPr>
          <a:xfrm>
            <a:off x="4745129" y="3784462"/>
            <a:ext cx="2698167" cy="1153970"/>
            <a:chOff x="3928843" y="2995773"/>
            <a:chExt cx="2698167" cy="1153970"/>
          </a:xfrm>
        </p:grpSpPr>
        <p:sp>
          <p:nvSpPr>
            <p:cNvPr id="62" name="文本框 61">
              <a:extLst>
                <a:ext uri="{FF2B5EF4-FFF2-40B4-BE49-F238E27FC236}">
                  <a16:creationId xmlns:a16="http://schemas.microsoft.com/office/drawing/2014/main" id="{4BE7BC81-4D15-59F2-DBA6-F74EA81541FC}"/>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63" name="文本框 62">
              <a:extLst>
                <a:ext uri="{FF2B5EF4-FFF2-40B4-BE49-F238E27FC236}">
                  <a16:creationId xmlns:a16="http://schemas.microsoft.com/office/drawing/2014/main" id="{29B0AF5E-2FDB-3580-9ADB-C0C01D10EC06}"/>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2765186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FCDBE58E-A28A-944A-9340-0E4BC5613C34}"/>
              </a:ext>
            </a:extLst>
          </p:cNvPr>
          <p:cNvPicPr>
            <a:picLocks noChangeAspect="1"/>
          </p:cNvPicPr>
          <p:nvPr/>
        </p:nvPicPr>
        <p:blipFill>
          <a:blip r:embed="rId3">
            <a:extLst>
              <a:ext uri="{28A0092B-C50C-407E-A947-70E740481C1C}">
                <a14:useLocalDpi xmlns:a14="http://schemas.microsoft.com/office/drawing/2010/main" val="0"/>
              </a:ext>
            </a:extLst>
          </a:blip>
          <a:srcRect t="17576" b="17576"/>
          <a:stretch/>
        </p:blipFill>
        <p:spPr>
          <a:xfrm>
            <a:off x="1235074" y="1327534"/>
            <a:ext cx="9721851" cy="4202931"/>
          </a:xfrm>
          <a:prstGeom prst="rect">
            <a:avLst/>
          </a:prstGeom>
        </p:spPr>
      </p:pic>
      <p:grpSp>
        <p:nvGrpSpPr>
          <p:cNvPr id="3" name="组合 18">
            <a:extLst>
              <a:ext uri="{FF2B5EF4-FFF2-40B4-BE49-F238E27FC236}">
                <a16:creationId xmlns:a16="http://schemas.microsoft.com/office/drawing/2014/main" id="{8A1A8390-45B2-D267-6B2A-7EC660F52DEC}"/>
              </a:ext>
            </a:extLst>
          </p:cNvPr>
          <p:cNvGrpSpPr/>
          <p:nvPr/>
        </p:nvGrpSpPr>
        <p:grpSpPr>
          <a:xfrm>
            <a:off x="1722275" y="1751012"/>
            <a:ext cx="3357245" cy="3355975"/>
            <a:chOff x="1200500" y="1996660"/>
            <a:chExt cx="3357245" cy="3355975"/>
          </a:xfrm>
        </p:grpSpPr>
        <p:sp>
          <p:nvSpPr>
            <p:cNvPr id="5" name="ïṡḷïḑé">
              <a:extLst>
                <a:ext uri="{FF2B5EF4-FFF2-40B4-BE49-F238E27FC236}">
                  <a16:creationId xmlns:a16="http://schemas.microsoft.com/office/drawing/2014/main" id="{395B3708-340C-0379-F7D3-693BFAA4EF34}"/>
                </a:ext>
              </a:extLst>
            </p:cNvPr>
            <p:cNvSpPr/>
            <p:nvPr/>
          </p:nvSpPr>
          <p:spPr>
            <a:xfrm>
              <a:off x="1200500" y="1996660"/>
              <a:ext cx="3357245" cy="3355975"/>
            </a:xfrm>
            <a:prstGeom prst="rect">
              <a:avLst/>
            </a:prstGeom>
            <a:solidFill>
              <a:srgbClr val="154FD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9" name="组合 17">
              <a:extLst>
                <a:ext uri="{FF2B5EF4-FFF2-40B4-BE49-F238E27FC236}">
                  <a16:creationId xmlns:a16="http://schemas.microsoft.com/office/drawing/2014/main" id="{828851AC-BBBC-D282-1E34-D7A0CC77DDF3}"/>
                </a:ext>
              </a:extLst>
            </p:cNvPr>
            <p:cNvGrpSpPr/>
            <p:nvPr/>
          </p:nvGrpSpPr>
          <p:grpSpPr>
            <a:xfrm>
              <a:off x="1404013" y="2415593"/>
              <a:ext cx="382587" cy="382587"/>
              <a:chOff x="1404013" y="2415593"/>
              <a:chExt cx="382587" cy="382587"/>
            </a:xfrm>
          </p:grpSpPr>
          <p:sp>
            <p:nvSpPr>
              <p:cNvPr id="11" name="椭圆 10">
                <a:extLst>
                  <a:ext uri="{FF2B5EF4-FFF2-40B4-BE49-F238E27FC236}">
                    <a16:creationId xmlns:a16="http://schemas.microsoft.com/office/drawing/2014/main" id="{96BF0C42-07A7-BFD7-6E47-B797B4FD2577}"/>
                  </a:ext>
                </a:extLst>
              </p:cNvPr>
              <p:cNvSpPr/>
              <p:nvPr/>
            </p:nvSpPr>
            <p:spPr>
              <a:xfrm>
                <a:off x="1404013" y="2415593"/>
                <a:ext cx="382587" cy="3825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 name="燕尾形 14">
                <a:extLst>
                  <a:ext uri="{FF2B5EF4-FFF2-40B4-BE49-F238E27FC236}">
                    <a16:creationId xmlns:a16="http://schemas.microsoft.com/office/drawing/2014/main" id="{D9637D45-D472-9A3B-BA00-089B2CD6E416}"/>
                  </a:ext>
                </a:extLst>
              </p:cNvPr>
              <p:cNvSpPr/>
              <p:nvPr/>
            </p:nvSpPr>
            <p:spPr>
              <a:xfrm>
                <a:off x="1542221" y="2511741"/>
                <a:ext cx="134524" cy="190290"/>
              </a:xfrm>
              <a:prstGeom prst="chevron">
                <a:avLst>
                  <a:gd name="adj" fmla="val 57245"/>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grpSp>
        <p:nvGrpSpPr>
          <p:cNvPr id="15" name="组合 14">
            <a:extLst>
              <a:ext uri="{FF2B5EF4-FFF2-40B4-BE49-F238E27FC236}">
                <a16:creationId xmlns:a16="http://schemas.microsoft.com/office/drawing/2014/main" id="{316DE274-E470-663B-7D80-A268FC4A5EA9}"/>
              </a:ext>
            </a:extLst>
          </p:cNvPr>
          <p:cNvGrpSpPr/>
          <p:nvPr/>
        </p:nvGrpSpPr>
        <p:grpSpPr>
          <a:xfrm>
            <a:off x="2446584" y="2126906"/>
            <a:ext cx="2084400" cy="2490218"/>
            <a:chOff x="3928844" y="2995773"/>
            <a:chExt cx="2084400" cy="2490218"/>
          </a:xfrm>
        </p:grpSpPr>
        <p:sp>
          <p:nvSpPr>
            <p:cNvPr id="16" name="文本框 15">
              <a:extLst>
                <a:ext uri="{FF2B5EF4-FFF2-40B4-BE49-F238E27FC236}">
                  <a16:creationId xmlns:a16="http://schemas.microsoft.com/office/drawing/2014/main" id="{6231B81C-B240-8F73-FA38-94BE226981C6}"/>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17" name="文本框 16">
              <a:extLst>
                <a:ext uri="{FF2B5EF4-FFF2-40B4-BE49-F238E27FC236}">
                  <a16:creationId xmlns:a16="http://schemas.microsoft.com/office/drawing/2014/main" id="{0403A586-EE10-26DD-46EE-70D19D2147C1}"/>
                </a:ext>
              </a:extLst>
            </p:cNvPr>
            <p:cNvSpPr txBox="1"/>
            <p:nvPr/>
          </p:nvSpPr>
          <p:spPr>
            <a:xfrm>
              <a:off x="3928844" y="3480570"/>
              <a:ext cx="2084400" cy="2005421"/>
            </a:xfrm>
            <a:prstGeom prst="rect">
              <a:avLst/>
            </a:prstGeom>
            <a:noFill/>
          </p:spPr>
          <p:txBody>
            <a:bodyPr wrap="square" rtlCol="0">
              <a:spAutoFit/>
            </a:bodyPr>
            <a:lstStyle/>
            <a:p>
              <a:pPr>
                <a:lnSpc>
                  <a:spcPct val="15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200</a:t>
              </a: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字以内，据统计每页幻灯片的最好控制在</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5</a:t>
              </a: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分钟之内。</a:t>
              </a:r>
            </a:p>
          </p:txBody>
        </p:sp>
      </p:grpSp>
    </p:spTree>
    <p:extLst>
      <p:ext uri="{BB962C8B-B14F-4D97-AF65-F5344CB8AC3E}">
        <p14:creationId xmlns:p14="http://schemas.microsoft.com/office/powerpoint/2010/main" val="348061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6CA2FECE-D10C-5AFA-318B-60E13C680650}"/>
              </a:ext>
            </a:extLst>
          </p:cNvPr>
          <p:cNvSpPr/>
          <p:nvPr/>
        </p:nvSpPr>
        <p:spPr>
          <a:xfrm>
            <a:off x="1235075" y="3540390"/>
            <a:ext cx="5980567" cy="2052411"/>
          </a:xfrm>
          <a:prstGeom prst="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793B927D-195E-B519-CAE6-6B5281F35E01}"/>
              </a:ext>
            </a:extLst>
          </p:cNvPr>
          <p:cNvSpPr/>
          <p:nvPr/>
        </p:nvSpPr>
        <p:spPr>
          <a:xfrm>
            <a:off x="4976358" y="1279714"/>
            <a:ext cx="5980567" cy="2052411"/>
          </a:xfrm>
          <a:prstGeom prst="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5" name="组合 9">
            <a:extLst>
              <a:ext uri="{FF2B5EF4-FFF2-40B4-BE49-F238E27FC236}">
                <a16:creationId xmlns:a16="http://schemas.microsoft.com/office/drawing/2014/main" id="{95C1EAA4-146F-4DF5-4612-C232FC926EA1}"/>
              </a:ext>
            </a:extLst>
          </p:cNvPr>
          <p:cNvGrpSpPr/>
          <p:nvPr/>
        </p:nvGrpSpPr>
        <p:grpSpPr>
          <a:xfrm>
            <a:off x="6096000" y="1716674"/>
            <a:ext cx="4542971" cy="1145533"/>
            <a:chOff x="3224513" y="2026111"/>
            <a:chExt cx="4542971" cy="1145533"/>
          </a:xfrm>
        </p:grpSpPr>
        <p:sp>
          <p:nvSpPr>
            <p:cNvPr id="9" name="TextBox 11">
              <a:extLst>
                <a:ext uri="{FF2B5EF4-FFF2-40B4-BE49-F238E27FC236}">
                  <a16:creationId xmlns:a16="http://schemas.microsoft.com/office/drawing/2014/main" id="{96068F11-811E-6086-0DDC-4EAF811BFBBA}"/>
                </a:ext>
              </a:extLst>
            </p:cNvPr>
            <p:cNvSpPr txBox="1"/>
            <p:nvPr/>
          </p:nvSpPr>
          <p:spPr>
            <a:xfrm>
              <a:off x="3224513" y="2366552"/>
              <a:ext cx="4542971" cy="805092"/>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200</a:t>
              </a: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字以内，据统计每页幻灯片的最好控制在</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5</a:t>
              </a: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分钟之内。</a:t>
              </a:r>
              <a:endPar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0" name="TextBox 11">
              <a:extLst>
                <a:ext uri="{FF2B5EF4-FFF2-40B4-BE49-F238E27FC236}">
                  <a16:creationId xmlns:a16="http://schemas.microsoft.com/office/drawing/2014/main" id="{F1FCBABA-5050-97E0-31EA-B53A3ECEFA33}"/>
                </a:ext>
              </a:extLst>
            </p:cNvPr>
            <p:cNvSpPr txBox="1"/>
            <p:nvPr/>
          </p:nvSpPr>
          <p:spPr>
            <a:xfrm>
              <a:off x="3224514" y="2026111"/>
              <a:ext cx="287382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b="1"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单击此处添加标题文本</a:t>
              </a:r>
            </a:p>
          </p:txBody>
        </p:sp>
      </p:grpSp>
      <p:pic>
        <p:nvPicPr>
          <p:cNvPr id="16" name="图片 15">
            <a:extLst>
              <a:ext uri="{FF2B5EF4-FFF2-40B4-BE49-F238E27FC236}">
                <a16:creationId xmlns:a16="http://schemas.microsoft.com/office/drawing/2014/main" id="{E81BC6B7-3CA8-50F9-5C99-2ABE5DA03E71}"/>
              </a:ext>
            </a:extLst>
          </p:cNvPr>
          <p:cNvPicPr>
            <a:picLocks noChangeAspect="1"/>
          </p:cNvPicPr>
          <p:nvPr/>
        </p:nvPicPr>
        <p:blipFill>
          <a:blip r:embed="rId3" cstate="print">
            <a:extLst>
              <a:ext uri="{28A0092B-C50C-407E-A947-70E740481C1C}">
                <a14:useLocalDpi xmlns:a14="http://schemas.microsoft.com/office/drawing/2010/main" val="0"/>
              </a:ext>
            </a:extLst>
          </a:blip>
          <a:srcRect t="6239" b="6239"/>
          <a:stretch/>
        </p:blipFill>
        <p:spPr>
          <a:xfrm flipH="1">
            <a:off x="1235075" y="1279713"/>
            <a:ext cx="3517552" cy="2052411"/>
          </a:xfrm>
          <a:prstGeom prst="rect">
            <a:avLst/>
          </a:prstGeom>
        </p:spPr>
      </p:pic>
      <p:pic>
        <p:nvPicPr>
          <p:cNvPr id="17" name="图片 16">
            <a:extLst>
              <a:ext uri="{FF2B5EF4-FFF2-40B4-BE49-F238E27FC236}">
                <a16:creationId xmlns:a16="http://schemas.microsoft.com/office/drawing/2014/main" id="{1FFF4F41-FAF9-9DC9-B7AE-41F94E596423}"/>
              </a:ext>
            </a:extLst>
          </p:cNvPr>
          <p:cNvPicPr>
            <a:picLocks noChangeAspect="1"/>
          </p:cNvPicPr>
          <p:nvPr/>
        </p:nvPicPr>
        <p:blipFill>
          <a:blip r:embed="rId4" cstate="print">
            <a:extLst>
              <a:ext uri="{28A0092B-C50C-407E-A947-70E740481C1C}">
                <a14:useLocalDpi xmlns:a14="http://schemas.microsoft.com/office/drawing/2010/main" val="0"/>
              </a:ext>
            </a:extLst>
          </a:blip>
          <a:srcRect l="1798" r="1798"/>
          <a:stretch/>
        </p:blipFill>
        <p:spPr>
          <a:xfrm flipH="1">
            <a:off x="7439373" y="3540390"/>
            <a:ext cx="3517552" cy="2052411"/>
          </a:xfrm>
          <a:prstGeom prst="rect">
            <a:avLst/>
          </a:prstGeom>
        </p:spPr>
      </p:pic>
      <p:grpSp>
        <p:nvGrpSpPr>
          <p:cNvPr id="33" name="组合 32">
            <a:extLst>
              <a:ext uri="{FF2B5EF4-FFF2-40B4-BE49-F238E27FC236}">
                <a16:creationId xmlns:a16="http://schemas.microsoft.com/office/drawing/2014/main" id="{2A6D48F4-EF1D-71DC-6105-8C6AAF3F8DDD}"/>
              </a:ext>
            </a:extLst>
          </p:cNvPr>
          <p:cNvGrpSpPr/>
          <p:nvPr/>
        </p:nvGrpSpPr>
        <p:grpSpPr>
          <a:xfrm>
            <a:off x="5222135" y="1943968"/>
            <a:ext cx="609600" cy="723900"/>
            <a:chOff x="5222135" y="1943968"/>
            <a:chExt cx="609600" cy="723900"/>
          </a:xfrm>
          <a:solidFill>
            <a:schemeClr val="bg1"/>
          </a:solidFill>
        </p:grpSpPr>
        <p:sp>
          <p:nvSpPr>
            <p:cNvPr id="30" name="任意多边形: 形状 29">
              <a:extLst>
                <a:ext uri="{FF2B5EF4-FFF2-40B4-BE49-F238E27FC236}">
                  <a16:creationId xmlns:a16="http://schemas.microsoft.com/office/drawing/2014/main" id="{BB9A39CE-70E5-F50D-E20A-1FBC39F74770}"/>
                </a:ext>
              </a:extLst>
            </p:cNvPr>
            <p:cNvSpPr/>
            <p:nvPr/>
          </p:nvSpPr>
          <p:spPr>
            <a:xfrm>
              <a:off x="5222135" y="2363068"/>
              <a:ext cx="609600" cy="304800"/>
            </a:xfrm>
            <a:custGeom>
              <a:avLst/>
              <a:gdLst>
                <a:gd name="connsiteX0" fmla="*/ 579120 w 609600"/>
                <a:gd name="connsiteY0" fmla="*/ 91440 h 304800"/>
                <a:gd name="connsiteX1" fmla="*/ 430530 w 609600"/>
                <a:gd name="connsiteY1" fmla="*/ 19050 h 304800"/>
                <a:gd name="connsiteX2" fmla="*/ 304800 w 609600"/>
                <a:gd name="connsiteY2" fmla="*/ 0 h 304800"/>
                <a:gd name="connsiteX3" fmla="*/ 179070 w 609600"/>
                <a:gd name="connsiteY3" fmla="*/ 19050 h 304800"/>
                <a:gd name="connsiteX4" fmla="*/ 30480 w 609600"/>
                <a:gd name="connsiteY4" fmla="*/ 91440 h 304800"/>
                <a:gd name="connsiteX5" fmla="*/ 0 w 609600"/>
                <a:gd name="connsiteY5" fmla="*/ 152400 h 304800"/>
                <a:gd name="connsiteX6" fmla="*/ 0 w 609600"/>
                <a:gd name="connsiteY6" fmla="*/ 304800 h 304800"/>
                <a:gd name="connsiteX7" fmla="*/ 609600 w 609600"/>
                <a:gd name="connsiteY7" fmla="*/ 304800 h 304800"/>
                <a:gd name="connsiteX8" fmla="*/ 609600 w 609600"/>
                <a:gd name="connsiteY8" fmla="*/ 152400 h 304800"/>
                <a:gd name="connsiteX9" fmla="*/ 579120 w 609600"/>
                <a:gd name="connsiteY9" fmla="*/ 9144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 h="304800">
                  <a:moveTo>
                    <a:pt x="579120" y="91440"/>
                  </a:moveTo>
                  <a:cubicBezTo>
                    <a:pt x="537210" y="57150"/>
                    <a:pt x="483870" y="34290"/>
                    <a:pt x="430530" y="19050"/>
                  </a:cubicBezTo>
                  <a:cubicBezTo>
                    <a:pt x="392430" y="7620"/>
                    <a:pt x="350520" y="0"/>
                    <a:pt x="304800" y="0"/>
                  </a:cubicBezTo>
                  <a:cubicBezTo>
                    <a:pt x="262890" y="0"/>
                    <a:pt x="220980" y="7620"/>
                    <a:pt x="179070" y="19050"/>
                  </a:cubicBezTo>
                  <a:cubicBezTo>
                    <a:pt x="125730" y="34290"/>
                    <a:pt x="72390" y="60960"/>
                    <a:pt x="30480" y="91440"/>
                  </a:cubicBezTo>
                  <a:cubicBezTo>
                    <a:pt x="11430" y="106680"/>
                    <a:pt x="0" y="129540"/>
                    <a:pt x="0" y="152400"/>
                  </a:cubicBezTo>
                  <a:lnTo>
                    <a:pt x="0" y="304800"/>
                  </a:lnTo>
                  <a:lnTo>
                    <a:pt x="609600" y="304800"/>
                  </a:lnTo>
                  <a:lnTo>
                    <a:pt x="609600" y="152400"/>
                  </a:lnTo>
                  <a:cubicBezTo>
                    <a:pt x="609600" y="129540"/>
                    <a:pt x="598170" y="106680"/>
                    <a:pt x="579120" y="91440"/>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0B3D8F7D-E62D-8549-121C-0B91469320A7}"/>
                </a:ext>
              </a:extLst>
            </p:cNvPr>
            <p:cNvSpPr/>
            <p:nvPr/>
          </p:nvSpPr>
          <p:spPr>
            <a:xfrm>
              <a:off x="5359294" y="1943968"/>
              <a:ext cx="425767" cy="361950"/>
            </a:xfrm>
            <a:custGeom>
              <a:avLst/>
              <a:gdLst>
                <a:gd name="connsiteX0" fmla="*/ 19050 w 425767"/>
                <a:gd name="connsiteY0" fmla="*/ 99060 h 361950"/>
                <a:gd name="connsiteX1" fmla="*/ 32385 w 425767"/>
                <a:gd name="connsiteY1" fmla="*/ 93345 h 361950"/>
                <a:gd name="connsiteX2" fmla="*/ 32385 w 425767"/>
                <a:gd name="connsiteY2" fmla="*/ 93345 h 361950"/>
                <a:gd name="connsiteX3" fmla="*/ 167640 w 425767"/>
                <a:gd name="connsiteY3" fmla="*/ 38100 h 361950"/>
                <a:gd name="connsiteX4" fmla="*/ 358140 w 425767"/>
                <a:gd name="connsiteY4" fmla="*/ 228600 h 361950"/>
                <a:gd name="connsiteX5" fmla="*/ 358140 w 425767"/>
                <a:gd name="connsiteY5" fmla="*/ 272415 h 361950"/>
                <a:gd name="connsiteX6" fmla="*/ 248603 w 425767"/>
                <a:gd name="connsiteY6" fmla="*/ 308610 h 361950"/>
                <a:gd name="connsiteX7" fmla="*/ 234315 w 425767"/>
                <a:gd name="connsiteY7" fmla="*/ 304800 h 361950"/>
                <a:gd name="connsiteX8" fmla="*/ 205740 w 425767"/>
                <a:gd name="connsiteY8" fmla="*/ 333375 h 361950"/>
                <a:gd name="connsiteX9" fmla="*/ 234315 w 425767"/>
                <a:gd name="connsiteY9" fmla="*/ 361950 h 361950"/>
                <a:gd name="connsiteX10" fmla="*/ 260985 w 425767"/>
                <a:gd name="connsiteY10" fmla="*/ 344805 h 361950"/>
                <a:gd name="connsiteX11" fmla="*/ 412432 w 425767"/>
                <a:gd name="connsiteY11" fmla="*/ 294323 h 361950"/>
                <a:gd name="connsiteX12" fmla="*/ 425768 w 425767"/>
                <a:gd name="connsiteY12" fmla="*/ 276225 h 361950"/>
                <a:gd name="connsiteX13" fmla="*/ 425768 w 425767"/>
                <a:gd name="connsiteY13" fmla="*/ 190500 h 361950"/>
                <a:gd name="connsiteX14" fmla="*/ 406718 w 425767"/>
                <a:gd name="connsiteY14" fmla="*/ 171450 h 361950"/>
                <a:gd name="connsiteX15" fmla="*/ 389573 w 425767"/>
                <a:gd name="connsiteY15" fmla="*/ 171450 h 361950"/>
                <a:gd name="connsiteX16" fmla="*/ 167640 w 425767"/>
                <a:gd name="connsiteY16" fmla="*/ 0 h 361950"/>
                <a:gd name="connsiteX17" fmla="*/ 7620 w 425767"/>
                <a:gd name="connsiteY17" fmla="*/ 64770 h 361950"/>
                <a:gd name="connsiteX18" fmla="*/ 0 w 425767"/>
                <a:gd name="connsiteY18" fmla="*/ 80010 h 361950"/>
                <a:gd name="connsiteX19" fmla="*/ 19050 w 425767"/>
                <a:gd name="connsiteY19" fmla="*/ 9906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5767" h="361950">
                  <a:moveTo>
                    <a:pt x="19050" y="99060"/>
                  </a:moveTo>
                  <a:cubicBezTo>
                    <a:pt x="24765" y="99060"/>
                    <a:pt x="29528" y="97155"/>
                    <a:pt x="32385" y="93345"/>
                  </a:cubicBezTo>
                  <a:lnTo>
                    <a:pt x="32385" y="93345"/>
                  </a:lnTo>
                  <a:cubicBezTo>
                    <a:pt x="67628" y="59055"/>
                    <a:pt x="115253" y="38100"/>
                    <a:pt x="167640" y="38100"/>
                  </a:cubicBezTo>
                  <a:cubicBezTo>
                    <a:pt x="272415" y="38100"/>
                    <a:pt x="358140" y="123825"/>
                    <a:pt x="358140" y="228600"/>
                  </a:cubicBezTo>
                  <a:lnTo>
                    <a:pt x="358140" y="272415"/>
                  </a:lnTo>
                  <a:lnTo>
                    <a:pt x="248603" y="308610"/>
                  </a:lnTo>
                  <a:cubicBezTo>
                    <a:pt x="243840" y="306705"/>
                    <a:pt x="239078" y="304800"/>
                    <a:pt x="234315" y="304800"/>
                  </a:cubicBezTo>
                  <a:cubicBezTo>
                    <a:pt x="218123" y="304800"/>
                    <a:pt x="205740" y="317183"/>
                    <a:pt x="205740" y="333375"/>
                  </a:cubicBezTo>
                  <a:cubicBezTo>
                    <a:pt x="205740" y="349568"/>
                    <a:pt x="218123" y="361950"/>
                    <a:pt x="234315" y="361950"/>
                  </a:cubicBezTo>
                  <a:cubicBezTo>
                    <a:pt x="245745" y="361950"/>
                    <a:pt x="256223" y="355283"/>
                    <a:pt x="260985" y="344805"/>
                  </a:cubicBezTo>
                  <a:lnTo>
                    <a:pt x="412432" y="294323"/>
                  </a:lnTo>
                  <a:cubicBezTo>
                    <a:pt x="420053" y="291465"/>
                    <a:pt x="425768" y="284798"/>
                    <a:pt x="425768" y="276225"/>
                  </a:cubicBezTo>
                  <a:lnTo>
                    <a:pt x="425768" y="190500"/>
                  </a:lnTo>
                  <a:cubicBezTo>
                    <a:pt x="425768" y="180023"/>
                    <a:pt x="417195" y="171450"/>
                    <a:pt x="406718" y="171450"/>
                  </a:cubicBezTo>
                  <a:lnTo>
                    <a:pt x="389573" y="171450"/>
                  </a:lnTo>
                  <a:cubicBezTo>
                    <a:pt x="363855" y="73343"/>
                    <a:pt x="274320" y="0"/>
                    <a:pt x="167640" y="0"/>
                  </a:cubicBezTo>
                  <a:cubicBezTo>
                    <a:pt x="105728" y="0"/>
                    <a:pt x="49530" y="24765"/>
                    <a:pt x="7620" y="64770"/>
                  </a:cubicBezTo>
                  <a:cubicBezTo>
                    <a:pt x="2858" y="68580"/>
                    <a:pt x="0" y="73343"/>
                    <a:pt x="0" y="80010"/>
                  </a:cubicBezTo>
                  <a:cubicBezTo>
                    <a:pt x="0" y="90488"/>
                    <a:pt x="8572" y="99060"/>
                    <a:pt x="19050" y="9906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4E37A066-D2C9-4970-C12F-13A38682809E}"/>
                </a:ext>
              </a:extLst>
            </p:cNvPr>
            <p:cNvSpPr/>
            <p:nvPr/>
          </p:nvSpPr>
          <p:spPr>
            <a:xfrm>
              <a:off x="5374535" y="2020168"/>
              <a:ext cx="304800" cy="304800"/>
            </a:xfrm>
            <a:custGeom>
              <a:avLst/>
              <a:gdLst>
                <a:gd name="connsiteX0" fmla="*/ 303848 w 304800"/>
                <a:gd name="connsiteY0" fmla="*/ 168593 h 304800"/>
                <a:gd name="connsiteX1" fmla="*/ 304800 w 304800"/>
                <a:gd name="connsiteY1" fmla="*/ 152400 h 304800"/>
                <a:gd name="connsiteX2" fmla="*/ 152400 w 304800"/>
                <a:gd name="connsiteY2" fmla="*/ 0 h 304800"/>
                <a:gd name="connsiteX3" fmla="*/ 0 w 304800"/>
                <a:gd name="connsiteY3" fmla="*/ 152400 h 304800"/>
                <a:gd name="connsiteX4" fmla="*/ 152400 w 304800"/>
                <a:gd name="connsiteY4" fmla="*/ 304800 h 304800"/>
                <a:gd name="connsiteX5" fmla="*/ 161925 w 304800"/>
                <a:gd name="connsiteY5" fmla="*/ 303848 h 304800"/>
                <a:gd name="connsiteX6" fmla="*/ 161925 w 304800"/>
                <a:gd name="connsiteY6" fmla="*/ 257175 h 304800"/>
                <a:gd name="connsiteX7" fmla="*/ 161925 w 304800"/>
                <a:gd name="connsiteY7" fmla="*/ 257175 h 304800"/>
                <a:gd name="connsiteX8" fmla="*/ 167640 w 304800"/>
                <a:gd name="connsiteY8" fmla="*/ 231458 h 304800"/>
                <a:gd name="connsiteX9" fmla="*/ 200977 w 304800"/>
                <a:gd name="connsiteY9" fmla="*/ 202883 h 304800"/>
                <a:gd name="connsiteX10" fmla="*/ 303848 w 304800"/>
                <a:gd name="connsiteY10" fmla="*/ 168593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00" h="304800">
                  <a:moveTo>
                    <a:pt x="303848" y="168593"/>
                  </a:moveTo>
                  <a:cubicBezTo>
                    <a:pt x="304800" y="162877"/>
                    <a:pt x="304800" y="158115"/>
                    <a:pt x="304800" y="152400"/>
                  </a:cubicBezTo>
                  <a:cubicBezTo>
                    <a:pt x="304800" y="68580"/>
                    <a:pt x="236220" y="0"/>
                    <a:pt x="152400" y="0"/>
                  </a:cubicBezTo>
                  <a:cubicBezTo>
                    <a:pt x="68580" y="0"/>
                    <a:pt x="0" y="68580"/>
                    <a:pt x="0" y="152400"/>
                  </a:cubicBezTo>
                  <a:cubicBezTo>
                    <a:pt x="0" y="236220"/>
                    <a:pt x="68580" y="304800"/>
                    <a:pt x="152400" y="304800"/>
                  </a:cubicBezTo>
                  <a:cubicBezTo>
                    <a:pt x="155258" y="304800"/>
                    <a:pt x="159068" y="304800"/>
                    <a:pt x="161925" y="303848"/>
                  </a:cubicBezTo>
                  <a:lnTo>
                    <a:pt x="161925" y="257175"/>
                  </a:lnTo>
                  <a:lnTo>
                    <a:pt x="161925" y="257175"/>
                  </a:lnTo>
                  <a:cubicBezTo>
                    <a:pt x="161925" y="248602"/>
                    <a:pt x="163830" y="240030"/>
                    <a:pt x="167640" y="231458"/>
                  </a:cubicBezTo>
                  <a:cubicBezTo>
                    <a:pt x="174308" y="218123"/>
                    <a:pt x="185738" y="207645"/>
                    <a:pt x="200977" y="202883"/>
                  </a:cubicBezTo>
                  <a:lnTo>
                    <a:pt x="303848" y="168593"/>
                  </a:lnTo>
                  <a:close/>
                </a:path>
              </a:pathLst>
            </a:custGeom>
            <a:grpFill/>
            <a:ln w="9525" cap="flat">
              <a:noFill/>
              <a:prstDash val="solid"/>
              <a:miter/>
            </a:ln>
          </p:spPr>
          <p:txBody>
            <a:bodyPr rtlCol="0" anchor="ctr"/>
            <a:lstStyle/>
            <a:p>
              <a:endParaRPr lang="zh-CN" altLang="en-US"/>
            </a:p>
          </p:txBody>
        </p:sp>
      </p:grpSp>
      <p:grpSp>
        <p:nvGrpSpPr>
          <p:cNvPr id="44" name="组合 43">
            <a:extLst>
              <a:ext uri="{FF2B5EF4-FFF2-40B4-BE49-F238E27FC236}">
                <a16:creationId xmlns:a16="http://schemas.microsoft.com/office/drawing/2014/main" id="{CEF4CB84-3AEF-BFAB-CC96-937692969A55}"/>
              </a:ext>
            </a:extLst>
          </p:cNvPr>
          <p:cNvGrpSpPr/>
          <p:nvPr/>
        </p:nvGrpSpPr>
        <p:grpSpPr>
          <a:xfrm>
            <a:off x="6145053" y="4185013"/>
            <a:ext cx="808197" cy="733424"/>
            <a:chOff x="6145053" y="4185013"/>
            <a:chExt cx="808197" cy="733424"/>
          </a:xfrm>
          <a:solidFill>
            <a:srgbClr val="154FD6"/>
          </a:solidFill>
        </p:grpSpPr>
        <p:sp>
          <p:nvSpPr>
            <p:cNvPr id="35" name="任意多边形: 形状 34">
              <a:extLst>
                <a:ext uri="{FF2B5EF4-FFF2-40B4-BE49-F238E27FC236}">
                  <a16:creationId xmlns:a16="http://schemas.microsoft.com/office/drawing/2014/main" id="{1E833A3C-DCB5-EC6B-BDDF-AEBD33C01FCE}"/>
                </a:ext>
              </a:extLst>
            </p:cNvPr>
            <p:cNvSpPr/>
            <p:nvPr/>
          </p:nvSpPr>
          <p:spPr>
            <a:xfrm>
              <a:off x="6443948" y="4695553"/>
              <a:ext cx="86486" cy="86487"/>
            </a:xfrm>
            <a:custGeom>
              <a:avLst/>
              <a:gdLst>
                <a:gd name="connsiteX0" fmla="*/ 86487 w 86486"/>
                <a:gd name="connsiteY0" fmla="*/ 43243 h 86487"/>
                <a:gd name="connsiteX1" fmla="*/ 43243 w 86486"/>
                <a:gd name="connsiteY1" fmla="*/ 86487 h 86487"/>
                <a:gd name="connsiteX2" fmla="*/ 0 w 86486"/>
                <a:gd name="connsiteY2" fmla="*/ 43243 h 86487"/>
                <a:gd name="connsiteX3" fmla="*/ 43243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3" y="86487"/>
                  </a:cubicBezTo>
                  <a:cubicBezTo>
                    <a:pt x="19361" y="86487"/>
                    <a:pt x="0" y="67126"/>
                    <a:pt x="0" y="43243"/>
                  </a:cubicBezTo>
                  <a:cubicBezTo>
                    <a:pt x="0" y="19361"/>
                    <a:pt x="19361" y="0"/>
                    <a:pt x="43243" y="0"/>
                  </a:cubicBezTo>
                  <a:cubicBezTo>
                    <a:pt x="67126" y="0"/>
                    <a:pt x="86487" y="19361"/>
                    <a:pt x="86487" y="43243"/>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8F7A4D7-7CD7-5240-FEF3-60CE1FF774E0}"/>
                </a:ext>
              </a:extLst>
            </p:cNvPr>
            <p:cNvSpPr/>
            <p:nvPr/>
          </p:nvSpPr>
          <p:spPr>
            <a:xfrm>
              <a:off x="6400800" y="4793946"/>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966BF2C-6AE1-1E99-2622-D8DFCEFF161C}"/>
                </a:ext>
              </a:extLst>
            </p:cNvPr>
            <p:cNvSpPr/>
            <p:nvPr/>
          </p:nvSpPr>
          <p:spPr>
            <a:xfrm>
              <a:off x="6633114" y="4695553"/>
              <a:ext cx="86486" cy="86487"/>
            </a:xfrm>
            <a:custGeom>
              <a:avLst/>
              <a:gdLst>
                <a:gd name="connsiteX0" fmla="*/ 86487 w 86486"/>
                <a:gd name="connsiteY0" fmla="*/ 43243 h 86487"/>
                <a:gd name="connsiteX1" fmla="*/ 43244 w 86486"/>
                <a:gd name="connsiteY1" fmla="*/ 86487 h 86487"/>
                <a:gd name="connsiteX2" fmla="*/ 0 w 86486"/>
                <a:gd name="connsiteY2" fmla="*/ 43243 h 86487"/>
                <a:gd name="connsiteX3" fmla="*/ 43244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D530406-42F5-340E-30A5-34CDD49EA491}"/>
                </a:ext>
              </a:extLst>
            </p:cNvPr>
            <p:cNvSpPr/>
            <p:nvPr/>
          </p:nvSpPr>
          <p:spPr>
            <a:xfrm>
              <a:off x="6591300" y="4793946"/>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06F7868-2FD2-822C-AF60-82B2A54D9E4B}"/>
                </a:ext>
              </a:extLst>
            </p:cNvPr>
            <p:cNvSpPr/>
            <p:nvPr/>
          </p:nvSpPr>
          <p:spPr>
            <a:xfrm>
              <a:off x="6823614" y="4695553"/>
              <a:ext cx="86487" cy="86487"/>
            </a:xfrm>
            <a:custGeom>
              <a:avLst/>
              <a:gdLst>
                <a:gd name="connsiteX0" fmla="*/ 86487 w 86487"/>
                <a:gd name="connsiteY0" fmla="*/ 43243 h 86487"/>
                <a:gd name="connsiteX1" fmla="*/ 43244 w 86487"/>
                <a:gd name="connsiteY1" fmla="*/ 86487 h 86487"/>
                <a:gd name="connsiteX2" fmla="*/ 0 w 86487"/>
                <a:gd name="connsiteY2" fmla="*/ 43243 h 86487"/>
                <a:gd name="connsiteX3" fmla="*/ 43244 w 86487"/>
                <a:gd name="connsiteY3" fmla="*/ 0 h 86487"/>
                <a:gd name="connsiteX4" fmla="*/ 86487 w 86487"/>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7"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C343BEDB-8043-876A-D455-EB68A8CCC678}"/>
                </a:ext>
              </a:extLst>
            </p:cNvPr>
            <p:cNvSpPr/>
            <p:nvPr/>
          </p:nvSpPr>
          <p:spPr>
            <a:xfrm>
              <a:off x="6781800" y="4793946"/>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C677D28A-E7FD-C1E2-B199-4C88C872000D}"/>
                </a:ext>
              </a:extLst>
            </p:cNvPr>
            <p:cNvSpPr/>
            <p:nvPr/>
          </p:nvSpPr>
          <p:spPr>
            <a:xfrm>
              <a:off x="6244018" y="4282358"/>
              <a:ext cx="113157" cy="113157"/>
            </a:xfrm>
            <a:custGeom>
              <a:avLst/>
              <a:gdLst>
                <a:gd name="connsiteX0" fmla="*/ 113157 w 113157"/>
                <a:gd name="connsiteY0" fmla="*/ 56579 h 113157"/>
                <a:gd name="connsiteX1" fmla="*/ 56578 w 113157"/>
                <a:gd name="connsiteY1" fmla="*/ 113157 h 113157"/>
                <a:gd name="connsiteX2" fmla="*/ 0 w 113157"/>
                <a:gd name="connsiteY2" fmla="*/ 56578 h 113157"/>
                <a:gd name="connsiteX3" fmla="*/ 56578 w 113157"/>
                <a:gd name="connsiteY3" fmla="*/ 0 h 113157"/>
                <a:gd name="connsiteX4" fmla="*/ 113157 w 113157"/>
                <a:gd name="connsiteY4" fmla="*/ 56579 h 11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7" h="113157">
                  <a:moveTo>
                    <a:pt x="113157" y="56579"/>
                  </a:moveTo>
                  <a:cubicBezTo>
                    <a:pt x="113157" y="87826"/>
                    <a:pt x="87826" y="113157"/>
                    <a:pt x="56578" y="113157"/>
                  </a:cubicBezTo>
                  <a:cubicBezTo>
                    <a:pt x="25331" y="113157"/>
                    <a:pt x="0" y="87826"/>
                    <a:pt x="0" y="56578"/>
                  </a:cubicBezTo>
                  <a:cubicBezTo>
                    <a:pt x="0" y="25331"/>
                    <a:pt x="25331" y="0"/>
                    <a:pt x="56578" y="0"/>
                  </a:cubicBezTo>
                  <a:cubicBezTo>
                    <a:pt x="87826" y="0"/>
                    <a:pt x="113157" y="25331"/>
                    <a:pt x="113157" y="56579"/>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A1632320-70E0-8F7C-FD88-FDF9D3EE958B}"/>
                </a:ext>
              </a:extLst>
            </p:cNvPr>
            <p:cNvSpPr/>
            <p:nvPr/>
          </p:nvSpPr>
          <p:spPr>
            <a:xfrm>
              <a:off x="6145053" y="4312984"/>
              <a:ext cx="493343" cy="605453"/>
            </a:xfrm>
            <a:custGeom>
              <a:avLst/>
              <a:gdLst>
                <a:gd name="connsiteX0" fmla="*/ 489204 w 493343"/>
                <a:gd name="connsiteY0" fmla="*/ 4140 h 605453"/>
                <a:gd name="connsiteX1" fmla="*/ 469011 w 493343"/>
                <a:gd name="connsiteY1" fmla="*/ 4140 h 605453"/>
                <a:gd name="connsiteX2" fmla="*/ 345948 w 493343"/>
                <a:gd name="connsiteY2" fmla="*/ 127203 h 605453"/>
                <a:gd name="connsiteX3" fmla="*/ 318230 w 493343"/>
                <a:gd name="connsiteY3" fmla="*/ 134251 h 605453"/>
                <a:gd name="connsiteX4" fmla="*/ 280702 w 493343"/>
                <a:gd name="connsiteY4" fmla="*/ 194354 h 605453"/>
                <a:gd name="connsiteX5" fmla="*/ 270034 w 493343"/>
                <a:gd name="connsiteY5" fmla="*/ 148920 h 605453"/>
                <a:gd name="connsiteX6" fmla="*/ 261557 w 493343"/>
                <a:gd name="connsiteY6" fmla="*/ 133299 h 605453"/>
                <a:gd name="connsiteX7" fmla="*/ 202121 w 493343"/>
                <a:gd name="connsiteY7" fmla="*/ 102247 h 605453"/>
                <a:gd name="connsiteX8" fmla="*/ 155543 w 493343"/>
                <a:gd name="connsiteY8" fmla="*/ 96628 h 605453"/>
                <a:gd name="connsiteX9" fmla="*/ 108871 w 493343"/>
                <a:gd name="connsiteY9" fmla="*/ 103676 h 605453"/>
                <a:gd name="connsiteX10" fmla="*/ 49530 w 493343"/>
                <a:gd name="connsiteY10" fmla="*/ 134728 h 605453"/>
                <a:gd name="connsiteX11" fmla="*/ 41053 w 493343"/>
                <a:gd name="connsiteY11" fmla="*/ 150349 h 605453"/>
                <a:gd name="connsiteX12" fmla="*/ 0 w 493343"/>
                <a:gd name="connsiteY12" fmla="*/ 325609 h 605453"/>
                <a:gd name="connsiteX13" fmla="*/ 28575 w 493343"/>
                <a:gd name="connsiteY13" fmla="*/ 354184 h 605453"/>
                <a:gd name="connsiteX14" fmla="*/ 55436 w 493343"/>
                <a:gd name="connsiteY14" fmla="*/ 333038 h 605453"/>
                <a:gd name="connsiteX15" fmla="*/ 85154 w 493343"/>
                <a:gd name="connsiteY15" fmla="*/ 210070 h 605453"/>
                <a:gd name="connsiteX16" fmla="*/ 85154 w 493343"/>
                <a:gd name="connsiteY16" fmla="*/ 605453 h 605453"/>
                <a:gd name="connsiteX17" fmla="*/ 141446 w 493343"/>
                <a:gd name="connsiteY17" fmla="*/ 605453 h 605453"/>
                <a:gd name="connsiteX18" fmla="*/ 141446 w 493343"/>
                <a:gd name="connsiteY18" fmla="*/ 351040 h 605453"/>
                <a:gd name="connsiteX19" fmla="*/ 170021 w 493343"/>
                <a:gd name="connsiteY19" fmla="*/ 351040 h 605453"/>
                <a:gd name="connsiteX20" fmla="*/ 170021 w 493343"/>
                <a:gd name="connsiteY20" fmla="*/ 605453 h 605453"/>
                <a:gd name="connsiteX21" fmla="*/ 226219 w 493343"/>
                <a:gd name="connsiteY21" fmla="*/ 605453 h 605453"/>
                <a:gd name="connsiteX22" fmla="*/ 226219 w 493343"/>
                <a:gd name="connsiteY22" fmla="*/ 208261 h 605453"/>
                <a:gd name="connsiteX23" fmla="*/ 236696 w 493343"/>
                <a:gd name="connsiteY23" fmla="*/ 253028 h 605453"/>
                <a:gd name="connsiteX24" fmla="*/ 242316 w 493343"/>
                <a:gd name="connsiteY24" fmla="*/ 260172 h 605453"/>
                <a:gd name="connsiteX25" fmla="*/ 280416 w 493343"/>
                <a:gd name="connsiteY25" fmla="*/ 273602 h 605453"/>
                <a:gd name="connsiteX26" fmla="*/ 303276 w 493343"/>
                <a:gd name="connsiteY26" fmla="*/ 263220 h 605453"/>
                <a:gd name="connsiteX27" fmla="*/ 361379 w 493343"/>
                <a:gd name="connsiteY27" fmla="*/ 167970 h 605453"/>
                <a:gd name="connsiteX28" fmla="*/ 365284 w 493343"/>
                <a:gd name="connsiteY28" fmla="*/ 148253 h 605453"/>
                <a:gd name="connsiteX29" fmla="*/ 489109 w 493343"/>
                <a:gd name="connsiteY29" fmla="*/ 24428 h 605453"/>
                <a:gd name="connsiteX30" fmla="*/ 489204 w 493343"/>
                <a:gd name="connsiteY30" fmla="*/ 4140 h 60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3343" h="605453">
                  <a:moveTo>
                    <a:pt x="489204" y="4140"/>
                  </a:moveTo>
                  <a:cubicBezTo>
                    <a:pt x="483604" y="-1380"/>
                    <a:pt x="474611" y="-1380"/>
                    <a:pt x="469011" y="4140"/>
                  </a:cubicBezTo>
                  <a:lnTo>
                    <a:pt x="345948" y="127203"/>
                  </a:lnTo>
                  <a:cubicBezTo>
                    <a:pt x="336113" y="124427"/>
                    <a:pt x="325545" y="127114"/>
                    <a:pt x="318230" y="134251"/>
                  </a:cubicBezTo>
                  <a:cubicBezTo>
                    <a:pt x="316230" y="136252"/>
                    <a:pt x="280702" y="194354"/>
                    <a:pt x="280702" y="194354"/>
                  </a:cubicBezTo>
                  <a:lnTo>
                    <a:pt x="270034" y="148920"/>
                  </a:lnTo>
                  <a:cubicBezTo>
                    <a:pt x="268621" y="143062"/>
                    <a:pt x="265699" y="137676"/>
                    <a:pt x="261557" y="133299"/>
                  </a:cubicBezTo>
                  <a:cubicBezTo>
                    <a:pt x="244001" y="119108"/>
                    <a:pt x="223797" y="108552"/>
                    <a:pt x="202121" y="102247"/>
                  </a:cubicBezTo>
                  <a:cubicBezTo>
                    <a:pt x="186797" y="98970"/>
                    <a:pt x="171207" y="97089"/>
                    <a:pt x="155543" y="96628"/>
                  </a:cubicBezTo>
                  <a:cubicBezTo>
                    <a:pt x="139740" y="96871"/>
                    <a:pt x="124041" y="99242"/>
                    <a:pt x="108871" y="103676"/>
                  </a:cubicBezTo>
                  <a:cubicBezTo>
                    <a:pt x="86998" y="109410"/>
                    <a:pt x="66710" y="120027"/>
                    <a:pt x="49530" y="134728"/>
                  </a:cubicBezTo>
                  <a:cubicBezTo>
                    <a:pt x="45351" y="139078"/>
                    <a:pt x="42422" y="144474"/>
                    <a:pt x="41053" y="150349"/>
                  </a:cubicBezTo>
                  <a:cubicBezTo>
                    <a:pt x="41053" y="150349"/>
                    <a:pt x="0" y="322751"/>
                    <a:pt x="0" y="325609"/>
                  </a:cubicBezTo>
                  <a:cubicBezTo>
                    <a:pt x="0" y="341391"/>
                    <a:pt x="12794" y="354184"/>
                    <a:pt x="28575" y="354184"/>
                  </a:cubicBezTo>
                  <a:cubicBezTo>
                    <a:pt x="41222" y="353859"/>
                    <a:pt x="52150" y="345256"/>
                    <a:pt x="55436" y="333038"/>
                  </a:cubicBezTo>
                  <a:lnTo>
                    <a:pt x="85154" y="210070"/>
                  </a:lnTo>
                  <a:lnTo>
                    <a:pt x="85154" y="605453"/>
                  </a:lnTo>
                  <a:lnTo>
                    <a:pt x="141446" y="605453"/>
                  </a:lnTo>
                  <a:lnTo>
                    <a:pt x="141446" y="351040"/>
                  </a:lnTo>
                  <a:lnTo>
                    <a:pt x="170021" y="351040"/>
                  </a:lnTo>
                  <a:lnTo>
                    <a:pt x="170021" y="605453"/>
                  </a:lnTo>
                  <a:lnTo>
                    <a:pt x="226219" y="605453"/>
                  </a:lnTo>
                  <a:lnTo>
                    <a:pt x="226219" y="208261"/>
                  </a:lnTo>
                  <a:lnTo>
                    <a:pt x="236696" y="253028"/>
                  </a:lnTo>
                  <a:cubicBezTo>
                    <a:pt x="237423" y="256123"/>
                    <a:pt x="239479" y="258737"/>
                    <a:pt x="242316" y="260172"/>
                  </a:cubicBezTo>
                  <a:cubicBezTo>
                    <a:pt x="253269" y="268579"/>
                    <a:pt x="266612" y="273282"/>
                    <a:pt x="280416" y="273602"/>
                  </a:cubicBezTo>
                  <a:cubicBezTo>
                    <a:pt x="289404" y="274860"/>
                    <a:pt x="298310" y="270815"/>
                    <a:pt x="303276" y="263220"/>
                  </a:cubicBezTo>
                  <a:lnTo>
                    <a:pt x="361379" y="167970"/>
                  </a:lnTo>
                  <a:cubicBezTo>
                    <a:pt x="365092" y="162114"/>
                    <a:pt x="366486" y="155082"/>
                    <a:pt x="365284" y="148253"/>
                  </a:cubicBezTo>
                  <a:lnTo>
                    <a:pt x="489109" y="24428"/>
                  </a:lnTo>
                  <a:cubicBezTo>
                    <a:pt x="494717" y="18844"/>
                    <a:pt x="494760" y="9777"/>
                    <a:pt x="489204" y="414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175AF164-0B9F-3F1E-E787-F0455416ABCA}"/>
                </a:ext>
              </a:extLst>
            </p:cNvPr>
            <p:cNvSpPr/>
            <p:nvPr/>
          </p:nvSpPr>
          <p:spPr>
            <a:xfrm>
              <a:off x="6324600" y="4185013"/>
              <a:ext cx="542925" cy="390525"/>
            </a:xfrm>
            <a:custGeom>
              <a:avLst/>
              <a:gdLst>
                <a:gd name="connsiteX0" fmla="*/ 504825 w 542925"/>
                <a:gd name="connsiteY0" fmla="*/ 0 h 390525"/>
                <a:gd name="connsiteX1" fmla="*/ 38100 w 542925"/>
                <a:gd name="connsiteY1" fmla="*/ 0 h 390525"/>
                <a:gd name="connsiteX2" fmla="*/ 0 w 542925"/>
                <a:gd name="connsiteY2" fmla="*/ 38100 h 390525"/>
                <a:gd name="connsiteX3" fmla="*/ 0 w 542925"/>
                <a:gd name="connsiteY3" fmla="*/ 72390 h 390525"/>
                <a:gd name="connsiteX4" fmla="*/ 38100 w 542925"/>
                <a:gd name="connsiteY4" fmla="*/ 95250 h 390525"/>
                <a:gd name="connsiteX5" fmla="*/ 38100 w 542925"/>
                <a:gd name="connsiteY5" fmla="*/ 38100 h 390525"/>
                <a:gd name="connsiteX6" fmla="*/ 504825 w 542925"/>
                <a:gd name="connsiteY6" fmla="*/ 38100 h 390525"/>
                <a:gd name="connsiteX7" fmla="*/ 504825 w 542925"/>
                <a:gd name="connsiteY7" fmla="*/ 352425 h 390525"/>
                <a:gd name="connsiteX8" fmla="*/ 179737 w 542925"/>
                <a:gd name="connsiteY8" fmla="*/ 352425 h 390525"/>
                <a:gd name="connsiteX9" fmla="*/ 156496 w 542925"/>
                <a:gd name="connsiteY9" fmla="*/ 390525 h 390525"/>
                <a:gd name="connsiteX10" fmla="*/ 504825 w 542925"/>
                <a:gd name="connsiteY10" fmla="*/ 390525 h 390525"/>
                <a:gd name="connsiteX11" fmla="*/ 542925 w 542925"/>
                <a:gd name="connsiteY11" fmla="*/ 352425 h 390525"/>
                <a:gd name="connsiteX12" fmla="*/ 542925 w 542925"/>
                <a:gd name="connsiteY12" fmla="*/ 38100 h 390525"/>
                <a:gd name="connsiteX13" fmla="*/ 504825 w 542925"/>
                <a:gd name="connsiteY1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390525">
                  <a:moveTo>
                    <a:pt x="504825" y="0"/>
                  </a:moveTo>
                  <a:lnTo>
                    <a:pt x="38100" y="0"/>
                  </a:lnTo>
                  <a:cubicBezTo>
                    <a:pt x="17058" y="0"/>
                    <a:pt x="0" y="17058"/>
                    <a:pt x="0" y="38100"/>
                  </a:cubicBezTo>
                  <a:lnTo>
                    <a:pt x="0" y="72390"/>
                  </a:lnTo>
                  <a:cubicBezTo>
                    <a:pt x="14564" y="76354"/>
                    <a:pt x="27748" y="84266"/>
                    <a:pt x="38100" y="95250"/>
                  </a:cubicBezTo>
                  <a:lnTo>
                    <a:pt x="38100" y="38100"/>
                  </a:lnTo>
                  <a:lnTo>
                    <a:pt x="504825" y="38100"/>
                  </a:lnTo>
                  <a:lnTo>
                    <a:pt x="504825" y="352425"/>
                  </a:lnTo>
                  <a:lnTo>
                    <a:pt x="179737" y="352425"/>
                  </a:lnTo>
                  <a:lnTo>
                    <a:pt x="156496" y="390525"/>
                  </a:lnTo>
                  <a:lnTo>
                    <a:pt x="504825" y="390525"/>
                  </a:lnTo>
                  <a:cubicBezTo>
                    <a:pt x="525867" y="390525"/>
                    <a:pt x="542925" y="373467"/>
                    <a:pt x="542925" y="352425"/>
                  </a:cubicBezTo>
                  <a:lnTo>
                    <a:pt x="542925" y="38100"/>
                  </a:lnTo>
                  <a:cubicBezTo>
                    <a:pt x="542925" y="17058"/>
                    <a:pt x="525867" y="0"/>
                    <a:pt x="504825" y="0"/>
                  </a:cubicBezTo>
                  <a:close/>
                </a:path>
              </a:pathLst>
            </a:custGeom>
            <a:grpFill/>
            <a:ln w="9525" cap="flat">
              <a:noFill/>
              <a:prstDash val="solid"/>
              <a:miter/>
            </a:ln>
          </p:spPr>
          <p:txBody>
            <a:bodyPr rtlCol="0" anchor="ctr"/>
            <a:lstStyle/>
            <a:p>
              <a:endParaRPr lang="zh-CN" altLang="en-US"/>
            </a:p>
          </p:txBody>
        </p:sp>
      </p:grpSp>
      <p:grpSp>
        <p:nvGrpSpPr>
          <p:cNvPr id="45" name="组合 9">
            <a:extLst>
              <a:ext uri="{FF2B5EF4-FFF2-40B4-BE49-F238E27FC236}">
                <a16:creationId xmlns:a16="http://schemas.microsoft.com/office/drawing/2014/main" id="{1BC377AD-B595-9073-BC0F-CC26E403D89A}"/>
              </a:ext>
            </a:extLst>
          </p:cNvPr>
          <p:cNvGrpSpPr/>
          <p:nvPr/>
        </p:nvGrpSpPr>
        <p:grpSpPr>
          <a:xfrm>
            <a:off x="1553030" y="3993828"/>
            <a:ext cx="4406806" cy="1145533"/>
            <a:chOff x="3224514" y="2026111"/>
            <a:chExt cx="4406806" cy="1145533"/>
          </a:xfrm>
        </p:grpSpPr>
        <p:sp>
          <p:nvSpPr>
            <p:cNvPr id="46" name="TextBox 11">
              <a:extLst>
                <a:ext uri="{FF2B5EF4-FFF2-40B4-BE49-F238E27FC236}">
                  <a16:creationId xmlns:a16="http://schemas.microsoft.com/office/drawing/2014/main" id="{24976442-8C0A-513A-AA20-419D1D071F47}"/>
                </a:ext>
              </a:extLst>
            </p:cNvPr>
            <p:cNvSpPr txBox="1"/>
            <p:nvPr/>
          </p:nvSpPr>
          <p:spPr>
            <a:xfrm>
              <a:off x="3224514" y="2366552"/>
              <a:ext cx="4406806" cy="805092"/>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200</a:t>
              </a: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字以内，据统计每页幻灯片的最好控制在</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5</a:t>
              </a: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分钟之内。</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47" name="TextBox 11">
              <a:extLst>
                <a:ext uri="{FF2B5EF4-FFF2-40B4-BE49-F238E27FC236}">
                  <a16:creationId xmlns:a16="http://schemas.microsoft.com/office/drawing/2014/main" id="{1096D626-B0D9-4B75-469D-BF44C966E42D}"/>
                </a:ext>
              </a:extLst>
            </p:cNvPr>
            <p:cNvSpPr txBox="1"/>
            <p:nvPr/>
          </p:nvSpPr>
          <p:spPr>
            <a:xfrm>
              <a:off x="3224514" y="2026111"/>
              <a:ext cx="287382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单击此处添加标题文本</a:t>
              </a:r>
            </a:p>
          </p:txBody>
        </p:sp>
      </p:grpSp>
    </p:spTree>
    <p:extLst>
      <p:ext uri="{BB962C8B-B14F-4D97-AF65-F5344CB8AC3E}">
        <p14:creationId xmlns:p14="http://schemas.microsoft.com/office/powerpoint/2010/main" val="67718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9B8BFEA-291F-AE13-B4C1-C23975F7B4D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361" r="18909"/>
          <a:stretch/>
        </p:blipFill>
        <p:spPr>
          <a:xfrm>
            <a:off x="1248372" y="1462216"/>
            <a:ext cx="3054125" cy="2613660"/>
          </a:xfrm>
          <a:prstGeom prst="rect">
            <a:avLst/>
          </a:prstGeom>
        </p:spPr>
      </p:pic>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i$1íḓe">
            <a:extLst>
              <a:ext uri="{FF2B5EF4-FFF2-40B4-BE49-F238E27FC236}">
                <a16:creationId xmlns:a16="http://schemas.microsoft.com/office/drawing/2014/main" id="{5CE47D4D-4E6B-BE68-BA57-CD154BC66746}"/>
              </a:ext>
            </a:extLst>
          </p:cNvPr>
          <p:cNvSpPr/>
          <p:nvPr/>
        </p:nvSpPr>
        <p:spPr>
          <a:xfrm>
            <a:off x="1235075" y="4075912"/>
            <a:ext cx="3054245" cy="1088382"/>
          </a:xfrm>
          <a:prstGeom prst="rect">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 name="íś1íďe">
            <a:extLst>
              <a:ext uri="{FF2B5EF4-FFF2-40B4-BE49-F238E27FC236}">
                <a16:creationId xmlns:a16="http://schemas.microsoft.com/office/drawing/2014/main" id="{AE0C457F-C2CF-C678-8BD8-3CC3C101C56E}"/>
              </a:ext>
            </a:extLst>
          </p:cNvPr>
          <p:cNvSpPr/>
          <p:nvPr/>
        </p:nvSpPr>
        <p:spPr>
          <a:xfrm>
            <a:off x="7904922" y="1464138"/>
            <a:ext cx="3054125" cy="3700145"/>
          </a:xfrm>
          <a:prstGeom prst="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20" name="组合 19">
            <a:extLst>
              <a:ext uri="{FF2B5EF4-FFF2-40B4-BE49-F238E27FC236}">
                <a16:creationId xmlns:a16="http://schemas.microsoft.com/office/drawing/2014/main" id="{7E297E90-F1BD-B7B8-9053-A509307C2978}"/>
              </a:ext>
            </a:extLst>
          </p:cNvPr>
          <p:cNvGrpSpPr/>
          <p:nvPr/>
        </p:nvGrpSpPr>
        <p:grpSpPr>
          <a:xfrm>
            <a:off x="1604330" y="4235689"/>
            <a:ext cx="2698167" cy="710772"/>
            <a:chOff x="3928843" y="2995773"/>
            <a:chExt cx="2698167" cy="710772"/>
          </a:xfrm>
        </p:grpSpPr>
        <p:sp>
          <p:nvSpPr>
            <p:cNvPr id="21" name="文本框 20">
              <a:extLst>
                <a:ext uri="{FF2B5EF4-FFF2-40B4-BE49-F238E27FC236}">
                  <a16:creationId xmlns:a16="http://schemas.microsoft.com/office/drawing/2014/main" id="{DD1F6360-DD3E-83E4-8FC0-FD6754E37A6E}"/>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2" name="文本框 21">
              <a:extLst>
                <a:ext uri="{FF2B5EF4-FFF2-40B4-BE49-F238E27FC236}">
                  <a16:creationId xmlns:a16="http://schemas.microsoft.com/office/drawing/2014/main" id="{7A7F831A-A77A-E936-F2C2-3A91E4367F4A}"/>
                </a:ext>
              </a:extLst>
            </p:cNvPr>
            <p:cNvSpPr txBox="1"/>
            <p:nvPr/>
          </p:nvSpPr>
          <p:spPr>
            <a:xfrm>
              <a:off x="3928843" y="3404667"/>
              <a:ext cx="2698167" cy="301878"/>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p>
          </p:txBody>
        </p:sp>
      </p:grpSp>
      <p:pic>
        <p:nvPicPr>
          <p:cNvPr id="26" name="图片 25">
            <a:extLst>
              <a:ext uri="{FF2B5EF4-FFF2-40B4-BE49-F238E27FC236}">
                <a16:creationId xmlns:a16="http://schemas.microsoft.com/office/drawing/2014/main" id="{E2CE3403-D282-AA35-A556-C6AADC8A9DDF}"/>
              </a:ext>
            </a:extLst>
          </p:cNvPr>
          <p:cNvPicPr>
            <a:picLocks noChangeAspect="1"/>
          </p:cNvPicPr>
          <p:nvPr/>
        </p:nvPicPr>
        <p:blipFill>
          <a:blip r:embed="rId4" cstate="print">
            <a:extLst>
              <a:ext uri="{28A0092B-C50C-407E-A947-70E740481C1C}">
                <a14:useLocalDpi xmlns:a14="http://schemas.microsoft.com/office/drawing/2010/main" val="0"/>
              </a:ext>
            </a:extLst>
          </a:blip>
          <a:srcRect l="11049" r="11049"/>
          <a:stretch/>
        </p:blipFill>
        <p:spPr>
          <a:xfrm>
            <a:off x="4583295" y="1462216"/>
            <a:ext cx="3054125" cy="2613660"/>
          </a:xfrm>
          <a:prstGeom prst="rect">
            <a:avLst/>
          </a:prstGeom>
        </p:spPr>
      </p:pic>
      <p:sp>
        <p:nvSpPr>
          <p:cNvPr id="27" name="i$1íḓe">
            <a:extLst>
              <a:ext uri="{FF2B5EF4-FFF2-40B4-BE49-F238E27FC236}">
                <a16:creationId xmlns:a16="http://schemas.microsoft.com/office/drawing/2014/main" id="{35F600AE-1B52-8FB4-A6EA-12555E2C381F}"/>
              </a:ext>
            </a:extLst>
          </p:cNvPr>
          <p:cNvSpPr/>
          <p:nvPr/>
        </p:nvSpPr>
        <p:spPr>
          <a:xfrm>
            <a:off x="4569998" y="4075912"/>
            <a:ext cx="3054245" cy="1088382"/>
          </a:xfrm>
          <a:prstGeom prst="rect">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28" name="组合 27">
            <a:extLst>
              <a:ext uri="{FF2B5EF4-FFF2-40B4-BE49-F238E27FC236}">
                <a16:creationId xmlns:a16="http://schemas.microsoft.com/office/drawing/2014/main" id="{DBE2D86F-9992-F83D-E782-2CDFBB5EA9DC}"/>
              </a:ext>
            </a:extLst>
          </p:cNvPr>
          <p:cNvGrpSpPr/>
          <p:nvPr/>
        </p:nvGrpSpPr>
        <p:grpSpPr>
          <a:xfrm>
            <a:off x="4939253" y="4235689"/>
            <a:ext cx="2698167" cy="710772"/>
            <a:chOff x="3928843" y="2995773"/>
            <a:chExt cx="2698167" cy="710772"/>
          </a:xfrm>
        </p:grpSpPr>
        <p:sp>
          <p:nvSpPr>
            <p:cNvPr id="29" name="文本框 28">
              <a:extLst>
                <a:ext uri="{FF2B5EF4-FFF2-40B4-BE49-F238E27FC236}">
                  <a16:creationId xmlns:a16="http://schemas.microsoft.com/office/drawing/2014/main" id="{2E90D6A5-02F8-5D08-ED6A-E48080C9ADB5}"/>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0" name="文本框 29">
              <a:extLst>
                <a:ext uri="{FF2B5EF4-FFF2-40B4-BE49-F238E27FC236}">
                  <a16:creationId xmlns:a16="http://schemas.microsoft.com/office/drawing/2014/main" id="{AD2780CE-358E-D9E1-D61C-AA27D7489498}"/>
                </a:ext>
              </a:extLst>
            </p:cNvPr>
            <p:cNvSpPr txBox="1"/>
            <p:nvPr/>
          </p:nvSpPr>
          <p:spPr>
            <a:xfrm>
              <a:off x="3928843" y="3404667"/>
              <a:ext cx="2698167" cy="301878"/>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p>
          </p:txBody>
        </p:sp>
      </p:grpSp>
      <p:grpSp>
        <p:nvGrpSpPr>
          <p:cNvPr id="31" name="组合 9">
            <a:extLst>
              <a:ext uri="{FF2B5EF4-FFF2-40B4-BE49-F238E27FC236}">
                <a16:creationId xmlns:a16="http://schemas.microsoft.com/office/drawing/2014/main" id="{F0007F88-1BEF-89EB-EA4D-88C3D111E420}"/>
              </a:ext>
            </a:extLst>
          </p:cNvPr>
          <p:cNvGrpSpPr/>
          <p:nvPr/>
        </p:nvGrpSpPr>
        <p:grpSpPr>
          <a:xfrm>
            <a:off x="8362557" y="2097817"/>
            <a:ext cx="2225112" cy="2232064"/>
            <a:chOff x="3224514" y="1455875"/>
            <a:chExt cx="2225112" cy="2232064"/>
          </a:xfrm>
        </p:grpSpPr>
        <p:sp>
          <p:nvSpPr>
            <p:cNvPr id="32" name="TextBox 11">
              <a:extLst>
                <a:ext uri="{FF2B5EF4-FFF2-40B4-BE49-F238E27FC236}">
                  <a16:creationId xmlns:a16="http://schemas.microsoft.com/office/drawing/2014/main" id="{79AE0F02-243C-06F2-F6FC-410E00900CE5}"/>
                </a:ext>
              </a:extLst>
            </p:cNvPr>
            <p:cNvSpPr txBox="1"/>
            <p:nvPr/>
          </p:nvSpPr>
          <p:spPr>
            <a:xfrm>
              <a:off x="3224514" y="2051850"/>
              <a:ext cx="2225112" cy="1636089"/>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200</a:t>
              </a: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字以内，据统计每页幻灯片的最好控制在</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5</a:t>
              </a: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分钟之内。</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3" name="TextBox 11">
              <a:extLst>
                <a:ext uri="{FF2B5EF4-FFF2-40B4-BE49-F238E27FC236}">
                  <a16:creationId xmlns:a16="http://schemas.microsoft.com/office/drawing/2014/main" id="{80BFDC27-394E-8074-B708-009FD808B0A3}"/>
                </a:ext>
              </a:extLst>
            </p:cNvPr>
            <p:cNvSpPr txBox="1"/>
            <p:nvPr/>
          </p:nvSpPr>
          <p:spPr>
            <a:xfrm>
              <a:off x="3224514" y="1455875"/>
              <a:ext cx="1688083"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grpSp>
      <p:grpSp>
        <p:nvGrpSpPr>
          <p:cNvPr id="40" name="组合 39">
            <a:extLst>
              <a:ext uri="{FF2B5EF4-FFF2-40B4-BE49-F238E27FC236}">
                <a16:creationId xmlns:a16="http://schemas.microsoft.com/office/drawing/2014/main" id="{E199724C-AEC7-A35F-3449-89D8A0381666}"/>
              </a:ext>
            </a:extLst>
          </p:cNvPr>
          <p:cNvGrpSpPr/>
          <p:nvPr/>
        </p:nvGrpSpPr>
        <p:grpSpPr>
          <a:xfrm>
            <a:off x="9947275" y="1831704"/>
            <a:ext cx="638174" cy="647699"/>
            <a:chOff x="9947275" y="1831704"/>
            <a:chExt cx="638174" cy="647699"/>
          </a:xfrm>
          <a:solidFill>
            <a:srgbClr val="154FD6"/>
          </a:solidFill>
        </p:grpSpPr>
        <p:sp>
          <p:nvSpPr>
            <p:cNvPr id="37" name="任意多边形: 形状 36">
              <a:extLst>
                <a:ext uri="{FF2B5EF4-FFF2-40B4-BE49-F238E27FC236}">
                  <a16:creationId xmlns:a16="http://schemas.microsoft.com/office/drawing/2014/main" id="{D56A4276-6FD5-F514-451D-5FB3AA6BE09D}"/>
                </a:ext>
              </a:extLst>
            </p:cNvPr>
            <p:cNvSpPr/>
            <p:nvPr/>
          </p:nvSpPr>
          <p:spPr>
            <a:xfrm>
              <a:off x="9947275" y="1831704"/>
              <a:ext cx="228409" cy="228409"/>
            </a:xfrm>
            <a:custGeom>
              <a:avLst/>
              <a:gdLst>
                <a:gd name="connsiteX0" fmla="*/ 228410 w 228409"/>
                <a:gd name="connsiteY0" fmla="*/ 114205 h 228409"/>
                <a:gd name="connsiteX1" fmla="*/ 114205 w 228409"/>
                <a:gd name="connsiteY1" fmla="*/ 228410 h 228409"/>
                <a:gd name="connsiteX2" fmla="*/ 0 w 228409"/>
                <a:gd name="connsiteY2" fmla="*/ 114205 h 228409"/>
                <a:gd name="connsiteX3" fmla="*/ 114205 w 228409"/>
                <a:gd name="connsiteY3" fmla="*/ 0 h 228409"/>
                <a:gd name="connsiteX4" fmla="*/ 228410 w 228409"/>
                <a:gd name="connsiteY4" fmla="*/ 114205 h 228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09" h="228409">
                  <a:moveTo>
                    <a:pt x="228410" y="114205"/>
                  </a:moveTo>
                  <a:cubicBezTo>
                    <a:pt x="228410" y="177278"/>
                    <a:pt x="177278" y="228410"/>
                    <a:pt x="114205" y="228410"/>
                  </a:cubicBezTo>
                  <a:cubicBezTo>
                    <a:pt x="51131" y="228410"/>
                    <a:pt x="0" y="177278"/>
                    <a:pt x="0" y="114205"/>
                  </a:cubicBezTo>
                  <a:cubicBezTo>
                    <a:pt x="0" y="51131"/>
                    <a:pt x="51131" y="0"/>
                    <a:pt x="114205" y="0"/>
                  </a:cubicBezTo>
                  <a:cubicBezTo>
                    <a:pt x="177278" y="0"/>
                    <a:pt x="228410" y="51131"/>
                    <a:pt x="228410" y="114205"/>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00622B4-EDA3-2672-2056-2D118B866BCF}"/>
                </a:ext>
              </a:extLst>
            </p:cNvPr>
            <p:cNvSpPr/>
            <p:nvPr/>
          </p:nvSpPr>
          <p:spPr>
            <a:xfrm>
              <a:off x="9947846" y="1849188"/>
              <a:ext cx="637603" cy="630215"/>
            </a:xfrm>
            <a:custGeom>
              <a:avLst/>
              <a:gdLst>
                <a:gd name="connsiteX0" fmla="*/ 624745 w 637603"/>
                <a:gd name="connsiteY0" fmla="*/ 328 h 630215"/>
                <a:gd name="connsiteX1" fmla="*/ 304229 w 637603"/>
                <a:gd name="connsiteY1" fmla="*/ 80338 h 630215"/>
                <a:gd name="connsiteX2" fmla="*/ 304229 w 637603"/>
                <a:gd name="connsiteY2" fmla="*/ 171968 h 630215"/>
                <a:gd name="connsiteX3" fmla="*/ 367570 w 637603"/>
                <a:gd name="connsiteY3" fmla="*/ 187875 h 630215"/>
                <a:gd name="connsiteX4" fmla="*/ 374142 w 637603"/>
                <a:gd name="connsiteY4" fmla="*/ 215974 h 630215"/>
                <a:gd name="connsiteX5" fmla="*/ 357568 w 637603"/>
                <a:gd name="connsiteY5" fmla="*/ 226737 h 630215"/>
                <a:gd name="connsiteX6" fmla="*/ 265081 w 637603"/>
                <a:gd name="connsiteY6" fmla="*/ 319129 h 630215"/>
                <a:gd name="connsiteX7" fmla="*/ 222218 w 637603"/>
                <a:gd name="connsiteY7" fmla="*/ 319129 h 630215"/>
                <a:gd name="connsiteX8" fmla="*/ 76702 w 637603"/>
                <a:gd name="connsiteY8" fmla="*/ 248745 h 630215"/>
                <a:gd name="connsiteX9" fmla="*/ 0 w 637603"/>
                <a:gd name="connsiteY9" fmla="*/ 353991 h 630215"/>
                <a:gd name="connsiteX10" fmla="*/ 0 w 637603"/>
                <a:gd name="connsiteY10" fmla="*/ 630216 h 630215"/>
                <a:gd name="connsiteX11" fmla="*/ 228029 w 637603"/>
                <a:gd name="connsiteY11" fmla="*/ 630216 h 630215"/>
                <a:gd name="connsiteX12" fmla="*/ 228029 w 637603"/>
                <a:gd name="connsiteY12" fmla="*/ 414379 h 630215"/>
                <a:gd name="connsiteX13" fmla="*/ 285179 w 637603"/>
                <a:gd name="connsiteY13" fmla="*/ 414379 h 630215"/>
                <a:gd name="connsiteX14" fmla="*/ 318897 w 637603"/>
                <a:gd name="connsiteY14" fmla="*/ 400473 h 630215"/>
                <a:gd name="connsiteX15" fmla="*/ 425291 w 637603"/>
                <a:gd name="connsiteY15" fmla="*/ 294079 h 630215"/>
                <a:gd name="connsiteX16" fmla="*/ 437579 w 637603"/>
                <a:gd name="connsiteY16" fmla="*/ 249216 h 630215"/>
                <a:gd name="connsiteX17" fmla="*/ 466154 w 637603"/>
                <a:gd name="connsiteY17" fmla="*/ 256265 h 630215"/>
                <a:gd name="connsiteX18" fmla="*/ 470059 w 637603"/>
                <a:gd name="connsiteY18" fmla="*/ 256265 h 630215"/>
                <a:gd name="connsiteX19" fmla="*/ 481393 w 637603"/>
                <a:gd name="connsiteY19" fmla="*/ 250930 h 630215"/>
                <a:gd name="connsiteX20" fmla="*/ 506635 w 637603"/>
                <a:gd name="connsiteY20" fmla="*/ 221403 h 630215"/>
                <a:gd name="connsiteX21" fmla="*/ 624650 w 637603"/>
                <a:gd name="connsiteY21" fmla="*/ 250930 h 630215"/>
                <a:gd name="connsiteX22" fmla="*/ 637497 w 637603"/>
                <a:gd name="connsiteY22" fmla="*/ 241571 h 630215"/>
                <a:gd name="connsiteX23" fmla="*/ 637604 w 637603"/>
                <a:gd name="connsiteY23" fmla="*/ 240643 h 630215"/>
                <a:gd name="connsiteX24" fmla="*/ 637604 w 637603"/>
                <a:gd name="connsiteY24" fmla="*/ 10043 h 630215"/>
                <a:gd name="connsiteX25" fmla="*/ 627076 w 637603"/>
                <a:gd name="connsiteY25" fmla="*/ 3 h 630215"/>
                <a:gd name="connsiteX26" fmla="*/ 624745 w 637603"/>
                <a:gd name="connsiteY26" fmla="*/ 328 h 630215"/>
                <a:gd name="connsiteX27" fmla="*/ 468344 w 637603"/>
                <a:gd name="connsiteY27" fmla="*/ 235214 h 630215"/>
                <a:gd name="connsiteX28" fmla="*/ 421767 w 637603"/>
                <a:gd name="connsiteY28" fmla="*/ 223879 h 630215"/>
                <a:gd name="connsiteX29" fmla="*/ 395002 w 637603"/>
                <a:gd name="connsiteY29" fmla="*/ 213116 h 630215"/>
                <a:gd name="connsiteX30" fmla="*/ 390525 w 637603"/>
                <a:gd name="connsiteY30" fmla="*/ 193018 h 630215"/>
                <a:gd name="connsiteX31" fmla="*/ 484632 w 637603"/>
                <a:gd name="connsiteY31" fmla="*/ 216069 h 6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7603" h="630215">
                  <a:moveTo>
                    <a:pt x="624745" y="328"/>
                  </a:moveTo>
                  <a:lnTo>
                    <a:pt x="304229" y="80338"/>
                  </a:lnTo>
                  <a:lnTo>
                    <a:pt x="304229" y="171968"/>
                  </a:lnTo>
                  <a:lnTo>
                    <a:pt x="367570" y="187875"/>
                  </a:lnTo>
                  <a:lnTo>
                    <a:pt x="374142" y="215974"/>
                  </a:lnTo>
                  <a:cubicBezTo>
                    <a:pt x="367892" y="218296"/>
                    <a:pt x="362232" y="221972"/>
                    <a:pt x="357568" y="226737"/>
                  </a:cubicBezTo>
                  <a:lnTo>
                    <a:pt x="265081" y="319129"/>
                  </a:lnTo>
                  <a:lnTo>
                    <a:pt x="222218" y="319129"/>
                  </a:lnTo>
                  <a:cubicBezTo>
                    <a:pt x="201471" y="259511"/>
                    <a:pt x="136321" y="227998"/>
                    <a:pt x="76702" y="248745"/>
                  </a:cubicBezTo>
                  <a:cubicBezTo>
                    <a:pt x="31694" y="264407"/>
                    <a:pt x="1128" y="306350"/>
                    <a:pt x="0" y="353991"/>
                  </a:cubicBezTo>
                  <a:lnTo>
                    <a:pt x="0" y="630216"/>
                  </a:lnTo>
                  <a:lnTo>
                    <a:pt x="228029" y="630216"/>
                  </a:lnTo>
                  <a:lnTo>
                    <a:pt x="228029" y="414379"/>
                  </a:lnTo>
                  <a:lnTo>
                    <a:pt x="285179" y="414379"/>
                  </a:lnTo>
                  <a:cubicBezTo>
                    <a:pt x="297818" y="414402"/>
                    <a:pt x="309948" y="409399"/>
                    <a:pt x="318897" y="400473"/>
                  </a:cubicBezTo>
                  <a:lnTo>
                    <a:pt x="425291" y="294079"/>
                  </a:lnTo>
                  <a:cubicBezTo>
                    <a:pt x="436908" y="282277"/>
                    <a:pt x="441561" y="265289"/>
                    <a:pt x="437579" y="249216"/>
                  </a:cubicBezTo>
                  <a:lnTo>
                    <a:pt x="466154" y="256265"/>
                  </a:lnTo>
                  <a:lnTo>
                    <a:pt x="470059" y="256265"/>
                  </a:lnTo>
                  <a:cubicBezTo>
                    <a:pt x="474435" y="256231"/>
                    <a:pt x="478578" y="254281"/>
                    <a:pt x="481393" y="250930"/>
                  </a:cubicBezTo>
                  <a:lnTo>
                    <a:pt x="506635" y="221403"/>
                  </a:lnTo>
                  <a:lnTo>
                    <a:pt x="624650" y="250930"/>
                  </a:lnTo>
                  <a:cubicBezTo>
                    <a:pt x="630782" y="251893"/>
                    <a:pt x="636534" y="247703"/>
                    <a:pt x="637497" y="241571"/>
                  </a:cubicBezTo>
                  <a:cubicBezTo>
                    <a:pt x="637545" y="241264"/>
                    <a:pt x="637581" y="240954"/>
                    <a:pt x="637604" y="240643"/>
                  </a:cubicBezTo>
                  <a:lnTo>
                    <a:pt x="637604" y="10043"/>
                  </a:lnTo>
                  <a:cubicBezTo>
                    <a:pt x="637468" y="4363"/>
                    <a:pt x="632755" y="-131"/>
                    <a:pt x="627076" y="3"/>
                  </a:cubicBezTo>
                  <a:cubicBezTo>
                    <a:pt x="626289" y="22"/>
                    <a:pt x="625507" y="131"/>
                    <a:pt x="624745" y="328"/>
                  </a:cubicBezTo>
                  <a:close/>
                  <a:moveTo>
                    <a:pt x="468344" y="235214"/>
                  </a:moveTo>
                  <a:lnTo>
                    <a:pt x="421767" y="223879"/>
                  </a:lnTo>
                  <a:cubicBezTo>
                    <a:pt x="414199" y="217566"/>
                    <a:pt x="404833" y="213800"/>
                    <a:pt x="395002" y="213116"/>
                  </a:cubicBezTo>
                  <a:lnTo>
                    <a:pt x="390525" y="193018"/>
                  </a:lnTo>
                  <a:lnTo>
                    <a:pt x="484632" y="216069"/>
                  </a:ln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7DE17E2-FAD2-AA34-BAEC-D7879BFC21A2}"/>
                </a:ext>
              </a:extLst>
            </p:cNvPr>
            <p:cNvSpPr/>
            <p:nvPr/>
          </p:nvSpPr>
          <p:spPr>
            <a:xfrm>
              <a:off x="10205212" y="1929716"/>
              <a:ext cx="27812" cy="84962"/>
            </a:xfrm>
            <a:custGeom>
              <a:avLst/>
              <a:gdLst>
                <a:gd name="connsiteX0" fmla="*/ 13906 w 27812"/>
                <a:gd name="connsiteY0" fmla="*/ 84963 h 84962"/>
                <a:gd name="connsiteX1" fmla="*/ 27813 w 27812"/>
                <a:gd name="connsiteY1" fmla="*/ 71056 h 84962"/>
                <a:gd name="connsiteX2" fmla="*/ 27813 w 27812"/>
                <a:gd name="connsiteY2" fmla="*/ 13906 h 84962"/>
                <a:gd name="connsiteX3" fmla="*/ 13906 w 27812"/>
                <a:gd name="connsiteY3" fmla="*/ 0 h 84962"/>
                <a:gd name="connsiteX4" fmla="*/ 0 w 27812"/>
                <a:gd name="connsiteY4" fmla="*/ 13906 h 84962"/>
                <a:gd name="connsiteX5" fmla="*/ 0 w 27812"/>
                <a:gd name="connsiteY5" fmla="*/ 71056 h 84962"/>
                <a:gd name="connsiteX6" fmla="*/ 13906 w 27812"/>
                <a:gd name="connsiteY6" fmla="*/ 84963 h 8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12" h="84962">
                  <a:moveTo>
                    <a:pt x="13906" y="84963"/>
                  </a:moveTo>
                  <a:cubicBezTo>
                    <a:pt x="21586" y="84963"/>
                    <a:pt x="27813" y="78737"/>
                    <a:pt x="27813" y="71056"/>
                  </a:cubicBezTo>
                  <a:lnTo>
                    <a:pt x="27813" y="13906"/>
                  </a:lnTo>
                  <a:cubicBezTo>
                    <a:pt x="27813" y="6226"/>
                    <a:pt x="21586" y="0"/>
                    <a:pt x="13906" y="0"/>
                  </a:cubicBezTo>
                  <a:cubicBezTo>
                    <a:pt x="6226" y="0"/>
                    <a:pt x="0" y="6226"/>
                    <a:pt x="0" y="13906"/>
                  </a:cubicBezTo>
                  <a:lnTo>
                    <a:pt x="0" y="71056"/>
                  </a:lnTo>
                  <a:cubicBezTo>
                    <a:pt x="0" y="78737"/>
                    <a:pt x="6226" y="84963"/>
                    <a:pt x="13906" y="84963"/>
                  </a:cubicBez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14752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28" name="椭圆 27">
            <a:extLst>
              <a:ext uri="{FF2B5EF4-FFF2-40B4-BE49-F238E27FC236}">
                <a16:creationId xmlns:a16="http://schemas.microsoft.com/office/drawing/2014/main" id="{3AC8F1D8-5D0A-11B8-8ED8-71B8D0721BFB}"/>
              </a:ext>
            </a:extLst>
          </p:cNvPr>
          <p:cNvSpPr/>
          <p:nvPr/>
        </p:nvSpPr>
        <p:spPr>
          <a:xfrm>
            <a:off x="5286481" y="2369889"/>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9604BB9F-F75F-CEA2-C210-1F0342D3F97A}"/>
              </a:ext>
            </a:extLst>
          </p:cNvPr>
          <p:cNvSpPr/>
          <p:nvPr/>
        </p:nvSpPr>
        <p:spPr>
          <a:xfrm>
            <a:off x="5589029" y="698328"/>
            <a:ext cx="2020668" cy="202066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9">
            <a:extLst>
              <a:ext uri="{FF2B5EF4-FFF2-40B4-BE49-F238E27FC236}">
                <a16:creationId xmlns:a16="http://schemas.microsoft.com/office/drawing/2014/main" id="{C5090D50-B554-4D07-A1AF-DB14CB97B158}"/>
              </a:ext>
            </a:extLst>
          </p:cNvPr>
          <p:cNvSpPr txBox="1"/>
          <p:nvPr/>
        </p:nvSpPr>
        <p:spPr>
          <a:xfrm>
            <a:off x="5589029" y="923832"/>
            <a:ext cx="2020668"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96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04</a:t>
            </a: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968741" y="2944500"/>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9" name="文本框 8">
            <a:extLst>
              <a:ext uri="{FF2B5EF4-FFF2-40B4-BE49-F238E27FC236}">
                <a16:creationId xmlns:a16="http://schemas.microsoft.com/office/drawing/2014/main" id="{9C5B1CD0-7FB5-0A9F-BC22-669E34661E6D}"/>
              </a:ext>
            </a:extLst>
          </p:cNvPr>
          <p:cNvSpPr txBox="1"/>
          <p:nvPr/>
        </p:nvSpPr>
        <p:spPr>
          <a:xfrm>
            <a:off x="4130158" y="3843056"/>
            <a:ext cx="4987672" cy="710194"/>
          </a:xfrm>
          <a:prstGeom prst="rect">
            <a:avLst/>
          </a:prstGeom>
          <a:noFill/>
        </p:spPr>
        <p:txBody>
          <a:bodyPr wrap="square">
            <a:spAutoFit/>
          </a:bodyPr>
          <a:lstStyle/>
          <a:p>
            <a:pPr algn="ctr">
              <a:lnSpc>
                <a:spcPct val="150000"/>
              </a:lnSpc>
            </a:pPr>
            <a:r>
              <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 ...</a:t>
            </a:r>
          </a:p>
        </p:txBody>
      </p:sp>
    </p:spTree>
    <p:extLst>
      <p:ext uri="{BB962C8B-B14F-4D97-AF65-F5344CB8AC3E}">
        <p14:creationId xmlns:p14="http://schemas.microsoft.com/office/powerpoint/2010/main" val="1298849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8066AA26-3A11-8AE2-1423-C94CB66B5F9C}"/>
              </a:ext>
            </a:extLst>
          </p:cNvPr>
          <p:cNvGrpSpPr/>
          <p:nvPr/>
        </p:nvGrpSpPr>
        <p:grpSpPr>
          <a:xfrm>
            <a:off x="1289060" y="1501069"/>
            <a:ext cx="2677296" cy="2677296"/>
            <a:chOff x="666689" y="1491630"/>
            <a:chExt cx="2007972" cy="2007972"/>
          </a:xfrm>
        </p:grpSpPr>
        <p:sp>
          <p:nvSpPr>
            <p:cNvPr id="3" name="Oval 4">
              <a:extLst>
                <a:ext uri="{FF2B5EF4-FFF2-40B4-BE49-F238E27FC236}">
                  <a16:creationId xmlns:a16="http://schemas.microsoft.com/office/drawing/2014/main" id="{90A615E9-00FF-D37B-D5B1-581CDE2F6808}"/>
                </a:ext>
              </a:extLst>
            </p:cNvPr>
            <p:cNvSpPr/>
            <p:nvPr/>
          </p:nvSpPr>
          <p:spPr>
            <a:xfrm>
              <a:off x="66668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 name="Arc 20">
              <a:extLst>
                <a:ext uri="{FF2B5EF4-FFF2-40B4-BE49-F238E27FC236}">
                  <a16:creationId xmlns:a16="http://schemas.microsoft.com/office/drawing/2014/main" id="{570E7F8B-54E3-0258-2ADE-BD56C55EE6E2}"/>
                </a:ext>
              </a:extLst>
            </p:cNvPr>
            <p:cNvSpPr/>
            <p:nvPr/>
          </p:nvSpPr>
          <p:spPr>
            <a:xfrm>
              <a:off x="666689" y="1491630"/>
              <a:ext cx="2007972" cy="2007972"/>
            </a:xfrm>
            <a:prstGeom prst="arc">
              <a:avLst>
                <a:gd name="adj1" fmla="val 20172577"/>
                <a:gd name="adj2" fmla="val 16297434"/>
              </a:avLst>
            </a:prstGeom>
            <a:noFill/>
            <a:ln w="152400">
              <a:solidFill>
                <a:srgbClr val="154FD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9" name="TextBox 24">
              <a:extLst>
                <a:ext uri="{FF2B5EF4-FFF2-40B4-BE49-F238E27FC236}">
                  <a16:creationId xmlns:a16="http://schemas.microsoft.com/office/drawing/2014/main" id="{36CA64F7-A03C-C40A-2C68-6ED6A8F0FD91}"/>
                </a:ext>
              </a:extLst>
            </p:cNvPr>
            <p:cNvSpPr txBox="1"/>
            <p:nvPr/>
          </p:nvSpPr>
          <p:spPr>
            <a:xfrm>
              <a:off x="1090073" y="1795608"/>
              <a:ext cx="1156808" cy="79666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5687"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80%</a:t>
              </a:r>
            </a:p>
          </p:txBody>
        </p:sp>
        <p:sp>
          <p:nvSpPr>
            <p:cNvPr id="10" name="Arc 37">
              <a:extLst>
                <a:ext uri="{FF2B5EF4-FFF2-40B4-BE49-F238E27FC236}">
                  <a16:creationId xmlns:a16="http://schemas.microsoft.com/office/drawing/2014/main" id="{B8BFF74A-ACF4-FA9D-6829-A05B252F7DA4}"/>
                </a:ext>
              </a:extLst>
            </p:cNvPr>
            <p:cNvSpPr/>
            <p:nvPr/>
          </p:nvSpPr>
          <p:spPr>
            <a:xfrm>
              <a:off x="77736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Rectangle 37">
              <a:extLst>
                <a:ext uri="{FF2B5EF4-FFF2-40B4-BE49-F238E27FC236}">
                  <a16:creationId xmlns:a16="http://schemas.microsoft.com/office/drawing/2014/main" id="{E2652EB0-1DED-A18E-75BD-E591C660B7C1}"/>
                </a:ext>
              </a:extLst>
            </p:cNvPr>
            <p:cNvSpPr/>
            <p:nvPr/>
          </p:nvSpPr>
          <p:spPr>
            <a:xfrm>
              <a:off x="946714" y="2464906"/>
              <a:ext cx="1415487" cy="56784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此处添加详细文本描述，文字内容建议与标题相关尽量简洁生动</a:t>
              </a:r>
              <a:r>
                <a:rPr lang="en-US" altLang="zh-CN"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a:t>
              </a:r>
            </a:p>
          </p:txBody>
        </p:sp>
      </p:grpSp>
      <p:grpSp>
        <p:nvGrpSpPr>
          <p:cNvPr id="12" name="组合 2">
            <a:extLst>
              <a:ext uri="{FF2B5EF4-FFF2-40B4-BE49-F238E27FC236}">
                <a16:creationId xmlns:a16="http://schemas.microsoft.com/office/drawing/2014/main" id="{A9362007-CB31-3ADC-AC21-CD88207DDC7C}"/>
              </a:ext>
            </a:extLst>
          </p:cNvPr>
          <p:cNvGrpSpPr/>
          <p:nvPr/>
        </p:nvGrpSpPr>
        <p:grpSpPr>
          <a:xfrm>
            <a:off x="4766479" y="1501069"/>
            <a:ext cx="2677296" cy="2677296"/>
            <a:chOff x="3574859" y="1491630"/>
            <a:chExt cx="2007972" cy="2007972"/>
          </a:xfrm>
        </p:grpSpPr>
        <p:sp>
          <p:nvSpPr>
            <p:cNvPr id="13" name="Oval 4">
              <a:extLst>
                <a:ext uri="{FF2B5EF4-FFF2-40B4-BE49-F238E27FC236}">
                  <a16:creationId xmlns:a16="http://schemas.microsoft.com/office/drawing/2014/main" id="{B6F44A71-F594-856D-92E4-095FC35B0FCC}"/>
                </a:ext>
              </a:extLst>
            </p:cNvPr>
            <p:cNvSpPr/>
            <p:nvPr/>
          </p:nvSpPr>
          <p:spPr>
            <a:xfrm>
              <a:off x="357485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4" name="Arc 20">
              <a:extLst>
                <a:ext uri="{FF2B5EF4-FFF2-40B4-BE49-F238E27FC236}">
                  <a16:creationId xmlns:a16="http://schemas.microsoft.com/office/drawing/2014/main" id="{439B561A-2DB8-C39C-5F15-27CE593C2B4D}"/>
                </a:ext>
              </a:extLst>
            </p:cNvPr>
            <p:cNvSpPr/>
            <p:nvPr/>
          </p:nvSpPr>
          <p:spPr>
            <a:xfrm>
              <a:off x="3574859" y="1491630"/>
              <a:ext cx="2007972" cy="2007972"/>
            </a:xfrm>
            <a:prstGeom prst="arc">
              <a:avLst>
                <a:gd name="adj1" fmla="val 18273888"/>
                <a:gd name="adj2" fmla="val 16297434"/>
              </a:avLst>
            </a:prstGeom>
            <a:noFill/>
            <a:ln w="152400">
              <a:solidFill>
                <a:srgbClr val="154FD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5" name="TextBox 24">
              <a:extLst>
                <a:ext uri="{FF2B5EF4-FFF2-40B4-BE49-F238E27FC236}">
                  <a16:creationId xmlns:a16="http://schemas.microsoft.com/office/drawing/2014/main" id="{7EB32537-303A-E170-23CC-1EAFA27DEDD4}"/>
                </a:ext>
              </a:extLst>
            </p:cNvPr>
            <p:cNvSpPr txBox="1"/>
            <p:nvPr/>
          </p:nvSpPr>
          <p:spPr>
            <a:xfrm>
              <a:off x="3998240" y="1795608"/>
              <a:ext cx="1156808" cy="79666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5687"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95%</a:t>
              </a:r>
            </a:p>
          </p:txBody>
        </p:sp>
        <p:sp>
          <p:nvSpPr>
            <p:cNvPr id="16" name="Arc 37">
              <a:extLst>
                <a:ext uri="{FF2B5EF4-FFF2-40B4-BE49-F238E27FC236}">
                  <a16:creationId xmlns:a16="http://schemas.microsoft.com/office/drawing/2014/main" id="{07C9698D-62CF-BD69-7233-54472CAA4141}"/>
                </a:ext>
              </a:extLst>
            </p:cNvPr>
            <p:cNvSpPr/>
            <p:nvPr/>
          </p:nvSpPr>
          <p:spPr>
            <a:xfrm>
              <a:off x="368553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7" name="Rectangle 37">
              <a:extLst>
                <a:ext uri="{FF2B5EF4-FFF2-40B4-BE49-F238E27FC236}">
                  <a16:creationId xmlns:a16="http://schemas.microsoft.com/office/drawing/2014/main" id="{C79C10C2-5850-3B2D-2EEE-AB22D5839B5D}"/>
                </a:ext>
              </a:extLst>
            </p:cNvPr>
            <p:cNvSpPr/>
            <p:nvPr/>
          </p:nvSpPr>
          <p:spPr>
            <a:xfrm>
              <a:off x="3959265" y="2425336"/>
              <a:ext cx="1262801" cy="56784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此处添加详细文本描述，文字内容建议与标题相关尽量简洁生动</a:t>
              </a:r>
              <a:r>
                <a:rPr lang="en-US" altLang="zh-CN"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a:t>
              </a:r>
            </a:p>
          </p:txBody>
        </p:sp>
      </p:grpSp>
      <p:grpSp>
        <p:nvGrpSpPr>
          <p:cNvPr id="20" name="组合 3">
            <a:extLst>
              <a:ext uri="{FF2B5EF4-FFF2-40B4-BE49-F238E27FC236}">
                <a16:creationId xmlns:a16="http://schemas.microsoft.com/office/drawing/2014/main" id="{1A4899EB-1C36-520A-9EFF-8702B94CD633}"/>
              </a:ext>
            </a:extLst>
          </p:cNvPr>
          <p:cNvGrpSpPr/>
          <p:nvPr/>
        </p:nvGrpSpPr>
        <p:grpSpPr>
          <a:xfrm>
            <a:off x="8225644" y="1501069"/>
            <a:ext cx="2677296" cy="2677296"/>
            <a:chOff x="6483029" y="1491630"/>
            <a:chExt cx="2007972" cy="2007972"/>
          </a:xfrm>
        </p:grpSpPr>
        <p:sp>
          <p:nvSpPr>
            <p:cNvPr id="21" name="Oval 4">
              <a:extLst>
                <a:ext uri="{FF2B5EF4-FFF2-40B4-BE49-F238E27FC236}">
                  <a16:creationId xmlns:a16="http://schemas.microsoft.com/office/drawing/2014/main" id="{0A98CBA0-E4AF-A521-3BFA-05A48F004D22}"/>
                </a:ext>
              </a:extLst>
            </p:cNvPr>
            <p:cNvSpPr/>
            <p:nvPr/>
          </p:nvSpPr>
          <p:spPr>
            <a:xfrm>
              <a:off x="648302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2" name="Arc 20">
              <a:extLst>
                <a:ext uri="{FF2B5EF4-FFF2-40B4-BE49-F238E27FC236}">
                  <a16:creationId xmlns:a16="http://schemas.microsoft.com/office/drawing/2014/main" id="{6034DC0C-A947-373B-FF9F-DC2FCCC3EC24}"/>
                </a:ext>
              </a:extLst>
            </p:cNvPr>
            <p:cNvSpPr/>
            <p:nvPr/>
          </p:nvSpPr>
          <p:spPr>
            <a:xfrm>
              <a:off x="6483029" y="1491630"/>
              <a:ext cx="2007972" cy="2007972"/>
            </a:xfrm>
            <a:prstGeom prst="arc">
              <a:avLst>
                <a:gd name="adj1" fmla="val 28201"/>
                <a:gd name="adj2" fmla="val 16297434"/>
              </a:avLst>
            </a:prstGeom>
            <a:noFill/>
            <a:ln w="152400">
              <a:solidFill>
                <a:srgbClr val="154FD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3" name="TextBox 24">
              <a:extLst>
                <a:ext uri="{FF2B5EF4-FFF2-40B4-BE49-F238E27FC236}">
                  <a16:creationId xmlns:a16="http://schemas.microsoft.com/office/drawing/2014/main" id="{2B4C6823-E9E2-78C4-2C04-467EA28256F6}"/>
                </a:ext>
              </a:extLst>
            </p:cNvPr>
            <p:cNvSpPr txBox="1"/>
            <p:nvPr/>
          </p:nvSpPr>
          <p:spPr>
            <a:xfrm>
              <a:off x="6906412" y="1795608"/>
              <a:ext cx="1156808" cy="79666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5687"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75%</a:t>
              </a:r>
            </a:p>
          </p:txBody>
        </p:sp>
        <p:sp>
          <p:nvSpPr>
            <p:cNvPr id="24" name="Arc 37">
              <a:extLst>
                <a:ext uri="{FF2B5EF4-FFF2-40B4-BE49-F238E27FC236}">
                  <a16:creationId xmlns:a16="http://schemas.microsoft.com/office/drawing/2014/main" id="{77570D8C-CC6C-5E16-3D1D-761A499DA418}"/>
                </a:ext>
              </a:extLst>
            </p:cNvPr>
            <p:cNvSpPr/>
            <p:nvPr/>
          </p:nvSpPr>
          <p:spPr>
            <a:xfrm>
              <a:off x="659370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5" name="Rectangle 37">
              <a:extLst>
                <a:ext uri="{FF2B5EF4-FFF2-40B4-BE49-F238E27FC236}">
                  <a16:creationId xmlns:a16="http://schemas.microsoft.com/office/drawing/2014/main" id="{2D9EFCA5-FABD-9736-2F73-D37CD3DF4905}"/>
                </a:ext>
              </a:extLst>
            </p:cNvPr>
            <p:cNvSpPr/>
            <p:nvPr/>
          </p:nvSpPr>
          <p:spPr>
            <a:xfrm>
              <a:off x="6751932" y="2464906"/>
              <a:ext cx="1465763" cy="56784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此处添加详细文本描述，文字内容建议与标题相关尽量简洁生动</a:t>
              </a:r>
              <a:r>
                <a:rPr lang="en-US" altLang="zh-CN" sz="1200" dirty="0">
                  <a:solidFill>
                    <a:schemeClr val="tx1">
                      <a:lumMod val="75000"/>
                      <a:lumOff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a:t>
              </a:r>
            </a:p>
          </p:txBody>
        </p:sp>
      </p:grpSp>
      <p:sp>
        <p:nvSpPr>
          <p:cNvPr id="26" name="文本框 25">
            <a:extLst>
              <a:ext uri="{FF2B5EF4-FFF2-40B4-BE49-F238E27FC236}">
                <a16:creationId xmlns:a16="http://schemas.microsoft.com/office/drawing/2014/main" id="{AEE29E8F-984A-1436-4483-5F4291113605}"/>
              </a:ext>
            </a:extLst>
          </p:cNvPr>
          <p:cNvSpPr txBox="1"/>
          <p:nvPr/>
        </p:nvSpPr>
        <p:spPr>
          <a:xfrm>
            <a:off x="1533938" y="4485103"/>
            <a:ext cx="9124123" cy="1033360"/>
          </a:xfrm>
          <a:prstGeom prst="rect">
            <a:avLst/>
          </a:prstGeom>
          <a:noFill/>
        </p:spPr>
        <p:txBody>
          <a:bodyPr wrap="square">
            <a:spAutoFit/>
          </a:bodyPr>
          <a:lstStyle>
            <a:defPPr>
              <a:defRPr lang="en-US"/>
            </a:defPPr>
            <a:lvl1pPr algn="ctr">
              <a:lnSpc>
                <a:spcPct val="150000"/>
              </a:lnSpc>
              <a:defRPr sz="140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dirty="0"/>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1094470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a:extLst>
              <a:ext uri="{FF2B5EF4-FFF2-40B4-BE49-F238E27FC236}">
                <a16:creationId xmlns:a16="http://schemas.microsoft.com/office/drawing/2014/main" id="{3AC8F1D8-5D0A-11B8-8ED8-71B8D0721BFB}"/>
              </a:ext>
            </a:extLst>
          </p:cNvPr>
          <p:cNvSpPr/>
          <p:nvPr/>
        </p:nvSpPr>
        <p:spPr>
          <a:xfrm>
            <a:off x="362859" y="-738959"/>
            <a:ext cx="2020668" cy="202066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779438"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46EEF76-7A2C-0282-64B6-F584C12AE63B}"/>
              </a:ext>
            </a:extLst>
          </p:cNvPr>
          <p:cNvSpPr/>
          <p:nvPr/>
        </p:nvSpPr>
        <p:spPr>
          <a:xfrm>
            <a:off x="0" y="1067327"/>
            <a:ext cx="4985652" cy="5790673"/>
          </a:xfrm>
          <a:custGeom>
            <a:avLst/>
            <a:gdLst>
              <a:gd name="connsiteX0" fmla="*/ 4122891 w 4985652"/>
              <a:gd name="connsiteY0" fmla="*/ 4681340 h 5790673"/>
              <a:gd name="connsiteX1" fmla="*/ 4160798 w 4985652"/>
              <a:gd name="connsiteY1" fmla="*/ 4685356 h 5790673"/>
              <a:gd name="connsiteX2" fmla="*/ 4184458 w 4985652"/>
              <a:gd name="connsiteY2" fmla="*/ 4688136 h 5790673"/>
              <a:gd name="connsiteX3" fmla="*/ 4184533 w 4985652"/>
              <a:gd name="connsiteY3" fmla="*/ 4691827 h 5790673"/>
              <a:gd name="connsiteX4" fmla="*/ 4179480 w 4985652"/>
              <a:gd name="connsiteY4" fmla="*/ 4691827 h 5790673"/>
              <a:gd name="connsiteX5" fmla="*/ 4178866 w 4985652"/>
              <a:gd name="connsiteY5" fmla="*/ 4691728 h 5790673"/>
              <a:gd name="connsiteX6" fmla="*/ 4122891 w 4985652"/>
              <a:gd name="connsiteY6" fmla="*/ 4681340 h 5790673"/>
              <a:gd name="connsiteX7" fmla="*/ 4082547 w 4985652"/>
              <a:gd name="connsiteY7" fmla="*/ 4444805 h 5790673"/>
              <a:gd name="connsiteX8" fmla="*/ 3963729 w 4985652"/>
              <a:gd name="connsiteY8" fmla="*/ 4457971 h 5790673"/>
              <a:gd name="connsiteX9" fmla="*/ 3859042 w 4985652"/>
              <a:gd name="connsiteY9" fmla="*/ 4447619 h 5790673"/>
              <a:gd name="connsiteX10" fmla="*/ 3858287 w 4985652"/>
              <a:gd name="connsiteY10" fmla="*/ 4451132 h 5790673"/>
              <a:gd name="connsiteX11" fmla="*/ 3774104 w 4985652"/>
              <a:gd name="connsiteY11" fmla="*/ 4608634 h 5790673"/>
              <a:gd name="connsiteX12" fmla="*/ 4181742 w 4985652"/>
              <a:gd name="connsiteY12" fmla="*/ 4608634 h 5790673"/>
              <a:gd name="connsiteX13" fmla="*/ 4082547 w 4985652"/>
              <a:gd name="connsiteY13" fmla="*/ 4444805 h 5790673"/>
              <a:gd name="connsiteX14" fmla="*/ 2413300 w 4985652"/>
              <a:gd name="connsiteY14" fmla="*/ 3718237 h 5790673"/>
              <a:gd name="connsiteX15" fmla="*/ 2409398 w 4985652"/>
              <a:gd name="connsiteY15" fmla="*/ 3718794 h 5790673"/>
              <a:gd name="connsiteX16" fmla="*/ 1619996 w 4985652"/>
              <a:gd name="connsiteY16" fmla="*/ 3718794 h 5790673"/>
              <a:gd name="connsiteX17" fmla="*/ 1619996 w 4985652"/>
              <a:gd name="connsiteY17" fmla="*/ 3771109 h 5790673"/>
              <a:gd name="connsiteX18" fmla="*/ 1616905 w 4985652"/>
              <a:gd name="connsiteY18" fmla="*/ 3777213 h 5790673"/>
              <a:gd name="connsiteX19" fmla="*/ 2412878 w 4985652"/>
              <a:gd name="connsiteY19" fmla="*/ 3772387 h 5790673"/>
              <a:gd name="connsiteX20" fmla="*/ 2413300 w 4985652"/>
              <a:gd name="connsiteY20" fmla="*/ 3718237 h 5790673"/>
              <a:gd name="connsiteX21" fmla="*/ 2372704 w 4985652"/>
              <a:gd name="connsiteY21" fmla="*/ 3457828 h 5790673"/>
              <a:gd name="connsiteX22" fmla="*/ 2273577 w 4985652"/>
              <a:gd name="connsiteY22" fmla="*/ 3474729 h 5790673"/>
              <a:gd name="connsiteX23" fmla="*/ 2076903 w 4985652"/>
              <a:gd name="connsiteY23" fmla="*/ 3467312 h 5790673"/>
              <a:gd name="connsiteX24" fmla="*/ 2071699 w 4985652"/>
              <a:gd name="connsiteY24" fmla="*/ 3469959 h 5790673"/>
              <a:gd name="connsiteX25" fmla="*/ 1836429 w 4985652"/>
              <a:gd name="connsiteY25" fmla="*/ 3530791 h 5790673"/>
              <a:gd name="connsiteX26" fmla="*/ 1633917 w 4985652"/>
              <a:gd name="connsiteY26" fmla="*/ 3691540 h 5790673"/>
              <a:gd name="connsiteX27" fmla="*/ 1624365 w 4985652"/>
              <a:gd name="connsiteY27" fmla="*/ 3700903 h 5790673"/>
              <a:gd name="connsiteX28" fmla="*/ 2413434 w 4985652"/>
              <a:gd name="connsiteY28" fmla="*/ 3700903 h 5790673"/>
              <a:gd name="connsiteX29" fmla="*/ 2413511 w 4985652"/>
              <a:gd name="connsiteY29" fmla="*/ 3690551 h 5790673"/>
              <a:gd name="connsiteX30" fmla="*/ 2414902 w 4985652"/>
              <a:gd name="connsiteY30" fmla="*/ 3686304 h 5790673"/>
              <a:gd name="connsiteX31" fmla="*/ 2372704 w 4985652"/>
              <a:gd name="connsiteY31" fmla="*/ 3457828 h 5790673"/>
              <a:gd name="connsiteX32" fmla="*/ 4071941 w 4985652"/>
              <a:gd name="connsiteY32" fmla="*/ 2824538 h 5790673"/>
              <a:gd name="connsiteX33" fmla="*/ 4048912 w 4985652"/>
              <a:gd name="connsiteY33" fmla="*/ 2889040 h 5790673"/>
              <a:gd name="connsiteX34" fmla="*/ 4038839 w 4985652"/>
              <a:gd name="connsiteY34" fmla="*/ 2895300 h 5790673"/>
              <a:gd name="connsiteX35" fmla="*/ 4025607 w 4985652"/>
              <a:gd name="connsiteY35" fmla="*/ 2899592 h 5790673"/>
              <a:gd name="connsiteX36" fmla="*/ 3979752 w 4985652"/>
              <a:gd name="connsiteY36" fmla="*/ 2902216 h 5790673"/>
              <a:gd name="connsiteX37" fmla="*/ 3954901 w 4985652"/>
              <a:gd name="connsiteY37" fmla="*/ 2905096 h 5790673"/>
              <a:gd name="connsiteX38" fmla="*/ 3954089 w 4985652"/>
              <a:gd name="connsiteY38" fmla="*/ 2905263 h 5790673"/>
              <a:gd name="connsiteX39" fmla="*/ 3954634 w 4985652"/>
              <a:gd name="connsiteY39" fmla="*/ 2907921 h 5790673"/>
              <a:gd name="connsiteX40" fmla="*/ 4019503 w 4985652"/>
              <a:gd name="connsiteY40" fmla="*/ 2966441 h 5790673"/>
              <a:gd name="connsiteX41" fmla="*/ 4018991 w 4985652"/>
              <a:gd name="connsiteY41" fmla="*/ 2969542 h 5790673"/>
              <a:gd name="connsiteX42" fmla="*/ 4020437 w 4985652"/>
              <a:gd name="connsiteY42" fmla="*/ 2971333 h 5790673"/>
              <a:gd name="connsiteX43" fmla="*/ 3999433 w 4985652"/>
              <a:gd name="connsiteY43" fmla="*/ 3027273 h 5790673"/>
              <a:gd name="connsiteX44" fmla="*/ 3992550 w 4985652"/>
              <a:gd name="connsiteY44" fmla="*/ 3056239 h 5790673"/>
              <a:gd name="connsiteX45" fmla="*/ 3992995 w 4985652"/>
              <a:gd name="connsiteY45" fmla="*/ 3059963 h 5790673"/>
              <a:gd name="connsiteX46" fmla="*/ 3993651 w 4985652"/>
              <a:gd name="connsiteY46" fmla="*/ 3059729 h 5790673"/>
              <a:gd name="connsiteX47" fmla="*/ 4040852 w 4985652"/>
              <a:gd name="connsiteY47" fmla="*/ 3035679 h 5790673"/>
              <a:gd name="connsiteX48" fmla="*/ 4067604 w 4985652"/>
              <a:gd name="connsiteY48" fmla="*/ 3019501 h 5790673"/>
              <a:gd name="connsiteX49" fmla="*/ 4080213 w 4985652"/>
              <a:gd name="connsiteY49" fmla="*/ 3013596 h 5790673"/>
              <a:gd name="connsiteX50" fmla="*/ 4097648 w 4985652"/>
              <a:gd name="connsiteY50" fmla="*/ 3010394 h 5790673"/>
              <a:gd name="connsiteX51" fmla="*/ 4140801 w 4985652"/>
              <a:gd name="connsiteY51" fmla="*/ 3027263 h 5790673"/>
              <a:gd name="connsiteX52" fmla="*/ 4172547 w 4985652"/>
              <a:gd name="connsiteY52" fmla="*/ 3039203 h 5790673"/>
              <a:gd name="connsiteX53" fmla="*/ 4170089 w 4985652"/>
              <a:gd name="connsiteY53" fmla="*/ 3032210 h 5790673"/>
              <a:gd name="connsiteX54" fmla="*/ 4157669 w 4985652"/>
              <a:gd name="connsiteY54" fmla="*/ 3006758 h 5790673"/>
              <a:gd name="connsiteX55" fmla="*/ 4132973 w 4985652"/>
              <a:gd name="connsiteY55" fmla="*/ 2963728 h 5790673"/>
              <a:gd name="connsiteX56" fmla="*/ 4139612 w 4985652"/>
              <a:gd name="connsiteY56" fmla="*/ 2957834 h 5790673"/>
              <a:gd name="connsiteX57" fmla="*/ 4140367 w 4985652"/>
              <a:gd name="connsiteY57" fmla="*/ 2956878 h 5790673"/>
              <a:gd name="connsiteX58" fmla="*/ 4173958 w 4985652"/>
              <a:gd name="connsiteY58" fmla="*/ 2921542 h 5790673"/>
              <a:gd name="connsiteX59" fmla="*/ 4189603 w 4985652"/>
              <a:gd name="connsiteY59" fmla="*/ 2901004 h 5790673"/>
              <a:gd name="connsiteX60" fmla="*/ 4195174 w 4985652"/>
              <a:gd name="connsiteY60" fmla="*/ 2892387 h 5790673"/>
              <a:gd name="connsiteX61" fmla="*/ 4111502 w 4985652"/>
              <a:gd name="connsiteY61" fmla="*/ 2896735 h 5790673"/>
              <a:gd name="connsiteX62" fmla="*/ 4099316 w 4985652"/>
              <a:gd name="connsiteY62" fmla="*/ 2887295 h 5790673"/>
              <a:gd name="connsiteX63" fmla="*/ 4082470 w 4985652"/>
              <a:gd name="connsiteY63" fmla="*/ 2845131 h 5790673"/>
              <a:gd name="connsiteX64" fmla="*/ 4071941 w 4985652"/>
              <a:gd name="connsiteY64" fmla="*/ 2824538 h 5790673"/>
              <a:gd name="connsiteX65" fmla="*/ 4070351 w 4985652"/>
              <a:gd name="connsiteY65" fmla="*/ 2800455 h 5790673"/>
              <a:gd name="connsiteX66" fmla="*/ 4107633 w 4985652"/>
              <a:gd name="connsiteY66" fmla="*/ 2821736 h 5790673"/>
              <a:gd name="connsiteX67" fmla="*/ 4130137 w 4985652"/>
              <a:gd name="connsiteY67" fmla="*/ 2875075 h 5790673"/>
              <a:gd name="connsiteX68" fmla="*/ 4180764 w 4985652"/>
              <a:gd name="connsiteY68" fmla="*/ 2871094 h 5790673"/>
              <a:gd name="connsiteX69" fmla="*/ 4223516 w 4985652"/>
              <a:gd name="connsiteY69" fmla="*/ 2878544 h 5790673"/>
              <a:gd name="connsiteX70" fmla="*/ 4169045 w 4985652"/>
              <a:gd name="connsiteY70" fmla="*/ 2961470 h 5790673"/>
              <a:gd name="connsiteX71" fmla="*/ 4200678 w 4985652"/>
              <a:gd name="connsiteY71" fmla="*/ 3019734 h 5790673"/>
              <a:gd name="connsiteX72" fmla="*/ 4188169 w 4985652"/>
              <a:gd name="connsiteY72" fmla="*/ 3052258 h 5790673"/>
              <a:gd name="connsiteX73" fmla="*/ 4082970 w 4985652"/>
              <a:gd name="connsiteY73" fmla="*/ 3027173 h 5790673"/>
              <a:gd name="connsiteX74" fmla="*/ 4058341 w 4985652"/>
              <a:gd name="connsiteY74" fmla="*/ 3040137 h 5790673"/>
              <a:gd name="connsiteX75" fmla="*/ 3991671 w 4985652"/>
              <a:gd name="connsiteY75" fmla="*/ 3070471 h 5790673"/>
              <a:gd name="connsiteX76" fmla="*/ 3961149 w 4985652"/>
              <a:gd name="connsiteY76" fmla="*/ 3057795 h 5790673"/>
              <a:gd name="connsiteX77" fmla="*/ 3988714 w 4985652"/>
              <a:gd name="connsiteY77" fmla="*/ 2977215 h 5790673"/>
              <a:gd name="connsiteX78" fmla="*/ 3988736 w 4985652"/>
              <a:gd name="connsiteY78" fmla="*/ 2977182 h 5790673"/>
              <a:gd name="connsiteX79" fmla="*/ 3927592 w 4985652"/>
              <a:gd name="connsiteY79" fmla="*/ 2903684 h 5790673"/>
              <a:gd name="connsiteX80" fmla="*/ 4019926 w 4985652"/>
              <a:gd name="connsiteY80" fmla="*/ 2886883 h 5790673"/>
              <a:gd name="connsiteX81" fmla="*/ 4039918 w 4985652"/>
              <a:gd name="connsiteY81" fmla="*/ 2832478 h 5790673"/>
              <a:gd name="connsiteX82" fmla="*/ 4070351 w 4985652"/>
              <a:gd name="connsiteY82" fmla="*/ 2800455 h 5790673"/>
              <a:gd name="connsiteX83" fmla="*/ 2293636 w 4985652"/>
              <a:gd name="connsiteY83" fmla="*/ 2683480 h 5790673"/>
              <a:gd name="connsiteX84" fmla="*/ 2232748 w 4985652"/>
              <a:gd name="connsiteY84" fmla="*/ 2689775 h 5790673"/>
              <a:gd name="connsiteX85" fmla="*/ 2218193 w 4985652"/>
              <a:gd name="connsiteY85" fmla="*/ 2693055 h 5790673"/>
              <a:gd name="connsiteX86" fmla="*/ 2212178 w 4985652"/>
              <a:gd name="connsiteY86" fmla="*/ 2694722 h 5790673"/>
              <a:gd name="connsiteX87" fmla="*/ 2361007 w 4985652"/>
              <a:gd name="connsiteY87" fmla="*/ 3203778 h 5790673"/>
              <a:gd name="connsiteX88" fmla="*/ 2433860 w 4985652"/>
              <a:gd name="connsiteY88" fmla="*/ 3425583 h 5790673"/>
              <a:gd name="connsiteX89" fmla="*/ 2431925 w 4985652"/>
              <a:gd name="connsiteY89" fmla="*/ 3434855 h 5790673"/>
              <a:gd name="connsiteX90" fmla="*/ 2405028 w 4985652"/>
              <a:gd name="connsiteY90" fmla="*/ 3449488 h 5790673"/>
              <a:gd name="connsiteX91" fmla="*/ 2445802 w 4985652"/>
              <a:gd name="connsiteY91" fmla="*/ 3705539 h 5790673"/>
              <a:gd name="connsiteX92" fmla="*/ 2445746 w 4985652"/>
              <a:gd name="connsiteY92" fmla="*/ 3705762 h 5790673"/>
              <a:gd name="connsiteX93" fmla="*/ 2445235 w 4985652"/>
              <a:gd name="connsiteY93" fmla="*/ 3772165 h 5790673"/>
              <a:gd name="connsiteX94" fmla="*/ 2611009 w 4985652"/>
              <a:gd name="connsiteY94" fmla="*/ 3771020 h 5790673"/>
              <a:gd name="connsiteX95" fmla="*/ 2620794 w 4985652"/>
              <a:gd name="connsiteY95" fmla="*/ 3775657 h 5790673"/>
              <a:gd name="connsiteX96" fmla="*/ 2622974 w 4985652"/>
              <a:gd name="connsiteY96" fmla="*/ 4015085 h 5790673"/>
              <a:gd name="connsiteX97" fmla="*/ 2628623 w 4985652"/>
              <a:gd name="connsiteY97" fmla="*/ 4178413 h 5790673"/>
              <a:gd name="connsiteX98" fmla="*/ 2636906 w 4985652"/>
              <a:gd name="connsiteY98" fmla="*/ 4260761 h 5790673"/>
              <a:gd name="connsiteX99" fmla="*/ 3540991 w 4985652"/>
              <a:gd name="connsiteY99" fmla="*/ 4253967 h 5790673"/>
              <a:gd name="connsiteX100" fmla="*/ 3550776 w 4985652"/>
              <a:gd name="connsiteY100" fmla="*/ 4258605 h 5790673"/>
              <a:gd name="connsiteX101" fmla="*/ 3555157 w 4985652"/>
              <a:gd name="connsiteY101" fmla="*/ 4701769 h 5790673"/>
              <a:gd name="connsiteX102" fmla="*/ 3752276 w 4985652"/>
              <a:gd name="connsiteY102" fmla="*/ 4701135 h 5790673"/>
              <a:gd name="connsiteX103" fmla="*/ 3759293 w 4985652"/>
              <a:gd name="connsiteY103" fmla="*/ 4693885 h 5790673"/>
              <a:gd name="connsiteX104" fmla="*/ 3828798 w 4985652"/>
              <a:gd name="connsiteY104" fmla="*/ 4452400 h 5790673"/>
              <a:gd name="connsiteX105" fmla="*/ 3850748 w 4985652"/>
              <a:gd name="connsiteY105" fmla="*/ 4445828 h 5790673"/>
              <a:gd name="connsiteX106" fmla="*/ 3767877 w 4985652"/>
              <a:gd name="connsiteY106" fmla="*/ 4409313 h 5790673"/>
              <a:gd name="connsiteX107" fmla="*/ 3762006 w 4985652"/>
              <a:gd name="connsiteY107" fmla="*/ 4407056 h 5790673"/>
              <a:gd name="connsiteX108" fmla="*/ 3761539 w 4985652"/>
              <a:gd name="connsiteY108" fmla="*/ 4404443 h 5790673"/>
              <a:gd name="connsiteX109" fmla="*/ 3751688 w 4985652"/>
              <a:gd name="connsiteY109" fmla="*/ 4395436 h 5790673"/>
              <a:gd name="connsiteX110" fmla="*/ 3756702 w 4985652"/>
              <a:gd name="connsiteY110" fmla="*/ 4382995 h 5790673"/>
              <a:gd name="connsiteX111" fmla="*/ 3723734 w 4985652"/>
              <a:gd name="connsiteY111" fmla="*/ 4306272 h 5790673"/>
              <a:gd name="connsiteX112" fmla="*/ 3633858 w 4985652"/>
              <a:gd name="connsiteY112" fmla="*/ 4122062 h 5790673"/>
              <a:gd name="connsiteX113" fmla="*/ 3400012 w 4985652"/>
              <a:gd name="connsiteY113" fmla="*/ 3674728 h 5790673"/>
              <a:gd name="connsiteX114" fmla="*/ 3306433 w 4985652"/>
              <a:gd name="connsiteY114" fmla="*/ 3497279 h 5790673"/>
              <a:gd name="connsiteX115" fmla="*/ 3192240 w 4985652"/>
              <a:gd name="connsiteY115" fmla="*/ 3209003 h 5790673"/>
              <a:gd name="connsiteX116" fmla="*/ 3047113 w 4985652"/>
              <a:gd name="connsiteY116" fmla="*/ 2977671 h 5790673"/>
              <a:gd name="connsiteX117" fmla="*/ 2872809 w 4985652"/>
              <a:gd name="connsiteY117" fmla="*/ 2801844 h 5790673"/>
              <a:gd name="connsiteX118" fmla="*/ 2853418 w 4985652"/>
              <a:gd name="connsiteY118" fmla="*/ 2805347 h 5790673"/>
              <a:gd name="connsiteX119" fmla="*/ 2527983 w 4985652"/>
              <a:gd name="connsiteY119" fmla="*/ 2713802 h 5790673"/>
              <a:gd name="connsiteX120" fmla="*/ 2293636 w 4985652"/>
              <a:gd name="connsiteY120" fmla="*/ 2683480 h 5790673"/>
              <a:gd name="connsiteX121" fmla="*/ 2118116 w 4985652"/>
              <a:gd name="connsiteY121" fmla="*/ 2231827 h 5790673"/>
              <a:gd name="connsiteX122" fmla="*/ 1787238 w 4985652"/>
              <a:gd name="connsiteY122" fmla="*/ 2419368 h 5790673"/>
              <a:gd name="connsiteX123" fmla="*/ 1873689 w 4985652"/>
              <a:gd name="connsiteY123" fmla="*/ 2921508 h 5790673"/>
              <a:gd name="connsiteX124" fmla="*/ 1983158 w 4985652"/>
              <a:gd name="connsiteY124" fmla="*/ 3207725 h 5790673"/>
              <a:gd name="connsiteX125" fmla="*/ 2010365 w 4985652"/>
              <a:gd name="connsiteY125" fmla="*/ 3281268 h 5790673"/>
              <a:gd name="connsiteX126" fmla="*/ 2055943 w 4985652"/>
              <a:gd name="connsiteY126" fmla="*/ 3419944 h 5790673"/>
              <a:gd name="connsiteX127" fmla="*/ 2056176 w 4985652"/>
              <a:gd name="connsiteY127" fmla="*/ 3421490 h 5790673"/>
              <a:gd name="connsiteX128" fmla="*/ 2059756 w 4985652"/>
              <a:gd name="connsiteY128" fmla="*/ 3423692 h 5790673"/>
              <a:gd name="connsiteX129" fmla="*/ 2248459 w 4985652"/>
              <a:gd name="connsiteY129" fmla="*/ 3459751 h 5790673"/>
              <a:gd name="connsiteX130" fmla="*/ 2349755 w 4985652"/>
              <a:gd name="connsiteY130" fmla="*/ 3448910 h 5790673"/>
              <a:gd name="connsiteX131" fmla="*/ 2390939 w 4985652"/>
              <a:gd name="connsiteY131" fmla="*/ 3440671 h 5790673"/>
              <a:gd name="connsiteX132" fmla="*/ 2399824 w 4985652"/>
              <a:gd name="connsiteY132" fmla="*/ 3438324 h 5790673"/>
              <a:gd name="connsiteX133" fmla="*/ 2402137 w 4985652"/>
              <a:gd name="connsiteY133" fmla="*/ 3435245 h 5790673"/>
              <a:gd name="connsiteX134" fmla="*/ 2401670 w 4985652"/>
              <a:gd name="connsiteY134" fmla="*/ 3434211 h 5790673"/>
              <a:gd name="connsiteX135" fmla="*/ 2177697 w 4985652"/>
              <a:gd name="connsiteY135" fmla="*/ 2692299 h 5790673"/>
              <a:gd name="connsiteX136" fmla="*/ 2190729 w 4985652"/>
              <a:gd name="connsiteY136" fmla="*/ 2676509 h 5790673"/>
              <a:gd name="connsiteX137" fmla="*/ 2538958 w 4985652"/>
              <a:gd name="connsiteY137" fmla="*/ 2689618 h 5790673"/>
              <a:gd name="connsiteX138" fmla="*/ 2871875 w 4985652"/>
              <a:gd name="connsiteY138" fmla="*/ 2783008 h 5790673"/>
              <a:gd name="connsiteX139" fmla="*/ 2872209 w 4985652"/>
              <a:gd name="connsiteY139" fmla="*/ 2783208 h 5790673"/>
              <a:gd name="connsiteX140" fmla="*/ 2881493 w 4985652"/>
              <a:gd name="connsiteY140" fmla="*/ 2782519 h 5790673"/>
              <a:gd name="connsiteX141" fmla="*/ 3061568 w 4985652"/>
              <a:gd name="connsiteY141" fmla="*/ 2944013 h 5790673"/>
              <a:gd name="connsiteX142" fmla="*/ 3207351 w 4985652"/>
              <a:gd name="connsiteY142" fmla="*/ 3168786 h 5790673"/>
              <a:gd name="connsiteX143" fmla="*/ 3288909 w 4985652"/>
              <a:gd name="connsiteY143" fmla="*/ 3371588 h 5790673"/>
              <a:gd name="connsiteX144" fmla="*/ 3334876 w 4985652"/>
              <a:gd name="connsiteY144" fmla="*/ 3481367 h 5790673"/>
              <a:gd name="connsiteX145" fmla="*/ 3426497 w 4985652"/>
              <a:gd name="connsiteY145" fmla="*/ 3655259 h 5790673"/>
              <a:gd name="connsiteX146" fmla="*/ 3427776 w 4985652"/>
              <a:gd name="connsiteY146" fmla="*/ 3657672 h 5790673"/>
              <a:gd name="connsiteX147" fmla="*/ 3666082 w 4985652"/>
              <a:gd name="connsiteY147" fmla="*/ 4113445 h 5790673"/>
              <a:gd name="connsiteX148" fmla="*/ 3755969 w 4985652"/>
              <a:gd name="connsiteY148" fmla="*/ 4297655 h 5790673"/>
              <a:gd name="connsiteX149" fmla="*/ 3793150 w 4985652"/>
              <a:gd name="connsiteY149" fmla="*/ 4392357 h 5790673"/>
              <a:gd name="connsiteX150" fmla="*/ 3819792 w 4985652"/>
              <a:gd name="connsiteY150" fmla="*/ 4409280 h 5790673"/>
              <a:gd name="connsiteX151" fmla="*/ 3855373 w 4985652"/>
              <a:gd name="connsiteY151" fmla="*/ 4424224 h 5790673"/>
              <a:gd name="connsiteX152" fmla="*/ 3991739 w 4985652"/>
              <a:gd name="connsiteY152" fmla="*/ 4442148 h 5790673"/>
              <a:gd name="connsiteX153" fmla="*/ 4046400 w 4985652"/>
              <a:gd name="connsiteY153" fmla="*/ 4435554 h 5790673"/>
              <a:gd name="connsiteX154" fmla="*/ 4138344 w 4985652"/>
              <a:gd name="connsiteY154" fmla="*/ 4392190 h 5790673"/>
              <a:gd name="connsiteX155" fmla="*/ 4141023 w 4985652"/>
              <a:gd name="connsiteY155" fmla="*/ 4390266 h 5790673"/>
              <a:gd name="connsiteX156" fmla="*/ 4140079 w 4985652"/>
              <a:gd name="connsiteY156" fmla="*/ 4388543 h 5790673"/>
              <a:gd name="connsiteX157" fmla="*/ 3793184 w 4985652"/>
              <a:gd name="connsiteY157" fmla="*/ 3574078 h 5790673"/>
              <a:gd name="connsiteX158" fmla="*/ 3622294 w 4985652"/>
              <a:gd name="connsiteY158" fmla="*/ 3125177 h 5790673"/>
              <a:gd name="connsiteX159" fmla="*/ 3486019 w 4985652"/>
              <a:gd name="connsiteY159" fmla="*/ 2675142 h 5790673"/>
              <a:gd name="connsiteX160" fmla="*/ 3465892 w 4985652"/>
              <a:gd name="connsiteY160" fmla="*/ 2682914 h 5790673"/>
              <a:gd name="connsiteX161" fmla="*/ 3409163 w 4985652"/>
              <a:gd name="connsiteY161" fmla="*/ 2698837 h 5790673"/>
              <a:gd name="connsiteX162" fmla="*/ 3405927 w 4985652"/>
              <a:gd name="connsiteY162" fmla="*/ 2699370 h 5790673"/>
              <a:gd name="connsiteX163" fmla="*/ 3200746 w 4985652"/>
              <a:gd name="connsiteY163" fmla="*/ 2623505 h 5790673"/>
              <a:gd name="connsiteX164" fmla="*/ 3099717 w 4985652"/>
              <a:gd name="connsiteY164" fmla="*/ 2379629 h 5790673"/>
              <a:gd name="connsiteX165" fmla="*/ 3099640 w 4985652"/>
              <a:gd name="connsiteY165" fmla="*/ 2379094 h 5790673"/>
              <a:gd name="connsiteX166" fmla="*/ 3098995 w 4985652"/>
              <a:gd name="connsiteY166" fmla="*/ 2379595 h 5790673"/>
              <a:gd name="connsiteX167" fmla="*/ 3080814 w 4985652"/>
              <a:gd name="connsiteY167" fmla="*/ 2387079 h 5790673"/>
              <a:gd name="connsiteX168" fmla="*/ 2720711 w 4985652"/>
              <a:gd name="connsiteY168" fmla="*/ 2306076 h 5790673"/>
              <a:gd name="connsiteX169" fmla="*/ 2579231 w 4985652"/>
              <a:gd name="connsiteY169" fmla="*/ 2355956 h 5790673"/>
              <a:gd name="connsiteX170" fmla="*/ 2464615 w 4985652"/>
              <a:gd name="connsiteY170" fmla="*/ 2396518 h 5790673"/>
              <a:gd name="connsiteX171" fmla="*/ 2352379 w 4985652"/>
              <a:gd name="connsiteY171" fmla="*/ 2434013 h 5790673"/>
              <a:gd name="connsiteX172" fmla="*/ 2291624 w 4985652"/>
              <a:gd name="connsiteY172" fmla="*/ 2367787 h 5790673"/>
              <a:gd name="connsiteX173" fmla="*/ 2360129 w 4985652"/>
              <a:gd name="connsiteY173" fmla="*/ 2295957 h 5790673"/>
              <a:gd name="connsiteX174" fmla="*/ 2361641 w 4985652"/>
              <a:gd name="connsiteY174" fmla="*/ 2290720 h 5790673"/>
              <a:gd name="connsiteX175" fmla="*/ 2361007 w 4985652"/>
              <a:gd name="connsiteY175" fmla="*/ 2288863 h 5790673"/>
              <a:gd name="connsiteX176" fmla="*/ 2365732 w 4985652"/>
              <a:gd name="connsiteY176" fmla="*/ 2238182 h 5790673"/>
              <a:gd name="connsiteX177" fmla="*/ 2365400 w 4985652"/>
              <a:gd name="connsiteY177" fmla="*/ 2238204 h 5790673"/>
              <a:gd name="connsiteX178" fmla="*/ 2118116 w 4985652"/>
              <a:gd name="connsiteY178" fmla="*/ 2231827 h 5790673"/>
              <a:gd name="connsiteX179" fmla="*/ 3086296 w 4985652"/>
              <a:gd name="connsiteY179" fmla="*/ 2162171 h 5790673"/>
              <a:gd name="connsiteX180" fmla="*/ 2751667 w 4985652"/>
              <a:gd name="connsiteY180" fmla="*/ 2295146 h 5790673"/>
              <a:gd name="connsiteX181" fmla="*/ 3094469 w 4985652"/>
              <a:gd name="connsiteY181" fmla="*/ 2372946 h 5790673"/>
              <a:gd name="connsiteX182" fmla="*/ 3098673 w 4985652"/>
              <a:gd name="connsiteY182" fmla="*/ 2373024 h 5790673"/>
              <a:gd name="connsiteX183" fmla="*/ 3086296 w 4985652"/>
              <a:gd name="connsiteY183" fmla="*/ 2162171 h 5790673"/>
              <a:gd name="connsiteX184" fmla="*/ 3076461 w 4985652"/>
              <a:gd name="connsiteY184" fmla="*/ 2053179 h 5790673"/>
              <a:gd name="connsiteX185" fmla="*/ 3059109 w 4985652"/>
              <a:gd name="connsiteY185" fmla="*/ 2054551 h 5790673"/>
              <a:gd name="connsiteX186" fmla="*/ 2935810 w 4985652"/>
              <a:gd name="connsiteY186" fmla="*/ 2094446 h 5790673"/>
              <a:gd name="connsiteX187" fmla="*/ 2690612 w 4985652"/>
              <a:gd name="connsiteY187" fmla="*/ 2180596 h 5790673"/>
              <a:gd name="connsiteX188" fmla="*/ 2468385 w 4985652"/>
              <a:gd name="connsiteY188" fmla="*/ 2262756 h 5790673"/>
              <a:gd name="connsiteX189" fmla="*/ 2387526 w 4985652"/>
              <a:gd name="connsiteY189" fmla="*/ 2292465 h 5790673"/>
              <a:gd name="connsiteX190" fmla="*/ 2379154 w 4985652"/>
              <a:gd name="connsiteY190" fmla="*/ 2299159 h 5790673"/>
              <a:gd name="connsiteX191" fmla="*/ 2346474 w 4985652"/>
              <a:gd name="connsiteY191" fmla="*/ 2414709 h 5790673"/>
              <a:gd name="connsiteX192" fmla="*/ 2372449 w 4985652"/>
              <a:gd name="connsiteY192" fmla="*/ 2418490 h 5790673"/>
              <a:gd name="connsiteX193" fmla="*/ 2415624 w 4985652"/>
              <a:gd name="connsiteY193" fmla="*/ 2405170 h 5790673"/>
              <a:gd name="connsiteX194" fmla="*/ 2482929 w 4985652"/>
              <a:gd name="connsiteY194" fmla="*/ 2380062 h 5790673"/>
              <a:gd name="connsiteX195" fmla="*/ 2684930 w 4985652"/>
              <a:gd name="connsiteY195" fmla="*/ 2307254 h 5790673"/>
              <a:gd name="connsiteX196" fmla="*/ 3086508 w 4985652"/>
              <a:gd name="connsiteY196" fmla="*/ 2150174 h 5790673"/>
              <a:gd name="connsiteX197" fmla="*/ 3089666 w 4985652"/>
              <a:gd name="connsiteY197" fmla="*/ 2058442 h 5790673"/>
              <a:gd name="connsiteX198" fmla="*/ 3086508 w 4985652"/>
              <a:gd name="connsiteY198" fmla="*/ 2056752 h 5790673"/>
              <a:gd name="connsiteX199" fmla="*/ 3076461 w 4985652"/>
              <a:gd name="connsiteY199" fmla="*/ 2053179 h 5790673"/>
              <a:gd name="connsiteX200" fmla="*/ 2906924 w 4985652"/>
              <a:gd name="connsiteY200" fmla="*/ 1975389 h 5790673"/>
              <a:gd name="connsiteX201" fmla="*/ 2855708 w 4985652"/>
              <a:gd name="connsiteY201" fmla="*/ 1986512 h 5790673"/>
              <a:gd name="connsiteX202" fmla="*/ 2841965 w 4985652"/>
              <a:gd name="connsiteY202" fmla="*/ 1988480 h 5790673"/>
              <a:gd name="connsiteX203" fmla="*/ 2787348 w 4985652"/>
              <a:gd name="connsiteY203" fmla="*/ 2008951 h 5790673"/>
              <a:gd name="connsiteX204" fmla="*/ 2525659 w 4985652"/>
              <a:gd name="connsiteY204" fmla="*/ 2079745 h 5790673"/>
              <a:gd name="connsiteX205" fmla="*/ 2516230 w 4985652"/>
              <a:gd name="connsiteY205" fmla="*/ 2084416 h 5790673"/>
              <a:gd name="connsiteX206" fmla="*/ 2393352 w 4985652"/>
              <a:gd name="connsiteY206" fmla="*/ 2276776 h 5790673"/>
              <a:gd name="connsiteX207" fmla="*/ 2423642 w 4985652"/>
              <a:gd name="connsiteY207" fmla="*/ 2265969 h 5790673"/>
              <a:gd name="connsiteX208" fmla="*/ 2521535 w 4985652"/>
              <a:gd name="connsiteY208" fmla="*/ 2229854 h 5790673"/>
              <a:gd name="connsiteX209" fmla="*/ 2784746 w 4985652"/>
              <a:gd name="connsiteY209" fmla="*/ 2133485 h 5790673"/>
              <a:gd name="connsiteX210" fmla="*/ 3018325 w 4985652"/>
              <a:gd name="connsiteY210" fmla="*/ 2056540 h 5790673"/>
              <a:gd name="connsiteX211" fmla="*/ 3024975 w 4985652"/>
              <a:gd name="connsiteY211" fmla="*/ 2054528 h 5790673"/>
              <a:gd name="connsiteX212" fmla="*/ 2906924 w 4985652"/>
              <a:gd name="connsiteY212" fmla="*/ 1975389 h 5790673"/>
              <a:gd name="connsiteX213" fmla="*/ 3095870 w 4985652"/>
              <a:gd name="connsiteY213" fmla="*/ 1891210 h 5790673"/>
              <a:gd name="connsiteX214" fmla="*/ 2914317 w 4985652"/>
              <a:gd name="connsiteY214" fmla="*/ 1959248 h 5790673"/>
              <a:gd name="connsiteX215" fmla="*/ 3055597 w 4985652"/>
              <a:gd name="connsiteY215" fmla="*/ 2043198 h 5790673"/>
              <a:gd name="connsiteX216" fmla="*/ 3056464 w 4985652"/>
              <a:gd name="connsiteY216" fmla="*/ 2044999 h 5790673"/>
              <a:gd name="connsiteX217" fmla="*/ 3090555 w 4985652"/>
              <a:gd name="connsiteY217" fmla="*/ 2038672 h 5790673"/>
              <a:gd name="connsiteX218" fmla="*/ 3095870 w 4985652"/>
              <a:gd name="connsiteY218" fmla="*/ 1891210 h 5790673"/>
              <a:gd name="connsiteX219" fmla="*/ 4487340 w 4985652"/>
              <a:gd name="connsiteY219" fmla="*/ 1888474 h 5790673"/>
              <a:gd name="connsiteX220" fmla="*/ 4451258 w 4985652"/>
              <a:gd name="connsiteY220" fmla="*/ 1985223 h 5790673"/>
              <a:gd name="connsiteX221" fmla="*/ 4442263 w 4985652"/>
              <a:gd name="connsiteY221" fmla="*/ 1991171 h 5790673"/>
              <a:gd name="connsiteX222" fmla="*/ 4427786 w 4985652"/>
              <a:gd name="connsiteY222" fmla="*/ 1996097 h 5790673"/>
              <a:gd name="connsiteX223" fmla="*/ 4366642 w 4985652"/>
              <a:gd name="connsiteY223" fmla="*/ 1999599 h 5790673"/>
              <a:gd name="connsiteX224" fmla="*/ 4332139 w 4985652"/>
              <a:gd name="connsiteY224" fmla="*/ 2003591 h 5790673"/>
              <a:gd name="connsiteX225" fmla="*/ 4325423 w 4985652"/>
              <a:gd name="connsiteY225" fmla="*/ 2010818 h 5790673"/>
              <a:gd name="connsiteX226" fmla="*/ 4412241 w 4985652"/>
              <a:gd name="connsiteY226" fmla="*/ 2089252 h 5790673"/>
              <a:gd name="connsiteX227" fmla="*/ 4411130 w 4985652"/>
              <a:gd name="connsiteY227" fmla="*/ 2092911 h 5790673"/>
              <a:gd name="connsiteX228" fmla="*/ 4413242 w 4985652"/>
              <a:gd name="connsiteY228" fmla="*/ 2094923 h 5790673"/>
              <a:gd name="connsiteX229" fmla="*/ 4385233 w 4985652"/>
              <a:gd name="connsiteY229" fmla="*/ 2169511 h 5790673"/>
              <a:gd name="connsiteX230" fmla="*/ 4375971 w 4985652"/>
              <a:gd name="connsiteY230" fmla="*/ 2208606 h 5790673"/>
              <a:gd name="connsiteX231" fmla="*/ 4384633 w 4985652"/>
              <a:gd name="connsiteY231" fmla="*/ 2212920 h 5790673"/>
              <a:gd name="connsiteX232" fmla="*/ 4449836 w 4985652"/>
              <a:gd name="connsiteY232" fmla="*/ 2179807 h 5790673"/>
              <a:gd name="connsiteX233" fmla="*/ 4486706 w 4985652"/>
              <a:gd name="connsiteY233" fmla="*/ 2157191 h 5790673"/>
              <a:gd name="connsiteX234" fmla="*/ 4499816 w 4985652"/>
              <a:gd name="connsiteY234" fmla="*/ 2151187 h 5790673"/>
              <a:gd name="connsiteX235" fmla="*/ 4517061 w 4985652"/>
              <a:gd name="connsiteY235" fmla="*/ 2148062 h 5790673"/>
              <a:gd name="connsiteX236" fmla="*/ 4628731 w 4985652"/>
              <a:gd name="connsiteY236" fmla="*/ 2189469 h 5790673"/>
              <a:gd name="connsiteX237" fmla="*/ 4628087 w 4985652"/>
              <a:gd name="connsiteY237" fmla="*/ 2186768 h 5790673"/>
              <a:gd name="connsiteX238" fmla="*/ 4623473 w 4985652"/>
              <a:gd name="connsiteY238" fmla="*/ 2173669 h 5790673"/>
              <a:gd name="connsiteX239" fmla="*/ 4606925 w 4985652"/>
              <a:gd name="connsiteY239" fmla="*/ 2139734 h 5790673"/>
              <a:gd name="connsiteX240" fmla="*/ 4573991 w 4985652"/>
              <a:gd name="connsiteY240" fmla="*/ 2082359 h 5790673"/>
              <a:gd name="connsiteX241" fmla="*/ 4583520 w 4985652"/>
              <a:gd name="connsiteY241" fmla="*/ 2075154 h 5790673"/>
              <a:gd name="connsiteX242" fmla="*/ 4627652 w 4985652"/>
              <a:gd name="connsiteY242" fmla="*/ 2028720 h 5790673"/>
              <a:gd name="connsiteX243" fmla="*/ 4654783 w 4985652"/>
              <a:gd name="connsiteY243" fmla="*/ 1985501 h 5790673"/>
              <a:gd name="connsiteX244" fmla="*/ 4540633 w 4985652"/>
              <a:gd name="connsiteY244" fmla="*/ 1991138 h 5790673"/>
              <a:gd name="connsiteX245" fmla="*/ 4529092 w 4985652"/>
              <a:gd name="connsiteY245" fmla="*/ 1980419 h 5790673"/>
              <a:gd name="connsiteX246" fmla="*/ 4506664 w 4985652"/>
              <a:gd name="connsiteY246" fmla="*/ 1924245 h 5790673"/>
              <a:gd name="connsiteX247" fmla="*/ 4489875 w 4985652"/>
              <a:gd name="connsiteY247" fmla="*/ 1892056 h 5790673"/>
              <a:gd name="connsiteX248" fmla="*/ 4487340 w 4985652"/>
              <a:gd name="connsiteY248" fmla="*/ 1888474 h 5790673"/>
              <a:gd name="connsiteX249" fmla="*/ 4500680 w 4985652"/>
              <a:gd name="connsiteY249" fmla="*/ 1866713 h 5790673"/>
              <a:gd name="connsiteX250" fmla="*/ 4529438 w 4985652"/>
              <a:gd name="connsiteY250" fmla="*/ 1895914 h 5790673"/>
              <a:gd name="connsiteX251" fmla="*/ 4560328 w 4985652"/>
              <a:gd name="connsiteY251" fmla="*/ 1969256 h 5790673"/>
              <a:gd name="connsiteX252" fmla="*/ 4631689 w 4985652"/>
              <a:gd name="connsiteY252" fmla="*/ 1963629 h 5790673"/>
              <a:gd name="connsiteX253" fmla="*/ 4684371 w 4985652"/>
              <a:gd name="connsiteY253" fmla="*/ 1972424 h 5790673"/>
              <a:gd name="connsiteX254" fmla="*/ 4610717 w 4985652"/>
              <a:gd name="connsiteY254" fmla="*/ 2081224 h 5790673"/>
              <a:gd name="connsiteX255" fmla="*/ 4653493 w 4985652"/>
              <a:gd name="connsiteY255" fmla="*/ 2159925 h 5790673"/>
              <a:gd name="connsiteX256" fmla="*/ 4641762 w 4985652"/>
              <a:gd name="connsiteY256" fmla="*/ 2200278 h 5790673"/>
              <a:gd name="connsiteX257" fmla="*/ 4503096 w 4985652"/>
              <a:gd name="connsiteY257" fmla="*/ 2165085 h 5790673"/>
              <a:gd name="connsiteX258" fmla="*/ 4464968 w 4985652"/>
              <a:gd name="connsiteY258" fmla="*/ 2185611 h 5790673"/>
              <a:gd name="connsiteX259" fmla="*/ 4379764 w 4985652"/>
              <a:gd name="connsiteY259" fmla="*/ 2224583 h 5790673"/>
              <a:gd name="connsiteX260" fmla="*/ 4344770 w 4985652"/>
              <a:gd name="connsiteY260" fmla="*/ 2208238 h 5790673"/>
              <a:gd name="connsiteX261" fmla="*/ 4381530 w 4985652"/>
              <a:gd name="connsiteY261" fmla="*/ 2100794 h 5790673"/>
              <a:gd name="connsiteX262" fmla="*/ 4381864 w 4985652"/>
              <a:gd name="connsiteY262" fmla="*/ 2100272 h 5790673"/>
              <a:gd name="connsiteX263" fmla="*/ 4298882 w 4985652"/>
              <a:gd name="connsiteY263" fmla="*/ 2003924 h 5790673"/>
              <a:gd name="connsiteX264" fmla="*/ 4422148 w 4985652"/>
              <a:gd name="connsiteY264" fmla="*/ 1983343 h 5790673"/>
              <a:gd name="connsiteX265" fmla="*/ 4449802 w 4985652"/>
              <a:gd name="connsiteY265" fmla="*/ 1907800 h 5790673"/>
              <a:gd name="connsiteX266" fmla="*/ 4485494 w 4985652"/>
              <a:gd name="connsiteY266" fmla="*/ 1867582 h 5790673"/>
              <a:gd name="connsiteX267" fmla="*/ 4500680 w 4985652"/>
              <a:gd name="connsiteY267" fmla="*/ 1866713 h 5790673"/>
              <a:gd name="connsiteX268" fmla="*/ 1410389 w 4985652"/>
              <a:gd name="connsiteY268" fmla="*/ 1843086 h 5790673"/>
              <a:gd name="connsiteX269" fmla="*/ 1387362 w 4985652"/>
              <a:gd name="connsiteY269" fmla="*/ 1907589 h 5790673"/>
              <a:gd name="connsiteX270" fmla="*/ 1377287 w 4985652"/>
              <a:gd name="connsiteY270" fmla="*/ 1913849 h 5790673"/>
              <a:gd name="connsiteX271" fmla="*/ 1364055 w 4985652"/>
              <a:gd name="connsiteY271" fmla="*/ 1918140 h 5790673"/>
              <a:gd name="connsiteX272" fmla="*/ 1318200 w 4985652"/>
              <a:gd name="connsiteY272" fmla="*/ 1920765 h 5790673"/>
              <a:gd name="connsiteX273" fmla="*/ 1293327 w 4985652"/>
              <a:gd name="connsiteY273" fmla="*/ 1923622 h 5790673"/>
              <a:gd name="connsiteX274" fmla="*/ 1292515 w 4985652"/>
              <a:gd name="connsiteY274" fmla="*/ 1923789 h 5790673"/>
              <a:gd name="connsiteX275" fmla="*/ 1293060 w 4985652"/>
              <a:gd name="connsiteY275" fmla="*/ 1926446 h 5790673"/>
              <a:gd name="connsiteX276" fmla="*/ 1357951 w 4985652"/>
              <a:gd name="connsiteY276" fmla="*/ 1984988 h 5790673"/>
              <a:gd name="connsiteX277" fmla="*/ 1357440 w 4985652"/>
              <a:gd name="connsiteY277" fmla="*/ 1988091 h 5790673"/>
              <a:gd name="connsiteX278" fmla="*/ 1358885 w 4985652"/>
              <a:gd name="connsiteY278" fmla="*/ 1989881 h 5790673"/>
              <a:gd name="connsiteX279" fmla="*/ 1337881 w 4985652"/>
              <a:gd name="connsiteY279" fmla="*/ 2045822 h 5790673"/>
              <a:gd name="connsiteX280" fmla="*/ 1330998 w 4985652"/>
              <a:gd name="connsiteY280" fmla="*/ 2074786 h 5790673"/>
              <a:gd name="connsiteX281" fmla="*/ 1331443 w 4985652"/>
              <a:gd name="connsiteY281" fmla="*/ 2078511 h 5790673"/>
              <a:gd name="connsiteX282" fmla="*/ 1332099 w 4985652"/>
              <a:gd name="connsiteY282" fmla="*/ 2078278 h 5790673"/>
              <a:gd name="connsiteX283" fmla="*/ 1379300 w 4985652"/>
              <a:gd name="connsiteY283" fmla="*/ 2054228 h 5790673"/>
              <a:gd name="connsiteX284" fmla="*/ 1406052 w 4985652"/>
              <a:gd name="connsiteY284" fmla="*/ 2038050 h 5790673"/>
              <a:gd name="connsiteX285" fmla="*/ 1418661 w 4985652"/>
              <a:gd name="connsiteY285" fmla="*/ 2032145 h 5790673"/>
              <a:gd name="connsiteX286" fmla="*/ 1436097 w 4985652"/>
              <a:gd name="connsiteY286" fmla="*/ 2028943 h 5790673"/>
              <a:gd name="connsiteX287" fmla="*/ 1479249 w 4985652"/>
              <a:gd name="connsiteY287" fmla="*/ 2045810 h 5790673"/>
              <a:gd name="connsiteX288" fmla="*/ 1510995 w 4985652"/>
              <a:gd name="connsiteY288" fmla="*/ 2057752 h 5790673"/>
              <a:gd name="connsiteX289" fmla="*/ 1508537 w 4985652"/>
              <a:gd name="connsiteY289" fmla="*/ 2050759 h 5790673"/>
              <a:gd name="connsiteX290" fmla="*/ 1496118 w 4985652"/>
              <a:gd name="connsiteY290" fmla="*/ 2025307 h 5790673"/>
              <a:gd name="connsiteX291" fmla="*/ 1471422 w 4985652"/>
              <a:gd name="connsiteY291" fmla="*/ 1982275 h 5790673"/>
              <a:gd name="connsiteX292" fmla="*/ 1478060 w 4985652"/>
              <a:gd name="connsiteY292" fmla="*/ 1976382 h 5790673"/>
              <a:gd name="connsiteX293" fmla="*/ 1478816 w 4985652"/>
              <a:gd name="connsiteY293" fmla="*/ 1975426 h 5790673"/>
              <a:gd name="connsiteX294" fmla="*/ 1512407 w 4985652"/>
              <a:gd name="connsiteY294" fmla="*/ 1940089 h 5790673"/>
              <a:gd name="connsiteX295" fmla="*/ 1528051 w 4985652"/>
              <a:gd name="connsiteY295" fmla="*/ 1919553 h 5790673"/>
              <a:gd name="connsiteX296" fmla="*/ 1533622 w 4985652"/>
              <a:gd name="connsiteY296" fmla="*/ 1910935 h 5790673"/>
              <a:gd name="connsiteX297" fmla="*/ 1449951 w 4985652"/>
              <a:gd name="connsiteY297" fmla="*/ 1915283 h 5790673"/>
              <a:gd name="connsiteX298" fmla="*/ 1437764 w 4985652"/>
              <a:gd name="connsiteY298" fmla="*/ 1905843 h 5790673"/>
              <a:gd name="connsiteX299" fmla="*/ 1420919 w 4985652"/>
              <a:gd name="connsiteY299" fmla="*/ 1863679 h 5790673"/>
              <a:gd name="connsiteX300" fmla="*/ 1410389 w 4985652"/>
              <a:gd name="connsiteY300" fmla="*/ 1843086 h 5790673"/>
              <a:gd name="connsiteX301" fmla="*/ 1408787 w 4985652"/>
              <a:gd name="connsiteY301" fmla="*/ 1819002 h 5790673"/>
              <a:gd name="connsiteX302" fmla="*/ 1446071 w 4985652"/>
              <a:gd name="connsiteY302" fmla="*/ 1840284 h 5790673"/>
              <a:gd name="connsiteX303" fmla="*/ 1468575 w 4985652"/>
              <a:gd name="connsiteY303" fmla="*/ 1893623 h 5790673"/>
              <a:gd name="connsiteX304" fmla="*/ 1519200 w 4985652"/>
              <a:gd name="connsiteY304" fmla="*/ 1889643 h 5790673"/>
              <a:gd name="connsiteX305" fmla="*/ 1561954 w 4985652"/>
              <a:gd name="connsiteY305" fmla="*/ 1897092 h 5790673"/>
              <a:gd name="connsiteX306" fmla="*/ 1507481 w 4985652"/>
              <a:gd name="connsiteY306" fmla="*/ 1980019 h 5790673"/>
              <a:gd name="connsiteX307" fmla="*/ 1539115 w 4985652"/>
              <a:gd name="connsiteY307" fmla="*/ 2038283 h 5790673"/>
              <a:gd name="connsiteX308" fmla="*/ 1526606 w 4985652"/>
              <a:gd name="connsiteY308" fmla="*/ 2070806 h 5790673"/>
              <a:gd name="connsiteX309" fmla="*/ 1421408 w 4985652"/>
              <a:gd name="connsiteY309" fmla="*/ 2045721 h 5790673"/>
              <a:gd name="connsiteX310" fmla="*/ 1396779 w 4985652"/>
              <a:gd name="connsiteY310" fmla="*/ 2058686 h 5790673"/>
              <a:gd name="connsiteX311" fmla="*/ 1330108 w 4985652"/>
              <a:gd name="connsiteY311" fmla="*/ 2089019 h 5790673"/>
              <a:gd name="connsiteX312" fmla="*/ 1299586 w 4985652"/>
              <a:gd name="connsiteY312" fmla="*/ 2076344 h 5790673"/>
              <a:gd name="connsiteX313" fmla="*/ 1327151 w 4985652"/>
              <a:gd name="connsiteY313" fmla="*/ 1995763 h 5790673"/>
              <a:gd name="connsiteX314" fmla="*/ 1327174 w 4985652"/>
              <a:gd name="connsiteY314" fmla="*/ 1995730 h 5790673"/>
              <a:gd name="connsiteX315" fmla="*/ 1266030 w 4985652"/>
              <a:gd name="connsiteY315" fmla="*/ 1922232 h 5790673"/>
              <a:gd name="connsiteX316" fmla="*/ 1358362 w 4985652"/>
              <a:gd name="connsiteY316" fmla="*/ 1905431 h 5790673"/>
              <a:gd name="connsiteX317" fmla="*/ 1378354 w 4985652"/>
              <a:gd name="connsiteY317" fmla="*/ 1851025 h 5790673"/>
              <a:gd name="connsiteX318" fmla="*/ 1408787 w 4985652"/>
              <a:gd name="connsiteY318" fmla="*/ 1819002 h 5790673"/>
              <a:gd name="connsiteX319" fmla="*/ 3526970 w 4985652"/>
              <a:gd name="connsiteY319" fmla="*/ 1794585 h 5790673"/>
              <a:gd name="connsiteX320" fmla="*/ 3506933 w 4985652"/>
              <a:gd name="connsiteY320" fmla="*/ 1804425 h 5790673"/>
              <a:gd name="connsiteX321" fmla="*/ 3128038 w 4985652"/>
              <a:gd name="connsiteY321" fmla="*/ 1881947 h 5790673"/>
              <a:gd name="connsiteX322" fmla="*/ 3121734 w 4985652"/>
              <a:gd name="connsiteY322" fmla="*/ 2247656 h 5790673"/>
              <a:gd name="connsiteX323" fmla="*/ 3239952 w 4985652"/>
              <a:gd name="connsiteY323" fmla="*/ 2622137 h 5790673"/>
              <a:gd name="connsiteX324" fmla="*/ 3489165 w 4985652"/>
              <a:gd name="connsiteY324" fmla="*/ 2653749 h 5790673"/>
              <a:gd name="connsiteX325" fmla="*/ 3503153 w 4985652"/>
              <a:gd name="connsiteY325" fmla="*/ 2647900 h 5790673"/>
              <a:gd name="connsiteX326" fmla="*/ 3600701 w 4985652"/>
              <a:gd name="connsiteY326" fmla="*/ 2607682 h 5790673"/>
              <a:gd name="connsiteX327" fmla="*/ 3788670 w 4985652"/>
              <a:gd name="connsiteY327" fmla="*/ 2593883 h 5790673"/>
              <a:gd name="connsiteX328" fmla="*/ 3737500 w 4985652"/>
              <a:gd name="connsiteY328" fmla="*/ 2507220 h 5790673"/>
              <a:gd name="connsiteX329" fmla="*/ 3607228 w 4985652"/>
              <a:gd name="connsiteY329" fmla="*/ 2259342 h 5790673"/>
              <a:gd name="connsiteX330" fmla="*/ 3533196 w 4985652"/>
              <a:gd name="connsiteY330" fmla="*/ 1989981 h 5790673"/>
              <a:gd name="connsiteX331" fmla="*/ 3526202 w 4985652"/>
              <a:gd name="connsiteY331" fmla="*/ 1802145 h 5790673"/>
              <a:gd name="connsiteX332" fmla="*/ 3526970 w 4985652"/>
              <a:gd name="connsiteY332" fmla="*/ 1794585 h 5790673"/>
              <a:gd name="connsiteX333" fmla="*/ 2344172 w 4985652"/>
              <a:gd name="connsiteY333" fmla="*/ 1339801 h 5790673"/>
              <a:gd name="connsiteX334" fmla="*/ 1957494 w 4985652"/>
              <a:gd name="connsiteY334" fmla="*/ 1474110 h 5790673"/>
              <a:gd name="connsiteX335" fmla="*/ 1820396 w 4985652"/>
              <a:gd name="connsiteY335" fmla="*/ 1616135 h 5790673"/>
              <a:gd name="connsiteX336" fmla="*/ 1875958 w 4985652"/>
              <a:gd name="connsiteY336" fmla="*/ 1804403 h 5790673"/>
              <a:gd name="connsiteX337" fmla="*/ 1989429 w 4985652"/>
              <a:gd name="connsiteY337" fmla="*/ 1839484 h 5790673"/>
              <a:gd name="connsiteX338" fmla="*/ 2017560 w 4985652"/>
              <a:gd name="connsiteY338" fmla="*/ 1834658 h 5790673"/>
              <a:gd name="connsiteX339" fmla="*/ 2299408 w 4985652"/>
              <a:gd name="connsiteY339" fmla="*/ 1653827 h 5790673"/>
              <a:gd name="connsiteX340" fmla="*/ 2431859 w 4985652"/>
              <a:gd name="connsiteY340" fmla="*/ 1523813 h 5790673"/>
              <a:gd name="connsiteX341" fmla="*/ 2373939 w 4985652"/>
              <a:gd name="connsiteY341" fmla="*/ 1411187 h 5790673"/>
              <a:gd name="connsiteX342" fmla="*/ 2344172 w 4985652"/>
              <a:gd name="connsiteY342" fmla="*/ 1339801 h 5790673"/>
              <a:gd name="connsiteX343" fmla="*/ 3372914 w 4985652"/>
              <a:gd name="connsiteY343" fmla="*/ 1321555 h 5790673"/>
              <a:gd name="connsiteX344" fmla="*/ 3156893 w 4985652"/>
              <a:gd name="connsiteY344" fmla="*/ 1402380 h 5790673"/>
              <a:gd name="connsiteX345" fmla="*/ 3150755 w 4985652"/>
              <a:gd name="connsiteY345" fmla="*/ 1406105 h 5790673"/>
              <a:gd name="connsiteX346" fmla="*/ 2560473 w 4985652"/>
              <a:gd name="connsiteY346" fmla="*/ 1704987 h 5790673"/>
              <a:gd name="connsiteX347" fmla="*/ 2328573 w 4985652"/>
              <a:gd name="connsiteY347" fmla="*/ 1972369 h 5790673"/>
              <a:gd name="connsiteX348" fmla="*/ 2689144 w 4985652"/>
              <a:gd name="connsiteY348" fmla="*/ 2017512 h 5790673"/>
              <a:gd name="connsiteX349" fmla="*/ 3043744 w 4985652"/>
              <a:gd name="connsiteY349" fmla="*/ 1885984 h 5790673"/>
              <a:gd name="connsiteX350" fmla="*/ 3107212 w 4985652"/>
              <a:gd name="connsiteY350" fmla="*/ 1866059 h 5790673"/>
              <a:gd name="connsiteX351" fmla="*/ 3115496 w 4985652"/>
              <a:gd name="connsiteY351" fmla="*/ 1863980 h 5790673"/>
              <a:gd name="connsiteX352" fmla="*/ 3276211 w 4985652"/>
              <a:gd name="connsiteY352" fmla="*/ 1836694 h 5790673"/>
              <a:gd name="connsiteX353" fmla="*/ 3360438 w 4985652"/>
              <a:gd name="connsiteY353" fmla="*/ 1824273 h 5790673"/>
              <a:gd name="connsiteX354" fmla="*/ 3396843 w 4985652"/>
              <a:gd name="connsiteY354" fmla="*/ 1816868 h 5790673"/>
              <a:gd name="connsiteX355" fmla="*/ 3600468 w 4985652"/>
              <a:gd name="connsiteY355" fmla="*/ 1578763 h 5790673"/>
              <a:gd name="connsiteX356" fmla="*/ 3379509 w 4985652"/>
              <a:gd name="connsiteY356" fmla="*/ 1324323 h 5790673"/>
              <a:gd name="connsiteX357" fmla="*/ 3372914 w 4985652"/>
              <a:gd name="connsiteY357" fmla="*/ 1321555 h 5790673"/>
              <a:gd name="connsiteX358" fmla="*/ 3072876 w 4985652"/>
              <a:gd name="connsiteY358" fmla="*/ 1270930 h 5790673"/>
              <a:gd name="connsiteX359" fmla="*/ 2985757 w 4985652"/>
              <a:gd name="connsiteY359" fmla="*/ 1345817 h 5790673"/>
              <a:gd name="connsiteX360" fmla="*/ 2982700 w 4985652"/>
              <a:gd name="connsiteY360" fmla="*/ 1347318 h 5790673"/>
              <a:gd name="connsiteX361" fmla="*/ 2967155 w 4985652"/>
              <a:gd name="connsiteY361" fmla="*/ 1462079 h 5790673"/>
              <a:gd name="connsiteX362" fmla="*/ 3121934 w 4985652"/>
              <a:gd name="connsiteY362" fmla="*/ 1393318 h 5790673"/>
              <a:gd name="connsiteX363" fmla="*/ 3121889 w 4985652"/>
              <a:gd name="connsiteY363" fmla="*/ 1393263 h 5790673"/>
              <a:gd name="connsiteX364" fmla="*/ 3072876 w 4985652"/>
              <a:gd name="connsiteY364" fmla="*/ 1270930 h 5790673"/>
              <a:gd name="connsiteX365" fmla="*/ 3332374 w 4985652"/>
              <a:gd name="connsiteY365" fmla="*/ 1228355 h 5790673"/>
              <a:gd name="connsiteX366" fmla="*/ 3108001 w 4985652"/>
              <a:gd name="connsiteY366" fmla="*/ 1271886 h 5790673"/>
              <a:gd name="connsiteX367" fmla="*/ 3151366 w 4985652"/>
              <a:gd name="connsiteY367" fmla="*/ 1378985 h 5790673"/>
              <a:gd name="connsiteX368" fmla="*/ 3152689 w 4985652"/>
              <a:gd name="connsiteY368" fmla="*/ 1384189 h 5790673"/>
              <a:gd name="connsiteX369" fmla="*/ 3367210 w 4985652"/>
              <a:gd name="connsiteY369" fmla="*/ 1303554 h 5790673"/>
              <a:gd name="connsiteX370" fmla="*/ 3336344 w 4985652"/>
              <a:gd name="connsiteY370" fmla="*/ 1228588 h 5790673"/>
              <a:gd name="connsiteX371" fmla="*/ 3332374 w 4985652"/>
              <a:gd name="connsiteY371" fmla="*/ 1228355 h 5790673"/>
              <a:gd name="connsiteX372" fmla="*/ 3078047 w 4985652"/>
              <a:gd name="connsiteY372" fmla="*/ 1191272 h 5790673"/>
              <a:gd name="connsiteX373" fmla="*/ 3044466 w 4985652"/>
              <a:gd name="connsiteY373" fmla="*/ 1213444 h 5790673"/>
              <a:gd name="connsiteX374" fmla="*/ 3037328 w 4985652"/>
              <a:gd name="connsiteY374" fmla="*/ 1217358 h 5790673"/>
              <a:gd name="connsiteX375" fmla="*/ 3005950 w 4985652"/>
              <a:gd name="connsiteY375" fmla="*/ 1302797 h 5790673"/>
              <a:gd name="connsiteX376" fmla="*/ 3068995 w 4985652"/>
              <a:gd name="connsiteY376" fmla="*/ 1248080 h 5790673"/>
              <a:gd name="connsiteX377" fmla="*/ 3078047 w 4985652"/>
              <a:gd name="connsiteY377" fmla="*/ 1191272 h 5790673"/>
              <a:gd name="connsiteX378" fmla="*/ 2467616 w 4985652"/>
              <a:gd name="connsiteY378" fmla="*/ 1150237 h 5790673"/>
              <a:gd name="connsiteX379" fmla="*/ 2465772 w 4985652"/>
              <a:gd name="connsiteY379" fmla="*/ 1157526 h 5790673"/>
              <a:gd name="connsiteX380" fmla="*/ 2443556 w 4985652"/>
              <a:gd name="connsiteY380" fmla="*/ 1206973 h 5790673"/>
              <a:gd name="connsiteX381" fmla="*/ 2386959 w 4985652"/>
              <a:gd name="connsiteY381" fmla="*/ 1360194 h 5790673"/>
              <a:gd name="connsiteX382" fmla="*/ 2466028 w 4985652"/>
              <a:gd name="connsiteY382" fmla="*/ 1512515 h 5790673"/>
              <a:gd name="connsiteX383" fmla="*/ 2465649 w 4985652"/>
              <a:gd name="connsiteY383" fmla="*/ 1517630 h 5790673"/>
              <a:gd name="connsiteX384" fmla="*/ 2464915 w 4985652"/>
              <a:gd name="connsiteY384" fmla="*/ 1518452 h 5790673"/>
              <a:gd name="connsiteX385" fmla="*/ 2473577 w 4985652"/>
              <a:gd name="connsiteY385" fmla="*/ 1515095 h 5790673"/>
              <a:gd name="connsiteX386" fmla="*/ 2654797 w 4985652"/>
              <a:gd name="connsiteY386" fmla="*/ 1463868 h 5790673"/>
              <a:gd name="connsiteX387" fmla="*/ 2735578 w 4985652"/>
              <a:gd name="connsiteY387" fmla="*/ 1416268 h 5790673"/>
              <a:gd name="connsiteX388" fmla="*/ 2749999 w 4985652"/>
              <a:gd name="connsiteY388" fmla="*/ 1395497 h 5790673"/>
              <a:gd name="connsiteX389" fmla="*/ 2706312 w 4985652"/>
              <a:gd name="connsiteY389" fmla="*/ 1390983 h 5790673"/>
              <a:gd name="connsiteX390" fmla="*/ 2676223 w 4985652"/>
              <a:gd name="connsiteY390" fmla="*/ 1409574 h 5790673"/>
              <a:gd name="connsiteX391" fmla="*/ 2661469 w 4985652"/>
              <a:gd name="connsiteY391" fmla="*/ 1420905 h 5790673"/>
              <a:gd name="connsiteX392" fmla="*/ 2636606 w 4985652"/>
              <a:gd name="connsiteY392" fmla="*/ 1419225 h 5790673"/>
              <a:gd name="connsiteX393" fmla="*/ 2641521 w 4985652"/>
              <a:gd name="connsiteY393" fmla="*/ 1415467 h 5790673"/>
              <a:gd name="connsiteX394" fmla="*/ 2644902 w 4985652"/>
              <a:gd name="connsiteY394" fmla="*/ 1411320 h 5790673"/>
              <a:gd name="connsiteX395" fmla="*/ 2674812 w 4985652"/>
              <a:gd name="connsiteY395" fmla="*/ 1391061 h 5790673"/>
              <a:gd name="connsiteX396" fmla="*/ 2692568 w 4985652"/>
              <a:gd name="connsiteY396" fmla="*/ 1377930 h 5790673"/>
              <a:gd name="connsiteX397" fmla="*/ 2746519 w 4985652"/>
              <a:gd name="connsiteY397" fmla="*/ 1321433 h 5790673"/>
              <a:gd name="connsiteX398" fmla="*/ 2741593 w 4985652"/>
              <a:gd name="connsiteY398" fmla="*/ 1295336 h 5790673"/>
              <a:gd name="connsiteX399" fmla="*/ 2722502 w 4985652"/>
              <a:gd name="connsiteY399" fmla="*/ 1293446 h 5790673"/>
              <a:gd name="connsiteX400" fmla="*/ 2703643 w 4985652"/>
              <a:gd name="connsiteY400" fmla="*/ 1308502 h 5790673"/>
              <a:gd name="connsiteX401" fmla="*/ 2700397 w 4985652"/>
              <a:gd name="connsiteY401" fmla="*/ 1311648 h 5790673"/>
              <a:gd name="connsiteX402" fmla="*/ 2662391 w 4985652"/>
              <a:gd name="connsiteY402" fmla="*/ 1337712 h 5790673"/>
              <a:gd name="connsiteX403" fmla="*/ 2646268 w 4985652"/>
              <a:gd name="connsiteY403" fmla="*/ 1349253 h 5790673"/>
              <a:gd name="connsiteX404" fmla="*/ 2616703 w 4985652"/>
              <a:gd name="connsiteY404" fmla="*/ 1348819 h 5790673"/>
              <a:gd name="connsiteX405" fmla="*/ 2628055 w 4985652"/>
              <a:gd name="connsiteY405" fmla="*/ 1337990 h 5790673"/>
              <a:gd name="connsiteX406" fmla="*/ 2628289 w 4985652"/>
              <a:gd name="connsiteY406" fmla="*/ 1337911 h 5790673"/>
              <a:gd name="connsiteX407" fmla="*/ 2729573 w 4985652"/>
              <a:gd name="connsiteY407" fmla="*/ 1226241 h 5790673"/>
              <a:gd name="connsiteX408" fmla="*/ 2715174 w 4985652"/>
              <a:gd name="connsiteY408" fmla="*/ 1225297 h 5790673"/>
              <a:gd name="connsiteX409" fmla="*/ 2689177 w 4985652"/>
              <a:gd name="connsiteY409" fmla="*/ 1237461 h 5790673"/>
              <a:gd name="connsiteX410" fmla="*/ 2671419 w 4985652"/>
              <a:gd name="connsiteY410" fmla="*/ 1247290 h 5790673"/>
              <a:gd name="connsiteX411" fmla="*/ 2590194 w 4985652"/>
              <a:gd name="connsiteY411" fmla="*/ 1305666 h 5790673"/>
              <a:gd name="connsiteX412" fmla="*/ 2568690 w 4985652"/>
              <a:gd name="connsiteY412" fmla="*/ 1290466 h 5790673"/>
              <a:gd name="connsiteX413" fmla="*/ 2574517 w 4985652"/>
              <a:gd name="connsiteY413" fmla="*/ 1286196 h 5790673"/>
              <a:gd name="connsiteX414" fmla="*/ 2575361 w 4985652"/>
              <a:gd name="connsiteY414" fmla="*/ 1285518 h 5790673"/>
              <a:gd name="connsiteX415" fmla="*/ 2596944 w 4985652"/>
              <a:gd name="connsiteY415" fmla="*/ 1270774 h 5790673"/>
              <a:gd name="connsiteX416" fmla="*/ 2677269 w 4985652"/>
              <a:gd name="connsiteY416" fmla="*/ 1180553 h 5790673"/>
              <a:gd name="connsiteX417" fmla="*/ 2581421 w 4985652"/>
              <a:gd name="connsiteY417" fmla="*/ 1218481 h 5790673"/>
              <a:gd name="connsiteX418" fmla="*/ 2504533 w 4985652"/>
              <a:gd name="connsiteY418" fmla="*/ 1260444 h 5790673"/>
              <a:gd name="connsiteX419" fmla="*/ 2486253 w 4985652"/>
              <a:gd name="connsiteY419" fmla="*/ 1250270 h 5790673"/>
              <a:gd name="connsiteX420" fmla="*/ 2483607 w 4985652"/>
              <a:gd name="connsiteY420" fmla="*/ 1246946 h 5790673"/>
              <a:gd name="connsiteX421" fmla="*/ 2475845 w 4985652"/>
              <a:gd name="connsiteY421" fmla="*/ 1177518 h 5790673"/>
              <a:gd name="connsiteX422" fmla="*/ 2471120 w 4985652"/>
              <a:gd name="connsiteY422" fmla="*/ 1157526 h 5790673"/>
              <a:gd name="connsiteX423" fmla="*/ 2467616 w 4985652"/>
              <a:gd name="connsiteY423" fmla="*/ 1150237 h 5790673"/>
              <a:gd name="connsiteX424" fmla="*/ 1712361 w 4985652"/>
              <a:gd name="connsiteY424" fmla="*/ 1077673 h 5790673"/>
              <a:gd name="connsiteX425" fmla="*/ 1717911 w 4985652"/>
              <a:gd name="connsiteY425" fmla="*/ 1080837 h 5790673"/>
              <a:gd name="connsiteX426" fmla="*/ 1856911 w 4985652"/>
              <a:gd name="connsiteY426" fmla="*/ 1331407 h 5790673"/>
              <a:gd name="connsiteX427" fmla="*/ 1826667 w 4985652"/>
              <a:gd name="connsiteY427" fmla="*/ 1342826 h 5790673"/>
              <a:gd name="connsiteX428" fmla="*/ 1685699 w 4985652"/>
              <a:gd name="connsiteY428" fmla="*/ 1089465 h 5790673"/>
              <a:gd name="connsiteX429" fmla="*/ 1701070 w 4985652"/>
              <a:gd name="connsiteY429" fmla="*/ 1078755 h 5790673"/>
              <a:gd name="connsiteX430" fmla="*/ 1712361 w 4985652"/>
              <a:gd name="connsiteY430" fmla="*/ 1077673 h 5790673"/>
              <a:gd name="connsiteX431" fmla="*/ 3225353 w 4985652"/>
              <a:gd name="connsiteY431" fmla="*/ 1011164 h 5790673"/>
              <a:gd name="connsiteX432" fmla="*/ 3187859 w 4985652"/>
              <a:gd name="connsiteY432" fmla="*/ 1013400 h 5790673"/>
              <a:gd name="connsiteX433" fmla="*/ 3208250 w 4985652"/>
              <a:gd name="connsiteY433" fmla="*/ 1040420 h 5790673"/>
              <a:gd name="connsiteX434" fmla="*/ 3225353 w 4985652"/>
              <a:gd name="connsiteY434" fmla="*/ 1011164 h 5790673"/>
              <a:gd name="connsiteX435" fmla="*/ 4079245 w 4985652"/>
              <a:gd name="connsiteY435" fmla="*/ 1009063 h 5790673"/>
              <a:gd name="connsiteX436" fmla="*/ 4056218 w 4985652"/>
              <a:gd name="connsiteY436" fmla="*/ 1073566 h 5790673"/>
              <a:gd name="connsiteX437" fmla="*/ 4046144 w 4985652"/>
              <a:gd name="connsiteY437" fmla="*/ 1079825 h 5790673"/>
              <a:gd name="connsiteX438" fmla="*/ 4032913 w 4985652"/>
              <a:gd name="connsiteY438" fmla="*/ 1084117 h 5790673"/>
              <a:gd name="connsiteX439" fmla="*/ 3987057 w 4985652"/>
              <a:gd name="connsiteY439" fmla="*/ 1086742 h 5790673"/>
              <a:gd name="connsiteX440" fmla="*/ 3962206 w 4985652"/>
              <a:gd name="connsiteY440" fmla="*/ 1089632 h 5790673"/>
              <a:gd name="connsiteX441" fmla="*/ 3961394 w 4985652"/>
              <a:gd name="connsiteY441" fmla="*/ 1089799 h 5790673"/>
              <a:gd name="connsiteX442" fmla="*/ 3961939 w 4985652"/>
              <a:gd name="connsiteY442" fmla="*/ 1092457 h 5790673"/>
              <a:gd name="connsiteX443" fmla="*/ 4026807 w 4985652"/>
              <a:gd name="connsiteY443" fmla="*/ 1150977 h 5790673"/>
              <a:gd name="connsiteX444" fmla="*/ 4026296 w 4985652"/>
              <a:gd name="connsiteY444" fmla="*/ 1154079 h 5790673"/>
              <a:gd name="connsiteX445" fmla="*/ 4027742 w 4985652"/>
              <a:gd name="connsiteY445" fmla="*/ 1155869 h 5790673"/>
              <a:gd name="connsiteX446" fmla="*/ 4006738 w 4985652"/>
              <a:gd name="connsiteY446" fmla="*/ 1211809 h 5790673"/>
              <a:gd name="connsiteX447" fmla="*/ 3999855 w 4985652"/>
              <a:gd name="connsiteY447" fmla="*/ 1240775 h 5790673"/>
              <a:gd name="connsiteX448" fmla="*/ 4000300 w 4985652"/>
              <a:gd name="connsiteY448" fmla="*/ 1244500 h 5790673"/>
              <a:gd name="connsiteX449" fmla="*/ 4000956 w 4985652"/>
              <a:gd name="connsiteY449" fmla="*/ 1244267 h 5790673"/>
              <a:gd name="connsiteX450" fmla="*/ 4048157 w 4985652"/>
              <a:gd name="connsiteY450" fmla="*/ 1220216 h 5790673"/>
              <a:gd name="connsiteX451" fmla="*/ 4074910 w 4985652"/>
              <a:gd name="connsiteY451" fmla="*/ 1204037 h 5790673"/>
              <a:gd name="connsiteX452" fmla="*/ 4087518 w 4985652"/>
              <a:gd name="connsiteY452" fmla="*/ 1198122 h 5790673"/>
              <a:gd name="connsiteX453" fmla="*/ 4104953 w 4985652"/>
              <a:gd name="connsiteY453" fmla="*/ 1194920 h 5790673"/>
              <a:gd name="connsiteX454" fmla="*/ 4148107 w 4985652"/>
              <a:gd name="connsiteY454" fmla="*/ 1211787 h 5790673"/>
              <a:gd name="connsiteX455" fmla="*/ 4179852 w 4985652"/>
              <a:gd name="connsiteY455" fmla="*/ 1223729 h 5790673"/>
              <a:gd name="connsiteX456" fmla="*/ 4177394 w 4985652"/>
              <a:gd name="connsiteY456" fmla="*/ 1216736 h 5790673"/>
              <a:gd name="connsiteX457" fmla="*/ 4164974 w 4985652"/>
              <a:gd name="connsiteY457" fmla="*/ 1191284 h 5790673"/>
              <a:gd name="connsiteX458" fmla="*/ 4140278 w 4985652"/>
              <a:gd name="connsiteY458" fmla="*/ 1148252 h 5790673"/>
              <a:gd name="connsiteX459" fmla="*/ 4146917 w 4985652"/>
              <a:gd name="connsiteY459" fmla="*/ 1142360 h 5790673"/>
              <a:gd name="connsiteX460" fmla="*/ 4147673 w 4985652"/>
              <a:gd name="connsiteY460" fmla="*/ 1141414 h 5790673"/>
              <a:gd name="connsiteX461" fmla="*/ 4181263 w 4985652"/>
              <a:gd name="connsiteY461" fmla="*/ 1106078 h 5790673"/>
              <a:gd name="connsiteX462" fmla="*/ 4196908 w 4985652"/>
              <a:gd name="connsiteY462" fmla="*/ 1085541 h 5790673"/>
              <a:gd name="connsiteX463" fmla="*/ 4202479 w 4985652"/>
              <a:gd name="connsiteY463" fmla="*/ 1076923 h 5790673"/>
              <a:gd name="connsiteX464" fmla="*/ 4118808 w 4985652"/>
              <a:gd name="connsiteY464" fmla="*/ 1081272 h 5790673"/>
              <a:gd name="connsiteX465" fmla="*/ 4106621 w 4985652"/>
              <a:gd name="connsiteY465" fmla="*/ 1071831 h 5790673"/>
              <a:gd name="connsiteX466" fmla="*/ 4089776 w 4985652"/>
              <a:gd name="connsiteY466" fmla="*/ 1029667 h 5790673"/>
              <a:gd name="connsiteX467" fmla="*/ 4079245 w 4985652"/>
              <a:gd name="connsiteY467" fmla="*/ 1009063 h 5790673"/>
              <a:gd name="connsiteX468" fmla="*/ 3249839 w 4985652"/>
              <a:gd name="connsiteY468" fmla="*/ 987016 h 5790673"/>
              <a:gd name="connsiteX469" fmla="*/ 3257709 w 4985652"/>
              <a:gd name="connsiteY469" fmla="*/ 993352 h 5790673"/>
              <a:gd name="connsiteX470" fmla="*/ 3204982 w 4985652"/>
              <a:gd name="connsiteY470" fmla="*/ 1062535 h 5790673"/>
              <a:gd name="connsiteX471" fmla="*/ 3155357 w 4985652"/>
              <a:gd name="connsiteY471" fmla="*/ 1009586 h 5790673"/>
              <a:gd name="connsiteX472" fmla="*/ 3164854 w 4985652"/>
              <a:gd name="connsiteY472" fmla="*/ 999234 h 5790673"/>
              <a:gd name="connsiteX473" fmla="*/ 3184379 w 4985652"/>
              <a:gd name="connsiteY473" fmla="*/ 990117 h 5790673"/>
              <a:gd name="connsiteX474" fmla="*/ 3238851 w 4985652"/>
              <a:gd name="connsiteY474" fmla="*/ 987392 h 5790673"/>
              <a:gd name="connsiteX475" fmla="*/ 3249839 w 4985652"/>
              <a:gd name="connsiteY475" fmla="*/ 987016 h 5790673"/>
              <a:gd name="connsiteX476" fmla="*/ 4077655 w 4985652"/>
              <a:gd name="connsiteY476" fmla="*/ 984991 h 5790673"/>
              <a:gd name="connsiteX477" fmla="*/ 4114939 w 4985652"/>
              <a:gd name="connsiteY477" fmla="*/ 1006272 h 5790673"/>
              <a:gd name="connsiteX478" fmla="*/ 4137443 w 4985652"/>
              <a:gd name="connsiteY478" fmla="*/ 1059611 h 5790673"/>
              <a:gd name="connsiteX479" fmla="*/ 4188069 w 4985652"/>
              <a:gd name="connsiteY479" fmla="*/ 1055630 h 5790673"/>
              <a:gd name="connsiteX480" fmla="*/ 4230821 w 4985652"/>
              <a:gd name="connsiteY480" fmla="*/ 1063080 h 5790673"/>
              <a:gd name="connsiteX481" fmla="*/ 4176349 w 4985652"/>
              <a:gd name="connsiteY481" fmla="*/ 1146006 h 5790673"/>
              <a:gd name="connsiteX482" fmla="*/ 4207983 w 4985652"/>
              <a:gd name="connsiteY482" fmla="*/ 1204271 h 5790673"/>
              <a:gd name="connsiteX483" fmla="*/ 4195474 w 4985652"/>
              <a:gd name="connsiteY483" fmla="*/ 1236794 h 5790673"/>
              <a:gd name="connsiteX484" fmla="*/ 4090276 w 4985652"/>
              <a:gd name="connsiteY484" fmla="*/ 1211698 h 5790673"/>
              <a:gd name="connsiteX485" fmla="*/ 4065647 w 4985652"/>
              <a:gd name="connsiteY485" fmla="*/ 1224675 h 5790673"/>
              <a:gd name="connsiteX486" fmla="*/ 3998977 w 4985652"/>
              <a:gd name="connsiteY486" fmla="*/ 1255008 h 5790673"/>
              <a:gd name="connsiteX487" fmla="*/ 3968454 w 4985652"/>
              <a:gd name="connsiteY487" fmla="*/ 1242331 h 5790673"/>
              <a:gd name="connsiteX488" fmla="*/ 3996019 w 4985652"/>
              <a:gd name="connsiteY488" fmla="*/ 1161752 h 5790673"/>
              <a:gd name="connsiteX489" fmla="*/ 3996042 w 4985652"/>
              <a:gd name="connsiteY489" fmla="*/ 1161718 h 5790673"/>
              <a:gd name="connsiteX490" fmla="*/ 3934897 w 4985652"/>
              <a:gd name="connsiteY490" fmla="*/ 1088221 h 5790673"/>
              <a:gd name="connsiteX491" fmla="*/ 4027231 w 4985652"/>
              <a:gd name="connsiteY491" fmla="*/ 1071419 h 5790673"/>
              <a:gd name="connsiteX492" fmla="*/ 4047222 w 4985652"/>
              <a:gd name="connsiteY492" fmla="*/ 1017014 h 5790673"/>
              <a:gd name="connsiteX493" fmla="*/ 4077655 w 4985652"/>
              <a:gd name="connsiteY493" fmla="*/ 984991 h 5790673"/>
              <a:gd name="connsiteX494" fmla="*/ 3227542 w 4985652"/>
              <a:gd name="connsiteY494" fmla="*/ 851061 h 5790673"/>
              <a:gd name="connsiteX495" fmla="*/ 3278724 w 4985652"/>
              <a:gd name="connsiteY495" fmla="*/ 884863 h 5790673"/>
              <a:gd name="connsiteX496" fmla="*/ 3246512 w 4985652"/>
              <a:gd name="connsiteY496" fmla="*/ 893491 h 5790673"/>
              <a:gd name="connsiteX497" fmla="*/ 3206684 w 4985652"/>
              <a:gd name="connsiteY497" fmla="*/ 864293 h 5790673"/>
              <a:gd name="connsiteX498" fmla="*/ 3204760 w 4985652"/>
              <a:gd name="connsiteY498" fmla="*/ 857165 h 5790673"/>
              <a:gd name="connsiteX499" fmla="*/ 3227542 w 4985652"/>
              <a:gd name="connsiteY499" fmla="*/ 851061 h 5790673"/>
              <a:gd name="connsiteX500" fmla="*/ 3126059 w 4985652"/>
              <a:gd name="connsiteY500" fmla="*/ 840509 h 5790673"/>
              <a:gd name="connsiteX501" fmla="*/ 3127993 w 4985652"/>
              <a:gd name="connsiteY501" fmla="*/ 847736 h 5790673"/>
              <a:gd name="connsiteX502" fmla="*/ 3085452 w 4985652"/>
              <a:gd name="connsiteY502" fmla="*/ 889033 h 5790673"/>
              <a:gd name="connsiteX503" fmla="*/ 3102798 w 4985652"/>
              <a:gd name="connsiteY503" fmla="*/ 932642 h 5790673"/>
              <a:gd name="connsiteX504" fmla="*/ 3072464 w 4985652"/>
              <a:gd name="connsiteY504" fmla="*/ 943694 h 5790673"/>
              <a:gd name="connsiteX505" fmla="*/ 3054919 w 4985652"/>
              <a:gd name="connsiteY505" fmla="*/ 891078 h 5790673"/>
              <a:gd name="connsiteX506" fmla="*/ 3103276 w 4985652"/>
              <a:gd name="connsiteY506" fmla="*/ 846613 h 5790673"/>
              <a:gd name="connsiteX507" fmla="*/ 3126059 w 4985652"/>
              <a:gd name="connsiteY507" fmla="*/ 840509 h 5790673"/>
              <a:gd name="connsiteX508" fmla="*/ 1426378 w 4985652"/>
              <a:gd name="connsiteY508" fmla="*/ 792152 h 5790673"/>
              <a:gd name="connsiteX509" fmla="*/ 1288012 w 4985652"/>
              <a:gd name="connsiteY509" fmla="*/ 918621 h 5790673"/>
              <a:gd name="connsiteX510" fmla="*/ 1453020 w 4985652"/>
              <a:gd name="connsiteY510" fmla="*/ 923324 h 5790673"/>
              <a:gd name="connsiteX511" fmla="*/ 1458668 w 4985652"/>
              <a:gd name="connsiteY511" fmla="*/ 921934 h 5790673"/>
              <a:gd name="connsiteX512" fmla="*/ 1426378 w 4985652"/>
              <a:gd name="connsiteY512" fmla="*/ 792152 h 5790673"/>
              <a:gd name="connsiteX513" fmla="*/ 3237427 w 4985652"/>
              <a:gd name="connsiteY513" fmla="*/ 782211 h 5790673"/>
              <a:gd name="connsiteX514" fmla="*/ 3289399 w 4985652"/>
              <a:gd name="connsiteY514" fmla="*/ 804227 h 5790673"/>
              <a:gd name="connsiteX515" fmla="*/ 3286697 w 4985652"/>
              <a:gd name="connsiteY515" fmla="*/ 817270 h 5790673"/>
              <a:gd name="connsiteX516" fmla="*/ 3263846 w 4985652"/>
              <a:gd name="connsiteY516" fmla="*/ 820161 h 5790673"/>
              <a:gd name="connsiteX517" fmla="*/ 3217825 w 4985652"/>
              <a:gd name="connsiteY517" fmla="*/ 800191 h 5790673"/>
              <a:gd name="connsiteX518" fmla="*/ 3214644 w 4985652"/>
              <a:gd name="connsiteY518" fmla="*/ 788315 h 5790673"/>
              <a:gd name="connsiteX519" fmla="*/ 3237427 w 4985652"/>
              <a:gd name="connsiteY519" fmla="*/ 782211 h 5790673"/>
              <a:gd name="connsiteX520" fmla="*/ 1579293 w 4985652"/>
              <a:gd name="connsiteY520" fmla="*/ 728900 h 5790673"/>
              <a:gd name="connsiteX521" fmla="*/ 1584914 w 4985652"/>
              <a:gd name="connsiteY521" fmla="*/ 730885 h 5790673"/>
              <a:gd name="connsiteX522" fmla="*/ 1619918 w 4985652"/>
              <a:gd name="connsiteY522" fmla="*/ 863870 h 5790673"/>
              <a:gd name="connsiteX523" fmla="*/ 1587706 w 4985652"/>
              <a:gd name="connsiteY523" fmla="*/ 872498 h 5790673"/>
              <a:gd name="connsiteX524" fmla="*/ 1552702 w 4985652"/>
              <a:gd name="connsiteY524" fmla="*/ 739513 h 5790673"/>
              <a:gd name="connsiteX525" fmla="*/ 1567974 w 4985652"/>
              <a:gd name="connsiteY525" fmla="*/ 730488 h 5790673"/>
              <a:gd name="connsiteX526" fmla="*/ 1579293 w 4985652"/>
              <a:gd name="connsiteY526" fmla="*/ 728900 h 5790673"/>
              <a:gd name="connsiteX527" fmla="*/ 1410511 w 4985652"/>
              <a:gd name="connsiteY527" fmla="*/ 709336 h 5790673"/>
              <a:gd name="connsiteX528" fmla="*/ 1219929 w 4985652"/>
              <a:gd name="connsiteY528" fmla="*/ 795054 h 5790673"/>
              <a:gd name="connsiteX529" fmla="*/ 1154259 w 4985652"/>
              <a:gd name="connsiteY529" fmla="*/ 976730 h 5790673"/>
              <a:gd name="connsiteX530" fmla="*/ 1486643 w 4985652"/>
              <a:gd name="connsiteY530" fmla="*/ 1008574 h 5790673"/>
              <a:gd name="connsiteX531" fmla="*/ 1462316 w 4985652"/>
              <a:gd name="connsiteY531" fmla="*/ 934409 h 5790673"/>
              <a:gd name="connsiteX532" fmla="*/ 1259413 w 4985652"/>
              <a:gd name="connsiteY532" fmla="*/ 933286 h 5790673"/>
              <a:gd name="connsiteX533" fmla="*/ 1294094 w 4985652"/>
              <a:gd name="connsiteY533" fmla="*/ 843266 h 5790673"/>
              <a:gd name="connsiteX534" fmla="*/ 1420874 w 4985652"/>
              <a:gd name="connsiteY534" fmla="*/ 779842 h 5790673"/>
              <a:gd name="connsiteX535" fmla="*/ 1423688 w 4985652"/>
              <a:gd name="connsiteY535" fmla="*/ 779109 h 5790673"/>
              <a:gd name="connsiteX536" fmla="*/ 1410511 w 4985652"/>
              <a:gd name="connsiteY536" fmla="*/ 709336 h 5790673"/>
              <a:gd name="connsiteX537" fmla="*/ 3171659 w 4985652"/>
              <a:gd name="connsiteY537" fmla="*/ 680204 h 5790673"/>
              <a:gd name="connsiteX538" fmla="*/ 3130328 w 4985652"/>
              <a:gd name="connsiteY538" fmla="*/ 685063 h 5790673"/>
              <a:gd name="connsiteX539" fmla="*/ 3108257 w 4985652"/>
              <a:gd name="connsiteY539" fmla="*/ 718499 h 5790673"/>
              <a:gd name="connsiteX540" fmla="*/ 3109469 w 4985652"/>
              <a:gd name="connsiteY540" fmla="*/ 717732 h 5790673"/>
              <a:gd name="connsiteX541" fmla="*/ 3132141 w 4985652"/>
              <a:gd name="connsiteY541" fmla="*/ 714173 h 5790673"/>
              <a:gd name="connsiteX542" fmla="*/ 3159716 w 4985652"/>
              <a:gd name="connsiteY542" fmla="*/ 744884 h 5790673"/>
              <a:gd name="connsiteX543" fmla="*/ 3127504 w 4985652"/>
              <a:gd name="connsiteY543" fmla="*/ 753512 h 5790673"/>
              <a:gd name="connsiteX544" fmla="*/ 3106089 w 4985652"/>
              <a:gd name="connsiteY544" fmla="*/ 728227 h 5790673"/>
              <a:gd name="connsiteX545" fmla="*/ 3103109 w 4985652"/>
              <a:gd name="connsiteY545" fmla="*/ 726082 h 5790673"/>
              <a:gd name="connsiteX546" fmla="*/ 3074766 w 4985652"/>
              <a:gd name="connsiteY546" fmla="*/ 768413 h 5790673"/>
              <a:gd name="connsiteX547" fmla="*/ 3083195 w 4985652"/>
              <a:gd name="connsiteY547" fmla="*/ 767334 h 5790673"/>
              <a:gd name="connsiteX548" fmla="*/ 3117731 w 4985652"/>
              <a:gd name="connsiteY548" fmla="*/ 790372 h 5790673"/>
              <a:gd name="connsiteX549" fmla="*/ 3104010 w 4985652"/>
              <a:gd name="connsiteY549" fmla="*/ 803593 h 5790673"/>
              <a:gd name="connsiteX550" fmla="*/ 3085519 w 4985652"/>
              <a:gd name="connsiteY550" fmla="*/ 799001 h 5790673"/>
              <a:gd name="connsiteX551" fmla="*/ 3079369 w 4985652"/>
              <a:gd name="connsiteY551" fmla="*/ 789317 h 5790673"/>
              <a:gd name="connsiteX552" fmla="*/ 3071053 w 4985652"/>
              <a:gd name="connsiteY552" fmla="*/ 787048 h 5790673"/>
              <a:gd name="connsiteX553" fmla="*/ 3064126 w 4985652"/>
              <a:gd name="connsiteY553" fmla="*/ 784990 h 5790673"/>
              <a:gd name="connsiteX554" fmla="*/ 3009909 w 4985652"/>
              <a:gd name="connsiteY554" fmla="*/ 1024419 h 5790673"/>
              <a:gd name="connsiteX555" fmla="*/ 3093713 w 4985652"/>
              <a:gd name="connsiteY555" fmla="*/ 1109847 h 5790673"/>
              <a:gd name="connsiteX556" fmla="*/ 3099806 w 4985652"/>
              <a:gd name="connsiteY556" fmla="*/ 1245734 h 5790673"/>
              <a:gd name="connsiteX557" fmla="*/ 3099273 w 4985652"/>
              <a:gd name="connsiteY557" fmla="*/ 1250182 h 5790673"/>
              <a:gd name="connsiteX558" fmla="*/ 3102086 w 4985652"/>
              <a:gd name="connsiteY558" fmla="*/ 1253350 h 5790673"/>
              <a:gd name="connsiteX559" fmla="*/ 3323756 w 4985652"/>
              <a:gd name="connsiteY559" fmla="*/ 1210564 h 5790673"/>
              <a:gd name="connsiteX560" fmla="*/ 3352433 w 4985652"/>
              <a:gd name="connsiteY560" fmla="*/ 1105199 h 5790673"/>
              <a:gd name="connsiteX561" fmla="*/ 3360339 w 4985652"/>
              <a:gd name="connsiteY561" fmla="*/ 1099296 h 5790673"/>
              <a:gd name="connsiteX562" fmla="*/ 3380442 w 4985652"/>
              <a:gd name="connsiteY562" fmla="*/ 1081427 h 5790673"/>
              <a:gd name="connsiteX563" fmla="*/ 3389749 w 4985652"/>
              <a:gd name="connsiteY563" fmla="*/ 969891 h 5790673"/>
              <a:gd name="connsiteX564" fmla="*/ 3380119 w 4985652"/>
              <a:gd name="connsiteY564" fmla="*/ 962596 h 5790673"/>
              <a:gd name="connsiteX565" fmla="*/ 3379130 w 4985652"/>
              <a:gd name="connsiteY565" fmla="*/ 962441 h 5790673"/>
              <a:gd name="connsiteX566" fmla="*/ 3337055 w 4985652"/>
              <a:gd name="connsiteY566" fmla="*/ 762675 h 5790673"/>
              <a:gd name="connsiteX567" fmla="*/ 3205004 w 4985652"/>
              <a:gd name="connsiteY567" fmla="*/ 736667 h 5790673"/>
              <a:gd name="connsiteX568" fmla="*/ 3163341 w 4985652"/>
              <a:gd name="connsiteY568" fmla="*/ 703421 h 5790673"/>
              <a:gd name="connsiteX569" fmla="*/ 3171659 w 4985652"/>
              <a:gd name="connsiteY569" fmla="*/ 680204 h 5790673"/>
              <a:gd name="connsiteX570" fmla="*/ 2135523 w 4985652"/>
              <a:gd name="connsiteY570" fmla="*/ 560018 h 5790673"/>
              <a:gd name="connsiteX571" fmla="*/ 2135489 w 4985652"/>
              <a:gd name="connsiteY571" fmla="*/ 560084 h 5790673"/>
              <a:gd name="connsiteX572" fmla="*/ 2123047 w 4985652"/>
              <a:gd name="connsiteY572" fmla="*/ 760963 h 5790673"/>
              <a:gd name="connsiteX573" fmla="*/ 2121857 w 4985652"/>
              <a:gd name="connsiteY573" fmla="*/ 765010 h 5790673"/>
              <a:gd name="connsiteX574" fmla="*/ 2112895 w 4985652"/>
              <a:gd name="connsiteY574" fmla="*/ 774394 h 5790673"/>
              <a:gd name="connsiteX575" fmla="*/ 1928718 w 4985652"/>
              <a:gd name="connsiteY575" fmla="*/ 863558 h 5790673"/>
              <a:gd name="connsiteX576" fmla="*/ 2013567 w 4985652"/>
              <a:gd name="connsiteY576" fmla="*/ 915741 h 5790673"/>
              <a:gd name="connsiteX577" fmla="*/ 2115074 w 4985652"/>
              <a:gd name="connsiteY577" fmla="*/ 950877 h 5790673"/>
              <a:gd name="connsiteX578" fmla="*/ 2117944 w 4985652"/>
              <a:gd name="connsiteY578" fmla="*/ 956014 h 5790673"/>
              <a:gd name="connsiteX579" fmla="*/ 2120534 w 4985652"/>
              <a:gd name="connsiteY579" fmla="*/ 961495 h 5790673"/>
              <a:gd name="connsiteX580" fmla="*/ 2115531 w 4985652"/>
              <a:gd name="connsiteY580" fmla="*/ 1108668 h 5790673"/>
              <a:gd name="connsiteX581" fmla="*/ 2122325 w 4985652"/>
              <a:gd name="connsiteY581" fmla="*/ 1167544 h 5790673"/>
              <a:gd name="connsiteX582" fmla="*/ 2131086 w 4985652"/>
              <a:gd name="connsiteY582" fmla="*/ 1165799 h 5790673"/>
              <a:gd name="connsiteX583" fmla="*/ 2148977 w 4985652"/>
              <a:gd name="connsiteY583" fmla="*/ 1151977 h 5790673"/>
              <a:gd name="connsiteX584" fmla="*/ 2241287 w 4985652"/>
              <a:gd name="connsiteY584" fmla="*/ 1058309 h 5790673"/>
              <a:gd name="connsiteX585" fmla="*/ 2289200 w 4985652"/>
              <a:gd name="connsiteY585" fmla="*/ 1000179 h 5790673"/>
              <a:gd name="connsiteX586" fmla="*/ 2305556 w 4985652"/>
              <a:gd name="connsiteY586" fmla="*/ 989928 h 5790673"/>
              <a:gd name="connsiteX587" fmla="*/ 2313462 w 4985652"/>
              <a:gd name="connsiteY587" fmla="*/ 988181 h 5790673"/>
              <a:gd name="connsiteX588" fmla="*/ 2533910 w 4985652"/>
              <a:gd name="connsiteY588" fmla="*/ 989739 h 5790673"/>
              <a:gd name="connsiteX589" fmla="*/ 2475401 w 4985652"/>
              <a:gd name="connsiteY589" fmla="*/ 909080 h 5790673"/>
              <a:gd name="connsiteX590" fmla="*/ 2391096 w 4985652"/>
              <a:gd name="connsiteY590" fmla="*/ 833848 h 5790673"/>
              <a:gd name="connsiteX591" fmla="*/ 2404049 w 4985652"/>
              <a:gd name="connsiteY591" fmla="*/ 820294 h 5790673"/>
              <a:gd name="connsiteX592" fmla="*/ 2449493 w 4985652"/>
              <a:gd name="connsiteY592" fmla="*/ 722935 h 5790673"/>
              <a:gd name="connsiteX593" fmla="*/ 2466149 w 4985652"/>
              <a:gd name="connsiteY593" fmla="*/ 631125 h 5790673"/>
              <a:gd name="connsiteX594" fmla="*/ 2365755 w 4985652"/>
              <a:gd name="connsiteY594" fmla="*/ 665549 h 5790673"/>
              <a:gd name="connsiteX595" fmla="*/ 2293904 w 4985652"/>
              <a:gd name="connsiteY595" fmla="*/ 697750 h 5790673"/>
              <a:gd name="connsiteX596" fmla="*/ 2288154 w 4985652"/>
              <a:gd name="connsiteY596" fmla="*/ 700386 h 5790673"/>
              <a:gd name="connsiteX597" fmla="*/ 2283084 w 4985652"/>
              <a:gd name="connsiteY597" fmla="*/ 702709 h 5790673"/>
              <a:gd name="connsiteX598" fmla="*/ 2263904 w 4985652"/>
              <a:gd name="connsiteY598" fmla="*/ 693447 h 5790673"/>
              <a:gd name="connsiteX599" fmla="*/ 2197279 w 4985652"/>
              <a:gd name="connsiteY599" fmla="*/ 614424 h 5790673"/>
              <a:gd name="connsiteX600" fmla="*/ 2155938 w 4985652"/>
              <a:gd name="connsiteY600" fmla="*/ 573739 h 5790673"/>
              <a:gd name="connsiteX601" fmla="*/ 2135523 w 4985652"/>
              <a:gd name="connsiteY601" fmla="*/ 560018 h 5790673"/>
              <a:gd name="connsiteX602" fmla="*/ 2143027 w 4985652"/>
              <a:gd name="connsiteY602" fmla="*/ 539381 h 5790673"/>
              <a:gd name="connsiteX603" fmla="*/ 2199302 w 4985652"/>
              <a:gd name="connsiteY603" fmla="*/ 573016 h 5790673"/>
              <a:gd name="connsiteX604" fmla="*/ 2292413 w 4985652"/>
              <a:gd name="connsiteY604" fmla="*/ 679104 h 5790673"/>
              <a:gd name="connsiteX605" fmla="*/ 2406206 w 4985652"/>
              <a:gd name="connsiteY605" fmla="*/ 630913 h 5790673"/>
              <a:gd name="connsiteX606" fmla="*/ 2492001 w 4985652"/>
              <a:gd name="connsiteY606" fmla="*/ 615158 h 5790673"/>
              <a:gd name="connsiteX607" fmla="*/ 2488989 w 4985652"/>
              <a:gd name="connsiteY607" fmla="*/ 700708 h 5790673"/>
              <a:gd name="connsiteX608" fmla="*/ 2431324 w 4985652"/>
              <a:gd name="connsiteY608" fmla="*/ 826765 h 5790673"/>
              <a:gd name="connsiteX609" fmla="*/ 2430046 w 4985652"/>
              <a:gd name="connsiteY609" fmla="*/ 828622 h 5790673"/>
              <a:gd name="connsiteX610" fmla="*/ 2561095 w 4985652"/>
              <a:gd name="connsiteY610" fmla="*/ 995676 h 5790673"/>
              <a:gd name="connsiteX611" fmla="*/ 2446746 w 4985652"/>
              <a:gd name="connsiteY611" fmla="*/ 1013444 h 5790673"/>
              <a:gd name="connsiteX612" fmla="*/ 2317187 w 4985652"/>
              <a:gd name="connsiteY612" fmla="*/ 1007139 h 5790673"/>
              <a:gd name="connsiteX613" fmla="*/ 2252462 w 4985652"/>
              <a:gd name="connsiteY613" fmla="*/ 1080159 h 5790673"/>
              <a:gd name="connsiteX614" fmla="*/ 2138403 w 4985652"/>
              <a:gd name="connsiteY614" fmla="*/ 1182833 h 5790673"/>
              <a:gd name="connsiteX615" fmla="*/ 2084619 w 4985652"/>
              <a:gd name="connsiteY615" fmla="*/ 1144139 h 5790673"/>
              <a:gd name="connsiteX616" fmla="*/ 2088288 w 4985652"/>
              <a:gd name="connsiteY616" fmla="*/ 966110 h 5790673"/>
              <a:gd name="connsiteX617" fmla="*/ 1954314 w 4985652"/>
              <a:gd name="connsiteY617" fmla="*/ 917375 h 5790673"/>
              <a:gd name="connsiteX618" fmla="*/ 1896672 w 4985652"/>
              <a:gd name="connsiteY618" fmla="*/ 863637 h 5790673"/>
              <a:gd name="connsiteX619" fmla="*/ 1976207 w 4985652"/>
              <a:gd name="connsiteY619" fmla="*/ 811443 h 5790673"/>
              <a:gd name="connsiteX620" fmla="*/ 2090835 w 4985652"/>
              <a:gd name="connsiteY620" fmla="*/ 764587 h 5790673"/>
              <a:gd name="connsiteX621" fmla="*/ 2094003 w 4985652"/>
              <a:gd name="connsiteY621" fmla="*/ 627511 h 5790673"/>
              <a:gd name="connsiteX622" fmla="*/ 2121067 w 4985652"/>
              <a:gd name="connsiteY622" fmla="*/ 542706 h 5790673"/>
              <a:gd name="connsiteX623" fmla="*/ 2143027 w 4985652"/>
              <a:gd name="connsiteY623" fmla="*/ 539381 h 5790673"/>
              <a:gd name="connsiteX624" fmla="*/ 2865848 w 4985652"/>
              <a:gd name="connsiteY624" fmla="*/ 282381 h 5790673"/>
              <a:gd name="connsiteX625" fmla="*/ 2765244 w 4985652"/>
              <a:gd name="connsiteY625" fmla="*/ 306135 h 5790673"/>
              <a:gd name="connsiteX626" fmla="*/ 2754779 w 4985652"/>
              <a:gd name="connsiteY626" fmla="*/ 307502 h 5790673"/>
              <a:gd name="connsiteX627" fmla="*/ 2813300 w 4985652"/>
              <a:gd name="connsiteY627" fmla="*/ 430491 h 5790673"/>
              <a:gd name="connsiteX628" fmla="*/ 2818759 w 4985652"/>
              <a:gd name="connsiteY628" fmla="*/ 428323 h 5790673"/>
              <a:gd name="connsiteX629" fmla="*/ 2949431 w 4985652"/>
              <a:gd name="connsiteY629" fmla="*/ 319088 h 5790673"/>
              <a:gd name="connsiteX630" fmla="*/ 2865848 w 4985652"/>
              <a:gd name="connsiteY630" fmla="*/ 282381 h 5790673"/>
              <a:gd name="connsiteX631" fmla="*/ 2674244 w 4985652"/>
              <a:gd name="connsiteY631" fmla="*/ 227100 h 5790673"/>
              <a:gd name="connsiteX632" fmla="*/ 2552546 w 4985652"/>
              <a:gd name="connsiteY632" fmla="*/ 251139 h 5790673"/>
              <a:gd name="connsiteX633" fmla="*/ 2241432 w 4985652"/>
              <a:gd name="connsiteY633" fmla="*/ 320945 h 5790673"/>
              <a:gd name="connsiteX634" fmla="*/ 1435930 w 4985652"/>
              <a:gd name="connsiteY634" fmla="*/ 659800 h 5790673"/>
              <a:gd name="connsiteX635" fmla="*/ 1440355 w 4985652"/>
              <a:gd name="connsiteY635" fmla="*/ 687043 h 5790673"/>
              <a:gd name="connsiteX636" fmla="*/ 1441956 w 4985652"/>
              <a:gd name="connsiteY636" fmla="*/ 696339 h 5790673"/>
              <a:gd name="connsiteX637" fmla="*/ 1570504 w 4985652"/>
              <a:gd name="connsiteY637" fmla="*/ 1123935 h 5790673"/>
              <a:gd name="connsiteX638" fmla="*/ 1842334 w 4985652"/>
              <a:gd name="connsiteY638" fmla="*/ 1534353 h 5790673"/>
              <a:gd name="connsiteX639" fmla="*/ 2354369 w 4985652"/>
              <a:gd name="connsiteY639" fmla="*/ 1324091 h 5790673"/>
              <a:gd name="connsiteX640" fmla="*/ 2369981 w 4985652"/>
              <a:gd name="connsiteY640" fmla="*/ 1326036 h 5790673"/>
              <a:gd name="connsiteX641" fmla="*/ 2373593 w 4985652"/>
              <a:gd name="connsiteY641" fmla="*/ 1330417 h 5790673"/>
              <a:gd name="connsiteX642" fmla="*/ 2375740 w 4985652"/>
              <a:gd name="connsiteY642" fmla="*/ 1329306 h 5790673"/>
              <a:gd name="connsiteX643" fmla="*/ 2378542 w 4985652"/>
              <a:gd name="connsiteY643" fmla="*/ 1337199 h 5790673"/>
              <a:gd name="connsiteX644" fmla="*/ 2409442 w 4985652"/>
              <a:gd name="connsiteY644" fmla="*/ 1221472 h 5790673"/>
              <a:gd name="connsiteX645" fmla="*/ 2461636 w 4985652"/>
              <a:gd name="connsiteY645" fmla="*/ 1135511 h 5790673"/>
              <a:gd name="connsiteX646" fmla="*/ 2515018 w 4985652"/>
              <a:gd name="connsiteY646" fmla="*/ 1231835 h 5790673"/>
              <a:gd name="connsiteX647" fmla="*/ 2621350 w 4985652"/>
              <a:gd name="connsiteY647" fmla="*/ 1161440 h 5790673"/>
              <a:gd name="connsiteX648" fmla="*/ 2708757 w 4985652"/>
              <a:gd name="connsiteY648" fmla="*/ 1170225 h 5790673"/>
              <a:gd name="connsiteX649" fmla="*/ 2705967 w 4985652"/>
              <a:gd name="connsiteY649" fmla="*/ 1208251 h 5790673"/>
              <a:gd name="connsiteX650" fmla="*/ 2752990 w 4985652"/>
              <a:gd name="connsiteY650" fmla="*/ 1207340 h 5790673"/>
              <a:gd name="connsiteX651" fmla="*/ 2738902 w 4985652"/>
              <a:gd name="connsiteY651" fmla="*/ 1278369 h 5790673"/>
              <a:gd name="connsiteX652" fmla="*/ 2781054 w 4985652"/>
              <a:gd name="connsiteY652" fmla="*/ 1303932 h 5790673"/>
              <a:gd name="connsiteX653" fmla="*/ 2736266 w 4985652"/>
              <a:gd name="connsiteY653" fmla="*/ 1364619 h 5790673"/>
              <a:gd name="connsiteX654" fmla="*/ 2758005 w 4985652"/>
              <a:gd name="connsiteY654" fmla="*/ 1364241 h 5790673"/>
              <a:gd name="connsiteX655" fmla="*/ 2765065 w 4985652"/>
              <a:gd name="connsiteY655" fmla="*/ 1414978 h 5790673"/>
              <a:gd name="connsiteX656" fmla="*/ 2468185 w 4985652"/>
              <a:gd name="connsiteY656" fmla="*/ 1529182 h 5790673"/>
              <a:gd name="connsiteX657" fmla="*/ 2456555 w 4985652"/>
              <a:gd name="connsiteY657" fmla="*/ 1527703 h 5790673"/>
              <a:gd name="connsiteX658" fmla="*/ 2109749 w 4985652"/>
              <a:gd name="connsiteY658" fmla="*/ 1812564 h 5790673"/>
              <a:gd name="connsiteX659" fmla="*/ 2323202 w 4985652"/>
              <a:gd name="connsiteY659" fmla="*/ 1840618 h 5790673"/>
              <a:gd name="connsiteX660" fmla="*/ 2535256 w 4985652"/>
              <a:gd name="connsiteY660" fmla="*/ 1692389 h 5790673"/>
              <a:gd name="connsiteX661" fmla="*/ 2932808 w 4985652"/>
              <a:gd name="connsiteY661" fmla="*/ 1478557 h 5790673"/>
              <a:gd name="connsiteX662" fmla="*/ 2931729 w 4985652"/>
              <a:gd name="connsiteY662" fmla="*/ 1476289 h 5790673"/>
              <a:gd name="connsiteX663" fmla="*/ 2945273 w 4985652"/>
              <a:gd name="connsiteY663" fmla="*/ 1377384 h 5790673"/>
              <a:gd name="connsiteX664" fmla="*/ 2950099 w 4985652"/>
              <a:gd name="connsiteY664" fmla="*/ 1237662 h 5790673"/>
              <a:gd name="connsiteX665" fmla="*/ 2924802 w 4985652"/>
              <a:gd name="connsiteY665" fmla="*/ 926214 h 5790673"/>
              <a:gd name="connsiteX666" fmla="*/ 2674244 w 4985652"/>
              <a:gd name="connsiteY666" fmla="*/ 227100 h 5790673"/>
              <a:gd name="connsiteX667" fmla="*/ 2972608 w 4985652"/>
              <a:gd name="connsiteY667" fmla="*/ 165079 h 5790673"/>
              <a:gd name="connsiteX668" fmla="*/ 2781688 w 4985652"/>
              <a:gd name="connsiteY668" fmla="*/ 196311 h 5790673"/>
              <a:gd name="connsiteX669" fmla="*/ 2752746 w 4985652"/>
              <a:gd name="connsiteY669" fmla="*/ 210021 h 5790673"/>
              <a:gd name="connsiteX670" fmla="*/ 2758182 w 4985652"/>
              <a:gd name="connsiteY670" fmla="*/ 212779 h 5790673"/>
              <a:gd name="connsiteX671" fmla="*/ 2753079 w 4985652"/>
              <a:gd name="connsiteY671" fmla="*/ 213256 h 5790673"/>
              <a:gd name="connsiteX672" fmla="*/ 2739168 w 4985652"/>
              <a:gd name="connsiteY672" fmla="*/ 215347 h 5790673"/>
              <a:gd name="connsiteX673" fmla="*/ 2716296 w 4985652"/>
              <a:gd name="connsiteY673" fmla="*/ 219394 h 5790673"/>
              <a:gd name="connsiteX674" fmla="*/ 2709848 w 4985652"/>
              <a:gd name="connsiteY674" fmla="*/ 221952 h 5790673"/>
              <a:gd name="connsiteX675" fmla="*/ 2708602 w 4985652"/>
              <a:gd name="connsiteY675" fmla="*/ 222363 h 5790673"/>
              <a:gd name="connsiteX676" fmla="*/ 2749543 w 4985652"/>
              <a:gd name="connsiteY676" fmla="*/ 297495 h 5790673"/>
              <a:gd name="connsiteX677" fmla="*/ 2753334 w 4985652"/>
              <a:gd name="connsiteY677" fmla="*/ 296005 h 5790673"/>
              <a:gd name="connsiteX678" fmla="*/ 2981643 w 4985652"/>
              <a:gd name="connsiteY678" fmla="*/ 310448 h 5790673"/>
              <a:gd name="connsiteX679" fmla="*/ 2822206 w 4985652"/>
              <a:gd name="connsiteY679" fmla="*/ 441209 h 5790673"/>
              <a:gd name="connsiteX680" fmla="*/ 2818314 w 4985652"/>
              <a:gd name="connsiteY680" fmla="*/ 442010 h 5790673"/>
              <a:gd name="connsiteX681" fmla="*/ 2847558 w 4985652"/>
              <a:gd name="connsiteY681" fmla="*/ 513718 h 5790673"/>
              <a:gd name="connsiteX682" fmla="*/ 3107178 w 4985652"/>
              <a:gd name="connsiteY682" fmla="*/ 247871 h 5790673"/>
              <a:gd name="connsiteX683" fmla="*/ 2972608 w 4985652"/>
              <a:gd name="connsiteY683" fmla="*/ 165079 h 5790673"/>
              <a:gd name="connsiteX684" fmla="*/ 2651072 w 4985652"/>
              <a:gd name="connsiteY684" fmla="*/ 26134 h 5790673"/>
              <a:gd name="connsiteX685" fmla="*/ 2602893 w 4985652"/>
              <a:gd name="connsiteY685" fmla="*/ 37174 h 5790673"/>
              <a:gd name="connsiteX686" fmla="*/ 2490256 w 4985652"/>
              <a:gd name="connsiteY686" fmla="*/ 59846 h 5790673"/>
              <a:gd name="connsiteX687" fmla="*/ 1974384 w 4985652"/>
              <a:gd name="connsiteY687" fmla="*/ 191141 h 5790673"/>
              <a:gd name="connsiteX688" fmla="*/ 1400393 w 4985652"/>
              <a:gd name="connsiteY688" fmla="*/ 415970 h 5790673"/>
              <a:gd name="connsiteX689" fmla="*/ 1316699 w 4985652"/>
              <a:gd name="connsiteY689" fmla="*/ 455999 h 5790673"/>
              <a:gd name="connsiteX690" fmla="*/ 1309550 w 4985652"/>
              <a:gd name="connsiteY690" fmla="*/ 473121 h 5790673"/>
              <a:gd name="connsiteX691" fmla="*/ 1329887 w 4985652"/>
              <a:gd name="connsiteY691" fmla="*/ 542638 h 5790673"/>
              <a:gd name="connsiteX692" fmla="*/ 1361698 w 4985652"/>
              <a:gd name="connsiteY692" fmla="*/ 631591 h 5790673"/>
              <a:gd name="connsiteX693" fmla="*/ 1373562 w 4985652"/>
              <a:gd name="connsiteY693" fmla="*/ 666594 h 5790673"/>
              <a:gd name="connsiteX694" fmla="*/ 2275835 w 4985652"/>
              <a:gd name="connsiteY694" fmla="*/ 288856 h 5790673"/>
              <a:gd name="connsiteX695" fmla="*/ 2617169 w 4985652"/>
              <a:gd name="connsiteY695" fmla="*/ 214914 h 5790673"/>
              <a:gd name="connsiteX696" fmla="*/ 2753990 w 4985652"/>
              <a:gd name="connsiteY696" fmla="*/ 186582 h 5790673"/>
              <a:gd name="connsiteX697" fmla="*/ 2754213 w 4985652"/>
              <a:gd name="connsiteY697" fmla="*/ 186504 h 5790673"/>
              <a:gd name="connsiteX698" fmla="*/ 2692246 w 4985652"/>
              <a:gd name="connsiteY698" fmla="*/ 40355 h 5790673"/>
              <a:gd name="connsiteX699" fmla="*/ 2651072 w 4985652"/>
              <a:gd name="connsiteY699" fmla="*/ 26134 h 5790673"/>
              <a:gd name="connsiteX700" fmla="*/ 2651432 w 4985652"/>
              <a:gd name="connsiteY700" fmla="*/ 1176 h 5790673"/>
              <a:gd name="connsiteX701" fmla="*/ 2721756 w 4985652"/>
              <a:gd name="connsiteY701" fmla="*/ 26177 h 5790673"/>
              <a:gd name="connsiteX702" fmla="*/ 2786269 w 4985652"/>
              <a:gd name="connsiteY702" fmla="*/ 177031 h 5790673"/>
              <a:gd name="connsiteX703" fmla="*/ 2960862 w 4985652"/>
              <a:gd name="connsiteY703" fmla="*/ 149333 h 5790673"/>
              <a:gd name="connsiteX704" fmla="*/ 3136011 w 4985652"/>
              <a:gd name="connsiteY704" fmla="*/ 229646 h 5790673"/>
              <a:gd name="connsiteX705" fmla="*/ 2854185 w 4985652"/>
              <a:gd name="connsiteY705" fmla="*/ 530808 h 5790673"/>
              <a:gd name="connsiteX706" fmla="*/ 2962474 w 4985652"/>
              <a:gd name="connsiteY706" fmla="*/ 953679 h 5790673"/>
              <a:gd name="connsiteX707" fmla="*/ 2981911 w 4985652"/>
              <a:gd name="connsiteY707" fmla="*/ 1254907 h 5790673"/>
              <a:gd name="connsiteX708" fmla="*/ 2981889 w 4985652"/>
              <a:gd name="connsiteY708" fmla="*/ 1282594 h 5790673"/>
              <a:gd name="connsiteX709" fmla="*/ 3004827 w 4985652"/>
              <a:gd name="connsiteY709" fmla="*/ 1219314 h 5790673"/>
              <a:gd name="connsiteX710" fmla="*/ 3020527 w 4985652"/>
              <a:gd name="connsiteY710" fmla="*/ 1207662 h 5790673"/>
              <a:gd name="connsiteX711" fmla="*/ 3060834 w 4985652"/>
              <a:gd name="connsiteY711" fmla="*/ 1180831 h 5790673"/>
              <a:gd name="connsiteX712" fmla="*/ 3077524 w 4985652"/>
              <a:gd name="connsiteY712" fmla="*/ 1174438 h 5790673"/>
              <a:gd name="connsiteX713" fmla="*/ 3028299 w 4985652"/>
              <a:gd name="connsiteY713" fmla="*/ 1088877 h 5790673"/>
              <a:gd name="connsiteX714" fmla="*/ 2968846 w 4985652"/>
              <a:gd name="connsiteY714" fmla="*/ 985502 h 5790673"/>
              <a:gd name="connsiteX715" fmla="*/ 3099806 w 4985652"/>
              <a:gd name="connsiteY715" fmla="*/ 689144 h 5790673"/>
              <a:gd name="connsiteX716" fmla="*/ 3101919 w 4985652"/>
              <a:gd name="connsiteY716" fmla="*/ 687076 h 5790673"/>
              <a:gd name="connsiteX717" fmla="*/ 3029901 w 4985652"/>
              <a:gd name="connsiteY717" fmla="*/ 681483 h 5790673"/>
              <a:gd name="connsiteX718" fmla="*/ 2940737 w 4985652"/>
              <a:gd name="connsiteY718" fmla="*/ 586325 h 5790673"/>
              <a:gd name="connsiteX719" fmla="*/ 3142481 w 4985652"/>
              <a:gd name="connsiteY719" fmla="*/ 483952 h 5790673"/>
              <a:gd name="connsiteX720" fmla="*/ 3546095 w 4985652"/>
              <a:gd name="connsiteY720" fmla="*/ 663392 h 5790673"/>
              <a:gd name="connsiteX721" fmla="*/ 3632435 w 4985652"/>
              <a:gd name="connsiteY721" fmla="*/ 951578 h 5790673"/>
              <a:gd name="connsiteX722" fmla="*/ 3358504 w 4985652"/>
              <a:gd name="connsiteY722" fmla="*/ 1181143 h 5790673"/>
              <a:gd name="connsiteX723" fmla="*/ 3356224 w 4985652"/>
              <a:gd name="connsiteY723" fmla="*/ 1205271 h 5790673"/>
              <a:gd name="connsiteX724" fmla="*/ 3358415 w 4985652"/>
              <a:gd name="connsiteY724" fmla="*/ 1206650 h 5790673"/>
              <a:gd name="connsiteX725" fmla="*/ 3366243 w 4985652"/>
              <a:gd name="connsiteY725" fmla="*/ 1210298 h 5790673"/>
              <a:gd name="connsiteX726" fmla="*/ 3400234 w 4985652"/>
              <a:gd name="connsiteY726" fmla="*/ 1296304 h 5790673"/>
              <a:gd name="connsiteX727" fmla="*/ 3398344 w 4985652"/>
              <a:gd name="connsiteY727" fmla="*/ 1302986 h 5790673"/>
              <a:gd name="connsiteX728" fmla="*/ 3635981 w 4985652"/>
              <a:gd name="connsiteY728" fmla="*/ 1598811 h 5790673"/>
              <a:gd name="connsiteX729" fmla="*/ 3561184 w 4985652"/>
              <a:gd name="connsiteY729" fmla="*/ 1772602 h 5790673"/>
              <a:gd name="connsiteX730" fmla="*/ 3562351 w 4985652"/>
              <a:gd name="connsiteY730" fmla="*/ 1869951 h 5790673"/>
              <a:gd name="connsiteX731" fmla="*/ 3566209 w 4985652"/>
              <a:gd name="connsiteY731" fmla="*/ 2001000 h 5790673"/>
              <a:gd name="connsiteX732" fmla="*/ 3639473 w 4985652"/>
              <a:gd name="connsiteY732" fmla="*/ 2250669 h 5790673"/>
              <a:gd name="connsiteX733" fmla="*/ 3769745 w 4985652"/>
              <a:gd name="connsiteY733" fmla="*/ 2498548 h 5790673"/>
              <a:gd name="connsiteX734" fmla="*/ 3836793 w 4985652"/>
              <a:gd name="connsiteY734" fmla="*/ 2604802 h 5790673"/>
              <a:gd name="connsiteX735" fmla="*/ 3838695 w 4985652"/>
              <a:gd name="connsiteY735" fmla="*/ 2606626 h 5790673"/>
              <a:gd name="connsiteX736" fmla="*/ 3839573 w 4985652"/>
              <a:gd name="connsiteY736" fmla="*/ 2608115 h 5790673"/>
              <a:gd name="connsiteX737" fmla="*/ 3845967 w 4985652"/>
              <a:gd name="connsiteY737" fmla="*/ 2610384 h 5790673"/>
              <a:gd name="connsiteX738" fmla="*/ 3820204 w 4985652"/>
              <a:gd name="connsiteY738" fmla="*/ 2625495 h 5790673"/>
              <a:gd name="connsiteX739" fmla="*/ 3633780 w 4985652"/>
              <a:gd name="connsiteY739" fmla="*/ 2613086 h 5790673"/>
              <a:gd name="connsiteX740" fmla="*/ 3517597 w 4985652"/>
              <a:gd name="connsiteY740" fmla="*/ 2661543 h 5790673"/>
              <a:gd name="connsiteX741" fmla="*/ 3585012 w 4985652"/>
              <a:gd name="connsiteY741" fmla="*/ 2894455 h 5790673"/>
              <a:gd name="connsiteX742" fmla="*/ 3659455 w 4985652"/>
              <a:gd name="connsiteY742" fmla="*/ 3136152 h 5790673"/>
              <a:gd name="connsiteX743" fmla="*/ 3836627 w 4985652"/>
              <a:gd name="connsiteY743" fmla="*/ 3587788 h 5790673"/>
              <a:gd name="connsiteX744" fmla="*/ 4172324 w 4985652"/>
              <a:gd name="connsiteY744" fmla="*/ 4379847 h 5790673"/>
              <a:gd name="connsiteX745" fmla="*/ 4172690 w 4985652"/>
              <a:gd name="connsiteY745" fmla="*/ 4385018 h 5790673"/>
              <a:gd name="connsiteX746" fmla="*/ 4167787 w 4985652"/>
              <a:gd name="connsiteY746" fmla="*/ 4391478 h 5790673"/>
              <a:gd name="connsiteX747" fmla="*/ 4168143 w 4985652"/>
              <a:gd name="connsiteY747" fmla="*/ 4392635 h 5790673"/>
              <a:gd name="connsiteX748" fmla="*/ 4164718 w 4985652"/>
              <a:gd name="connsiteY748" fmla="*/ 4399339 h 5790673"/>
              <a:gd name="connsiteX749" fmla="*/ 4114504 w 4985652"/>
              <a:gd name="connsiteY749" fmla="*/ 4433064 h 5790673"/>
              <a:gd name="connsiteX750" fmla="*/ 4214844 w 4985652"/>
              <a:gd name="connsiteY750" fmla="*/ 4614039 h 5790673"/>
              <a:gd name="connsiteX751" fmla="*/ 4215233 w 4985652"/>
              <a:gd name="connsiteY751" fmla="*/ 4620410 h 5790673"/>
              <a:gd name="connsiteX752" fmla="*/ 4216790 w 4985652"/>
              <a:gd name="connsiteY752" fmla="*/ 4691183 h 5790673"/>
              <a:gd name="connsiteX753" fmla="*/ 4186974 w 4985652"/>
              <a:gd name="connsiteY753" fmla="*/ 4688432 h 5790673"/>
              <a:gd name="connsiteX754" fmla="*/ 4184458 w 4985652"/>
              <a:gd name="connsiteY754" fmla="*/ 4688136 h 5790673"/>
              <a:gd name="connsiteX755" fmla="*/ 4183288 w 4985652"/>
              <a:gd name="connsiteY755" fmla="*/ 4630862 h 5790673"/>
              <a:gd name="connsiteX756" fmla="*/ 3773202 w 4985652"/>
              <a:gd name="connsiteY756" fmla="*/ 4630862 h 5790673"/>
              <a:gd name="connsiteX757" fmla="*/ 3795652 w 4985652"/>
              <a:gd name="connsiteY757" fmla="*/ 4690939 h 5790673"/>
              <a:gd name="connsiteX758" fmla="*/ 3796086 w 4985652"/>
              <a:gd name="connsiteY758" fmla="*/ 4691827 h 5790673"/>
              <a:gd name="connsiteX759" fmla="*/ 4179480 w 4985652"/>
              <a:gd name="connsiteY759" fmla="*/ 4691827 h 5790673"/>
              <a:gd name="connsiteX760" fmla="*/ 4213087 w 4985652"/>
              <a:gd name="connsiteY760" fmla="*/ 4697243 h 5790673"/>
              <a:gd name="connsiteX761" fmla="*/ 4948075 w 4985652"/>
              <a:gd name="connsiteY761" fmla="*/ 4713400 h 5790673"/>
              <a:gd name="connsiteX762" fmla="*/ 4985652 w 4985652"/>
              <a:gd name="connsiteY762" fmla="*/ 4714667 h 5790673"/>
              <a:gd name="connsiteX763" fmla="*/ 4985652 w 4985652"/>
              <a:gd name="connsiteY763" fmla="*/ 5790673 h 5790673"/>
              <a:gd name="connsiteX764" fmla="*/ 0 w 4985652"/>
              <a:gd name="connsiteY764" fmla="*/ 5790673 h 5790673"/>
              <a:gd name="connsiteX765" fmla="*/ 0 w 4985652"/>
              <a:gd name="connsiteY765" fmla="*/ 3772748 h 5790673"/>
              <a:gd name="connsiteX766" fmla="*/ 388393 w 4985652"/>
              <a:gd name="connsiteY766" fmla="*/ 3772332 h 5790673"/>
              <a:gd name="connsiteX767" fmla="*/ 1588050 w 4985652"/>
              <a:gd name="connsiteY767" fmla="*/ 3777235 h 5790673"/>
              <a:gd name="connsiteX768" fmla="*/ 1587605 w 4985652"/>
              <a:gd name="connsiteY768" fmla="*/ 3774534 h 5790673"/>
              <a:gd name="connsiteX769" fmla="*/ 1587605 w 4985652"/>
              <a:gd name="connsiteY769" fmla="*/ 3704550 h 5790673"/>
              <a:gd name="connsiteX770" fmla="*/ 1601827 w 4985652"/>
              <a:gd name="connsiteY770" fmla="*/ 3693186 h 5790673"/>
              <a:gd name="connsiteX771" fmla="*/ 1760820 w 4985652"/>
              <a:gd name="connsiteY771" fmla="*/ 3539720 h 5790673"/>
              <a:gd name="connsiteX772" fmla="*/ 2059779 w 4985652"/>
              <a:gd name="connsiteY772" fmla="*/ 3459774 h 5790673"/>
              <a:gd name="connsiteX773" fmla="*/ 2059979 w 4985652"/>
              <a:gd name="connsiteY773" fmla="*/ 3459707 h 5790673"/>
              <a:gd name="connsiteX774" fmla="*/ 2029746 w 4985652"/>
              <a:gd name="connsiteY774" fmla="*/ 3436056 h 5790673"/>
              <a:gd name="connsiteX775" fmla="*/ 2029090 w 4985652"/>
              <a:gd name="connsiteY775" fmla="*/ 3434911 h 5790673"/>
              <a:gd name="connsiteX776" fmla="*/ 2023698 w 4985652"/>
              <a:gd name="connsiteY776" fmla="*/ 3428540 h 5790673"/>
              <a:gd name="connsiteX777" fmla="*/ 1816482 w 4985652"/>
              <a:gd name="connsiteY777" fmla="*/ 2856584 h 5790673"/>
              <a:gd name="connsiteX778" fmla="*/ 1751913 w 4985652"/>
              <a:gd name="connsiteY778" fmla="*/ 2562216 h 5790673"/>
              <a:gd name="connsiteX779" fmla="*/ 1768480 w 4985652"/>
              <a:gd name="connsiteY779" fmla="*/ 2375036 h 5790673"/>
              <a:gd name="connsiteX780" fmla="*/ 2368024 w 4985652"/>
              <a:gd name="connsiteY780" fmla="*/ 2213809 h 5790673"/>
              <a:gd name="connsiteX781" fmla="*/ 2371048 w 4985652"/>
              <a:gd name="connsiteY781" fmla="*/ 2214042 h 5790673"/>
              <a:gd name="connsiteX782" fmla="*/ 2476469 w 4985652"/>
              <a:gd name="connsiteY782" fmla="*/ 2082604 h 5790673"/>
              <a:gd name="connsiteX783" fmla="*/ 2450260 w 4985652"/>
              <a:gd name="connsiteY783" fmla="*/ 2082015 h 5790673"/>
              <a:gd name="connsiteX784" fmla="*/ 2295805 w 4985652"/>
              <a:gd name="connsiteY784" fmla="*/ 1886407 h 5790673"/>
              <a:gd name="connsiteX785" fmla="*/ 2313540 w 4985652"/>
              <a:gd name="connsiteY785" fmla="*/ 1853649 h 5790673"/>
              <a:gd name="connsiteX786" fmla="*/ 2084019 w 4985652"/>
              <a:gd name="connsiteY786" fmla="*/ 1825229 h 5790673"/>
              <a:gd name="connsiteX787" fmla="*/ 1807564 w 4985652"/>
              <a:gd name="connsiteY787" fmla="*/ 1762173 h 5790673"/>
              <a:gd name="connsiteX788" fmla="*/ 1821141 w 4985652"/>
              <a:gd name="connsiteY788" fmla="*/ 1558249 h 5790673"/>
              <a:gd name="connsiteX789" fmla="*/ 1819839 w 4985652"/>
              <a:gd name="connsiteY789" fmla="*/ 1557014 h 5790673"/>
              <a:gd name="connsiteX790" fmla="*/ 1544252 w 4985652"/>
              <a:gd name="connsiteY790" fmla="*/ 1144662 h 5790673"/>
              <a:gd name="connsiteX791" fmla="*/ 1492892 w 4985652"/>
              <a:gd name="connsiteY791" fmla="*/ 1025853 h 5790673"/>
              <a:gd name="connsiteX792" fmla="*/ 1115488 w 4985652"/>
              <a:gd name="connsiteY792" fmla="*/ 975317 h 5790673"/>
              <a:gd name="connsiteX793" fmla="*/ 1407353 w 4985652"/>
              <a:gd name="connsiteY793" fmla="*/ 691078 h 5790673"/>
              <a:gd name="connsiteX794" fmla="*/ 1404963 w 4985652"/>
              <a:gd name="connsiteY794" fmla="*/ 676346 h 5790673"/>
              <a:gd name="connsiteX795" fmla="*/ 1381079 w 4985652"/>
              <a:gd name="connsiteY795" fmla="*/ 689144 h 5790673"/>
              <a:gd name="connsiteX796" fmla="*/ 1354693 w 4985652"/>
              <a:gd name="connsiteY796" fmla="*/ 694514 h 5790673"/>
              <a:gd name="connsiteX797" fmla="*/ 1332710 w 4985652"/>
              <a:gd name="connsiteY797" fmla="*/ 648592 h 5790673"/>
              <a:gd name="connsiteX798" fmla="*/ 1297663 w 4985652"/>
              <a:gd name="connsiteY798" fmla="*/ 551267 h 5790673"/>
              <a:gd name="connsiteX799" fmla="*/ 1302444 w 4985652"/>
              <a:gd name="connsiteY799" fmla="*/ 437051 h 5790673"/>
              <a:gd name="connsiteX800" fmla="*/ 1950411 w 4985652"/>
              <a:gd name="connsiteY800" fmla="*/ 174863 h 5790673"/>
              <a:gd name="connsiteX801" fmla="*/ 2570626 w 4985652"/>
              <a:gd name="connsiteY801" fmla="*/ 20340 h 5790673"/>
              <a:gd name="connsiteX802" fmla="*/ 2651432 w 4985652"/>
              <a:gd name="connsiteY802"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Lst>
            <a:rect l="l" t="t" r="r" b="b"/>
            <a:pathLst>
              <a:path w="4985652" h="5790673">
                <a:moveTo>
                  <a:pt x="4122891" y="4681340"/>
                </a:moveTo>
                <a:cubicBezTo>
                  <a:pt x="4127385" y="4681467"/>
                  <a:pt x="4143308" y="4683298"/>
                  <a:pt x="4160798" y="4685356"/>
                </a:cubicBezTo>
                <a:lnTo>
                  <a:pt x="4184458" y="4688136"/>
                </a:lnTo>
                <a:cubicBezTo>
                  <a:pt x="4184483" y="4689366"/>
                  <a:pt x="4184508" y="4690597"/>
                  <a:pt x="4184533" y="4691827"/>
                </a:cubicBezTo>
                <a:lnTo>
                  <a:pt x="4179480" y="4691827"/>
                </a:lnTo>
                <a:lnTo>
                  <a:pt x="4178866" y="4691728"/>
                </a:lnTo>
                <a:cubicBezTo>
                  <a:pt x="4129510" y="4683683"/>
                  <a:pt x="4117272" y="4681181"/>
                  <a:pt x="4122891" y="4681340"/>
                </a:cubicBezTo>
                <a:close/>
                <a:moveTo>
                  <a:pt x="4082547" y="4444805"/>
                </a:moveTo>
                <a:cubicBezTo>
                  <a:pt x="4043720" y="4455981"/>
                  <a:pt x="4001390" y="4458726"/>
                  <a:pt x="3963729" y="4457971"/>
                </a:cubicBezTo>
                <a:cubicBezTo>
                  <a:pt x="3931116" y="4457315"/>
                  <a:pt x="3894346" y="4455057"/>
                  <a:pt x="3859042" y="4447619"/>
                </a:cubicBezTo>
                <a:cubicBezTo>
                  <a:pt x="3859698" y="4448464"/>
                  <a:pt x="3859599" y="4449599"/>
                  <a:pt x="3858287" y="4451132"/>
                </a:cubicBezTo>
                <a:cubicBezTo>
                  <a:pt x="3824229" y="4491050"/>
                  <a:pt x="3781231" y="4550792"/>
                  <a:pt x="3774104" y="4608634"/>
                </a:cubicBezTo>
                <a:lnTo>
                  <a:pt x="4181742" y="4608634"/>
                </a:lnTo>
                <a:cubicBezTo>
                  <a:pt x="4175292" y="4537939"/>
                  <a:pt x="4153889" y="4467599"/>
                  <a:pt x="4082547" y="4444805"/>
                </a:cubicBezTo>
                <a:close/>
                <a:moveTo>
                  <a:pt x="2413300" y="3718237"/>
                </a:moveTo>
                <a:cubicBezTo>
                  <a:pt x="2411933" y="3718571"/>
                  <a:pt x="2410599" y="3718794"/>
                  <a:pt x="2409398" y="3718794"/>
                </a:cubicBezTo>
                <a:lnTo>
                  <a:pt x="1619996" y="3718794"/>
                </a:lnTo>
                <a:lnTo>
                  <a:pt x="1619996" y="3771109"/>
                </a:lnTo>
                <a:cubicBezTo>
                  <a:pt x="1619996" y="3773389"/>
                  <a:pt x="1618817" y="3775456"/>
                  <a:pt x="1616905" y="3777213"/>
                </a:cubicBezTo>
                <a:lnTo>
                  <a:pt x="2412878" y="3772387"/>
                </a:lnTo>
                <a:cubicBezTo>
                  <a:pt x="2412966" y="3754331"/>
                  <a:pt x="2413123" y="3736284"/>
                  <a:pt x="2413300" y="3718237"/>
                </a:cubicBezTo>
                <a:close/>
                <a:moveTo>
                  <a:pt x="2372704" y="3457828"/>
                </a:moveTo>
                <a:cubicBezTo>
                  <a:pt x="2329706" y="3467368"/>
                  <a:pt x="2278359" y="3474340"/>
                  <a:pt x="2273577" y="3474729"/>
                </a:cubicBezTo>
                <a:cubicBezTo>
                  <a:pt x="2221874" y="3478898"/>
                  <a:pt x="2136813" y="3489251"/>
                  <a:pt x="2076903" y="3467312"/>
                </a:cubicBezTo>
                <a:cubicBezTo>
                  <a:pt x="2075546" y="3468168"/>
                  <a:pt x="2073890" y="3469058"/>
                  <a:pt x="2071699" y="3469959"/>
                </a:cubicBezTo>
                <a:cubicBezTo>
                  <a:pt x="1997089" y="3500959"/>
                  <a:pt x="1914097" y="3509877"/>
                  <a:pt x="1836429" y="3530791"/>
                </a:cubicBezTo>
                <a:cubicBezTo>
                  <a:pt x="1756127" y="3552418"/>
                  <a:pt x="1629358" y="3586987"/>
                  <a:pt x="1633917" y="3691540"/>
                </a:cubicBezTo>
                <a:cubicBezTo>
                  <a:pt x="1634094" y="3695455"/>
                  <a:pt x="1629836" y="3698723"/>
                  <a:pt x="1624365" y="3700903"/>
                </a:cubicBezTo>
                <a:lnTo>
                  <a:pt x="2413434" y="3700903"/>
                </a:lnTo>
                <a:cubicBezTo>
                  <a:pt x="2413445" y="3697445"/>
                  <a:pt x="2413511" y="3693998"/>
                  <a:pt x="2413511" y="3690551"/>
                </a:cubicBezTo>
                <a:cubicBezTo>
                  <a:pt x="2413511" y="3689027"/>
                  <a:pt x="2414023" y="3687604"/>
                  <a:pt x="2414902" y="3686304"/>
                </a:cubicBezTo>
                <a:cubicBezTo>
                  <a:pt x="2417148" y="3608603"/>
                  <a:pt x="2405006" y="3528378"/>
                  <a:pt x="2372704" y="3457828"/>
                </a:cubicBezTo>
                <a:close/>
                <a:moveTo>
                  <a:pt x="4071941" y="2824538"/>
                </a:moveTo>
                <a:cubicBezTo>
                  <a:pt x="4062178" y="2845075"/>
                  <a:pt x="4055840" y="2867969"/>
                  <a:pt x="4048912" y="2889040"/>
                </a:cubicBezTo>
                <a:cubicBezTo>
                  <a:pt x="4048035" y="2891698"/>
                  <a:pt x="4043865" y="2893833"/>
                  <a:pt x="4038839" y="2895300"/>
                </a:cubicBezTo>
                <a:cubicBezTo>
                  <a:pt x="4034158" y="2897591"/>
                  <a:pt x="4028731" y="2899470"/>
                  <a:pt x="4025607" y="2899592"/>
                </a:cubicBezTo>
                <a:cubicBezTo>
                  <a:pt x="4010318" y="2900226"/>
                  <a:pt x="3995007" y="2900893"/>
                  <a:pt x="3979752" y="2902216"/>
                </a:cubicBezTo>
                <a:cubicBezTo>
                  <a:pt x="3971479" y="2902950"/>
                  <a:pt x="3963117" y="2903606"/>
                  <a:pt x="3954901" y="2905096"/>
                </a:cubicBezTo>
                <a:cubicBezTo>
                  <a:pt x="3954556" y="2905162"/>
                  <a:pt x="3954389" y="2905196"/>
                  <a:pt x="3954089" y="2905263"/>
                </a:cubicBezTo>
                <a:cubicBezTo>
                  <a:pt x="3954133" y="2906164"/>
                  <a:pt x="3954278" y="2907053"/>
                  <a:pt x="3954634" y="2907921"/>
                </a:cubicBezTo>
                <a:cubicBezTo>
                  <a:pt x="3965242" y="2933027"/>
                  <a:pt x="3998754" y="2950417"/>
                  <a:pt x="4019503" y="2966441"/>
                </a:cubicBezTo>
                <a:cubicBezTo>
                  <a:pt x="4020481" y="2967196"/>
                  <a:pt x="4020159" y="2968308"/>
                  <a:pt x="4018991" y="2969542"/>
                </a:cubicBezTo>
                <a:cubicBezTo>
                  <a:pt x="4020147" y="2969943"/>
                  <a:pt x="4020759" y="2970521"/>
                  <a:pt x="4020437" y="2971333"/>
                </a:cubicBezTo>
                <a:cubicBezTo>
                  <a:pt x="4012976" y="2989780"/>
                  <a:pt x="4005470" y="3008303"/>
                  <a:pt x="3999433" y="3027273"/>
                </a:cubicBezTo>
                <a:cubicBezTo>
                  <a:pt x="3996642" y="3036068"/>
                  <a:pt x="3992039" y="3046843"/>
                  <a:pt x="3992550" y="3056239"/>
                </a:cubicBezTo>
                <a:cubicBezTo>
                  <a:pt x="3992594" y="3057083"/>
                  <a:pt x="3992494" y="3058817"/>
                  <a:pt x="3992995" y="3059963"/>
                </a:cubicBezTo>
                <a:cubicBezTo>
                  <a:pt x="3993228" y="3059874"/>
                  <a:pt x="3993385" y="3059830"/>
                  <a:pt x="3993651" y="3059729"/>
                </a:cubicBezTo>
                <a:cubicBezTo>
                  <a:pt x="4010063" y="3053347"/>
                  <a:pt x="4025674" y="3044541"/>
                  <a:pt x="4040852" y="3035679"/>
                </a:cubicBezTo>
                <a:cubicBezTo>
                  <a:pt x="4047323" y="3031898"/>
                  <a:pt x="4065425" y="3022692"/>
                  <a:pt x="4067604" y="3019501"/>
                </a:cubicBezTo>
                <a:cubicBezTo>
                  <a:pt x="4069539" y="3016665"/>
                  <a:pt x="4074654" y="3014741"/>
                  <a:pt x="4080213" y="3013596"/>
                </a:cubicBezTo>
                <a:cubicBezTo>
                  <a:pt x="4086774" y="3011039"/>
                  <a:pt x="4094445" y="3009259"/>
                  <a:pt x="4097648" y="3010394"/>
                </a:cubicBezTo>
                <a:cubicBezTo>
                  <a:pt x="4112226" y="3015520"/>
                  <a:pt x="4126391" y="3021725"/>
                  <a:pt x="4140801" y="3027263"/>
                </a:cubicBezTo>
                <a:cubicBezTo>
                  <a:pt x="4150341" y="3030932"/>
                  <a:pt x="4161482" y="3036057"/>
                  <a:pt x="4172547" y="3039203"/>
                </a:cubicBezTo>
                <a:cubicBezTo>
                  <a:pt x="4171790" y="3036847"/>
                  <a:pt x="4171068" y="3034490"/>
                  <a:pt x="4170089" y="3032210"/>
                </a:cubicBezTo>
                <a:cubicBezTo>
                  <a:pt x="4166353" y="3023537"/>
                  <a:pt x="4162172" y="3015065"/>
                  <a:pt x="4157669" y="3006758"/>
                </a:cubicBezTo>
                <a:cubicBezTo>
                  <a:pt x="4149797" y="2992203"/>
                  <a:pt x="4141457" y="2977926"/>
                  <a:pt x="4132973" y="2963728"/>
                </a:cubicBezTo>
                <a:cubicBezTo>
                  <a:pt x="4132162" y="2962360"/>
                  <a:pt x="4135164" y="2960025"/>
                  <a:pt x="4139612" y="2957834"/>
                </a:cubicBezTo>
                <a:cubicBezTo>
                  <a:pt x="4139878" y="2957511"/>
                  <a:pt x="4140056" y="2957211"/>
                  <a:pt x="4140367" y="2956878"/>
                </a:cubicBezTo>
                <a:cubicBezTo>
                  <a:pt x="4151532" y="2945080"/>
                  <a:pt x="4163285" y="2933806"/>
                  <a:pt x="4173958" y="2921542"/>
                </a:cubicBezTo>
                <a:cubicBezTo>
                  <a:pt x="4179563" y="2915104"/>
                  <a:pt x="4185433" y="2908521"/>
                  <a:pt x="4189603" y="2901004"/>
                </a:cubicBezTo>
                <a:cubicBezTo>
                  <a:pt x="4191838" y="2896979"/>
                  <a:pt x="4191938" y="2891553"/>
                  <a:pt x="4195174" y="2892387"/>
                </a:cubicBezTo>
                <a:cubicBezTo>
                  <a:pt x="4169755" y="2885904"/>
                  <a:pt x="4137177" y="2893788"/>
                  <a:pt x="4111502" y="2896735"/>
                </a:cubicBezTo>
                <a:cubicBezTo>
                  <a:pt x="4099660" y="2898092"/>
                  <a:pt x="4096869" y="2892799"/>
                  <a:pt x="4099316" y="2887295"/>
                </a:cubicBezTo>
                <a:cubicBezTo>
                  <a:pt x="4093767" y="2873217"/>
                  <a:pt x="4088686" y="2858941"/>
                  <a:pt x="4082470" y="2845131"/>
                </a:cubicBezTo>
                <a:cubicBezTo>
                  <a:pt x="4079323" y="2838159"/>
                  <a:pt x="4075988" y="2831098"/>
                  <a:pt x="4071941" y="2824538"/>
                </a:cubicBezTo>
                <a:close/>
                <a:moveTo>
                  <a:pt x="4070351" y="2800455"/>
                </a:moveTo>
                <a:cubicBezTo>
                  <a:pt x="4089809" y="2795116"/>
                  <a:pt x="4099138" y="2805257"/>
                  <a:pt x="4107633" y="2821736"/>
                </a:cubicBezTo>
                <a:cubicBezTo>
                  <a:pt x="4116506" y="2838948"/>
                  <a:pt x="4123122" y="2857083"/>
                  <a:pt x="4130137" y="2875075"/>
                </a:cubicBezTo>
                <a:cubicBezTo>
                  <a:pt x="4146972" y="2873273"/>
                  <a:pt x="4163829" y="2871672"/>
                  <a:pt x="4180764" y="2871094"/>
                </a:cubicBezTo>
                <a:cubicBezTo>
                  <a:pt x="4192916" y="2870671"/>
                  <a:pt x="4214377" y="2868092"/>
                  <a:pt x="4223516" y="2878544"/>
                </a:cubicBezTo>
                <a:cubicBezTo>
                  <a:pt x="4240384" y="2897846"/>
                  <a:pt x="4184843" y="2946014"/>
                  <a:pt x="4169045" y="2961470"/>
                </a:cubicBezTo>
                <a:cubicBezTo>
                  <a:pt x="4180408" y="2980373"/>
                  <a:pt x="4191960" y="2999508"/>
                  <a:pt x="4200678" y="3019734"/>
                </a:cubicBezTo>
                <a:cubicBezTo>
                  <a:pt x="4208284" y="3037380"/>
                  <a:pt x="4208627" y="3046631"/>
                  <a:pt x="4188169" y="3052258"/>
                </a:cubicBezTo>
                <a:cubicBezTo>
                  <a:pt x="4153388" y="3061809"/>
                  <a:pt x="4115905" y="3040727"/>
                  <a:pt x="4082970" y="3027173"/>
                </a:cubicBezTo>
                <a:cubicBezTo>
                  <a:pt x="4074421" y="3032210"/>
                  <a:pt x="4064902" y="3036458"/>
                  <a:pt x="4058341" y="3040137"/>
                </a:cubicBezTo>
                <a:cubicBezTo>
                  <a:pt x="4037483" y="3051835"/>
                  <a:pt x="4015177" y="3064901"/>
                  <a:pt x="3991671" y="3070471"/>
                </a:cubicBezTo>
                <a:cubicBezTo>
                  <a:pt x="3977605" y="3073806"/>
                  <a:pt x="3957280" y="3078576"/>
                  <a:pt x="3961149" y="3057795"/>
                </a:cubicBezTo>
                <a:cubicBezTo>
                  <a:pt x="3966319" y="3030030"/>
                  <a:pt x="3978184" y="3003278"/>
                  <a:pt x="3988714" y="2977215"/>
                </a:cubicBezTo>
                <a:cubicBezTo>
                  <a:pt x="3988714" y="2977204"/>
                  <a:pt x="3988724" y="2977192"/>
                  <a:pt x="3988736" y="2977182"/>
                </a:cubicBezTo>
                <a:cubicBezTo>
                  <a:pt x="3977061" y="2968353"/>
                  <a:pt x="3901506" y="2919129"/>
                  <a:pt x="3927592" y="2903684"/>
                </a:cubicBezTo>
                <a:cubicBezTo>
                  <a:pt x="3953344" y="2888428"/>
                  <a:pt x="3988636" y="2887528"/>
                  <a:pt x="4019926" y="2886883"/>
                </a:cubicBezTo>
                <a:cubicBezTo>
                  <a:pt x="4025963" y="2868536"/>
                  <a:pt x="4032168" y="2850156"/>
                  <a:pt x="4039918" y="2832478"/>
                </a:cubicBezTo>
                <a:cubicBezTo>
                  <a:pt x="4046934" y="2816499"/>
                  <a:pt x="4052671" y="2805313"/>
                  <a:pt x="4070351" y="2800455"/>
                </a:cubicBezTo>
                <a:close/>
                <a:moveTo>
                  <a:pt x="2293636" y="2683480"/>
                </a:moveTo>
                <a:cubicBezTo>
                  <a:pt x="2272788" y="2683948"/>
                  <a:pt x="2252374" y="2685883"/>
                  <a:pt x="2232748" y="2689775"/>
                </a:cubicBezTo>
                <a:cubicBezTo>
                  <a:pt x="2227845" y="2690741"/>
                  <a:pt x="2222997" y="2691832"/>
                  <a:pt x="2218193" y="2693055"/>
                </a:cubicBezTo>
                <a:cubicBezTo>
                  <a:pt x="2216169" y="2693566"/>
                  <a:pt x="2214179" y="2694166"/>
                  <a:pt x="2212178" y="2694722"/>
                </a:cubicBezTo>
                <a:cubicBezTo>
                  <a:pt x="2247058" y="2868692"/>
                  <a:pt x="2304166" y="3036168"/>
                  <a:pt x="2361007" y="3203778"/>
                </a:cubicBezTo>
                <a:cubicBezTo>
                  <a:pt x="2386014" y="3277487"/>
                  <a:pt x="2410932" y="3351229"/>
                  <a:pt x="2433860" y="3425583"/>
                </a:cubicBezTo>
                <a:cubicBezTo>
                  <a:pt x="2434949" y="3429095"/>
                  <a:pt x="2433993" y="3432253"/>
                  <a:pt x="2431925" y="3434855"/>
                </a:cubicBezTo>
                <a:cubicBezTo>
                  <a:pt x="2430702" y="3439792"/>
                  <a:pt x="2420173" y="3444785"/>
                  <a:pt x="2405028" y="3449488"/>
                </a:cubicBezTo>
                <a:cubicBezTo>
                  <a:pt x="2441121" y="3528456"/>
                  <a:pt x="2452084" y="3619511"/>
                  <a:pt x="2445802" y="3705539"/>
                </a:cubicBezTo>
                <a:cubicBezTo>
                  <a:pt x="2445802" y="3705618"/>
                  <a:pt x="2445758" y="3705684"/>
                  <a:pt x="2445746" y="3705762"/>
                </a:cubicBezTo>
                <a:cubicBezTo>
                  <a:pt x="2445579" y="3727900"/>
                  <a:pt x="2445313" y="3750028"/>
                  <a:pt x="2445235" y="3772165"/>
                </a:cubicBezTo>
                <a:lnTo>
                  <a:pt x="2611009" y="3771020"/>
                </a:lnTo>
                <a:cubicBezTo>
                  <a:pt x="2613344" y="3771009"/>
                  <a:pt x="2620806" y="3771854"/>
                  <a:pt x="2620794" y="3775657"/>
                </a:cubicBezTo>
                <a:cubicBezTo>
                  <a:pt x="2620661" y="3855459"/>
                  <a:pt x="2621329" y="3935294"/>
                  <a:pt x="2622974" y="4015085"/>
                </a:cubicBezTo>
                <a:cubicBezTo>
                  <a:pt x="2624086" y="4069536"/>
                  <a:pt x="2625286" y="4124041"/>
                  <a:pt x="2628623" y="4178413"/>
                </a:cubicBezTo>
                <a:cubicBezTo>
                  <a:pt x="2629190" y="4187620"/>
                  <a:pt x="2629279" y="4250388"/>
                  <a:pt x="2636906" y="4260761"/>
                </a:cubicBezTo>
                <a:lnTo>
                  <a:pt x="3540991" y="4253967"/>
                </a:lnTo>
                <a:cubicBezTo>
                  <a:pt x="3543359" y="4253946"/>
                  <a:pt x="3550743" y="4254790"/>
                  <a:pt x="3550776" y="4258605"/>
                </a:cubicBezTo>
                <a:cubicBezTo>
                  <a:pt x="3552355" y="4406322"/>
                  <a:pt x="3554812" y="4554051"/>
                  <a:pt x="3555157" y="4701769"/>
                </a:cubicBezTo>
                <a:lnTo>
                  <a:pt x="3752276" y="4701135"/>
                </a:lnTo>
                <a:cubicBezTo>
                  <a:pt x="3753544" y="4698255"/>
                  <a:pt x="3755957" y="4695608"/>
                  <a:pt x="3759293" y="4693885"/>
                </a:cubicBezTo>
                <a:cubicBezTo>
                  <a:pt x="3707878" y="4615229"/>
                  <a:pt x="3776350" y="4513889"/>
                  <a:pt x="3828798" y="4452400"/>
                </a:cubicBezTo>
                <a:cubicBezTo>
                  <a:pt x="3831867" y="4448808"/>
                  <a:pt x="3842797" y="4446073"/>
                  <a:pt x="3850748" y="4445828"/>
                </a:cubicBezTo>
                <a:cubicBezTo>
                  <a:pt x="3820415" y="4438657"/>
                  <a:pt x="3791627" y="4427216"/>
                  <a:pt x="3767877" y="4409313"/>
                </a:cubicBezTo>
                <a:cubicBezTo>
                  <a:pt x="3764552" y="4409258"/>
                  <a:pt x="3762196" y="4408580"/>
                  <a:pt x="3762006" y="4407056"/>
                </a:cubicBezTo>
                <a:cubicBezTo>
                  <a:pt x="3761895" y="4406189"/>
                  <a:pt x="3761673" y="4405310"/>
                  <a:pt x="3761539" y="4404443"/>
                </a:cubicBezTo>
                <a:cubicBezTo>
                  <a:pt x="3758137" y="4401597"/>
                  <a:pt x="3754834" y="4398606"/>
                  <a:pt x="3751688" y="4395436"/>
                </a:cubicBezTo>
                <a:cubicBezTo>
                  <a:pt x="3747374" y="4391111"/>
                  <a:pt x="3750765" y="4386297"/>
                  <a:pt x="3756702" y="4382995"/>
                </a:cubicBezTo>
                <a:cubicBezTo>
                  <a:pt x="3748764" y="4356442"/>
                  <a:pt x="3734697" y="4330189"/>
                  <a:pt x="3723734" y="4306272"/>
                </a:cubicBezTo>
                <a:cubicBezTo>
                  <a:pt x="3695247" y="4244172"/>
                  <a:pt x="3664780" y="4182983"/>
                  <a:pt x="3633858" y="4122062"/>
                </a:cubicBezTo>
                <a:cubicBezTo>
                  <a:pt x="3557692" y="3972032"/>
                  <a:pt x="3478790" y="3823402"/>
                  <a:pt x="3400012" y="3674728"/>
                </a:cubicBezTo>
                <a:cubicBezTo>
                  <a:pt x="3368712" y="3615641"/>
                  <a:pt x="3337278" y="3556599"/>
                  <a:pt x="3306433" y="3497279"/>
                </a:cubicBezTo>
                <a:cubicBezTo>
                  <a:pt x="3258555" y="3405201"/>
                  <a:pt x="3240052" y="3301015"/>
                  <a:pt x="3192240" y="3209003"/>
                </a:cubicBezTo>
                <a:cubicBezTo>
                  <a:pt x="3150954" y="3129536"/>
                  <a:pt x="3098560" y="3050979"/>
                  <a:pt x="3047113" y="2977671"/>
                </a:cubicBezTo>
                <a:cubicBezTo>
                  <a:pt x="3001859" y="2913202"/>
                  <a:pt x="2947764" y="2835523"/>
                  <a:pt x="2872809" y="2801844"/>
                </a:cubicBezTo>
                <a:cubicBezTo>
                  <a:pt x="2867450" y="2806047"/>
                  <a:pt x="2859533" y="2808304"/>
                  <a:pt x="2853418" y="2805347"/>
                </a:cubicBezTo>
                <a:cubicBezTo>
                  <a:pt x="2753302" y="2756934"/>
                  <a:pt x="2636540" y="2733717"/>
                  <a:pt x="2527983" y="2713802"/>
                </a:cubicBezTo>
                <a:cubicBezTo>
                  <a:pt x="2457599" y="2700882"/>
                  <a:pt x="2372593" y="2681725"/>
                  <a:pt x="2293636" y="2683480"/>
                </a:cubicBezTo>
                <a:close/>
                <a:moveTo>
                  <a:pt x="2118116" y="2231827"/>
                </a:moveTo>
                <a:cubicBezTo>
                  <a:pt x="1966093" y="2235599"/>
                  <a:pt x="1814466" y="2269017"/>
                  <a:pt x="1787238" y="2419368"/>
                </a:cubicBezTo>
                <a:cubicBezTo>
                  <a:pt x="1757461" y="2583786"/>
                  <a:pt x="1818839" y="2768319"/>
                  <a:pt x="1873689" y="2921508"/>
                </a:cubicBezTo>
                <a:cubicBezTo>
                  <a:pt x="1908103" y="3017621"/>
                  <a:pt x="1946898" y="3112235"/>
                  <a:pt x="1983158" y="3207725"/>
                </a:cubicBezTo>
                <a:cubicBezTo>
                  <a:pt x="1992442" y="3232165"/>
                  <a:pt x="2001537" y="3256671"/>
                  <a:pt x="2010365" y="3281268"/>
                </a:cubicBezTo>
                <a:cubicBezTo>
                  <a:pt x="2026789" y="3327067"/>
                  <a:pt x="2042300" y="3373189"/>
                  <a:pt x="2055943" y="3419944"/>
                </a:cubicBezTo>
                <a:cubicBezTo>
                  <a:pt x="2056099" y="3420479"/>
                  <a:pt x="2056110" y="3420979"/>
                  <a:pt x="2056176" y="3421490"/>
                </a:cubicBezTo>
                <a:cubicBezTo>
                  <a:pt x="2057667" y="3421946"/>
                  <a:pt x="2058901" y="3422669"/>
                  <a:pt x="2059756" y="3423692"/>
                </a:cubicBezTo>
                <a:cubicBezTo>
                  <a:pt x="2099363" y="3471182"/>
                  <a:pt x="2193620" y="3462897"/>
                  <a:pt x="2248459" y="3459751"/>
                </a:cubicBezTo>
                <a:cubicBezTo>
                  <a:pt x="2282340" y="3457805"/>
                  <a:pt x="2316275" y="3454525"/>
                  <a:pt x="2349755" y="3448910"/>
                </a:cubicBezTo>
                <a:cubicBezTo>
                  <a:pt x="2363542" y="3446598"/>
                  <a:pt x="2377419" y="3444307"/>
                  <a:pt x="2390939" y="3440671"/>
                </a:cubicBezTo>
                <a:lnTo>
                  <a:pt x="2399824" y="3438324"/>
                </a:lnTo>
                <a:cubicBezTo>
                  <a:pt x="2400257" y="3437268"/>
                  <a:pt x="2401058" y="3436234"/>
                  <a:pt x="2402137" y="3435245"/>
                </a:cubicBezTo>
                <a:cubicBezTo>
                  <a:pt x="2401992" y="3434899"/>
                  <a:pt x="2401781" y="3434589"/>
                  <a:pt x="2401670" y="3434211"/>
                </a:cubicBezTo>
                <a:cubicBezTo>
                  <a:pt x="2325504" y="3187199"/>
                  <a:pt x="2227244" y="2946871"/>
                  <a:pt x="2177697" y="2692299"/>
                </a:cubicBezTo>
                <a:cubicBezTo>
                  <a:pt x="2176051" y="2683826"/>
                  <a:pt x="2183912" y="2678933"/>
                  <a:pt x="2190729" y="2676509"/>
                </a:cubicBezTo>
                <a:cubicBezTo>
                  <a:pt x="2295993" y="2639104"/>
                  <a:pt x="2433371" y="2669559"/>
                  <a:pt x="2538958" y="2689618"/>
                </a:cubicBezTo>
                <a:cubicBezTo>
                  <a:pt x="2649915" y="2710701"/>
                  <a:pt x="2769435" y="2733473"/>
                  <a:pt x="2871875" y="2783008"/>
                </a:cubicBezTo>
                <a:cubicBezTo>
                  <a:pt x="2872009" y="2783075"/>
                  <a:pt x="2872086" y="2783141"/>
                  <a:pt x="2872209" y="2783208"/>
                </a:cubicBezTo>
                <a:cubicBezTo>
                  <a:pt x="2876101" y="2782264"/>
                  <a:pt x="2879593" y="2781874"/>
                  <a:pt x="2881493" y="2782519"/>
                </a:cubicBezTo>
                <a:cubicBezTo>
                  <a:pt x="2959027" y="2808727"/>
                  <a:pt x="3015323" y="2879689"/>
                  <a:pt x="3061568" y="2944013"/>
                </a:cubicBezTo>
                <a:cubicBezTo>
                  <a:pt x="3113149" y="3015753"/>
                  <a:pt x="3163808" y="3091842"/>
                  <a:pt x="3207351" y="3168786"/>
                </a:cubicBezTo>
                <a:cubicBezTo>
                  <a:pt x="3243566" y="3232788"/>
                  <a:pt x="3264514" y="3302894"/>
                  <a:pt x="3288909" y="3371588"/>
                </a:cubicBezTo>
                <a:cubicBezTo>
                  <a:pt x="3302196" y="3409004"/>
                  <a:pt x="3316495" y="3446008"/>
                  <a:pt x="3334876" y="3481367"/>
                </a:cubicBezTo>
                <a:cubicBezTo>
                  <a:pt x="3365097" y="3539497"/>
                  <a:pt x="3395820" y="3597361"/>
                  <a:pt x="3426497" y="3655259"/>
                </a:cubicBezTo>
                <a:lnTo>
                  <a:pt x="3427776" y="3657672"/>
                </a:lnTo>
                <a:cubicBezTo>
                  <a:pt x="3508046" y="3809147"/>
                  <a:pt x="3588659" y="3960478"/>
                  <a:pt x="3666082" y="4113445"/>
                </a:cubicBezTo>
                <a:cubicBezTo>
                  <a:pt x="3696926" y="4174378"/>
                  <a:pt x="3727737" y="4235444"/>
                  <a:pt x="3755969" y="4297655"/>
                </a:cubicBezTo>
                <a:cubicBezTo>
                  <a:pt x="3769322" y="4327087"/>
                  <a:pt x="3787413" y="4359744"/>
                  <a:pt x="3793150" y="4392357"/>
                </a:cubicBezTo>
                <a:cubicBezTo>
                  <a:pt x="3801057" y="4398550"/>
                  <a:pt x="3809997" y="4404187"/>
                  <a:pt x="3819792" y="4409280"/>
                </a:cubicBezTo>
                <a:cubicBezTo>
                  <a:pt x="3830722" y="4414962"/>
                  <a:pt x="3842654" y="4419965"/>
                  <a:pt x="3855373" y="4424224"/>
                </a:cubicBezTo>
                <a:cubicBezTo>
                  <a:pt x="3896402" y="4437979"/>
                  <a:pt x="3945161" y="4444205"/>
                  <a:pt x="3991739" y="4442148"/>
                </a:cubicBezTo>
                <a:cubicBezTo>
                  <a:pt x="4010541" y="4441325"/>
                  <a:pt x="4028976" y="4439146"/>
                  <a:pt x="4046400" y="4435554"/>
                </a:cubicBezTo>
                <a:cubicBezTo>
                  <a:pt x="4083960" y="4427816"/>
                  <a:pt x="4116828" y="4413561"/>
                  <a:pt x="4138344" y="4392190"/>
                </a:cubicBezTo>
                <a:cubicBezTo>
                  <a:pt x="4139078" y="4391467"/>
                  <a:pt x="4140012" y="4390834"/>
                  <a:pt x="4141023" y="4390266"/>
                </a:cubicBezTo>
                <a:cubicBezTo>
                  <a:pt x="4140679" y="4389721"/>
                  <a:pt x="4140323" y="4389177"/>
                  <a:pt x="4140079" y="4388543"/>
                </a:cubicBezTo>
                <a:cubicBezTo>
                  <a:pt x="4033257" y="4114057"/>
                  <a:pt x="3926292" y="3837134"/>
                  <a:pt x="3793184" y="3574078"/>
                </a:cubicBezTo>
                <a:cubicBezTo>
                  <a:pt x="3720065" y="3429574"/>
                  <a:pt x="3660477" y="3283024"/>
                  <a:pt x="3622294" y="3125177"/>
                </a:cubicBezTo>
                <a:cubicBezTo>
                  <a:pt x="3585602" y="2973479"/>
                  <a:pt x="3506911" y="2830153"/>
                  <a:pt x="3486019" y="2675142"/>
                </a:cubicBezTo>
                <a:cubicBezTo>
                  <a:pt x="3479358" y="2677843"/>
                  <a:pt x="3472664" y="2680457"/>
                  <a:pt x="3465892" y="2682914"/>
                </a:cubicBezTo>
                <a:cubicBezTo>
                  <a:pt x="3446767" y="2689863"/>
                  <a:pt x="3427809" y="2695257"/>
                  <a:pt x="3409163" y="2698837"/>
                </a:cubicBezTo>
                <a:cubicBezTo>
                  <a:pt x="3408073" y="2699048"/>
                  <a:pt x="3407016" y="2699170"/>
                  <a:pt x="3405927" y="2699370"/>
                </a:cubicBezTo>
                <a:cubicBezTo>
                  <a:pt x="3328271" y="2713436"/>
                  <a:pt x="3256230" y="2695368"/>
                  <a:pt x="3200746" y="2623505"/>
                </a:cubicBezTo>
                <a:cubicBezTo>
                  <a:pt x="3144538" y="2550708"/>
                  <a:pt x="3114729" y="2467481"/>
                  <a:pt x="3099717" y="2379629"/>
                </a:cubicBezTo>
                <a:cubicBezTo>
                  <a:pt x="3099695" y="2379450"/>
                  <a:pt x="3099661" y="2379273"/>
                  <a:pt x="3099640" y="2379094"/>
                </a:cubicBezTo>
                <a:cubicBezTo>
                  <a:pt x="3099417" y="2379261"/>
                  <a:pt x="3099228" y="2379428"/>
                  <a:pt x="3098995" y="2379595"/>
                </a:cubicBezTo>
                <a:cubicBezTo>
                  <a:pt x="3094036" y="2383165"/>
                  <a:pt x="3085374" y="2386878"/>
                  <a:pt x="3080814" y="2387079"/>
                </a:cubicBezTo>
                <a:cubicBezTo>
                  <a:pt x="2953824" y="2392783"/>
                  <a:pt x="2829846" y="2373857"/>
                  <a:pt x="2720711" y="2306076"/>
                </a:cubicBezTo>
                <a:lnTo>
                  <a:pt x="2579231" y="2355956"/>
                </a:lnTo>
                <a:lnTo>
                  <a:pt x="2464615" y="2396518"/>
                </a:lnTo>
                <a:cubicBezTo>
                  <a:pt x="2426977" y="2409450"/>
                  <a:pt x="2392719" y="2429898"/>
                  <a:pt x="2352379" y="2434013"/>
                </a:cubicBezTo>
                <a:cubicBezTo>
                  <a:pt x="2315518" y="2437770"/>
                  <a:pt x="2277747" y="2408994"/>
                  <a:pt x="2291624" y="2367787"/>
                </a:cubicBezTo>
                <a:cubicBezTo>
                  <a:pt x="2303099" y="2333718"/>
                  <a:pt x="2327406" y="2308710"/>
                  <a:pt x="2360129" y="2295957"/>
                </a:cubicBezTo>
                <a:cubicBezTo>
                  <a:pt x="2357727" y="2295079"/>
                  <a:pt x="2358839" y="2293033"/>
                  <a:pt x="2361641" y="2290720"/>
                </a:cubicBezTo>
                <a:cubicBezTo>
                  <a:pt x="2361263" y="2290187"/>
                  <a:pt x="2361007" y="2289586"/>
                  <a:pt x="2361007" y="2288863"/>
                </a:cubicBezTo>
                <a:cubicBezTo>
                  <a:pt x="2361196" y="2271529"/>
                  <a:pt x="2362830" y="2254583"/>
                  <a:pt x="2365732" y="2238182"/>
                </a:cubicBezTo>
                <a:cubicBezTo>
                  <a:pt x="2365622" y="2238182"/>
                  <a:pt x="2365511" y="2238204"/>
                  <a:pt x="2365400" y="2238204"/>
                </a:cubicBezTo>
                <a:cubicBezTo>
                  <a:pt x="2300686" y="2237975"/>
                  <a:pt x="2209330" y="2229565"/>
                  <a:pt x="2118116" y="2231827"/>
                </a:cubicBezTo>
                <a:close/>
                <a:moveTo>
                  <a:pt x="3086296" y="2162171"/>
                </a:moveTo>
                <a:cubicBezTo>
                  <a:pt x="2978496" y="2213209"/>
                  <a:pt x="2865127" y="2255139"/>
                  <a:pt x="2751667" y="2295146"/>
                </a:cubicBezTo>
                <a:cubicBezTo>
                  <a:pt x="2855775" y="2359526"/>
                  <a:pt x="2973259" y="2378383"/>
                  <a:pt x="3094469" y="2372946"/>
                </a:cubicBezTo>
                <a:cubicBezTo>
                  <a:pt x="3096204" y="2372867"/>
                  <a:pt x="3097528" y="2372923"/>
                  <a:pt x="3098673" y="2373024"/>
                </a:cubicBezTo>
                <a:cubicBezTo>
                  <a:pt x="3087576" y="2304564"/>
                  <a:pt x="3085195" y="2233390"/>
                  <a:pt x="3086296" y="2162171"/>
                </a:cubicBezTo>
                <a:close/>
                <a:moveTo>
                  <a:pt x="3076461" y="2053179"/>
                </a:moveTo>
                <a:cubicBezTo>
                  <a:pt x="3071761" y="2052884"/>
                  <a:pt x="3065844" y="2053413"/>
                  <a:pt x="3059109" y="2054551"/>
                </a:cubicBezTo>
                <a:cubicBezTo>
                  <a:pt x="3018697" y="2061382"/>
                  <a:pt x="2948837" y="2090150"/>
                  <a:pt x="2935810" y="2094446"/>
                </a:cubicBezTo>
                <a:cubicBezTo>
                  <a:pt x="2853518" y="2121532"/>
                  <a:pt x="2771960" y="2150819"/>
                  <a:pt x="2690612" y="2180596"/>
                </a:cubicBezTo>
                <a:lnTo>
                  <a:pt x="2468385" y="2262756"/>
                </a:lnTo>
                <a:cubicBezTo>
                  <a:pt x="2442944" y="2272129"/>
                  <a:pt x="2415146" y="2285673"/>
                  <a:pt x="2387526" y="2292465"/>
                </a:cubicBezTo>
                <a:cubicBezTo>
                  <a:pt x="2390217" y="2293767"/>
                  <a:pt x="2388994" y="2296080"/>
                  <a:pt x="2379154" y="2299159"/>
                </a:cubicBezTo>
                <a:cubicBezTo>
                  <a:pt x="2321902" y="2317072"/>
                  <a:pt x="2305612" y="2395852"/>
                  <a:pt x="2346474" y="2414709"/>
                </a:cubicBezTo>
                <a:cubicBezTo>
                  <a:pt x="2353436" y="2417923"/>
                  <a:pt x="2362075" y="2419368"/>
                  <a:pt x="2372449" y="2418490"/>
                </a:cubicBezTo>
                <a:cubicBezTo>
                  <a:pt x="2384479" y="2417478"/>
                  <a:pt x="2398779" y="2413420"/>
                  <a:pt x="2415624" y="2405170"/>
                </a:cubicBezTo>
                <a:cubicBezTo>
                  <a:pt x="2437151" y="2394639"/>
                  <a:pt x="2460345" y="2388001"/>
                  <a:pt x="2482929" y="2380062"/>
                </a:cubicBezTo>
                <a:lnTo>
                  <a:pt x="2684930" y="2307254"/>
                </a:lnTo>
                <a:cubicBezTo>
                  <a:pt x="2818948" y="2257963"/>
                  <a:pt x="2957815" y="2212663"/>
                  <a:pt x="3086508" y="2150174"/>
                </a:cubicBezTo>
                <a:cubicBezTo>
                  <a:pt x="3087141" y="2119496"/>
                  <a:pt x="3088321" y="2088852"/>
                  <a:pt x="3089666" y="2058442"/>
                </a:cubicBezTo>
                <a:cubicBezTo>
                  <a:pt x="3088309" y="2058120"/>
                  <a:pt x="3087219" y="2057575"/>
                  <a:pt x="3086508" y="2056752"/>
                </a:cubicBezTo>
                <a:cubicBezTo>
                  <a:pt x="3084643" y="2054594"/>
                  <a:pt x="3081160" y="2053474"/>
                  <a:pt x="3076461" y="2053179"/>
                </a:cubicBezTo>
                <a:close/>
                <a:moveTo>
                  <a:pt x="2906924" y="1975389"/>
                </a:moveTo>
                <a:cubicBezTo>
                  <a:pt x="2891014" y="1974829"/>
                  <a:pt x="2873999" y="1978156"/>
                  <a:pt x="2855708" y="1986512"/>
                </a:cubicBezTo>
                <a:cubicBezTo>
                  <a:pt x="2851183" y="1988580"/>
                  <a:pt x="2846046" y="1989059"/>
                  <a:pt x="2841965" y="1988480"/>
                </a:cubicBezTo>
                <a:cubicBezTo>
                  <a:pt x="2823818" y="1995585"/>
                  <a:pt x="2805627" y="2002524"/>
                  <a:pt x="2787348" y="2008951"/>
                </a:cubicBezTo>
                <a:cubicBezTo>
                  <a:pt x="2705144" y="2037827"/>
                  <a:pt x="2615201" y="2070083"/>
                  <a:pt x="2525659" y="2079745"/>
                </a:cubicBezTo>
                <a:cubicBezTo>
                  <a:pt x="2523592" y="2081570"/>
                  <a:pt x="2520579" y="2083249"/>
                  <a:pt x="2516230" y="2084416"/>
                </a:cubicBezTo>
                <a:cubicBezTo>
                  <a:pt x="2429623" y="2107610"/>
                  <a:pt x="2395131" y="2194262"/>
                  <a:pt x="2393352" y="2276776"/>
                </a:cubicBezTo>
                <a:lnTo>
                  <a:pt x="2423642" y="2265969"/>
                </a:lnTo>
                <a:lnTo>
                  <a:pt x="2521535" y="2229854"/>
                </a:lnTo>
                <a:lnTo>
                  <a:pt x="2784746" y="2133485"/>
                </a:lnTo>
                <a:cubicBezTo>
                  <a:pt x="2861891" y="2106098"/>
                  <a:pt x="2939335" y="2078201"/>
                  <a:pt x="3018325" y="2056540"/>
                </a:cubicBezTo>
                <a:cubicBezTo>
                  <a:pt x="3020072" y="2056062"/>
                  <a:pt x="3022384" y="2055351"/>
                  <a:pt x="3024975" y="2054528"/>
                </a:cubicBezTo>
                <a:cubicBezTo>
                  <a:pt x="2992451" y="2013732"/>
                  <a:pt x="2954655" y="1977070"/>
                  <a:pt x="2906924" y="1975389"/>
                </a:cubicBezTo>
                <a:close/>
                <a:moveTo>
                  <a:pt x="3095870" y="1891210"/>
                </a:moveTo>
                <a:cubicBezTo>
                  <a:pt x="3034349" y="1909824"/>
                  <a:pt x="2974272" y="1934508"/>
                  <a:pt x="2914317" y="1959248"/>
                </a:cubicBezTo>
                <a:cubicBezTo>
                  <a:pt x="2969190" y="1959570"/>
                  <a:pt x="3015301" y="1992505"/>
                  <a:pt x="3055597" y="2043198"/>
                </a:cubicBezTo>
                <a:cubicBezTo>
                  <a:pt x="3056075" y="2043798"/>
                  <a:pt x="3056330" y="2044399"/>
                  <a:pt x="3056464" y="2044999"/>
                </a:cubicBezTo>
                <a:cubicBezTo>
                  <a:pt x="3067895" y="2041940"/>
                  <a:pt x="3079970" y="2039328"/>
                  <a:pt x="3090555" y="2038672"/>
                </a:cubicBezTo>
                <a:cubicBezTo>
                  <a:pt x="3092869" y="1988403"/>
                  <a:pt x="3095259" y="1938923"/>
                  <a:pt x="3095870" y="1891210"/>
                </a:cubicBezTo>
                <a:close/>
                <a:moveTo>
                  <a:pt x="4487340" y="1888474"/>
                </a:moveTo>
                <a:cubicBezTo>
                  <a:pt x="4471095" y="1918408"/>
                  <a:pt x="4461711" y="1953410"/>
                  <a:pt x="4451258" y="1985223"/>
                </a:cubicBezTo>
                <a:cubicBezTo>
                  <a:pt x="4450446" y="1987691"/>
                  <a:pt x="4446800" y="1989715"/>
                  <a:pt x="4442263" y="1991171"/>
                </a:cubicBezTo>
                <a:cubicBezTo>
                  <a:pt x="4437326" y="1993750"/>
                  <a:pt x="4431188" y="1995964"/>
                  <a:pt x="4427786" y="1996097"/>
                </a:cubicBezTo>
                <a:cubicBezTo>
                  <a:pt x="4407393" y="1996930"/>
                  <a:pt x="4386990" y="1997842"/>
                  <a:pt x="4366642" y="1999599"/>
                </a:cubicBezTo>
                <a:cubicBezTo>
                  <a:pt x="4355122" y="2000600"/>
                  <a:pt x="4343526" y="2001523"/>
                  <a:pt x="4332139" y="2003591"/>
                </a:cubicBezTo>
                <a:cubicBezTo>
                  <a:pt x="4324869" y="2004914"/>
                  <a:pt x="4322098" y="2002946"/>
                  <a:pt x="4325423" y="2010818"/>
                </a:cubicBezTo>
                <a:cubicBezTo>
                  <a:pt x="4339656" y="2044487"/>
                  <a:pt x="4384421" y="2067771"/>
                  <a:pt x="4412241" y="2089252"/>
                </a:cubicBezTo>
                <a:cubicBezTo>
                  <a:pt x="4413376" y="2090131"/>
                  <a:pt x="4412752" y="2091454"/>
                  <a:pt x="4411130" y="2092911"/>
                </a:cubicBezTo>
                <a:cubicBezTo>
                  <a:pt x="4412764" y="2093301"/>
                  <a:pt x="4413632" y="2093957"/>
                  <a:pt x="4413242" y="2094923"/>
                </a:cubicBezTo>
                <a:cubicBezTo>
                  <a:pt x="4403301" y="2119520"/>
                  <a:pt x="4393295" y="2144214"/>
                  <a:pt x="4385233" y="2169511"/>
                </a:cubicBezTo>
                <a:cubicBezTo>
                  <a:pt x="4381453" y="2181375"/>
                  <a:pt x="4375281" y="2195919"/>
                  <a:pt x="4375971" y="2208606"/>
                </a:cubicBezTo>
                <a:cubicBezTo>
                  <a:pt x="4376426" y="2216856"/>
                  <a:pt x="4377662" y="2215633"/>
                  <a:pt x="4384633" y="2212920"/>
                </a:cubicBezTo>
                <a:cubicBezTo>
                  <a:pt x="4407305" y="2204114"/>
                  <a:pt x="4428876" y="2192071"/>
                  <a:pt x="4449836" y="2179807"/>
                </a:cubicBezTo>
                <a:cubicBezTo>
                  <a:pt x="4459186" y="2174337"/>
                  <a:pt x="4481936" y="2164174"/>
                  <a:pt x="4486706" y="2157191"/>
                </a:cubicBezTo>
                <a:cubicBezTo>
                  <a:pt x="4488708" y="2154266"/>
                  <a:pt x="4494056" y="2152320"/>
                  <a:pt x="4499816" y="2151187"/>
                </a:cubicBezTo>
                <a:cubicBezTo>
                  <a:pt x="4506332" y="2148662"/>
                  <a:pt x="4513893" y="2146939"/>
                  <a:pt x="4517061" y="2148062"/>
                </a:cubicBezTo>
                <a:cubicBezTo>
                  <a:pt x="4551686" y="2160225"/>
                  <a:pt x="4591003" y="2184744"/>
                  <a:pt x="4628731" y="2189469"/>
                </a:cubicBezTo>
                <a:cubicBezTo>
                  <a:pt x="4628587" y="2188714"/>
                  <a:pt x="4628420" y="2187879"/>
                  <a:pt x="4628087" y="2186768"/>
                </a:cubicBezTo>
                <a:cubicBezTo>
                  <a:pt x="4626774" y="2182320"/>
                  <a:pt x="4625317" y="2177939"/>
                  <a:pt x="4623473" y="2173669"/>
                </a:cubicBezTo>
                <a:cubicBezTo>
                  <a:pt x="4618489" y="2162094"/>
                  <a:pt x="4612919" y="2150819"/>
                  <a:pt x="4606925" y="2139734"/>
                </a:cubicBezTo>
                <a:cubicBezTo>
                  <a:pt x="4596418" y="2120331"/>
                  <a:pt x="4585311" y="2101295"/>
                  <a:pt x="4573991" y="2082359"/>
                </a:cubicBezTo>
                <a:cubicBezTo>
                  <a:pt x="4573002" y="2080713"/>
                  <a:pt x="4577549" y="2077656"/>
                  <a:pt x="4583520" y="2075154"/>
                </a:cubicBezTo>
                <a:cubicBezTo>
                  <a:pt x="4598219" y="2059664"/>
                  <a:pt x="4613620" y="2044832"/>
                  <a:pt x="4627652" y="2028720"/>
                </a:cubicBezTo>
                <a:cubicBezTo>
                  <a:pt x="4629375" y="2026741"/>
                  <a:pt x="4659920" y="1986801"/>
                  <a:pt x="4654783" y="1985501"/>
                </a:cubicBezTo>
                <a:cubicBezTo>
                  <a:pt x="4619980" y="1976616"/>
                  <a:pt x="4575816" y="1987113"/>
                  <a:pt x="4540633" y="1991138"/>
                </a:cubicBezTo>
                <a:cubicBezTo>
                  <a:pt x="4527869" y="1992605"/>
                  <a:pt x="4525590" y="1986356"/>
                  <a:pt x="4529092" y="1980419"/>
                </a:cubicBezTo>
                <a:cubicBezTo>
                  <a:pt x="4521709" y="1961661"/>
                  <a:pt x="4514960" y="1942636"/>
                  <a:pt x="4506664" y="1924245"/>
                </a:cubicBezTo>
                <a:cubicBezTo>
                  <a:pt x="4501727" y="1913304"/>
                  <a:pt x="4496758" y="1901962"/>
                  <a:pt x="4489875" y="1892056"/>
                </a:cubicBezTo>
                <a:cubicBezTo>
                  <a:pt x="4489063" y="1890887"/>
                  <a:pt x="4488195" y="1889676"/>
                  <a:pt x="4487340" y="1888474"/>
                </a:cubicBezTo>
                <a:close/>
                <a:moveTo>
                  <a:pt x="4500680" y="1866713"/>
                </a:moveTo>
                <a:cubicBezTo>
                  <a:pt x="4513996" y="1869394"/>
                  <a:pt x="4522173" y="1881828"/>
                  <a:pt x="4529438" y="1895914"/>
                </a:cubicBezTo>
                <a:cubicBezTo>
                  <a:pt x="4541635" y="1919565"/>
                  <a:pt x="4550620" y="1944538"/>
                  <a:pt x="4560328" y="1969256"/>
                </a:cubicBezTo>
                <a:cubicBezTo>
                  <a:pt x="4584053" y="1966664"/>
                  <a:pt x="4607828" y="1964440"/>
                  <a:pt x="4631689" y="1963629"/>
                </a:cubicBezTo>
                <a:cubicBezTo>
                  <a:pt x="4646300" y="1963128"/>
                  <a:pt x="4673296" y="1959759"/>
                  <a:pt x="4684371" y="1972424"/>
                </a:cubicBezTo>
                <a:cubicBezTo>
                  <a:pt x="4705920" y="1997087"/>
                  <a:pt x="4628231" y="2063635"/>
                  <a:pt x="4610717" y="2081224"/>
                </a:cubicBezTo>
                <a:cubicBezTo>
                  <a:pt x="4626050" y="2106765"/>
                  <a:pt x="4641718" y="2132595"/>
                  <a:pt x="4653493" y="2159925"/>
                </a:cubicBezTo>
                <a:cubicBezTo>
                  <a:pt x="4662166" y="2180052"/>
                  <a:pt x="4666224" y="2193562"/>
                  <a:pt x="4641762" y="2200278"/>
                </a:cubicBezTo>
                <a:cubicBezTo>
                  <a:pt x="4596985" y="2212575"/>
                  <a:pt x="4545793" y="2182532"/>
                  <a:pt x="4503096" y="2165085"/>
                </a:cubicBezTo>
                <a:cubicBezTo>
                  <a:pt x="4490653" y="2173291"/>
                  <a:pt x="4475019" y="2179974"/>
                  <a:pt x="4464968" y="2185611"/>
                </a:cubicBezTo>
                <a:cubicBezTo>
                  <a:pt x="4438315" y="2200555"/>
                  <a:pt x="4409796" y="2217467"/>
                  <a:pt x="4379764" y="2224583"/>
                </a:cubicBezTo>
                <a:cubicBezTo>
                  <a:pt x="4362116" y="2228765"/>
                  <a:pt x="4340090" y="2233323"/>
                  <a:pt x="4344770" y="2208238"/>
                </a:cubicBezTo>
                <a:cubicBezTo>
                  <a:pt x="4351664" y="2171223"/>
                  <a:pt x="4367475" y="2135553"/>
                  <a:pt x="4381530" y="2100794"/>
                </a:cubicBezTo>
                <a:cubicBezTo>
                  <a:pt x="4381596" y="2100616"/>
                  <a:pt x="4381764" y="2100450"/>
                  <a:pt x="4381864" y="2100272"/>
                </a:cubicBezTo>
                <a:cubicBezTo>
                  <a:pt x="4368944" y="2090320"/>
                  <a:pt x="4266903" y="2022861"/>
                  <a:pt x="4298882" y="2003924"/>
                </a:cubicBezTo>
                <a:cubicBezTo>
                  <a:pt x="4332783" y="1983855"/>
                  <a:pt x="4381165" y="1984044"/>
                  <a:pt x="4422148" y="1983343"/>
                </a:cubicBezTo>
                <a:cubicBezTo>
                  <a:pt x="4430510" y="1957881"/>
                  <a:pt x="4439038" y="1932328"/>
                  <a:pt x="4449802" y="1907800"/>
                </a:cubicBezTo>
                <a:cubicBezTo>
                  <a:pt x="4457997" y="1889142"/>
                  <a:pt x="4464701" y="1873286"/>
                  <a:pt x="4485494" y="1867582"/>
                </a:cubicBezTo>
                <a:cubicBezTo>
                  <a:pt x="4491231" y="1866009"/>
                  <a:pt x="4496241" y="1865819"/>
                  <a:pt x="4500680" y="1866713"/>
                </a:cubicBezTo>
                <a:close/>
                <a:moveTo>
                  <a:pt x="1410389" y="1843086"/>
                </a:moveTo>
                <a:cubicBezTo>
                  <a:pt x="1400626" y="1863624"/>
                  <a:pt x="1394289" y="1886518"/>
                  <a:pt x="1387362" y="1907589"/>
                </a:cubicBezTo>
                <a:cubicBezTo>
                  <a:pt x="1386483" y="1910246"/>
                  <a:pt x="1382313" y="1912381"/>
                  <a:pt x="1377287" y="1913849"/>
                </a:cubicBezTo>
                <a:cubicBezTo>
                  <a:pt x="1372606" y="1916140"/>
                  <a:pt x="1367180" y="1918018"/>
                  <a:pt x="1364055" y="1918140"/>
                </a:cubicBezTo>
                <a:cubicBezTo>
                  <a:pt x="1348766" y="1918774"/>
                  <a:pt x="1333455" y="1919442"/>
                  <a:pt x="1318200" y="1920765"/>
                </a:cubicBezTo>
                <a:cubicBezTo>
                  <a:pt x="1309894" y="1921477"/>
                  <a:pt x="1301533" y="1922143"/>
                  <a:pt x="1293327" y="1923622"/>
                </a:cubicBezTo>
                <a:cubicBezTo>
                  <a:pt x="1292981" y="1923689"/>
                  <a:pt x="1292815" y="1923723"/>
                  <a:pt x="1292515" y="1923789"/>
                </a:cubicBezTo>
                <a:cubicBezTo>
                  <a:pt x="1292559" y="1924691"/>
                  <a:pt x="1292704" y="1925579"/>
                  <a:pt x="1293060" y="1926446"/>
                </a:cubicBezTo>
                <a:cubicBezTo>
                  <a:pt x="1303690" y="1951576"/>
                  <a:pt x="1337202" y="1968966"/>
                  <a:pt x="1357951" y="1984988"/>
                </a:cubicBezTo>
                <a:cubicBezTo>
                  <a:pt x="1358929" y="1985745"/>
                  <a:pt x="1358607" y="1986857"/>
                  <a:pt x="1357440" y="1988091"/>
                </a:cubicBezTo>
                <a:cubicBezTo>
                  <a:pt x="1358595" y="1988492"/>
                  <a:pt x="1359207" y="1989069"/>
                  <a:pt x="1358885" y="1989881"/>
                </a:cubicBezTo>
                <a:cubicBezTo>
                  <a:pt x="1351424" y="2008329"/>
                  <a:pt x="1343918" y="2026852"/>
                  <a:pt x="1337881" y="2045822"/>
                </a:cubicBezTo>
                <a:cubicBezTo>
                  <a:pt x="1335091" y="2054617"/>
                  <a:pt x="1330487" y="2065391"/>
                  <a:pt x="1330998" y="2074786"/>
                </a:cubicBezTo>
                <a:cubicBezTo>
                  <a:pt x="1331042" y="2075631"/>
                  <a:pt x="1330943" y="2077366"/>
                  <a:pt x="1331443" y="2078511"/>
                </a:cubicBezTo>
                <a:cubicBezTo>
                  <a:pt x="1331676" y="2078423"/>
                  <a:pt x="1331833" y="2078378"/>
                  <a:pt x="1332099" y="2078278"/>
                </a:cubicBezTo>
                <a:cubicBezTo>
                  <a:pt x="1348511" y="2071896"/>
                  <a:pt x="1364122" y="2063089"/>
                  <a:pt x="1379300" y="2054228"/>
                </a:cubicBezTo>
                <a:cubicBezTo>
                  <a:pt x="1385771" y="2050447"/>
                  <a:pt x="1403873" y="2041241"/>
                  <a:pt x="1406052" y="2038050"/>
                </a:cubicBezTo>
                <a:cubicBezTo>
                  <a:pt x="1407987" y="2035214"/>
                  <a:pt x="1413102" y="2033290"/>
                  <a:pt x="1418661" y="2032145"/>
                </a:cubicBezTo>
                <a:cubicBezTo>
                  <a:pt x="1425222" y="2029587"/>
                  <a:pt x="1432894" y="2027808"/>
                  <a:pt x="1436097" y="2028943"/>
                </a:cubicBezTo>
                <a:cubicBezTo>
                  <a:pt x="1450674" y="2034069"/>
                  <a:pt x="1464840" y="2040273"/>
                  <a:pt x="1479249" y="2045810"/>
                </a:cubicBezTo>
                <a:cubicBezTo>
                  <a:pt x="1488790" y="2049480"/>
                  <a:pt x="1499932" y="2054606"/>
                  <a:pt x="1510995" y="2057752"/>
                </a:cubicBezTo>
                <a:cubicBezTo>
                  <a:pt x="1510238" y="2055395"/>
                  <a:pt x="1509516" y="2053038"/>
                  <a:pt x="1508537" y="2050759"/>
                </a:cubicBezTo>
                <a:cubicBezTo>
                  <a:pt x="1504802" y="2042085"/>
                  <a:pt x="1500620" y="2033612"/>
                  <a:pt x="1496118" y="2025307"/>
                </a:cubicBezTo>
                <a:cubicBezTo>
                  <a:pt x="1488245" y="2010752"/>
                  <a:pt x="1479906" y="1996475"/>
                  <a:pt x="1471422" y="1982275"/>
                </a:cubicBezTo>
                <a:cubicBezTo>
                  <a:pt x="1470610" y="1980908"/>
                  <a:pt x="1473612" y="1978572"/>
                  <a:pt x="1478060" y="1976382"/>
                </a:cubicBezTo>
                <a:cubicBezTo>
                  <a:pt x="1478327" y="1976060"/>
                  <a:pt x="1478505" y="1975760"/>
                  <a:pt x="1478816" y="1975426"/>
                </a:cubicBezTo>
                <a:cubicBezTo>
                  <a:pt x="1489980" y="1963629"/>
                  <a:pt x="1501733" y="1952353"/>
                  <a:pt x="1512407" y="1940089"/>
                </a:cubicBezTo>
                <a:cubicBezTo>
                  <a:pt x="1518010" y="1933652"/>
                  <a:pt x="1523882" y="1927070"/>
                  <a:pt x="1528051" y="1919553"/>
                </a:cubicBezTo>
                <a:cubicBezTo>
                  <a:pt x="1530286" y="1915528"/>
                  <a:pt x="1530387" y="1910102"/>
                  <a:pt x="1533622" y="1910935"/>
                </a:cubicBezTo>
                <a:cubicBezTo>
                  <a:pt x="1508203" y="1904453"/>
                  <a:pt x="1475625" y="1912336"/>
                  <a:pt x="1449951" y="1915283"/>
                </a:cubicBezTo>
                <a:cubicBezTo>
                  <a:pt x="1438109" y="1916639"/>
                  <a:pt x="1435318" y="1911346"/>
                  <a:pt x="1437764" y="1905843"/>
                </a:cubicBezTo>
                <a:cubicBezTo>
                  <a:pt x="1432215" y="1891766"/>
                  <a:pt x="1427134" y="1877489"/>
                  <a:pt x="1420919" y="1863679"/>
                </a:cubicBezTo>
                <a:cubicBezTo>
                  <a:pt x="1417771" y="1856708"/>
                  <a:pt x="1414436" y="1849647"/>
                  <a:pt x="1410389" y="1843086"/>
                </a:cubicBezTo>
                <a:close/>
                <a:moveTo>
                  <a:pt x="1408787" y="1819002"/>
                </a:moveTo>
                <a:cubicBezTo>
                  <a:pt x="1428246" y="1813665"/>
                  <a:pt x="1437575" y="1823806"/>
                  <a:pt x="1446071" y="1840284"/>
                </a:cubicBezTo>
                <a:cubicBezTo>
                  <a:pt x="1454943" y="1857497"/>
                  <a:pt x="1461559" y="1875632"/>
                  <a:pt x="1468575" y="1893623"/>
                </a:cubicBezTo>
                <a:cubicBezTo>
                  <a:pt x="1485410" y="1891822"/>
                  <a:pt x="1502266" y="1890221"/>
                  <a:pt x="1519200" y="1889643"/>
                </a:cubicBezTo>
                <a:cubicBezTo>
                  <a:pt x="1531353" y="1889220"/>
                  <a:pt x="1552813" y="1886640"/>
                  <a:pt x="1561954" y="1897092"/>
                </a:cubicBezTo>
                <a:cubicBezTo>
                  <a:pt x="1578821" y="1916395"/>
                  <a:pt x="1523281" y="1964563"/>
                  <a:pt x="1507481" y="1980019"/>
                </a:cubicBezTo>
                <a:cubicBezTo>
                  <a:pt x="1518845" y="1998921"/>
                  <a:pt x="1530397" y="2018057"/>
                  <a:pt x="1539115" y="2038283"/>
                </a:cubicBezTo>
                <a:cubicBezTo>
                  <a:pt x="1546721" y="2055929"/>
                  <a:pt x="1547065" y="2065180"/>
                  <a:pt x="1526606" y="2070806"/>
                </a:cubicBezTo>
                <a:cubicBezTo>
                  <a:pt x="1491825" y="2080358"/>
                  <a:pt x="1454343" y="2059276"/>
                  <a:pt x="1421408" y="2045721"/>
                </a:cubicBezTo>
                <a:cubicBezTo>
                  <a:pt x="1412857" y="2050759"/>
                  <a:pt x="1403339" y="2055007"/>
                  <a:pt x="1396779" y="2058686"/>
                </a:cubicBezTo>
                <a:cubicBezTo>
                  <a:pt x="1375919" y="2070384"/>
                  <a:pt x="1353614" y="2083448"/>
                  <a:pt x="1330108" y="2089019"/>
                </a:cubicBezTo>
                <a:cubicBezTo>
                  <a:pt x="1316043" y="2092355"/>
                  <a:pt x="1295717" y="2097125"/>
                  <a:pt x="1299586" y="2076344"/>
                </a:cubicBezTo>
                <a:cubicBezTo>
                  <a:pt x="1304757" y="2048579"/>
                  <a:pt x="1316621" y="2021827"/>
                  <a:pt x="1327151" y="1995763"/>
                </a:cubicBezTo>
                <a:cubicBezTo>
                  <a:pt x="1327151" y="1995752"/>
                  <a:pt x="1327162" y="1995741"/>
                  <a:pt x="1327174" y="1995730"/>
                </a:cubicBezTo>
                <a:cubicBezTo>
                  <a:pt x="1315509" y="1986912"/>
                  <a:pt x="1239955" y="1937677"/>
                  <a:pt x="1266030" y="1922232"/>
                </a:cubicBezTo>
                <a:cubicBezTo>
                  <a:pt x="1291782" y="1906977"/>
                  <a:pt x="1327073" y="1906077"/>
                  <a:pt x="1358362" y="1905431"/>
                </a:cubicBezTo>
                <a:cubicBezTo>
                  <a:pt x="1364400" y="1887085"/>
                  <a:pt x="1370604" y="1868705"/>
                  <a:pt x="1378354" y="1851025"/>
                </a:cubicBezTo>
                <a:cubicBezTo>
                  <a:pt x="1385371" y="1835048"/>
                  <a:pt x="1391108" y="1823862"/>
                  <a:pt x="1408787" y="1819002"/>
                </a:cubicBezTo>
                <a:close/>
                <a:moveTo>
                  <a:pt x="3526970" y="1794585"/>
                </a:moveTo>
                <a:cubicBezTo>
                  <a:pt x="3520487" y="1798066"/>
                  <a:pt x="3513805" y="1801346"/>
                  <a:pt x="3506933" y="1804425"/>
                </a:cubicBezTo>
                <a:cubicBezTo>
                  <a:pt x="3393963" y="1855095"/>
                  <a:pt x="3232235" y="1855106"/>
                  <a:pt x="3128038" y="1881947"/>
                </a:cubicBezTo>
                <a:cubicBezTo>
                  <a:pt x="3126681" y="2003857"/>
                  <a:pt x="3115218" y="2125712"/>
                  <a:pt x="3121734" y="2247656"/>
                </a:cubicBezTo>
                <a:cubicBezTo>
                  <a:pt x="3128605" y="2376471"/>
                  <a:pt x="3149686" y="2522610"/>
                  <a:pt x="3239952" y="2622137"/>
                </a:cubicBezTo>
                <a:cubicBezTo>
                  <a:pt x="3319554" y="2709922"/>
                  <a:pt x="3402936" y="2689218"/>
                  <a:pt x="3489165" y="2653749"/>
                </a:cubicBezTo>
                <a:cubicBezTo>
                  <a:pt x="3492868" y="2650501"/>
                  <a:pt x="3498149" y="2648400"/>
                  <a:pt x="3503153" y="2647900"/>
                </a:cubicBezTo>
                <a:cubicBezTo>
                  <a:pt x="3535299" y="2634234"/>
                  <a:pt x="3567822" y="2619235"/>
                  <a:pt x="3600701" y="2607682"/>
                </a:cubicBezTo>
                <a:cubicBezTo>
                  <a:pt x="3662478" y="2585966"/>
                  <a:pt x="3726035" y="2581218"/>
                  <a:pt x="3788670" y="2593883"/>
                </a:cubicBezTo>
                <a:cubicBezTo>
                  <a:pt x="3769523" y="2566408"/>
                  <a:pt x="3753656" y="2534318"/>
                  <a:pt x="3737500" y="2507220"/>
                </a:cubicBezTo>
                <a:cubicBezTo>
                  <a:pt x="3689754" y="2427084"/>
                  <a:pt x="3644577" y="2344881"/>
                  <a:pt x="3607228" y="2259342"/>
                </a:cubicBezTo>
                <a:cubicBezTo>
                  <a:pt x="3569957" y="2173969"/>
                  <a:pt x="3536010" y="2084116"/>
                  <a:pt x="3533196" y="1989981"/>
                </a:cubicBezTo>
                <a:cubicBezTo>
                  <a:pt x="3531417" y="1930583"/>
                  <a:pt x="3521321" y="1863257"/>
                  <a:pt x="3526202" y="1802145"/>
                </a:cubicBezTo>
                <a:cubicBezTo>
                  <a:pt x="3526402" y="1799600"/>
                  <a:pt x="3526714" y="1797109"/>
                  <a:pt x="3526970" y="1794585"/>
                </a:cubicBezTo>
                <a:close/>
                <a:moveTo>
                  <a:pt x="2344172" y="1339801"/>
                </a:moveTo>
                <a:cubicBezTo>
                  <a:pt x="2212834" y="1374527"/>
                  <a:pt x="2076136" y="1405950"/>
                  <a:pt x="1957494" y="1474110"/>
                </a:cubicBezTo>
                <a:cubicBezTo>
                  <a:pt x="1901899" y="1506055"/>
                  <a:pt x="1838764" y="1550853"/>
                  <a:pt x="1820396" y="1616135"/>
                </a:cubicBezTo>
                <a:cubicBezTo>
                  <a:pt x="1802583" y="1679436"/>
                  <a:pt x="1826856" y="1759949"/>
                  <a:pt x="1875958" y="1804403"/>
                </a:cubicBezTo>
                <a:cubicBezTo>
                  <a:pt x="1909293" y="1834581"/>
                  <a:pt x="1948343" y="1843698"/>
                  <a:pt x="1989429" y="1839484"/>
                </a:cubicBezTo>
                <a:cubicBezTo>
                  <a:pt x="1998724" y="1838527"/>
                  <a:pt x="2008109" y="1836905"/>
                  <a:pt x="2017560" y="1834658"/>
                </a:cubicBezTo>
                <a:cubicBezTo>
                  <a:pt x="2123236" y="1809563"/>
                  <a:pt x="2236762" y="1709334"/>
                  <a:pt x="2299408" y="1653827"/>
                </a:cubicBezTo>
                <a:cubicBezTo>
                  <a:pt x="2345674" y="1612843"/>
                  <a:pt x="2390740" y="1570012"/>
                  <a:pt x="2431859" y="1523813"/>
                </a:cubicBezTo>
                <a:cubicBezTo>
                  <a:pt x="2436495" y="1518597"/>
                  <a:pt x="2379087" y="1422695"/>
                  <a:pt x="2373939" y="1411187"/>
                </a:cubicBezTo>
                <a:cubicBezTo>
                  <a:pt x="2363454" y="1387747"/>
                  <a:pt x="2352556" y="1364120"/>
                  <a:pt x="2344172" y="1339801"/>
                </a:cubicBezTo>
                <a:close/>
                <a:moveTo>
                  <a:pt x="3372914" y="1321555"/>
                </a:moveTo>
                <a:cubicBezTo>
                  <a:pt x="3302219" y="1351922"/>
                  <a:pt x="3228866" y="1375294"/>
                  <a:pt x="3156893" y="1402380"/>
                </a:cubicBezTo>
                <a:cubicBezTo>
                  <a:pt x="3155446" y="1403726"/>
                  <a:pt x="3153456" y="1404993"/>
                  <a:pt x="3150755" y="1406105"/>
                </a:cubicBezTo>
                <a:cubicBezTo>
                  <a:pt x="2946052" y="1490010"/>
                  <a:pt x="2751388" y="1593985"/>
                  <a:pt x="2560473" y="1704987"/>
                </a:cubicBezTo>
                <a:cubicBezTo>
                  <a:pt x="2477636" y="1753144"/>
                  <a:pt x="2270597" y="1844343"/>
                  <a:pt x="2328573" y="1972369"/>
                </a:cubicBezTo>
                <a:cubicBezTo>
                  <a:pt x="2391062" y="2110367"/>
                  <a:pt x="2579087" y="2051636"/>
                  <a:pt x="2689144" y="2017512"/>
                </a:cubicBezTo>
                <a:cubicBezTo>
                  <a:pt x="2809787" y="1980097"/>
                  <a:pt x="2925760" y="1930684"/>
                  <a:pt x="3043744" y="1885984"/>
                </a:cubicBezTo>
                <a:cubicBezTo>
                  <a:pt x="3064782" y="1878011"/>
                  <a:pt x="3085940" y="1871540"/>
                  <a:pt x="3107212" y="1866059"/>
                </a:cubicBezTo>
                <a:lnTo>
                  <a:pt x="3115496" y="1863980"/>
                </a:lnTo>
                <a:cubicBezTo>
                  <a:pt x="3168445" y="1850981"/>
                  <a:pt x="3222072" y="1843976"/>
                  <a:pt x="3276211" y="1836694"/>
                </a:cubicBezTo>
                <a:cubicBezTo>
                  <a:pt x="3304165" y="1832935"/>
                  <a:pt x="3332241" y="1829087"/>
                  <a:pt x="3360438" y="1824273"/>
                </a:cubicBezTo>
                <a:cubicBezTo>
                  <a:pt x="3372525" y="1822204"/>
                  <a:pt x="3384711" y="1819747"/>
                  <a:pt x="3396843" y="1816868"/>
                </a:cubicBezTo>
                <a:cubicBezTo>
                  <a:pt x="3514705" y="1788847"/>
                  <a:pt x="3627687" y="1720431"/>
                  <a:pt x="3600468" y="1578763"/>
                </a:cubicBezTo>
                <a:cubicBezTo>
                  <a:pt x="3578974" y="1466871"/>
                  <a:pt x="3495969" y="1350020"/>
                  <a:pt x="3379509" y="1324323"/>
                </a:cubicBezTo>
                <a:cubicBezTo>
                  <a:pt x="3376639" y="1323691"/>
                  <a:pt x="3374505" y="1322711"/>
                  <a:pt x="3372914" y="1321555"/>
                </a:cubicBezTo>
                <a:close/>
                <a:moveTo>
                  <a:pt x="3072876" y="1270930"/>
                </a:moveTo>
                <a:cubicBezTo>
                  <a:pt x="3043343" y="1295248"/>
                  <a:pt x="3017870" y="1324480"/>
                  <a:pt x="2985757" y="1345817"/>
                </a:cubicBezTo>
                <a:cubicBezTo>
                  <a:pt x="2984857" y="1346418"/>
                  <a:pt x="2983801" y="1346895"/>
                  <a:pt x="2982700" y="1347318"/>
                </a:cubicBezTo>
                <a:cubicBezTo>
                  <a:pt x="2982511" y="1387792"/>
                  <a:pt x="2979697" y="1428899"/>
                  <a:pt x="2967155" y="1462079"/>
                </a:cubicBezTo>
                <a:cubicBezTo>
                  <a:pt x="3018159" y="1438006"/>
                  <a:pt x="3069719" y="1415033"/>
                  <a:pt x="3121934" y="1393318"/>
                </a:cubicBezTo>
                <a:cubicBezTo>
                  <a:pt x="3121923" y="1393296"/>
                  <a:pt x="3121900" y="1393285"/>
                  <a:pt x="3121889" y="1393263"/>
                </a:cubicBezTo>
                <a:cubicBezTo>
                  <a:pt x="3101063" y="1354679"/>
                  <a:pt x="3085163" y="1313038"/>
                  <a:pt x="3072876" y="1270930"/>
                </a:cubicBezTo>
                <a:close/>
                <a:moveTo>
                  <a:pt x="3332374" y="1228355"/>
                </a:moveTo>
                <a:cubicBezTo>
                  <a:pt x="3258587" y="1247424"/>
                  <a:pt x="3182500" y="1255941"/>
                  <a:pt x="3108001" y="1271886"/>
                </a:cubicBezTo>
                <a:cubicBezTo>
                  <a:pt x="3119221" y="1308712"/>
                  <a:pt x="3133164" y="1345239"/>
                  <a:pt x="3151366" y="1378985"/>
                </a:cubicBezTo>
                <a:cubicBezTo>
                  <a:pt x="3152333" y="1380776"/>
                  <a:pt x="3152723" y="1382521"/>
                  <a:pt x="3152689" y="1384189"/>
                </a:cubicBezTo>
                <a:cubicBezTo>
                  <a:pt x="3224318" y="1357570"/>
                  <a:pt x="3297159" y="1334242"/>
                  <a:pt x="3367210" y="1303554"/>
                </a:cubicBezTo>
                <a:cubicBezTo>
                  <a:pt x="3352332" y="1280458"/>
                  <a:pt x="3343048" y="1255107"/>
                  <a:pt x="3336344" y="1228588"/>
                </a:cubicBezTo>
                <a:cubicBezTo>
                  <a:pt x="3334965" y="1228632"/>
                  <a:pt x="3333641" y="1228544"/>
                  <a:pt x="3332374" y="1228355"/>
                </a:cubicBezTo>
                <a:close/>
                <a:moveTo>
                  <a:pt x="3078047" y="1191272"/>
                </a:moveTo>
                <a:cubicBezTo>
                  <a:pt x="3066894" y="1198734"/>
                  <a:pt x="3055285" y="1205494"/>
                  <a:pt x="3044466" y="1213444"/>
                </a:cubicBezTo>
                <a:cubicBezTo>
                  <a:pt x="3042321" y="1215023"/>
                  <a:pt x="3039875" y="1216279"/>
                  <a:pt x="3037328" y="1217358"/>
                </a:cubicBezTo>
                <a:cubicBezTo>
                  <a:pt x="3028945" y="1246634"/>
                  <a:pt x="3017247" y="1274622"/>
                  <a:pt x="3005950" y="1302797"/>
                </a:cubicBezTo>
                <a:cubicBezTo>
                  <a:pt x="3026464" y="1283984"/>
                  <a:pt x="3046168" y="1264169"/>
                  <a:pt x="3068995" y="1248080"/>
                </a:cubicBezTo>
                <a:cubicBezTo>
                  <a:pt x="3074199" y="1228366"/>
                  <a:pt x="3077590" y="1209364"/>
                  <a:pt x="3078047" y="1191272"/>
                </a:cubicBezTo>
                <a:close/>
                <a:moveTo>
                  <a:pt x="2467616" y="1150237"/>
                </a:moveTo>
                <a:cubicBezTo>
                  <a:pt x="2466725" y="1150237"/>
                  <a:pt x="2466111" y="1152667"/>
                  <a:pt x="2465772" y="1157526"/>
                </a:cubicBezTo>
                <a:cubicBezTo>
                  <a:pt x="2455653" y="1172714"/>
                  <a:pt x="2447136" y="1188905"/>
                  <a:pt x="2443556" y="1206973"/>
                </a:cubicBezTo>
                <a:cubicBezTo>
                  <a:pt x="2431491" y="1267894"/>
                  <a:pt x="2435595" y="1316607"/>
                  <a:pt x="2386959" y="1360194"/>
                </a:cubicBezTo>
                <a:cubicBezTo>
                  <a:pt x="2407363" y="1413467"/>
                  <a:pt x="2433938" y="1466726"/>
                  <a:pt x="2466028" y="1512515"/>
                </a:cubicBezTo>
                <a:cubicBezTo>
                  <a:pt x="2467406" y="1514483"/>
                  <a:pt x="2467373" y="1515706"/>
                  <a:pt x="2465649" y="1517630"/>
                </a:cubicBezTo>
                <a:cubicBezTo>
                  <a:pt x="2465416" y="1517896"/>
                  <a:pt x="2465149" y="1518186"/>
                  <a:pt x="2464915" y="1518452"/>
                </a:cubicBezTo>
                <a:cubicBezTo>
                  <a:pt x="2467573" y="1516940"/>
                  <a:pt x="2470576" y="1515684"/>
                  <a:pt x="2473577" y="1515095"/>
                </a:cubicBezTo>
                <a:cubicBezTo>
                  <a:pt x="2534799" y="1503030"/>
                  <a:pt x="2597177" y="1488298"/>
                  <a:pt x="2654797" y="1463868"/>
                </a:cubicBezTo>
                <a:cubicBezTo>
                  <a:pt x="2682117" y="1452294"/>
                  <a:pt x="2715330" y="1439151"/>
                  <a:pt x="2735578" y="1416268"/>
                </a:cubicBezTo>
                <a:cubicBezTo>
                  <a:pt x="2741693" y="1410297"/>
                  <a:pt x="2746508" y="1403381"/>
                  <a:pt x="2749999" y="1395497"/>
                </a:cubicBezTo>
                <a:lnTo>
                  <a:pt x="2706312" y="1390983"/>
                </a:lnTo>
                <a:cubicBezTo>
                  <a:pt x="2695804" y="1396443"/>
                  <a:pt x="2685853" y="1402758"/>
                  <a:pt x="2676223" y="1409574"/>
                </a:cubicBezTo>
                <a:cubicBezTo>
                  <a:pt x="2671264" y="1413288"/>
                  <a:pt x="2666305" y="1417024"/>
                  <a:pt x="2661469" y="1420905"/>
                </a:cubicBezTo>
                <a:cubicBezTo>
                  <a:pt x="2655620" y="1425597"/>
                  <a:pt x="2623485" y="1429722"/>
                  <a:pt x="2636606" y="1419225"/>
                </a:cubicBezTo>
                <a:cubicBezTo>
                  <a:pt x="2638218" y="1417936"/>
                  <a:pt x="2639887" y="1416724"/>
                  <a:pt x="2641521" y="1415467"/>
                </a:cubicBezTo>
                <a:cubicBezTo>
                  <a:pt x="2641454" y="1414445"/>
                  <a:pt x="2642410" y="1413099"/>
                  <a:pt x="2644902" y="1411320"/>
                </a:cubicBezTo>
                <a:cubicBezTo>
                  <a:pt x="2653529" y="1405204"/>
                  <a:pt x="2663737" y="1397999"/>
                  <a:pt x="2674812" y="1391061"/>
                </a:cubicBezTo>
                <a:cubicBezTo>
                  <a:pt x="2680793" y="1386769"/>
                  <a:pt x="2686742" y="1382432"/>
                  <a:pt x="2692568" y="1377930"/>
                </a:cubicBezTo>
                <a:cubicBezTo>
                  <a:pt x="2711238" y="1363496"/>
                  <a:pt x="2738257" y="1344784"/>
                  <a:pt x="2746519" y="1321433"/>
                </a:cubicBezTo>
                <a:cubicBezTo>
                  <a:pt x="2749743" y="1312326"/>
                  <a:pt x="2749899" y="1301996"/>
                  <a:pt x="2741593" y="1295336"/>
                </a:cubicBezTo>
                <a:cubicBezTo>
                  <a:pt x="2735143" y="1290166"/>
                  <a:pt x="2728639" y="1290567"/>
                  <a:pt x="2722502" y="1293446"/>
                </a:cubicBezTo>
                <a:cubicBezTo>
                  <a:pt x="2716397" y="1298627"/>
                  <a:pt x="2710025" y="1303665"/>
                  <a:pt x="2703643" y="1308502"/>
                </a:cubicBezTo>
                <a:cubicBezTo>
                  <a:pt x="2702510" y="1309613"/>
                  <a:pt x="2701419" y="1310680"/>
                  <a:pt x="2700397" y="1311648"/>
                </a:cubicBezTo>
                <a:cubicBezTo>
                  <a:pt x="2688610" y="1322701"/>
                  <a:pt x="2676079" y="1331162"/>
                  <a:pt x="2662391" y="1337712"/>
                </a:cubicBezTo>
                <a:cubicBezTo>
                  <a:pt x="2655575" y="1342393"/>
                  <a:pt x="2649927" y="1346329"/>
                  <a:pt x="2646268" y="1349253"/>
                </a:cubicBezTo>
                <a:cubicBezTo>
                  <a:pt x="2639508" y="1354645"/>
                  <a:pt x="2616580" y="1355235"/>
                  <a:pt x="2616703" y="1348819"/>
                </a:cubicBezTo>
                <a:cubicBezTo>
                  <a:pt x="2613056" y="1346317"/>
                  <a:pt x="2616336" y="1340980"/>
                  <a:pt x="2628055" y="1337990"/>
                </a:cubicBezTo>
                <a:cubicBezTo>
                  <a:pt x="2628134" y="1337967"/>
                  <a:pt x="2628211" y="1337933"/>
                  <a:pt x="2628289" y="1337911"/>
                </a:cubicBezTo>
                <a:cubicBezTo>
                  <a:pt x="2660690" y="1315373"/>
                  <a:pt x="2755536" y="1254829"/>
                  <a:pt x="2729573" y="1226241"/>
                </a:cubicBezTo>
                <a:cubicBezTo>
                  <a:pt x="2724080" y="1220204"/>
                  <a:pt x="2724046" y="1221550"/>
                  <a:pt x="2715174" y="1225297"/>
                </a:cubicBezTo>
                <a:cubicBezTo>
                  <a:pt x="2706368" y="1229022"/>
                  <a:pt x="2697617" y="1232947"/>
                  <a:pt x="2689177" y="1237461"/>
                </a:cubicBezTo>
                <a:cubicBezTo>
                  <a:pt x="2683206" y="1240653"/>
                  <a:pt x="2677313" y="1243955"/>
                  <a:pt x="2671419" y="1247290"/>
                </a:cubicBezTo>
                <a:cubicBezTo>
                  <a:pt x="2642054" y="1272253"/>
                  <a:pt x="2605183" y="1293747"/>
                  <a:pt x="2590194" y="1305666"/>
                </a:cubicBezTo>
                <a:cubicBezTo>
                  <a:pt x="2577396" y="1315852"/>
                  <a:pt x="2551556" y="1304099"/>
                  <a:pt x="2568690" y="1290466"/>
                </a:cubicBezTo>
                <a:cubicBezTo>
                  <a:pt x="2570069" y="1289365"/>
                  <a:pt x="2572093" y="1287909"/>
                  <a:pt x="2574517" y="1286196"/>
                </a:cubicBezTo>
                <a:cubicBezTo>
                  <a:pt x="2574817" y="1285963"/>
                  <a:pt x="2575028" y="1285751"/>
                  <a:pt x="2575361" y="1285518"/>
                </a:cubicBezTo>
                <a:cubicBezTo>
                  <a:pt x="2582478" y="1280526"/>
                  <a:pt x="2589683" y="1275610"/>
                  <a:pt x="2596944" y="1270774"/>
                </a:cubicBezTo>
                <a:cubicBezTo>
                  <a:pt x="2635117" y="1244410"/>
                  <a:pt x="2693581" y="1201435"/>
                  <a:pt x="2677269" y="1180553"/>
                </a:cubicBezTo>
                <a:cubicBezTo>
                  <a:pt x="2655876" y="1153167"/>
                  <a:pt x="2599391" y="1204593"/>
                  <a:pt x="2581421" y="1218481"/>
                </a:cubicBezTo>
                <a:cubicBezTo>
                  <a:pt x="2557704" y="1236817"/>
                  <a:pt x="2533755" y="1252595"/>
                  <a:pt x="2504533" y="1260444"/>
                </a:cubicBezTo>
                <a:cubicBezTo>
                  <a:pt x="2492925" y="1263557"/>
                  <a:pt x="2486064" y="1257198"/>
                  <a:pt x="2486253" y="1250270"/>
                </a:cubicBezTo>
                <a:cubicBezTo>
                  <a:pt x="2484841" y="1249514"/>
                  <a:pt x="2483841" y="1248447"/>
                  <a:pt x="2483607" y="1246946"/>
                </a:cubicBezTo>
                <a:cubicBezTo>
                  <a:pt x="2479938" y="1223951"/>
                  <a:pt x="2479960" y="1200446"/>
                  <a:pt x="2475845" y="1177518"/>
                </a:cubicBezTo>
                <a:cubicBezTo>
                  <a:pt x="2474667" y="1170947"/>
                  <a:pt x="2473778" y="1163719"/>
                  <a:pt x="2471120" y="1157526"/>
                </a:cubicBezTo>
                <a:cubicBezTo>
                  <a:pt x="2469675" y="1152667"/>
                  <a:pt x="2468507" y="1150237"/>
                  <a:pt x="2467616" y="1150237"/>
                </a:cubicBezTo>
                <a:close/>
                <a:moveTo>
                  <a:pt x="1712361" y="1077673"/>
                </a:moveTo>
                <a:cubicBezTo>
                  <a:pt x="1715507" y="1077962"/>
                  <a:pt x="1717697" y="1078958"/>
                  <a:pt x="1717911" y="1080837"/>
                </a:cubicBezTo>
                <a:cubicBezTo>
                  <a:pt x="1729197" y="1179297"/>
                  <a:pt x="1793064" y="1259677"/>
                  <a:pt x="1856911" y="1331407"/>
                </a:cubicBezTo>
                <a:cubicBezTo>
                  <a:pt x="1862893" y="1338134"/>
                  <a:pt x="1832560" y="1349453"/>
                  <a:pt x="1826667" y="1342826"/>
                </a:cubicBezTo>
                <a:cubicBezTo>
                  <a:pt x="1762309" y="1270508"/>
                  <a:pt x="1697084" y="1188837"/>
                  <a:pt x="1685699" y="1089465"/>
                </a:cubicBezTo>
                <a:cubicBezTo>
                  <a:pt x="1685148" y="1084696"/>
                  <a:pt x="1692987" y="1080659"/>
                  <a:pt x="1701070" y="1078755"/>
                </a:cubicBezTo>
                <a:cubicBezTo>
                  <a:pt x="1705112" y="1077803"/>
                  <a:pt x="1709215" y="1077384"/>
                  <a:pt x="1712361" y="1077673"/>
                </a:cubicBezTo>
                <a:close/>
                <a:moveTo>
                  <a:pt x="3225353" y="1011164"/>
                </a:moveTo>
                <a:cubicBezTo>
                  <a:pt x="3212921" y="1012966"/>
                  <a:pt x="3200401" y="1013877"/>
                  <a:pt x="3187859" y="1013400"/>
                </a:cubicBezTo>
                <a:cubicBezTo>
                  <a:pt x="3188525" y="1026143"/>
                  <a:pt x="3193819" y="1042477"/>
                  <a:pt x="3208250" y="1040420"/>
                </a:cubicBezTo>
                <a:cubicBezTo>
                  <a:pt x="3219104" y="1038862"/>
                  <a:pt x="3224229" y="1023885"/>
                  <a:pt x="3225353" y="1011164"/>
                </a:cubicBezTo>
                <a:close/>
                <a:moveTo>
                  <a:pt x="4079245" y="1009063"/>
                </a:moveTo>
                <a:cubicBezTo>
                  <a:pt x="4069484" y="1029600"/>
                  <a:pt x="4063145" y="1052495"/>
                  <a:pt x="4056218" y="1073566"/>
                </a:cubicBezTo>
                <a:cubicBezTo>
                  <a:pt x="4055340" y="1076223"/>
                  <a:pt x="4051170" y="1078358"/>
                  <a:pt x="4046144" y="1079825"/>
                </a:cubicBezTo>
                <a:cubicBezTo>
                  <a:pt x="4041464" y="1082127"/>
                  <a:pt x="4036036" y="1083995"/>
                  <a:pt x="4032913" y="1084117"/>
                </a:cubicBezTo>
                <a:cubicBezTo>
                  <a:pt x="4017624" y="1084752"/>
                  <a:pt x="4002313" y="1085418"/>
                  <a:pt x="3987057" y="1086742"/>
                </a:cubicBezTo>
                <a:cubicBezTo>
                  <a:pt x="3978784" y="1087487"/>
                  <a:pt x="3970423" y="1088143"/>
                  <a:pt x="3962206" y="1089632"/>
                </a:cubicBezTo>
                <a:cubicBezTo>
                  <a:pt x="3961861" y="1089699"/>
                  <a:pt x="3961694" y="1089733"/>
                  <a:pt x="3961394" y="1089799"/>
                </a:cubicBezTo>
                <a:cubicBezTo>
                  <a:pt x="3961439" y="1090700"/>
                  <a:pt x="3961583" y="1091590"/>
                  <a:pt x="3961939" y="1092457"/>
                </a:cubicBezTo>
                <a:cubicBezTo>
                  <a:pt x="3972546" y="1117564"/>
                  <a:pt x="4006060" y="1134954"/>
                  <a:pt x="4026807" y="1150977"/>
                </a:cubicBezTo>
                <a:cubicBezTo>
                  <a:pt x="4027787" y="1151733"/>
                  <a:pt x="4027464" y="1152845"/>
                  <a:pt x="4026296" y="1154079"/>
                </a:cubicBezTo>
                <a:cubicBezTo>
                  <a:pt x="4027453" y="1154479"/>
                  <a:pt x="4028065" y="1155057"/>
                  <a:pt x="4027742" y="1155869"/>
                </a:cubicBezTo>
                <a:cubicBezTo>
                  <a:pt x="4020282" y="1174316"/>
                  <a:pt x="4012775" y="1192840"/>
                  <a:pt x="4006738" y="1211809"/>
                </a:cubicBezTo>
                <a:cubicBezTo>
                  <a:pt x="4003947" y="1220604"/>
                  <a:pt x="3999344" y="1231379"/>
                  <a:pt x="3999855" y="1240775"/>
                </a:cubicBezTo>
                <a:cubicBezTo>
                  <a:pt x="3999899" y="1241620"/>
                  <a:pt x="3999799" y="1243354"/>
                  <a:pt x="4000300" y="1244500"/>
                </a:cubicBezTo>
                <a:cubicBezTo>
                  <a:pt x="4000534" y="1244410"/>
                  <a:pt x="4000689" y="1244366"/>
                  <a:pt x="4000956" y="1244267"/>
                </a:cubicBezTo>
                <a:cubicBezTo>
                  <a:pt x="4017368" y="1237884"/>
                  <a:pt x="4032979" y="1229077"/>
                  <a:pt x="4048157" y="1220216"/>
                </a:cubicBezTo>
                <a:cubicBezTo>
                  <a:pt x="4054628" y="1216436"/>
                  <a:pt x="4072730" y="1207229"/>
                  <a:pt x="4074910" y="1204037"/>
                </a:cubicBezTo>
                <a:cubicBezTo>
                  <a:pt x="4076844" y="1201202"/>
                  <a:pt x="4081959" y="1199278"/>
                  <a:pt x="4087518" y="1198122"/>
                </a:cubicBezTo>
                <a:cubicBezTo>
                  <a:pt x="4094079" y="1195576"/>
                  <a:pt x="4101751" y="1193796"/>
                  <a:pt x="4104953" y="1194920"/>
                </a:cubicBezTo>
                <a:cubicBezTo>
                  <a:pt x="4119531" y="1200046"/>
                  <a:pt x="4133696" y="1206250"/>
                  <a:pt x="4148107" y="1211787"/>
                </a:cubicBezTo>
                <a:cubicBezTo>
                  <a:pt x="4157646" y="1215456"/>
                  <a:pt x="4168788" y="1220582"/>
                  <a:pt x="4179852" y="1223729"/>
                </a:cubicBezTo>
                <a:cubicBezTo>
                  <a:pt x="4179096" y="1221372"/>
                  <a:pt x="4178373" y="1219014"/>
                  <a:pt x="4177394" y="1216736"/>
                </a:cubicBezTo>
                <a:cubicBezTo>
                  <a:pt x="4173658" y="1208062"/>
                  <a:pt x="4169478" y="1199590"/>
                  <a:pt x="4164974" y="1191284"/>
                </a:cubicBezTo>
                <a:cubicBezTo>
                  <a:pt x="4157102" y="1176729"/>
                  <a:pt x="4148763" y="1162452"/>
                  <a:pt x="4140278" y="1148252"/>
                </a:cubicBezTo>
                <a:cubicBezTo>
                  <a:pt x="4139467" y="1146885"/>
                  <a:pt x="4142470" y="1144550"/>
                  <a:pt x="4146917" y="1142360"/>
                </a:cubicBezTo>
                <a:cubicBezTo>
                  <a:pt x="4147183" y="1142037"/>
                  <a:pt x="4147362" y="1141748"/>
                  <a:pt x="4147673" y="1141414"/>
                </a:cubicBezTo>
                <a:cubicBezTo>
                  <a:pt x="4158837" y="1129617"/>
                  <a:pt x="4170589" y="1118342"/>
                  <a:pt x="4181263" y="1106078"/>
                </a:cubicBezTo>
                <a:cubicBezTo>
                  <a:pt x="4186868" y="1099640"/>
                  <a:pt x="4192739" y="1093057"/>
                  <a:pt x="4196908" y="1085541"/>
                </a:cubicBezTo>
                <a:cubicBezTo>
                  <a:pt x="4199144" y="1081515"/>
                  <a:pt x="4199243" y="1076090"/>
                  <a:pt x="4202479" y="1076923"/>
                </a:cubicBezTo>
                <a:cubicBezTo>
                  <a:pt x="4177061" y="1070441"/>
                  <a:pt x="4144482" y="1078324"/>
                  <a:pt x="4118808" y="1081272"/>
                </a:cubicBezTo>
                <a:cubicBezTo>
                  <a:pt x="4106965" y="1082628"/>
                  <a:pt x="4104175" y="1077335"/>
                  <a:pt x="4106621" y="1071831"/>
                </a:cubicBezTo>
                <a:cubicBezTo>
                  <a:pt x="4101073" y="1057754"/>
                  <a:pt x="4095991" y="1043477"/>
                  <a:pt x="4089776" y="1029667"/>
                </a:cubicBezTo>
                <a:cubicBezTo>
                  <a:pt x="4086629" y="1022696"/>
                  <a:pt x="4083294" y="1015624"/>
                  <a:pt x="4079245" y="1009063"/>
                </a:cubicBezTo>
                <a:close/>
                <a:moveTo>
                  <a:pt x="3249839" y="987016"/>
                </a:moveTo>
                <a:cubicBezTo>
                  <a:pt x="3253867" y="987620"/>
                  <a:pt x="3257375" y="989343"/>
                  <a:pt x="3257709" y="993352"/>
                </a:cubicBezTo>
                <a:cubicBezTo>
                  <a:pt x="3260523" y="1027099"/>
                  <a:pt x="3241264" y="1059455"/>
                  <a:pt x="3204982" y="1062535"/>
                </a:cubicBezTo>
                <a:cubicBezTo>
                  <a:pt x="3171959" y="1065327"/>
                  <a:pt x="3152566" y="1041342"/>
                  <a:pt x="3155357" y="1009586"/>
                </a:cubicBezTo>
                <a:cubicBezTo>
                  <a:pt x="3155769" y="1004994"/>
                  <a:pt x="3159795" y="1001402"/>
                  <a:pt x="3164854" y="999234"/>
                </a:cubicBezTo>
                <a:cubicBezTo>
                  <a:pt x="3168556" y="993819"/>
                  <a:pt x="3176873" y="989049"/>
                  <a:pt x="3184379" y="990117"/>
                </a:cubicBezTo>
                <a:cubicBezTo>
                  <a:pt x="3202625" y="992707"/>
                  <a:pt x="3220838" y="990884"/>
                  <a:pt x="3238851" y="987392"/>
                </a:cubicBezTo>
                <a:cubicBezTo>
                  <a:pt x="3241264" y="986925"/>
                  <a:pt x="3245811" y="986411"/>
                  <a:pt x="3249839" y="987016"/>
                </a:cubicBezTo>
                <a:close/>
                <a:moveTo>
                  <a:pt x="4077655" y="984991"/>
                </a:moveTo>
                <a:cubicBezTo>
                  <a:pt x="4097114" y="979654"/>
                  <a:pt x="4106444" y="989793"/>
                  <a:pt x="4114939" y="1006272"/>
                </a:cubicBezTo>
                <a:cubicBezTo>
                  <a:pt x="4123812" y="1023485"/>
                  <a:pt x="4130427" y="1041620"/>
                  <a:pt x="4137443" y="1059611"/>
                </a:cubicBezTo>
                <a:cubicBezTo>
                  <a:pt x="4154277" y="1057810"/>
                  <a:pt x="4171134" y="1056208"/>
                  <a:pt x="4188069" y="1055630"/>
                </a:cubicBezTo>
                <a:cubicBezTo>
                  <a:pt x="4200221" y="1055208"/>
                  <a:pt x="4221682" y="1052628"/>
                  <a:pt x="4230821" y="1063080"/>
                </a:cubicBezTo>
                <a:cubicBezTo>
                  <a:pt x="4247690" y="1082383"/>
                  <a:pt x="4192149" y="1130551"/>
                  <a:pt x="4176349" y="1146006"/>
                </a:cubicBezTo>
                <a:cubicBezTo>
                  <a:pt x="4187713" y="1164910"/>
                  <a:pt x="4199265" y="1184045"/>
                  <a:pt x="4207983" y="1204271"/>
                </a:cubicBezTo>
                <a:cubicBezTo>
                  <a:pt x="4215589" y="1221916"/>
                  <a:pt x="4215933" y="1231168"/>
                  <a:pt x="4195474" y="1236794"/>
                </a:cubicBezTo>
                <a:cubicBezTo>
                  <a:pt x="4160693" y="1246346"/>
                  <a:pt x="4123210" y="1225263"/>
                  <a:pt x="4090276" y="1211698"/>
                </a:cubicBezTo>
                <a:cubicBezTo>
                  <a:pt x="4081725" y="1216736"/>
                  <a:pt x="4072207" y="1220983"/>
                  <a:pt x="4065647" y="1224675"/>
                </a:cubicBezTo>
                <a:cubicBezTo>
                  <a:pt x="4044787" y="1236372"/>
                  <a:pt x="4022482" y="1249437"/>
                  <a:pt x="3998977" y="1255008"/>
                </a:cubicBezTo>
                <a:cubicBezTo>
                  <a:pt x="3984912" y="1258343"/>
                  <a:pt x="3964586" y="1263113"/>
                  <a:pt x="3968454" y="1242331"/>
                </a:cubicBezTo>
                <a:cubicBezTo>
                  <a:pt x="3973626" y="1214567"/>
                  <a:pt x="3985490" y="1187814"/>
                  <a:pt x="3996019" y="1161752"/>
                </a:cubicBezTo>
                <a:cubicBezTo>
                  <a:pt x="3996019" y="1161740"/>
                  <a:pt x="3996031" y="1161730"/>
                  <a:pt x="3996042" y="1161718"/>
                </a:cubicBezTo>
                <a:cubicBezTo>
                  <a:pt x="3984367" y="1152901"/>
                  <a:pt x="3908812" y="1103665"/>
                  <a:pt x="3934897" y="1088221"/>
                </a:cubicBezTo>
                <a:cubicBezTo>
                  <a:pt x="3960649" y="1072976"/>
                  <a:pt x="3995941" y="1072064"/>
                  <a:pt x="4027231" y="1071419"/>
                </a:cubicBezTo>
                <a:cubicBezTo>
                  <a:pt x="4033268" y="1053073"/>
                  <a:pt x="4039473" y="1034693"/>
                  <a:pt x="4047222" y="1017014"/>
                </a:cubicBezTo>
                <a:cubicBezTo>
                  <a:pt x="4054239" y="1001035"/>
                  <a:pt x="4059977" y="989849"/>
                  <a:pt x="4077655" y="984991"/>
                </a:cubicBezTo>
                <a:close/>
                <a:moveTo>
                  <a:pt x="3227542" y="851061"/>
                </a:moveTo>
                <a:cubicBezTo>
                  <a:pt x="3250837" y="851528"/>
                  <a:pt x="3270596" y="862291"/>
                  <a:pt x="3278724" y="884863"/>
                </a:cubicBezTo>
                <a:cubicBezTo>
                  <a:pt x="3281071" y="891367"/>
                  <a:pt x="3249292" y="901208"/>
                  <a:pt x="3246512" y="893491"/>
                </a:cubicBezTo>
                <a:cubicBezTo>
                  <a:pt x="3240096" y="875700"/>
                  <a:pt x="3225731" y="864681"/>
                  <a:pt x="3206684" y="864293"/>
                </a:cubicBezTo>
                <a:cubicBezTo>
                  <a:pt x="3200446" y="864170"/>
                  <a:pt x="3199667" y="860401"/>
                  <a:pt x="3204760" y="857165"/>
                </a:cubicBezTo>
                <a:cubicBezTo>
                  <a:pt x="3211287" y="853029"/>
                  <a:pt x="3219860" y="850905"/>
                  <a:pt x="3227542" y="851061"/>
                </a:cubicBezTo>
                <a:close/>
                <a:moveTo>
                  <a:pt x="3126059" y="840509"/>
                </a:moveTo>
                <a:cubicBezTo>
                  <a:pt x="3132018" y="840775"/>
                  <a:pt x="3133441" y="844534"/>
                  <a:pt x="3127993" y="847736"/>
                </a:cubicBezTo>
                <a:cubicBezTo>
                  <a:pt x="3112282" y="856976"/>
                  <a:pt x="3090055" y="869574"/>
                  <a:pt x="3085452" y="889033"/>
                </a:cubicBezTo>
                <a:cubicBezTo>
                  <a:pt x="3081349" y="906345"/>
                  <a:pt x="3091356" y="920611"/>
                  <a:pt x="3102798" y="932642"/>
                </a:cubicBezTo>
                <a:cubicBezTo>
                  <a:pt x="3107968" y="938079"/>
                  <a:pt x="3078224" y="949754"/>
                  <a:pt x="3072464" y="943694"/>
                </a:cubicBezTo>
                <a:cubicBezTo>
                  <a:pt x="3059433" y="930006"/>
                  <a:pt x="3045701" y="910726"/>
                  <a:pt x="3054919" y="891078"/>
                </a:cubicBezTo>
                <a:cubicBezTo>
                  <a:pt x="3064492" y="870675"/>
                  <a:pt x="3084462" y="857688"/>
                  <a:pt x="3103276" y="846613"/>
                </a:cubicBezTo>
                <a:cubicBezTo>
                  <a:pt x="3109947" y="842688"/>
                  <a:pt x="3118265" y="840153"/>
                  <a:pt x="3126059" y="840509"/>
                </a:cubicBezTo>
                <a:close/>
                <a:moveTo>
                  <a:pt x="1426378" y="792152"/>
                </a:moveTo>
                <a:cubicBezTo>
                  <a:pt x="1380022" y="808186"/>
                  <a:pt x="1253065" y="858233"/>
                  <a:pt x="1288012" y="918621"/>
                </a:cubicBezTo>
                <a:cubicBezTo>
                  <a:pt x="1315431" y="965999"/>
                  <a:pt x="1413324" y="938323"/>
                  <a:pt x="1453020" y="923324"/>
                </a:cubicBezTo>
                <a:cubicBezTo>
                  <a:pt x="1454821" y="922646"/>
                  <a:pt x="1456744" y="922201"/>
                  <a:pt x="1458668" y="921934"/>
                </a:cubicBezTo>
                <a:cubicBezTo>
                  <a:pt x="1446270" y="879170"/>
                  <a:pt x="1435618" y="835872"/>
                  <a:pt x="1426378" y="792152"/>
                </a:cubicBezTo>
                <a:close/>
                <a:moveTo>
                  <a:pt x="3237427" y="782211"/>
                </a:moveTo>
                <a:cubicBezTo>
                  <a:pt x="3256063" y="786392"/>
                  <a:pt x="3272520" y="795665"/>
                  <a:pt x="3289399" y="804227"/>
                </a:cubicBezTo>
                <a:cubicBezTo>
                  <a:pt x="3296292" y="807729"/>
                  <a:pt x="3291189" y="814457"/>
                  <a:pt x="3286697" y="817270"/>
                </a:cubicBezTo>
                <a:cubicBezTo>
                  <a:pt x="3280559" y="821094"/>
                  <a:pt x="3270707" y="823641"/>
                  <a:pt x="3263846" y="820161"/>
                </a:cubicBezTo>
                <a:cubicBezTo>
                  <a:pt x="3248892" y="812577"/>
                  <a:pt x="3234326" y="803893"/>
                  <a:pt x="3217825" y="800191"/>
                </a:cubicBezTo>
                <a:cubicBezTo>
                  <a:pt x="3211120" y="798689"/>
                  <a:pt x="3209574" y="792952"/>
                  <a:pt x="3214644" y="788315"/>
                </a:cubicBezTo>
                <a:cubicBezTo>
                  <a:pt x="3220338" y="783090"/>
                  <a:pt x="3229878" y="780520"/>
                  <a:pt x="3237427" y="782211"/>
                </a:cubicBezTo>
                <a:close/>
                <a:moveTo>
                  <a:pt x="1579293" y="728900"/>
                </a:moveTo>
                <a:cubicBezTo>
                  <a:pt x="1582456" y="728899"/>
                  <a:pt x="1584670" y="729493"/>
                  <a:pt x="1584914" y="730885"/>
                </a:cubicBezTo>
                <a:cubicBezTo>
                  <a:pt x="1592954" y="776107"/>
                  <a:pt x="1607219" y="819816"/>
                  <a:pt x="1619918" y="863870"/>
                </a:cubicBezTo>
                <a:cubicBezTo>
                  <a:pt x="1621652" y="869852"/>
                  <a:pt x="1589519" y="878791"/>
                  <a:pt x="1587706" y="872498"/>
                </a:cubicBezTo>
                <a:cubicBezTo>
                  <a:pt x="1575007" y="828444"/>
                  <a:pt x="1560730" y="784735"/>
                  <a:pt x="1552702" y="739513"/>
                </a:cubicBezTo>
                <a:cubicBezTo>
                  <a:pt x="1552079" y="736017"/>
                  <a:pt x="1559888" y="732467"/>
                  <a:pt x="1567974" y="730488"/>
                </a:cubicBezTo>
                <a:cubicBezTo>
                  <a:pt x="1572018" y="729499"/>
                  <a:pt x="1576130" y="728902"/>
                  <a:pt x="1579293" y="728900"/>
                </a:cubicBezTo>
                <a:close/>
                <a:moveTo>
                  <a:pt x="1410511" y="709336"/>
                </a:moveTo>
                <a:cubicBezTo>
                  <a:pt x="1344030" y="728773"/>
                  <a:pt x="1276637" y="756058"/>
                  <a:pt x="1219929" y="795054"/>
                </a:cubicBezTo>
                <a:cubicBezTo>
                  <a:pt x="1164990" y="832836"/>
                  <a:pt x="1098786" y="909025"/>
                  <a:pt x="1154259" y="976730"/>
                </a:cubicBezTo>
                <a:cubicBezTo>
                  <a:pt x="1224610" y="1062580"/>
                  <a:pt x="1388551" y="1038295"/>
                  <a:pt x="1486643" y="1008574"/>
                </a:cubicBezTo>
                <a:cubicBezTo>
                  <a:pt x="1477859" y="984057"/>
                  <a:pt x="1469765" y="959338"/>
                  <a:pt x="1462316" y="934409"/>
                </a:cubicBezTo>
                <a:cubicBezTo>
                  <a:pt x="1410567" y="953624"/>
                  <a:pt x="1300087" y="984401"/>
                  <a:pt x="1259413" y="933286"/>
                </a:cubicBezTo>
                <a:cubicBezTo>
                  <a:pt x="1234273" y="901697"/>
                  <a:pt x="1269510" y="861135"/>
                  <a:pt x="1294094" y="843266"/>
                </a:cubicBezTo>
                <a:cubicBezTo>
                  <a:pt x="1332366" y="815435"/>
                  <a:pt x="1376053" y="794798"/>
                  <a:pt x="1420874" y="779842"/>
                </a:cubicBezTo>
                <a:cubicBezTo>
                  <a:pt x="1421786" y="779542"/>
                  <a:pt x="1422732" y="779298"/>
                  <a:pt x="1423688" y="779109"/>
                </a:cubicBezTo>
                <a:cubicBezTo>
                  <a:pt x="1418940" y="755948"/>
                  <a:pt x="1414581" y="732687"/>
                  <a:pt x="1410511" y="709336"/>
                </a:cubicBezTo>
                <a:close/>
                <a:moveTo>
                  <a:pt x="3171659" y="680204"/>
                </a:moveTo>
                <a:cubicBezTo>
                  <a:pt x="3158004" y="682006"/>
                  <a:pt x="3144205" y="683707"/>
                  <a:pt x="3130328" y="685063"/>
                </a:cubicBezTo>
                <a:cubicBezTo>
                  <a:pt x="3123757" y="695460"/>
                  <a:pt x="3116285" y="706635"/>
                  <a:pt x="3108257" y="718499"/>
                </a:cubicBezTo>
                <a:cubicBezTo>
                  <a:pt x="3108702" y="718199"/>
                  <a:pt x="3109124" y="717921"/>
                  <a:pt x="3109469" y="717732"/>
                </a:cubicBezTo>
                <a:cubicBezTo>
                  <a:pt x="3116119" y="714140"/>
                  <a:pt x="3124713" y="712149"/>
                  <a:pt x="3132141" y="714173"/>
                </a:cubicBezTo>
                <a:cubicBezTo>
                  <a:pt x="3147307" y="718321"/>
                  <a:pt x="3155880" y="730185"/>
                  <a:pt x="3159716" y="744884"/>
                </a:cubicBezTo>
                <a:cubicBezTo>
                  <a:pt x="3162173" y="754279"/>
                  <a:pt x="3129929" y="762830"/>
                  <a:pt x="3127504" y="753512"/>
                </a:cubicBezTo>
                <a:cubicBezTo>
                  <a:pt x="3124379" y="741570"/>
                  <a:pt x="3118587" y="731641"/>
                  <a:pt x="3106089" y="728227"/>
                </a:cubicBezTo>
                <a:cubicBezTo>
                  <a:pt x="3104310" y="727738"/>
                  <a:pt x="3103432" y="726971"/>
                  <a:pt x="3103109" y="726082"/>
                </a:cubicBezTo>
                <a:cubicBezTo>
                  <a:pt x="3094002" y="739503"/>
                  <a:pt x="3084374" y="753668"/>
                  <a:pt x="3074766" y="768413"/>
                </a:cubicBezTo>
                <a:cubicBezTo>
                  <a:pt x="3077634" y="767712"/>
                  <a:pt x="3080548" y="767278"/>
                  <a:pt x="3083195" y="767334"/>
                </a:cubicBezTo>
                <a:cubicBezTo>
                  <a:pt x="3099361" y="767678"/>
                  <a:pt x="3112249" y="774806"/>
                  <a:pt x="3117731" y="790372"/>
                </a:cubicBezTo>
                <a:cubicBezTo>
                  <a:pt x="3120154" y="797255"/>
                  <a:pt x="3108635" y="802358"/>
                  <a:pt x="3104010" y="803593"/>
                </a:cubicBezTo>
                <a:cubicBezTo>
                  <a:pt x="3098483" y="805072"/>
                  <a:pt x="3087964" y="805962"/>
                  <a:pt x="3085519" y="799001"/>
                </a:cubicBezTo>
                <a:cubicBezTo>
                  <a:pt x="3084195" y="795254"/>
                  <a:pt x="3082504" y="791919"/>
                  <a:pt x="3079369" y="789317"/>
                </a:cubicBezTo>
                <a:cubicBezTo>
                  <a:pt x="3076857" y="787236"/>
                  <a:pt x="3074644" y="787125"/>
                  <a:pt x="3071053" y="787048"/>
                </a:cubicBezTo>
                <a:cubicBezTo>
                  <a:pt x="3068729" y="787003"/>
                  <a:pt x="3066138" y="786258"/>
                  <a:pt x="3064126" y="784990"/>
                </a:cubicBezTo>
                <a:cubicBezTo>
                  <a:pt x="3015834" y="861657"/>
                  <a:pt x="2973460" y="950565"/>
                  <a:pt x="3009909" y="1024419"/>
                </a:cubicBezTo>
                <a:cubicBezTo>
                  <a:pt x="3029366" y="1063814"/>
                  <a:pt x="3071808" y="1074722"/>
                  <a:pt x="3093713" y="1109847"/>
                </a:cubicBezTo>
                <a:cubicBezTo>
                  <a:pt x="3119643" y="1151400"/>
                  <a:pt x="3112382" y="1200779"/>
                  <a:pt x="3099806" y="1245734"/>
                </a:cubicBezTo>
                <a:cubicBezTo>
                  <a:pt x="3100507" y="1246980"/>
                  <a:pt x="3100385" y="1248480"/>
                  <a:pt x="3099273" y="1250182"/>
                </a:cubicBezTo>
                <a:cubicBezTo>
                  <a:pt x="3100418" y="1251015"/>
                  <a:pt x="3101374" y="1252050"/>
                  <a:pt x="3102086" y="1253350"/>
                </a:cubicBezTo>
                <a:cubicBezTo>
                  <a:pt x="3175650" y="1237551"/>
                  <a:pt x="3250805" y="1229055"/>
                  <a:pt x="3323756" y="1210564"/>
                </a:cubicBezTo>
                <a:cubicBezTo>
                  <a:pt x="3325380" y="1173526"/>
                  <a:pt x="3333941" y="1137734"/>
                  <a:pt x="3352433" y="1105199"/>
                </a:cubicBezTo>
                <a:cubicBezTo>
                  <a:pt x="3353845" y="1102709"/>
                  <a:pt x="3356803" y="1100729"/>
                  <a:pt x="3360339" y="1099296"/>
                </a:cubicBezTo>
                <a:cubicBezTo>
                  <a:pt x="3354401" y="1092568"/>
                  <a:pt x="3368778" y="1079770"/>
                  <a:pt x="3380442" y="1081427"/>
                </a:cubicBezTo>
                <a:cubicBezTo>
                  <a:pt x="3440830" y="1090000"/>
                  <a:pt x="3462957" y="972115"/>
                  <a:pt x="3389749" y="969891"/>
                </a:cubicBezTo>
                <a:cubicBezTo>
                  <a:pt x="3381487" y="969646"/>
                  <a:pt x="3379119" y="966444"/>
                  <a:pt x="3380119" y="962596"/>
                </a:cubicBezTo>
                <a:cubicBezTo>
                  <a:pt x="3379797" y="962541"/>
                  <a:pt x="3379442" y="962530"/>
                  <a:pt x="3379130" y="962441"/>
                </a:cubicBezTo>
                <a:cubicBezTo>
                  <a:pt x="3302685" y="941714"/>
                  <a:pt x="3307300" y="824852"/>
                  <a:pt x="3337055" y="762675"/>
                </a:cubicBezTo>
                <a:cubicBezTo>
                  <a:pt x="3292679" y="760574"/>
                  <a:pt x="3245189" y="752745"/>
                  <a:pt x="3205004" y="736667"/>
                </a:cubicBezTo>
                <a:cubicBezTo>
                  <a:pt x="3191273" y="731163"/>
                  <a:pt x="3164975" y="721367"/>
                  <a:pt x="3163341" y="703421"/>
                </a:cubicBezTo>
                <a:cubicBezTo>
                  <a:pt x="3162530" y="694526"/>
                  <a:pt x="3166143" y="686876"/>
                  <a:pt x="3171659" y="680204"/>
                </a:cubicBezTo>
                <a:close/>
                <a:moveTo>
                  <a:pt x="2135523" y="560018"/>
                </a:moveTo>
                <a:cubicBezTo>
                  <a:pt x="2135511" y="560040"/>
                  <a:pt x="2135501" y="560062"/>
                  <a:pt x="2135489" y="560084"/>
                </a:cubicBezTo>
                <a:cubicBezTo>
                  <a:pt x="2117232" y="623118"/>
                  <a:pt x="2122802" y="695993"/>
                  <a:pt x="2123047" y="760963"/>
                </a:cubicBezTo>
                <a:cubicBezTo>
                  <a:pt x="2123047" y="762397"/>
                  <a:pt x="2122591" y="763742"/>
                  <a:pt x="2121857" y="765010"/>
                </a:cubicBezTo>
                <a:cubicBezTo>
                  <a:pt x="2123102" y="767834"/>
                  <a:pt x="2120989" y="771325"/>
                  <a:pt x="2112895" y="774394"/>
                </a:cubicBezTo>
                <a:cubicBezTo>
                  <a:pt x="2091413" y="782523"/>
                  <a:pt x="1920879" y="840819"/>
                  <a:pt x="1928718" y="863558"/>
                </a:cubicBezTo>
                <a:cubicBezTo>
                  <a:pt x="1938480" y="891923"/>
                  <a:pt x="1988594" y="906300"/>
                  <a:pt x="2013567" y="915741"/>
                </a:cubicBezTo>
                <a:cubicBezTo>
                  <a:pt x="2047092" y="928405"/>
                  <a:pt x="2081272" y="939024"/>
                  <a:pt x="2115074" y="950877"/>
                </a:cubicBezTo>
                <a:cubicBezTo>
                  <a:pt x="2118555" y="952101"/>
                  <a:pt x="2119122" y="953968"/>
                  <a:pt x="2117944" y="956014"/>
                </a:cubicBezTo>
                <a:cubicBezTo>
                  <a:pt x="2119689" y="957215"/>
                  <a:pt x="2120689" y="959016"/>
                  <a:pt x="2120534" y="961495"/>
                </a:cubicBezTo>
                <a:cubicBezTo>
                  <a:pt x="2117432" y="1010375"/>
                  <a:pt x="2114018" y="1059667"/>
                  <a:pt x="2115531" y="1108668"/>
                </a:cubicBezTo>
                <a:cubicBezTo>
                  <a:pt x="2116097" y="1126992"/>
                  <a:pt x="2114696" y="1150343"/>
                  <a:pt x="2122325" y="1167544"/>
                </a:cubicBezTo>
                <a:cubicBezTo>
                  <a:pt x="2125203" y="1174049"/>
                  <a:pt x="2121512" y="1172470"/>
                  <a:pt x="2131086" y="1165799"/>
                </a:cubicBezTo>
                <a:cubicBezTo>
                  <a:pt x="2137280" y="1161484"/>
                  <a:pt x="2143261" y="1156904"/>
                  <a:pt x="2148977" y="1151977"/>
                </a:cubicBezTo>
                <a:cubicBezTo>
                  <a:pt x="2182201" y="1123412"/>
                  <a:pt x="2212467" y="1091268"/>
                  <a:pt x="2241287" y="1058309"/>
                </a:cubicBezTo>
                <a:cubicBezTo>
                  <a:pt x="2253752" y="1044055"/>
                  <a:pt x="2285008" y="1016558"/>
                  <a:pt x="2289200" y="1000179"/>
                </a:cubicBezTo>
                <a:cubicBezTo>
                  <a:pt x="2290501" y="995108"/>
                  <a:pt x="2298062" y="991373"/>
                  <a:pt x="2305556" y="989928"/>
                </a:cubicBezTo>
                <a:cubicBezTo>
                  <a:pt x="2308313" y="988815"/>
                  <a:pt x="2311083" y="988137"/>
                  <a:pt x="2313462" y="988181"/>
                </a:cubicBezTo>
                <a:cubicBezTo>
                  <a:pt x="2381633" y="989349"/>
                  <a:pt x="2468129" y="1011887"/>
                  <a:pt x="2533910" y="989739"/>
                </a:cubicBezTo>
                <a:cubicBezTo>
                  <a:pt x="2553568" y="983122"/>
                  <a:pt x="2481917" y="915207"/>
                  <a:pt x="2475401" y="909080"/>
                </a:cubicBezTo>
                <a:cubicBezTo>
                  <a:pt x="2447925" y="883295"/>
                  <a:pt x="2419661" y="858422"/>
                  <a:pt x="2391096" y="833848"/>
                </a:cubicBezTo>
                <a:cubicBezTo>
                  <a:pt x="2385803" y="829289"/>
                  <a:pt x="2394409" y="823029"/>
                  <a:pt x="2404049" y="820294"/>
                </a:cubicBezTo>
                <a:cubicBezTo>
                  <a:pt x="2419360" y="787916"/>
                  <a:pt x="2435961" y="756114"/>
                  <a:pt x="2449493" y="722935"/>
                </a:cubicBezTo>
                <a:cubicBezTo>
                  <a:pt x="2451851" y="717164"/>
                  <a:pt x="2484452" y="630258"/>
                  <a:pt x="2466149" y="631125"/>
                </a:cubicBezTo>
                <a:cubicBezTo>
                  <a:pt x="2432592" y="632725"/>
                  <a:pt x="2396099" y="652529"/>
                  <a:pt x="2365755" y="665549"/>
                </a:cubicBezTo>
                <a:cubicBezTo>
                  <a:pt x="2341638" y="675902"/>
                  <a:pt x="2317732" y="686731"/>
                  <a:pt x="2293904" y="697750"/>
                </a:cubicBezTo>
                <a:cubicBezTo>
                  <a:pt x="2292179" y="698762"/>
                  <a:pt x="2290223" y="699651"/>
                  <a:pt x="2288154" y="700386"/>
                </a:cubicBezTo>
                <a:lnTo>
                  <a:pt x="2283084" y="702709"/>
                </a:lnTo>
                <a:cubicBezTo>
                  <a:pt x="2270742" y="708446"/>
                  <a:pt x="2255376" y="701497"/>
                  <a:pt x="2263904" y="693447"/>
                </a:cubicBezTo>
                <a:cubicBezTo>
                  <a:pt x="2241822" y="667017"/>
                  <a:pt x="2220618" y="639786"/>
                  <a:pt x="2197279" y="614424"/>
                </a:cubicBezTo>
                <a:cubicBezTo>
                  <a:pt x="2184268" y="600280"/>
                  <a:pt x="2171082" y="585691"/>
                  <a:pt x="2155938" y="573739"/>
                </a:cubicBezTo>
                <a:cubicBezTo>
                  <a:pt x="2149621" y="568758"/>
                  <a:pt x="2143017" y="563253"/>
                  <a:pt x="2135523" y="560018"/>
                </a:cubicBezTo>
                <a:close/>
                <a:moveTo>
                  <a:pt x="2143027" y="539381"/>
                </a:moveTo>
                <a:cubicBezTo>
                  <a:pt x="2164487" y="541551"/>
                  <a:pt x="2184149" y="558347"/>
                  <a:pt x="2199302" y="573016"/>
                </a:cubicBezTo>
                <a:cubicBezTo>
                  <a:pt x="2233215" y="605862"/>
                  <a:pt x="2262203" y="642967"/>
                  <a:pt x="2292413" y="679104"/>
                </a:cubicBezTo>
                <a:cubicBezTo>
                  <a:pt x="2329796" y="661790"/>
                  <a:pt x="2367467" y="644801"/>
                  <a:pt x="2406206" y="630913"/>
                </a:cubicBezTo>
                <a:cubicBezTo>
                  <a:pt x="2426009" y="623808"/>
                  <a:pt x="2470520" y="602148"/>
                  <a:pt x="2492001" y="615158"/>
                </a:cubicBezTo>
                <a:cubicBezTo>
                  <a:pt x="2518188" y="631025"/>
                  <a:pt x="2496894" y="680394"/>
                  <a:pt x="2488989" y="700708"/>
                </a:cubicBezTo>
                <a:cubicBezTo>
                  <a:pt x="2472210" y="743872"/>
                  <a:pt x="2450894" y="784847"/>
                  <a:pt x="2431324" y="826765"/>
                </a:cubicBezTo>
                <a:cubicBezTo>
                  <a:pt x="2431024" y="827410"/>
                  <a:pt x="2430579" y="828022"/>
                  <a:pt x="2430046" y="828622"/>
                </a:cubicBezTo>
                <a:cubicBezTo>
                  <a:pt x="2471231" y="861846"/>
                  <a:pt x="2604593" y="966621"/>
                  <a:pt x="2561095" y="995676"/>
                </a:cubicBezTo>
                <a:cubicBezTo>
                  <a:pt x="2529629" y="1016691"/>
                  <a:pt x="2482762" y="1014178"/>
                  <a:pt x="2446746" y="1013444"/>
                </a:cubicBezTo>
                <a:cubicBezTo>
                  <a:pt x="2403505" y="1012555"/>
                  <a:pt x="2360385" y="1008618"/>
                  <a:pt x="2317187" y="1007139"/>
                </a:cubicBezTo>
                <a:cubicBezTo>
                  <a:pt x="2303900" y="1033348"/>
                  <a:pt x="2269419" y="1061590"/>
                  <a:pt x="2252462" y="1080159"/>
                </a:cubicBezTo>
                <a:cubicBezTo>
                  <a:pt x="2219427" y="1116330"/>
                  <a:pt x="2183168" y="1160661"/>
                  <a:pt x="2138403" y="1182833"/>
                </a:cubicBezTo>
                <a:cubicBezTo>
                  <a:pt x="2101042" y="1201346"/>
                  <a:pt x="2087143" y="1181199"/>
                  <a:pt x="2084619" y="1144139"/>
                </a:cubicBezTo>
                <a:cubicBezTo>
                  <a:pt x="2080583" y="1084929"/>
                  <a:pt x="2084530" y="1025242"/>
                  <a:pt x="2088288" y="966110"/>
                </a:cubicBezTo>
                <a:cubicBezTo>
                  <a:pt x="2043511" y="950477"/>
                  <a:pt x="1997312" y="937645"/>
                  <a:pt x="1954314" y="917375"/>
                </a:cubicBezTo>
                <a:cubicBezTo>
                  <a:pt x="1936601" y="909025"/>
                  <a:pt x="1890590" y="890512"/>
                  <a:pt x="1896672" y="863637"/>
                </a:cubicBezTo>
                <a:cubicBezTo>
                  <a:pt x="1902399" y="838385"/>
                  <a:pt x="1956438" y="820372"/>
                  <a:pt x="1976207" y="811443"/>
                </a:cubicBezTo>
                <a:cubicBezTo>
                  <a:pt x="2013846" y="794442"/>
                  <a:pt x="2052252" y="779276"/>
                  <a:pt x="2090835" y="764587"/>
                </a:cubicBezTo>
                <a:cubicBezTo>
                  <a:pt x="2090657" y="718921"/>
                  <a:pt x="2090523" y="673066"/>
                  <a:pt x="2094003" y="627511"/>
                </a:cubicBezTo>
                <a:cubicBezTo>
                  <a:pt x="2095838" y="603582"/>
                  <a:pt x="2093315" y="554425"/>
                  <a:pt x="2121067" y="542706"/>
                </a:cubicBezTo>
                <a:cubicBezTo>
                  <a:pt x="2128520" y="539559"/>
                  <a:pt x="2135873" y="538657"/>
                  <a:pt x="2143027" y="539381"/>
                </a:cubicBezTo>
                <a:close/>
                <a:moveTo>
                  <a:pt x="2865848" y="282381"/>
                </a:moveTo>
                <a:cubicBezTo>
                  <a:pt x="2828664" y="285242"/>
                  <a:pt x="2788643" y="298179"/>
                  <a:pt x="2765244" y="306135"/>
                </a:cubicBezTo>
                <a:cubicBezTo>
                  <a:pt x="2761930" y="307268"/>
                  <a:pt x="2758194" y="307658"/>
                  <a:pt x="2754779" y="307502"/>
                </a:cubicBezTo>
                <a:cubicBezTo>
                  <a:pt x="2775673" y="348088"/>
                  <a:pt x="2795164" y="389073"/>
                  <a:pt x="2813300" y="430491"/>
                </a:cubicBezTo>
                <a:cubicBezTo>
                  <a:pt x="2814868" y="429701"/>
                  <a:pt x="2816625" y="428957"/>
                  <a:pt x="2818759" y="428323"/>
                </a:cubicBezTo>
                <a:cubicBezTo>
                  <a:pt x="2853774" y="417860"/>
                  <a:pt x="2969091" y="371826"/>
                  <a:pt x="2949431" y="319088"/>
                </a:cubicBezTo>
                <a:cubicBezTo>
                  <a:pt x="2937378" y="286737"/>
                  <a:pt x="2903031" y="279521"/>
                  <a:pt x="2865848" y="282381"/>
                </a:cubicBezTo>
                <a:close/>
                <a:moveTo>
                  <a:pt x="2674244" y="227100"/>
                </a:moveTo>
                <a:lnTo>
                  <a:pt x="2552546" y="251139"/>
                </a:lnTo>
                <a:cubicBezTo>
                  <a:pt x="2448505" y="272532"/>
                  <a:pt x="2344251" y="294193"/>
                  <a:pt x="2241432" y="320945"/>
                </a:cubicBezTo>
                <a:cubicBezTo>
                  <a:pt x="1958728" y="394521"/>
                  <a:pt x="1693103" y="522957"/>
                  <a:pt x="1435930" y="659800"/>
                </a:cubicBezTo>
                <a:cubicBezTo>
                  <a:pt x="1437363" y="668885"/>
                  <a:pt x="1438832" y="677969"/>
                  <a:pt x="1440355" y="687043"/>
                </a:cubicBezTo>
                <a:cubicBezTo>
                  <a:pt x="1443413" y="689311"/>
                  <a:pt x="1444058" y="692880"/>
                  <a:pt x="1441956" y="696339"/>
                </a:cubicBezTo>
                <a:cubicBezTo>
                  <a:pt x="1467085" y="843633"/>
                  <a:pt x="1503667" y="989527"/>
                  <a:pt x="1570504" y="1123935"/>
                </a:cubicBezTo>
                <a:cubicBezTo>
                  <a:pt x="1643813" y="1271364"/>
                  <a:pt x="1743452" y="1403370"/>
                  <a:pt x="1842334" y="1534353"/>
                </a:cubicBezTo>
                <a:cubicBezTo>
                  <a:pt x="1963343" y="1413332"/>
                  <a:pt x="2234360" y="1356169"/>
                  <a:pt x="2354369" y="1324091"/>
                </a:cubicBezTo>
                <a:cubicBezTo>
                  <a:pt x="2363465" y="1321656"/>
                  <a:pt x="2368835" y="1323224"/>
                  <a:pt x="2369981" y="1326036"/>
                </a:cubicBezTo>
                <a:cubicBezTo>
                  <a:pt x="2375296" y="1326114"/>
                  <a:pt x="2375652" y="1328004"/>
                  <a:pt x="2373593" y="1330417"/>
                </a:cubicBezTo>
                <a:lnTo>
                  <a:pt x="2375740" y="1329306"/>
                </a:lnTo>
                <a:cubicBezTo>
                  <a:pt x="2376630" y="1331930"/>
                  <a:pt x="2377630" y="1334565"/>
                  <a:pt x="2378542" y="1337199"/>
                </a:cubicBezTo>
                <a:cubicBezTo>
                  <a:pt x="2403338" y="1303276"/>
                  <a:pt x="2400569" y="1266304"/>
                  <a:pt x="2409442" y="1221472"/>
                </a:cubicBezTo>
                <a:cubicBezTo>
                  <a:pt x="2415246" y="1192184"/>
                  <a:pt x="2429924" y="1147119"/>
                  <a:pt x="2461636" y="1135511"/>
                </a:cubicBezTo>
                <a:cubicBezTo>
                  <a:pt x="2516876" y="1115285"/>
                  <a:pt x="2511138" y="1193407"/>
                  <a:pt x="2515018" y="1231835"/>
                </a:cubicBezTo>
                <a:cubicBezTo>
                  <a:pt x="2554035" y="1214490"/>
                  <a:pt x="2581566" y="1178096"/>
                  <a:pt x="2621350" y="1161440"/>
                </a:cubicBezTo>
                <a:cubicBezTo>
                  <a:pt x="2648025" y="1150287"/>
                  <a:pt x="2692258" y="1137311"/>
                  <a:pt x="2708757" y="1170225"/>
                </a:cubicBezTo>
                <a:cubicBezTo>
                  <a:pt x="2714951" y="1182566"/>
                  <a:pt x="2712927" y="1195464"/>
                  <a:pt x="2705967" y="1208251"/>
                </a:cubicBezTo>
                <a:cubicBezTo>
                  <a:pt x="2723769" y="1201091"/>
                  <a:pt x="2741615" y="1197855"/>
                  <a:pt x="2752990" y="1207340"/>
                </a:cubicBezTo>
                <a:cubicBezTo>
                  <a:pt x="2777052" y="1227376"/>
                  <a:pt x="2763542" y="1253595"/>
                  <a:pt x="2738902" y="1278369"/>
                </a:cubicBezTo>
                <a:cubicBezTo>
                  <a:pt x="2758861" y="1276133"/>
                  <a:pt x="2780565" y="1279158"/>
                  <a:pt x="2781054" y="1303932"/>
                </a:cubicBezTo>
                <a:cubicBezTo>
                  <a:pt x="2781521" y="1327704"/>
                  <a:pt x="2753668" y="1350564"/>
                  <a:pt x="2736266" y="1364619"/>
                </a:cubicBezTo>
                <a:cubicBezTo>
                  <a:pt x="2743672" y="1363418"/>
                  <a:pt x="2750967" y="1363174"/>
                  <a:pt x="2758005" y="1364241"/>
                </a:cubicBezTo>
                <a:cubicBezTo>
                  <a:pt x="2791250" y="1369312"/>
                  <a:pt x="2786859" y="1394674"/>
                  <a:pt x="2765065" y="1414978"/>
                </a:cubicBezTo>
                <a:cubicBezTo>
                  <a:pt x="2688676" y="1486141"/>
                  <a:pt x="2567022" y="1509701"/>
                  <a:pt x="2468185" y="1529182"/>
                </a:cubicBezTo>
                <a:cubicBezTo>
                  <a:pt x="2460224" y="1530750"/>
                  <a:pt x="2456943" y="1529738"/>
                  <a:pt x="2456555" y="1527703"/>
                </a:cubicBezTo>
                <a:cubicBezTo>
                  <a:pt x="2391084" y="1599634"/>
                  <a:pt x="2248849" y="1739779"/>
                  <a:pt x="2109749" y="1812564"/>
                </a:cubicBezTo>
                <a:cubicBezTo>
                  <a:pt x="2176141" y="1836281"/>
                  <a:pt x="2253541" y="1859844"/>
                  <a:pt x="2323202" y="1840618"/>
                </a:cubicBezTo>
                <a:cubicBezTo>
                  <a:pt x="2375229" y="1774537"/>
                  <a:pt x="2467284" y="1731918"/>
                  <a:pt x="2535256" y="1692389"/>
                </a:cubicBezTo>
                <a:cubicBezTo>
                  <a:pt x="2665516" y="1616656"/>
                  <a:pt x="2797344" y="1544060"/>
                  <a:pt x="2932808" y="1478557"/>
                </a:cubicBezTo>
                <a:cubicBezTo>
                  <a:pt x="2931774" y="1478024"/>
                  <a:pt x="2931284" y="1477290"/>
                  <a:pt x="2931729" y="1476289"/>
                </a:cubicBezTo>
                <a:cubicBezTo>
                  <a:pt x="2944939" y="1447179"/>
                  <a:pt x="2943416" y="1408619"/>
                  <a:pt x="2945273" y="1377384"/>
                </a:cubicBezTo>
                <a:cubicBezTo>
                  <a:pt x="2948030" y="1330862"/>
                  <a:pt x="2949642" y="1284262"/>
                  <a:pt x="2950099" y="1237662"/>
                </a:cubicBezTo>
                <a:cubicBezTo>
                  <a:pt x="2951111" y="1132464"/>
                  <a:pt x="2941604" y="1030235"/>
                  <a:pt x="2924802" y="926214"/>
                </a:cubicBezTo>
                <a:cubicBezTo>
                  <a:pt x="2884373" y="676023"/>
                  <a:pt x="2799902" y="446870"/>
                  <a:pt x="2674244" y="227100"/>
                </a:cubicBezTo>
                <a:close/>
                <a:moveTo>
                  <a:pt x="2972608" y="165079"/>
                </a:moveTo>
                <a:cubicBezTo>
                  <a:pt x="2910898" y="162103"/>
                  <a:pt x="2839797" y="178131"/>
                  <a:pt x="2781688" y="196311"/>
                </a:cubicBezTo>
                <a:cubicBezTo>
                  <a:pt x="2785925" y="208220"/>
                  <a:pt x="2762230" y="217949"/>
                  <a:pt x="2752746" y="210021"/>
                </a:cubicBezTo>
                <a:cubicBezTo>
                  <a:pt x="2754691" y="211789"/>
                  <a:pt x="2756737" y="212534"/>
                  <a:pt x="2758182" y="212779"/>
                </a:cubicBezTo>
                <a:cubicBezTo>
                  <a:pt x="2757093" y="212801"/>
                  <a:pt x="2755602" y="212901"/>
                  <a:pt x="2753079" y="213256"/>
                </a:cubicBezTo>
                <a:lnTo>
                  <a:pt x="2739168" y="215347"/>
                </a:lnTo>
                <a:cubicBezTo>
                  <a:pt x="2731530" y="216603"/>
                  <a:pt x="2723925" y="218038"/>
                  <a:pt x="2716296" y="219394"/>
                </a:cubicBezTo>
                <a:lnTo>
                  <a:pt x="2709848" y="221952"/>
                </a:lnTo>
                <a:cubicBezTo>
                  <a:pt x="2709437" y="222119"/>
                  <a:pt x="2709014" y="222219"/>
                  <a:pt x="2708602" y="222363"/>
                </a:cubicBezTo>
                <a:cubicBezTo>
                  <a:pt x="2722780" y="247270"/>
                  <a:pt x="2736411" y="272311"/>
                  <a:pt x="2749543" y="297495"/>
                </a:cubicBezTo>
                <a:cubicBezTo>
                  <a:pt x="2750644" y="297006"/>
                  <a:pt x="2751879" y="296505"/>
                  <a:pt x="2753334" y="296005"/>
                </a:cubicBezTo>
                <a:cubicBezTo>
                  <a:pt x="2798167" y="280749"/>
                  <a:pt x="2966099" y="228879"/>
                  <a:pt x="2981643" y="310448"/>
                </a:cubicBezTo>
                <a:cubicBezTo>
                  <a:pt x="2994819" y="379620"/>
                  <a:pt x="2872020" y="426321"/>
                  <a:pt x="2822206" y="441209"/>
                </a:cubicBezTo>
                <a:cubicBezTo>
                  <a:pt x="2820761" y="441644"/>
                  <a:pt x="2819582" y="441777"/>
                  <a:pt x="2818314" y="442010"/>
                </a:cubicBezTo>
                <a:cubicBezTo>
                  <a:pt x="2828544" y="465761"/>
                  <a:pt x="2838252" y="489678"/>
                  <a:pt x="2847558" y="513718"/>
                </a:cubicBezTo>
                <a:cubicBezTo>
                  <a:pt x="2939825" y="479626"/>
                  <a:pt x="3149709" y="367601"/>
                  <a:pt x="3107178" y="247871"/>
                </a:cubicBezTo>
                <a:cubicBezTo>
                  <a:pt x="3086636" y="190034"/>
                  <a:pt x="3034318" y="168055"/>
                  <a:pt x="2972608" y="165079"/>
                </a:cubicBezTo>
                <a:close/>
                <a:moveTo>
                  <a:pt x="2651072" y="26134"/>
                </a:moveTo>
                <a:cubicBezTo>
                  <a:pt x="2635049" y="28084"/>
                  <a:pt x="2617859" y="34244"/>
                  <a:pt x="2602893" y="37174"/>
                </a:cubicBezTo>
                <a:lnTo>
                  <a:pt x="2490256" y="59846"/>
                </a:lnTo>
                <a:cubicBezTo>
                  <a:pt x="2315941" y="96050"/>
                  <a:pt x="2144129" y="137090"/>
                  <a:pt x="1974384" y="191141"/>
                </a:cubicBezTo>
                <a:cubicBezTo>
                  <a:pt x="1778188" y="253608"/>
                  <a:pt x="1586671" y="328195"/>
                  <a:pt x="1400393" y="415970"/>
                </a:cubicBezTo>
                <a:lnTo>
                  <a:pt x="1316699" y="455999"/>
                </a:lnTo>
                <a:cubicBezTo>
                  <a:pt x="1305380" y="461525"/>
                  <a:pt x="1306180" y="458633"/>
                  <a:pt x="1309550" y="473121"/>
                </a:cubicBezTo>
                <a:cubicBezTo>
                  <a:pt x="1315031" y="496639"/>
                  <a:pt x="1322215" y="519745"/>
                  <a:pt x="1329887" y="542638"/>
                </a:cubicBezTo>
                <a:cubicBezTo>
                  <a:pt x="1339893" y="572493"/>
                  <a:pt x="1350334" y="602226"/>
                  <a:pt x="1361698" y="631591"/>
                </a:cubicBezTo>
                <a:cubicBezTo>
                  <a:pt x="1364578" y="639030"/>
                  <a:pt x="1368603" y="655564"/>
                  <a:pt x="1373562" y="666594"/>
                </a:cubicBezTo>
                <a:cubicBezTo>
                  <a:pt x="1660447" y="512383"/>
                  <a:pt x="1957650" y="365711"/>
                  <a:pt x="2275835" y="288856"/>
                </a:cubicBezTo>
                <a:cubicBezTo>
                  <a:pt x="2388983" y="261524"/>
                  <a:pt x="2502965" y="237386"/>
                  <a:pt x="2617169" y="214914"/>
                </a:cubicBezTo>
                <a:cubicBezTo>
                  <a:pt x="2632492" y="211900"/>
                  <a:pt x="2711081" y="187204"/>
                  <a:pt x="2753990" y="186582"/>
                </a:cubicBezTo>
                <a:cubicBezTo>
                  <a:pt x="2754069" y="186560"/>
                  <a:pt x="2754135" y="186526"/>
                  <a:pt x="2754213" y="186504"/>
                </a:cubicBezTo>
                <a:cubicBezTo>
                  <a:pt x="2746641" y="139670"/>
                  <a:pt x="2719999" y="77859"/>
                  <a:pt x="2692246" y="40355"/>
                </a:cubicBezTo>
                <a:cubicBezTo>
                  <a:pt x="2681950" y="26444"/>
                  <a:pt x="2667095" y="24184"/>
                  <a:pt x="2651072" y="26134"/>
                </a:cubicBezTo>
                <a:close/>
                <a:moveTo>
                  <a:pt x="2651432" y="1176"/>
                </a:moveTo>
                <a:cubicBezTo>
                  <a:pt x="2679365" y="-2438"/>
                  <a:pt x="2705550" y="1309"/>
                  <a:pt x="2721756" y="26177"/>
                </a:cubicBezTo>
                <a:cubicBezTo>
                  <a:pt x="2749432" y="68653"/>
                  <a:pt x="2777885" y="126450"/>
                  <a:pt x="2786269" y="177031"/>
                </a:cubicBezTo>
                <a:cubicBezTo>
                  <a:pt x="2843388" y="161408"/>
                  <a:pt x="2902441" y="151779"/>
                  <a:pt x="2960862" y="149333"/>
                </a:cubicBezTo>
                <a:cubicBezTo>
                  <a:pt x="3026031" y="146609"/>
                  <a:pt x="3110625" y="158195"/>
                  <a:pt x="3136011" y="229646"/>
                </a:cubicBezTo>
                <a:cubicBezTo>
                  <a:pt x="3186368" y="371403"/>
                  <a:pt x="2964620" y="490167"/>
                  <a:pt x="2854185" y="530808"/>
                </a:cubicBezTo>
                <a:cubicBezTo>
                  <a:pt x="2905210" y="666250"/>
                  <a:pt x="2941626" y="806629"/>
                  <a:pt x="2962474" y="953679"/>
                </a:cubicBezTo>
                <a:cubicBezTo>
                  <a:pt x="2976818" y="1054841"/>
                  <a:pt x="2984101" y="1152856"/>
                  <a:pt x="2981911" y="1254907"/>
                </a:cubicBezTo>
                <a:cubicBezTo>
                  <a:pt x="2981722" y="1263658"/>
                  <a:pt x="2981754" y="1272965"/>
                  <a:pt x="2981889" y="1282594"/>
                </a:cubicBezTo>
                <a:cubicBezTo>
                  <a:pt x="2990372" y="1261790"/>
                  <a:pt x="2998645" y="1240920"/>
                  <a:pt x="3004827" y="1219314"/>
                </a:cubicBezTo>
                <a:cubicBezTo>
                  <a:pt x="3006540" y="1213311"/>
                  <a:pt x="3013455" y="1209230"/>
                  <a:pt x="3020527" y="1207662"/>
                </a:cubicBezTo>
                <a:cubicBezTo>
                  <a:pt x="3033648" y="1198222"/>
                  <a:pt x="3047825" y="1190394"/>
                  <a:pt x="3060834" y="1180831"/>
                </a:cubicBezTo>
                <a:cubicBezTo>
                  <a:pt x="3065571" y="1177351"/>
                  <a:pt x="3071508" y="1174884"/>
                  <a:pt x="3077524" y="1174438"/>
                </a:cubicBezTo>
                <a:cubicBezTo>
                  <a:pt x="3074710" y="1142237"/>
                  <a:pt x="3060756" y="1113295"/>
                  <a:pt x="3028299" y="1088877"/>
                </a:cubicBezTo>
                <a:cubicBezTo>
                  <a:pt x="2992485" y="1061935"/>
                  <a:pt x="2969013" y="1033058"/>
                  <a:pt x="2968846" y="985502"/>
                </a:cubicBezTo>
                <a:cubicBezTo>
                  <a:pt x="2968457" y="872109"/>
                  <a:pt x="3042354" y="780788"/>
                  <a:pt x="3099806" y="689144"/>
                </a:cubicBezTo>
                <a:cubicBezTo>
                  <a:pt x="3100285" y="688388"/>
                  <a:pt x="3101040" y="687709"/>
                  <a:pt x="3101919" y="687076"/>
                </a:cubicBezTo>
                <a:cubicBezTo>
                  <a:pt x="3077479" y="688110"/>
                  <a:pt x="3053196" y="687076"/>
                  <a:pt x="3029901" y="681483"/>
                </a:cubicBezTo>
                <a:cubicBezTo>
                  <a:pt x="2989116" y="671710"/>
                  <a:pt x="2932597" y="637251"/>
                  <a:pt x="2940737" y="586325"/>
                </a:cubicBezTo>
                <a:cubicBezTo>
                  <a:pt x="2953591" y="505923"/>
                  <a:pt x="3076012" y="485041"/>
                  <a:pt x="3142481" y="483952"/>
                </a:cubicBezTo>
                <a:cubicBezTo>
                  <a:pt x="3238373" y="482384"/>
                  <a:pt x="3572903" y="506790"/>
                  <a:pt x="3546095" y="663392"/>
                </a:cubicBezTo>
                <a:cubicBezTo>
                  <a:pt x="3683639" y="703621"/>
                  <a:pt x="3694580" y="835194"/>
                  <a:pt x="3632435" y="951578"/>
                </a:cubicBezTo>
                <a:cubicBezTo>
                  <a:pt x="3581354" y="1047246"/>
                  <a:pt x="3478880" y="1177418"/>
                  <a:pt x="3358504" y="1181143"/>
                </a:cubicBezTo>
                <a:cubicBezTo>
                  <a:pt x="3357393" y="1189116"/>
                  <a:pt x="3356625" y="1197154"/>
                  <a:pt x="3356224" y="1205271"/>
                </a:cubicBezTo>
                <a:cubicBezTo>
                  <a:pt x="3357091" y="1205627"/>
                  <a:pt x="3357759" y="1206138"/>
                  <a:pt x="3358415" y="1206650"/>
                </a:cubicBezTo>
                <a:cubicBezTo>
                  <a:pt x="3362507" y="1206717"/>
                  <a:pt x="3365665" y="1207784"/>
                  <a:pt x="3366243" y="1210298"/>
                </a:cubicBezTo>
                <a:cubicBezTo>
                  <a:pt x="3373169" y="1240497"/>
                  <a:pt x="3382566" y="1270508"/>
                  <a:pt x="3400234" y="1296304"/>
                </a:cubicBezTo>
                <a:cubicBezTo>
                  <a:pt x="3401769" y="1298539"/>
                  <a:pt x="3400735" y="1300873"/>
                  <a:pt x="3398344" y="1302986"/>
                </a:cubicBezTo>
                <a:cubicBezTo>
                  <a:pt x="3525468" y="1335309"/>
                  <a:pt x="3630545" y="1467905"/>
                  <a:pt x="3635981" y="1598811"/>
                </a:cubicBezTo>
                <a:cubicBezTo>
                  <a:pt x="3639418" y="1681515"/>
                  <a:pt x="3609396" y="1735731"/>
                  <a:pt x="3561184" y="1772602"/>
                </a:cubicBezTo>
                <a:cubicBezTo>
                  <a:pt x="3556658" y="1803681"/>
                  <a:pt x="3561584" y="1838984"/>
                  <a:pt x="3562351" y="1869951"/>
                </a:cubicBezTo>
                <a:cubicBezTo>
                  <a:pt x="3563430" y="1913471"/>
                  <a:pt x="3562807" y="1957580"/>
                  <a:pt x="3566209" y="2001000"/>
                </a:cubicBezTo>
                <a:cubicBezTo>
                  <a:pt x="3573014" y="2087696"/>
                  <a:pt x="3604248" y="2171835"/>
                  <a:pt x="3639473" y="2250669"/>
                </a:cubicBezTo>
                <a:cubicBezTo>
                  <a:pt x="3677578" y="2335931"/>
                  <a:pt x="3721644" y="2418501"/>
                  <a:pt x="3769745" y="2498548"/>
                </a:cubicBezTo>
                <a:cubicBezTo>
                  <a:pt x="3790204" y="2532594"/>
                  <a:pt x="3809929" y="2574758"/>
                  <a:pt x="3836793" y="2604802"/>
                </a:cubicBezTo>
                <a:cubicBezTo>
                  <a:pt x="3837550" y="2605292"/>
                  <a:pt x="3838228" y="2605869"/>
                  <a:pt x="3838695" y="2606626"/>
                </a:cubicBezTo>
                <a:cubicBezTo>
                  <a:pt x="3838983" y="2607081"/>
                  <a:pt x="3839273" y="2607604"/>
                  <a:pt x="3839573" y="2608115"/>
                </a:cubicBezTo>
                <a:cubicBezTo>
                  <a:pt x="3841708" y="2608872"/>
                  <a:pt x="3843843" y="2609572"/>
                  <a:pt x="3845967" y="2610384"/>
                </a:cubicBezTo>
                <a:cubicBezTo>
                  <a:pt x="3858865" y="2615276"/>
                  <a:pt x="3829488" y="2629019"/>
                  <a:pt x="3820204" y="2625495"/>
                </a:cubicBezTo>
                <a:cubicBezTo>
                  <a:pt x="3763808" y="2604090"/>
                  <a:pt x="3691077" y="2594828"/>
                  <a:pt x="3633780" y="2613086"/>
                </a:cubicBezTo>
                <a:cubicBezTo>
                  <a:pt x="3593630" y="2625884"/>
                  <a:pt x="3555924" y="2644431"/>
                  <a:pt x="3517597" y="2661543"/>
                </a:cubicBezTo>
                <a:cubicBezTo>
                  <a:pt x="3527948" y="2742523"/>
                  <a:pt x="3555913" y="2818534"/>
                  <a:pt x="3585012" y="2894455"/>
                </a:cubicBezTo>
                <a:cubicBezTo>
                  <a:pt x="3615612" y="2974346"/>
                  <a:pt x="3638106" y="3053514"/>
                  <a:pt x="3659455" y="3136152"/>
                </a:cubicBezTo>
                <a:cubicBezTo>
                  <a:pt x="3700728" y="3295911"/>
                  <a:pt x="3764341" y="3440115"/>
                  <a:pt x="3836627" y="3587788"/>
                </a:cubicBezTo>
                <a:cubicBezTo>
                  <a:pt x="3962695" y="3845351"/>
                  <a:pt x="4068393" y="4112767"/>
                  <a:pt x="4172324" y="4379847"/>
                </a:cubicBezTo>
                <a:cubicBezTo>
                  <a:pt x="4173036" y="4381671"/>
                  <a:pt x="4173102" y="4383406"/>
                  <a:pt x="4172690" y="4385018"/>
                </a:cubicBezTo>
                <a:cubicBezTo>
                  <a:pt x="4172068" y="4387519"/>
                  <a:pt x="4170245" y="4389711"/>
                  <a:pt x="4167787" y="4391478"/>
                </a:cubicBezTo>
                <a:cubicBezTo>
                  <a:pt x="4167965" y="4391846"/>
                  <a:pt x="4168087" y="4392224"/>
                  <a:pt x="4168143" y="4392635"/>
                </a:cubicBezTo>
                <a:cubicBezTo>
                  <a:pt x="4168377" y="4394436"/>
                  <a:pt x="4167421" y="4396660"/>
                  <a:pt x="4164718" y="4399339"/>
                </a:cubicBezTo>
                <a:cubicBezTo>
                  <a:pt x="4150286" y="4413683"/>
                  <a:pt x="4133140" y="4424636"/>
                  <a:pt x="4114504" y="4433064"/>
                </a:cubicBezTo>
                <a:cubicBezTo>
                  <a:pt x="4189492" y="4460694"/>
                  <a:pt x="4209561" y="4538284"/>
                  <a:pt x="4214844" y="4614039"/>
                </a:cubicBezTo>
                <a:cubicBezTo>
                  <a:pt x="4215844" y="4615973"/>
                  <a:pt x="4215922" y="4618208"/>
                  <a:pt x="4215233" y="4620410"/>
                </a:cubicBezTo>
                <a:cubicBezTo>
                  <a:pt x="4216689" y="4644961"/>
                  <a:pt x="4216778" y="4669168"/>
                  <a:pt x="4216790" y="4691183"/>
                </a:cubicBezTo>
                <a:cubicBezTo>
                  <a:pt x="4216790" y="4691759"/>
                  <a:pt x="4203564" y="4690350"/>
                  <a:pt x="4186974" y="4688432"/>
                </a:cubicBezTo>
                <a:lnTo>
                  <a:pt x="4184458" y="4688136"/>
                </a:lnTo>
                <a:lnTo>
                  <a:pt x="4183288" y="4630862"/>
                </a:lnTo>
                <a:lnTo>
                  <a:pt x="3773202" y="4630862"/>
                </a:lnTo>
                <a:cubicBezTo>
                  <a:pt x="3774271" y="4651888"/>
                  <a:pt x="3780975" y="4672281"/>
                  <a:pt x="3795652" y="4690939"/>
                </a:cubicBezTo>
                <a:cubicBezTo>
                  <a:pt x="3795887" y="4691227"/>
                  <a:pt x="3795953" y="4691527"/>
                  <a:pt x="3796086" y="4691827"/>
                </a:cubicBezTo>
                <a:lnTo>
                  <a:pt x="4179480" y="4691827"/>
                </a:lnTo>
                <a:lnTo>
                  <a:pt x="4213087" y="4697243"/>
                </a:lnTo>
                <a:cubicBezTo>
                  <a:pt x="4304049" y="4711771"/>
                  <a:pt x="4637713" y="4705403"/>
                  <a:pt x="4948075" y="4713400"/>
                </a:cubicBezTo>
                <a:lnTo>
                  <a:pt x="4985652" y="4714667"/>
                </a:lnTo>
                <a:lnTo>
                  <a:pt x="4985652" y="5790673"/>
                </a:lnTo>
                <a:lnTo>
                  <a:pt x="0" y="5790673"/>
                </a:lnTo>
                <a:lnTo>
                  <a:pt x="0" y="3772748"/>
                </a:lnTo>
                <a:lnTo>
                  <a:pt x="388393" y="3772332"/>
                </a:lnTo>
                <a:lnTo>
                  <a:pt x="1588050" y="3777235"/>
                </a:lnTo>
                <a:cubicBezTo>
                  <a:pt x="1587772" y="3776424"/>
                  <a:pt x="1587605" y="3775534"/>
                  <a:pt x="1587605" y="3774534"/>
                </a:cubicBezTo>
                <a:lnTo>
                  <a:pt x="1587605" y="3704550"/>
                </a:lnTo>
                <a:cubicBezTo>
                  <a:pt x="1587605" y="3699068"/>
                  <a:pt x="1594443" y="3694799"/>
                  <a:pt x="1601827" y="3693186"/>
                </a:cubicBezTo>
                <a:cubicBezTo>
                  <a:pt x="1602749" y="3607969"/>
                  <a:pt x="1689045" y="3564160"/>
                  <a:pt x="1760820" y="3539720"/>
                </a:cubicBezTo>
                <a:cubicBezTo>
                  <a:pt x="1858089" y="3506596"/>
                  <a:pt x="1965044" y="3499124"/>
                  <a:pt x="2059779" y="3459774"/>
                </a:cubicBezTo>
                <a:lnTo>
                  <a:pt x="2059979" y="3459707"/>
                </a:lnTo>
                <a:cubicBezTo>
                  <a:pt x="2048337" y="3453557"/>
                  <a:pt x="2037975" y="3445919"/>
                  <a:pt x="2029746" y="3436056"/>
                </a:cubicBezTo>
                <a:cubicBezTo>
                  <a:pt x="2029435" y="3435678"/>
                  <a:pt x="2029279" y="3435300"/>
                  <a:pt x="2029090" y="3434911"/>
                </a:cubicBezTo>
                <a:cubicBezTo>
                  <a:pt x="2026555" y="3433621"/>
                  <a:pt x="2024576" y="3431564"/>
                  <a:pt x="2023698" y="3428540"/>
                </a:cubicBezTo>
                <a:cubicBezTo>
                  <a:pt x="1966790" y="3233577"/>
                  <a:pt x="1877892" y="3049989"/>
                  <a:pt x="1816482" y="2856584"/>
                </a:cubicBezTo>
                <a:cubicBezTo>
                  <a:pt x="1786137" y="2761036"/>
                  <a:pt x="1759630" y="2662544"/>
                  <a:pt x="1751913" y="2562216"/>
                </a:cubicBezTo>
                <a:cubicBezTo>
                  <a:pt x="1747165" y="2500394"/>
                  <a:pt x="1742717" y="2433334"/>
                  <a:pt x="1768480" y="2375036"/>
                </a:cubicBezTo>
                <a:cubicBezTo>
                  <a:pt x="1863404" y="2160204"/>
                  <a:pt x="2181545" y="2213142"/>
                  <a:pt x="2368024" y="2213809"/>
                </a:cubicBezTo>
                <a:cubicBezTo>
                  <a:pt x="2369124" y="2213809"/>
                  <a:pt x="2370103" y="2213921"/>
                  <a:pt x="2371048" y="2214042"/>
                </a:cubicBezTo>
                <a:cubicBezTo>
                  <a:pt x="2386749" y="2156712"/>
                  <a:pt x="2421106" y="2108844"/>
                  <a:pt x="2476469" y="2082604"/>
                </a:cubicBezTo>
                <a:cubicBezTo>
                  <a:pt x="2467706" y="2082649"/>
                  <a:pt x="2458966" y="2082526"/>
                  <a:pt x="2450260" y="2082015"/>
                </a:cubicBezTo>
                <a:cubicBezTo>
                  <a:pt x="2355726" y="2076488"/>
                  <a:pt x="2252585" y="1990860"/>
                  <a:pt x="2295805" y="1886407"/>
                </a:cubicBezTo>
                <a:cubicBezTo>
                  <a:pt x="2300575" y="1874876"/>
                  <a:pt x="2306568" y="1863990"/>
                  <a:pt x="2313540" y="1853649"/>
                </a:cubicBezTo>
                <a:cubicBezTo>
                  <a:pt x="2236807" y="1871096"/>
                  <a:pt x="2157150" y="1851059"/>
                  <a:pt x="2084019" y="1825229"/>
                </a:cubicBezTo>
                <a:cubicBezTo>
                  <a:pt x="1972794" y="1876622"/>
                  <a:pt x="1866807" y="1879079"/>
                  <a:pt x="1807564" y="1762173"/>
                </a:cubicBezTo>
                <a:cubicBezTo>
                  <a:pt x="1766034" y="1680203"/>
                  <a:pt x="1778321" y="1613243"/>
                  <a:pt x="1821141" y="1558249"/>
                </a:cubicBezTo>
                <a:cubicBezTo>
                  <a:pt x="1820662" y="1557881"/>
                  <a:pt x="1820207" y="1557492"/>
                  <a:pt x="1819839" y="1557014"/>
                </a:cubicBezTo>
                <a:cubicBezTo>
                  <a:pt x="1720557" y="1425474"/>
                  <a:pt x="1617938" y="1292835"/>
                  <a:pt x="1544252" y="1144662"/>
                </a:cubicBezTo>
                <a:cubicBezTo>
                  <a:pt x="1524905" y="1105744"/>
                  <a:pt x="1507926" y="1066104"/>
                  <a:pt x="1492892" y="1025853"/>
                </a:cubicBezTo>
                <a:cubicBezTo>
                  <a:pt x="1384959" y="1058732"/>
                  <a:pt x="1179322" y="1089566"/>
                  <a:pt x="1115488" y="975317"/>
                </a:cubicBezTo>
                <a:cubicBezTo>
                  <a:pt x="1031872" y="825665"/>
                  <a:pt x="1291993" y="725037"/>
                  <a:pt x="1407353" y="691078"/>
                </a:cubicBezTo>
                <a:cubicBezTo>
                  <a:pt x="1406531" y="686175"/>
                  <a:pt x="1405752" y="681261"/>
                  <a:pt x="1404963" y="676346"/>
                </a:cubicBezTo>
                <a:lnTo>
                  <a:pt x="1381079" y="689144"/>
                </a:lnTo>
                <a:cubicBezTo>
                  <a:pt x="1375541" y="696116"/>
                  <a:pt x="1361632" y="700386"/>
                  <a:pt x="1354693" y="694514"/>
                </a:cubicBezTo>
                <a:cubicBezTo>
                  <a:pt x="1342984" y="684608"/>
                  <a:pt x="1337971" y="662180"/>
                  <a:pt x="1332710" y="648592"/>
                </a:cubicBezTo>
                <a:cubicBezTo>
                  <a:pt x="1320269" y="616436"/>
                  <a:pt x="1308404" y="584024"/>
                  <a:pt x="1297663" y="551267"/>
                </a:cubicBezTo>
                <a:cubicBezTo>
                  <a:pt x="1283609" y="508380"/>
                  <a:pt x="1253587" y="460746"/>
                  <a:pt x="1302444" y="437051"/>
                </a:cubicBezTo>
                <a:cubicBezTo>
                  <a:pt x="1512551" y="335133"/>
                  <a:pt x="1727795" y="245746"/>
                  <a:pt x="1950411" y="174863"/>
                </a:cubicBezTo>
                <a:cubicBezTo>
                  <a:pt x="2154247" y="109972"/>
                  <a:pt x="2360852" y="61736"/>
                  <a:pt x="2570626" y="20340"/>
                </a:cubicBezTo>
                <a:cubicBezTo>
                  <a:pt x="2593820" y="15765"/>
                  <a:pt x="2623500" y="4790"/>
                  <a:pt x="2651432" y="1176"/>
                </a:cubicBezTo>
                <a:close/>
              </a:path>
            </a:pathLst>
          </a:custGeom>
          <a:solidFill>
            <a:srgbClr val="154FD6"/>
          </a:solidFill>
          <a:ln w="9525" cap="flat">
            <a:noFill/>
            <a:prstDash val="solid"/>
            <a:miter/>
          </a:ln>
        </p:spPr>
        <p:txBody>
          <a:bodyPr wrap="square" rtlCol="0" anchor="ctr">
            <a:noAutofit/>
          </a:bodyPr>
          <a:lstStyle/>
          <a:p>
            <a:endParaRPr lang="zh-CN" altLang="en-US" dirty="0"/>
          </a:p>
        </p:txBody>
      </p:sp>
      <p:sp>
        <p:nvSpPr>
          <p:cNvPr id="19" name="TextBox 29">
            <a:extLst>
              <a:ext uri="{FF2B5EF4-FFF2-40B4-BE49-F238E27FC236}">
                <a16:creationId xmlns:a16="http://schemas.microsoft.com/office/drawing/2014/main" id="{7ADCF8CA-EE2A-4E47-847E-5BB46731F4E1}"/>
              </a:ext>
            </a:extLst>
          </p:cNvPr>
          <p:cNvSpPr txBox="1"/>
          <p:nvPr/>
        </p:nvSpPr>
        <p:spPr>
          <a:xfrm>
            <a:off x="362859" y="96460"/>
            <a:ext cx="2020668" cy="92333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zh-CN" altLang="en-US" sz="54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目录</a:t>
            </a:r>
            <a:endParaRPr lang="en-US" altLang="zh-CN" sz="54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endParaRPr>
          </a:p>
        </p:txBody>
      </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458635"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1134748"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a16="http://schemas.microsoft.com/office/drawing/2014/main" id="{54A03CF2-61E8-0676-583D-D4FF09D75D00}"/>
              </a:ext>
            </a:extLst>
          </p:cNvPr>
          <p:cNvGrpSpPr/>
          <p:nvPr/>
        </p:nvGrpSpPr>
        <p:grpSpPr>
          <a:xfrm>
            <a:off x="4462752" y="1590784"/>
            <a:ext cx="3358634" cy="1161484"/>
            <a:chOff x="4462752" y="1166960"/>
            <a:chExt cx="3358634" cy="1161484"/>
          </a:xfrm>
        </p:grpSpPr>
        <p:sp>
          <p:nvSpPr>
            <p:cNvPr id="7" name="矩形: 圆角 6">
              <a:extLst>
                <a:ext uri="{FF2B5EF4-FFF2-40B4-BE49-F238E27FC236}">
                  <a16:creationId xmlns:a16="http://schemas.microsoft.com/office/drawing/2014/main" id="{C876C46A-6A6E-CF0D-7B97-D5C47DFD99BF}"/>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圆角 36">
              <a:extLst>
                <a:ext uri="{FF2B5EF4-FFF2-40B4-BE49-F238E27FC236}">
                  <a16:creationId xmlns:a16="http://schemas.microsoft.com/office/drawing/2014/main" id="{DDD75341-7CFE-FFEA-1846-6A52B5BA6FED}"/>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圆角 8">
              <a:extLst>
                <a:ext uri="{FF2B5EF4-FFF2-40B4-BE49-F238E27FC236}">
                  <a16:creationId xmlns:a16="http://schemas.microsoft.com/office/drawing/2014/main" id="{D9AA5647-7293-4E3C-DBFF-A3558739BD17}"/>
                </a:ext>
              </a:extLst>
            </p:cNvPr>
            <p:cNvSpPr/>
            <p:nvPr/>
          </p:nvSpPr>
          <p:spPr>
            <a:xfrm rot="7809102">
              <a:off x="4651108" y="1380944"/>
              <a:ext cx="1161484" cy="733515"/>
            </a:xfrm>
            <a:prstGeom prst="roundRect">
              <a:avLst>
                <a:gd name="adj" fmla="val 50000"/>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TextBox 29">
              <a:extLst>
                <a:ext uri="{FF2B5EF4-FFF2-40B4-BE49-F238E27FC236}">
                  <a16:creationId xmlns:a16="http://schemas.microsoft.com/office/drawing/2014/main" id="{739FC8FF-9C5E-87F8-D504-5E3DB394D5E7}"/>
                </a:ext>
              </a:extLst>
            </p:cNvPr>
            <p:cNvSpPr txBox="1"/>
            <p:nvPr/>
          </p:nvSpPr>
          <p:spPr>
            <a:xfrm>
              <a:off x="4775385" y="1286036"/>
              <a:ext cx="921963" cy="92333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54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01</a:t>
              </a:r>
            </a:p>
          </p:txBody>
        </p:sp>
        <p:sp>
          <p:nvSpPr>
            <p:cNvPr id="6" name="文本框 5">
              <a:extLst>
                <a:ext uri="{FF2B5EF4-FFF2-40B4-BE49-F238E27FC236}">
                  <a16:creationId xmlns:a16="http://schemas.microsoft.com/office/drawing/2014/main" id="{CF3AF471-2AC9-8D74-AD4F-9F4156C22702}"/>
                </a:ext>
              </a:extLst>
            </p:cNvPr>
            <p:cNvSpPr txBox="1"/>
            <p:nvPr/>
          </p:nvSpPr>
          <p:spPr>
            <a:xfrm>
              <a:off x="5795550"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grpSp>
        <p:nvGrpSpPr>
          <p:cNvPr id="11" name="组合 10">
            <a:extLst>
              <a:ext uri="{FF2B5EF4-FFF2-40B4-BE49-F238E27FC236}">
                <a16:creationId xmlns:a16="http://schemas.microsoft.com/office/drawing/2014/main" id="{CD5B1072-15AF-4A3C-56D2-52F7D12C8CEA}"/>
              </a:ext>
            </a:extLst>
          </p:cNvPr>
          <p:cNvGrpSpPr/>
          <p:nvPr/>
        </p:nvGrpSpPr>
        <p:grpSpPr>
          <a:xfrm>
            <a:off x="8110457" y="1590784"/>
            <a:ext cx="3358634" cy="1161484"/>
            <a:chOff x="4462752" y="1166960"/>
            <a:chExt cx="3358634" cy="1161484"/>
          </a:xfrm>
        </p:grpSpPr>
        <p:sp>
          <p:nvSpPr>
            <p:cNvPr id="12" name="矩形: 圆角 11">
              <a:extLst>
                <a:ext uri="{FF2B5EF4-FFF2-40B4-BE49-F238E27FC236}">
                  <a16:creationId xmlns:a16="http://schemas.microsoft.com/office/drawing/2014/main" id="{CBA0A3CC-4BFA-DE49-EEBC-F24AE661ABBF}"/>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圆角 12">
              <a:extLst>
                <a:ext uri="{FF2B5EF4-FFF2-40B4-BE49-F238E27FC236}">
                  <a16:creationId xmlns:a16="http://schemas.microsoft.com/office/drawing/2014/main" id="{934175E5-94C1-5C7A-AE4C-9F83F35BE27A}"/>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圆角 13">
              <a:extLst>
                <a:ext uri="{FF2B5EF4-FFF2-40B4-BE49-F238E27FC236}">
                  <a16:creationId xmlns:a16="http://schemas.microsoft.com/office/drawing/2014/main" id="{C25320AE-3A0B-76E4-3C64-C340C54316B6}"/>
                </a:ext>
              </a:extLst>
            </p:cNvPr>
            <p:cNvSpPr/>
            <p:nvPr/>
          </p:nvSpPr>
          <p:spPr>
            <a:xfrm rot="7809102">
              <a:off x="4651108" y="1380944"/>
              <a:ext cx="1161484" cy="733515"/>
            </a:xfrm>
            <a:prstGeom prst="roundRect">
              <a:avLst>
                <a:gd name="adj" fmla="val 50000"/>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TextBox 29">
              <a:extLst>
                <a:ext uri="{FF2B5EF4-FFF2-40B4-BE49-F238E27FC236}">
                  <a16:creationId xmlns:a16="http://schemas.microsoft.com/office/drawing/2014/main" id="{E6D07358-943B-B4A1-55D2-D61833640C46}"/>
                </a:ext>
              </a:extLst>
            </p:cNvPr>
            <p:cNvSpPr txBox="1"/>
            <p:nvPr/>
          </p:nvSpPr>
          <p:spPr>
            <a:xfrm>
              <a:off x="4775385" y="1286036"/>
              <a:ext cx="921963" cy="92333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54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02</a:t>
              </a:r>
            </a:p>
          </p:txBody>
        </p:sp>
        <p:sp>
          <p:nvSpPr>
            <p:cNvPr id="16" name="文本框 15">
              <a:extLst>
                <a:ext uri="{FF2B5EF4-FFF2-40B4-BE49-F238E27FC236}">
                  <a16:creationId xmlns:a16="http://schemas.microsoft.com/office/drawing/2014/main" id="{421C5E9B-7BBF-9E47-DE90-2CBA4CAE936F}"/>
                </a:ext>
              </a:extLst>
            </p:cNvPr>
            <p:cNvSpPr txBox="1"/>
            <p:nvPr/>
          </p:nvSpPr>
          <p:spPr>
            <a:xfrm>
              <a:off x="5795550"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grpSp>
        <p:nvGrpSpPr>
          <p:cNvPr id="17" name="组合 16">
            <a:extLst>
              <a:ext uri="{FF2B5EF4-FFF2-40B4-BE49-F238E27FC236}">
                <a16:creationId xmlns:a16="http://schemas.microsoft.com/office/drawing/2014/main" id="{067A4EF5-46FC-1937-446D-FB4980FDF318}"/>
              </a:ext>
            </a:extLst>
          </p:cNvPr>
          <p:cNvGrpSpPr/>
          <p:nvPr/>
        </p:nvGrpSpPr>
        <p:grpSpPr>
          <a:xfrm>
            <a:off x="4462752" y="2998267"/>
            <a:ext cx="3358634" cy="1161484"/>
            <a:chOff x="4462752" y="1166960"/>
            <a:chExt cx="3358634" cy="1161484"/>
          </a:xfrm>
        </p:grpSpPr>
        <p:sp>
          <p:nvSpPr>
            <p:cNvPr id="18" name="矩形: 圆角 17">
              <a:extLst>
                <a:ext uri="{FF2B5EF4-FFF2-40B4-BE49-F238E27FC236}">
                  <a16:creationId xmlns:a16="http://schemas.microsoft.com/office/drawing/2014/main" id="{09373AC3-2ACF-6152-EE1B-44821069CD88}"/>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矩形: 圆角 20">
              <a:extLst>
                <a:ext uri="{FF2B5EF4-FFF2-40B4-BE49-F238E27FC236}">
                  <a16:creationId xmlns:a16="http://schemas.microsoft.com/office/drawing/2014/main" id="{1A385B77-D67E-148E-A869-59B71A39A68A}"/>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id="{99BAD55B-F8D1-9D20-4746-69192473EB40}"/>
                </a:ext>
              </a:extLst>
            </p:cNvPr>
            <p:cNvSpPr/>
            <p:nvPr/>
          </p:nvSpPr>
          <p:spPr>
            <a:xfrm rot="7809102">
              <a:off x="4651108" y="1380944"/>
              <a:ext cx="1161484" cy="733515"/>
            </a:xfrm>
            <a:prstGeom prst="roundRect">
              <a:avLst>
                <a:gd name="adj" fmla="val 50000"/>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TextBox 29">
              <a:extLst>
                <a:ext uri="{FF2B5EF4-FFF2-40B4-BE49-F238E27FC236}">
                  <a16:creationId xmlns:a16="http://schemas.microsoft.com/office/drawing/2014/main" id="{A1574353-AC0B-241D-9BF3-518E17A6748D}"/>
                </a:ext>
              </a:extLst>
            </p:cNvPr>
            <p:cNvSpPr txBox="1"/>
            <p:nvPr/>
          </p:nvSpPr>
          <p:spPr>
            <a:xfrm>
              <a:off x="4775385" y="1286036"/>
              <a:ext cx="921963" cy="92333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54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03</a:t>
              </a:r>
            </a:p>
          </p:txBody>
        </p:sp>
        <p:sp>
          <p:nvSpPr>
            <p:cNvPr id="24" name="文本框 23">
              <a:extLst>
                <a:ext uri="{FF2B5EF4-FFF2-40B4-BE49-F238E27FC236}">
                  <a16:creationId xmlns:a16="http://schemas.microsoft.com/office/drawing/2014/main" id="{086E3FEB-900A-A5A9-B839-E2C4BE7CCC15}"/>
                </a:ext>
              </a:extLst>
            </p:cNvPr>
            <p:cNvSpPr txBox="1"/>
            <p:nvPr/>
          </p:nvSpPr>
          <p:spPr>
            <a:xfrm>
              <a:off x="5795550"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grpSp>
        <p:nvGrpSpPr>
          <p:cNvPr id="25" name="组合 24">
            <a:extLst>
              <a:ext uri="{FF2B5EF4-FFF2-40B4-BE49-F238E27FC236}">
                <a16:creationId xmlns:a16="http://schemas.microsoft.com/office/drawing/2014/main" id="{6CFE26AD-9FC0-D174-C7BE-881E6674C374}"/>
              </a:ext>
            </a:extLst>
          </p:cNvPr>
          <p:cNvGrpSpPr/>
          <p:nvPr/>
        </p:nvGrpSpPr>
        <p:grpSpPr>
          <a:xfrm>
            <a:off x="8110457" y="2998267"/>
            <a:ext cx="3358634" cy="1161484"/>
            <a:chOff x="4462752" y="1166960"/>
            <a:chExt cx="3358634" cy="1161484"/>
          </a:xfrm>
        </p:grpSpPr>
        <p:sp>
          <p:nvSpPr>
            <p:cNvPr id="30" name="矩形: 圆角 29">
              <a:extLst>
                <a:ext uri="{FF2B5EF4-FFF2-40B4-BE49-F238E27FC236}">
                  <a16:creationId xmlns:a16="http://schemas.microsoft.com/office/drawing/2014/main" id="{26BDA435-3527-D3AC-C76A-071267DC76B9}"/>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圆角 30">
              <a:extLst>
                <a:ext uri="{FF2B5EF4-FFF2-40B4-BE49-F238E27FC236}">
                  <a16:creationId xmlns:a16="http://schemas.microsoft.com/office/drawing/2014/main" id="{A2CD7476-0E50-037A-FE74-A5601ADFAFB8}"/>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矩形: 圆角 31">
              <a:extLst>
                <a:ext uri="{FF2B5EF4-FFF2-40B4-BE49-F238E27FC236}">
                  <a16:creationId xmlns:a16="http://schemas.microsoft.com/office/drawing/2014/main" id="{D0803488-6DE9-D5C3-2B6A-CB8840D527D0}"/>
                </a:ext>
              </a:extLst>
            </p:cNvPr>
            <p:cNvSpPr/>
            <p:nvPr/>
          </p:nvSpPr>
          <p:spPr>
            <a:xfrm rot="7809102">
              <a:off x="4651108" y="1380944"/>
              <a:ext cx="1161484" cy="733515"/>
            </a:xfrm>
            <a:prstGeom prst="roundRect">
              <a:avLst>
                <a:gd name="adj" fmla="val 50000"/>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TextBox 29">
              <a:extLst>
                <a:ext uri="{FF2B5EF4-FFF2-40B4-BE49-F238E27FC236}">
                  <a16:creationId xmlns:a16="http://schemas.microsoft.com/office/drawing/2014/main" id="{F996C6D2-B97B-1439-9332-E7DA83231D16}"/>
                </a:ext>
              </a:extLst>
            </p:cNvPr>
            <p:cNvSpPr txBox="1"/>
            <p:nvPr/>
          </p:nvSpPr>
          <p:spPr>
            <a:xfrm>
              <a:off x="4775385" y="1286036"/>
              <a:ext cx="921963" cy="92333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54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04</a:t>
              </a:r>
            </a:p>
          </p:txBody>
        </p:sp>
        <p:sp>
          <p:nvSpPr>
            <p:cNvPr id="38" name="文本框 37">
              <a:extLst>
                <a:ext uri="{FF2B5EF4-FFF2-40B4-BE49-F238E27FC236}">
                  <a16:creationId xmlns:a16="http://schemas.microsoft.com/office/drawing/2014/main" id="{191826D8-C5A9-2C8E-E386-D5F35D75A383}"/>
                </a:ext>
              </a:extLst>
            </p:cNvPr>
            <p:cNvSpPr txBox="1"/>
            <p:nvPr/>
          </p:nvSpPr>
          <p:spPr>
            <a:xfrm>
              <a:off x="5795550"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Tree>
    <p:extLst>
      <p:ext uri="{BB962C8B-B14F-4D97-AF65-F5344CB8AC3E}">
        <p14:creationId xmlns:p14="http://schemas.microsoft.com/office/powerpoint/2010/main" val="345311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îşlîḓe">
            <a:extLst>
              <a:ext uri="{FF2B5EF4-FFF2-40B4-BE49-F238E27FC236}">
                <a16:creationId xmlns:a16="http://schemas.microsoft.com/office/drawing/2014/main" id="{4E504A8E-20E7-F163-4D96-2FC8C4A09F26}"/>
              </a:ext>
            </a:extLst>
          </p:cNvPr>
          <p:cNvSpPr/>
          <p:nvPr/>
        </p:nvSpPr>
        <p:spPr>
          <a:xfrm>
            <a:off x="1800226" y="2240673"/>
            <a:ext cx="8048770" cy="1969271"/>
          </a:xfrm>
          <a:custGeom>
            <a:avLst/>
            <a:gdLst>
              <a:gd name="connsiteX0" fmla="*/ 0 w 6339840"/>
              <a:gd name="connsiteY0" fmla="*/ 1173480 h 1204734"/>
              <a:gd name="connsiteX1" fmla="*/ 2011680 w 6339840"/>
              <a:gd name="connsiteY1" fmla="*/ 198120 h 1204734"/>
              <a:gd name="connsiteX2" fmla="*/ 4526280 w 6339840"/>
              <a:gd name="connsiteY2" fmla="*/ 1203960 h 1204734"/>
              <a:gd name="connsiteX3" fmla="*/ 6339840 w 6339840"/>
              <a:gd name="connsiteY3" fmla="*/ 0 h 1204734"/>
            </a:gdLst>
            <a:ahLst/>
            <a:cxnLst>
              <a:cxn ang="0">
                <a:pos x="connsiteX0" y="connsiteY0"/>
              </a:cxn>
              <a:cxn ang="0">
                <a:pos x="connsiteX1" y="connsiteY1"/>
              </a:cxn>
              <a:cxn ang="0">
                <a:pos x="connsiteX2" y="connsiteY2"/>
              </a:cxn>
              <a:cxn ang="0">
                <a:pos x="connsiteX3" y="connsiteY3"/>
              </a:cxn>
            </a:cxnLst>
            <a:rect l="l" t="t" r="r" b="b"/>
            <a:pathLst>
              <a:path w="6339840" h="1204734">
                <a:moveTo>
                  <a:pt x="0" y="1173480"/>
                </a:moveTo>
                <a:cubicBezTo>
                  <a:pt x="628650" y="683260"/>
                  <a:pt x="1257300" y="193040"/>
                  <a:pt x="2011680" y="198120"/>
                </a:cubicBezTo>
                <a:cubicBezTo>
                  <a:pt x="2766060" y="203200"/>
                  <a:pt x="3804920" y="1236980"/>
                  <a:pt x="4526280" y="1203960"/>
                </a:cubicBezTo>
                <a:cubicBezTo>
                  <a:pt x="5247640" y="1170940"/>
                  <a:pt x="5793740" y="585470"/>
                  <a:pt x="6339840" y="0"/>
                </a:cubicBezTo>
              </a:path>
            </a:pathLst>
          </a:cu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3" name="组合 5">
            <a:extLst>
              <a:ext uri="{FF2B5EF4-FFF2-40B4-BE49-F238E27FC236}">
                <a16:creationId xmlns:a16="http://schemas.microsoft.com/office/drawing/2014/main" id="{2AEE4E51-E6CE-3DB2-6645-6F45ED0D1CF8}"/>
              </a:ext>
            </a:extLst>
          </p:cNvPr>
          <p:cNvGrpSpPr/>
          <p:nvPr/>
        </p:nvGrpSpPr>
        <p:grpSpPr>
          <a:xfrm>
            <a:off x="9753482" y="1031202"/>
            <a:ext cx="1309426" cy="1293641"/>
            <a:chOff x="8159116" y="1985145"/>
            <a:chExt cx="1309426" cy="1293641"/>
          </a:xfrm>
          <a:solidFill>
            <a:srgbClr val="154FD6"/>
          </a:solidFill>
        </p:grpSpPr>
        <p:sp>
          <p:nvSpPr>
            <p:cNvPr id="5" name="îSḻiďé">
              <a:extLst>
                <a:ext uri="{FF2B5EF4-FFF2-40B4-BE49-F238E27FC236}">
                  <a16:creationId xmlns:a16="http://schemas.microsoft.com/office/drawing/2014/main" id="{A790F89D-AA61-4F78-FBDB-C8A44B77B9FD}"/>
                </a:ext>
              </a:extLst>
            </p:cNvPr>
            <p:cNvSpPr/>
            <p:nvPr/>
          </p:nvSpPr>
          <p:spPr>
            <a:xfrm>
              <a:off x="8159116" y="2032231"/>
              <a:ext cx="1275650" cy="1246555"/>
            </a:xfrm>
            <a:custGeom>
              <a:avLst/>
              <a:gdLst>
                <a:gd name="connsiteX0" fmla="*/ 443222 w 579747"/>
                <a:gd name="connsiteY0" fmla="*/ 0 h 577563"/>
                <a:gd name="connsiteX1" fmla="*/ 579747 w 579747"/>
                <a:gd name="connsiteY1" fmla="*/ 127000 h 577563"/>
                <a:gd name="connsiteX2" fmla="*/ 357497 w 579747"/>
                <a:gd name="connsiteY2" fmla="*/ 434975 h 577563"/>
                <a:gd name="connsiteX3" fmla="*/ 50316 w 579747"/>
                <a:gd name="connsiteY3" fmla="*/ 557212 h 577563"/>
                <a:gd name="connsiteX4" fmla="*/ 35235 w 579747"/>
                <a:gd name="connsiteY4" fmla="*/ 546894 h 577563"/>
                <a:gd name="connsiteX5" fmla="*/ 301263 w 579747"/>
                <a:gd name="connsiteY5" fmla="*/ 286375 h 577563"/>
                <a:gd name="connsiteX6" fmla="*/ 322735 w 579747"/>
                <a:gd name="connsiteY6" fmla="*/ 295269 h 577563"/>
                <a:gd name="connsiteX7" fmla="*/ 367299 w 579747"/>
                <a:gd name="connsiteY7" fmla="*/ 250705 h 577563"/>
                <a:gd name="connsiteX8" fmla="*/ 322735 w 579747"/>
                <a:gd name="connsiteY8" fmla="*/ 206141 h 577563"/>
                <a:gd name="connsiteX9" fmla="*/ 278171 w 579747"/>
                <a:gd name="connsiteY9" fmla="*/ 250705 h 577563"/>
                <a:gd name="connsiteX10" fmla="*/ 287719 w 579747"/>
                <a:gd name="connsiteY10" fmla="*/ 273755 h 577563"/>
                <a:gd name="connsiteX11" fmla="*/ 19361 w 579747"/>
                <a:gd name="connsiteY11" fmla="*/ 540544 h 577563"/>
                <a:gd name="connsiteX12" fmla="*/ 16978 w 579747"/>
                <a:gd name="connsiteY12" fmla="*/ 534195 h 577563"/>
                <a:gd name="connsiteX13" fmla="*/ 146360 w 579747"/>
                <a:gd name="connsiteY13" fmla="*/ 206375 h 577563"/>
                <a:gd name="connsiteX14" fmla="*/ 443222 w 579747"/>
                <a:gd name="connsiteY14" fmla="*/ 0 h 577563"/>
                <a:gd name="connsiteX0" fmla="*/ 442237 w 578762"/>
                <a:gd name="connsiteY0" fmla="*/ 0 h 577563"/>
                <a:gd name="connsiteX1" fmla="*/ 578762 w 578762"/>
                <a:gd name="connsiteY1" fmla="*/ 127000 h 577563"/>
                <a:gd name="connsiteX2" fmla="*/ 356512 w 578762"/>
                <a:gd name="connsiteY2" fmla="*/ 434975 h 577563"/>
                <a:gd name="connsiteX3" fmla="*/ 49331 w 578762"/>
                <a:gd name="connsiteY3" fmla="*/ 557212 h 577563"/>
                <a:gd name="connsiteX4" fmla="*/ 34250 w 578762"/>
                <a:gd name="connsiteY4" fmla="*/ 546894 h 577563"/>
                <a:gd name="connsiteX5" fmla="*/ 300278 w 578762"/>
                <a:gd name="connsiteY5" fmla="*/ 286375 h 577563"/>
                <a:gd name="connsiteX6" fmla="*/ 321750 w 578762"/>
                <a:gd name="connsiteY6" fmla="*/ 295269 h 577563"/>
                <a:gd name="connsiteX7" fmla="*/ 366314 w 578762"/>
                <a:gd name="connsiteY7" fmla="*/ 250705 h 577563"/>
                <a:gd name="connsiteX8" fmla="*/ 321750 w 578762"/>
                <a:gd name="connsiteY8" fmla="*/ 206141 h 577563"/>
                <a:gd name="connsiteX9" fmla="*/ 277186 w 578762"/>
                <a:gd name="connsiteY9" fmla="*/ 250705 h 577563"/>
                <a:gd name="connsiteX10" fmla="*/ 286734 w 578762"/>
                <a:gd name="connsiteY10" fmla="*/ 273755 h 577563"/>
                <a:gd name="connsiteX11" fmla="*/ 18376 w 578762"/>
                <a:gd name="connsiteY11" fmla="*/ 540544 h 577563"/>
                <a:gd name="connsiteX12" fmla="*/ 15993 w 578762"/>
                <a:gd name="connsiteY12" fmla="*/ 534195 h 577563"/>
                <a:gd name="connsiteX13" fmla="*/ 145375 w 578762"/>
                <a:gd name="connsiteY13" fmla="*/ 206375 h 577563"/>
                <a:gd name="connsiteX14" fmla="*/ 442237 w 578762"/>
                <a:gd name="connsiteY14" fmla="*/ 0 h 577563"/>
                <a:gd name="connsiteX0" fmla="*/ 442237 w 578762"/>
                <a:gd name="connsiteY0" fmla="*/ 0 h 572583"/>
                <a:gd name="connsiteX1" fmla="*/ 578762 w 578762"/>
                <a:gd name="connsiteY1" fmla="*/ 127000 h 572583"/>
                <a:gd name="connsiteX2" fmla="*/ 356512 w 578762"/>
                <a:gd name="connsiteY2" fmla="*/ 434975 h 572583"/>
                <a:gd name="connsiteX3" fmla="*/ 39806 w 578762"/>
                <a:gd name="connsiteY3" fmla="*/ 547687 h 572583"/>
                <a:gd name="connsiteX4" fmla="*/ 34250 w 578762"/>
                <a:gd name="connsiteY4" fmla="*/ 546894 h 572583"/>
                <a:gd name="connsiteX5" fmla="*/ 300278 w 578762"/>
                <a:gd name="connsiteY5" fmla="*/ 286375 h 572583"/>
                <a:gd name="connsiteX6" fmla="*/ 321750 w 578762"/>
                <a:gd name="connsiteY6" fmla="*/ 295269 h 572583"/>
                <a:gd name="connsiteX7" fmla="*/ 366314 w 578762"/>
                <a:gd name="connsiteY7" fmla="*/ 250705 h 572583"/>
                <a:gd name="connsiteX8" fmla="*/ 321750 w 578762"/>
                <a:gd name="connsiteY8" fmla="*/ 206141 h 572583"/>
                <a:gd name="connsiteX9" fmla="*/ 277186 w 578762"/>
                <a:gd name="connsiteY9" fmla="*/ 250705 h 572583"/>
                <a:gd name="connsiteX10" fmla="*/ 286734 w 578762"/>
                <a:gd name="connsiteY10" fmla="*/ 273755 h 572583"/>
                <a:gd name="connsiteX11" fmla="*/ 18376 w 578762"/>
                <a:gd name="connsiteY11" fmla="*/ 540544 h 572583"/>
                <a:gd name="connsiteX12" fmla="*/ 15993 w 578762"/>
                <a:gd name="connsiteY12" fmla="*/ 534195 h 572583"/>
                <a:gd name="connsiteX13" fmla="*/ 145375 w 578762"/>
                <a:gd name="connsiteY13" fmla="*/ 206375 h 572583"/>
                <a:gd name="connsiteX14" fmla="*/ 442237 w 578762"/>
                <a:gd name="connsiteY14" fmla="*/ 0 h 572583"/>
                <a:gd name="connsiteX0" fmla="*/ 442237 w 578762"/>
                <a:gd name="connsiteY0" fmla="*/ 0 h 577056"/>
                <a:gd name="connsiteX1" fmla="*/ 578762 w 578762"/>
                <a:gd name="connsiteY1" fmla="*/ 127000 h 577056"/>
                <a:gd name="connsiteX2" fmla="*/ 356512 w 578762"/>
                <a:gd name="connsiteY2" fmla="*/ 434975 h 577056"/>
                <a:gd name="connsiteX3" fmla="*/ 39806 w 578762"/>
                <a:gd name="connsiteY3" fmla="*/ 547687 h 577056"/>
                <a:gd name="connsiteX4" fmla="*/ 34250 w 578762"/>
                <a:gd name="connsiteY4" fmla="*/ 546894 h 577056"/>
                <a:gd name="connsiteX5" fmla="*/ 300278 w 578762"/>
                <a:gd name="connsiteY5" fmla="*/ 286375 h 577056"/>
                <a:gd name="connsiteX6" fmla="*/ 321750 w 578762"/>
                <a:gd name="connsiteY6" fmla="*/ 295269 h 577056"/>
                <a:gd name="connsiteX7" fmla="*/ 366314 w 578762"/>
                <a:gd name="connsiteY7" fmla="*/ 250705 h 577056"/>
                <a:gd name="connsiteX8" fmla="*/ 321750 w 578762"/>
                <a:gd name="connsiteY8" fmla="*/ 206141 h 577056"/>
                <a:gd name="connsiteX9" fmla="*/ 277186 w 578762"/>
                <a:gd name="connsiteY9" fmla="*/ 250705 h 577056"/>
                <a:gd name="connsiteX10" fmla="*/ 286734 w 578762"/>
                <a:gd name="connsiteY10" fmla="*/ 273755 h 577056"/>
                <a:gd name="connsiteX11" fmla="*/ 18376 w 578762"/>
                <a:gd name="connsiteY11" fmla="*/ 540544 h 577056"/>
                <a:gd name="connsiteX12" fmla="*/ 15993 w 578762"/>
                <a:gd name="connsiteY12" fmla="*/ 534195 h 577056"/>
                <a:gd name="connsiteX13" fmla="*/ 145375 w 578762"/>
                <a:gd name="connsiteY13" fmla="*/ 206375 h 577056"/>
                <a:gd name="connsiteX14" fmla="*/ 442237 w 578762"/>
                <a:gd name="connsiteY14" fmla="*/ 0 h 577056"/>
                <a:gd name="connsiteX0" fmla="*/ 442237 w 578762"/>
                <a:gd name="connsiteY0" fmla="*/ 0 h 573447"/>
                <a:gd name="connsiteX1" fmla="*/ 578762 w 578762"/>
                <a:gd name="connsiteY1" fmla="*/ 127000 h 573447"/>
                <a:gd name="connsiteX2" fmla="*/ 356512 w 578762"/>
                <a:gd name="connsiteY2" fmla="*/ 434975 h 573447"/>
                <a:gd name="connsiteX3" fmla="*/ 39806 w 578762"/>
                <a:gd name="connsiteY3" fmla="*/ 547687 h 573447"/>
                <a:gd name="connsiteX4" fmla="*/ 34250 w 578762"/>
                <a:gd name="connsiteY4" fmla="*/ 546894 h 573447"/>
                <a:gd name="connsiteX5" fmla="*/ 300278 w 578762"/>
                <a:gd name="connsiteY5" fmla="*/ 286375 h 573447"/>
                <a:gd name="connsiteX6" fmla="*/ 321750 w 578762"/>
                <a:gd name="connsiteY6" fmla="*/ 295269 h 573447"/>
                <a:gd name="connsiteX7" fmla="*/ 366314 w 578762"/>
                <a:gd name="connsiteY7" fmla="*/ 250705 h 573447"/>
                <a:gd name="connsiteX8" fmla="*/ 321750 w 578762"/>
                <a:gd name="connsiteY8" fmla="*/ 206141 h 573447"/>
                <a:gd name="connsiteX9" fmla="*/ 277186 w 578762"/>
                <a:gd name="connsiteY9" fmla="*/ 250705 h 573447"/>
                <a:gd name="connsiteX10" fmla="*/ 286734 w 578762"/>
                <a:gd name="connsiteY10" fmla="*/ 273755 h 573447"/>
                <a:gd name="connsiteX11" fmla="*/ 18376 w 578762"/>
                <a:gd name="connsiteY11" fmla="*/ 540544 h 573447"/>
                <a:gd name="connsiteX12" fmla="*/ 15993 w 578762"/>
                <a:gd name="connsiteY12" fmla="*/ 534195 h 573447"/>
                <a:gd name="connsiteX13" fmla="*/ 145375 w 578762"/>
                <a:gd name="connsiteY13" fmla="*/ 206375 h 573447"/>
                <a:gd name="connsiteX14" fmla="*/ 442237 w 578762"/>
                <a:gd name="connsiteY14" fmla="*/ 0 h 573447"/>
                <a:gd name="connsiteX0" fmla="*/ 442237 w 578762"/>
                <a:gd name="connsiteY0" fmla="*/ 0 h 571736"/>
                <a:gd name="connsiteX1" fmla="*/ 578762 w 578762"/>
                <a:gd name="connsiteY1" fmla="*/ 127000 h 571736"/>
                <a:gd name="connsiteX2" fmla="*/ 356512 w 578762"/>
                <a:gd name="connsiteY2" fmla="*/ 434975 h 571736"/>
                <a:gd name="connsiteX3" fmla="*/ 39806 w 578762"/>
                <a:gd name="connsiteY3" fmla="*/ 547687 h 571736"/>
                <a:gd name="connsiteX4" fmla="*/ 34250 w 578762"/>
                <a:gd name="connsiteY4" fmla="*/ 546894 h 571736"/>
                <a:gd name="connsiteX5" fmla="*/ 300278 w 578762"/>
                <a:gd name="connsiteY5" fmla="*/ 286375 h 571736"/>
                <a:gd name="connsiteX6" fmla="*/ 321750 w 578762"/>
                <a:gd name="connsiteY6" fmla="*/ 295269 h 571736"/>
                <a:gd name="connsiteX7" fmla="*/ 366314 w 578762"/>
                <a:gd name="connsiteY7" fmla="*/ 250705 h 571736"/>
                <a:gd name="connsiteX8" fmla="*/ 321750 w 578762"/>
                <a:gd name="connsiteY8" fmla="*/ 206141 h 571736"/>
                <a:gd name="connsiteX9" fmla="*/ 277186 w 578762"/>
                <a:gd name="connsiteY9" fmla="*/ 250705 h 571736"/>
                <a:gd name="connsiteX10" fmla="*/ 286734 w 578762"/>
                <a:gd name="connsiteY10" fmla="*/ 273755 h 571736"/>
                <a:gd name="connsiteX11" fmla="*/ 18376 w 578762"/>
                <a:gd name="connsiteY11" fmla="*/ 540544 h 571736"/>
                <a:gd name="connsiteX12" fmla="*/ 15993 w 578762"/>
                <a:gd name="connsiteY12" fmla="*/ 534195 h 571736"/>
                <a:gd name="connsiteX13" fmla="*/ 145375 w 578762"/>
                <a:gd name="connsiteY13" fmla="*/ 206375 h 571736"/>
                <a:gd name="connsiteX14" fmla="*/ 442237 w 578762"/>
                <a:gd name="connsiteY14" fmla="*/ 0 h 571736"/>
                <a:gd name="connsiteX0" fmla="*/ 444217 w 580742"/>
                <a:gd name="connsiteY0" fmla="*/ 0 h 571736"/>
                <a:gd name="connsiteX1" fmla="*/ 580742 w 580742"/>
                <a:gd name="connsiteY1" fmla="*/ 127000 h 571736"/>
                <a:gd name="connsiteX2" fmla="*/ 358492 w 580742"/>
                <a:gd name="connsiteY2" fmla="*/ 434975 h 571736"/>
                <a:gd name="connsiteX3" fmla="*/ 41786 w 580742"/>
                <a:gd name="connsiteY3" fmla="*/ 547687 h 571736"/>
                <a:gd name="connsiteX4" fmla="*/ 36230 w 580742"/>
                <a:gd name="connsiteY4" fmla="*/ 546894 h 571736"/>
                <a:gd name="connsiteX5" fmla="*/ 302258 w 580742"/>
                <a:gd name="connsiteY5" fmla="*/ 286375 h 571736"/>
                <a:gd name="connsiteX6" fmla="*/ 323730 w 580742"/>
                <a:gd name="connsiteY6" fmla="*/ 295269 h 571736"/>
                <a:gd name="connsiteX7" fmla="*/ 368294 w 580742"/>
                <a:gd name="connsiteY7" fmla="*/ 250705 h 571736"/>
                <a:gd name="connsiteX8" fmla="*/ 323730 w 580742"/>
                <a:gd name="connsiteY8" fmla="*/ 206141 h 571736"/>
                <a:gd name="connsiteX9" fmla="*/ 279166 w 580742"/>
                <a:gd name="connsiteY9" fmla="*/ 250705 h 571736"/>
                <a:gd name="connsiteX10" fmla="*/ 288714 w 580742"/>
                <a:gd name="connsiteY10" fmla="*/ 273755 h 571736"/>
                <a:gd name="connsiteX11" fmla="*/ 20356 w 580742"/>
                <a:gd name="connsiteY11" fmla="*/ 540544 h 571736"/>
                <a:gd name="connsiteX12" fmla="*/ 17973 w 580742"/>
                <a:gd name="connsiteY12" fmla="*/ 534195 h 571736"/>
                <a:gd name="connsiteX13" fmla="*/ 147355 w 580742"/>
                <a:gd name="connsiteY13" fmla="*/ 206375 h 571736"/>
                <a:gd name="connsiteX14" fmla="*/ 444217 w 580742"/>
                <a:gd name="connsiteY14" fmla="*/ 0 h 571736"/>
                <a:gd name="connsiteX0" fmla="*/ 444217 w 580742"/>
                <a:gd name="connsiteY0" fmla="*/ 0 h 572621"/>
                <a:gd name="connsiteX1" fmla="*/ 580742 w 580742"/>
                <a:gd name="connsiteY1" fmla="*/ 127000 h 572621"/>
                <a:gd name="connsiteX2" fmla="*/ 358492 w 580742"/>
                <a:gd name="connsiteY2" fmla="*/ 434975 h 572621"/>
                <a:gd name="connsiteX3" fmla="*/ 41786 w 580742"/>
                <a:gd name="connsiteY3" fmla="*/ 549585 h 572621"/>
                <a:gd name="connsiteX4" fmla="*/ 36230 w 580742"/>
                <a:gd name="connsiteY4" fmla="*/ 546894 h 572621"/>
                <a:gd name="connsiteX5" fmla="*/ 302258 w 580742"/>
                <a:gd name="connsiteY5" fmla="*/ 286375 h 572621"/>
                <a:gd name="connsiteX6" fmla="*/ 323730 w 580742"/>
                <a:gd name="connsiteY6" fmla="*/ 295269 h 572621"/>
                <a:gd name="connsiteX7" fmla="*/ 368294 w 580742"/>
                <a:gd name="connsiteY7" fmla="*/ 250705 h 572621"/>
                <a:gd name="connsiteX8" fmla="*/ 323730 w 580742"/>
                <a:gd name="connsiteY8" fmla="*/ 206141 h 572621"/>
                <a:gd name="connsiteX9" fmla="*/ 279166 w 580742"/>
                <a:gd name="connsiteY9" fmla="*/ 250705 h 572621"/>
                <a:gd name="connsiteX10" fmla="*/ 288714 w 580742"/>
                <a:gd name="connsiteY10" fmla="*/ 273755 h 572621"/>
                <a:gd name="connsiteX11" fmla="*/ 20356 w 580742"/>
                <a:gd name="connsiteY11" fmla="*/ 540544 h 572621"/>
                <a:gd name="connsiteX12" fmla="*/ 17973 w 580742"/>
                <a:gd name="connsiteY12" fmla="*/ 534195 h 572621"/>
                <a:gd name="connsiteX13" fmla="*/ 147355 w 580742"/>
                <a:gd name="connsiteY13" fmla="*/ 206375 h 572621"/>
                <a:gd name="connsiteX14" fmla="*/ 444217 w 580742"/>
                <a:gd name="connsiteY14" fmla="*/ 0 h 572621"/>
                <a:gd name="connsiteX0" fmla="*/ 444217 w 580742"/>
                <a:gd name="connsiteY0" fmla="*/ 0 h 570718"/>
                <a:gd name="connsiteX1" fmla="*/ 580742 w 580742"/>
                <a:gd name="connsiteY1" fmla="*/ 127000 h 570718"/>
                <a:gd name="connsiteX2" fmla="*/ 358492 w 580742"/>
                <a:gd name="connsiteY2" fmla="*/ 434975 h 570718"/>
                <a:gd name="connsiteX3" fmla="*/ 41786 w 580742"/>
                <a:gd name="connsiteY3" fmla="*/ 549585 h 570718"/>
                <a:gd name="connsiteX4" fmla="*/ 30535 w 580742"/>
                <a:gd name="connsiteY4" fmla="*/ 543097 h 570718"/>
                <a:gd name="connsiteX5" fmla="*/ 302258 w 580742"/>
                <a:gd name="connsiteY5" fmla="*/ 286375 h 570718"/>
                <a:gd name="connsiteX6" fmla="*/ 323730 w 580742"/>
                <a:gd name="connsiteY6" fmla="*/ 295269 h 570718"/>
                <a:gd name="connsiteX7" fmla="*/ 368294 w 580742"/>
                <a:gd name="connsiteY7" fmla="*/ 250705 h 570718"/>
                <a:gd name="connsiteX8" fmla="*/ 323730 w 580742"/>
                <a:gd name="connsiteY8" fmla="*/ 206141 h 570718"/>
                <a:gd name="connsiteX9" fmla="*/ 279166 w 580742"/>
                <a:gd name="connsiteY9" fmla="*/ 250705 h 570718"/>
                <a:gd name="connsiteX10" fmla="*/ 288714 w 580742"/>
                <a:gd name="connsiteY10" fmla="*/ 273755 h 570718"/>
                <a:gd name="connsiteX11" fmla="*/ 20356 w 580742"/>
                <a:gd name="connsiteY11" fmla="*/ 540544 h 570718"/>
                <a:gd name="connsiteX12" fmla="*/ 17973 w 580742"/>
                <a:gd name="connsiteY12" fmla="*/ 534195 h 570718"/>
                <a:gd name="connsiteX13" fmla="*/ 147355 w 580742"/>
                <a:gd name="connsiteY13" fmla="*/ 206375 h 570718"/>
                <a:gd name="connsiteX14" fmla="*/ 444217 w 580742"/>
                <a:gd name="connsiteY14" fmla="*/ 0 h 570718"/>
                <a:gd name="connsiteX0" fmla="*/ 441976 w 578501"/>
                <a:gd name="connsiteY0" fmla="*/ 0 h 570718"/>
                <a:gd name="connsiteX1" fmla="*/ 578501 w 578501"/>
                <a:gd name="connsiteY1" fmla="*/ 127000 h 570718"/>
                <a:gd name="connsiteX2" fmla="*/ 356251 w 578501"/>
                <a:gd name="connsiteY2" fmla="*/ 434975 h 570718"/>
                <a:gd name="connsiteX3" fmla="*/ 39545 w 578501"/>
                <a:gd name="connsiteY3" fmla="*/ 549585 h 570718"/>
                <a:gd name="connsiteX4" fmla="*/ 28294 w 578501"/>
                <a:gd name="connsiteY4" fmla="*/ 543097 h 570718"/>
                <a:gd name="connsiteX5" fmla="*/ 300017 w 578501"/>
                <a:gd name="connsiteY5" fmla="*/ 286375 h 570718"/>
                <a:gd name="connsiteX6" fmla="*/ 321489 w 578501"/>
                <a:gd name="connsiteY6" fmla="*/ 295269 h 570718"/>
                <a:gd name="connsiteX7" fmla="*/ 366053 w 578501"/>
                <a:gd name="connsiteY7" fmla="*/ 250705 h 570718"/>
                <a:gd name="connsiteX8" fmla="*/ 321489 w 578501"/>
                <a:gd name="connsiteY8" fmla="*/ 206141 h 570718"/>
                <a:gd name="connsiteX9" fmla="*/ 276925 w 578501"/>
                <a:gd name="connsiteY9" fmla="*/ 250705 h 570718"/>
                <a:gd name="connsiteX10" fmla="*/ 286473 w 578501"/>
                <a:gd name="connsiteY10" fmla="*/ 273755 h 570718"/>
                <a:gd name="connsiteX11" fmla="*/ 24443 w 578501"/>
                <a:gd name="connsiteY11" fmla="*/ 540544 h 570718"/>
                <a:gd name="connsiteX12" fmla="*/ 15732 w 578501"/>
                <a:gd name="connsiteY12" fmla="*/ 534195 h 570718"/>
                <a:gd name="connsiteX13" fmla="*/ 145114 w 578501"/>
                <a:gd name="connsiteY13" fmla="*/ 206375 h 570718"/>
                <a:gd name="connsiteX14" fmla="*/ 441976 w 578501"/>
                <a:gd name="connsiteY14" fmla="*/ 0 h 570718"/>
                <a:gd name="connsiteX0" fmla="*/ 441976 w 578501"/>
                <a:gd name="connsiteY0" fmla="*/ 0 h 570068"/>
                <a:gd name="connsiteX1" fmla="*/ 578501 w 578501"/>
                <a:gd name="connsiteY1" fmla="*/ 127000 h 570068"/>
                <a:gd name="connsiteX2" fmla="*/ 356251 w 578501"/>
                <a:gd name="connsiteY2" fmla="*/ 434975 h 570068"/>
                <a:gd name="connsiteX3" fmla="*/ 33850 w 578501"/>
                <a:gd name="connsiteY3" fmla="*/ 548319 h 570068"/>
                <a:gd name="connsiteX4" fmla="*/ 28294 w 578501"/>
                <a:gd name="connsiteY4" fmla="*/ 543097 h 570068"/>
                <a:gd name="connsiteX5" fmla="*/ 300017 w 578501"/>
                <a:gd name="connsiteY5" fmla="*/ 286375 h 570068"/>
                <a:gd name="connsiteX6" fmla="*/ 321489 w 578501"/>
                <a:gd name="connsiteY6" fmla="*/ 295269 h 570068"/>
                <a:gd name="connsiteX7" fmla="*/ 366053 w 578501"/>
                <a:gd name="connsiteY7" fmla="*/ 250705 h 570068"/>
                <a:gd name="connsiteX8" fmla="*/ 321489 w 578501"/>
                <a:gd name="connsiteY8" fmla="*/ 206141 h 570068"/>
                <a:gd name="connsiteX9" fmla="*/ 276925 w 578501"/>
                <a:gd name="connsiteY9" fmla="*/ 250705 h 570068"/>
                <a:gd name="connsiteX10" fmla="*/ 286473 w 578501"/>
                <a:gd name="connsiteY10" fmla="*/ 273755 h 570068"/>
                <a:gd name="connsiteX11" fmla="*/ 24443 w 578501"/>
                <a:gd name="connsiteY11" fmla="*/ 540544 h 570068"/>
                <a:gd name="connsiteX12" fmla="*/ 15732 w 578501"/>
                <a:gd name="connsiteY12" fmla="*/ 534195 h 570068"/>
                <a:gd name="connsiteX13" fmla="*/ 145114 w 578501"/>
                <a:gd name="connsiteY13" fmla="*/ 206375 h 570068"/>
                <a:gd name="connsiteX14" fmla="*/ 441976 w 578501"/>
                <a:gd name="connsiteY14" fmla="*/ 0 h 570068"/>
                <a:gd name="connsiteX0" fmla="*/ 441976 w 578501"/>
                <a:gd name="connsiteY0" fmla="*/ 0 h 568423"/>
                <a:gd name="connsiteX1" fmla="*/ 578501 w 578501"/>
                <a:gd name="connsiteY1" fmla="*/ 127000 h 568423"/>
                <a:gd name="connsiteX2" fmla="*/ 356251 w 578501"/>
                <a:gd name="connsiteY2" fmla="*/ 434975 h 568423"/>
                <a:gd name="connsiteX3" fmla="*/ 33850 w 578501"/>
                <a:gd name="connsiteY3" fmla="*/ 548319 h 568423"/>
                <a:gd name="connsiteX4" fmla="*/ 28294 w 578501"/>
                <a:gd name="connsiteY4" fmla="*/ 543097 h 568423"/>
                <a:gd name="connsiteX5" fmla="*/ 300017 w 578501"/>
                <a:gd name="connsiteY5" fmla="*/ 286375 h 568423"/>
                <a:gd name="connsiteX6" fmla="*/ 321489 w 578501"/>
                <a:gd name="connsiteY6" fmla="*/ 295269 h 568423"/>
                <a:gd name="connsiteX7" fmla="*/ 366053 w 578501"/>
                <a:gd name="connsiteY7" fmla="*/ 250705 h 568423"/>
                <a:gd name="connsiteX8" fmla="*/ 321489 w 578501"/>
                <a:gd name="connsiteY8" fmla="*/ 206141 h 568423"/>
                <a:gd name="connsiteX9" fmla="*/ 276925 w 578501"/>
                <a:gd name="connsiteY9" fmla="*/ 250705 h 568423"/>
                <a:gd name="connsiteX10" fmla="*/ 286473 w 578501"/>
                <a:gd name="connsiteY10" fmla="*/ 273755 h 568423"/>
                <a:gd name="connsiteX11" fmla="*/ 24443 w 578501"/>
                <a:gd name="connsiteY11" fmla="*/ 540544 h 568423"/>
                <a:gd name="connsiteX12" fmla="*/ 15732 w 578501"/>
                <a:gd name="connsiteY12" fmla="*/ 534195 h 568423"/>
                <a:gd name="connsiteX13" fmla="*/ 145114 w 578501"/>
                <a:gd name="connsiteY13" fmla="*/ 206375 h 568423"/>
                <a:gd name="connsiteX14" fmla="*/ 441976 w 578501"/>
                <a:gd name="connsiteY14" fmla="*/ 0 h 568423"/>
                <a:gd name="connsiteX0" fmla="*/ 441976 w 578501"/>
                <a:gd name="connsiteY0" fmla="*/ 0 h 562593"/>
                <a:gd name="connsiteX1" fmla="*/ 578501 w 578501"/>
                <a:gd name="connsiteY1" fmla="*/ 127000 h 562593"/>
                <a:gd name="connsiteX2" fmla="*/ 356251 w 578501"/>
                <a:gd name="connsiteY2" fmla="*/ 434975 h 562593"/>
                <a:gd name="connsiteX3" fmla="*/ 33850 w 578501"/>
                <a:gd name="connsiteY3" fmla="*/ 548319 h 562593"/>
                <a:gd name="connsiteX4" fmla="*/ 28294 w 578501"/>
                <a:gd name="connsiteY4" fmla="*/ 543097 h 562593"/>
                <a:gd name="connsiteX5" fmla="*/ 300017 w 578501"/>
                <a:gd name="connsiteY5" fmla="*/ 286375 h 562593"/>
                <a:gd name="connsiteX6" fmla="*/ 321489 w 578501"/>
                <a:gd name="connsiteY6" fmla="*/ 295269 h 562593"/>
                <a:gd name="connsiteX7" fmla="*/ 366053 w 578501"/>
                <a:gd name="connsiteY7" fmla="*/ 250705 h 562593"/>
                <a:gd name="connsiteX8" fmla="*/ 321489 w 578501"/>
                <a:gd name="connsiteY8" fmla="*/ 206141 h 562593"/>
                <a:gd name="connsiteX9" fmla="*/ 276925 w 578501"/>
                <a:gd name="connsiteY9" fmla="*/ 250705 h 562593"/>
                <a:gd name="connsiteX10" fmla="*/ 286473 w 578501"/>
                <a:gd name="connsiteY10" fmla="*/ 273755 h 562593"/>
                <a:gd name="connsiteX11" fmla="*/ 24443 w 578501"/>
                <a:gd name="connsiteY11" fmla="*/ 540544 h 562593"/>
                <a:gd name="connsiteX12" fmla="*/ 15732 w 578501"/>
                <a:gd name="connsiteY12" fmla="*/ 534195 h 562593"/>
                <a:gd name="connsiteX13" fmla="*/ 145114 w 578501"/>
                <a:gd name="connsiteY13" fmla="*/ 206375 h 562593"/>
                <a:gd name="connsiteX14" fmla="*/ 441976 w 578501"/>
                <a:gd name="connsiteY14" fmla="*/ 0 h 562593"/>
                <a:gd name="connsiteX0" fmla="*/ 440405 w 576930"/>
                <a:gd name="connsiteY0" fmla="*/ 0 h 562593"/>
                <a:gd name="connsiteX1" fmla="*/ 576930 w 576930"/>
                <a:gd name="connsiteY1" fmla="*/ 127000 h 562593"/>
                <a:gd name="connsiteX2" fmla="*/ 354680 w 576930"/>
                <a:gd name="connsiteY2" fmla="*/ 434975 h 562593"/>
                <a:gd name="connsiteX3" fmla="*/ 32279 w 576930"/>
                <a:gd name="connsiteY3" fmla="*/ 548319 h 562593"/>
                <a:gd name="connsiteX4" fmla="*/ 26723 w 576930"/>
                <a:gd name="connsiteY4" fmla="*/ 543097 h 562593"/>
                <a:gd name="connsiteX5" fmla="*/ 298446 w 576930"/>
                <a:gd name="connsiteY5" fmla="*/ 286375 h 562593"/>
                <a:gd name="connsiteX6" fmla="*/ 319918 w 576930"/>
                <a:gd name="connsiteY6" fmla="*/ 295269 h 562593"/>
                <a:gd name="connsiteX7" fmla="*/ 364482 w 576930"/>
                <a:gd name="connsiteY7" fmla="*/ 250705 h 562593"/>
                <a:gd name="connsiteX8" fmla="*/ 319918 w 576930"/>
                <a:gd name="connsiteY8" fmla="*/ 206141 h 562593"/>
                <a:gd name="connsiteX9" fmla="*/ 275354 w 576930"/>
                <a:gd name="connsiteY9" fmla="*/ 250705 h 562593"/>
                <a:gd name="connsiteX10" fmla="*/ 284902 w 576930"/>
                <a:gd name="connsiteY10" fmla="*/ 273755 h 562593"/>
                <a:gd name="connsiteX11" fmla="*/ 22872 w 576930"/>
                <a:gd name="connsiteY11" fmla="*/ 540544 h 562593"/>
                <a:gd name="connsiteX12" fmla="*/ 14161 w 576930"/>
                <a:gd name="connsiteY12" fmla="*/ 534195 h 562593"/>
                <a:gd name="connsiteX13" fmla="*/ 143543 w 576930"/>
                <a:gd name="connsiteY13" fmla="*/ 206375 h 562593"/>
                <a:gd name="connsiteX14" fmla="*/ 440405 w 576930"/>
                <a:gd name="connsiteY14" fmla="*/ 0 h 562593"/>
                <a:gd name="connsiteX0" fmla="*/ 438157 w 574682"/>
                <a:gd name="connsiteY0" fmla="*/ 0 h 562593"/>
                <a:gd name="connsiteX1" fmla="*/ 574682 w 574682"/>
                <a:gd name="connsiteY1" fmla="*/ 127000 h 562593"/>
                <a:gd name="connsiteX2" fmla="*/ 352432 w 574682"/>
                <a:gd name="connsiteY2" fmla="*/ 434975 h 562593"/>
                <a:gd name="connsiteX3" fmla="*/ 30031 w 574682"/>
                <a:gd name="connsiteY3" fmla="*/ 548319 h 562593"/>
                <a:gd name="connsiteX4" fmla="*/ 24475 w 574682"/>
                <a:gd name="connsiteY4" fmla="*/ 543097 h 562593"/>
                <a:gd name="connsiteX5" fmla="*/ 296198 w 574682"/>
                <a:gd name="connsiteY5" fmla="*/ 286375 h 562593"/>
                <a:gd name="connsiteX6" fmla="*/ 317670 w 574682"/>
                <a:gd name="connsiteY6" fmla="*/ 295269 h 562593"/>
                <a:gd name="connsiteX7" fmla="*/ 362234 w 574682"/>
                <a:gd name="connsiteY7" fmla="*/ 250705 h 562593"/>
                <a:gd name="connsiteX8" fmla="*/ 317670 w 574682"/>
                <a:gd name="connsiteY8" fmla="*/ 206141 h 562593"/>
                <a:gd name="connsiteX9" fmla="*/ 273106 w 574682"/>
                <a:gd name="connsiteY9" fmla="*/ 250705 h 562593"/>
                <a:gd name="connsiteX10" fmla="*/ 282654 w 574682"/>
                <a:gd name="connsiteY10" fmla="*/ 273755 h 562593"/>
                <a:gd name="connsiteX11" fmla="*/ 20624 w 574682"/>
                <a:gd name="connsiteY11" fmla="*/ 540544 h 562593"/>
                <a:gd name="connsiteX12" fmla="*/ 11913 w 574682"/>
                <a:gd name="connsiteY12" fmla="*/ 534195 h 562593"/>
                <a:gd name="connsiteX13" fmla="*/ 141295 w 574682"/>
                <a:gd name="connsiteY13" fmla="*/ 206375 h 562593"/>
                <a:gd name="connsiteX14" fmla="*/ 438157 w 574682"/>
                <a:gd name="connsiteY14" fmla="*/ 0 h 562593"/>
                <a:gd name="connsiteX0" fmla="*/ 438157 w 574682"/>
                <a:gd name="connsiteY0" fmla="*/ 0 h 560751"/>
                <a:gd name="connsiteX1" fmla="*/ 574682 w 574682"/>
                <a:gd name="connsiteY1" fmla="*/ 127000 h 560751"/>
                <a:gd name="connsiteX2" fmla="*/ 352432 w 574682"/>
                <a:gd name="connsiteY2" fmla="*/ 434975 h 560751"/>
                <a:gd name="connsiteX3" fmla="*/ 30031 w 574682"/>
                <a:gd name="connsiteY3" fmla="*/ 548319 h 560751"/>
                <a:gd name="connsiteX4" fmla="*/ 24475 w 574682"/>
                <a:gd name="connsiteY4" fmla="*/ 543097 h 560751"/>
                <a:gd name="connsiteX5" fmla="*/ 296198 w 574682"/>
                <a:gd name="connsiteY5" fmla="*/ 286375 h 560751"/>
                <a:gd name="connsiteX6" fmla="*/ 317670 w 574682"/>
                <a:gd name="connsiteY6" fmla="*/ 295269 h 560751"/>
                <a:gd name="connsiteX7" fmla="*/ 362234 w 574682"/>
                <a:gd name="connsiteY7" fmla="*/ 250705 h 560751"/>
                <a:gd name="connsiteX8" fmla="*/ 317670 w 574682"/>
                <a:gd name="connsiteY8" fmla="*/ 206141 h 560751"/>
                <a:gd name="connsiteX9" fmla="*/ 273106 w 574682"/>
                <a:gd name="connsiteY9" fmla="*/ 250705 h 560751"/>
                <a:gd name="connsiteX10" fmla="*/ 282654 w 574682"/>
                <a:gd name="connsiteY10" fmla="*/ 273755 h 560751"/>
                <a:gd name="connsiteX11" fmla="*/ 20624 w 574682"/>
                <a:gd name="connsiteY11" fmla="*/ 540544 h 560751"/>
                <a:gd name="connsiteX12" fmla="*/ 11913 w 574682"/>
                <a:gd name="connsiteY12" fmla="*/ 534195 h 560751"/>
                <a:gd name="connsiteX13" fmla="*/ 141295 w 574682"/>
                <a:gd name="connsiteY13" fmla="*/ 206375 h 560751"/>
                <a:gd name="connsiteX14" fmla="*/ 438157 w 574682"/>
                <a:gd name="connsiteY14" fmla="*/ 0 h 560751"/>
                <a:gd name="connsiteX0" fmla="*/ 436191 w 572716"/>
                <a:gd name="connsiteY0" fmla="*/ 0 h 560751"/>
                <a:gd name="connsiteX1" fmla="*/ 572716 w 572716"/>
                <a:gd name="connsiteY1" fmla="*/ 127000 h 560751"/>
                <a:gd name="connsiteX2" fmla="*/ 350466 w 572716"/>
                <a:gd name="connsiteY2" fmla="*/ 434975 h 560751"/>
                <a:gd name="connsiteX3" fmla="*/ 28065 w 572716"/>
                <a:gd name="connsiteY3" fmla="*/ 548319 h 560751"/>
                <a:gd name="connsiteX4" fmla="*/ 22509 w 572716"/>
                <a:gd name="connsiteY4" fmla="*/ 543097 h 560751"/>
                <a:gd name="connsiteX5" fmla="*/ 294232 w 572716"/>
                <a:gd name="connsiteY5" fmla="*/ 286375 h 560751"/>
                <a:gd name="connsiteX6" fmla="*/ 315704 w 572716"/>
                <a:gd name="connsiteY6" fmla="*/ 295269 h 560751"/>
                <a:gd name="connsiteX7" fmla="*/ 360268 w 572716"/>
                <a:gd name="connsiteY7" fmla="*/ 250705 h 560751"/>
                <a:gd name="connsiteX8" fmla="*/ 315704 w 572716"/>
                <a:gd name="connsiteY8" fmla="*/ 206141 h 560751"/>
                <a:gd name="connsiteX9" fmla="*/ 271140 w 572716"/>
                <a:gd name="connsiteY9" fmla="*/ 250705 h 560751"/>
                <a:gd name="connsiteX10" fmla="*/ 280688 w 572716"/>
                <a:gd name="connsiteY10" fmla="*/ 273755 h 560751"/>
                <a:gd name="connsiteX11" fmla="*/ 18658 w 572716"/>
                <a:gd name="connsiteY11" fmla="*/ 540544 h 560751"/>
                <a:gd name="connsiteX12" fmla="*/ 9947 w 572716"/>
                <a:gd name="connsiteY12" fmla="*/ 534195 h 560751"/>
                <a:gd name="connsiteX13" fmla="*/ 139329 w 572716"/>
                <a:gd name="connsiteY13" fmla="*/ 206375 h 560751"/>
                <a:gd name="connsiteX14" fmla="*/ 436191 w 572716"/>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22686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8415 w 574940"/>
                <a:gd name="connsiteY0" fmla="*/ 0 h 560751"/>
                <a:gd name="connsiteX1" fmla="*/ 574940 w 574940"/>
                <a:gd name="connsiteY1" fmla="*/ 127000 h 560751"/>
                <a:gd name="connsiteX2" fmla="*/ 352690 w 574940"/>
                <a:gd name="connsiteY2" fmla="*/ 434975 h 560751"/>
                <a:gd name="connsiteX3" fmla="*/ 30289 w 574940"/>
                <a:gd name="connsiteY3" fmla="*/ 548319 h 560751"/>
                <a:gd name="connsiteX4" fmla="*/ 21569 w 574940"/>
                <a:gd name="connsiteY4" fmla="*/ 543097 h 560751"/>
                <a:gd name="connsiteX5" fmla="*/ 296456 w 574940"/>
                <a:gd name="connsiteY5" fmla="*/ 286375 h 560751"/>
                <a:gd name="connsiteX6" fmla="*/ 317928 w 574940"/>
                <a:gd name="connsiteY6" fmla="*/ 295269 h 560751"/>
                <a:gd name="connsiteX7" fmla="*/ 362492 w 574940"/>
                <a:gd name="connsiteY7" fmla="*/ 250705 h 560751"/>
                <a:gd name="connsiteX8" fmla="*/ 317928 w 574940"/>
                <a:gd name="connsiteY8" fmla="*/ 206141 h 560751"/>
                <a:gd name="connsiteX9" fmla="*/ 273364 w 574940"/>
                <a:gd name="connsiteY9" fmla="*/ 250705 h 560751"/>
                <a:gd name="connsiteX10" fmla="*/ 282912 w 574940"/>
                <a:gd name="connsiteY10" fmla="*/ 273755 h 560751"/>
                <a:gd name="connsiteX11" fmla="*/ 20249 w 574940"/>
                <a:gd name="connsiteY11" fmla="*/ 541177 h 560751"/>
                <a:gd name="connsiteX12" fmla="*/ 12171 w 574940"/>
                <a:gd name="connsiteY12" fmla="*/ 534195 h 560751"/>
                <a:gd name="connsiteX13" fmla="*/ 141553 w 574940"/>
                <a:gd name="connsiteY13" fmla="*/ 206375 h 560751"/>
                <a:gd name="connsiteX14" fmla="*/ 438415 w 574940"/>
                <a:gd name="connsiteY14" fmla="*/ 0 h 560751"/>
                <a:gd name="connsiteX0" fmla="*/ 438415 w 574940"/>
                <a:gd name="connsiteY0" fmla="*/ 0 h 561828"/>
                <a:gd name="connsiteX1" fmla="*/ 574940 w 574940"/>
                <a:gd name="connsiteY1" fmla="*/ 127000 h 561828"/>
                <a:gd name="connsiteX2" fmla="*/ 352690 w 574940"/>
                <a:gd name="connsiteY2" fmla="*/ 434975 h 561828"/>
                <a:gd name="connsiteX3" fmla="*/ 30289 w 574940"/>
                <a:gd name="connsiteY3" fmla="*/ 548319 h 561828"/>
                <a:gd name="connsiteX4" fmla="*/ 21569 w 574940"/>
                <a:gd name="connsiteY4" fmla="*/ 543097 h 561828"/>
                <a:gd name="connsiteX5" fmla="*/ 296456 w 574940"/>
                <a:gd name="connsiteY5" fmla="*/ 286375 h 561828"/>
                <a:gd name="connsiteX6" fmla="*/ 317928 w 574940"/>
                <a:gd name="connsiteY6" fmla="*/ 295269 h 561828"/>
                <a:gd name="connsiteX7" fmla="*/ 362492 w 574940"/>
                <a:gd name="connsiteY7" fmla="*/ 250705 h 561828"/>
                <a:gd name="connsiteX8" fmla="*/ 317928 w 574940"/>
                <a:gd name="connsiteY8" fmla="*/ 206141 h 561828"/>
                <a:gd name="connsiteX9" fmla="*/ 273364 w 574940"/>
                <a:gd name="connsiteY9" fmla="*/ 250705 h 561828"/>
                <a:gd name="connsiteX10" fmla="*/ 282912 w 574940"/>
                <a:gd name="connsiteY10" fmla="*/ 273755 h 561828"/>
                <a:gd name="connsiteX11" fmla="*/ 20249 w 574940"/>
                <a:gd name="connsiteY11" fmla="*/ 541177 h 561828"/>
                <a:gd name="connsiteX12" fmla="*/ 12171 w 574940"/>
                <a:gd name="connsiteY12" fmla="*/ 534195 h 561828"/>
                <a:gd name="connsiteX13" fmla="*/ 141553 w 574940"/>
                <a:gd name="connsiteY13" fmla="*/ 206375 h 561828"/>
                <a:gd name="connsiteX14" fmla="*/ 438415 w 574940"/>
                <a:gd name="connsiteY14" fmla="*/ 0 h 56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940" h="561828">
                  <a:moveTo>
                    <a:pt x="438415" y="0"/>
                  </a:moveTo>
                  <a:cubicBezTo>
                    <a:pt x="507736" y="32808"/>
                    <a:pt x="541338" y="65617"/>
                    <a:pt x="574940" y="127000"/>
                  </a:cubicBezTo>
                  <a:cubicBezTo>
                    <a:pt x="484189" y="186796"/>
                    <a:pt x="412486" y="294217"/>
                    <a:pt x="352690" y="434975"/>
                  </a:cubicBezTo>
                  <a:cubicBezTo>
                    <a:pt x="289454" y="403887"/>
                    <a:pt x="75268" y="487201"/>
                    <a:pt x="30289" y="548319"/>
                  </a:cubicBezTo>
                  <a:cubicBezTo>
                    <a:pt x="30704" y="567243"/>
                    <a:pt x="-5475" y="566984"/>
                    <a:pt x="21569" y="543097"/>
                  </a:cubicBezTo>
                  <a:lnTo>
                    <a:pt x="296456" y="286375"/>
                  </a:lnTo>
                  <a:lnTo>
                    <a:pt x="317928" y="295269"/>
                  </a:lnTo>
                  <a:cubicBezTo>
                    <a:pt x="342540" y="295269"/>
                    <a:pt x="362492" y="275317"/>
                    <a:pt x="362492" y="250705"/>
                  </a:cubicBezTo>
                  <a:cubicBezTo>
                    <a:pt x="362492" y="226093"/>
                    <a:pt x="342540" y="206141"/>
                    <a:pt x="317928" y="206141"/>
                  </a:cubicBezTo>
                  <a:cubicBezTo>
                    <a:pt x="293316" y="206141"/>
                    <a:pt x="273364" y="226093"/>
                    <a:pt x="273364" y="250705"/>
                  </a:cubicBezTo>
                  <a:cubicBezTo>
                    <a:pt x="273364" y="259758"/>
                    <a:pt x="276064" y="268181"/>
                    <a:pt x="282912" y="273755"/>
                  </a:cubicBezTo>
                  <a:lnTo>
                    <a:pt x="20249" y="541177"/>
                  </a:lnTo>
                  <a:cubicBezTo>
                    <a:pt x="-860" y="566531"/>
                    <a:pt x="-8502" y="536483"/>
                    <a:pt x="12171" y="534195"/>
                  </a:cubicBezTo>
                  <a:cubicBezTo>
                    <a:pt x="118005" y="433653"/>
                    <a:pt x="130969" y="316442"/>
                    <a:pt x="141553" y="206375"/>
                  </a:cubicBezTo>
                  <a:cubicBezTo>
                    <a:pt x="246064" y="174095"/>
                    <a:pt x="367242" y="94191"/>
                    <a:pt x="438415"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9" name="ïSḷiḓè">
              <a:extLst>
                <a:ext uri="{FF2B5EF4-FFF2-40B4-BE49-F238E27FC236}">
                  <a16:creationId xmlns:a16="http://schemas.microsoft.com/office/drawing/2014/main" id="{3F0E91A6-EB59-479F-6DE5-3FB57F93B963}"/>
                </a:ext>
              </a:extLst>
            </p:cNvPr>
            <p:cNvSpPr/>
            <p:nvPr/>
          </p:nvSpPr>
          <p:spPr>
            <a:xfrm>
              <a:off x="9177954" y="1985145"/>
              <a:ext cx="290588" cy="253603"/>
            </a:xfrm>
            <a:custGeom>
              <a:avLst/>
              <a:gdLst>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Lst>
              <a:ahLst/>
              <a:cxnLst>
                <a:cxn ang="0">
                  <a:pos x="connsiteX0" y="connsiteY0"/>
                </a:cxn>
                <a:cxn ang="0">
                  <a:pos x="connsiteX1" y="connsiteY1"/>
                </a:cxn>
              </a:cxnLst>
              <a:rect l="l" t="t" r="r" b="b"/>
              <a:pathLst>
                <a:path w="130969" h="114300">
                  <a:moveTo>
                    <a:pt x="0" y="0"/>
                  </a:moveTo>
                  <a:cubicBezTo>
                    <a:pt x="74612" y="28575"/>
                    <a:pt x="101600" y="64295"/>
                    <a:pt x="130969" y="114300"/>
                  </a:cubicBezTo>
                </a:path>
              </a:pathLst>
            </a:custGeom>
            <a:grpFill/>
            <a:ln w="6350" cap="rnd">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cxnSp>
        <p:nvCxnSpPr>
          <p:cNvPr id="10" name="直接连接符 8">
            <a:extLst>
              <a:ext uri="{FF2B5EF4-FFF2-40B4-BE49-F238E27FC236}">
                <a16:creationId xmlns:a16="http://schemas.microsoft.com/office/drawing/2014/main" id="{D8052AB6-C6D6-8017-5A21-F67F314879D4}"/>
              </a:ext>
            </a:extLst>
          </p:cNvPr>
          <p:cNvCxnSpPr>
            <a:cxnSpLocks/>
          </p:cNvCxnSpPr>
          <p:nvPr/>
        </p:nvCxnSpPr>
        <p:spPr>
          <a:xfrm flipV="1">
            <a:off x="1940590" y="3193979"/>
            <a:ext cx="0" cy="811755"/>
          </a:xfrm>
          <a:prstGeom prst="line">
            <a:avLst/>
          </a:prstGeom>
          <a:ln w="9525" cap="rnd">
            <a:solidFill>
              <a:srgbClr val="154FD6"/>
            </a:solidFill>
            <a:prstDash val="sysDash"/>
            <a:round/>
            <a:headEnd type="oval"/>
            <a:tailEnd type="triangle"/>
          </a:ln>
        </p:spPr>
        <p:style>
          <a:lnRef idx="1">
            <a:schemeClr val="accent1"/>
          </a:lnRef>
          <a:fillRef idx="0">
            <a:schemeClr val="accent1"/>
          </a:fillRef>
          <a:effectRef idx="0">
            <a:schemeClr val="accent1"/>
          </a:effectRef>
          <a:fontRef idx="minor">
            <a:schemeClr val="tx1"/>
          </a:fontRef>
        </p:style>
      </p:cxnSp>
      <p:sp>
        <p:nvSpPr>
          <p:cNvPr id="11" name="išlidé">
            <a:extLst>
              <a:ext uri="{FF2B5EF4-FFF2-40B4-BE49-F238E27FC236}">
                <a16:creationId xmlns:a16="http://schemas.microsoft.com/office/drawing/2014/main" id="{608A068C-EA08-CCDC-3B57-2328B037BEC6}"/>
              </a:ext>
            </a:extLst>
          </p:cNvPr>
          <p:cNvSpPr/>
          <p:nvPr/>
        </p:nvSpPr>
        <p:spPr>
          <a:xfrm>
            <a:off x="1644704" y="3709847"/>
            <a:ext cx="591772" cy="591774"/>
          </a:xfrm>
          <a:prstGeom prst="ellipse">
            <a:avLst/>
          </a:prstGeom>
          <a:solidFill>
            <a:srgbClr val="154FD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12" name="直接连接符 10">
            <a:extLst>
              <a:ext uri="{FF2B5EF4-FFF2-40B4-BE49-F238E27FC236}">
                <a16:creationId xmlns:a16="http://schemas.microsoft.com/office/drawing/2014/main" id="{ECB5BC86-8D59-E676-B910-68F586AE91DC}"/>
              </a:ext>
            </a:extLst>
          </p:cNvPr>
          <p:cNvCxnSpPr>
            <a:cxnSpLocks/>
          </p:cNvCxnSpPr>
          <p:nvPr/>
        </p:nvCxnSpPr>
        <p:spPr>
          <a:xfrm flipV="1">
            <a:off x="7915685" y="3252755"/>
            <a:ext cx="0" cy="811755"/>
          </a:xfrm>
          <a:prstGeom prst="line">
            <a:avLst/>
          </a:prstGeom>
          <a:ln w="9525" cap="rnd">
            <a:solidFill>
              <a:srgbClr val="154FD6"/>
            </a:solidFill>
            <a:prstDash val="sysDash"/>
            <a:round/>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ïṡḻiḍê">
            <a:extLst>
              <a:ext uri="{FF2B5EF4-FFF2-40B4-BE49-F238E27FC236}">
                <a16:creationId xmlns:a16="http://schemas.microsoft.com/office/drawing/2014/main" id="{06008A56-A0A7-72E9-0103-9DC678E2637A}"/>
              </a:ext>
            </a:extLst>
          </p:cNvPr>
          <p:cNvSpPr/>
          <p:nvPr/>
        </p:nvSpPr>
        <p:spPr>
          <a:xfrm>
            <a:off x="7619795" y="3765775"/>
            <a:ext cx="591772" cy="591774"/>
          </a:xfrm>
          <a:prstGeom prst="ellipse">
            <a:avLst/>
          </a:prstGeom>
          <a:solidFill>
            <a:srgbClr val="154FD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14" name="直接连接符 12">
            <a:extLst>
              <a:ext uri="{FF2B5EF4-FFF2-40B4-BE49-F238E27FC236}">
                <a16:creationId xmlns:a16="http://schemas.microsoft.com/office/drawing/2014/main" id="{BF31EE48-E4DA-41F1-DDD4-4C0DC64B7A2E}"/>
              </a:ext>
            </a:extLst>
          </p:cNvPr>
          <p:cNvCxnSpPr>
            <a:cxnSpLocks/>
          </p:cNvCxnSpPr>
          <p:nvPr/>
        </p:nvCxnSpPr>
        <p:spPr>
          <a:xfrm rot="10800000" flipV="1">
            <a:off x="5159170" y="2896256"/>
            <a:ext cx="0" cy="811755"/>
          </a:xfrm>
          <a:prstGeom prst="line">
            <a:avLst/>
          </a:prstGeom>
          <a:ln w="9525" cap="rnd">
            <a:solidFill>
              <a:srgbClr val="154FD6"/>
            </a:solidFill>
            <a:prstDash val="sysDash"/>
            <a:round/>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iṩḷïḓè">
            <a:extLst>
              <a:ext uri="{FF2B5EF4-FFF2-40B4-BE49-F238E27FC236}">
                <a16:creationId xmlns:a16="http://schemas.microsoft.com/office/drawing/2014/main" id="{FE2E0EFE-B346-5DAA-AC7C-C6EC78A7F791}"/>
              </a:ext>
            </a:extLst>
          </p:cNvPr>
          <p:cNvSpPr/>
          <p:nvPr/>
        </p:nvSpPr>
        <p:spPr>
          <a:xfrm>
            <a:off x="4863285" y="2566344"/>
            <a:ext cx="591772" cy="591774"/>
          </a:xfrm>
          <a:prstGeom prst="ellipse">
            <a:avLst/>
          </a:prstGeom>
          <a:solidFill>
            <a:srgbClr val="154FD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6" name="išlidé">
            <a:extLst>
              <a:ext uri="{FF2B5EF4-FFF2-40B4-BE49-F238E27FC236}">
                <a16:creationId xmlns:a16="http://schemas.microsoft.com/office/drawing/2014/main" id="{3F2D4B65-7F3F-6476-A8C2-0C63DCCBF3B1}"/>
              </a:ext>
            </a:extLst>
          </p:cNvPr>
          <p:cNvSpPr/>
          <p:nvPr/>
        </p:nvSpPr>
        <p:spPr>
          <a:xfrm>
            <a:off x="1800226" y="3867070"/>
            <a:ext cx="280728" cy="27525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7" name="ïṡḻiḍê">
            <a:extLst>
              <a:ext uri="{FF2B5EF4-FFF2-40B4-BE49-F238E27FC236}">
                <a16:creationId xmlns:a16="http://schemas.microsoft.com/office/drawing/2014/main" id="{A2A08343-2490-D7B3-9D0B-1A2265AAC8DB}"/>
              </a:ext>
            </a:extLst>
          </p:cNvPr>
          <p:cNvSpPr/>
          <p:nvPr/>
        </p:nvSpPr>
        <p:spPr>
          <a:xfrm>
            <a:off x="7775317" y="3959896"/>
            <a:ext cx="280728" cy="201457"/>
          </a:xfrm>
          <a:custGeom>
            <a:avLst/>
            <a:gdLst>
              <a:gd name="connsiteX0" fmla="*/ 533228 w 606862"/>
              <a:gd name="connsiteY0" fmla="*/ 69781 h 435499"/>
              <a:gd name="connsiteX1" fmla="*/ 528214 w 606862"/>
              <a:gd name="connsiteY1" fmla="*/ 81924 h 435499"/>
              <a:gd name="connsiteX2" fmla="*/ 515122 w 606862"/>
              <a:gd name="connsiteY2" fmla="*/ 82851 h 435499"/>
              <a:gd name="connsiteX3" fmla="*/ 513543 w 606862"/>
              <a:gd name="connsiteY3" fmla="*/ 87671 h 435499"/>
              <a:gd name="connsiteX4" fmla="*/ 523571 w 606862"/>
              <a:gd name="connsiteY4" fmla="*/ 96107 h 435499"/>
              <a:gd name="connsiteX5" fmla="*/ 520414 w 606862"/>
              <a:gd name="connsiteY5" fmla="*/ 108806 h 435499"/>
              <a:gd name="connsiteX6" fmla="*/ 524500 w 606862"/>
              <a:gd name="connsiteY6" fmla="*/ 111773 h 435499"/>
              <a:gd name="connsiteX7" fmla="*/ 535643 w 606862"/>
              <a:gd name="connsiteY7" fmla="*/ 104913 h 435499"/>
              <a:gd name="connsiteX8" fmla="*/ 546785 w 606862"/>
              <a:gd name="connsiteY8" fmla="*/ 111773 h 435499"/>
              <a:gd name="connsiteX9" fmla="*/ 550871 w 606862"/>
              <a:gd name="connsiteY9" fmla="*/ 108806 h 435499"/>
              <a:gd name="connsiteX10" fmla="*/ 547807 w 606862"/>
              <a:gd name="connsiteY10" fmla="*/ 96107 h 435499"/>
              <a:gd name="connsiteX11" fmla="*/ 557835 w 606862"/>
              <a:gd name="connsiteY11" fmla="*/ 87671 h 435499"/>
              <a:gd name="connsiteX12" fmla="*/ 556349 w 606862"/>
              <a:gd name="connsiteY12" fmla="*/ 82851 h 435499"/>
              <a:gd name="connsiteX13" fmla="*/ 543257 w 606862"/>
              <a:gd name="connsiteY13" fmla="*/ 81924 h 435499"/>
              <a:gd name="connsiteX14" fmla="*/ 538242 w 606862"/>
              <a:gd name="connsiteY14" fmla="*/ 69781 h 435499"/>
              <a:gd name="connsiteX15" fmla="*/ 533228 w 606862"/>
              <a:gd name="connsiteY15" fmla="*/ 69781 h 435499"/>
              <a:gd name="connsiteX16" fmla="*/ 474173 w 606862"/>
              <a:gd name="connsiteY16" fmla="*/ 69781 h 435499"/>
              <a:gd name="connsiteX17" fmla="*/ 469159 w 606862"/>
              <a:gd name="connsiteY17" fmla="*/ 81924 h 435499"/>
              <a:gd name="connsiteX18" fmla="*/ 456066 w 606862"/>
              <a:gd name="connsiteY18" fmla="*/ 82851 h 435499"/>
              <a:gd name="connsiteX19" fmla="*/ 454488 w 606862"/>
              <a:gd name="connsiteY19" fmla="*/ 87671 h 435499"/>
              <a:gd name="connsiteX20" fmla="*/ 464516 w 606862"/>
              <a:gd name="connsiteY20" fmla="*/ 96107 h 435499"/>
              <a:gd name="connsiteX21" fmla="*/ 461359 w 606862"/>
              <a:gd name="connsiteY21" fmla="*/ 108806 h 435499"/>
              <a:gd name="connsiteX22" fmla="*/ 465445 w 606862"/>
              <a:gd name="connsiteY22" fmla="*/ 111773 h 435499"/>
              <a:gd name="connsiteX23" fmla="*/ 476587 w 606862"/>
              <a:gd name="connsiteY23" fmla="*/ 104913 h 435499"/>
              <a:gd name="connsiteX24" fmla="*/ 487730 w 606862"/>
              <a:gd name="connsiteY24" fmla="*/ 111773 h 435499"/>
              <a:gd name="connsiteX25" fmla="*/ 491815 w 606862"/>
              <a:gd name="connsiteY25" fmla="*/ 108806 h 435499"/>
              <a:gd name="connsiteX26" fmla="*/ 488751 w 606862"/>
              <a:gd name="connsiteY26" fmla="*/ 96107 h 435499"/>
              <a:gd name="connsiteX27" fmla="*/ 498779 w 606862"/>
              <a:gd name="connsiteY27" fmla="*/ 87671 h 435499"/>
              <a:gd name="connsiteX28" fmla="*/ 497294 w 606862"/>
              <a:gd name="connsiteY28" fmla="*/ 82851 h 435499"/>
              <a:gd name="connsiteX29" fmla="*/ 484201 w 606862"/>
              <a:gd name="connsiteY29" fmla="*/ 81924 h 435499"/>
              <a:gd name="connsiteX30" fmla="*/ 479187 w 606862"/>
              <a:gd name="connsiteY30" fmla="*/ 69781 h 435499"/>
              <a:gd name="connsiteX31" fmla="*/ 474173 w 606862"/>
              <a:gd name="connsiteY31" fmla="*/ 69781 h 435499"/>
              <a:gd name="connsiteX32" fmla="*/ 415117 w 606862"/>
              <a:gd name="connsiteY32" fmla="*/ 69781 h 435499"/>
              <a:gd name="connsiteX33" fmla="*/ 410103 w 606862"/>
              <a:gd name="connsiteY33" fmla="*/ 81924 h 435499"/>
              <a:gd name="connsiteX34" fmla="*/ 397011 w 606862"/>
              <a:gd name="connsiteY34" fmla="*/ 82851 h 435499"/>
              <a:gd name="connsiteX35" fmla="*/ 395432 w 606862"/>
              <a:gd name="connsiteY35" fmla="*/ 87671 h 435499"/>
              <a:gd name="connsiteX36" fmla="*/ 405460 w 606862"/>
              <a:gd name="connsiteY36" fmla="*/ 96107 h 435499"/>
              <a:gd name="connsiteX37" fmla="*/ 402303 w 606862"/>
              <a:gd name="connsiteY37" fmla="*/ 108806 h 435499"/>
              <a:gd name="connsiteX38" fmla="*/ 406389 w 606862"/>
              <a:gd name="connsiteY38" fmla="*/ 111773 h 435499"/>
              <a:gd name="connsiteX39" fmla="*/ 417532 w 606862"/>
              <a:gd name="connsiteY39" fmla="*/ 104913 h 435499"/>
              <a:gd name="connsiteX40" fmla="*/ 428674 w 606862"/>
              <a:gd name="connsiteY40" fmla="*/ 111773 h 435499"/>
              <a:gd name="connsiteX41" fmla="*/ 432760 w 606862"/>
              <a:gd name="connsiteY41" fmla="*/ 108806 h 435499"/>
              <a:gd name="connsiteX42" fmla="*/ 429696 w 606862"/>
              <a:gd name="connsiteY42" fmla="*/ 96107 h 435499"/>
              <a:gd name="connsiteX43" fmla="*/ 439724 w 606862"/>
              <a:gd name="connsiteY43" fmla="*/ 87671 h 435499"/>
              <a:gd name="connsiteX44" fmla="*/ 438238 w 606862"/>
              <a:gd name="connsiteY44" fmla="*/ 82851 h 435499"/>
              <a:gd name="connsiteX45" fmla="*/ 425146 w 606862"/>
              <a:gd name="connsiteY45" fmla="*/ 81924 h 435499"/>
              <a:gd name="connsiteX46" fmla="*/ 420132 w 606862"/>
              <a:gd name="connsiteY46" fmla="*/ 69781 h 435499"/>
              <a:gd name="connsiteX47" fmla="*/ 415117 w 606862"/>
              <a:gd name="connsiteY47" fmla="*/ 69781 h 435499"/>
              <a:gd name="connsiteX48" fmla="*/ 436010 w 606862"/>
              <a:gd name="connsiteY48" fmla="*/ 3780 h 435499"/>
              <a:gd name="connsiteX49" fmla="*/ 517257 w 606862"/>
              <a:gd name="connsiteY49" fmla="*/ 3780 h 435499"/>
              <a:gd name="connsiteX50" fmla="*/ 606862 w 606862"/>
              <a:gd name="connsiteY50" fmla="*/ 93140 h 435499"/>
              <a:gd name="connsiteX51" fmla="*/ 517257 w 606862"/>
              <a:gd name="connsiteY51" fmla="*/ 182594 h 435499"/>
              <a:gd name="connsiteX52" fmla="*/ 456438 w 606862"/>
              <a:gd name="connsiteY52" fmla="*/ 182594 h 435499"/>
              <a:gd name="connsiteX53" fmla="*/ 415210 w 606862"/>
              <a:gd name="connsiteY53" fmla="*/ 223751 h 435499"/>
              <a:gd name="connsiteX54" fmla="*/ 407689 w 606862"/>
              <a:gd name="connsiteY54" fmla="*/ 220692 h 435499"/>
              <a:gd name="connsiteX55" fmla="*/ 407689 w 606862"/>
              <a:gd name="connsiteY55" fmla="*/ 178051 h 435499"/>
              <a:gd name="connsiteX56" fmla="*/ 346405 w 606862"/>
              <a:gd name="connsiteY56" fmla="*/ 93233 h 435499"/>
              <a:gd name="connsiteX57" fmla="*/ 436010 w 606862"/>
              <a:gd name="connsiteY57" fmla="*/ 3780 h 435499"/>
              <a:gd name="connsiteX58" fmla="*/ 140854 w 606862"/>
              <a:gd name="connsiteY58" fmla="*/ 207 h 435499"/>
              <a:gd name="connsiteX59" fmla="*/ 216621 w 606862"/>
              <a:gd name="connsiteY59" fmla="*/ 856 h 435499"/>
              <a:gd name="connsiteX60" fmla="*/ 272145 w 606862"/>
              <a:gd name="connsiteY60" fmla="*/ 33762 h 435499"/>
              <a:gd name="connsiteX61" fmla="*/ 302693 w 606862"/>
              <a:gd name="connsiteY61" fmla="*/ 122934 h 435499"/>
              <a:gd name="connsiteX62" fmla="*/ 310400 w 606862"/>
              <a:gd name="connsiteY62" fmla="*/ 158343 h 435499"/>
              <a:gd name="connsiteX63" fmla="*/ 293130 w 606862"/>
              <a:gd name="connsiteY63" fmla="*/ 188098 h 435499"/>
              <a:gd name="connsiteX64" fmla="*/ 281152 w 606862"/>
              <a:gd name="connsiteY64" fmla="*/ 220819 h 435499"/>
              <a:gd name="connsiteX65" fmla="*/ 281152 w 606862"/>
              <a:gd name="connsiteY65" fmla="*/ 260863 h 435499"/>
              <a:gd name="connsiteX66" fmla="*/ 283287 w 606862"/>
              <a:gd name="connsiteY66" fmla="*/ 264385 h 435499"/>
              <a:gd name="connsiteX67" fmla="*/ 407057 w 606862"/>
              <a:gd name="connsiteY67" fmla="*/ 343732 h 435499"/>
              <a:gd name="connsiteX68" fmla="*/ 422192 w 606862"/>
              <a:gd name="connsiteY68" fmla="*/ 375989 h 435499"/>
              <a:gd name="connsiteX69" fmla="*/ 422192 w 606862"/>
              <a:gd name="connsiteY69" fmla="*/ 435406 h 435499"/>
              <a:gd name="connsiteX70" fmla="*/ 238533 w 606862"/>
              <a:gd name="connsiteY70" fmla="*/ 435406 h 435499"/>
              <a:gd name="connsiteX71" fmla="*/ 220520 w 606862"/>
              <a:gd name="connsiteY71" fmla="*/ 352816 h 435499"/>
              <a:gd name="connsiteX72" fmla="*/ 210957 w 606862"/>
              <a:gd name="connsiteY72" fmla="*/ 299331 h 435499"/>
              <a:gd name="connsiteX73" fmla="*/ 201393 w 606862"/>
              <a:gd name="connsiteY73" fmla="*/ 352816 h 435499"/>
              <a:gd name="connsiteX74" fmla="*/ 183566 w 606862"/>
              <a:gd name="connsiteY74" fmla="*/ 435499 h 435499"/>
              <a:gd name="connsiteX75" fmla="*/ 0 w 606862"/>
              <a:gd name="connsiteY75" fmla="*/ 435499 h 435499"/>
              <a:gd name="connsiteX76" fmla="*/ 0 w 606862"/>
              <a:gd name="connsiteY76" fmla="*/ 376082 h 435499"/>
              <a:gd name="connsiteX77" fmla="*/ 15135 w 606862"/>
              <a:gd name="connsiteY77" fmla="*/ 343824 h 435499"/>
              <a:gd name="connsiteX78" fmla="*/ 138905 w 606862"/>
              <a:gd name="connsiteY78" fmla="*/ 264478 h 435499"/>
              <a:gd name="connsiteX79" fmla="*/ 141040 w 606862"/>
              <a:gd name="connsiteY79" fmla="*/ 261049 h 435499"/>
              <a:gd name="connsiteX80" fmla="*/ 141040 w 606862"/>
              <a:gd name="connsiteY80" fmla="*/ 221005 h 435499"/>
              <a:gd name="connsiteX81" fmla="*/ 128970 w 606862"/>
              <a:gd name="connsiteY81" fmla="*/ 188191 h 435499"/>
              <a:gd name="connsiteX82" fmla="*/ 111792 w 606862"/>
              <a:gd name="connsiteY82" fmla="*/ 158436 h 435499"/>
              <a:gd name="connsiteX83" fmla="*/ 118942 w 606862"/>
              <a:gd name="connsiteY83" fmla="*/ 123120 h 435499"/>
              <a:gd name="connsiteX84" fmla="*/ 149397 w 606862"/>
              <a:gd name="connsiteY84" fmla="*/ 18560 h 435499"/>
              <a:gd name="connsiteX85" fmla="*/ 140854 w 606862"/>
              <a:gd name="connsiteY85" fmla="*/ 207 h 43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6862" h="435499">
                <a:moveTo>
                  <a:pt x="533228" y="69781"/>
                </a:moveTo>
                <a:lnTo>
                  <a:pt x="528214" y="81924"/>
                </a:lnTo>
                <a:lnTo>
                  <a:pt x="515122" y="82851"/>
                </a:lnTo>
                <a:cubicBezTo>
                  <a:pt x="512615" y="83036"/>
                  <a:pt x="511686" y="86095"/>
                  <a:pt x="513543" y="87671"/>
                </a:cubicBezTo>
                <a:lnTo>
                  <a:pt x="523571" y="96107"/>
                </a:lnTo>
                <a:lnTo>
                  <a:pt x="520414" y="108806"/>
                </a:lnTo>
                <a:cubicBezTo>
                  <a:pt x="519857" y="111217"/>
                  <a:pt x="522457" y="113163"/>
                  <a:pt x="524500" y="111773"/>
                </a:cubicBezTo>
                <a:lnTo>
                  <a:pt x="535643" y="104913"/>
                </a:lnTo>
                <a:lnTo>
                  <a:pt x="546785" y="111773"/>
                </a:lnTo>
                <a:cubicBezTo>
                  <a:pt x="548921" y="113163"/>
                  <a:pt x="551521" y="111217"/>
                  <a:pt x="550871" y="108806"/>
                </a:cubicBezTo>
                <a:lnTo>
                  <a:pt x="547807" y="96107"/>
                </a:lnTo>
                <a:lnTo>
                  <a:pt x="557835" y="87671"/>
                </a:lnTo>
                <a:cubicBezTo>
                  <a:pt x="559785" y="86095"/>
                  <a:pt x="558856" y="83036"/>
                  <a:pt x="556349" y="82851"/>
                </a:cubicBezTo>
                <a:lnTo>
                  <a:pt x="543257" y="81924"/>
                </a:lnTo>
                <a:lnTo>
                  <a:pt x="538242" y="69781"/>
                </a:lnTo>
                <a:cubicBezTo>
                  <a:pt x="537407" y="67463"/>
                  <a:pt x="534157" y="67463"/>
                  <a:pt x="533228" y="69781"/>
                </a:cubicBezTo>
                <a:close/>
                <a:moveTo>
                  <a:pt x="474173" y="69781"/>
                </a:moveTo>
                <a:lnTo>
                  <a:pt x="469159" y="81924"/>
                </a:lnTo>
                <a:lnTo>
                  <a:pt x="456066" y="82851"/>
                </a:lnTo>
                <a:cubicBezTo>
                  <a:pt x="453559" y="83036"/>
                  <a:pt x="452631" y="86095"/>
                  <a:pt x="454488" y="87671"/>
                </a:cubicBezTo>
                <a:lnTo>
                  <a:pt x="464516" y="96107"/>
                </a:lnTo>
                <a:lnTo>
                  <a:pt x="461359" y="108806"/>
                </a:lnTo>
                <a:cubicBezTo>
                  <a:pt x="460802" y="111217"/>
                  <a:pt x="463402" y="113163"/>
                  <a:pt x="465445" y="111773"/>
                </a:cubicBezTo>
                <a:lnTo>
                  <a:pt x="476587" y="104913"/>
                </a:lnTo>
                <a:lnTo>
                  <a:pt x="487730" y="111773"/>
                </a:lnTo>
                <a:cubicBezTo>
                  <a:pt x="489865" y="113163"/>
                  <a:pt x="492465" y="111217"/>
                  <a:pt x="491815" y="108806"/>
                </a:cubicBezTo>
                <a:lnTo>
                  <a:pt x="488751" y="96107"/>
                </a:lnTo>
                <a:lnTo>
                  <a:pt x="498779" y="87671"/>
                </a:lnTo>
                <a:cubicBezTo>
                  <a:pt x="500729" y="86095"/>
                  <a:pt x="499615" y="83036"/>
                  <a:pt x="497294" y="82851"/>
                </a:cubicBezTo>
                <a:lnTo>
                  <a:pt x="484201" y="81924"/>
                </a:lnTo>
                <a:lnTo>
                  <a:pt x="479187" y="69781"/>
                </a:lnTo>
                <a:cubicBezTo>
                  <a:pt x="478351" y="67463"/>
                  <a:pt x="475101" y="67463"/>
                  <a:pt x="474173" y="69781"/>
                </a:cubicBezTo>
                <a:close/>
                <a:moveTo>
                  <a:pt x="415117" y="69781"/>
                </a:moveTo>
                <a:lnTo>
                  <a:pt x="410103" y="81924"/>
                </a:lnTo>
                <a:lnTo>
                  <a:pt x="397011" y="82851"/>
                </a:lnTo>
                <a:cubicBezTo>
                  <a:pt x="394504" y="83036"/>
                  <a:pt x="393575" y="86095"/>
                  <a:pt x="395432" y="87671"/>
                </a:cubicBezTo>
                <a:lnTo>
                  <a:pt x="405460" y="96107"/>
                </a:lnTo>
                <a:lnTo>
                  <a:pt x="402303" y="108806"/>
                </a:lnTo>
                <a:cubicBezTo>
                  <a:pt x="401746" y="111217"/>
                  <a:pt x="404346" y="113163"/>
                  <a:pt x="406389" y="111773"/>
                </a:cubicBezTo>
                <a:lnTo>
                  <a:pt x="417532" y="104913"/>
                </a:lnTo>
                <a:lnTo>
                  <a:pt x="428674" y="111773"/>
                </a:lnTo>
                <a:cubicBezTo>
                  <a:pt x="430810" y="113163"/>
                  <a:pt x="433410" y="111217"/>
                  <a:pt x="432760" y="108806"/>
                </a:cubicBezTo>
                <a:lnTo>
                  <a:pt x="429696" y="96107"/>
                </a:lnTo>
                <a:lnTo>
                  <a:pt x="439724" y="87671"/>
                </a:lnTo>
                <a:cubicBezTo>
                  <a:pt x="441581" y="86095"/>
                  <a:pt x="440560" y="83036"/>
                  <a:pt x="438238" y="82851"/>
                </a:cubicBezTo>
                <a:lnTo>
                  <a:pt x="425146" y="81924"/>
                </a:lnTo>
                <a:lnTo>
                  <a:pt x="420132" y="69781"/>
                </a:lnTo>
                <a:cubicBezTo>
                  <a:pt x="419296" y="67463"/>
                  <a:pt x="416046" y="67463"/>
                  <a:pt x="415117" y="69781"/>
                </a:cubicBezTo>
                <a:close/>
                <a:moveTo>
                  <a:pt x="436010" y="3780"/>
                </a:moveTo>
                <a:lnTo>
                  <a:pt x="517257" y="3780"/>
                </a:lnTo>
                <a:cubicBezTo>
                  <a:pt x="566749" y="3780"/>
                  <a:pt x="606862" y="43825"/>
                  <a:pt x="606862" y="93140"/>
                </a:cubicBezTo>
                <a:cubicBezTo>
                  <a:pt x="606862" y="142548"/>
                  <a:pt x="566749" y="182594"/>
                  <a:pt x="517257" y="182594"/>
                </a:cubicBezTo>
                <a:lnTo>
                  <a:pt x="456438" y="182594"/>
                </a:lnTo>
                <a:lnTo>
                  <a:pt x="415210" y="223751"/>
                </a:lnTo>
                <a:cubicBezTo>
                  <a:pt x="412517" y="226625"/>
                  <a:pt x="407689" y="224678"/>
                  <a:pt x="407689" y="220692"/>
                </a:cubicBezTo>
                <a:lnTo>
                  <a:pt x="407689" y="178051"/>
                </a:lnTo>
                <a:cubicBezTo>
                  <a:pt x="372126" y="166279"/>
                  <a:pt x="346405" y="132815"/>
                  <a:pt x="346405" y="93233"/>
                </a:cubicBezTo>
                <a:cubicBezTo>
                  <a:pt x="346405" y="43825"/>
                  <a:pt x="386518" y="3780"/>
                  <a:pt x="436010" y="3780"/>
                </a:cubicBezTo>
                <a:close/>
                <a:moveTo>
                  <a:pt x="140854" y="207"/>
                </a:moveTo>
                <a:cubicBezTo>
                  <a:pt x="140854" y="207"/>
                  <a:pt x="191922" y="5954"/>
                  <a:pt x="216621" y="856"/>
                </a:cubicBezTo>
                <a:cubicBezTo>
                  <a:pt x="241412" y="-4335"/>
                  <a:pt x="267874" y="15038"/>
                  <a:pt x="272145" y="33762"/>
                </a:cubicBezTo>
                <a:cubicBezTo>
                  <a:pt x="272145" y="33762"/>
                  <a:pt x="322099" y="33948"/>
                  <a:pt x="302693" y="122934"/>
                </a:cubicBezTo>
                <a:cubicBezTo>
                  <a:pt x="310493" y="122563"/>
                  <a:pt x="318942" y="128032"/>
                  <a:pt x="310400" y="158343"/>
                </a:cubicBezTo>
                <a:cubicBezTo>
                  <a:pt x="303807" y="181331"/>
                  <a:pt x="297772" y="187727"/>
                  <a:pt x="293130" y="188098"/>
                </a:cubicBezTo>
                <a:cubicBezTo>
                  <a:pt x="291551" y="198480"/>
                  <a:pt x="287466" y="209974"/>
                  <a:pt x="281152" y="220819"/>
                </a:cubicBezTo>
                <a:lnTo>
                  <a:pt x="281152" y="260863"/>
                </a:lnTo>
                <a:cubicBezTo>
                  <a:pt x="281152" y="262346"/>
                  <a:pt x="281895" y="263737"/>
                  <a:pt x="283287" y="264385"/>
                </a:cubicBezTo>
                <a:cubicBezTo>
                  <a:pt x="294987" y="270133"/>
                  <a:pt x="353204" y="299424"/>
                  <a:pt x="407057" y="343732"/>
                </a:cubicBezTo>
                <a:cubicBezTo>
                  <a:pt x="416714" y="351611"/>
                  <a:pt x="422192" y="363476"/>
                  <a:pt x="422192" y="375989"/>
                </a:cubicBezTo>
                <a:lnTo>
                  <a:pt x="422192" y="435406"/>
                </a:lnTo>
                <a:lnTo>
                  <a:pt x="238533" y="435406"/>
                </a:lnTo>
                <a:lnTo>
                  <a:pt x="220520" y="352816"/>
                </a:lnTo>
                <a:cubicBezTo>
                  <a:pt x="257104" y="301834"/>
                  <a:pt x="217735" y="299331"/>
                  <a:pt x="210957" y="299331"/>
                </a:cubicBezTo>
                <a:cubicBezTo>
                  <a:pt x="204179" y="299424"/>
                  <a:pt x="164810" y="301834"/>
                  <a:pt x="201393" y="352816"/>
                </a:cubicBezTo>
                <a:lnTo>
                  <a:pt x="183566" y="435499"/>
                </a:lnTo>
                <a:lnTo>
                  <a:pt x="0" y="435499"/>
                </a:lnTo>
                <a:lnTo>
                  <a:pt x="0" y="376082"/>
                </a:lnTo>
                <a:cubicBezTo>
                  <a:pt x="0" y="363754"/>
                  <a:pt x="5478" y="351703"/>
                  <a:pt x="15135" y="343824"/>
                </a:cubicBezTo>
                <a:cubicBezTo>
                  <a:pt x="68988" y="299609"/>
                  <a:pt x="127113" y="270318"/>
                  <a:pt x="138905" y="264478"/>
                </a:cubicBezTo>
                <a:cubicBezTo>
                  <a:pt x="140112" y="263829"/>
                  <a:pt x="141040" y="262532"/>
                  <a:pt x="141040" y="261049"/>
                </a:cubicBezTo>
                <a:lnTo>
                  <a:pt x="141040" y="221005"/>
                </a:lnTo>
                <a:cubicBezTo>
                  <a:pt x="134726" y="210067"/>
                  <a:pt x="130641" y="198573"/>
                  <a:pt x="128970" y="188191"/>
                </a:cubicBezTo>
                <a:cubicBezTo>
                  <a:pt x="124420" y="187820"/>
                  <a:pt x="118385" y="181424"/>
                  <a:pt x="111792" y="158436"/>
                </a:cubicBezTo>
                <a:cubicBezTo>
                  <a:pt x="103528" y="128867"/>
                  <a:pt x="111328" y="123120"/>
                  <a:pt x="118942" y="123120"/>
                </a:cubicBezTo>
                <a:cubicBezTo>
                  <a:pt x="114856" y="105786"/>
                  <a:pt x="104643" y="45813"/>
                  <a:pt x="149397" y="18560"/>
                </a:cubicBezTo>
                <a:cubicBezTo>
                  <a:pt x="149397" y="18560"/>
                  <a:pt x="140112" y="10960"/>
                  <a:pt x="140854" y="20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0" name="iṩḷïḓè">
            <a:extLst>
              <a:ext uri="{FF2B5EF4-FFF2-40B4-BE49-F238E27FC236}">
                <a16:creationId xmlns:a16="http://schemas.microsoft.com/office/drawing/2014/main" id="{1AC07601-662C-C28D-A910-70529CE8A3C5}"/>
              </a:ext>
            </a:extLst>
          </p:cNvPr>
          <p:cNvSpPr/>
          <p:nvPr/>
        </p:nvSpPr>
        <p:spPr>
          <a:xfrm>
            <a:off x="5018807" y="2721042"/>
            <a:ext cx="280728" cy="280304"/>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34" name="组合 33">
            <a:extLst>
              <a:ext uri="{FF2B5EF4-FFF2-40B4-BE49-F238E27FC236}">
                <a16:creationId xmlns:a16="http://schemas.microsoft.com/office/drawing/2014/main" id="{A6C5A1D0-081A-8717-C170-100E03A764D0}"/>
              </a:ext>
            </a:extLst>
          </p:cNvPr>
          <p:cNvGrpSpPr/>
          <p:nvPr/>
        </p:nvGrpSpPr>
        <p:grpSpPr>
          <a:xfrm>
            <a:off x="6566597" y="2040009"/>
            <a:ext cx="2698167" cy="1153970"/>
            <a:chOff x="3928843" y="2995773"/>
            <a:chExt cx="2698167" cy="1153970"/>
          </a:xfrm>
        </p:grpSpPr>
        <p:sp>
          <p:nvSpPr>
            <p:cNvPr id="35" name="文本框 34">
              <a:extLst>
                <a:ext uri="{FF2B5EF4-FFF2-40B4-BE49-F238E27FC236}">
                  <a16:creationId xmlns:a16="http://schemas.microsoft.com/office/drawing/2014/main" id="{1D7A4BBF-FF2E-490B-1C54-36FE4720C0F9}"/>
                </a:ext>
              </a:extLst>
            </p:cNvPr>
            <p:cNvSpPr txBox="1"/>
            <p:nvPr/>
          </p:nvSpPr>
          <p:spPr>
            <a:xfrm>
              <a:off x="4429698" y="2995773"/>
              <a:ext cx="1696456" cy="408894"/>
            </a:xfrm>
            <a:prstGeom prst="rect">
              <a:avLst/>
            </a:prstGeom>
            <a:noFill/>
          </p:spPr>
          <p:txBody>
            <a:bodyPr wrap="square" rtlCol="0">
              <a:spAutoFit/>
            </a:bodyPr>
            <a:lstStyle>
              <a:defPPr>
                <a:defRPr lang="en-US"/>
              </a:defPPr>
              <a:lvl1pPr algn="ctr">
                <a:lnSpc>
                  <a:spcPct val="120000"/>
                </a:lnSpc>
                <a:defRPr b="1">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sp>
          <p:nvSpPr>
            <p:cNvPr id="36" name="文本框 35">
              <a:extLst>
                <a:ext uri="{FF2B5EF4-FFF2-40B4-BE49-F238E27FC236}">
                  <a16:creationId xmlns:a16="http://schemas.microsoft.com/office/drawing/2014/main" id="{C7AB24CE-5741-9EB9-5443-0A944A8E3C62}"/>
                </a:ext>
              </a:extLst>
            </p:cNvPr>
            <p:cNvSpPr txBox="1"/>
            <p:nvPr/>
          </p:nvSpPr>
          <p:spPr>
            <a:xfrm>
              <a:off x="3928843" y="3404667"/>
              <a:ext cx="2698167" cy="745076"/>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7" name="组合 36">
            <a:extLst>
              <a:ext uri="{FF2B5EF4-FFF2-40B4-BE49-F238E27FC236}">
                <a16:creationId xmlns:a16="http://schemas.microsoft.com/office/drawing/2014/main" id="{226F47A4-F74A-44C3-D9FB-32D49D594C18}"/>
              </a:ext>
            </a:extLst>
          </p:cNvPr>
          <p:cNvGrpSpPr/>
          <p:nvPr/>
        </p:nvGrpSpPr>
        <p:grpSpPr>
          <a:xfrm>
            <a:off x="3832036" y="3958630"/>
            <a:ext cx="2698167" cy="1153970"/>
            <a:chOff x="3928843" y="2995773"/>
            <a:chExt cx="2698167" cy="1153970"/>
          </a:xfrm>
        </p:grpSpPr>
        <p:sp>
          <p:nvSpPr>
            <p:cNvPr id="38" name="文本框 37">
              <a:extLst>
                <a:ext uri="{FF2B5EF4-FFF2-40B4-BE49-F238E27FC236}">
                  <a16:creationId xmlns:a16="http://schemas.microsoft.com/office/drawing/2014/main" id="{2D89ACA6-1CAB-3E29-D3A2-930851D3A38A}"/>
                </a:ext>
              </a:extLst>
            </p:cNvPr>
            <p:cNvSpPr txBox="1"/>
            <p:nvPr/>
          </p:nvSpPr>
          <p:spPr>
            <a:xfrm>
              <a:off x="4429698" y="2995773"/>
              <a:ext cx="1696456" cy="408894"/>
            </a:xfrm>
            <a:prstGeom prst="rect">
              <a:avLst/>
            </a:prstGeom>
            <a:noFill/>
          </p:spPr>
          <p:txBody>
            <a:bodyPr wrap="square" rtlCol="0">
              <a:spAutoFit/>
            </a:bodyPr>
            <a:lstStyle>
              <a:defPPr>
                <a:defRPr lang="en-US"/>
              </a:defPPr>
              <a:lvl1pPr algn="ctr">
                <a:lnSpc>
                  <a:spcPct val="120000"/>
                </a:lnSpc>
                <a:defRPr b="1">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sp>
          <p:nvSpPr>
            <p:cNvPr id="39" name="文本框 38">
              <a:extLst>
                <a:ext uri="{FF2B5EF4-FFF2-40B4-BE49-F238E27FC236}">
                  <a16:creationId xmlns:a16="http://schemas.microsoft.com/office/drawing/2014/main" id="{FC1C95E2-4F91-B039-E024-398CFECFF699}"/>
                </a:ext>
              </a:extLst>
            </p:cNvPr>
            <p:cNvSpPr txBox="1"/>
            <p:nvPr/>
          </p:nvSpPr>
          <p:spPr>
            <a:xfrm>
              <a:off x="3928843" y="3404667"/>
              <a:ext cx="2698167" cy="745076"/>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40" name="组合 39">
            <a:extLst>
              <a:ext uri="{FF2B5EF4-FFF2-40B4-BE49-F238E27FC236}">
                <a16:creationId xmlns:a16="http://schemas.microsoft.com/office/drawing/2014/main" id="{B5948C45-347B-A1BC-AF8E-EB4160A6C835}"/>
              </a:ext>
            </a:extLst>
          </p:cNvPr>
          <p:cNvGrpSpPr/>
          <p:nvPr/>
        </p:nvGrpSpPr>
        <p:grpSpPr>
          <a:xfrm>
            <a:off x="703771" y="1900281"/>
            <a:ext cx="2698167" cy="1153970"/>
            <a:chOff x="3928843" y="2995773"/>
            <a:chExt cx="2698167" cy="1153970"/>
          </a:xfrm>
        </p:grpSpPr>
        <p:sp>
          <p:nvSpPr>
            <p:cNvPr id="41" name="文本框 40">
              <a:extLst>
                <a:ext uri="{FF2B5EF4-FFF2-40B4-BE49-F238E27FC236}">
                  <a16:creationId xmlns:a16="http://schemas.microsoft.com/office/drawing/2014/main" id="{0E1107F2-05D7-98D0-5320-A051671B8314}"/>
                </a:ext>
              </a:extLst>
            </p:cNvPr>
            <p:cNvSpPr txBox="1"/>
            <p:nvPr/>
          </p:nvSpPr>
          <p:spPr>
            <a:xfrm>
              <a:off x="4429698"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2" name="文本框 41">
              <a:extLst>
                <a:ext uri="{FF2B5EF4-FFF2-40B4-BE49-F238E27FC236}">
                  <a16:creationId xmlns:a16="http://schemas.microsoft.com/office/drawing/2014/main" id="{030A3DEC-D7BB-B7D4-3F9F-8AD7AC4C6C86}"/>
                </a:ext>
              </a:extLst>
            </p:cNvPr>
            <p:cNvSpPr txBox="1"/>
            <p:nvPr/>
          </p:nvSpPr>
          <p:spPr>
            <a:xfrm>
              <a:off x="3928843" y="3404667"/>
              <a:ext cx="2698167" cy="745076"/>
            </a:xfrm>
            <a:prstGeom prst="rect">
              <a:avLst/>
            </a:prstGeom>
            <a:noFill/>
          </p:spPr>
          <p:txBody>
            <a:bodyPr wrap="square" rtlCol="0">
              <a:spAutoFit/>
            </a:bodyPr>
            <a:lstStyle/>
            <a:p>
              <a:pPr algn="ct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456309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íS1iḋê">
            <a:extLst>
              <a:ext uri="{FF2B5EF4-FFF2-40B4-BE49-F238E27FC236}">
                <a16:creationId xmlns:a16="http://schemas.microsoft.com/office/drawing/2014/main" id="{42AA0125-9480-6BFB-9F6C-D994C5D0AC80}"/>
              </a:ext>
            </a:extLst>
          </p:cNvPr>
          <p:cNvSpPr/>
          <p:nvPr/>
        </p:nvSpPr>
        <p:spPr>
          <a:xfrm>
            <a:off x="4049494"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 name="îšḻîḓê">
            <a:extLst>
              <a:ext uri="{FF2B5EF4-FFF2-40B4-BE49-F238E27FC236}">
                <a16:creationId xmlns:a16="http://schemas.microsoft.com/office/drawing/2014/main" id="{E96FB922-7C95-6071-976C-463852C50E83}"/>
              </a:ext>
            </a:extLst>
          </p:cNvPr>
          <p:cNvSpPr/>
          <p:nvPr/>
        </p:nvSpPr>
        <p:spPr>
          <a:xfrm>
            <a:off x="4233316"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5" name="işlíḓé">
            <a:extLst>
              <a:ext uri="{FF2B5EF4-FFF2-40B4-BE49-F238E27FC236}">
                <a16:creationId xmlns:a16="http://schemas.microsoft.com/office/drawing/2014/main" id="{0F617B17-654C-AB11-50A1-85633986501F}"/>
              </a:ext>
            </a:extLst>
          </p:cNvPr>
          <p:cNvSpPr/>
          <p:nvPr/>
        </p:nvSpPr>
        <p:spPr>
          <a:xfrm>
            <a:off x="4417140"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9" name="ïṩľíḋé">
            <a:extLst>
              <a:ext uri="{FF2B5EF4-FFF2-40B4-BE49-F238E27FC236}">
                <a16:creationId xmlns:a16="http://schemas.microsoft.com/office/drawing/2014/main" id="{CDBBD237-6C86-2644-175C-737BCEE3668E}"/>
              </a:ext>
            </a:extLst>
          </p:cNvPr>
          <p:cNvSpPr/>
          <p:nvPr/>
        </p:nvSpPr>
        <p:spPr>
          <a:xfrm>
            <a:off x="2352796" y="2148314"/>
            <a:ext cx="643900" cy="64389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0" name="íṩľíďé">
            <a:extLst>
              <a:ext uri="{FF2B5EF4-FFF2-40B4-BE49-F238E27FC236}">
                <a16:creationId xmlns:a16="http://schemas.microsoft.com/office/drawing/2014/main" id="{BDBBCE86-5C85-9505-16A9-7356F0A03324}"/>
              </a:ext>
            </a:extLst>
          </p:cNvPr>
          <p:cNvSpPr>
            <a:spLocks/>
          </p:cNvSpPr>
          <p:nvPr/>
        </p:nvSpPr>
        <p:spPr bwMode="auto">
          <a:xfrm>
            <a:off x="2485529" y="2281047"/>
            <a:ext cx="378434" cy="3784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íS1iḋê">
            <a:extLst>
              <a:ext uri="{FF2B5EF4-FFF2-40B4-BE49-F238E27FC236}">
                <a16:creationId xmlns:a16="http://schemas.microsoft.com/office/drawing/2014/main" id="{3C79532C-1230-64BD-AAC7-5B584EE89CAD}"/>
              </a:ext>
            </a:extLst>
          </p:cNvPr>
          <p:cNvSpPr/>
          <p:nvPr/>
        </p:nvSpPr>
        <p:spPr>
          <a:xfrm>
            <a:off x="7471705"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 name="îšḻîḓê">
            <a:extLst>
              <a:ext uri="{FF2B5EF4-FFF2-40B4-BE49-F238E27FC236}">
                <a16:creationId xmlns:a16="http://schemas.microsoft.com/office/drawing/2014/main" id="{AEB8F0AB-4C9E-24D3-D895-74B910BC0C8A}"/>
              </a:ext>
            </a:extLst>
          </p:cNvPr>
          <p:cNvSpPr/>
          <p:nvPr/>
        </p:nvSpPr>
        <p:spPr>
          <a:xfrm>
            <a:off x="7655527"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3" name="işlíḓé">
            <a:extLst>
              <a:ext uri="{FF2B5EF4-FFF2-40B4-BE49-F238E27FC236}">
                <a16:creationId xmlns:a16="http://schemas.microsoft.com/office/drawing/2014/main" id="{1AF2B78A-8EE6-9D3E-025F-DFA22A12D10E}"/>
              </a:ext>
            </a:extLst>
          </p:cNvPr>
          <p:cNvSpPr/>
          <p:nvPr/>
        </p:nvSpPr>
        <p:spPr>
          <a:xfrm>
            <a:off x="7839351" y="2290130"/>
            <a:ext cx="305069" cy="360266"/>
          </a:xfrm>
          <a:prstGeom prst="chevron">
            <a:avLst>
              <a:gd name="adj" fmla="val 6014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4" name="ïṩľíḋé">
            <a:extLst>
              <a:ext uri="{FF2B5EF4-FFF2-40B4-BE49-F238E27FC236}">
                <a16:creationId xmlns:a16="http://schemas.microsoft.com/office/drawing/2014/main" id="{90DC836A-7F8B-6618-1F5B-54069F4AA803}"/>
              </a:ext>
            </a:extLst>
          </p:cNvPr>
          <p:cNvSpPr/>
          <p:nvPr/>
        </p:nvSpPr>
        <p:spPr>
          <a:xfrm>
            <a:off x="5660687" y="2033994"/>
            <a:ext cx="872540" cy="872538"/>
          </a:xfrm>
          <a:prstGeom prst="ellipse">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5" name="íṩľíďé">
            <a:extLst>
              <a:ext uri="{FF2B5EF4-FFF2-40B4-BE49-F238E27FC236}">
                <a16:creationId xmlns:a16="http://schemas.microsoft.com/office/drawing/2014/main" id="{B9288F87-08DE-B23A-9341-92503479D7CF}"/>
              </a:ext>
            </a:extLst>
          </p:cNvPr>
          <p:cNvSpPr>
            <a:spLocks/>
          </p:cNvSpPr>
          <p:nvPr/>
        </p:nvSpPr>
        <p:spPr bwMode="auto">
          <a:xfrm>
            <a:off x="5939057" y="2281047"/>
            <a:ext cx="315801" cy="378434"/>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rgbClr val="154FD6"/>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6" name="ïṩľíḋé">
            <a:extLst>
              <a:ext uri="{FF2B5EF4-FFF2-40B4-BE49-F238E27FC236}">
                <a16:creationId xmlns:a16="http://schemas.microsoft.com/office/drawing/2014/main" id="{AA579F4D-CC81-F1AB-93E1-B16947276735}"/>
              </a:ext>
            </a:extLst>
          </p:cNvPr>
          <p:cNvSpPr/>
          <p:nvPr/>
        </p:nvSpPr>
        <p:spPr>
          <a:xfrm>
            <a:off x="9197217" y="2148314"/>
            <a:ext cx="643900" cy="64389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7" name="íṩľíďé">
            <a:extLst>
              <a:ext uri="{FF2B5EF4-FFF2-40B4-BE49-F238E27FC236}">
                <a16:creationId xmlns:a16="http://schemas.microsoft.com/office/drawing/2014/main" id="{A40268A4-5F67-8D8A-401F-2B86164AB887}"/>
              </a:ext>
            </a:extLst>
          </p:cNvPr>
          <p:cNvSpPr>
            <a:spLocks/>
          </p:cNvSpPr>
          <p:nvPr/>
        </p:nvSpPr>
        <p:spPr bwMode="auto">
          <a:xfrm>
            <a:off x="9329950" y="2281333"/>
            <a:ext cx="378434" cy="377862"/>
          </a:xfrm>
          <a:custGeom>
            <a:avLst/>
            <a:gdLst>
              <a:gd name="connsiteX0" fmla="*/ 243073 w 607639"/>
              <a:gd name="connsiteY0" fmla="*/ 333749 h 606722"/>
              <a:gd name="connsiteX1" fmla="*/ 212627 w 607639"/>
              <a:gd name="connsiteY1" fmla="*/ 364048 h 606722"/>
              <a:gd name="connsiteX2" fmla="*/ 243073 w 607639"/>
              <a:gd name="connsiteY2" fmla="*/ 394346 h 606722"/>
              <a:gd name="connsiteX3" fmla="*/ 273429 w 607639"/>
              <a:gd name="connsiteY3" fmla="*/ 364048 h 606722"/>
              <a:gd name="connsiteX4" fmla="*/ 243073 w 607639"/>
              <a:gd name="connsiteY4" fmla="*/ 333749 h 606722"/>
              <a:gd name="connsiteX5" fmla="*/ 243073 w 607639"/>
              <a:gd name="connsiteY5" fmla="*/ 303361 h 606722"/>
              <a:gd name="connsiteX6" fmla="*/ 303785 w 607639"/>
              <a:gd name="connsiteY6" fmla="*/ 364048 h 606722"/>
              <a:gd name="connsiteX7" fmla="*/ 243073 w 607639"/>
              <a:gd name="connsiteY7" fmla="*/ 424734 h 606722"/>
              <a:gd name="connsiteX8" fmla="*/ 182271 w 607639"/>
              <a:gd name="connsiteY8" fmla="*/ 364048 h 606722"/>
              <a:gd name="connsiteX9" fmla="*/ 243073 w 607639"/>
              <a:gd name="connsiteY9" fmla="*/ 303361 h 606722"/>
              <a:gd name="connsiteX10" fmla="*/ 243098 w 607639"/>
              <a:gd name="connsiteY10" fmla="*/ 242745 h 606722"/>
              <a:gd name="connsiteX11" fmla="*/ 364541 w 607639"/>
              <a:gd name="connsiteY11" fmla="*/ 364047 h 606722"/>
              <a:gd name="connsiteX12" fmla="*/ 334202 w 607639"/>
              <a:gd name="connsiteY12" fmla="*/ 364047 h 606722"/>
              <a:gd name="connsiteX13" fmla="*/ 243098 w 607639"/>
              <a:gd name="connsiteY13" fmla="*/ 273048 h 606722"/>
              <a:gd name="connsiteX14" fmla="*/ 243098 w 607639"/>
              <a:gd name="connsiteY14" fmla="*/ 181988 h 606722"/>
              <a:gd name="connsiteX15" fmla="*/ 425369 w 607639"/>
              <a:gd name="connsiteY15" fmla="*/ 364047 h 606722"/>
              <a:gd name="connsiteX16" fmla="*/ 394931 w 607639"/>
              <a:gd name="connsiteY16" fmla="*/ 364047 h 606722"/>
              <a:gd name="connsiteX17" fmla="*/ 243098 w 607639"/>
              <a:gd name="connsiteY17" fmla="*/ 212302 h 606722"/>
              <a:gd name="connsiteX18" fmla="*/ 243098 w 607639"/>
              <a:gd name="connsiteY18" fmla="*/ 121302 h 606722"/>
              <a:gd name="connsiteX19" fmla="*/ 486055 w 607639"/>
              <a:gd name="connsiteY19" fmla="*/ 364047 h 606722"/>
              <a:gd name="connsiteX20" fmla="*/ 455708 w 607639"/>
              <a:gd name="connsiteY20" fmla="*/ 364047 h 606722"/>
              <a:gd name="connsiteX21" fmla="*/ 243098 w 607639"/>
              <a:gd name="connsiteY21" fmla="*/ 151701 h 606722"/>
              <a:gd name="connsiteX22" fmla="*/ 303775 w 607639"/>
              <a:gd name="connsiteY22" fmla="*/ 30305 h 606722"/>
              <a:gd name="connsiteX23" fmla="*/ 30351 w 607639"/>
              <a:gd name="connsiteY23" fmla="*/ 303317 h 606722"/>
              <a:gd name="connsiteX24" fmla="*/ 303775 w 607639"/>
              <a:gd name="connsiteY24" fmla="*/ 576328 h 606722"/>
              <a:gd name="connsiteX25" fmla="*/ 577199 w 607639"/>
              <a:gd name="connsiteY25" fmla="*/ 303317 h 606722"/>
              <a:gd name="connsiteX26" fmla="*/ 303775 w 607639"/>
              <a:gd name="connsiteY26" fmla="*/ 30305 h 606722"/>
              <a:gd name="connsiteX27" fmla="*/ 303775 w 607639"/>
              <a:gd name="connsiteY27" fmla="*/ 0 h 606722"/>
              <a:gd name="connsiteX28" fmla="*/ 607639 w 607639"/>
              <a:gd name="connsiteY28" fmla="*/ 303317 h 606722"/>
              <a:gd name="connsiteX29" fmla="*/ 303775 w 607639"/>
              <a:gd name="connsiteY29" fmla="*/ 606722 h 606722"/>
              <a:gd name="connsiteX30" fmla="*/ 0 w 607639"/>
              <a:gd name="connsiteY30" fmla="*/ 303317 h 606722"/>
              <a:gd name="connsiteX31" fmla="*/ 303775 w 607639"/>
              <a:gd name="connsiteY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606722">
                <a:moveTo>
                  <a:pt x="243073" y="333749"/>
                </a:moveTo>
                <a:cubicBezTo>
                  <a:pt x="226247" y="333749"/>
                  <a:pt x="212627" y="347254"/>
                  <a:pt x="212627" y="364048"/>
                </a:cubicBezTo>
                <a:cubicBezTo>
                  <a:pt x="212627" y="380841"/>
                  <a:pt x="226247" y="394346"/>
                  <a:pt x="243073" y="394346"/>
                </a:cubicBezTo>
                <a:cubicBezTo>
                  <a:pt x="259809" y="394346"/>
                  <a:pt x="273429" y="380841"/>
                  <a:pt x="273429" y="364048"/>
                </a:cubicBezTo>
                <a:cubicBezTo>
                  <a:pt x="273429" y="347254"/>
                  <a:pt x="259809" y="333749"/>
                  <a:pt x="243073" y="333749"/>
                </a:cubicBezTo>
                <a:close/>
                <a:moveTo>
                  <a:pt x="243073" y="303361"/>
                </a:moveTo>
                <a:cubicBezTo>
                  <a:pt x="276544" y="303361"/>
                  <a:pt x="303785" y="330639"/>
                  <a:pt x="303785" y="364048"/>
                </a:cubicBezTo>
                <a:cubicBezTo>
                  <a:pt x="303785" y="397456"/>
                  <a:pt x="276544" y="424734"/>
                  <a:pt x="243073" y="424734"/>
                </a:cubicBezTo>
                <a:cubicBezTo>
                  <a:pt x="209512" y="424734"/>
                  <a:pt x="182271" y="397456"/>
                  <a:pt x="182271" y="364048"/>
                </a:cubicBezTo>
                <a:cubicBezTo>
                  <a:pt x="182271" y="330639"/>
                  <a:pt x="209512" y="303361"/>
                  <a:pt x="243073" y="303361"/>
                </a:cubicBezTo>
                <a:close/>
                <a:moveTo>
                  <a:pt x="243098" y="242745"/>
                </a:moveTo>
                <a:cubicBezTo>
                  <a:pt x="310092" y="242745"/>
                  <a:pt x="364541" y="297131"/>
                  <a:pt x="364541" y="364047"/>
                </a:cubicBezTo>
                <a:lnTo>
                  <a:pt x="334202" y="364047"/>
                </a:lnTo>
                <a:cubicBezTo>
                  <a:pt x="334202" y="313749"/>
                  <a:pt x="293366" y="273048"/>
                  <a:pt x="243098" y="273048"/>
                </a:cubicBezTo>
                <a:close/>
                <a:moveTo>
                  <a:pt x="243098" y="181988"/>
                </a:moveTo>
                <a:cubicBezTo>
                  <a:pt x="343578" y="181988"/>
                  <a:pt x="425369" y="263683"/>
                  <a:pt x="425369" y="364047"/>
                </a:cubicBezTo>
                <a:lnTo>
                  <a:pt x="394931" y="364047"/>
                </a:lnTo>
                <a:cubicBezTo>
                  <a:pt x="394931" y="280218"/>
                  <a:pt x="326936" y="212302"/>
                  <a:pt x="243098" y="212302"/>
                </a:cubicBezTo>
                <a:close/>
                <a:moveTo>
                  <a:pt x="243098" y="121302"/>
                </a:moveTo>
                <a:cubicBezTo>
                  <a:pt x="377036" y="121302"/>
                  <a:pt x="486055" y="230186"/>
                  <a:pt x="486055" y="364047"/>
                </a:cubicBezTo>
                <a:lnTo>
                  <a:pt x="455708" y="364047"/>
                </a:lnTo>
                <a:cubicBezTo>
                  <a:pt x="455708" y="246719"/>
                  <a:pt x="360483" y="151701"/>
                  <a:pt x="243098" y="151701"/>
                </a:cubicBezTo>
                <a:close/>
                <a:moveTo>
                  <a:pt x="303775" y="30305"/>
                </a:moveTo>
                <a:cubicBezTo>
                  <a:pt x="153000" y="30305"/>
                  <a:pt x="30351" y="152769"/>
                  <a:pt x="30351" y="303317"/>
                </a:cubicBezTo>
                <a:cubicBezTo>
                  <a:pt x="30351" y="453864"/>
                  <a:pt x="153000" y="576328"/>
                  <a:pt x="303775" y="576328"/>
                </a:cubicBezTo>
                <a:cubicBezTo>
                  <a:pt x="454550" y="576328"/>
                  <a:pt x="577199" y="453864"/>
                  <a:pt x="577199" y="303317"/>
                </a:cubicBezTo>
                <a:cubicBezTo>
                  <a:pt x="577199" y="152769"/>
                  <a:pt x="454550" y="30305"/>
                  <a:pt x="303775" y="30305"/>
                </a:cubicBezTo>
                <a:close/>
                <a:moveTo>
                  <a:pt x="303775" y="0"/>
                </a:moveTo>
                <a:cubicBezTo>
                  <a:pt x="471550" y="0"/>
                  <a:pt x="607639" y="135795"/>
                  <a:pt x="607639" y="303317"/>
                </a:cubicBezTo>
                <a:cubicBezTo>
                  <a:pt x="607639" y="470838"/>
                  <a:pt x="471550" y="606722"/>
                  <a:pt x="303775" y="606722"/>
                </a:cubicBezTo>
                <a:cubicBezTo>
                  <a:pt x="136000" y="606722"/>
                  <a:pt x="0" y="470838"/>
                  <a:pt x="0" y="303317"/>
                </a:cubicBezTo>
                <a:cubicBezTo>
                  <a:pt x="0" y="135795"/>
                  <a:pt x="136000" y="0"/>
                  <a:pt x="303775" y="0"/>
                </a:cubicBez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0" name="圆角矩形 53">
            <a:extLst>
              <a:ext uri="{FF2B5EF4-FFF2-40B4-BE49-F238E27FC236}">
                <a16:creationId xmlns:a16="http://schemas.microsoft.com/office/drawing/2014/main" id="{B9841EC0-8139-FDB0-1924-E491E39B2BCC}"/>
              </a:ext>
            </a:extLst>
          </p:cNvPr>
          <p:cNvSpPr/>
          <p:nvPr/>
        </p:nvSpPr>
        <p:spPr>
          <a:xfrm>
            <a:off x="1509081" y="1665114"/>
            <a:ext cx="2331330" cy="3236125"/>
          </a:xfrm>
          <a:prstGeom prst="roundRect">
            <a:avLst>
              <a:gd name="adj" fmla="val 516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1" name="圆角矩形 55">
            <a:extLst>
              <a:ext uri="{FF2B5EF4-FFF2-40B4-BE49-F238E27FC236}">
                <a16:creationId xmlns:a16="http://schemas.microsoft.com/office/drawing/2014/main" id="{8B4CE439-1E50-E2D6-122A-F25697DD0C04}"/>
              </a:ext>
            </a:extLst>
          </p:cNvPr>
          <p:cNvSpPr/>
          <p:nvPr/>
        </p:nvSpPr>
        <p:spPr>
          <a:xfrm>
            <a:off x="4926030" y="1665114"/>
            <a:ext cx="2331330" cy="3236125"/>
          </a:xfrm>
          <a:prstGeom prst="roundRect">
            <a:avLst>
              <a:gd name="adj" fmla="val 516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2" name="圆角矩形 56">
            <a:extLst>
              <a:ext uri="{FF2B5EF4-FFF2-40B4-BE49-F238E27FC236}">
                <a16:creationId xmlns:a16="http://schemas.microsoft.com/office/drawing/2014/main" id="{25967350-5B5A-9206-D89F-82FB7FD66D56}"/>
              </a:ext>
            </a:extLst>
          </p:cNvPr>
          <p:cNvSpPr/>
          <p:nvPr/>
        </p:nvSpPr>
        <p:spPr>
          <a:xfrm>
            <a:off x="8353504" y="1665114"/>
            <a:ext cx="2331330" cy="3236125"/>
          </a:xfrm>
          <a:prstGeom prst="roundRect">
            <a:avLst>
              <a:gd name="adj" fmla="val 516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23" name="组合 19">
            <a:extLst>
              <a:ext uri="{FF2B5EF4-FFF2-40B4-BE49-F238E27FC236}">
                <a16:creationId xmlns:a16="http://schemas.microsoft.com/office/drawing/2014/main" id="{C391EBB4-D4DB-B5B3-9FF4-B301BB4374AE}"/>
              </a:ext>
            </a:extLst>
          </p:cNvPr>
          <p:cNvGrpSpPr/>
          <p:nvPr/>
        </p:nvGrpSpPr>
        <p:grpSpPr>
          <a:xfrm>
            <a:off x="1559620" y="3078362"/>
            <a:ext cx="2230252" cy="1450974"/>
            <a:chOff x="3624779" y="2412339"/>
            <a:chExt cx="2230252" cy="1450974"/>
          </a:xfrm>
        </p:grpSpPr>
        <p:sp>
          <p:nvSpPr>
            <p:cNvPr id="24" name="文本框 23">
              <a:extLst>
                <a:ext uri="{FF2B5EF4-FFF2-40B4-BE49-F238E27FC236}">
                  <a16:creationId xmlns:a16="http://schemas.microsoft.com/office/drawing/2014/main" id="{06CA5131-2ACC-8DC3-F687-531998843BB2}"/>
                </a:ext>
              </a:extLst>
            </p:cNvPr>
            <p:cNvSpPr txBox="1"/>
            <p:nvPr/>
          </p:nvSpPr>
          <p:spPr>
            <a:xfrm>
              <a:off x="3673015"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5" name="文本框 24">
              <a:extLst>
                <a:ext uri="{FF2B5EF4-FFF2-40B4-BE49-F238E27FC236}">
                  <a16:creationId xmlns:a16="http://schemas.microsoft.com/office/drawing/2014/main" id="{51F3B6CF-80FC-DEA4-8084-C479D3C1447D}"/>
                </a:ext>
              </a:extLst>
            </p:cNvPr>
            <p:cNvSpPr txBox="1"/>
            <p:nvPr/>
          </p:nvSpPr>
          <p:spPr>
            <a:xfrm>
              <a:off x="3624779" y="2750893"/>
              <a:ext cx="2230252" cy="111242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p:txBody>
        </p:sp>
      </p:grpSp>
      <p:grpSp>
        <p:nvGrpSpPr>
          <p:cNvPr id="26" name="组合 22">
            <a:extLst>
              <a:ext uri="{FF2B5EF4-FFF2-40B4-BE49-F238E27FC236}">
                <a16:creationId xmlns:a16="http://schemas.microsoft.com/office/drawing/2014/main" id="{E7E3F253-4D87-C157-BBA9-07BC89317295}"/>
              </a:ext>
            </a:extLst>
          </p:cNvPr>
          <p:cNvGrpSpPr/>
          <p:nvPr/>
        </p:nvGrpSpPr>
        <p:grpSpPr>
          <a:xfrm>
            <a:off x="4980874" y="3078362"/>
            <a:ext cx="2230252" cy="1450974"/>
            <a:chOff x="3624779" y="2412339"/>
            <a:chExt cx="2230252" cy="1450974"/>
          </a:xfrm>
        </p:grpSpPr>
        <p:sp>
          <p:nvSpPr>
            <p:cNvPr id="27" name="文本框 26">
              <a:extLst>
                <a:ext uri="{FF2B5EF4-FFF2-40B4-BE49-F238E27FC236}">
                  <a16:creationId xmlns:a16="http://schemas.microsoft.com/office/drawing/2014/main" id="{09BFB3CC-1423-8395-6539-56068068880E}"/>
                </a:ext>
              </a:extLst>
            </p:cNvPr>
            <p:cNvSpPr txBox="1"/>
            <p:nvPr/>
          </p:nvSpPr>
          <p:spPr>
            <a:xfrm>
              <a:off x="3673015"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8" name="文本框 27">
              <a:extLst>
                <a:ext uri="{FF2B5EF4-FFF2-40B4-BE49-F238E27FC236}">
                  <a16:creationId xmlns:a16="http://schemas.microsoft.com/office/drawing/2014/main" id="{81F675EC-33C7-67EB-3262-F04FBDD9386F}"/>
                </a:ext>
              </a:extLst>
            </p:cNvPr>
            <p:cNvSpPr txBox="1"/>
            <p:nvPr/>
          </p:nvSpPr>
          <p:spPr>
            <a:xfrm>
              <a:off x="3624779" y="2750893"/>
              <a:ext cx="2230252" cy="111242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p:txBody>
        </p:sp>
      </p:grpSp>
      <p:grpSp>
        <p:nvGrpSpPr>
          <p:cNvPr id="29" name="组合 25">
            <a:extLst>
              <a:ext uri="{FF2B5EF4-FFF2-40B4-BE49-F238E27FC236}">
                <a16:creationId xmlns:a16="http://schemas.microsoft.com/office/drawing/2014/main" id="{A444008E-7F1B-DE56-E1EF-F35390FE97DC}"/>
              </a:ext>
            </a:extLst>
          </p:cNvPr>
          <p:cNvGrpSpPr/>
          <p:nvPr/>
        </p:nvGrpSpPr>
        <p:grpSpPr>
          <a:xfrm>
            <a:off x="8407486" y="3078362"/>
            <a:ext cx="2230252" cy="1450974"/>
            <a:chOff x="3624779" y="2412339"/>
            <a:chExt cx="2230252" cy="1450974"/>
          </a:xfrm>
        </p:grpSpPr>
        <p:sp>
          <p:nvSpPr>
            <p:cNvPr id="30" name="文本框 29">
              <a:extLst>
                <a:ext uri="{FF2B5EF4-FFF2-40B4-BE49-F238E27FC236}">
                  <a16:creationId xmlns:a16="http://schemas.microsoft.com/office/drawing/2014/main" id="{0475150D-7D97-66A6-2B8B-9E2B4E03C87F}"/>
                </a:ext>
              </a:extLst>
            </p:cNvPr>
            <p:cNvSpPr txBox="1"/>
            <p:nvPr/>
          </p:nvSpPr>
          <p:spPr>
            <a:xfrm>
              <a:off x="3673015"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1" name="文本框 30">
              <a:extLst>
                <a:ext uri="{FF2B5EF4-FFF2-40B4-BE49-F238E27FC236}">
                  <a16:creationId xmlns:a16="http://schemas.microsoft.com/office/drawing/2014/main" id="{E5D222FF-3A8A-575D-FC45-62681BCF5D53}"/>
                </a:ext>
              </a:extLst>
            </p:cNvPr>
            <p:cNvSpPr txBox="1"/>
            <p:nvPr/>
          </p:nvSpPr>
          <p:spPr>
            <a:xfrm>
              <a:off x="3624779" y="2750893"/>
              <a:ext cx="2230252" cy="111242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p:txBody>
        </p:sp>
      </p:grpSp>
    </p:spTree>
    <p:extLst>
      <p:ext uri="{BB962C8B-B14F-4D97-AF65-F5344CB8AC3E}">
        <p14:creationId xmlns:p14="http://schemas.microsoft.com/office/powerpoint/2010/main" val="2927913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ïSļîḓé">
            <a:extLst>
              <a:ext uri="{FF2B5EF4-FFF2-40B4-BE49-F238E27FC236}">
                <a16:creationId xmlns:a16="http://schemas.microsoft.com/office/drawing/2014/main" id="{D6342C97-F9CE-F8A5-5A51-4CB64154AFE0}"/>
              </a:ext>
            </a:extLst>
          </p:cNvPr>
          <p:cNvGrpSpPr/>
          <p:nvPr/>
        </p:nvGrpSpPr>
        <p:grpSpPr>
          <a:xfrm>
            <a:off x="1566130" y="1377441"/>
            <a:ext cx="3499272" cy="7048608"/>
            <a:chOff x="4822387" y="794461"/>
            <a:chExt cx="2547217" cy="5130884"/>
          </a:xfrm>
        </p:grpSpPr>
        <p:grpSp>
          <p:nvGrpSpPr>
            <p:cNvPr id="3" name="ïşļíde">
              <a:extLst>
                <a:ext uri="{FF2B5EF4-FFF2-40B4-BE49-F238E27FC236}">
                  <a16:creationId xmlns:a16="http://schemas.microsoft.com/office/drawing/2014/main" id="{33A6E9AB-3F7B-8B96-B4AE-CBCD949A7007}"/>
                </a:ext>
              </a:extLst>
            </p:cNvPr>
            <p:cNvGrpSpPr>
              <a:grpSpLocks/>
            </p:cNvGrpSpPr>
            <p:nvPr/>
          </p:nvGrpSpPr>
          <p:grpSpPr bwMode="auto">
            <a:xfrm>
              <a:off x="4822387" y="794461"/>
              <a:ext cx="2547217" cy="5130884"/>
              <a:chOff x="8853485" y="3998913"/>
              <a:chExt cx="3106735" cy="6257925"/>
            </a:xfrm>
            <a:effectLst/>
          </p:grpSpPr>
          <p:sp>
            <p:nvSpPr>
              <p:cNvPr id="9" name="îṧ1ïḍè">
                <a:extLst>
                  <a:ext uri="{FF2B5EF4-FFF2-40B4-BE49-F238E27FC236}">
                    <a16:creationId xmlns:a16="http://schemas.microsoft.com/office/drawing/2014/main" id="{C2067B35-BB59-36FE-B0FF-BFBBF5876742}"/>
                  </a:ext>
                </a:extLst>
              </p:cNvPr>
              <p:cNvSpPr>
                <a:spLocks/>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rgbClr val="154FD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0" name="îśļïḓè">
                <a:extLst>
                  <a:ext uri="{FF2B5EF4-FFF2-40B4-BE49-F238E27FC236}">
                    <a16:creationId xmlns:a16="http://schemas.microsoft.com/office/drawing/2014/main" id="{5A381639-4465-66D3-9AB7-DF951CAF7608}"/>
                  </a:ext>
                </a:extLst>
              </p:cNvPr>
              <p:cNvSpPr>
                <a:spLocks/>
              </p:cNvSpPr>
              <p:nvPr/>
            </p:nvSpPr>
            <p:spPr bwMode="auto">
              <a:xfrm>
                <a:off x="8888412" y="4021139"/>
                <a:ext cx="3036887" cy="6211886"/>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bg1"/>
              </a:solidFill>
              <a:ln>
                <a:solidFill>
                  <a:srgbClr val="154FD6"/>
                </a:solidFill>
              </a:ln>
            </p:spPr>
            <p:txBody>
              <a:bodyPr anchor="ct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ï$ļïḋé">
                <a:extLst>
                  <a:ext uri="{FF2B5EF4-FFF2-40B4-BE49-F238E27FC236}">
                    <a16:creationId xmlns:a16="http://schemas.microsoft.com/office/drawing/2014/main" id="{EEB26A9E-2B61-0186-8022-C401E893FEF5}"/>
                  </a:ext>
                </a:extLst>
              </p:cNvPr>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bg1">
                  <a:lumMod val="85000"/>
                </a:schemeClr>
              </a:solidFill>
              <a:ln>
                <a:noFill/>
              </a:ln>
            </p:spPr>
            <p:txBody>
              <a:bodyPr anchor="ct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 name="íṡḷiḑè">
                <a:extLst>
                  <a:ext uri="{FF2B5EF4-FFF2-40B4-BE49-F238E27FC236}">
                    <a16:creationId xmlns:a16="http://schemas.microsoft.com/office/drawing/2014/main" id="{2FED6314-2E3F-969E-180C-D3DEDDC55F16}"/>
                  </a:ext>
                </a:extLst>
              </p:cNvPr>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bg1">
                  <a:lumMod val="85000"/>
                </a:schemeClr>
              </a:solidFill>
              <a:ln>
                <a:noFill/>
              </a:ln>
            </p:spPr>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3" name="iṥľîďê">
                <a:extLst>
                  <a:ext uri="{FF2B5EF4-FFF2-40B4-BE49-F238E27FC236}">
                    <a16:creationId xmlns:a16="http://schemas.microsoft.com/office/drawing/2014/main" id="{5B34010C-D7E1-92E7-9763-5C05CCD8A3BC}"/>
                  </a:ext>
                </a:extLst>
              </p:cNvPr>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bg1">
                  <a:lumMod val="75000"/>
                </a:schemeClr>
              </a:solidFill>
              <a:ln>
                <a:noFill/>
              </a:ln>
            </p:spPr>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4" name="iš1îḋè">
                <a:extLst>
                  <a:ext uri="{FF2B5EF4-FFF2-40B4-BE49-F238E27FC236}">
                    <a16:creationId xmlns:a16="http://schemas.microsoft.com/office/drawing/2014/main" id="{D71D1800-05AE-59A2-3D1D-9A96036D9935}"/>
                  </a:ext>
                </a:extLst>
              </p:cNvPr>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bg1">
                  <a:lumMod val="75000"/>
                </a:schemeClr>
              </a:solidFill>
              <a:ln>
                <a:noFill/>
              </a:ln>
            </p:spPr>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5" name="iṩliďé">
              <a:extLst>
                <a:ext uri="{FF2B5EF4-FFF2-40B4-BE49-F238E27FC236}">
                  <a16:creationId xmlns:a16="http://schemas.microsoft.com/office/drawing/2014/main" id="{98912454-1DF2-E153-071D-3E87E8ED78CB}"/>
                </a:ext>
              </a:extLst>
            </p:cNvPr>
            <p:cNvSpPr/>
            <p:nvPr/>
          </p:nvSpPr>
          <p:spPr>
            <a:xfrm>
              <a:off x="4944083" y="1234401"/>
              <a:ext cx="2303835" cy="4087006"/>
            </a:xfrm>
            <a:prstGeom prst="rect">
              <a:avLst/>
            </a:prstGeom>
            <a:blipFill dpi="0" rotWithShape="1">
              <a:blip r:embed="rId3"/>
              <a:srcRect/>
              <a:stretch>
                <a:fillRect l="-24335" r="-239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16" name="íšḷïḑè">
            <a:extLst>
              <a:ext uri="{FF2B5EF4-FFF2-40B4-BE49-F238E27FC236}">
                <a16:creationId xmlns:a16="http://schemas.microsoft.com/office/drawing/2014/main" id="{8EA718E0-C195-B625-6C98-0376ED03E474}"/>
              </a:ext>
            </a:extLst>
          </p:cNvPr>
          <p:cNvSpPr/>
          <p:nvPr/>
        </p:nvSpPr>
        <p:spPr>
          <a:xfrm>
            <a:off x="5430074" y="2245649"/>
            <a:ext cx="600476" cy="600476"/>
          </a:xfrm>
          <a:prstGeom prst="ellipse">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7" name="íšḷïḑè">
            <a:extLst>
              <a:ext uri="{FF2B5EF4-FFF2-40B4-BE49-F238E27FC236}">
                <a16:creationId xmlns:a16="http://schemas.microsoft.com/office/drawing/2014/main" id="{373ED40D-34AF-8683-779E-09315127C587}"/>
              </a:ext>
            </a:extLst>
          </p:cNvPr>
          <p:cNvSpPr/>
          <p:nvPr/>
        </p:nvSpPr>
        <p:spPr>
          <a:xfrm>
            <a:off x="5629659" y="2371719"/>
            <a:ext cx="201306" cy="346612"/>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1" name="íšḷïḑè">
            <a:extLst>
              <a:ext uri="{FF2B5EF4-FFF2-40B4-BE49-F238E27FC236}">
                <a16:creationId xmlns:a16="http://schemas.microsoft.com/office/drawing/2014/main" id="{5A5C4452-733F-9B24-4576-01F4C1F365BF}"/>
              </a:ext>
            </a:extLst>
          </p:cNvPr>
          <p:cNvSpPr/>
          <p:nvPr/>
        </p:nvSpPr>
        <p:spPr>
          <a:xfrm>
            <a:off x="7504237" y="2245649"/>
            <a:ext cx="600476" cy="600476"/>
          </a:xfrm>
          <a:prstGeom prst="ellipse">
            <a:avLst/>
          </a:prstGeom>
          <a:solidFill>
            <a:srgbClr val="154FD6"/>
          </a:solid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2" name="íšḷïḑè">
            <a:extLst>
              <a:ext uri="{FF2B5EF4-FFF2-40B4-BE49-F238E27FC236}">
                <a16:creationId xmlns:a16="http://schemas.microsoft.com/office/drawing/2014/main" id="{B5C3CCFB-4839-08B4-40E1-D42775DF26D3}"/>
              </a:ext>
            </a:extLst>
          </p:cNvPr>
          <p:cNvSpPr/>
          <p:nvPr/>
        </p:nvSpPr>
        <p:spPr>
          <a:xfrm>
            <a:off x="7631169" y="2394947"/>
            <a:ext cx="346611" cy="300156"/>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4" name="íšḷïḑè">
            <a:extLst>
              <a:ext uri="{FF2B5EF4-FFF2-40B4-BE49-F238E27FC236}">
                <a16:creationId xmlns:a16="http://schemas.microsoft.com/office/drawing/2014/main" id="{990A3FBF-AED1-8B69-8368-516DD7F7B9F9}"/>
              </a:ext>
            </a:extLst>
          </p:cNvPr>
          <p:cNvSpPr/>
          <p:nvPr/>
        </p:nvSpPr>
        <p:spPr>
          <a:xfrm>
            <a:off x="9385526" y="2245649"/>
            <a:ext cx="600476" cy="600476"/>
          </a:xfrm>
          <a:prstGeom prst="ellipse">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5" name="íšḷïḑè">
            <a:extLst>
              <a:ext uri="{FF2B5EF4-FFF2-40B4-BE49-F238E27FC236}">
                <a16:creationId xmlns:a16="http://schemas.microsoft.com/office/drawing/2014/main" id="{74874B03-3948-9C3A-3C94-FAAFA30177FB}"/>
              </a:ext>
            </a:extLst>
          </p:cNvPr>
          <p:cNvSpPr/>
          <p:nvPr/>
        </p:nvSpPr>
        <p:spPr>
          <a:xfrm>
            <a:off x="9512458" y="2371980"/>
            <a:ext cx="346612" cy="346089"/>
          </a:xfrm>
          <a:custGeom>
            <a:avLst/>
            <a:gdLst>
              <a:gd name="connsiteX0" fmla="*/ 278498 w 607639"/>
              <a:gd name="connsiteY0" fmla="*/ 505578 h 606722"/>
              <a:gd name="connsiteX1" fmla="*/ 253131 w 607639"/>
              <a:gd name="connsiteY1" fmla="*/ 530820 h 606722"/>
              <a:gd name="connsiteX2" fmla="*/ 278498 w 607639"/>
              <a:gd name="connsiteY2" fmla="*/ 556150 h 606722"/>
              <a:gd name="connsiteX3" fmla="*/ 506351 w 607639"/>
              <a:gd name="connsiteY3" fmla="*/ 556150 h 606722"/>
              <a:gd name="connsiteX4" fmla="*/ 531629 w 607639"/>
              <a:gd name="connsiteY4" fmla="*/ 530820 h 606722"/>
              <a:gd name="connsiteX5" fmla="*/ 506351 w 607639"/>
              <a:gd name="connsiteY5" fmla="*/ 505578 h 606722"/>
              <a:gd name="connsiteX6" fmla="*/ 126566 w 607639"/>
              <a:gd name="connsiteY6" fmla="*/ 505578 h 606722"/>
              <a:gd name="connsiteX7" fmla="*/ 101288 w 607639"/>
              <a:gd name="connsiteY7" fmla="*/ 530820 h 606722"/>
              <a:gd name="connsiteX8" fmla="*/ 126566 w 607639"/>
              <a:gd name="connsiteY8" fmla="*/ 556150 h 606722"/>
              <a:gd name="connsiteX9" fmla="*/ 177210 w 607639"/>
              <a:gd name="connsiteY9" fmla="*/ 556150 h 606722"/>
              <a:gd name="connsiteX10" fmla="*/ 202576 w 607639"/>
              <a:gd name="connsiteY10" fmla="*/ 530820 h 606722"/>
              <a:gd name="connsiteX11" fmla="*/ 177210 w 607639"/>
              <a:gd name="connsiteY11" fmla="*/ 505578 h 606722"/>
              <a:gd name="connsiteX12" fmla="*/ 0 w 607639"/>
              <a:gd name="connsiteY12" fmla="*/ 455006 h 606722"/>
              <a:gd name="connsiteX13" fmla="*/ 607639 w 607639"/>
              <a:gd name="connsiteY13" fmla="*/ 455006 h 606722"/>
              <a:gd name="connsiteX14" fmla="*/ 607639 w 607639"/>
              <a:gd name="connsiteY14" fmla="*/ 581392 h 606722"/>
              <a:gd name="connsiteX15" fmla="*/ 582273 w 607639"/>
              <a:gd name="connsiteY15" fmla="*/ 606722 h 606722"/>
              <a:gd name="connsiteX16" fmla="*/ 25278 w 607639"/>
              <a:gd name="connsiteY16" fmla="*/ 606722 h 606722"/>
              <a:gd name="connsiteX17" fmla="*/ 0 w 607639"/>
              <a:gd name="connsiteY17" fmla="*/ 581392 h 606722"/>
              <a:gd name="connsiteX18" fmla="*/ 253118 w 607639"/>
              <a:gd name="connsiteY18" fmla="*/ 173662 h 606722"/>
              <a:gd name="connsiteX19" fmla="*/ 334127 w 607639"/>
              <a:gd name="connsiteY19" fmla="*/ 227503 h 606722"/>
              <a:gd name="connsiteX20" fmla="*/ 253118 w 607639"/>
              <a:gd name="connsiteY20" fmla="*/ 281345 h 606722"/>
              <a:gd name="connsiteX21" fmla="*/ 215927 w 607639"/>
              <a:gd name="connsiteY21" fmla="*/ 104075 h 606722"/>
              <a:gd name="connsiteX22" fmla="*/ 202576 w 607639"/>
              <a:gd name="connsiteY22" fmla="*/ 126384 h 606722"/>
              <a:gd name="connsiteX23" fmla="*/ 202576 w 607639"/>
              <a:gd name="connsiteY23" fmla="*/ 328669 h 606722"/>
              <a:gd name="connsiteX24" fmla="*/ 215927 w 607639"/>
              <a:gd name="connsiteY24" fmla="*/ 350977 h 606722"/>
              <a:gd name="connsiteX25" fmla="*/ 227854 w 607639"/>
              <a:gd name="connsiteY25" fmla="*/ 353910 h 606722"/>
              <a:gd name="connsiteX26" fmla="*/ 241917 w 607639"/>
              <a:gd name="connsiteY26" fmla="*/ 349644 h 606722"/>
              <a:gd name="connsiteX27" fmla="*/ 393849 w 607639"/>
              <a:gd name="connsiteY27" fmla="*/ 248590 h 606722"/>
              <a:gd name="connsiteX28" fmla="*/ 405063 w 607639"/>
              <a:gd name="connsiteY28" fmla="*/ 227526 h 606722"/>
              <a:gd name="connsiteX29" fmla="*/ 393849 w 607639"/>
              <a:gd name="connsiteY29" fmla="*/ 206462 h 606722"/>
              <a:gd name="connsiteX30" fmla="*/ 241917 w 607639"/>
              <a:gd name="connsiteY30" fmla="*/ 105409 h 606722"/>
              <a:gd name="connsiteX31" fmla="*/ 215927 w 607639"/>
              <a:gd name="connsiteY31" fmla="*/ 104075 h 606722"/>
              <a:gd name="connsiteX32" fmla="*/ 25278 w 607639"/>
              <a:gd name="connsiteY32" fmla="*/ 0 h 606722"/>
              <a:gd name="connsiteX33" fmla="*/ 582273 w 607639"/>
              <a:gd name="connsiteY33" fmla="*/ 0 h 606722"/>
              <a:gd name="connsiteX34" fmla="*/ 607639 w 607639"/>
              <a:gd name="connsiteY34" fmla="*/ 25241 h 606722"/>
              <a:gd name="connsiteX35" fmla="*/ 607639 w 607639"/>
              <a:gd name="connsiteY35" fmla="*/ 404481 h 606722"/>
              <a:gd name="connsiteX36" fmla="*/ 0 w 607639"/>
              <a:gd name="connsiteY36" fmla="*/ 404481 h 606722"/>
              <a:gd name="connsiteX37" fmla="*/ 0 w 607639"/>
              <a:gd name="connsiteY37" fmla="*/ 25241 h 606722"/>
              <a:gd name="connsiteX38" fmla="*/ 25278 w 607639"/>
              <a:gd name="connsiteY3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639" h="606722">
                <a:moveTo>
                  <a:pt x="278498" y="505578"/>
                </a:moveTo>
                <a:cubicBezTo>
                  <a:pt x="264524" y="505578"/>
                  <a:pt x="253131" y="516866"/>
                  <a:pt x="253131" y="530820"/>
                </a:cubicBezTo>
                <a:cubicBezTo>
                  <a:pt x="253131" y="544774"/>
                  <a:pt x="264524" y="556150"/>
                  <a:pt x="278498" y="556150"/>
                </a:cubicBezTo>
                <a:lnTo>
                  <a:pt x="506351" y="556150"/>
                </a:lnTo>
                <a:cubicBezTo>
                  <a:pt x="520325" y="556150"/>
                  <a:pt x="531629" y="544774"/>
                  <a:pt x="531629" y="530820"/>
                </a:cubicBezTo>
                <a:cubicBezTo>
                  <a:pt x="531629" y="516866"/>
                  <a:pt x="520325" y="505578"/>
                  <a:pt x="506351" y="505578"/>
                </a:cubicBezTo>
                <a:close/>
                <a:moveTo>
                  <a:pt x="126566" y="505578"/>
                </a:moveTo>
                <a:cubicBezTo>
                  <a:pt x="112592" y="505578"/>
                  <a:pt x="101288" y="516866"/>
                  <a:pt x="101288" y="530820"/>
                </a:cubicBezTo>
                <a:cubicBezTo>
                  <a:pt x="101288" y="544774"/>
                  <a:pt x="112592" y="556150"/>
                  <a:pt x="126566" y="556150"/>
                </a:cubicBezTo>
                <a:lnTo>
                  <a:pt x="177210" y="556150"/>
                </a:lnTo>
                <a:cubicBezTo>
                  <a:pt x="191184" y="556150"/>
                  <a:pt x="202576" y="544774"/>
                  <a:pt x="202576" y="530820"/>
                </a:cubicBezTo>
                <a:cubicBezTo>
                  <a:pt x="202576" y="516866"/>
                  <a:pt x="191184" y="505578"/>
                  <a:pt x="177210" y="505578"/>
                </a:cubicBezTo>
                <a:close/>
                <a:moveTo>
                  <a:pt x="0" y="455006"/>
                </a:moveTo>
                <a:lnTo>
                  <a:pt x="607639" y="455006"/>
                </a:lnTo>
                <a:lnTo>
                  <a:pt x="607639" y="581392"/>
                </a:lnTo>
                <a:cubicBezTo>
                  <a:pt x="607639" y="595346"/>
                  <a:pt x="596336" y="606722"/>
                  <a:pt x="582273" y="606722"/>
                </a:cubicBezTo>
                <a:lnTo>
                  <a:pt x="25278" y="606722"/>
                </a:lnTo>
                <a:cubicBezTo>
                  <a:pt x="11304" y="606722"/>
                  <a:pt x="0" y="595346"/>
                  <a:pt x="0" y="581392"/>
                </a:cubicBezTo>
                <a:close/>
                <a:moveTo>
                  <a:pt x="253118" y="173662"/>
                </a:moveTo>
                <a:lnTo>
                  <a:pt x="334127" y="227503"/>
                </a:lnTo>
                <a:lnTo>
                  <a:pt x="253118" y="281345"/>
                </a:lnTo>
                <a:close/>
                <a:moveTo>
                  <a:pt x="215927" y="104075"/>
                </a:moveTo>
                <a:cubicBezTo>
                  <a:pt x="207650" y="108519"/>
                  <a:pt x="202576" y="117052"/>
                  <a:pt x="202576" y="126384"/>
                </a:cubicBezTo>
                <a:lnTo>
                  <a:pt x="202576" y="328669"/>
                </a:lnTo>
                <a:cubicBezTo>
                  <a:pt x="202576" y="338001"/>
                  <a:pt x="207650" y="346533"/>
                  <a:pt x="215927" y="350977"/>
                </a:cubicBezTo>
                <a:cubicBezTo>
                  <a:pt x="219665" y="352932"/>
                  <a:pt x="223759" y="353910"/>
                  <a:pt x="227854" y="353910"/>
                </a:cubicBezTo>
                <a:cubicBezTo>
                  <a:pt x="232749" y="353910"/>
                  <a:pt x="237644" y="352488"/>
                  <a:pt x="241917" y="349644"/>
                </a:cubicBezTo>
                <a:lnTo>
                  <a:pt x="393849" y="248590"/>
                </a:lnTo>
                <a:cubicBezTo>
                  <a:pt x="400880" y="243880"/>
                  <a:pt x="405063" y="235969"/>
                  <a:pt x="405063" y="227526"/>
                </a:cubicBezTo>
                <a:cubicBezTo>
                  <a:pt x="405063" y="219083"/>
                  <a:pt x="400880" y="211173"/>
                  <a:pt x="393849" y="206462"/>
                </a:cubicBezTo>
                <a:lnTo>
                  <a:pt x="241917" y="105409"/>
                </a:lnTo>
                <a:cubicBezTo>
                  <a:pt x="234173" y="100165"/>
                  <a:pt x="224116" y="99720"/>
                  <a:pt x="215927" y="104075"/>
                </a:cubicBezTo>
                <a:close/>
                <a:moveTo>
                  <a:pt x="25278" y="0"/>
                </a:moveTo>
                <a:lnTo>
                  <a:pt x="582273" y="0"/>
                </a:lnTo>
                <a:cubicBezTo>
                  <a:pt x="596336" y="0"/>
                  <a:pt x="607639" y="11287"/>
                  <a:pt x="607639" y="25241"/>
                </a:cubicBezTo>
                <a:lnTo>
                  <a:pt x="607639" y="404481"/>
                </a:lnTo>
                <a:lnTo>
                  <a:pt x="0" y="404481"/>
                </a:lnTo>
                <a:lnTo>
                  <a:pt x="0" y="25241"/>
                </a:lnTo>
                <a:cubicBezTo>
                  <a:pt x="0" y="11287"/>
                  <a:pt x="11304" y="0"/>
                  <a:pt x="25278" y="0"/>
                </a:cubicBezTo>
                <a:close/>
              </a:path>
            </a:pathLst>
          </a:cu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7" name="íšḷïḑè">
            <a:extLst>
              <a:ext uri="{FF2B5EF4-FFF2-40B4-BE49-F238E27FC236}">
                <a16:creationId xmlns:a16="http://schemas.microsoft.com/office/drawing/2014/main" id="{EB8968BB-0840-26F2-23D0-73550FB61498}"/>
              </a:ext>
            </a:extLst>
          </p:cNvPr>
          <p:cNvSpPr/>
          <p:nvPr/>
        </p:nvSpPr>
        <p:spPr>
          <a:xfrm>
            <a:off x="5430074" y="3883705"/>
            <a:ext cx="600476" cy="600476"/>
          </a:xfrm>
          <a:prstGeom prst="ellipse">
            <a:avLst/>
          </a:prstGeom>
          <a:solidFill>
            <a:srgbClr val="154FD6"/>
          </a:solid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8" name="íšḷïḑè">
            <a:extLst>
              <a:ext uri="{FF2B5EF4-FFF2-40B4-BE49-F238E27FC236}">
                <a16:creationId xmlns:a16="http://schemas.microsoft.com/office/drawing/2014/main" id="{16D63D58-ABCF-7B1A-409A-EA6B77A337A1}"/>
              </a:ext>
            </a:extLst>
          </p:cNvPr>
          <p:cNvSpPr/>
          <p:nvPr/>
        </p:nvSpPr>
        <p:spPr>
          <a:xfrm>
            <a:off x="5557006" y="4016983"/>
            <a:ext cx="346612" cy="332195"/>
          </a:xfrm>
          <a:custGeom>
            <a:avLst/>
            <a:gdLst>
              <a:gd name="connsiteX0" fmla="*/ 413212 w 608062"/>
              <a:gd name="connsiteY0" fmla="*/ 336089 h 582771"/>
              <a:gd name="connsiteX1" fmla="*/ 402712 w 608062"/>
              <a:gd name="connsiteY1" fmla="*/ 339771 h 582771"/>
              <a:gd name="connsiteX2" fmla="*/ 396155 w 608062"/>
              <a:gd name="connsiteY2" fmla="*/ 353117 h 582771"/>
              <a:gd name="connsiteX3" fmla="*/ 396155 w 608062"/>
              <a:gd name="connsiteY3" fmla="*/ 364468 h 582771"/>
              <a:gd name="connsiteX4" fmla="*/ 413212 w 608062"/>
              <a:gd name="connsiteY4" fmla="*/ 381496 h 582771"/>
              <a:gd name="connsiteX5" fmla="*/ 424584 w 608062"/>
              <a:gd name="connsiteY5" fmla="*/ 381496 h 582771"/>
              <a:gd name="connsiteX6" fmla="*/ 441641 w 608062"/>
              <a:gd name="connsiteY6" fmla="*/ 364468 h 582771"/>
              <a:gd name="connsiteX7" fmla="*/ 441641 w 608062"/>
              <a:gd name="connsiteY7" fmla="*/ 353117 h 582771"/>
              <a:gd name="connsiteX8" fmla="*/ 424584 w 608062"/>
              <a:gd name="connsiteY8" fmla="*/ 336089 h 582771"/>
              <a:gd name="connsiteX9" fmla="*/ 416081 w 608062"/>
              <a:gd name="connsiteY9" fmla="*/ 336089 h 582771"/>
              <a:gd name="connsiteX10" fmla="*/ 370339 w 608062"/>
              <a:gd name="connsiteY10" fmla="*/ 285620 h 582771"/>
              <a:gd name="connsiteX11" fmla="*/ 523596 w 608062"/>
              <a:gd name="connsiteY11" fmla="*/ 285620 h 582771"/>
              <a:gd name="connsiteX12" fmla="*/ 561757 w 608062"/>
              <a:gd name="connsiteY12" fmla="*/ 285620 h 582771"/>
              <a:gd name="connsiteX13" fmla="*/ 572360 w 608062"/>
              <a:gd name="connsiteY13" fmla="*/ 285620 h 582771"/>
              <a:gd name="connsiteX14" fmla="*/ 573026 w 608062"/>
              <a:gd name="connsiteY14" fmla="*/ 285620 h 582771"/>
              <a:gd name="connsiteX15" fmla="*/ 573948 w 608062"/>
              <a:gd name="connsiteY15" fmla="*/ 285620 h 582771"/>
              <a:gd name="connsiteX16" fmla="*/ 585012 w 608062"/>
              <a:gd name="connsiteY16" fmla="*/ 287461 h 582771"/>
              <a:gd name="connsiteX17" fmla="*/ 596947 w 608062"/>
              <a:gd name="connsiteY17" fmla="*/ 294568 h 582771"/>
              <a:gd name="connsiteX18" fmla="*/ 608062 w 608062"/>
              <a:gd name="connsiteY18" fmla="*/ 319726 h 582771"/>
              <a:gd name="connsiteX19" fmla="*/ 608062 w 608062"/>
              <a:gd name="connsiteY19" fmla="*/ 395609 h 582771"/>
              <a:gd name="connsiteX20" fmla="*/ 596947 w 608062"/>
              <a:gd name="connsiteY20" fmla="*/ 420767 h 582771"/>
              <a:gd name="connsiteX21" fmla="*/ 585012 w 608062"/>
              <a:gd name="connsiteY21" fmla="*/ 427874 h 582771"/>
              <a:gd name="connsiteX22" fmla="*/ 573948 w 608062"/>
              <a:gd name="connsiteY22" fmla="*/ 429715 h 582771"/>
              <a:gd name="connsiteX23" fmla="*/ 573026 w 608062"/>
              <a:gd name="connsiteY23" fmla="*/ 429715 h 582771"/>
              <a:gd name="connsiteX24" fmla="*/ 370339 w 608062"/>
              <a:gd name="connsiteY24" fmla="*/ 429715 h 582771"/>
              <a:gd name="connsiteX25" fmla="*/ 336174 w 608062"/>
              <a:gd name="connsiteY25" fmla="*/ 395609 h 582771"/>
              <a:gd name="connsiteX26" fmla="*/ 336174 w 608062"/>
              <a:gd name="connsiteY26" fmla="*/ 357821 h 582771"/>
              <a:gd name="connsiteX27" fmla="*/ 336174 w 608062"/>
              <a:gd name="connsiteY27" fmla="*/ 347287 h 582771"/>
              <a:gd name="connsiteX28" fmla="*/ 336174 w 608062"/>
              <a:gd name="connsiteY28" fmla="*/ 336703 h 582771"/>
              <a:gd name="connsiteX29" fmla="*/ 336174 w 608062"/>
              <a:gd name="connsiteY29" fmla="*/ 319726 h 582771"/>
              <a:gd name="connsiteX30" fmla="*/ 370339 w 608062"/>
              <a:gd name="connsiteY30" fmla="*/ 285620 h 582771"/>
              <a:gd name="connsiteX31" fmla="*/ 34208 w 608062"/>
              <a:gd name="connsiteY31" fmla="*/ 134822 h 582771"/>
              <a:gd name="connsiteX32" fmla="*/ 54539 w 608062"/>
              <a:gd name="connsiteY32" fmla="*/ 134822 h 582771"/>
              <a:gd name="connsiteX33" fmla="*/ 60633 w 608062"/>
              <a:gd name="connsiteY33" fmla="*/ 134822 h 582771"/>
              <a:gd name="connsiteX34" fmla="*/ 93407 w 608062"/>
              <a:gd name="connsiteY34" fmla="*/ 134822 h 582771"/>
              <a:gd name="connsiteX35" fmla="*/ 132327 w 608062"/>
              <a:gd name="connsiteY35" fmla="*/ 134822 h 582771"/>
              <a:gd name="connsiteX36" fmla="*/ 429142 w 608062"/>
              <a:gd name="connsiteY36" fmla="*/ 134822 h 582771"/>
              <a:gd name="connsiteX37" fmla="*/ 509900 w 608062"/>
              <a:gd name="connsiteY37" fmla="*/ 134822 h 582771"/>
              <a:gd name="connsiteX38" fmla="*/ 520501 w 608062"/>
              <a:gd name="connsiteY38" fmla="*/ 134822 h 582771"/>
              <a:gd name="connsiteX39" fmla="*/ 531101 w 608062"/>
              <a:gd name="connsiteY39" fmla="*/ 134822 h 582771"/>
              <a:gd name="connsiteX40" fmla="*/ 538885 w 608062"/>
              <a:gd name="connsiteY40" fmla="*/ 134822 h 582771"/>
              <a:gd name="connsiteX41" fmla="*/ 572940 w 608062"/>
              <a:gd name="connsiteY41" fmla="*/ 168926 h 582771"/>
              <a:gd name="connsiteX42" fmla="*/ 572940 w 608062"/>
              <a:gd name="connsiteY42" fmla="*/ 261982 h 582771"/>
              <a:gd name="connsiteX43" fmla="*/ 565719 w 608062"/>
              <a:gd name="connsiteY43" fmla="*/ 261982 h 582771"/>
              <a:gd name="connsiteX44" fmla="*/ 555119 w 608062"/>
              <a:gd name="connsiteY44" fmla="*/ 261982 h 582771"/>
              <a:gd name="connsiteX45" fmla="*/ 544518 w 608062"/>
              <a:gd name="connsiteY45" fmla="*/ 261982 h 582771"/>
              <a:gd name="connsiteX46" fmla="*/ 370301 w 608062"/>
              <a:gd name="connsiteY46" fmla="*/ 261982 h 582771"/>
              <a:gd name="connsiteX47" fmla="*/ 363388 w 608062"/>
              <a:gd name="connsiteY47" fmla="*/ 262391 h 582771"/>
              <a:gd name="connsiteX48" fmla="*/ 328770 w 608062"/>
              <a:gd name="connsiteY48" fmla="*/ 279468 h 582771"/>
              <a:gd name="connsiteX49" fmla="*/ 312331 w 608062"/>
              <a:gd name="connsiteY49" fmla="*/ 319861 h 582771"/>
              <a:gd name="connsiteX50" fmla="*/ 312331 w 608062"/>
              <a:gd name="connsiteY50" fmla="*/ 343279 h 582771"/>
              <a:gd name="connsiteX51" fmla="*/ 312331 w 608062"/>
              <a:gd name="connsiteY51" fmla="*/ 353863 h 582771"/>
              <a:gd name="connsiteX52" fmla="*/ 312331 w 608062"/>
              <a:gd name="connsiteY52" fmla="*/ 364446 h 582771"/>
              <a:gd name="connsiteX53" fmla="*/ 312331 w 608062"/>
              <a:gd name="connsiteY53" fmla="*/ 395636 h 582771"/>
              <a:gd name="connsiteX54" fmla="*/ 370352 w 608062"/>
              <a:gd name="connsiteY54" fmla="*/ 453617 h 582771"/>
              <a:gd name="connsiteX55" fmla="*/ 572940 w 608062"/>
              <a:gd name="connsiteY55" fmla="*/ 453617 h 582771"/>
              <a:gd name="connsiteX56" fmla="*/ 572940 w 608062"/>
              <a:gd name="connsiteY56" fmla="*/ 548719 h 582771"/>
              <a:gd name="connsiteX57" fmla="*/ 538783 w 608062"/>
              <a:gd name="connsiteY57" fmla="*/ 582771 h 582771"/>
              <a:gd name="connsiteX58" fmla="*/ 34157 w 608062"/>
              <a:gd name="connsiteY58" fmla="*/ 582771 h 582771"/>
              <a:gd name="connsiteX59" fmla="*/ 0 w 608062"/>
              <a:gd name="connsiteY59" fmla="*/ 548719 h 582771"/>
              <a:gd name="connsiteX60" fmla="*/ 0 w 608062"/>
              <a:gd name="connsiteY60" fmla="*/ 211875 h 582771"/>
              <a:gd name="connsiteX61" fmla="*/ 0 w 608062"/>
              <a:gd name="connsiteY61" fmla="*/ 173016 h 582771"/>
              <a:gd name="connsiteX62" fmla="*/ 0 w 608062"/>
              <a:gd name="connsiteY62" fmla="*/ 168926 h 582771"/>
              <a:gd name="connsiteX63" fmla="*/ 1229 w 608062"/>
              <a:gd name="connsiteY63" fmla="*/ 159978 h 582771"/>
              <a:gd name="connsiteX64" fmla="*/ 7528 w 608062"/>
              <a:gd name="connsiteY64" fmla="*/ 147656 h 582771"/>
              <a:gd name="connsiteX65" fmla="*/ 34208 w 608062"/>
              <a:gd name="connsiteY65" fmla="*/ 134822 h 582771"/>
              <a:gd name="connsiteX66" fmla="*/ 459702 w 608062"/>
              <a:gd name="connsiteY66" fmla="*/ 46827 h 582771"/>
              <a:gd name="connsiteX67" fmla="*/ 492623 w 608062"/>
              <a:gd name="connsiteY67" fmla="*/ 71966 h 582771"/>
              <a:gd name="connsiteX68" fmla="*/ 503273 w 608062"/>
              <a:gd name="connsiteY68" fmla="*/ 110900 h 582771"/>
              <a:gd name="connsiteX69" fmla="*/ 417257 w 608062"/>
              <a:gd name="connsiteY69" fmla="*/ 110900 h 582771"/>
              <a:gd name="connsiteX70" fmla="*/ 219882 w 608062"/>
              <a:gd name="connsiteY70" fmla="*/ 110900 h 582771"/>
              <a:gd name="connsiteX71" fmla="*/ 393757 w 608062"/>
              <a:gd name="connsiteY71" fmla="*/ 63586 h 582771"/>
              <a:gd name="connsiteX72" fmla="*/ 450691 w 608062"/>
              <a:gd name="connsiteY72" fmla="*/ 48053 h 582771"/>
              <a:gd name="connsiteX73" fmla="*/ 459702 w 608062"/>
              <a:gd name="connsiteY73" fmla="*/ 46827 h 582771"/>
              <a:gd name="connsiteX74" fmla="*/ 351961 w 608062"/>
              <a:gd name="connsiteY74" fmla="*/ 1805 h 582771"/>
              <a:gd name="connsiteX75" fmla="*/ 371657 w 608062"/>
              <a:gd name="connsiteY75" fmla="*/ 18993 h 582771"/>
              <a:gd name="connsiteX76" fmla="*/ 384511 w 608062"/>
              <a:gd name="connsiteY76" fmla="*/ 44858 h 582771"/>
              <a:gd name="connsiteX77" fmla="*/ 142137 w 608062"/>
              <a:gd name="connsiteY77" fmla="*/ 110900 h 582771"/>
              <a:gd name="connsiteX78" fmla="*/ 108953 w 608062"/>
              <a:gd name="connsiteY78" fmla="*/ 110900 h 582771"/>
              <a:gd name="connsiteX79" fmla="*/ 325927 w 608062"/>
              <a:gd name="connsiteY79" fmla="*/ 3556 h 582771"/>
              <a:gd name="connsiteX80" fmla="*/ 351961 w 608062"/>
              <a:gd name="connsiteY80" fmla="*/ 1805 h 582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8062" h="582771">
                <a:moveTo>
                  <a:pt x="413212" y="336089"/>
                </a:moveTo>
                <a:cubicBezTo>
                  <a:pt x="409268" y="336089"/>
                  <a:pt x="405631" y="337521"/>
                  <a:pt x="402712" y="339771"/>
                </a:cubicBezTo>
                <a:cubicBezTo>
                  <a:pt x="398665" y="342839"/>
                  <a:pt x="396155" y="347696"/>
                  <a:pt x="396155" y="353117"/>
                </a:cubicBezTo>
                <a:lnTo>
                  <a:pt x="396155" y="364468"/>
                </a:lnTo>
                <a:cubicBezTo>
                  <a:pt x="396155" y="373877"/>
                  <a:pt x="403787" y="381496"/>
                  <a:pt x="413212" y="381496"/>
                </a:cubicBezTo>
                <a:lnTo>
                  <a:pt x="424584" y="381496"/>
                </a:lnTo>
                <a:cubicBezTo>
                  <a:pt x="434009" y="381496"/>
                  <a:pt x="441641" y="373877"/>
                  <a:pt x="441641" y="364468"/>
                </a:cubicBezTo>
                <a:lnTo>
                  <a:pt x="441641" y="353117"/>
                </a:lnTo>
                <a:cubicBezTo>
                  <a:pt x="441641" y="343708"/>
                  <a:pt x="434009" y="336089"/>
                  <a:pt x="424584" y="336089"/>
                </a:cubicBezTo>
                <a:lnTo>
                  <a:pt x="416081" y="336089"/>
                </a:lnTo>
                <a:close/>
                <a:moveTo>
                  <a:pt x="370339" y="285620"/>
                </a:moveTo>
                <a:lnTo>
                  <a:pt x="523596" y="285620"/>
                </a:lnTo>
                <a:lnTo>
                  <a:pt x="561757" y="285620"/>
                </a:lnTo>
                <a:lnTo>
                  <a:pt x="572360" y="285620"/>
                </a:lnTo>
                <a:lnTo>
                  <a:pt x="573026" y="285620"/>
                </a:lnTo>
                <a:lnTo>
                  <a:pt x="573948" y="285620"/>
                </a:lnTo>
                <a:cubicBezTo>
                  <a:pt x="577841" y="285620"/>
                  <a:pt x="581529" y="286336"/>
                  <a:pt x="585012" y="287461"/>
                </a:cubicBezTo>
                <a:cubicBezTo>
                  <a:pt x="589520" y="289046"/>
                  <a:pt x="593515" y="291449"/>
                  <a:pt x="596947" y="294568"/>
                </a:cubicBezTo>
                <a:cubicBezTo>
                  <a:pt x="603759" y="300756"/>
                  <a:pt x="608062" y="309755"/>
                  <a:pt x="608062" y="319726"/>
                </a:cubicBezTo>
                <a:lnTo>
                  <a:pt x="608062" y="395609"/>
                </a:lnTo>
                <a:cubicBezTo>
                  <a:pt x="608062" y="405580"/>
                  <a:pt x="603759" y="414579"/>
                  <a:pt x="596947" y="420767"/>
                </a:cubicBezTo>
                <a:cubicBezTo>
                  <a:pt x="593515" y="423886"/>
                  <a:pt x="589520" y="426340"/>
                  <a:pt x="585012" y="427874"/>
                </a:cubicBezTo>
                <a:cubicBezTo>
                  <a:pt x="581529" y="428999"/>
                  <a:pt x="577841" y="429715"/>
                  <a:pt x="573948" y="429715"/>
                </a:cubicBezTo>
                <a:lnTo>
                  <a:pt x="573026" y="429715"/>
                </a:lnTo>
                <a:lnTo>
                  <a:pt x="370339" y="429715"/>
                </a:lnTo>
                <a:cubicBezTo>
                  <a:pt x="351489" y="429715"/>
                  <a:pt x="336174" y="414426"/>
                  <a:pt x="336174" y="395609"/>
                </a:cubicBezTo>
                <a:lnTo>
                  <a:pt x="336174" y="357821"/>
                </a:lnTo>
                <a:lnTo>
                  <a:pt x="336174" y="347287"/>
                </a:lnTo>
                <a:lnTo>
                  <a:pt x="336174" y="336703"/>
                </a:lnTo>
                <a:lnTo>
                  <a:pt x="336174" y="319726"/>
                </a:lnTo>
                <a:cubicBezTo>
                  <a:pt x="336174" y="300909"/>
                  <a:pt x="351489" y="285620"/>
                  <a:pt x="370339" y="285620"/>
                </a:cubicBezTo>
                <a:close/>
                <a:moveTo>
                  <a:pt x="34208" y="134822"/>
                </a:moveTo>
                <a:lnTo>
                  <a:pt x="54539" y="134822"/>
                </a:lnTo>
                <a:lnTo>
                  <a:pt x="60633" y="134822"/>
                </a:lnTo>
                <a:lnTo>
                  <a:pt x="93407" y="134822"/>
                </a:lnTo>
                <a:lnTo>
                  <a:pt x="132327" y="134822"/>
                </a:lnTo>
                <a:lnTo>
                  <a:pt x="429142" y="134822"/>
                </a:lnTo>
                <a:lnTo>
                  <a:pt x="509900" y="134822"/>
                </a:lnTo>
                <a:lnTo>
                  <a:pt x="520501" y="134822"/>
                </a:lnTo>
                <a:lnTo>
                  <a:pt x="531101" y="134822"/>
                </a:lnTo>
                <a:lnTo>
                  <a:pt x="538885" y="134822"/>
                </a:lnTo>
                <a:cubicBezTo>
                  <a:pt x="557730" y="134822"/>
                  <a:pt x="572991" y="150110"/>
                  <a:pt x="572940" y="168926"/>
                </a:cubicBezTo>
                <a:lnTo>
                  <a:pt x="572940" y="261982"/>
                </a:lnTo>
                <a:lnTo>
                  <a:pt x="565719" y="261982"/>
                </a:lnTo>
                <a:lnTo>
                  <a:pt x="555119" y="261982"/>
                </a:lnTo>
                <a:lnTo>
                  <a:pt x="544518" y="261982"/>
                </a:lnTo>
                <a:lnTo>
                  <a:pt x="370301" y="261982"/>
                </a:lnTo>
                <a:cubicBezTo>
                  <a:pt x="367945" y="261982"/>
                  <a:pt x="365641" y="262084"/>
                  <a:pt x="363388" y="262391"/>
                </a:cubicBezTo>
                <a:cubicBezTo>
                  <a:pt x="349868" y="263925"/>
                  <a:pt x="337783" y="270214"/>
                  <a:pt x="328770" y="279468"/>
                </a:cubicBezTo>
                <a:cubicBezTo>
                  <a:pt x="318579" y="289899"/>
                  <a:pt x="312331" y="304164"/>
                  <a:pt x="312331" y="319861"/>
                </a:cubicBezTo>
                <a:lnTo>
                  <a:pt x="312331" y="343279"/>
                </a:lnTo>
                <a:lnTo>
                  <a:pt x="312331" y="353863"/>
                </a:lnTo>
                <a:lnTo>
                  <a:pt x="312331" y="364446"/>
                </a:lnTo>
                <a:lnTo>
                  <a:pt x="312331" y="395636"/>
                </a:lnTo>
                <a:cubicBezTo>
                  <a:pt x="312331" y="427643"/>
                  <a:pt x="338346" y="453617"/>
                  <a:pt x="370352" y="453617"/>
                </a:cubicBezTo>
                <a:lnTo>
                  <a:pt x="572940" y="453617"/>
                </a:lnTo>
                <a:lnTo>
                  <a:pt x="572940" y="548719"/>
                </a:lnTo>
                <a:cubicBezTo>
                  <a:pt x="572940" y="567534"/>
                  <a:pt x="557628" y="582771"/>
                  <a:pt x="538783" y="582771"/>
                </a:cubicBezTo>
                <a:lnTo>
                  <a:pt x="34157" y="582771"/>
                </a:lnTo>
                <a:cubicBezTo>
                  <a:pt x="15312" y="582771"/>
                  <a:pt x="0" y="567534"/>
                  <a:pt x="0" y="548719"/>
                </a:cubicBezTo>
                <a:lnTo>
                  <a:pt x="0" y="211875"/>
                </a:lnTo>
                <a:lnTo>
                  <a:pt x="0" y="173016"/>
                </a:lnTo>
                <a:lnTo>
                  <a:pt x="0" y="168926"/>
                </a:lnTo>
                <a:cubicBezTo>
                  <a:pt x="0" y="165858"/>
                  <a:pt x="461" y="162841"/>
                  <a:pt x="1229" y="159978"/>
                </a:cubicBezTo>
                <a:cubicBezTo>
                  <a:pt x="2458" y="155427"/>
                  <a:pt x="4660" y="151235"/>
                  <a:pt x="7528" y="147656"/>
                </a:cubicBezTo>
                <a:cubicBezTo>
                  <a:pt x="13776" y="139782"/>
                  <a:pt x="23403" y="134822"/>
                  <a:pt x="34208" y="134822"/>
                </a:cubicBezTo>
                <a:close/>
                <a:moveTo>
                  <a:pt x="459702" y="46827"/>
                </a:moveTo>
                <a:cubicBezTo>
                  <a:pt x="474755" y="46827"/>
                  <a:pt x="488527" y="56739"/>
                  <a:pt x="492623" y="71966"/>
                </a:cubicBezTo>
                <a:lnTo>
                  <a:pt x="503273" y="110900"/>
                </a:lnTo>
                <a:lnTo>
                  <a:pt x="417257" y="110900"/>
                </a:lnTo>
                <a:lnTo>
                  <a:pt x="219882" y="110900"/>
                </a:lnTo>
                <a:lnTo>
                  <a:pt x="393757" y="63586"/>
                </a:lnTo>
                <a:lnTo>
                  <a:pt x="450691" y="48053"/>
                </a:lnTo>
                <a:cubicBezTo>
                  <a:pt x="453712" y="47236"/>
                  <a:pt x="456732" y="46827"/>
                  <a:pt x="459702" y="46827"/>
                </a:cubicBezTo>
                <a:close/>
                <a:moveTo>
                  <a:pt x="351961" y="1805"/>
                </a:moveTo>
                <a:cubicBezTo>
                  <a:pt x="360237" y="4604"/>
                  <a:pt x="367458" y="10559"/>
                  <a:pt x="371657" y="18993"/>
                </a:cubicBezTo>
                <a:lnTo>
                  <a:pt x="384511" y="44858"/>
                </a:lnTo>
                <a:lnTo>
                  <a:pt x="142137" y="110900"/>
                </a:lnTo>
                <a:lnTo>
                  <a:pt x="108953" y="110900"/>
                </a:lnTo>
                <a:lnTo>
                  <a:pt x="325927" y="3556"/>
                </a:lnTo>
                <a:cubicBezTo>
                  <a:pt x="334351" y="-636"/>
                  <a:pt x="343684" y="-993"/>
                  <a:pt x="351961" y="180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0" name="íšḷïḑè">
            <a:extLst>
              <a:ext uri="{FF2B5EF4-FFF2-40B4-BE49-F238E27FC236}">
                <a16:creationId xmlns:a16="http://schemas.microsoft.com/office/drawing/2014/main" id="{7088EE7F-91A7-6963-9F1D-B419DAE705E2}"/>
              </a:ext>
            </a:extLst>
          </p:cNvPr>
          <p:cNvSpPr/>
          <p:nvPr/>
        </p:nvSpPr>
        <p:spPr>
          <a:xfrm>
            <a:off x="7504237" y="3883705"/>
            <a:ext cx="600476" cy="600476"/>
          </a:xfrm>
          <a:prstGeom prst="ellipse">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1" name="íšḷïḑè">
            <a:extLst>
              <a:ext uri="{FF2B5EF4-FFF2-40B4-BE49-F238E27FC236}">
                <a16:creationId xmlns:a16="http://schemas.microsoft.com/office/drawing/2014/main" id="{99C492A8-081A-93A0-E0D6-F364E387D2E2}"/>
              </a:ext>
            </a:extLst>
          </p:cNvPr>
          <p:cNvSpPr/>
          <p:nvPr/>
        </p:nvSpPr>
        <p:spPr>
          <a:xfrm>
            <a:off x="7631169" y="4074744"/>
            <a:ext cx="346612" cy="216673"/>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3" name="íšḷïḑè">
            <a:extLst>
              <a:ext uri="{FF2B5EF4-FFF2-40B4-BE49-F238E27FC236}">
                <a16:creationId xmlns:a16="http://schemas.microsoft.com/office/drawing/2014/main" id="{C6827FE5-52F5-FEBC-4C70-0951F98FBC3B}"/>
              </a:ext>
            </a:extLst>
          </p:cNvPr>
          <p:cNvSpPr/>
          <p:nvPr/>
        </p:nvSpPr>
        <p:spPr>
          <a:xfrm>
            <a:off x="9385526" y="3883705"/>
            <a:ext cx="600476" cy="600476"/>
          </a:xfrm>
          <a:prstGeom prst="ellipse">
            <a:avLst/>
          </a:prstGeom>
          <a:solidFill>
            <a:srgbClr val="154FD6"/>
          </a:solid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4" name="íšḷïḑè">
            <a:extLst>
              <a:ext uri="{FF2B5EF4-FFF2-40B4-BE49-F238E27FC236}">
                <a16:creationId xmlns:a16="http://schemas.microsoft.com/office/drawing/2014/main" id="{43DC8E89-B59A-CE3C-2762-D943F9A52049}"/>
              </a:ext>
            </a:extLst>
          </p:cNvPr>
          <p:cNvSpPr/>
          <p:nvPr/>
        </p:nvSpPr>
        <p:spPr>
          <a:xfrm>
            <a:off x="9512458" y="4023297"/>
            <a:ext cx="346612" cy="319567"/>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4" name="组合 19">
            <a:extLst>
              <a:ext uri="{FF2B5EF4-FFF2-40B4-BE49-F238E27FC236}">
                <a16:creationId xmlns:a16="http://schemas.microsoft.com/office/drawing/2014/main" id="{3D4EE847-2B86-EE37-A1CB-5BF620DFFF64}"/>
              </a:ext>
            </a:extLst>
          </p:cNvPr>
          <p:cNvGrpSpPr/>
          <p:nvPr/>
        </p:nvGrpSpPr>
        <p:grpSpPr>
          <a:xfrm>
            <a:off x="5283807" y="2972195"/>
            <a:ext cx="1732035" cy="614338"/>
            <a:chOff x="3624778" y="2438433"/>
            <a:chExt cx="1732035" cy="614338"/>
          </a:xfrm>
        </p:grpSpPr>
        <p:sp>
          <p:nvSpPr>
            <p:cNvPr id="45" name="文本框 44">
              <a:extLst>
                <a:ext uri="{FF2B5EF4-FFF2-40B4-BE49-F238E27FC236}">
                  <a16:creationId xmlns:a16="http://schemas.microsoft.com/office/drawing/2014/main" id="{0E4D049B-B909-3F25-453A-461EEC394647}"/>
                </a:ext>
              </a:extLst>
            </p:cNvPr>
            <p:cNvSpPr txBox="1"/>
            <p:nvPr/>
          </p:nvSpPr>
          <p:spPr>
            <a:xfrm>
              <a:off x="3624780" y="2438433"/>
              <a:ext cx="1627320"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6" name="文本框 45">
              <a:extLst>
                <a:ext uri="{FF2B5EF4-FFF2-40B4-BE49-F238E27FC236}">
                  <a16:creationId xmlns:a16="http://schemas.microsoft.com/office/drawing/2014/main" id="{A03F7701-F846-6BD9-57E9-295A071DFE87}"/>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47" name="组合 19">
            <a:extLst>
              <a:ext uri="{FF2B5EF4-FFF2-40B4-BE49-F238E27FC236}">
                <a16:creationId xmlns:a16="http://schemas.microsoft.com/office/drawing/2014/main" id="{07F72526-41B3-0BA0-9409-88A0C3EA93D1}"/>
              </a:ext>
            </a:extLst>
          </p:cNvPr>
          <p:cNvGrpSpPr/>
          <p:nvPr/>
        </p:nvGrpSpPr>
        <p:grpSpPr>
          <a:xfrm>
            <a:off x="7432428" y="2972195"/>
            <a:ext cx="1732035" cy="614338"/>
            <a:chOff x="3624778" y="2438433"/>
            <a:chExt cx="1732035" cy="614338"/>
          </a:xfrm>
        </p:grpSpPr>
        <p:sp>
          <p:nvSpPr>
            <p:cNvPr id="48" name="文本框 47">
              <a:extLst>
                <a:ext uri="{FF2B5EF4-FFF2-40B4-BE49-F238E27FC236}">
                  <a16:creationId xmlns:a16="http://schemas.microsoft.com/office/drawing/2014/main" id="{DFD1C954-AAEA-1D6C-C0AA-A76DA0C45F19}"/>
                </a:ext>
              </a:extLst>
            </p:cNvPr>
            <p:cNvSpPr txBox="1"/>
            <p:nvPr/>
          </p:nvSpPr>
          <p:spPr>
            <a:xfrm>
              <a:off x="3624780" y="2438433"/>
              <a:ext cx="1627320"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9" name="文本框 48">
              <a:extLst>
                <a:ext uri="{FF2B5EF4-FFF2-40B4-BE49-F238E27FC236}">
                  <a16:creationId xmlns:a16="http://schemas.microsoft.com/office/drawing/2014/main" id="{D5E50CE8-ECE2-C4B1-83F5-CAD9F538B2E2}"/>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0" name="组合 19">
            <a:extLst>
              <a:ext uri="{FF2B5EF4-FFF2-40B4-BE49-F238E27FC236}">
                <a16:creationId xmlns:a16="http://schemas.microsoft.com/office/drawing/2014/main" id="{7B076CEA-ACC4-5662-C4BA-37EE80936AAB}"/>
              </a:ext>
            </a:extLst>
          </p:cNvPr>
          <p:cNvGrpSpPr/>
          <p:nvPr/>
        </p:nvGrpSpPr>
        <p:grpSpPr>
          <a:xfrm>
            <a:off x="9385526" y="2972195"/>
            <a:ext cx="1732035" cy="614338"/>
            <a:chOff x="3624778" y="2438433"/>
            <a:chExt cx="1732035" cy="614338"/>
          </a:xfrm>
        </p:grpSpPr>
        <p:sp>
          <p:nvSpPr>
            <p:cNvPr id="51" name="文本框 50">
              <a:extLst>
                <a:ext uri="{FF2B5EF4-FFF2-40B4-BE49-F238E27FC236}">
                  <a16:creationId xmlns:a16="http://schemas.microsoft.com/office/drawing/2014/main" id="{BCD7A608-7A10-8051-B082-A8FF5709CCB9}"/>
                </a:ext>
              </a:extLst>
            </p:cNvPr>
            <p:cNvSpPr txBox="1"/>
            <p:nvPr/>
          </p:nvSpPr>
          <p:spPr>
            <a:xfrm>
              <a:off x="3624779" y="2438433"/>
              <a:ext cx="162731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2" name="文本框 51">
              <a:extLst>
                <a:ext uri="{FF2B5EF4-FFF2-40B4-BE49-F238E27FC236}">
                  <a16:creationId xmlns:a16="http://schemas.microsoft.com/office/drawing/2014/main" id="{1058C0EB-C6B6-B466-C48E-BC5D45E7BD65}"/>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3" name="组合 19">
            <a:extLst>
              <a:ext uri="{FF2B5EF4-FFF2-40B4-BE49-F238E27FC236}">
                <a16:creationId xmlns:a16="http://schemas.microsoft.com/office/drawing/2014/main" id="{26E6756A-22E8-FF81-C7F4-7EAFC5A982C5}"/>
              </a:ext>
            </a:extLst>
          </p:cNvPr>
          <p:cNvGrpSpPr/>
          <p:nvPr/>
        </p:nvGrpSpPr>
        <p:grpSpPr>
          <a:xfrm>
            <a:off x="5283807" y="4617526"/>
            <a:ext cx="1732035" cy="614338"/>
            <a:chOff x="3624778" y="2438433"/>
            <a:chExt cx="1732035" cy="614338"/>
          </a:xfrm>
        </p:grpSpPr>
        <p:sp>
          <p:nvSpPr>
            <p:cNvPr id="54" name="文本框 53">
              <a:extLst>
                <a:ext uri="{FF2B5EF4-FFF2-40B4-BE49-F238E27FC236}">
                  <a16:creationId xmlns:a16="http://schemas.microsoft.com/office/drawing/2014/main" id="{C07FF56F-CA4F-9405-266B-1B9F4071107A}"/>
                </a:ext>
              </a:extLst>
            </p:cNvPr>
            <p:cNvSpPr txBox="1"/>
            <p:nvPr/>
          </p:nvSpPr>
          <p:spPr>
            <a:xfrm>
              <a:off x="3624780" y="2438433"/>
              <a:ext cx="1627320"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5" name="文本框 54">
              <a:extLst>
                <a:ext uri="{FF2B5EF4-FFF2-40B4-BE49-F238E27FC236}">
                  <a16:creationId xmlns:a16="http://schemas.microsoft.com/office/drawing/2014/main" id="{19C293B8-2509-4D7C-2551-59F0F0BB3E59}"/>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6" name="组合 19">
            <a:extLst>
              <a:ext uri="{FF2B5EF4-FFF2-40B4-BE49-F238E27FC236}">
                <a16:creationId xmlns:a16="http://schemas.microsoft.com/office/drawing/2014/main" id="{40B545A3-8E05-E84F-48E3-ED41CC26C984}"/>
              </a:ext>
            </a:extLst>
          </p:cNvPr>
          <p:cNvGrpSpPr/>
          <p:nvPr/>
        </p:nvGrpSpPr>
        <p:grpSpPr>
          <a:xfrm>
            <a:off x="7432428" y="4617526"/>
            <a:ext cx="1732035" cy="614338"/>
            <a:chOff x="3624778" y="2438433"/>
            <a:chExt cx="1732035" cy="614338"/>
          </a:xfrm>
        </p:grpSpPr>
        <p:sp>
          <p:nvSpPr>
            <p:cNvPr id="57" name="文本框 56">
              <a:extLst>
                <a:ext uri="{FF2B5EF4-FFF2-40B4-BE49-F238E27FC236}">
                  <a16:creationId xmlns:a16="http://schemas.microsoft.com/office/drawing/2014/main" id="{44003856-077F-86C6-4494-14B69493C2D8}"/>
                </a:ext>
              </a:extLst>
            </p:cNvPr>
            <p:cNvSpPr txBox="1"/>
            <p:nvPr/>
          </p:nvSpPr>
          <p:spPr>
            <a:xfrm>
              <a:off x="3624780" y="2438433"/>
              <a:ext cx="1627320"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8" name="文本框 57">
              <a:extLst>
                <a:ext uri="{FF2B5EF4-FFF2-40B4-BE49-F238E27FC236}">
                  <a16:creationId xmlns:a16="http://schemas.microsoft.com/office/drawing/2014/main" id="{172A4096-ECBD-FD78-68C6-A8B411C8120B}"/>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9" name="组合 19">
            <a:extLst>
              <a:ext uri="{FF2B5EF4-FFF2-40B4-BE49-F238E27FC236}">
                <a16:creationId xmlns:a16="http://schemas.microsoft.com/office/drawing/2014/main" id="{6B74E4CE-BEAB-4D53-0511-BC8E020394A4}"/>
              </a:ext>
            </a:extLst>
          </p:cNvPr>
          <p:cNvGrpSpPr/>
          <p:nvPr/>
        </p:nvGrpSpPr>
        <p:grpSpPr>
          <a:xfrm>
            <a:off x="9385526" y="4617526"/>
            <a:ext cx="1732035" cy="614338"/>
            <a:chOff x="3624778" y="2438433"/>
            <a:chExt cx="1732035" cy="614338"/>
          </a:xfrm>
        </p:grpSpPr>
        <p:sp>
          <p:nvSpPr>
            <p:cNvPr id="60" name="文本框 59">
              <a:extLst>
                <a:ext uri="{FF2B5EF4-FFF2-40B4-BE49-F238E27FC236}">
                  <a16:creationId xmlns:a16="http://schemas.microsoft.com/office/drawing/2014/main" id="{B2F9CACB-029F-FBC7-C4C8-61AF546A7F61}"/>
                </a:ext>
              </a:extLst>
            </p:cNvPr>
            <p:cNvSpPr txBox="1"/>
            <p:nvPr/>
          </p:nvSpPr>
          <p:spPr>
            <a:xfrm>
              <a:off x="3624779" y="2438433"/>
              <a:ext cx="162731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404040"/>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61" name="文本框 60">
              <a:extLst>
                <a:ext uri="{FF2B5EF4-FFF2-40B4-BE49-F238E27FC236}">
                  <a16:creationId xmlns:a16="http://schemas.microsoft.com/office/drawing/2014/main" id="{79A16EE8-EFB8-F3B6-4C7F-6D0311E7C9D9}"/>
                </a:ext>
              </a:extLst>
            </p:cNvPr>
            <p:cNvSpPr txBox="1"/>
            <p:nvPr/>
          </p:nvSpPr>
          <p:spPr>
            <a:xfrm>
              <a:off x="3624778" y="2750893"/>
              <a:ext cx="1732035" cy="30187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单击此处添加描述文本</a:t>
              </a:r>
              <a:endPar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28076652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BFB61D3E-1080-3E1B-BC96-BBF91DACA05F}"/>
              </a:ext>
            </a:extLst>
          </p:cNvPr>
          <p:cNvSpPr/>
          <p:nvPr/>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 name="文本框 2">
            <a:extLst>
              <a:ext uri="{FF2B5EF4-FFF2-40B4-BE49-F238E27FC236}">
                <a16:creationId xmlns:a16="http://schemas.microsoft.com/office/drawing/2014/main" id="{E97A405D-9EB9-6A75-C520-AA03CE35DCB0}"/>
              </a:ext>
            </a:extLst>
          </p:cNvPr>
          <p:cNvSpPr txBox="1"/>
          <p:nvPr/>
        </p:nvSpPr>
        <p:spPr>
          <a:xfrm>
            <a:off x="979156" y="1047903"/>
            <a:ext cx="9517349" cy="1323439"/>
          </a:xfrm>
          <a:prstGeom prst="rect">
            <a:avLst/>
          </a:prstGeom>
          <a:noFill/>
        </p:spPr>
        <p:txBody>
          <a:bodyPr wrap="none" rtlCol="0">
            <a:spAutoFit/>
          </a:bodyPr>
          <a:lstStyle/>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2">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作品</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E80282E5-2217-7B28-2275-48AC1A2685CB}"/>
              </a:ext>
            </a:extLst>
          </p:cNvPr>
          <p:cNvSpPr txBox="1"/>
          <p:nvPr/>
        </p:nvSpPr>
        <p:spPr>
          <a:xfrm>
            <a:off x="979156" y="4899058"/>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pic>
        <p:nvPicPr>
          <p:cNvPr id="5" name="图片 4">
            <a:extLst>
              <a:ext uri="{FF2B5EF4-FFF2-40B4-BE49-F238E27FC236}">
                <a16:creationId xmlns:a16="http://schemas.microsoft.com/office/drawing/2014/main" id="{1ACC0AED-F412-5DC9-C58C-87ADDE6963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 y="3361438"/>
            <a:ext cx="3683839" cy="825688"/>
          </a:xfrm>
          <a:prstGeom prst="rect">
            <a:avLst/>
          </a:prstGeom>
        </p:spPr>
      </p:pic>
    </p:spTree>
    <p:extLst>
      <p:ext uri="{BB962C8B-B14F-4D97-AF65-F5344CB8AC3E}">
        <p14:creationId xmlns:p14="http://schemas.microsoft.com/office/powerpoint/2010/main" val="20050762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A5348F1-614B-009D-0A7C-4462BB4EB8BE}"/>
              </a:ext>
            </a:extLst>
          </p:cNvPr>
          <p:cNvSpPr/>
          <p:nvPr/>
        </p:nvSpPr>
        <p:spPr>
          <a:xfrm>
            <a:off x="9891354" y="2594896"/>
            <a:ext cx="523925" cy="523925"/>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7410FCA-D3B3-FA91-9405-2D57AAD26E13}"/>
              </a:ext>
            </a:extLst>
          </p:cNvPr>
          <p:cNvSpPr/>
          <p:nvPr/>
        </p:nvSpPr>
        <p:spPr>
          <a:xfrm>
            <a:off x="4883145" y="1430220"/>
            <a:ext cx="4776887" cy="1780004"/>
          </a:xfrm>
          <a:custGeom>
            <a:avLst/>
            <a:gdLst>
              <a:gd name="connsiteX0" fmla="*/ 890002 w 4776887"/>
              <a:gd name="connsiteY0" fmla="*/ 0 h 1780004"/>
              <a:gd name="connsiteX1" fmla="*/ 1387611 w 4776887"/>
              <a:gd name="connsiteY1" fmla="*/ 151998 h 1780004"/>
              <a:gd name="connsiteX2" fmla="*/ 1389483 w 4776887"/>
              <a:gd name="connsiteY2" fmla="*/ 153543 h 1780004"/>
              <a:gd name="connsiteX3" fmla="*/ 1391354 w 4776887"/>
              <a:gd name="connsiteY3" fmla="*/ 151998 h 1780004"/>
              <a:gd name="connsiteX4" fmla="*/ 1888963 w 4776887"/>
              <a:gd name="connsiteY4" fmla="*/ 0 h 1780004"/>
              <a:gd name="connsiteX5" fmla="*/ 2386572 w 4776887"/>
              <a:gd name="connsiteY5" fmla="*/ 151998 h 1780004"/>
              <a:gd name="connsiteX6" fmla="*/ 2388444 w 4776887"/>
              <a:gd name="connsiteY6" fmla="*/ 153543 h 1780004"/>
              <a:gd name="connsiteX7" fmla="*/ 2390315 w 4776887"/>
              <a:gd name="connsiteY7" fmla="*/ 151998 h 1780004"/>
              <a:gd name="connsiteX8" fmla="*/ 2887924 w 4776887"/>
              <a:gd name="connsiteY8" fmla="*/ 0 h 1780004"/>
              <a:gd name="connsiteX9" fmla="*/ 3385533 w 4776887"/>
              <a:gd name="connsiteY9" fmla="*/ 151998 h 1780004"/>
              <a:gd name="connsiteX10" fmla="*/ 3387405 w 4776887"/>
              <a:gd name="connsiteY10" fmla="*/ 153543 h 1780004"/>
              <a:gd name="connsiteX11" fmla="*/ 3389276 w 4776887"/>
              <a:gd name="connsiteY11" fmla="*/ 151998 h 1780004"/>
              <a:gd name="connsiteX12" fmla="*/ 3886885 w 4776887"/>
              <a:gd name="connsiteY12" fmla="*/ 0 h 1780004"/>
              <a:gd name="connsiteX13" fmla="*/ 4776887 w 4776887"/>
              <a:gd name="connsiteY13" fmla="*/ 890002 h 1780004"/>
              <a:gd name="connsiteX14" fmla="*/ 3886885 w 4776887"/>
              <a:gd name="connsiteY14" fmla="*/ 1780004 h 1780004"/>
              <a:gd name="connsiteX15" fmla="*/ 3389276 w 4776887"/>
              <a:gd name="connsiteY15" fmla="*/ 1628006 h 1780004"/>
              <a:gd name="connsiteX16" fmla="*/ 3387405 w 4776887"/>
              <a:gd name="connsiteY16" fmla="*/ 1626462 h 1780004"/>
              <a:gd name="connsiteX17" fmla="*/ 3385533 w 4776887"/>
              <a:gd name="connsiteY17" fmla="*/ 1628006 h 1780004"/>
              <a:gd name="connsiteX18" fmla="*/ 2887924 w 4776887"/>
              <a:gd name="connsiteY18" fmla="*/ 1780004 h 1780004"/>
              <a:gd name="connsiteX19" fmla="*/ 2390315 w 4776887"/>
              <a:gd name="connsiteY19" fmla="*/ 1628006 h 1780004"/>
              <a:gd name="connsiteX20" fmla="*/ 2388444 w 4776887"/>
              <a:gd name="connsiteY20" fmla="*/ 1626462 h 1780004"/>
              <a:gd name="connsiteX21" fmla="*/ 2386572 w 4776887"/>
              <a:gd name="connsiteY21" fmla="*/ 1628006 h 1780004"/>
              <a:gd name="connsiteX22" fmla="*/ 1888963 w 4776887"/>
              <a:gd name="connsiteY22" fmla="*/ 1780004 h 1780004"/>
              <a:gd name="connsiteX23" fmla="*/ 1391354 w 4776887"/>
              <a:gd name="connsiteY23" fmla="*/ 1628006 h 1780004"/>
              <a:gd name="connsiteX24" fmla="*/ 1389483 w 4776887"/>
              <a:gd name="connsiteY24" fmla="*/ 1626462 h 1780004"/>
              <a:gd name="connsiteX25" fmla="*/ 1387611 w 4776887"/>
              <a:gd name="connsiteY25" fmla="*/ 1628006 h 1780004"/>
              <a:gd name="connsiteX26" fmla="*/ 890002 w 4776887"/>
              <a:gd name="connsiteY26" fmla="*/ 1780004 h 1780004"/>
              <a:gd name="connsiteX27" fmla="*/ 0 w 4776887"/>
              <a:gd name="connsiteY27" fmla="*/ 890002 h 1780004"/>
              <a:gd name="connsiteX28" fmla="*/ 890002 w 4776887"/>
              <a:gd name="connsiteY28" fmla="*/ 0 h 178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6887" h="1780004">
                <a:moveTo>
                  <a:pt x="890002" y="0"/>
                </a:moveTo>
                <a:cubicBezTo>
                  <a:pt x="1074328" y="0"/>
                  <a:pt x="1245566" y="56035"/>
                  <a:pt x="1387611" y="151998"/>
                </a:cubicBezTo>
                <a:lnTo>
                  <a:pt x="1389483" y="153543"/>
                </a:lnTo>
                <a:lnTo>
                  <a:pt x="1391354" y="151998"/>
                </a:lnTo>
                <a:cubicBezTo>
                  <a:pt x="1533400" y="56035"/>
                  <a:pt x="1704638" y="0"/>
                  <a:pt x="1888963" y="0"/>
                </a:cubicBezTo>
                <a:cubicBezTo>
                  <a:pt x="2073289" y="0"/>
                  <a:pt x="2244527" y="56035"/>
                  <a:pt x="2386572" y="151998"/>
                </a:cubicBezTo>
                <a:lnTo>
                  <a:pt x="2388444" y="153543"/>
                </a:lnTo>
                <a:lnTo>
                  <a:pt x="2390315" y="151998"/>
                </a:lnTo>
                <a:cubicBezTo>
                  <a:pt x="2532361" y="56035"/>
                  <a:pt x="2703599" y="0"/>
                  <a:pt x="2887924" y="0"/>
                </a:cubicBezTo>
                <a:cubicBezTo>
                  <a:pt x="3072250" y="0"/>
                  <a:pt x="3243488" y="56035"/>
                  <a:pt x="3385533" y="151998"/>
                </a:cubicBezTo>
                <a:lnTo>
                  <a:pt x="3387405" y="153543"/>
                </a:lnTo>
                <a:lnTo>
                  <a:pt x="3389276" y="151998"/>
                </a:lnTo>
                <a:cubicBezTo>
                  <a:pt x="3531322" y="56035"/>
                  <a:pt x="3702560" y="0"/>
                  <a:pt x="3886885" y="0"/>
                </a:cubicBezTo>
                <a:cubicBezTo>
                  <a:pt x="4378420" y="0"/>
                  <a:pt x="4776887" y="398467"/>
                  <a:pt x="4776887" y="890002"/>
                </a:cubicBezTo>
                <a:cubicBezTo>
                  <a:pt x="4776887" y="1381537"/>
                  <a:pt x="4378420" y="1780004"/>
                  <a:pt x="3886885" y="1780004"/>
                </a:cubicBezTo>
                <a:cubicBezTo>
                  <a:pt x="3702560" y="1780004"/>
                  <a:pt x="3531322" y="1723970"/>
                  <a:pt x="3389276" y="1628006"/>
                </a:cubicBezTo>
                <a:lnTo>
                  <a:pt x="3387405" y="1626462"/>
                </a:lnTo>
                <a:lnTo>
                  <a:pt x="3385533" y="1628006"/>
                </a:lnTo>
                <a:cubicBezTo>
                  <a:pt x="3243488" y="1723970"/>
                  <a:pt x="3072250" y="1780004"/>
                  <a:pt x="2887924" y="1780004"/>
                </a:cubicBezTo>
                <a:cubicBezTo>
                  <a:pt x="2703599" y="1780004"/>
                  <a:pt x="2532361" y="1723970"/>
                  <a:pt x="2390315" y="1628006"/>
                </a:cubicBezTo>
                <a:lnTo>
                  <a:pt x="2388444" y="1626462"/>
                </a:lnTo>
                <a:lnTo>
                  <a:pt x="2386572" y="1628006"/>
                </a:lnTo>
                <a:cubicBezTo>
                  <a:pt x="2244527" y="1723970"/>
                  <a:pt x="2073289" y="1780004"/>
                  <a:pt x="1888963" y="1780004"/>
                </a:cubicBezTo>
                <a:cubicBezTo>
                  <a:pt x="1704638" y="1780004"/>
                  <a:pt x="1533400" y="1723970"/>
                  <a:pt x="1391354" y="1628006"/>
                </a:cubicBezTo>
                <a:lnTo>
                  <a:pt x="1389483" y="1626462"/>
                </a:lnTo>
                <a:lnTo>
                  <a:pt x="1387611" y="1628006"/>
                </a:lnTo>
                <a:cubicBezTo>
                  <a:pt x="1245566" y="1723970"/>
                  <a:pt x="1074328" y="1780004"/>
                  <a:pt x="890002" y="1780004"/>
                </a:cubicBezTo>
                <a:cubicBezTo>
                  <a:pt x="398467" y="1780004"/>
                  <a:pt x="0" y="1381537"/>
                  <a:pt x="0" y="890002"/>
                </a:cubicBezTo>
                <a:cubicBezTo>
                  <a:pt x="0" y="398467"/>
                  <a:pt x="398467" y="0"/>
                  <a:pt x="890002" y="0"/>
                </a:cubicBezTo>
                <a:close/>
              </a:path>
            </a:pathLst>
          </a:cu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BB03C206-4BF7-A5F6-BFA3-A1BC5CAD219B}"/>
              </a:ext>
            </a:extLst>
          </p:cNvPr>
          <p:cNvSpPr/>
          <p:nvPr/>
        </p:nvSpPr>
        <p:spPr>
          <a:xfrm>
            <a:off x="4723585" y="1306536"/>
            <a:ext cx="4776887" cy="1780004"/>
          </a:xfrm>
          <a:custGeom>
            <a:avLst/>
            <a:gdLst>
              <a:gd name="connsiteX0" fmla="*/ 890002 w 4776887"/>
              <a:gd name="connsiteY0" fmla="*/ 0 h 1780004"/>
              <a:gd name="connsiteX1" fmla="*/ 1387611 w 4776887"/>
              <a:gd name="connsiteY1" fmla="*/ 151998 h 1780004"/>
              <a:gd name="connsiteX2" fmla="*/ 1389483 w 4776887"/>
              <a:gd name="connsiteY2" fmla="*/ 153543 h 1780004"/>
              <a:gd name="connsiteX3" fmla="*/ 1391354 w 4776887"/>
              <a:gd name="connsiteY3" fmla="*/ 151998 h 1780004"/>
              <a:gd name="connsiteX4" fmla="*/ 1888963 w 4776887"/>
              <a:gd name="connsiteY4" fmla="*/ 0 h 1780004"/>
              <a:gd name="connsiteX5" fmla="*/ 2386572 w 4776887"/>
              <a:gd name="connsiteY5" fmla="*/ 151998 h 1780004"/>
              <a:gd name="connsiteX6" fmla="*/ 2388444 w 4776887"/>
              <a:gd name="connsiteY6" fmla="*/ 153543 h 1780004"/>
              <a:gd name="connsiteX7" fmla="*/ 2390315 w 4776887"/>
              <a:gd name="connsiteY7" fmla="*/ 151998 h 1780004"/>
              <a:gd name="connsiteX8" fmla="*/ 2887924 w 4776887"/>
              <a:gd name="connsiteY8" fmla="*/ 0 h 1780004"/>
              <a:gd name="connsiteX9" fmla="*/ 3385533 w 4776887"/>
              <a:gd name="connsiteY9" fmla="*/ 151998 h 1780004"/>
              <a:gd name="connsiteX10" fmla="*/ 3387405 w 4776887"/>
              <a:gd name="connsiteY10" fmla="*/ 153543 h 1780004"/>
              <a:gd name="connsiteX11" fmla="*/ 3389276 w 4776887"/>
              <a:gd name="connsiteY11" fmla="*/ 151998 h 1780004"/>
              <a:gd name="connsiteX12" fmla="*/ 3886885 w 4776887"/>
              <a:gd name="connsiteY12" fmla="*/ 0 h 1780004"/>
              <a:gd name="connsiteX13" fmla="*/ 4776887 w 4776887"/>
              <a:gd name="connsiteY13" fmla="*/ 890002 h 1780004"/>
              <a:gd name="connsiteX14" fmla="*/ 3886885 w 4776887"/>
              <a:gd name="connsiteY14" fmla="*/ 1780004 h 1780004"/>
              <a:gd name="connsiteX15" fmla="*/ 3389276 w 4776887"/>
              <a:gd name="connsiteY15" fmla="*/ 1628006 h 1780004"/>
              <a:gd name="connsiteX16" fmla="*/ 3387405 w 4776887"/>
              <a:gd name="connsiteY16" fmla="*/ 1626462 h 1780004"/>
              <a:gd name="connsiteX17" fmla="*/ 3385533 w 4776887"/>
              <a:gd name="connsiteY17" fmla="*/ 1628006 h 1780004"/>
              <a:gd name="connsiteX18" fmla="*/ 2887924 w 4776887"/>
              <a:gd name="connsiteY18" fmla="*/ 1780004 h 1780004"/>
              <a:gd name="connsiteX19" fmla="*/ 2390315 w 4776887"/>
              <a:gd name="connsiteY19" fmla="*/ 1628006 h 1780004"/>
              <a:gd name="connsiteX20" fmla="*/ 2388444 w 4776887"/>
              <a:gd name="connsiteY20" fmla="*/ 1626462 h 1780004"/>
              <a:gd name="connsiteX21" fmla="*/ 2386572 w 4776887"/>
              <a:gd name="connsiteY21" fmla="*/ 1628006 h 1780004"/>
              <a:gd name="connsiteX22" fmla="*/ 1888963 w 4776887"/>
              <a:gd name="connsiteY22" fmla="*/ 1780004 h 1780004"/>
              <a:gd name="connsiteX23" fmla="*/ 1391354 w 4776887"/>
              <a:gd name="connsiteY23" fmla="*/ 1628006 h 1780004"/>
              <a:gd name="connsiteX24" fmla="*/ 1389483 w 4776887"/>
              <a:gd name="connsiteY24" fmla="*/ 1626462 h 1780004"/>
              <a:gd name="connsiteX25" fmla="*/ 1387611 w 4776887"/>
              <a:gd name="connsiteY25" fmla="*/ 1628006 h 1780004"/>
              <a:gd name="connsiteX26" fmla="*/ 890002 w 4776887"/>
              <a:gd name="connsiteY26" fmla="*/ 1780004 h 1780004"/>
              <a:gd name="connsiteX27" fmla="*/ 0 w 4776887"/>
              <a:gd name="connsiteY27" fmla="*/ 890002 h 1780004"/>
              <a:gd name="connsiteX28" fmla="*/ 890002 w 4776887"/>
              <a:gd name="connsiteY28" fmla="*/ 0 h 178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6887" h="1780004">
                <a:moveTo>
                  <a:pt x="890002" y="0"/>
                </a:moveTo>
                <a:cubicBezTo>
                  <a:pt x="1074328" y="0"/>
                  <a:pt x="1245566" y="56035"/>
                  <a:pt x="1387611" y="151998"/>
                </a:cubicBezTo>
                <a:lnTo>
                  <a:pt x="1389483" y="153543"/>
                </a:lnTo>
                <a:lnTo>
                  <a:pt x="1391354" y="151998"/>
                </a:lnTo>
                <a:cubicBezTo>
                  <a:pt x="1533400" y="56035"/>
                  <a:pt x="1704638" y="0"/>
                  <a:pt x="1888963" y="0"/>
                </a:cubicBezTo>
                <a:cubicBezTo>
                  <a:pt x="2073289" y="0"/>
                  <a:pt x="2244527" y="56035"/>
                  <a:pt x="2386572" y="151998"/>
                </a:cubicBezTo>
                <a:lnTo>
                  <a:pt x="2388444" y="153543"/>
                </a:lnTo>
                <a:lnTo>
                  <a:pt x="2390315" y="151998"/>
                </a:lnTo>
                <a:cubicBezTo>
                  <a:pt x="2532361" y="56035"/>
                  <a:pt x="2703599" y="0"/>
                  <a:pt x="2887924" y="0"/>
                </a:cubicBezTo>
                <a:cubicBezTo>
                  <a:pt x="3072250" y="0"/>
                  <a:pt x="3243488" y="56035"/>
                  <a:pt x="3385533" y="151998"/>
                </a:cubicBezTo>
                <a:lnTo>
                  <a:pt x="3387405" y="153543"/>
                </a:lnTo>
                <a:lnTo>
                  <a:pt x="3389276" y="151998"/>
                </a:lnTo>
                <a:cubicBezTo>
                  <a:pt x="3531322" y="56035"/>
                  <a:pt x="3702560" y="0"/>
                  <a:pt x="3886885" y="0"/>
                </a:cubicBezTo>
                <a:cubicBezTo>
                  <a:pt x="4378420" y="0"/>
                  <a:pt x="4776887" y="398467"/>
                  <a:pt x="4776887" y="890002"/>
                </a:cubicBezTo>
                <a:cubicBezTo>
                  <a:pt x="4776887" y="1381537"/>
                  <a:pt x="4378420" y="1780004"/>
                  <a:pt x="3886885" y="1780004"/>
                </a:cubicBezTo>
                <a:cubicBezTo>
                  <a:pt x="3702560" y="1780004"/>
                  <a:pt x="3531322" y="1723970"/>
                  <a:pt x="3389276" y="1628006"/>
                </a:cubicBezTo>
                <a:lnTo>
                  <a:pt x="3387405" y="1626462"/>
                </a:lnTo>
                <a:lnTo>
                  <a:pt x="3385533" y="1628006"/>
                </a:lnTo>
                <a:cubicBezTo>
                  <a:pt x="3243488" y="1723970"/>
                  <a:pt x="3072250" y="1780004"/>
                  <a:pt x="2887924" y="1780004"/>
                </a:cubicBezTo>
                <a:cubicBezTo>
                  <a:pt x="2703599" y="1780004"/>
                  <a:pt x="2532361" y="1723970"/>
                  <a:pt x="2390315" y="1628006"/>
                </a:cubicBezTo>
                <a:lnTo>
                  <a:pt x="2388444" y="1626462"/>
                </a:lnTo>
                <a:lnTo>
                  <a:pt x="2386572" y="1628006"/>
                </a:lnTo>
                <a:cubicBezTo>
                  <a:pt x="2244527" y="1723970"/>
                  <a:pt x="2073289" y="1780004"/>
                  <a:pt x="1888963" y="1780004"/>
                </a:cubicBezTo>
                <a:cubicBezTo>
                  <a:pt x="1704638" y="1780004"/>
                  <a:pt x="1533400" y="1723970"/>
                  <a:pt x="1391354" y="1628006"/>
                </a:cubicBezTo>
                <a:lnTo>
                  <a:pt x="1389483" y="1626462"/>
                </a:lnTo>
                <a:lnTo>
                  <a:pt x="1387611" y="1628006"/>
                </a:lnTo>
                <a:cubicBezTo>
                  <a:pt x="1245566" y="1723970"/>
                  <a:pt x="1074328" y="1780004"/>
                  <a:pt x="890002" y="1780004"/>
                </a:cubicBezTo>
                <a:cubicBezTo>
                  <a:pt x="398467" y="1780004"/>
                  <a:pt x="0" y="1381537"/>
                  <a:pt x="0" y="890002"/>
                </a:cubicBezTo>
                <a:cubicBezTo>
                  <a:pt x="0" y="398467"/>
                  <a:pt x="398467" y="0"/>
                  <a:pt x="890002" y="0"/>
                </a:cubicBezTo>
                <a:close/>
              </a:path>
            </a:pathLst>
          </a:cu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5">
            <a:extLst>
              <a:ext uri="{FF2B5EF4-FFF2-40B4-BE49-F238E27FC236}">
                <a16:creationId xmlns:a16="http://schemas.microsoft.com/office/drawing/2014/main" id="{33974641-658B-4FA4-85DC-AFAFC8FD033F}"/>
              </a:ext>
            </a:extLst>
          </p:cNvPr>
          <p:cNvSpPr txBox="1"/>
          <p:nvPr/>
        </p:nvSpPr>
        <p:spPr>
          <a:xfrm>
            <a:off x="4709703" y="3400286"/>
            <a:ext cx="4920901" cy="284693"/>
          </a:xfrm>
          <a:prstGeom prst="rect">
            <a:avLst/>
          </a:prstGeom>
          <a:noFill/>
        </p:spPr>
        <p:txBody>
          <a:bodyPr wrap="square" lIns="68580" tIns="34290" rIns="68580" bIns="34290" rtlCol="0">
            <a:spAutoFit/>
          </a:bodyPr>
          <a:lstStyle/>
          <a:p>
            <a:pPr algn="dist"/>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工作计划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策划方案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工作汇报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商业规划 </a:t>
            </a:r>
            <a:r>
              <a:rPr lang="en-US" altLang="zh-CN"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 </a:t>
            </a:r>
            <a:r>
              <a:rPr lang="zh-CN" altLang="en-US" sz="1400" dirty="0">
                <a:solidFill>
                  <a:schemeClr val="bg1">
                    <a:lumMod val="6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sym typeface="HarmonyOS Sans SC Light" panose="00000400000000000000" pitchFamily="2" charset="-122"/>
              </a:rPr>
              <a:t>市场分析</a:t>
            </a:r>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19" name="TextBox 29">
            <a:extLst>
              <a:ext uri="{FF2B5EF4-FFF2-40B4-BE49-F238E27FC236}">
                <a16:creationId xmlns:a16="http://schemas.microsoft.com/office/drawing/2014/main" id="{7ADCF8CA-EE2A-4E47-847E-5BB46731F4E1}"/>
              </a:ext>
            </a:extLst>
          </p:cNvPr>
          <p:cNvSpPr txBox="1"/>
          <p:nvPr/>
        </p:nvSpPr>
        <p:spPr>
          <a:xfrm>
            <a:off x="4660640" y="1478175"/>
            <a:ext cx="4839831"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zh-CN" altLang="en-US" sz="96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谢谢观看</a:t>
            </a:r>
            <a:endParaRPr lang="en-US" altLang="zh-CN" sz="9600" b="1" dirty="0">
              <a:solidFill>
                <a:srgbClr val="154FD6"/>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endParaRPr>
          </a:p>
        </p:txBody>
      </p:sp>
      <p:sp>
        <p:nvSpPr>
          <p:cNvPr id="28" name="椭圆 27">
            <a:extLst>
              <a:ext uri="{FF2B5EF4-FFF2-40B4-BE49-F238E27FC236}">
                <a16:creationId xmlns:a16="http://schemas.microsoft.com/office/drawing/2014/main" id="{3AC8F1D8-5D0A-11B8-8ED8-71B8D0721BFB}"/>
              </a:ext>
            </a:extLst>
          </p:cNvPr>
          <p:cNvSpPr/>
          <p:nvPr/>
        </p:nvSpPr>
        <p:spPr>
          <a:xfrm>
            <a:off x="4308175" y="1430220"/>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DDD75341-7CFE-FFEA-1846-6A52B5BA6FED}"/>
              </a:ext>
            </a:extLst>
          </p:cNvPr>
          <p:cNvSpPr/>
          <p:nvPr/>
        </p:nvSpPr>
        <p:spPr>
          <a:xfrm>
            <a:off x="5087965" y="4442177"/>
            <a:ext cx="4048125" cy="381158"/>
          </a:xfrm>
          <a:prstGeom prst="roundRect">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74AA9B95-E8FD-91F4-8B12-1B2F9FA2FE67}"/>
              </a:ext>
            </a:extLst>
          </p:cNvPr>
          <p:cNvGrpSpPr/>
          <p:nvPr/>
        </p:nvGrpSpPr>
        <p:grpSpPr>
          <a:xfrm>
            <a:off x="5594284" y="4499956"/>
            <a:ext cx="3281870" cy="265600"/>
            <a:chOff x="4289813" y="5868701"/>
            <a:chExt cx="2758458" cy="265600"/>
          </a:xfrm>
        </p:grpSpPr>
        <p:sp>
          <p:nvSpPr>
            <p:cNvPr id="35" name="文本框 34">
              <a:extLst>
                <a:ext uri="{FF2B5EF4-FFF2-40B4-BE49-F238E27FC236}">
                  <a16:creationId xmlns:a16="http://schemas.microsoft.com/office/drawing/2014/main" id="{A471976A-7B39-EA5A-EE47-152E1802731C}"/>
                </a:ext>
              </a:extLst>
            </p:cNvPr>
            <p:cNvSpPr txBox="1"/>
            <p:nvPr/>
          </p:nvSpPr>
          <p:spPr>
            <a:xfrm>
              <a:off x="4289813" y="5868701"/>
              <a:ext cx="1588161" cy="261610"/>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汇报人：</a:t>
              </a: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51PPT</a:t>
              </a:r>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模板网</a:t>
              </a:r>
            </a:p>
          </p:txBody>
        </p:sp>
        <p:sp>
          <p:nvSpPr>
            <p:cNvPr id="36" name="文本框 35">
              <a:extLst>
                <a:ext uri="{FF2B5EF4-FFF2-40B4-BE49-F238E27FC236}">
                  <a16:creationId xmlns:a16="http://schemas.microsoft.com/office/drawing/2014/main" id="{586FB025-958E-6ECC-DA5B-6CF29AC54D40}"/>
                </a:ext>
              </a:extLst>
            </p:cNvPr>
            <p:cNvSpPr txBox="1"/>
            <p:nvPr/>
          </p:nvSpPr>
          <p:spPr>
            <a:xfrm>
              <a:off x="5706969" y="5872691"/>
              <a:ext cx="1341302" cy="261610"/>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时间：</a:t>
              </a:r>
              <a:r>
                <a:rPr lang="en-US" altLang="zh-CN" sz="110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 2023.03.24</a:t>
              </a:r>
              <a:endParaRPr lang="zh-CN" altLang="en-US"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endParaRPr>
            </a:p>
          </p:txBody>
        </p:sp>
      </p:gr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descr="51PPT模板网，幻灯片演示模板及素材免费下载！&#10;51PPT模板网 唯一访问网址：www.51pptmoban.com">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051796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28" name="椭圆 27">
            <a:extLst>
              <a:ext uri="{FF2B5EF4-FFF2-40B4-BE49-F238E27FC236}">
                <a16:creationId xmlns:a16="http://schemas.microsoft.com/office/drawing/2014/main" id="{3AC8F1D8-5D0A-11B8-8ED8-71B8D0721BFB}"/>
              </a:ext>
            </a:extLst>
          </p:cNvPr>
          <p:cNvSpPr/>
          <p:nvPr/>
        </p:nvSpPr>
        <p:spPr>
          <a:xfrm>
            <a:off x="5286481" y="2369889"/>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9604BB9F-F75F-CEA2-C210-1F0342D3F97A}"/>
              </a:ext>
            </a:extLst>
          </p:cNvPr>
          <p:cNvSpPr/>
          <p:nvPr/>
        </p:nvSpPr>
        <p:spPr>
          <a:xfrm>
            <a:off x="5589029" y="698328"/>
            <a:ext cx="2020668" cy="202066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9">
            <a:extLst>
              <a:ext uri="{FF2B5EF4-FFF2-40B4-BE49-F238E27FC236}">
                <a16:creationId xmlns:a16="http://schemas.microsoft.com/office/drawing/2014/main" id="{C5090D50-B554-4D07-A1AF-DB14CB97B158}"/>
              </a:ext>
            </a:extLst>
          </p:cNvPr>
          <p:cNvSpPr txBox="1"/>
          <p:nvPr/>
        </p:nvSpPr>
        <p:spPr>
          <a:xfrm>
            <a:off x="5589029" y="923832"/>
            <a:ext cx="2020668"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96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01</a:t>
            </a: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968741" y="2944500"/>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9" name="文本框 8">
            <a:extLst>
              <a:ext uri="{FF2B5EF4-FFF2-40B4-BE49-F238E27FC236}">
                <a16:creationId xmlns:a16="http://schemas.microsoft.com/office/drawing/2014/main" id="{9C5B1CD0-7FB5-0A9F-BC22-669E34661E6D}"/>
              </a:ext>
            </a:extLst>
          </p:cNvPr>
          <p:cNvSpPr txBox="1"/>
          <p:nvPr/>
        </p:nvSpPr>
        <p:spPr>
          <a:xfrm>
            <a:off x="4130158" y="3843056"/>
            <a:ext cx="4987672" cy="710194"/>
          </a:xfrm>
          <a:prstGeom prst="rect">
            <a:avLst/>
          </a:prstGeom>
          <a:noFill/>
        </p:spPr>
        <p:txBody>
          <a:bodyPr wrap="square">
            <a:spAutoFit/>
          </a:bodyPr>
          <a:lstStyle/>
          <a:p>
            <a:pPr algn="ctr">
              <a:lnSpc>
                <a:spcPct val="150000"/>
              </a:lnSpc>
            </a:pPr>
            <a:r>
              <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 ...</a:t>
            </a:r>
          </a:p>
        </p:txBody>
      </p:sp>
    </p:spTree>
    <p:extLst>
      <p:ext uri="{BB962C8B-B14F-4D97-AF65-F5344CB8AC3E}">
        <p14:creationId xmlns:p14="http://schemas.microsoft.com/office/powerpoint/2010/main" val="2266186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6E79F9C-8FF7-6B89-51D2-4CCA9FD1B8E1}"/>
              </a:ext>
            </a:extLst>
          </p:cNvPr>
          <p:cNvSpPr/>
          <p:nvPr/>
        </p:nvSpPr>
        <p:spPr>
          <a:xfrm>
            <a:off x="1253778" y="1645364"/>
            <a:ext cx="2273750" cy="3164307"/>
          </a:xfrm>
          <a:prstGeom prst="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7" name="文本框 36">
            <a:extLst>
              <a:ext uri="{FF2B5EF4-FFF2-40B4-BE49-F238E27FC236}">
                <a16:creationId xmlns:a16="http://schemas.microsoft.com/office/drawing/2014/main" id="{FC15127B-865C-293A-B4CB-4C222EF8999E}"/>
              </a:ext>
            </a:extLst>
          </p:cNvPr>
          <p:cNvSpPr txBox="1"/>
          <p:nvPr/>
        </p:nvSpPr>
        <p:spPr>
          <a:xfrm>
            <a:off x="1454436" y="2850129"/>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8" name="文本框 37">
            <a:extLst>
              <a:ext uri="{FF2B5EF4-FFF2-40B4-BE49-F238E27FC236}">
                <a16:creationId xmlns:a16="http://schemas.microsoft.com/office/drawing/2014/main" id="{D2CFA168-B07D-3D24-0018-4B28ACFEC24C}"/>
              </a:ext>
            </a:extLst>
          </p:cNvPr>
          <p:cNvSpPr txBox="1"/>
          <p:nvPr/>
        </p:nvSpPr>
        <p:spPr>
          <a:xfrm>
            <a:off x="1454436" y="3404667"/>
            <a:ext cx="1944660" cy="966675"/>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39" name="直接连接符 14">
            <a:extLst>
              <a:ext uri="{FF2B5EF4-FFF2-40B4-BE49-F238E27FC236}">
                <a16:creationId xmlns:a16="http://schemas.microsoft.com/office/drawing/2014/main" id="{D12D997E-DB82-842A-D00C-97253478FB50}"/>
              </a:ext>
            </a:extLst>
          </p:cNvPr>
          <p:cNvCxnSpPr>
            <a:cxnSpLocks/>
          </p:cNvCxnSpPr>
          <p:nvPr/>
        </p:nvCxnSpPr>
        <p:spPr>
          <a:xfrm>
            <a:off x="1557550" y="3290665"/>
            <a:ext cx="130759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id="{54D6FD26-84DE-5D2C-572C-E76462043790}"/>
              </a:ext>
            </a:extLst>
          </p:cNvPr>
          <p:cNvGrpSpPr/>
          <p:nvPr/>
        </p:nvGrpSpPr>
        <p:grpSpPr>
          <a:xfrm>
            <a:off x="1557550" y="1942485"/>
            <a:ext cx="590550" cy="762000"/>
            <a:chOff x="1526169" y="1692576"/>
            <a:chExt cx="590550" cy="762000"/>
          </a:xfrm>
          <a:solidFill>
            <a:schemeClr val="bg1"/>
          </a:solidFill>
        </p:grpSpPr>
        <p:sp>
          <p:nvSpPr>
            <p:cNvPr id="72" name="任意多边形: 形状 71">
              <a:extLst>
                <a:ext uri="{FF2B5EF4-FFF2-40B4-BE49-F238E27FC236}">
                  <a16:creationId xmlns:a16="http://schemas.microsoft.com/office/drawing/2014/main" id="{3B7D21F7-DE15-F613-7D2A-520D6648B648}"/>
                </a:ext>
              </a:extLst>
            </p:cNvPr>
            <p:cNvSpPr/>
            <p:nvPr/>
          </p:nvSpPr>
          <p:spPr>
            <a:xfrm>
              <a:off x="1526169" y="1692576"/>
              <a:ext cx="590550" cy="762000"/>
            </a:xfrm>
            <a:custGeom>
              <a:avLst/>
              <a:gdLst>
                <a:gd name="connsiteX0" fmla="*/ 57150 w 590550"/>
                <a:gd name="connsiteY0" fmla="*/ 704850 h 762000"/>
                <a:gd name="connsiteX1" fmla="*/ 57150 w 590550"/>
                <a:gd name="connsiteY1" fmla="*/ 57150 h 762000"/>
                <a:gd name="connsiteX2" fmla="*/ 295275 w 590550"/>
                <a:gd name="connsiteY2" fmla="*/ 57150 h 762000"/>
                <a:gd name="connsiteX3" fmla="*/ 295275 w 590550"/>
                <a:gd name="connsiteY3" fmla="*/ 257175 h 762000"/>
                <a:gd name="connsiteX4" fmla="*/ 533400 w 590550"/>
                <a:gd name="connsiteY4" fmla="*/ 257175 h 762000"/>
                <a:gd name="connsiteX5" fmla="*/ 533400 w 590550"/>
                <a:gd name="connsiteY5" fmla="*/ 704850 h 762000"/>
                <a:gd name="connsiteX6" fmla="*/ 57150 w 590550"/>
                <a:gd name="connsiteY6" fmla="*/ 704850 h 762000"/>
                <a:gd name="connsiteX7" fmla="*/ 352425 w 590550"/>
                <a:gd name="connsiteY7" fmla="*/ 80963 h 762000"/>
                <a:gd name="connsiteX8" fmla="*/ 471488 w 590550"/>
                <a:gd name="connsiteY8" fmla="*/ 200025 h 762000"/>
                <a:gd name="connsiteX9" fmla="*/ 352425 w 590550"/>
                <a:gd name="connsiteY9" fmla="*/ 200025 h 762000"/>
                <a:gd name="connsiteX10" fmla="*/ 352425 w 590550"/>
                <a:gd name="connsiteY10" fmla="*/ 80963 h 762000"/>
                <a:gd name="connsiteX11" fmla="*/ 352425 w 590550"/>
                <a:gd name="connsiteY11" fmla="*/ 0 h 762000"/>
                <a:gd name="connsiteX12" fmla="*/ 0 w 590550"/>
                <a:gd name="connsiteY12" fmla="*/ 0 h 762000"/>
                <a:gd name="connsiteX13" fmla="*/ 0 w 590550"/>
                <a:gd name="connsiteY13" fmla="*/ 762000 h 762000"/>
                <a:gd name="connsiteX14" fmla="*/ 590550 w 590550"/>
                <a:gd name="connsiteY14" fmla="*/ 762000 h 762000"/>
                <a:gd name="connsiteX15" fmla="*/ 590550 w 590550"/>
                <a:gd name="connsiteY15" fmla="*/ 209550 h 762000"/>
                <a:gd name="connsiteX16" fmla="*/ 352425 w 590550"/>
                <a:gd name="connsiteY16"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0550" h="762000">
                  <a:moveTo>
                    <a:pt x="57150" y="704850"/>
                  </a:moveTo>
                  <a:lnTo>
                    <a:pt x="57150" y="57150"/>
                  </a:lnTo>
                  <a:lnTo>
                    <a:pt x="295275" y="57150"/>
                  </a:lnTo>
                  <a:lnTo>
                    <a:pt x="295275" y="257175"/>
                  </a:lnTo>
                  <a:lnTo>
                    <a:pt x="533400" y="257175"/>
                  </a:lnTo>
                  <a:lnTo>
                    <a:pt x="533400" y="704850"/>
                  </a:lnTo>
                  <a:lnTo>
                    <a:pt x="57150" y="704850"/>
                  </a:lnTo>
                  <a:close/>
                  <a:moveTo>
                    <a:pt x="352425" y="80963"/>
                  </a:moveTo>
                  <a:lnTo>
                    <a:pt x="471488" y="200025"/>
                  </a:lnTo>
                  <a:lnTo>
                    <a:pt x="352425" y="200025"/>
                  </a:lnTo>
                  <a:lnTo>
                    <a:pt x="352425" y="80963"/>
                  </a:lnTo>
                  <a:close/>
                  <a:moveTo>
                    <a:pt x="352425" y="0"/>
                  </a:moveTo>
                  <a:lnTo>
                    <a:pt x="0" y="0"/>
                  </a:lnTo>
                  <a:lnTo>
                    <a:pt x="0" y="762000"/>
                  </a:lnTo>
                  <a:lnTo>
                    <a:pt x="590550" y="762000"/>
                  </a:lnTo>
                  <a:lnTo>
                    <a:pt x="590550" y="209550"/>
                  </a:lnTo>
                  <a:lnTo>
                    <a:pt x="352425" y="0"/>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54A1B90C-9D31-0491-766C-08D5B60BC656}"/>
                </a:ext>
              </a:extLst>
            </p:cNvPr>
            <p:cNvSpPr/>
            <p:nvPr/>
          </p:nvSpPr>
          <p:spPr>
            <a:xfrm>
              <a:off x="1640469" y="20450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4EE28F9D-6EEA-A8DC-AEBD-0CDA8C530ECB}"/>
                </a:ext>
              </a:extLst>
            </p:cNvPr>
            <p:cNvSpPr/>
            <p:nvPr/>
          </p:nvSpPr>
          <p:spPr>
            <a:xfrm>
              <a:off x="1640469" y="1968801"/>
              <a:ext cx="123825" cy="38100"/>
            </a:xfrm>
            <a:custGeom>
              <a:avLst/>
              <a:gdLst>
                <a:gd name="connsiteX0" fmla="*/ 0 w 123825"/>
                <a:gd name="connsiteY0" fmla="*/ 0 h 38100"/>
                <a:gd name="connsiteX1" fmla="*/ 123825 w 123825"/>
                <a:gd name="connsiteY1" fmla="*/ 0 h 38100"/>
                <a:gd name="connsiteX2" fmla="*/ 123825 w 123825"/>
                <a:gd name="connsiteY2" fmla="*/ 38100 h 38100"/>
                <a:gd name="connsiteX3" fmla="*/ 0 w 1238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23825" h="38100">
                  <a:moveTo>
                    <a:pt x="0" y="0"/>
                  </a:moveTo>
                  <a:lnTo>
                    <a:pt x="123825" y="0"/>
                  </a:lnTo>
                  <a:lnTo>
                    <a:pt x="123825" y="38100"/>
                  </a:lnTo>
                  <a:lnTo>
                    <a:pt x="0" y="38100"/>
                  </a:ln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D11D7C9-C01C-4EA9-344F-B19E733F382E}"/>
                </a:ext>
              </a:extLst>
            </p:cNvPr>
            <p:cNvSpPr/>
            <p:nvPr/>
          </p:nvSpPr>
          <p:spPr>
            <a:xfrm>
              <a:off x="1640469" y="21212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BDA13F2-D88D-F7C3-9C8D-55A7F09E77C7}"/>
                </a:ext>
              </a:extLst>
            </p:cNvPr>
            <p:cNvSpPr/>
            <p:nvPr/>
          </p:nvSpPr>
          <p:spPr>
            <a:xfrm>
              <a:off x="1640469" y="21974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693B00C5-1988-0CF8-5C47-F55F40CD4365}"/>
                </a:ext>
              </a:extLst>
            </p:cNvPr>
            <p:cNvSpPr/>
            <p:nvPr/>
          </p:nvSpPr>
          <p:spPr>
            <a:xfrm>
              <a:off x="1640469" y="22736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grpSp>
      <p:sp>
        <p:nvSpPr>
          <p:cNvPr id="114" name="矩形 113">
            <a:extLst>
              <a:ext uri="{FF2B5EF4-FFF2-40B4-BE49-F238E27FC236}">
                <a16:creationId xmlns:a16="http://schemas.microsoft.com/office/drawing/2014/main" id="{C51A0063-DE75-9138-FC93-E322526D805D}"/>
              </a:ext>
            </a:extLst>
          </p:cNvPr>
          <p:cNvSpPr/>
          <p:nvPr/>
        </p:nvSpPr>
        <p:spPr>
          <a:xfrm>
            <a:off x="3728186" y="1645364"/>
            <a:ext cx="2273750" cy="3164307"/>
          </a:xfrm>
          <a:prstGeom prst="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5" name="文本框 114">
            <a:extLst>
              <a:ext uri="{FF2B5EF4-FFF2-40B4-BE49-F238E27FC236}">
                <a16:creationId xmlns:a16="http://schemas.microsoft.com/office/drawing/2014/main" id="{687020D5-EF81-6DD7-C1B6-8071C96BC52F}"/>
              </a:ext>
            </a:extLst>
          </p:cNvPr>
          <p:cNvSpPr txBox="1"/>
          <p:nvPr/>
        </p:nvSpPr>
        <p:spPr>
          <a:xfrm>
            <a:off x="3928844" y="2850129"/>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116" name="文本框 115">
            <a:extLst>
              <a:ext uri="{FF2B5EF4-FFF2-40B4-BE49-F238E27FC236}">
                <a16:creationId xmlns:a16="http://schemas.microsoft.com/office/drawing/2014/main" id="{D1915CBC-4235-03C1-0CEF-785B47E6B39F}"/>
              </a:ext>
            </a:extLst>
          </p:cNvPr>
          <p:cNvSpPr txBox="1"/>
          <p:nvPr/>
        </p:nvSpPr>
        <p:spPr>
          <a:xfrm>
            <a:off x="3928844" y="3404667"/>
            <a:ext cx="1944660" cy="966675"/>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117" name="直接连接符 14">
            <a:extLst>
              <a:ext uri="{FF2B5EF4-FFF2-40B4-BE49-F238E27FC236}">
                <a16:creationId xmlns:a16="http://schemas.microsoft.com/office/drawing/2014/main" id="{3BB3BEB0-17CB-CBDF-3AF5-DA16F88D3CA1}"/>
              </a:ext>
            </a:extLst>
          </p:cNvPr>
          <p:cNvCxnSpPr>
            <a:cxnSpLocks/>
          </p:cNvCxnSpPr>
          <p:nvPr/>
        </p:nvCxnSpPr>
        <p:spPr>
          <a:xfrm>
            <a:off x="4031958" y="3290665"/>
            <a:ext cx="1307592" cy="0"/>
          </a:xfrm>
          <a:prstGeom prst="line">
            <a:avLst/>
          </a:prstGeom>
          <a:ln w="25400">
            <a:solidFill>
              <a:srgbClr val="154FD6"/>
            </a:solidFill>
          </a:ln>
        </p:spPr>
        <p:style>
          <a:lnRef idx="1">
            <a:schemeClr val="accent1"/>
          </a:lnRef>
          <a:fillRef idx="0">
            <a:schemeClr val="accent1"/>
          </a:fillRef>
          <a:effectRef idx="0">
            <a:schemeClr val="accent1"/>
          </a:effectRef>
          <a:fontRef idx="minor">
            <a:schemeClr val="tx1"/>
          </a:fontRef>
        </p:style>
      </p:cxnSp>
      <p:sp>
        <p:nvSpPr>
          <p:cNvPr id="125" name="矩形 124">
            <a:extLst>
              <a:ext uri="{FF2B5EF4-FFF2-40B4-BE49-F238E27FC236}">
                <a16:creationId xmlns:a16="http://schemas.microsoft.com/office/drawing/2014/main" id="{0F0C0830-4993-5BE8-2CA0-61103682C13C}"/>
              </a:ext>
            </a:extLst>
          </p:cNvPr>
          <p:cNvSpPr/>
          <p:nvPr/>
        </p:nvSpPr>
        <p:spPr>
          <a:xfrm>
            <a:off x="6202594" y="1645364"/>
            <a:ext cx="2273750" cy="3164307"/>
          </a:xfrm>
          <a:prstGeom prst="rect">
            <a:avLst/>
          </a:prstGeom>
          <a:solidFill>
            <a:srgbClr val="154FD6"/>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26" name="文本框 125">
            <a:extLst>
              <a:ext uri="{FF2B5EF4-FFF2-40B4-BE49-F238E27FC236}">
                <a16:creationId xmlns:a16="http://schemas.microsoft.com/office/drawing/2014/main" id="{A5B68051-F2C4-F931-9751-E4BFDC9EF1FA}"/>
              </a:ext>
            </a:extLst>
          </p:cNvPr>
          <p:cNvSpPr txBox="1"/>
          <p:nvPr/>
        </p:nvSpPr>
        <p:spPr>
          <a:xfrm>
            <a:off x="6403252" y="2850129"/>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127" name="文本框 126">
            <a:extLst>
              <a:ext uri="{FF2B5EF4-FFF2-40B4-BE49-F238E27FC236}">
                <a16:creationId xmlns:a16="http://schemas.microsoft.com/office/drawing/2014/main" id="{16C712FF-D3DF-0D86-1FEF-6F2C0BA265CC}"/>
              </a:ext>
            </a:extLst>
          </p:cNvPr>
          <p:cNvSpPr txBox="1"/>
          <p:nvPr/>
        </p:nvSpPr>
        <p:spPr>
          <a:xfrm>
            <a:off x="6403252" y="3404667"/>
            <a:ext cx="1944660" cy="966675"/>
          </a:xfrm>
          <a:prstGeom prst="rect">
            <a:avLst/>
          </a:prstGeom>
          <a:noFill/>
        </p:spPr>
        <p:txBody>
          <a:bodyPr wrap="square" rtlCol="0">
            <a:spAutoFit/>
          </a:bodyPr>
          <a:lstStyle/>
          <a:p>
            <a:pPr>
              <a:lnSpc>
                <a:spcPct val="120000"/>
              </a:lnSpc>
            </a:pPr>
            <a:r>
              <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128" name="直接连接符 14">
            <a:extLst>
              <a:ext uri="{FF2B5EF4-FFF2-40B4-BE49-F238E27FC236}">
                <a16:creationId xmlns:a16="http://schemas.microsoft.com/office/drawing/2014/main" id="{A0916340-AC42-36C7-C7C2-EFD2A8165477}"/>
              </a:ext>
            </a:extLst>
          </p:cNvPr>
          <p:cNvCxnSpPr>
            <a:cxnSpLocks/>
          </p:cNvCxnSpPr>
          <p:nvPr/>
        </p:nvCxnSpPr>
        <p:spPr>
          <a:xfrm>
            <a:off x="6506366" y="3290665"/>
            <a:ext cx="130759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6" name="矩形 135">
            <a:extLst>
              <a:ext uri="{FF2B5EF4-FFF2-40B4-BE49-F238E27FC236}">
                <a16:creationId xmlns:a16="http://schemas.microsoft.com/office/drawing/2014/main" id="{982A9085-F34F-A9D5-E2BA-71B3149C44D6}"/>
              </a:ext>
            </a:extLst>
          </p:cNvPr>
          <p:cNvSpPr/>
          <p:nvPr/>
        </p:nvSpPr>
        <p:spPr>
          <a:xfrm>
            <a:off x="8677002" y="1645364"/>
            <a:ext cx="2273750" cy="3164307"/>
          </a:xfrm>
          <a:prstGeom prst="rect">
            <a:avLst/>
          </a:prstGeom>
          <a:solidFill>
            <a:schemeClr val="bg1"/>
          </a:solid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37" name="文本框 136">
            <a:extLst>
              <a:ext uri="{FF2B5EF4-FFF2-40B4-BE49-F238E27FC236}">
                <a16:creationId xmlns:a16="http://schemas.microsoft.com/office/drawing/2014/main" id="{3AEBD65D-5C04-1C2F-419D-1F6BAFC3FA3E}"/>
              </a:ext>
            </a:extLst>
          </p:cNvPr>
          <p:cNvSpPr txBox="1"/>
          <p:nvPr/>
        </p:nvSpPr>
        <p:spPr>
          <a:xfrm>
            <a:off x="8877660" y="2850129"/>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138" name="文本框 137">
            <a:extLst>
              <a:ext uri="{FF2B5EF4-FFF2-40B4-BE49-F238E27FC236}">
                <a16:creationId xmlns:a16="http://schemas.microsoft.com/office/drawing/2014/main" id="{FBB31B88-78F0-F2DF-F027-B915C547A418}"/>
              </a:ext>
            </a:extLst>
          </p:cNvPr>
          <p:cNvSpPr txBox="1"/>
          <p:nvPr/>
        </p:nvSpPr>
        <p:spPr>
          <a:xfrm>
            <a:off x="8877660" y="3404667"/>
            <a:ext cx="1944660" cy="966675"/>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139" name="直接连接符 14">
            <a:extLst>
              <a:ext uri="{FF2B5EF4-FFF2-40B4-BE49-F238E27FC236}">
                <a16:creationId xmlns:a16="http://schemas.microsoft.com/office/drawing/2014/main" id="{2753329A-B93E-F88A-9FD6-671CBF8ACAE8}"/>
              </a:ext>
            </a:extLst>
          </p:cNvPr>
          <p:cNvCxnSpPr>
            <a:cxnSpLocks/>
          </p:cNvCxnSpPr>
          <p:nvPr/>
        </p:nvCxnSpPr>
        <p:spPr>
          <a:xfrm>
            <a:off x="8980774" y="3290665"/>
            <a:ext cx="1307592" cy="0"/>
          </a:xfrm>
          <a:prstGeom prst="line">
            <a:avLst/>
          </a:prstGeom>
          <a:ln w="25400">
            <a:solidFill>
              <a:srgbClr val="154FD6"/>
            </a:solidFill>
          </a:ln>
        </p:spPr>
        <p:style>
          <a:lnRef idx="1">
            <a:schemeClr val="accent1"/>
          </a:lnRef>
          <a:fillRef idx="0">
            <a:schemeClr val="accent1"/>
          </a:fillRef>
          <a:effectRef idx="0">
            <a:schemeClr val="accent1"/>
          </a:effectRef>
          <a:fontRef idx="minor">
            <a:schemeClr val="tx1"/>
          </a:fontRef>
        </p:style>
      </p:cxnSp>
      <p:grpSp>
        <p:nvGrpSpPr>
          <p:cNvPr id="140" name="组合 139">
            <a:extLst>
              <a:ext uri="{FF2B5EF4-FFF2-40B4-BE49-F238E27FC236}">
                <a16:creationId xmlns:a16="http://schemas.microsoft.com/office/drawing/2014/main" id="{D09521ED-450D-9CF0-EEE7-569F86B25D45}"/>
              </a:ext>
            </a:extLst>
          </p:cNvPr>
          <p:cNvGrpSpPr/>
          <p:nvPr/>
        </p:nvGrpSpPr>
        <p:grpSpPr>
          <a:xfrm>
            <a:off x="8980774" y="1942485"/>
            <a:ext cx="590550" cy="762000"/>
            <a:chOff x="1526169" y="1692576"/>
            <a:chExt cx="590550" cy="762000"/>
          </a:xfrm>
          <a:solidFill>
            <a:schemeClr val="bg1"/>
          </a:solidFill>
        </p:grpSpPr>
        <p:sp>
          <p:nvSpPr>
            <p:cNvPr id="141" name="任意多边形: 形状 140">
              <a:extLst>
                <a:ext uri="{FF2B5EF4-FFF2-40B4-BE49-F238E27FC236}">
                  <a16:creationId xmlns:a16="http://schemas.microsoft.com/office/drawing/2014/main" id="{1D745A8A-DA6F-DC10-B780-AA05B34B2248}"/>
                </a:ext>
              </a:extLst>
            </p:cNvPr>
            <p:cNvSpPr/>
            <p:nvPr/>
          </p:nvSpPr>
          <p:spPr>
            <a:xfrm>
              <a:off x="1526169" y="1692576"/>
              <a:ext cx="590550" cy="762000"/>
            </a:xfrm>
            <a:custGeom>
              <a:avLst/>
              <a:gdLst>
                <a:gd name="connsiteX0" fmla="*/ 57150 w 590550"/>
                <a:gd name="connsiteY0" fmla="*/ 704850 h 762000"/>
                <a:gd name="connsiteX1" fmla="*/ 57150 w 590550"/>
                <a:gd name="connsiteY1" fmla="*/ 57150 h 762000"/>
                <a:gd name="connsiteX2" fmla="*/ 295275 w 590550"/>
                <a:gd name="connsiteY2" fmla="*/ 57150 h 762000"/>
                <a:gd name="connsiteX3" fmla="*/ 295275 w 590550"/>
                <a:gd name="connsiteY3" fmla="*/ 257175 h 762000"/>
                <a:gd name="connsiteX4" fmla="*/ 533400 w 590550"/>
                <a:gd name="connsiteY4" fmla="*/ 257175 h 762000"/>
                <a:gd name="connsiteX5" fmla="*/ 533400 w 590550"/>
                <a:gd name="connsiteY5" fmla="*/ 704850 h 762000"/>
                <a:gd name="connsiteX6" fmla="*/ 57150 w 590550"/>
                <a:gd name="connsiteY6" fmla="*/ 704850 h 762000"/>
                <a:gd name="connsiteX7" fmla="*/ 352425 w 590550"/>
                <a:gd name="connsiteY7" fmla="*/ 80963 h 762000"/>
                <a:gd name="connsiteX8" fmla="*/ 471488 w 590550"/>
                <a:gd name="connsiteY8" fmla="*/ 200025 h 762000"/>
                <a:gd name="connsiteX9" fmla="*/ 352425 w 590550"/>
                <a:gd name="connsiteY9" fmla="*/ 200025 h 762000"/>
                <a:gd name="connsiteX10" fmla="*/ 352425 w 590550"/>
                <a:gd name="connsiteY10" fmla="*/ 80963 h 762000"/>
                <a:gd name="connsiteX11" fmla="*/ 352425 w 590550"/>
                <a:gd name="connsiteY11" fmla="*/ 0 h 762000"/>
                <a:gd name="connsiteX12" fmla="*/ 0 w 590550"/>
                <a:gd name="connsiteY12" fmla="*/ 0 h 762000"/>
                <a:gd name="connsiteX13" fmla="*/ 0 w 590550"/>
                <a:gd name="connsiteY13" fmla="*/ 762000 h 762000"/>
                <a:gd name="connsiteX14" fmla="*/ 590550 w 590550"/>
                <a:gd name="connsiteY14" fmla="*/ 762000 h 762000"/>
                <a:gd name="connsiteX15" fmla="*/ 590550 w 590550"/>
                <a:gd name="connsiteY15" fmla="*/ 209550 h 762000"/>
                <a:gd name="connsiteX16" fmla="*/ 352425 w 590550"/>
                <a:gd name="connsiteY16"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0550" h="762000">
                  <a:moveTo>
                    <a:pt x="57150" y="704850"/>
                  </a:moveTo>
                  <a:lnTo>
                    <a:pt x="57150" y="57150"/>
                  </a:lnTo>
                  <a:lnTo>
                    <a:pt x="295275" y="57150"/>
                  </a:lnTo>
                  <a:lnTo>
                    <a:pt x="295275" y="257175"/>
                  </a:lnTo>
                  <a:lnTo>
                    <a:pt x="533400" y="257175"/>
                  </a:lnTo>
                  <a:lnTo>
                    <a:pt x="533400" y="704850"/>
                  </a:lnTo>
                  <a:lnTo>
                    <a:pt x="57150" y="704850"/>
                  </a:lnTo>
                  <a:close/>
                  <a:moveTo>
                    <a:pt x="352425" y="80963"/>
                  </a:moveTo>
                  <a:lnTo>
                    <a:pt x="471488" y="200025"/>
                  </a:lnTo>
                  <a:lnTo>
                    <a:pt x="352425" y="200025"/>
                  </a:lnTo>
                  <a:lnTo>
                    <a:pt x="352425" y="80963"/>
                  </a:lnTo>
                  <a:close/>
                  <a:moveTo>
                    <a:pt x="352425" y="0"/>
                  </a:moveTo>
                  <a:lnTo>
                    <a:pt x="0" y="0"/>
                  </a:lnTo>
                  <a:lnTo>
                    <a:pt x="0" y="762000"/>
                  </a:lnTo>
                  <a:lnTo>
                    <a:pt x="590550" y="762000"/>
                  </a:lnTo>
                  <a:lnTo>
                    <a:pt x="590550" y="209550"/>
                  </a:lnTo>
                  <a:lnTo>
                    <a:pt x="352425" y="0"/>
                  </a:ln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4AB84EF6-2BB9-E432-0CEA-B2769CF4F5C8}"/>
                </a:ext>
              </a:extLst>
            </p:cNvPr>
            <p:cNvSpPr/>
            <p:nvPr/>
          </p:nvSpPr>
          <p:spPr>
            <a:xfrm>
              <a:off x="1640469" y="20450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8A4D7636-463C-8450-5246-55599943216C}"/>
                </a:ext>
              </a:extLst>
            </p:cNvPr>
            <p:cNvSpPr/>
            <p:nvPr/>
          </p:nvSpPr>
          <p:spPr>
            <a:xfrm>
              <a:off x="1640469" y="1968801"/>
              <a:ext cx="123825" cy="38100"/>
            </a:xfrm>
            <a:custGeom>
              <a:avLst/>
              <a:gdLst>
                <a:gd name="connsiteX0" fmla="*/ 0 w 123825"/>
                <a:gd name="connsiteY0" fmla="*/ 0 h 38100"/>
                <a:gd name="connsiteX1" fmla="*/ 123825 w 123825"/>
                <a:gd name="connsiteY1" fmla="*/ 0 h 38100"/>
                <a:gd name="connsiteX2" fmla="*/ 123825 w 123825"/>
                <a:gd name="connsiteY2" fmla="*/ 38100 h 38100"/>
                <a:gd name="connsiteX3" fmla="*/ 0 w 1238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23825" h="38100">
                  <a:moveTo>
                    <a:pt x="0" y="0"/>
                  </a:moveTo>
                  <a:lnTo>
                    <a:pt x="123825" y="0"/>
                  </a:lnTo>
                  <a:lnTo>
                    <a:pt x="123825" y="38100"/>
                  </a:lnTo>
                  <a:lnTo>
                    <a:pt x="0" y="38100"/>
                  </a:ln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D053E491-2515-9918-1588-0E3101B840C1}"/>
                </a:ext>
              </a:extLst>
            </p:cNvPr>
            <p:cNvSpPr/>
            <p:nvPr/>
          </p:nvSpPr>
          <p:spPr>
            <a:xfrm>
              <a:off x="1640469" y="21212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F8AA16D-6EED-AFAA-A35E-FF4D4A478B88}"/>
                </a:ext>
              </a:extLst>
            </p:cNvPr>
            <p:cNvSpPr/>
            <p:nvPr/>
          </p:nvSpPr>
          <p:spPr>
            <a:xfrm>
              <a:off x="1640469" y="21974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93402FF-18F1-B955-1171-539721E1D521}"/>
                </a:ext>
              </a:extLst>
            </p:cNvPr>
            <p:cNvSpPr/>
            <p:nvPr/>
          </p:nvSpPr>
          <p:spPr>
            <a:xfrm>
              <a:off x="1640469" y="2273601"/>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grpFill/>
            <a:ln w="9525" cap="flat">
              <a:noFill/>
              <a:prstDash val="solid"/>
              <a:miter/>
            </a:ln>
          </p:spPr>
          <p:txBody>
            <a:bodyPr rtlCol="0" anchor="ctr"/>
            <a:lstStyle/>
            <a:p>
              <a:endParaRPr lang="zh-CN" altLang="en-US"/>
            </a:p>
          </p:txBody>
        </p:sp>
      </p:grpSp>
      <p:sp>
        <p:nvSpPr>
          <p:cNvPr id="159" name="图形 146" descr="落叶树 纯色填充">
            <a:extLst>
              <a:ext uri="{FF2B5EF4-FFF2-40B4-BE49-F238E27FC236}">
                <a16:creationId xmlns:a16="http://schemas.microsoft.com/office/drawing/2014/main" id="{2C5EB65C-5FD1-AB03-8C1D-645E7FD8DA71}"/>
              </a:ext>
            </a:extLst>
          </p:cNvPr>
          <p:cNvSpPr/>
          <p:nvPr/>
        </p:nvSpPr>
        <p:spPr>
          <a:xfrm>
            <a:off x="3974913" y="1890097"/>
            <a:ext cx="791527" cy="809625"/>
          </a:xfrm>
          <a:custGeom>
            <a:avLst/>
            <a:gdLst>
              <a:gd name="connsiteX0" fmla="*/ 717233 w 791527"/>
              <a:gd name="connsiteY0" fmla="*/ 255270 h 809625"/>
              <a:gd name="connsiteX1" fmla="*/ 646748 w 791527"/>
              <a:gd name="connsiteY1" fmla="*/ 164783 h 809625"/>
              <a:gd name="connsiteX2" fmla="*/ 646748 w 791527"/>
              <a:gd name="connsiteY2" fmla="*/ 156210 h 809625"/>
              <a:gd name="connsiteX3" fmla="*/ 528638 w 791527"/>
              <a:gd name="connsiteY3" fmla="*/ 38100 h 809625"/>
              <a:gd name="connsiteX4" fmla="*/ 474345 w 791527"/>
              <a:gd name="connsiteY4" fmla="*/ 51435 h 809625"/>
              <a:gd name="connsiteX5" fmla="*/ 376238 w 791527"/>
              <a:gd name="connsiteY5" fmla="*/ 0 h 809625"/>
              <a:gd name="connsiteX6" fmla="*/ 262890 w 791527"/>
              <a:gd name="connsiteY6" fmla="*/ 81915 h 809625"/>
              <a:gd name="connsiteX7" fmla="*/ 204788 w 791527"/>
              <a:gd name="connsiteY7" fmla="*/ 66675 h 809625"/>
              <a:gd name="connsiteX8" fmla="*/ 85725 w 791527"/>
              <a:gd name="connsiteY8" fmla="*/ 185738 h 809625"/>
              <a:gd name="connsiteX9" fmla="*/ 106680 w 791527"/>
              <a:gd name="connsiteY9" fmla="*/ 252413 h 809625"/>
              <a:gd name="connsiteX10" fmla="*/ 0 w 791527"/>
              <a:gd name="connsiteY10" fmla="*/ 390525 h 809625"/>
              <a:gd name="connsiteX11" fmla="*/ 142875 w 791527"/>
              <a:gd name="connsiteY11" fmla="*/ 533400 h 809625"/>
              <a:gd name="connsiteX12" fmla="*/ 177165 w 791527"/>
              <a:gd name="connsiteY12" fmla="*/ 529590 h 809625"/>
              <a:gd name="connsiteX13" fmla="*/ 328613 w 791527"/>
              <a:gd name="connsiteY13" fmla="*/ 681038 h 809625"/>
              <a:gd name="connsiteX14" fmla="*/ 324803 w 791527"/>
              <a:gd name="connsiteY14" fmla="*/ 771525 h 809625"/>
              <a:gd name="connsiteX15" fmla="*/ 319088 w 791527"/>
              <a:gd name="connsiteY15" fmla="*/ 784860 h 809625"/>
              <a:gd name="connsiteX16" fmla="*/ 310515 w 791527"/>
              <a:gd name="connsiteY16" fmla="*/ 793433 h 809625"/>
              <a:gd name="connsiteX17" fmla="*/ 317183 w 791527"/>
              <a:gd name="connsiteY17" fmla="*/ 809625 h 809625"/>
              <a:gd name="connsiteX18" fmla="*/ 421958 w 791527"/>
              <a:gd name="connsiteY18" fmla="*/ 809625 h 809625"/>
              <a:gd name="connsiteX19" fmla="*/ 430530 w 791527"/>
              <a:gd name="connsiteY19" fmla="*/ 795338 h 809625"/>
              <a:gd name="connsiteX20" fmla="*/ 422910 w 791527"/>
              <a:gd name="connsiteY20" fmla="*/ 782955 h 809625"/>
              <a:gd name="connsiteX21" fmla="*/ 417195 w 791527"/>
              <a:gd name="connsiteY21" fmla="*/ 769620 h 809625"/>
              <a:gd name="connsiteX22" fmla="*/ 413385 w 791527"/>
              <a:gd name="connsiteY22" fmla="*/ 654368 h 809625"/>
              <a:gd name="connsiteX23" fmla="*/ 414338 w 791527"/>
              <a:gd name="connsiteY23" fmla="*/ 652463 h 809625"/>
              <a:gd name="connsiteX24" fmla="*/ 516255 w 791527"/>
              <a:gd name="connsiteY24" fmla="*/ 571500 h 809625"/>
              <a:gd name="connsiteX25" fmla="*/ 640080 w 791527"/>
              <a:gd name="connsiteY25" fmla="*/ 469583 h 809625"/>
              <a:gd name="connsiteX26" fmla="*/ 677228 w 791527"/>
              <a:gd name="connsiteY26" fmla="*/ 476250 h 809625"/>
              <a:gd name="connsiteX27" fmla="*/ 791528 w 791527"/>
              <a:gd name="connsiteY27" fmla="*/ 361950 h 809625"/>
              <a:gd name="connsiteX28" fmla="*/ 717233 w 791527"/>
              <a:gd name="connsiteY28" fmla="*/ 255270 h 809625"/>
              <a:gd name="connsiteX29" fmla="*/ 374333 w 791527"/>
              <a:gd name="connsiteY29" fmla="*/ 545783 h 809625"/>
              <a:gd name="connsiteX30" fmla="*/ 354330 w 791527"/>
              <a:gd name="connsiteY30" fmla="*/ 465773 h 809625"/>
              <a:gd name="connsiteX31" fmla="*/ 419100 w 791527"/>
              <a:gd name="connsiteY31" fmla="*/ 443865 h 809625"/>
              <a:gd name="connsiteX32" fmla="*/ 374333 w 791527"/>
              <a:gd name="connsiteY32" fmla="*/ 545783 h 809625"/>
              <a:gd name="connsiteX33" fmla="*/ 230505 w 791527"/>
              <a:gd name="connsiteY33" fmla="*/ 502920 h 809625"/>
              <a:gd name="connsiteX34" fmla="*/ 272415 w 791527"/>
              <a:gd name="connsiteY34" fmla="*/ 451485 h 809625"/>
              <a:gd name="connsiteX35" fmla="*/ 299085 w 791527"/>
              <a:gd name="connsiteY35" fmla="*/ 461010 h 809625"/>
              <a:gd name="connsiteX36" fmla="*/ 328613 w 791527"/>
              <a:gd name="connsiteY36" fmla="*/ 578168 h 809625"/>
              <a:gd name="connsiteX37" fmla="*/ 230505 w 791527"/>
              <a:gd name="connsiteY37" fmla="*/ 502920 h 809625"/>
              <a:gd name="connsiteX38" fmla="*/ 494348 w 791527"/>
              <a:gd name="connsiteY38" fmla="*/ 528638 h 809625"/>
              <a:gd name="connsiteX39" fmla="*/ 415290 w 791527"/>
              <a:gd name="connsiteY39" fmla="*/ 573405 h 809625"/>
              <a:gd name="connsiteX40" fmla="*/ 483870 w 791527"/>
              <a:gd name="connsiteY40" fmla="*/ 432435 h 809625"/>
              <a:gd name="connsiteX41" fmla="*/ 566738 w 791527"/>
              <a:gd name="connsiteY41" fmla="*/ 456248 h 809625"/>
              <a:gd name="connsiteX42" fmla="*/ 593408 w 791527"/>
              <a:gd name="connsiteY42" fmla="*/ 453390 h 809625"/>
              <a:gd name="connsiteX43" fmla="*/ 494348 w 791527"/>
              <a:gd name="connsiteY43" fmla="*/ 528638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91527" h="809625">
                <a:moveTo>
                  <a:pt x="717233" y="255270"/>
                </a:moveTo>
                <a:cubicBezTo>
                  <a:pt x="705803" y="217170"/>
                  <a:pt x="681038" y="184785"/>
                  <a:pt x="646748" y="164783"/>
                </a:cubicBezTo>
                <a:cubicBezTo>
                  <a:pt x="646748" y="161925"/>
                  <a:pt x="646748" y="159068"/>
                  <a:pt x="646748" y="156210"/>
                </a:cubicBezTo>
                <a:cubicBezTo>
                  <a:pt x="647700" y="91440"/>
                  <a:pt x="594360" y="38100"/>
                  <a:pt x="528638" y="38100"/>
                </a:cubicBezTo>
                <a:cubicBezTo>
                  <a:pt x="508635" y="38100"/>
                  <a:pt x="490538" y="42863"/>
                  <a:pt x="474345" y="51435"/>
                </a:cubicBezTo>
                <a:cubicBezTo>
                  <a:pt x="452438" y="20003"/>
                  <a:pt x="417195" y="0"/>
                  <a:pt x="376238" y="0"/>
                </a:cubicBezTo>
                <a:cubicBezTo>
                  <a:pt x="323850" y="0"/>
                  <a:pt x="279083" y="34290"/>
                  <a:pt x="262890" y="81915"/>
                </a:cubicBezTo>
                <a:cubicBezTo>
                  <a:pt x="245745" y="72390"/>
                  <a:pt x="225743" y="66675"/>
                  <a:pt x="204788" y="66675"/>
                </a:cubicBezTo>
                <a:cubicBezTo>
                  <a:pt x="139065" y="66675"/>
                  <a:pt x="85725" y="120015"/>
                  <a:pt x="85725" y="185738"/>
                </a:cubicBezTo>
                <a:cubicBezTo>
                  <a:pt x="85725" y="210503"/>
                  <a:pt x="93345" y="233363"/>
                  <a:pt x="106680" y="252413"/>
                </a:cubicBezTo>
                <a:cubicBezTo>
                  <a:pt x="44768" y="268605"/>
                  <a:pt x="0" y="323850"/>
                  <a:pt x="0" y="390525"/>
                </a:cubicBezTo>
                <a:cubicBezTo>
                  <a:pt x="0" y="469583"/>
                  <a:pt x="63818" y="533400"/>
                  <a:pt x="142875" y="533400"/>
                </a:cubicBezTo>
                <a:cubicBezTo>
                  <a:pt x="154305" y="533400"/>
                  <a:pt x="165735" y="531495"/>
                  <a:pt x="177165" y="529590"/>
                </a:cubicBezTo>
                <a:cubicBezTo>
                  <a:pt x="222885" y="550545"/>
                  <a:pt x="323850" y="611505"/>
                  <a:pt x="328613" y="681038"/>
                </a:cubicBezTo>
                <a:lnTo>
                  <a:pt x="324803" y="771525"/>
                </a:lnTo>
                <a:cubicBezTo>
                  <a:pt x="324803" y="776288"/>
                  <a:pt x="322898" y="781050"/>
                  <a:pt x="319088" y="784860"/>
                </a:cubicBezTo>
                <a:lnTo>
                  <a:pt x="310515" y="793433"/>
                </a:lnTo>
                <a:cubicBezTo>
                  <a:pt x="304800" y="800100"/>
                  <a:pt x="308610" y="809625"/>
                  <a:pt x="317183" y="809625"/>
                </a:cubicBezTo>
                <a:lnTo>
                  <a:pt x="421958" y="809625"/>
                </a:lnTo>
                <a:cubicBezTo>
                  <a:pt x="429578" y="809625"/>
                  <a:pt x="433388" y="802005"/>
                  <a:pt x="430530" y="795338"/>
                </a:cubicBezTo>
                <a:cubicBezTo>
                  <a:pt x="430530" y="795338"/>
                  <a:pt x="425768" y="785813"/>
                  <a:pt x="422910" y="782955"/>
                </a:cubicBezTo>
                <a:cubicBezTo>
                  <a:pt x="420053" y="779145"/>
                  <a:pt x="417195" y="775335"/>
                  <a:pt x="417195" y="769620"/>
                </a:cubicBezTo>
                <a:lnTo>
                  <a:pt x="413385" y="654368"/>
                </a:lnTo>
                <a:cubicBezTo>
                  <a:pt x="413385" y="653415"/>
                  <a:pt x="414338" y="652463"/>
                  <a:pt x="414338" y="652463"/>
                </a:cubicBezTo>
                <a:cubicBezTo>
                  <a:pt x="421958" y="618173"/>
                  <a:pt x="467678" y="595313"/>
                  <a:pt x="516255" y="571500"/>
                </a:cubicBezTo>
                <a:cubicBezTo>
                  <a:pt x="564833" y="547688"/>
                  <a:pt x="621983" y="519113"/>
                  <a:pt x="640080" y="469583"/>
                </a:cubicBezTo>
                <a:cubicBezTo>
                  <a:pt x="651510" y="473393"/>
                  <a:pt x="663893" y="476250"/>
                  <a:pt x="677228" y="476250"/>
                </a:cubicBezTo>
                <a:cubicBezTo>
                  <a:pt x="740093" y="476250"/>
                  <a:pt x="791528" y="424815"/>
                  <a:pt x="791528" y="361950"/>
                </a:cubicBezTo>
                <a:cubicBezTo>
                  <a:pt x="790575" y="313373"/>
                  <a:pt x="760095" y="271463"/>
                  <a:pt x="717233" y="255270"/>
                </a:cubicBezTo>
                <a:close/>
                <a:moveTo>
                  <a:pt x="374333" y="545783"/>
                </a:moveTo>
                <a:cubicBezTo>
                  <a:pt x="371475" y="521970"/>
                  <a:pt x="365760" y="493395"/>
                  <a:pt x="354330" y="465773"/>
                </a:cubicBezTo>
                <a:cubicBezTo>
                  <a:pt x="378143" y="462915"/>
                  <a:pt x="400050" y="455295"/>
                  <a:pt x="419100" y="443865"/>
                </a:cubicBezTo>
                <a:cubicBezTo>
                  <a:pt x="399098" y="478155"/>
                  <a:pt x="383858" y="515303"/>
                  <a:pt x="374333" y="545783"/>
                </a:cubicBezTo>
                <a:close/>
                <a:moveTo>
                  <a:pt x="230505" y="502920"/>
                </a:moveTo>
                <a:cubicBezTo>
                  <a:pt x="247650" y="489585"/>
                  <a:pt x="261938" y="471488"/>
                  <a:pt x="272415" y="451485"/>
                </a:cubicBezTo>
                <a:cubicBezTo>
                  <a:pt x="280988" y="455295"/>
                  <a:pt x="289560" y="459105"/>
                  <a:pt x="299085" y="461010"/>
                </a:cubicBezTo>
                <a:cubicBezTo>
                  <a:pt x="323850" y="501968"/>
                  <a:pt x="328613" y="548640"/>
                  <a:pt x="328613" y="578168"/>
                </a:cubicBezTo>
                <a:cubicBezTo>
                  <a:pt x="298133" y="545783"/>
                  <a:pt x="259080" y="520065"/>
                  <a:pt x="230505" y="502920"/>
                </a:cubicBezTo>
                <a:close/>
                <a:moveTo>
                  <a:pt x="494348" y="528638"/>
                </a:moveTo>
                <a:cubicBezTo>
                  <a:pt x="466725" y="541973"/>
                  <a:pt x="438150" y="556260"/>
                  <a:pt x="415290" y="573405"/>
                </a:cubicBezTo>
                <a:cubicBezTo>
                  <a:pt x="427673" y="534353"/>
                  <a:pt x="449580" y="475298"/>
                  <a:pt x="483870" y="432435"/>
                </a:cubicBezTo>
                <a:cubicBezTo>
                  <a:pt x="507683" y="447675"/>
                  <a:pt x="536258" y="456248"/>
                  <a:pt x="566738" y="456248"/>
                </a:cubicBezTo>
                <a:cubicBezTo>
                  <a:pt x="576263" y="456248"/>
                  <a:pt x="584835" y="455295"/>
                  <a:pt x="593408" y="453390"/>
                </a:cubicBezTo>
                <a:cubicBezTo>
                  <a:pt x="582930" y="482918"/>
                  <a:pt x="545783" y="502920"/>
                  <a:pt x="494348" y="528638"/>
                </a:cubicBezTo>
                <a:close/>
              </a:path>
            </a:pathLst>
          </a:custGeom>
          <a:solidFill>
            <a:srgbClr val="154FD6"/>
          </a:solidFill>
          <a:ln w="9525" cap="flat">
            <a:noFill/>
            <a:prstDash val="solid"/>
            <a:miter/>
          </a:ln>
        </p:spPr>
        <p:txBody>
          <a:bodyPr rtlCol="0" anchor="ctr"/>
          <a:lstStyle/>
          <a:p>
            <a:endParaRPr lang="zh-CN" altLang="en-US"/>
          </a:p>
        </p:txBody>
      </p:sp>
      <p:grpSp>
        <p:nvGrpSpPr>
          <p:cNvPr id="160" name="图形 147" descr="日程表 纯色填充">
            <a:extLst>
              <a:ext uri="{FF2B5EF4-FFF2-40B4-BE49-F238E27FC236}">
                <a16:creationId xmlns:a16="http://schemas.microsoft.com/office/drawing/2014/main" id="{C128F915-FCD1-24F9-7725-EDEBE4E0079F}"/>
              </a:ext>
            </a:extLst>
          </p:cNvPr>
          <p:cNvGrpSpPr/>
          <p:nvPr/>
        </p:nvGrpSpPr>
        <p:grpSpPr>
          <a:xfrm>
            <a:off x="8986870" y="2066310"/>
            <a:ext cx="647700" cy="647700"/>
            <a:chOff x="9023932" y="1872600"/>
            <a:chExt cx="647700" cy="647700"/>
          </a:xfrm>
          <a:solidFill>
            <a:srgbClr val="154FD6"/>
          </a:solidFill>
        </p:grpSpPr>
        <p:sp>
          <p:nvSpPr>
            <p:cNvPr id="161" name="任意多边形: 形状 160">
              <a:extLst>
                <a:ext uri="{FF2B5EF4-FFF2-40B4-BE49-F238E27FC236}">
                  <a16:creationId xmlns:a16="http://schemas.microsoft.com/office/drawing/2014/main" id="{4BCA90BA-1C2D-E85D-1F8B-65A5E7AB320F}"/>
                </a:ext>
              </a:extLst>
            </p:cNvPr>
            <p:cNvSpPr/>
            <p:nvPr/>
          </p:nvSpPr>
          <p:spPr>
            <a:xfrm>
              <a:off x="9138232" y="1872600"/>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8" y="114300"/>
                    <a:pt x="57150" y="101918"/>
                    <a:pt x="57150" y="85725"/>
                  </a:cubicBezTo>
                  <a:lnTo>
                    <a:pt x="57150" y="28575"/>
                  </a:lnTo>
                  <a:cubicBezTo>
                    <a:pt x="57150" y="12383"/>
                    <a:pt x="44768" y="0"/>
                    <a:pt x="28575" y="0"/>
                  </a:cubicBezTo>
                  <a:cubicBezTo>
                    <a:pt x="12382" y="0"/>
                    <a:pt x="0" y="12383"/>
                    <a:pt x="0" y="28575"/>
                  </a:cubicBezTo>
                  <a:lnTo>
                    <a:pt x="0" y="85725"/>
                  </a:lnTo>
                  <a:cubicBezTo>
                    <a:pt x="0" y="101918"/>
                    <a:pt x="12382" y="114300"/>
                    <a:pt x="28575" y="114300"/>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82F158B-3DE3-5345-CF69-4AA9FFC82D67}"/>
                </a:ext>
              </a:extLst>
            </p:cNvPr>
            <p:cNvSpPr/>
            <p:nvPr/>
          </p:nvSpPr>
          <p:spPr>
            <a:xfrm>
              <a:off x="9023932" y="2101200"/>
              <a:ext cx="647700" cy="419100"/>
            </a:xfrm>
            <a:custGeom>
              <a:avLst/>
              <a:gdLst>
                <a:gd name="connsiteX0" fmla="*/ 57150 w 647700"/>
                <a:gd name="connsiteY0" fmla="*/ 285750 h 419100"/>
                <a:gd name="connsiteX1" fmla="*/ 209550 w 647700"/>
                <a:gd name="connsiteY1" fmla="*/ 285750 h 419100"/>
                <a:gd name="connsiteX2" fmla="*/ 209550 w 647700"/>
                <a:gd name="connsiteY2" fmla="*/ 361950 h 419100"/>
                <a:gd name="connsiteX3" fmla="*/ 57150 w 647700"/>
                <a:gd name="connsiteY3" fmla="*/ 361950 h 419100"/>
                <a:gd name="connsiteX4" fmla="*/ 57150 w 647700"/>
                <a:gd name="connsiteY4" fmla="*/ 285750 h 419100"/>
                <a:gd name="connsiteX5" fmla="*/ 57150 w 647700"/>
                <a:gd name="connsiteY5" fmla="*/ 171450 h 419100"/>
                <a:gd name="connsiteX6" fmla="*/ 209550 w 647700"/>
                <a:gd name="connsiteY6" fmla="*/ 171450 h 419100"/>
                <a:gd name="connsiteX7" fmla="*/ 209550 w 647700"/>
                <a:gd name="connsiteY7" fmla="*/ 247650 h 419100"/>
                <a:gd name="connsiteX8" fmla="*/ 57150 w 647700"/>
                <a:gd name="connsiteY8" fmla="*/ 247650 h 419100"/>
                <a:gd name="connsiteX9" fmla="*/ 57150 w 647700"/>
                <a:gd name="connsiteY9" fmla="*/ 171450 h 419100"/>
                <a:gd name="connsiteX10" fmla="*/ 57150 w 647700"/>
                <a:gd name="connsiteY10" fmla="*/ 57150 h 419100"/>
                <a:gd name="connsiteX11" fmla="*/ 209550 w 647700"/>
                <a:gd name="connsiteY11" fmla="*/ 57150 h 419100"/>
                <a:gd name="connsiteX12" fmla="*/ 209550 w 647700"/>
                <a:gd name="connsiteY12" fmla="*/ 133350 h 419100"/>
                <a:gd name="connsiteX13" fmla="*/ 57150 w 647700"/>
                <a:gd name="connsiteY13" fmla="*/ 133350 h 419100"/>
                <a:gd name="connsiteX14" fmla="*/ 57150 w 647700"/>
                <a:gd name="connsiteY14" fmla="*/ 57150 h 419100"/>
                <a:gd name="connsiteX15" fmla="*/ 400050 w 647700"/>
                <a:gd name="connsiteY15" fmla="*/ 57150 h 419100"/>
                <a:gd name="connsiteX16" fmla="*/ 400050 w 647700"/>
                <a:gd name="connsiteY16" fmla="*/ 133350 h 419100"/>
                <a:gd name="connsiteX17" fmla="*/ 247650 w 647700"/>
                <a:gd name="connsiteY17" fmla="*/ 133350 h 419100"/>
                <a:gd name="connsiteX18" fmla="*/ 247650 w 647700"/>
                <a:gd name="connsiteY18" fmla="*/ 57150 h 419100"/>
                <a:gd name="connsiteX19" fmla="*/ 400050 w 647700"/>
                <a:gd name="connsiteY19" fmla="*/ 57150 h 419100"/>
                <a:gd name="connsiteX20" fmla="*/ 590550 w 647700"/>
                <a:gd name="connsiteY20" fmla="*/ 57150 h 419100"/>
                <a:gd name="connsiteX21" fmla="*/ 590550 w 647700"/>
                <a:gd name="connsiteY21" fmla="*/ 133350 h 419100"/>
                <a:gd name="connsiteX22" fmla="*/ 438150 w 647700"/>
                <a:gd name="connsiteY22" fmla="*/ 133350 h 419100"/>
                <a:gd name="connsiteX23" fmla="*/ 438150 w 647700"/>
                <a:gd name="connsiteY23" fmla="*/ 57150 h 419100"/>
                <a:gd name="connsiteX24" fmla="*/ 590550 w 647700"/>
                <a:gd name="connsiteY24" fmla="*/ 57150 h 419100"/>
                <a:gd name="connsiteX25" fmla="*/ 590550 w 647700"/>
                <a:gd name="connsiteY25" fmla="*/ 247650 h 419100"/>
                <a:gd name="connsiteX26" fmla="*/ 438150 w 647700"/>
                <a:gd name="connsiteY26" fmla="*/ 247650 h 419100"/>
                <a:gd name="connsiteX27" fmla="*/ 438150 w 647700"/>
                <a:gd name="connsiteY27" fmla="*/ 171450 h 419100"/>
                <a:gd name="connsiteX28" fmla="*/ 590550 w 647700"/>
                <a:gd name="connsiteY28" fmla="*/ 171450 h 419100"/>
                <a:gd name="connsiteX29" fmla="*/ 590550 w 647700"/>
                <a:gd name="connsiteY29" fmla="*/ 247650 h 419100"/>
                <a:gd name="connsiteX30" fmla="*/ 590550 w 647700"/>
                <a:gd name="connsiteY30" fmla="*/ 361950 h 419100"/>
                <a:gd name="connsiteX31" fmla="*/ 438150 w 647700"/>
                <a:gd name="connsiteY31" fmla="*/ 361950 h 419100"/>
                <a:gd name="connsiteX32" fmla="*/ 438150 w 647700"/>
                <a:gd name="connsiteY32" fmla="*/ 285750 h 419100"/>
                <a:gd name="connsiteX33" fmla="*/ 590550 w 647700"/>
                <a:gd name="connsiteY33" fmla="*/ 285750 h 419100"/>
                <a:gd name="connsiteX34" fmla="*/ 590550 w 647700"/>
                <a:gd name="connsiteY34" fmla="*/ 361950 h 419100"/>
                <a:gd name="connsiteX35" fmla="*/ 247650 w 647700"/>
                <a:gd name="connsiteY35" fmla="*/ 247650 h 419100"/>
                <a:gd name="connsiteX36" fmla="*/ 247650 w 647700"/>
                <a:gd name="connsiteY36" fmla="*/ 171450 h 419100"/>
                <a:gd name="connsiteX37" fmla="*/ 400050 w 647700"/>
                <a:gd name="connsiteY37" fmla="*/ 171450 h 419100"/>
                <a:gd name="connsiteX38" fmla="*/ 400050 w 647700"/>
                <a:gd name="connsiteY38" fmla="*/ 247650 h 419100"/>
                <a:gd name="connsiteX39" fmla="*/ 247650 w 647700"/>
                <a:gd name="connsiteY39" fmla="*/ 247650 h 419100"/>
                <a:gd name="connsiteX40" fmla="*/ 247650 w 647700"/>
                <a:gd name="connsiteY40" fmla="*/ 361950 h 419100"/>
                <a:gd name="connsiteX41" fmla="*/ 247650 w 647700"/>
                <a:gd name="connsiteY41" fmla="*/ 285750 h 419100"/>
                <a:gd name="connsiteX42" fmla="*/ 400050 w 647700"/>
                <a:gd name="connsiteY42" fmla="*/ 285750 h 419100"/>
                <a:gd name="connsiteX43" fmla="*/ 400050 w 647700"/>
                <a:gd name="connsiteY43" fmla="*/ 361950 h 419100"/>
                <a:gd name="connsiteX44" fmla="*/ 247650 w 647700"/>
                <a:gd name="connsiteY44" fmla="*/ 361950 h 419100"/>
                <a:gd name="connsiteX45" fmla="*/ 0 w 647700"/>
                <a:gd name="connsiteY45" fmla="*/ 419100 h 419100"/>
                <a:gd name="connsiteX46" fmla="*/ 647700 w 647700"/>
                <a:gd name="connsiteY46" fmla="*/ 419100 h 419100"/>
                <a:gd name="connsiteX47" fmla="*/ 647700 w 647700"/>
                <a:gd name="connsiteY47" fmla="*/ 0 h 419100"/>
                <a:gd name="connsiteX48" fmla="*/ 0 w 647700"/>
                <a:gd name="connsiteY48" fmla="*/ 0 h 419100"/>
                <a:gd name="connsiteX49" fmla="*/ 0 w 647700"/>
                <a:gd name="connsiteY49"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47700" h="419100">
                  <a:moveTo>
                    <a:pt x="57150" y="285750"/>
                  </a:moveTo>
                  <a:lnTo>
                    <a:pt x="209550" y="285750"/>
                  </a:lnTo>
                  <a:lnTo>
                    <a:pt x="209550" y="361950"/>
                  </a:lnTo>
                  <a:lnTo>
                    <a:pt x="57150" y="361950"/>
                  </a:lnTo>
                  <a:lnTo>
                    <a:pt x="57150" y="285750"/>
                  </a:lnTo>
                  <a:close/>
                  <a:moveTo>
                    <a:pt x="57150" y="171450"/>
                  </a:moveTo>
                  <a:lnTo>
                    <a:pt x="209550" y="171450"/>
                  </a:lnTo>
                  <a:lnTo>
                    <a:pt x="209550" y="247650"/>
                  </a:lnTo>
                  <a:lnTo>
                    <a:pt x="57150" y="247650"/>
                  </a:lnTo>
                  <a:lnTo>
                    <a:pt x="57150" y="171450"/>
                  </a:lnTo>
                  <a:close/>
                  <a:moveTo>
                    <a:pt x="57150" y="57150"/>
                  </a:moveTo>
                  <a:lnTo>
                    <a:pt x="209550" y="57150"/>
                  </a:lnTo>
                  <a:lnTo>
                    <a:pt x="209550" y="133350"/>
                  </a:lnTo>
                  <a:lnTo>
                    <a:pt x="57150" y="133350"/>
                  </a:lnTo>
                  <a:lnTo>
                    <a:pt x="57150" y="57150"/>
                  </a:lnTo>
                  <a:close/>
                  <a:moveTo>
                    <a:pt x="400050" y="57150"/>
                  </a:moveTo>
                  <a:lnTo>
                    <a:pt x="400050" y="133350"/>
                  </a:lnTo>
                  <a:lnTo>
                    <a:pt x="247650" y="133350"/>
                  </a:lnTo>
                  <a:lnTo>
                    <a:pt x="247650" y="57150"/>
                  </a:lnTo>
                  <a:lnTo>
                    <a:pt x="400050" y="57150"/>
                  </a:lnTo>
                  <a:close/>
                  <a:moveTo>
                    <a:pt x="590550" y="57150"/>
                  </a:moveTo>
                  <a:lnTo>
                    <a:pt x="590550" y="133350"/>
                  </a:lnTo>
                  <a:lnTo>
                    <a:pt x="438150" y="133350"/>
                  </a:lnTo>
                  <a:lnTo>
                    <a:pt x="438150" y="57150"/>
                  </a:lnTo>
                  <a:lnTo>
                    <a:pt x="590550" y="57150"/>
                  </a:lnTo>
                  <a:close/>
                  <a:moveTo>
                    <a:pt x="590550" y="247650"/>
                  </a:moveTo>
                  <a:lnTo>
                    <a:pt x="438150" y="247650"/>
                  </a:lnTo>
                  <a:lnTo>
                    <a:pt x="438150" y="171450"/>
                  </a:lnTo>
                  <a:lnTo>
                    <a:pt x="590550" y="171450"/>
                  </a:lnTo>
                  <a:lnTo>
                    <a:pt x="590550" y="247650"/>
                  </a:lnTo>
                  <a:close/>
                  <a:moveTo>
                    <a:pt x="590550" y="361950"/>
                  </a:moveTo>
                  <a:lnTo>
                    <a:pt x="438150" y="361950"/>
                  </a:lnTo>
                  <a:lnTo>
                    <a:pt x="438150" y="285750"/>
                  </a:lnTo>
                  <a:lnTo>
                    <a:pt x="590550" y="285750"/>
                  </a:lnTo>
                  <a:lnTo>
                    <a:pt x="590550" y="361950"/>
                  </a:lnTo>
                  <a:close/>
                  <a:moveTo>
                    <a:pt x="247650" y="247650"/>
                  </a:moveTo>
                  <a:lnTo>
                    <a:pt x="247650" y="171450"/>
                  </a:lnTo>
                  <a:lnTo>
                    <a:pt x="400050" y="171450"/>
                  </a:lnTo>
                  <a:lnTo>
                    <a:pt x="400050" y="247650"/>
                  </a:lnTo>
                  <a:lnTo>
                    <a:pt x="247650" y="247650"/>
                  </a:lnTo>
                  <a:close/>
                  <a:moveTo>
                    <a:pt x="247650" y="361950"/>
                  </a:moveTo>
                  <a:lnTo>
                    <a:pt x="247650" y="285750"/>
                  </a:lnTo>
                  <a:lnTo>
                    <a:pt x="400050" y="285750"/>
                  </a:lnTo>
                  <a:lnTo>
                    <a:pt x="400050" y="361950"/>
                  </a:lnTo>
                  <a:lnTo>
                    <a:pt x="247650" y="361950"/>
                  </a:lnTo>
                  <a:close/>
                  <a:moveTo>
                    <a:pt x="0" y="419100"/>
                  </a:moveTo>
                  <a:lnTo>
                    <a:pt x="647700" y="419100"/>
                  </a:lnTo>
                  <a:lnTo>
                    <a:pt x="647700" y="0"/>
                  </a:lnTo>
                  <a:lnTo>
                    <a:pt x="0" y="0"/>
                  </a:lnTo>
                  <a:lnTo>
                    <a:pt x="0" y="419100"/>
                  </a:ln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960F6F50-6B29-2D7E-F020-5D8CB84DD2C9}"/>
                </a:ext>
              </a:extLst>
            </p:cNvPr>
            <p:cNvSpPr/>
            <p:nvPr/>
          </p:nvSpPr>
          <p:spPr>
            <a:xfrm>
              <a:off x="9500182" y="1872600"/>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7" y="114300"/>
                    <a:pt x="57150" y="101918"/>
                    <a:pt x="57150" y="85725"/>
                  </a:cubicBezTo>
                  <a:lnTo>
                    <a:pt x="57150" y="28575"/>
                  </a:lnTo>
                  <a:cubicBezTo>
                    <a:pt x="57150" y="12383"/>
                    <a:pt x="44767" y="0"/>
                    <a:pt x="28575" y="0"/>
                  </a:cubicBezTo>
                  <a:cubicBezTo>
                    <a:pt x="12383" y="0"/>
                    <a:pt x="0" y="12383"/>
                    <a:pt x="0" y="28575"/>
                  </a:cubicBezTo>
                  <a:lnTo>
                    <a:pt x="0" y="85725"/>
                  </a:lnTo>
                  <a:cubicBezTo>
                    <a:pt x="0" y="101918"/>
                    <a:pt x="12383" y="114300"/>
                    <a:pt x="28575" y="114300"/>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B84CF681-292F-28A2-C6DB-3E60EBFD86E8}"/>
                </a:ext>
              </a:extLst>
            </p:cNvPr>
            <p:cNvSpPr/>
            <p:nvPr/>
          </p:nvSpPr>
          <p:spPr>
            <a:xfrm>
              <a:off x="9023932" y="1929750"/>
              <a:ext cx="647700" cy="133350"/>
            </a:xfrm>
            <a:custGeom>
              <a:avLst/>
              <a:gdLst>
                <a:gd name="connsiteX0" fmla="*/ 571500 w 647700"/>
                <a:gd name="connsiteY0" fmla="*/ 0 h 133350"/>
                <a:gd name="connsiteX1" fmla="*/ 571500 w 647700"/>
                <a:gd name="connsiteY1" fmla="*/ 28575 h 133350"/>
                <a:gd name="connsiteX2" fmla="*/ 504825 w 647700"/>
                <a:gd name="connsiteY2" fmla="*/ 95250 h 133350"/>
                <a:gd name="connsiteX3" fmla="*/ 438150 w 647700"/>
                <a:gd name="connsiteY3" fmla="*/ 28575 h 133350"/>
                <a:gd name="connsiteX4" fmla="*/ 438150 w 647700"/>
                <a:gd name="connsiteY4" fmla="*/ 0 h 133350"/>
                <a:gd name="connsiteX5" fmla="*/ 209550 w 647700"/>
                <a:gd name="connsiteY5" fmla="*/ 0 h 133350"/>
                <a:gd name="connsiteX6" fmla="*/ 209550 w 647700"/>
                <a:gd name="connsiteY6" fmla="*/ 28575 h 133350"/>
                <a:gd name="connsiteX7" fmla="*/ 142875 w 647700"/>
                <a:gd name="connsiteY7" fmla="*/ 95250 h 133350"/>
                <a:gd name="connsiteX8" fmla="*/ 76200 w 647700"/>
                <a:gd name="connsiteY8" fmla="*/ 28575 h 133350"/>
                <a:gd name="connsiteX9" fmla="*/ 76200 w 647700"/>
                <a:gd name="connsiteY9" fmla="*/ 0 h 133350"/>
                <a:gd name="connsiteX10" fmla="*/ 0 w 647700"/>
                <a:gd name="connsiteY10" fmla="*/ 0 h 133350"/>
                <a:gd name="connsiteX11" fmla="*/ 0 w 647700"/>
                <a:gd name="connsiteY11" fmla="*/ 133350 h 133350"/>
                <a:gd name="connsiteX12" fmla="*/ 647700 w 647700"/>
                <a:gd name="connsiteY12" fmla="*/ 133350 h 133350"/>
                <a:gd name="connsiteX13" fmla="*/ 647700 w 647700"/>
                <a:gd name="connsiteY13" fmla="*/ 0 h 133350"/>
                <a:gd name="connsiteX14" fmla="*/ 571500 w 647700"/>
                <a:gd name="connsiteY14"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133350">
                  <a:moveTo>
                    <a:pt x="571500" y="0"/>
                  </a:moveTo>
                  <a:lnTo>
                    <a:pt x="571500" y="28575"/>
                  </a:lnTo>
                  <a:cubicBezTo>
                    <a:pt x="571500" y="65723"/>
                    <a:pt x="541973" y="95250"/>
                    <a:pt x="504825" y="95250"/>
                  </a:cubicBezTo>
                  <a:cubicBezTo>
                    <a:pt x="467678" y="95250"/>
                    <a:pt x="438150" y="65723"/>
                    <a:pt x="438150" y="28575"/>
                  </a:cubicBezTo>
                  <a:lnTo>
                    <a:pt x="438150" y="0"/>
                  </a:lnTo>
                  <a:lnTo>
                    <a:pt x="209550" y="0"/>
                  </a:lnTo>
                  <a:lnTo>
                    <a:pt x="209550" y="28575"/>
                  </a:lnTo>
                  <a:cubicBezTo>
                    <a:pt x="209550" y="65723"/>
                    <a:pt x="180023" y="95250"/>
                    <a:pt x="142875" y="95250"/>
                  </a:cubicBezTo>
                  <a:cubicBezTo>
                    <a:pt x="105728" y="95250"/>
                    <a:pt x="76200" y="65723"/>
                    <a:pt x="76200" y="28575"/>
                  </a:cubicBezTo>
                  <a:lnTo>
                    <a:pt x="76200" y="0"/>
                  </a:lnTo>
                  <a:lnTo>
                    <a:pt x="0" y="0"/>
                  </a:lnTo>
                  <a:lnTo>
                    <a:pt x="0" y="133350"/>
                  </a:lnTo>
                  <a:lnTo>
                    <a:pt x="647700" y="133350"/>
                  </a:lnTo>
                  <a:lnTo>
                    <a:pt x="647700" y="0"/>
                  </a:lnTo>
                  <a:lnTo>
                    <a:pt x="571500" y="0"/>
                  </a:lnTo>
                  <a:close/>
                </a:path>
              </a:pathLst>
            </a:custGeom>
            <a:grpFill/>
            <a:ln w="9525" cap="flat">
              <a:noFill/>
              <a:prstDash val="solid"/>
              <a:miter/>
            </a:ln>
          </p:spPr>
          <p:txBody>
            <a:bodyPr rtlCol="0" anchor="ctr"/>
            <a:lstStyle/>
            <a:p>
              <a:endParaRPr lang="zh-CN" altLang="en-US"/>
            </a:p>
          </p:txBody>
        </p:sp>
      </p:grpSp>
      <p:grpSp>
        <p:nvGrpSpPr>
          <p:cNvPr id="158" name="组合 157">
            <a:extLst>
              <a:ext uri="{FF2B5EF4-FFF2-40B4-BE49-F238E27FC236}">
                <a16:creationId xmlns:a16="http://schemas.microsoft.com/office/drawing/2014/main" id="{250880B1-2BC6-D849-FA4F-997FFD43A87E}"/>
              </a:ext>
            </a:extLst>
          </p:cNvPr>
          <p:cNvGrpSpPr/>
          <p:nvPr/>
        </p:nvGrpSpPr>
        <p:grpSpPr>
          <a:xfrm>
            <a:off x="6518353" y="1942485"/>
            <a:ext cx="693515" cy="761999"/>
            <a:chOff x="6526515" y="1854039"/>
            <a:chExt cx="693515" cy="761999"/>
          </a:xfrm>
          <a:solidFill>
            <a:schemeClr val="bg1"/>
          </a:solidFill>
        </p:grpSpPr>
        <p:sp>
          <p:nvSpPr>
            <p:cNvPr id="151" name="任意多边形: 形状 150">
              <a:extLst>
                <a:ext uri="{FF2B5EF4-FFF2-40B4-BE49-F238E27FC236}">
                  <a16:creationId xmlns:a16="http://schemas.microsoft.com/office/drawing/2014/main" id="{79A940FB-1870-A10D-8759-DA2D5FA7A827}"/>
                </a:ext>
              </a:extLst>
            </p:cNvPr>
            <p:cNvSpPr/>
            <p:nvPr/>
          </p:nvSpPr>
          <p:spPr>
            <a:xfrm>
              <a:off x="6602430" y="2242182"/>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655B2B24-57D5-3EA1-AE90-CCCF74E4945E}"/>
                </a:ext>
              </a:extLst>
            </p:cNvPr>
            <p:cNvSpPr/>
            <p:nvPr/>
          </p:nvSpPr>
          <p:spPr>
            <a:xfrm>
              <a:off x="6997622" y="2242182"/>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61808D2E-8198-35D3-6610-DA072F27EC0B}"/>
                </a:ext>
              </a:extLst>
            </p:cNvPr>
            <p:cNvSpPr/>
            <p:nvPr/>
          </p:nvSpPr>
          <p:spPr>
            <a:xfrm>
              <a:off x="6528315" y="2410489"/>
              <a:ext cx="268329" cy="148399"/>
            </a:xfrm>
            <a:custGeom>
              <a:avLst/>
              <a:gdLst>
                <a:gd name="connsiteX0" fmla="*/ 10 w 268329"/>
                <a:gd name="connsiteY0" fmla="*/ 73819 h 148399"/>
                <a:gd name="connsiteX1" fmla="*/ 10 w 268329"/>
                <a:gd name="connsiteY1" fmla="*/ 148400 h 148399"/>
                <a:gd name="connsiteX2" fmla="*/ 164316 w 268329"/>
                <a:gd name="connsiteY2" fmla="*/ 148400 h 148399"/>
                <a:gd name="connsiteX3" fmla="*/ 164316 w 268329"/>
                <a:gd name="connsiteY3" fmla="*/ 131445 h 148399"/>
                <a:gd name="connsiteX4" fmla="*/ 192129 w 268329"/>
                <a:gd name="connsiteY4" fmla="*/ 75534 h 148399"/>
                <a:gd name="connsiteX5" fmla="*/ 268329 w 268329"/>
                <a:gd name="connsiteY5" fmla="*/ 37434 h 148399"/>
                <a:gd name="connsiteX6" fmla="*/ 264900 w 268329"/>
                <a:gd name="connsiteY6" fmla="*/ 33528 h 148399"/>
                <a:gd name="connsiteX7" fmla="*/ 209084 w 268329"/>
                <a:gd name="connsiteY7" fmla="*/ 9525 h 148399"/>
                <a:gd name="connsiteX8" fmla="*/ 148219 w 268329"/>
                <a:gd name="connsiteY8" fmla="*/ 0 h 148399"/>
                <a:gd name="connsiteX9" fmla="*/ 87259 w 268329"/>
                <a:gd name="connsiteY9" fmla="*/ 9525 h 148399"/>
                <a:gd name="connsiteX10" fmla="*/ 14774 w 268329"/>
                <a:gd name="connsiteY10" fmla="*/ 44101 h 148399"/>
                <a:gd name="connsiteX11" fmla="*/ 10 w 268329"/>
                <a:gd name="connsiteY11" fmla="*/ 73819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329" h="148399">
                  <a:moveTo>
                    <a:pt x="10" y="73819"/>
                  </a:moveTo>
                  <a:lnTo>
                    <a:pt x="10" y="148400"/>
                  </a:lnTo>
                  <a:lnTo>
                    <a:pt x="164316" y="148400"/>
                  </a:lnTo>
                  <a:lnTo>
                    <a:pt x="164316" y="131445"/>
                  </a:lnTo>
                  <a:cubicBezTo>
                    <a:pt x="164040" y="109416"/>
                    <a:pt x="174393" y="88603"/>
                    <a:pt x="192129" y="75534"/>
                  </a:cubicBezTo>
                  <a:cubicBezTo>
                    <a:pt x="214697" y="57820"/>
                    <a:pt x="240618" y="44859"/>
                    <a:pt x="268329" y="37434"/>
                  </a:cubicBezTo>
                  <a:lnTo>
                    <a:pt x="264900" y="33528"/>
                  </a:lnTo>
                  <a:cubicBezTo>
                    <a:pt x="247565" y="22847"/>
                    <a:pt x="228760" y="14760"/>
                    <a:pt x="209084" y="9525"/>
                  </a:cubicBezTo>
                  <a:cubicBezTo>
                    <a:pt x="189421" y="3175"/>
                    <a:pt x="168881" y="-40"/>
                    <a:pt x="148219" y="0"/>
                  </a:cubicBezTo>
                  <a:cubicBezTo>
                    <a:pt x="127573" y="540"/>
                    <a:pt x="107084" y="3741"/>
                    <a:pt x="87259" y="9525"/>
                  </a:cubicBezTo>
                  <a:cubicBezTo>
                    <a:pt x="60879" y="15667"/>
                    <a:pt x="36148" y="27465"/>
                    <a:pt x="14774" y="44101"/>
                  </a:cubicBezTo>
                  <a:cubicBezTo>
                    <a:pt x="5257" y="50971"/>
                    <a:pt x="-265" y="62086"/>
                    <a:pt x="10" y="73819"/>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EC4A63B-3CFA-DAF7-ADAF-5807DBBE235C}"/>
                </a:ext>
              </a:extLst>
            </p:cNvPr>
            <p:cNvSpPr/>
            <p:nvPr/>
          </p:nvSpPr>
          <p:spPr>
            <a:xfrm>
              <a:off x="6951330" y="2410488"/>
              <a:ext cx="268700" cy="148400"/>
            </a:xfrm>
            <a:custGeom>
              <a:avLst/>
              <a:gdLst>
                <a:gd name="connsiteX0" fmla="*/ 104013 w 268700"/>
                <a:gd name="connsiteY0" fmla="*/ 148401 h 148400"/>
                <a:gd name="connsiteX1" fmla="*/ 268700 w 268700"/>
                <a:gd name="connsiteY1" fmla="*/ 148401 h 148400"/>
                <a:gd name="connsiteX2" fmla="*/ 268700 w 268700"/>
                <a:gd name="connsiteY2" fmla="*/ 73820 h 148400"/>
                <a:gd name="connsiteX3" fmla="*/ 253841 w 268700"/>
                <a:gd name="connsiteY3" fmla="*/ 44102 h 148400"/>
                <a:gd name="connsiteX4" fmla="*/ 181356 w 268700"/>
                <a:gd name="connsiteY4" fmla="*/ 9526 h 148400"/>
                <a:gd name="connsiteX5" fmla="*/ 120396 w 268700"/>
                <a:gd name="connsiteY5" fmla="*/ 1 h 148400"/>
                <a:gd name="connsiteX6" fmla="*/ 59531 w 268700"/>
                <a:gd name="connsiteY6" fmla="*/ 9526 h 148400"/>
                <a:gd name="connsiteX7" fmla="*/ 5429 w 268700"/>
                <a:gd name="connsiteY7" fmla="*/ 31339 h 148400"/>
                <a:gd name="connsiteX8" fmla="*/ 0 w 268700"/>
                <a:gd name="connsiteY8" fmla="*/ 37530 h 148400"/>
                <a:gd name="connsiteX9" fmla="*/ 74962 w 268700"/>
                <a:gd name="connsiteY9" fmla="*/ 74677 h 148400"/>
                <a:gd name="connsiteX10" fmla="*/ 76200 w 268700"/>
                <a:gd name="connsiteY10" fmla="*/ 75535 h 148400"/>
                <a:gd name="connsiteX11" fmla="*/ 77248 w 268700"/>
                <a:gd name="connsiteY11" fmla="*/ 76487 h 148400"/>
                <a:gd name="connsiteX12" fmla="*/ 104013 w 268700"/>
                <a:gd name="connsiteY12" fmla="*/ 131446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00" h="148400">
                  <a:moveTo>
                    <a:pt x="104013" y="148401"/>
                  </a:moveTo>
                  <a:lnTo>
                    <a:pt x="268700" y="148401"/>
                  </a:lnTo>
                  <a:lnTo>
                    <a:pt x="268700" y="73820"/>
                  </a:lnTo>
                  <a:cubicBezTo>
                    <a:pt x="268555" y="62163"/>
                    <a:pt x="263081" y="51213"/>
                    <a:pt x="253841" y="44102"/>
                  </a:cubicBezTo>
                  <a:cubicBezTo>
                    <a:pt x="231916" y="28379"/>
                    <a:pt x="207373" y="16673"/>
                    <a:pt x="181356" y="9526"/>
                  </a:cubicBezTo>
                  <a:cubicBezTo>
                    <a:pt x="161670" y="3138"/>
                    <a:pt x="141093" y="-78"/>
                    <a:pt x="120396" y="1"/>
                  </a:cubicBezTo>
                  <a:cubicBezTo>
                    <a:pt x="99783" y="548"/>
                    <a:pt x="79326" y="3750"/>
                    <a:pt x="59531" y="9526"/>
                  </a:cubicBezTo>
                  <a:cubicBezTo>
                    <a:pt x="40551" y="14184"/>
                    <a:pt x="22333" y="21530"/>
                    <a:pt x="5429" y="31339"/>
                  </a:cubicBezTo>
                  <a:cubicBezTo>
                    <a:pt x="3715" y="33434"/>
                    <a:pt x="1905" y="35530"/>
                    <a:pt x="0" y="37530"/>
                  </a:cubicBezTo>
                  <a:cubicBezTo>
                    <a:pt x="26786" y="45892"/>
                    <a:pt x="52085" y="58429"/>
                    <a:pt x="74962" y="74677"/>
                  </a:cubicBezTo>
                  <a:lnTo>
                    <a:pt x="76200" y="75535"/>
                  </a:lnTo>
                  <a:lnTo>
                    <a:pt x="77248" y="76487"/>
                  </a:lnTo>
                  <a:cubicBezTo>
                    <a:pt x="94119" y="89738"/>
                    <a:pt x="103983" y="109993"/>
                    <a:pt x="104013" y="131446"/>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A6212B14-ED01-881E-B9A3-66C8AE31A6C5}"/>
                </a:ext>
              </a:extLst>
            </p:cNvPr>
            <p:cNvSpPr/>
            <p:nvPr/>
          </p:nvSpPr>
          <p:spPr>
            <a:xfrm>
              <a:off x="6725862" y="2468209"/>
              <a:ext cx="296525" cy="147829"/>
            </a:xfrm>
            <a:custGeom>
              <a:avLst/>
              <a:gdLst>
                <a:gd name="connsiteX0" fmla="*/ 12 w 296525"/>
                <a:gd name="connsiteY0" fmla="*/ 147830 h 147829"/>
                <a:gd name="connsiteX1" fmla="*/ 12 w 296525"/>
                <a:gd name="connsiteY1" fmla="*/ 73725 h 147829"/>
                <a:gd name="connsiteX2" fmla="*/ 14871 w 296525"/>
                <a:gd name="connsiteY2" fmla="*/ 44102 h 147829"/>
                <a:gd name="connsiteX3" fmla="*/ 87356 w 296525"/>
                <a:gd name="connsiteY3" fmla="*/ 9527 h 147829"/>
                <a:gd name="connsiteX4" fmla="*/ 148316 w 296525"/>
                <a:gd name="connsiteY4" fmla="*/ 2 h 147829"/>
                <a:gd name="connsiteX5" fmla="*/ 209181 w 296525"/>
                <a:gd name="connsiteY5" fmla="*/ 9527 h 147829"/>
                <a:gd name="connsiteX6" fmla="*/ 281666 w 296525"/>
                <a:gd name="connsiteY6" fmla="*/ 44102 h 147829"/>
                <a:gd name="connsiteX7" fmla="*/ 296525 w 296525"/>
                <a:gd name="connsiteY7" fmla="*/ 73725 h 147829"/>
                <a:gd name="connsiteX8" fmla="*/ 296525 w 296525"/>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525" h="147829">
                  <a:moveTo>
                    <a:pt x="12" y="147830"/>
                  </a:moveTo>
                  <a:lnTo>
                    <a:pt x="12" y="73725"/>
                  </a:lnTo>
                  <a:cubicBezTo>
                    <a:pt x="-293" y="61989"/>
                    <a:pt x="5281" y="50876"/>
                    <a:pt x="14871" y="44102"/>
                  </a:cubicBezTo>
                  <a:cubicBezTo>
                    <a:pt x="36222" y="27429"/>
                    <a:pt x="60962" y="15628"/>
                    <a:pt x="87356" y="9527"/>
                  </a:cubicBezTo>
                  <a:cubicBezTo>
                    <a:pt x="107172" y="3697"/>
                    <a:pt x="127667" y="495"/>
                    <a:pt x="148316" y="2"/>
                  </a:cubicBezTo>
                  <a:cubicBezTo>
                    <a:pt x="168983" y="-85"/>
                    <a:pt x="189530" y="3131"/>
                    <a:pt x="209181" y="9527"/>
                  </a:cubicBezTo>
                  <a:cubicBezTo>
                    <a:pt x="235227" y="16593"/>
                    <a:pt x="259783" y="28307"/>
                    <a:pt x="281666" y="44102"/>
                  </a:cubicBezTo>
                  <a:cubicBezTo>
                    <a:pt x="290993" y="51098"/>
                    <a:pt x="296496" y="62067"/>
                    <a:pt x="296525" y="73725"/>
                  </a:cubicBezTo>
                  <a:lnTo>
                    <a:pt x="296525" y="147830"/>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9188B702-EBA1-1330-CABC-1271E336676B}"/>
                </a:ext>
              </a:extLst>
            </p:cNvPr>
            <p:cNvSpPr/>
            <p:nvPr/>
          </p:nvSpPr>
          <p:spPr>
            <a:xfrm>
              <a:off x="6800073" y="2299809"/>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505A9248-83E8-2802-ADCE-0F445450645F}"/>
                </a:ext>
              </a:extLst>
            </p:cNvPr>
            <p:cNvSpPr/>
            <p:nvPr/>
          </p:nvSpPr>
          <p:spPr>
            <a:xfrm>
              <a:off x="6526515" y="1854039"/>
              <a:ext cx="692943" cy="342900"/>
            </a:xfrm>
            <a:custGeom>
              <a:avLst/>
              <a:gdLst>
                <a:gd name="connsiteX0" fmla="*/ 0 w 692943"/>
                <a:gd name="connsiteY0" fmla="*/ 38100 h 342900"/>
                <a:gd name="connsiteX1" fmla="*/ 0 w 692943"/>
                <a:gd name="connsiteY1" fmla="*/ 247650 h 342900"/>
                <a:gd name="connsiteX2" fmla="*/ 38100 w 692943"/>
                <a:gd name="connsiteY2" fmla="*/ 285750 h 342900"/>
                <a:gd name="connsiteX3" fmla="*/ 190500 w 692943"/>
                <a:gd name="connsiteY3" fmla="*/ 285750 h 342900"/>
                <a:gd name="connsiteX4" fmla="*/ 190500 w 692943"/>
                <a:gd name="connsiteY4" fmla="*/ 342900 h 342900"/>
                <a:gd name="connsiteX5" fmla="*/ 250508 w 692943"/>
                <a:gd name="connsiteY5" fmla="*/ 285750 h 342900"/>
                <a:gd name="connsiteX6" fmla="*/ 318135 w 692943"/>
                <a:gd name="connsiteY6" fmla="*/ 285750 h 342900"/>
                <a:gd name="connsiteX7" fmla="*/ 352425 w 692943"/>
                <a:gd name="connsiteY7" fmla="*/ 342900 h 342900"/>
                <a:gd name="connsiteX8" fmla="*/ 389573 w 692943"/>
                <a:gd name="connsiteY8" fmla="*/ 285750 h 342900"/>
                <a:gd name="connsiteX9" fmla="*/ 454343 w 692943"/>
                <a:gd name="connsiteY9" fmla="*/ 285750 h 342900"/>
                <a:gd name="connsiteX10" fmla="*/ 514350 w 692943"/>
                <a:gd name="connsiteY10" fmla="*/ 342900 h 342900"/>
                <a:gd name="connsiteX11" fmla="*/ 514350 w 692943"/>
                <a:gd name="connsiteY11" fmla="*/ 285750 h 342900"/>
                <a:gd name="connsiteX12" fmla="*/ 654844 w 692943"/>
                <a:gd name="connsiteY12" fmla="*/ 285750 h 342900"/>
                <a:gd name="connsiteX13" fmla="*/ 692944 w 692943"/>
                <a:gd name="connsiteY13" fmla="*/ 247650 h 342900"/>
                <a:gd name="connsiteX14" fmla="*/ 692944 w 692943"/>
                <a:gd name="connsiteY14" fmla="*/ 38100 h 342900"/>
                <a:gd name="connsiteX15" fmla="*/ 654844 w 692943"/>
                <a:gd name="connsiteY15" fmla="*/ 0 h 342900"/>
                <a:gd name="connsiteX16" fmla="*/ 38100 w 692943"/>
                <a:gd name="connsiteY16" fmla="*/ 0 h 342900"/>
                <a:gd name="connsiteX17" fmla="*/ 0 w 692943"/>
                <a:gd name="connsiteY17" fmla="*/ 38100 h 342900"/>
                <a:gd name="connsiteX18" fmla="*/ 597694 w 692943"/>
                <a:gd name="connsiteY18" fmla="*/ 104775 h 342900"/>
                <a:gd name="connsiteX19" fmla="*/ 152400 w 692943"/>
                <a:gd name="connsiteY19" fmla="*/ 104775 h 342900"/>
                <a:gd name="connsiteX20" fmla="*/ 152400 w 692943"/>
                <a:gd name="connsiteY20" fmla="*/ 85725 h 342900"/>
                <a:gd name="connsiteX21" fmla="*/ 597694 w 692943"/>
                <a:gd name="connsiteY21" fmla="*/ 85725 h 342900"/>
                <a:gd name="connsiteX22" fmla="*/ 247650 w 692943"/>
                <a:gd name="connsiteY22" fmla="*/ 180975 h 342900"/>
                <a:gd name="connsiteX23" fmla="*/ 597694 w 692943"/>
                <a:gd name="connsiteY23" fmla="*/ 180975 h 342900"/>
                <a:gd name="connsiteX24" fmla="*/ 597694 w 692943"/>
                <a:gd name="connsiteY24" fmla="*/ 200025 h 342900"/>
                <a:gd name="connsiteX25" fmla="*/ 247650 w 692943"/>
                <a:gd name="connsiteY25" fmla="*/ 200025 h 342900"/>
                <a:gd name="connsiteX26" fmla="*/ 95250 w 692943"/>
                <a:gd name="connsiteY26" fmla="*/ 133350 h 342900"/>
                <a:gd name="connsiteX27" fmla="*/ 597694 w 692943"/>
                <a:gd name="connsiteY27" fmla="*/ 133350 h 342900"/>
                <a:gd name="connsiteX28" fmla="*/ 597694 w 692943"/>
                <a:gd name="connsiteY28" fmla="*/ 152400 h 342900"/>
                <a:gd name="connsiteX29" fmla="*/ 95250 w 692943"/>
                <a:gd name="connsiteY29" fmla="*/ 1524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2943" h="342900">
                  <a:moveTo>
                    <a:pt x="0" y="38100"/>
                  </a:moveTo>
                  <a:lnTo>
                    <a:pt x="0" y="247650"/>
                  </a:lnTo>
                  <a:cubicBezTo>
                    <a:pt x="0" y="268692"/>
                    <a:pt x="17058" y="285750"/>
                    <a:pt x="38100" y="285750"/>
                  </a:cubicBezTo>
                  <a:lnTo>
                    <a:pt x="190500" y="285750"/>
                  </a:lnTo>
                  <a:lnTo>
                    <a:pt x="190500" y="342900"/>
                  </a:lnTo>
                  <a:lnTo>
                    <a:pt x="250508" y="285750"/>
                  </a:lnTo>
                  <a:lnTo>
                    <a:pt x="318135" y="285750"/>
                  </a:lnTo>
                  <a:lnTo>
                    <a:pt x="352425" y="342900"/>
                  </a:lnTo>
                  <a:lnTo>
                    <a:pt x="389573" y="285750"/>
                  </a:lnTo>
                  <a:lnTo>
                    <a:pt x="454343" y="285750"/>
                  </a:lnTo>
                  <a:lnTo>
                    <a:pt x="514350" y="342900"/>
                  </a:lnTo>
                  <a:lnTo>
                    <a:pt x="514350" y="285750"/>
                  </a:lnTo>
                  <a:lnTo>
                    <a:pt x="654844" y="285750"/>
                  </a:lnTo>
                  <a:cubicBezTo>
                    <a:pt x="675885" y="285750"/>
                    <a:pt x="692944" y="268692"/>
                    <a:pt x="692944" y="247650"/>
                  </a:cubicBezTo>
                  <a:lnTo>
                    <a:pt x="692944" y="38100"/>
                  </a:lnTo>
                  <a:cubicBezTo>
                    <a:pt x="692944" y="17058"/>
                    <a:pt x="675885" y="0"/>
                    <a:pt x="654844" y="0"/>
                  </a:cubicBezTo>
                  <a:lnTo>
                    <a:pt x="38100" y="0"/>
                  </a:lnTo>
                  <a:cubicBezTo>
                    <a:pt x="17058" y="0"/>
                    <a:pt x="0" y="17058"/>
                    <a:pt x="0" y="38100"/>
                  </a:cubicBezTo>
                  <a:close/>
                  <a:moveTo>
                    <a:pt x="597694" y="104775"/>
                  </a:moveTo>
                  <a:lnTo>
                    <a:pt x="152400" y="104775"/>
                  </a:lnTo>
                  <a:lnTo>
                    <a:pt x="152400" y="85725"/>
                  </a:lnTo>
                  <a:lnTo>
                    <a:pt x="597694" y="85725"/>
                  </a:lnTo>
                  <a:close/>
                  <a:moveTo>
                    <a:pt x="247650" y="180975"/>
                  </a:moveTo>
                  <a:lnTo>
                    <a:pt x="597694" y="180975"/>
                  </a:lnTo>
                  <a:lnTo>
                    <a:pt x="597694" y="200025"/>
                  </a:lnTo>
                  <a:lnTo>
                    <a:pt x="247650" y="200025"/>
                  </a:lnTo>
                  <a:close/>
                  <a:moveTo>
                    <a:pt x="95250" y="133350"/>
                  </a:moveTo>
                  <a:lnTo>
                    <a:pt x="597694" y="133350"/>
                  </a:lnTo>
                  <a:lnTo>
                    <a:pt x="597694" y="152400"/>
                  </a:lnTo>
                  <a:lnTo>
                    <a:pt x="95250" y="152400"/>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857743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a:extLst>
              <a:ext uri="{FF2B5EF4-FFF2-40B4-BE49-F238E27FC236}">
                <a16:creationId xmlns:a16="http://schemas.microsoft.com/office/drawing/2014/main" id="{7A724A8B-A170-0799-3371-D2ED48321328}"/>
              </a:ext>
            </a:extLst>
          </p:cNvPr>
          <p:cNvSpPr>
            <a:spLocks/>
          </p:cNvSpPr>
          <p:nvPr/>
        </p:nvSpPr>
        <p:spPr bwMode="auto">
          <a:xfrm>
            <a:off x="1235074" y="1404341"/>
            <a:ext cx="3008106" cy="1809750"/>
          </a:xfrm>
          <a:prstGeom prst="rect">
            <a:avLst/>
          </a:prstGeom>
          <a:solidFill>
            <a:schemeClr val="bg1"/>
          </a:solidFill>
          <a:ln w="25400" cap="flat">
            <a:solidFill>
              <a:srgbClr val="154FD6"/>
            </a:solid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Rectangle 16">
            <a:extLst>
              <a:ext uri="{FF2B5EF4-FFF2-40B4-BE49-F238E27FC236}">
                <a16:creationId xmlns:a16="http://schemas.microsoft.com/office/drawing/2014/main" id="{8687AEBE-5051-FCAA-8242-FF6340B48E2A}"/>
              </a:ext>
            </a:extLst>
          </p:cNvPr>
          <p:cNvSpPr>
            <a:spLocks/>
          </p:cNvSpPr>
          <p:nvPr/>
        </p:nvSpPr>
        <p:spPr bwMode="auto">
          <a:xfrm>
            <a:off x="4591946" y="1404341"/>
            <a:ext cx="3008106" cy="1809750"/>
          </a:xfrm>
          <a:prstGeom prst="rect">
            <a:avLst/>
          </a:prstGeom>
          <a:blipFill>
            <a:blip r:embed="rId3"/>
            <a:stretch>
              <a:fillRect/>
            </a:stretch>
          </a:blipFill>
          <a:ln w="25400" cap="flat">
            <a:no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5" name="Rectangle 21">
            <a:extLst>
              <a:ext uri="{FF2B5EF4-FFF2-40B4-BE49-F238E27FC236}">
                <a16:creationId xmlns:a16="http://schemas.microsoft.com/office/drawing/2014/main" id="{73AA014F-3573-7218-B126-DDC6B6558A79}"/>
              </a:ext>
            </a:extLst>
          </p:cNvPr>
          <p:cNvSpPr>
            <a:spLocks/>
          </p:cNvSpPr>
          <p:nvPr/>
        </p:nvSpPr>
        <p:spPr bwMode="auto">
          <a:xfrm>
            <a:off x="7948819" y="1404341"/>
            <a:ext cx="3008106" cy="1809750"/>
          </a:xfrm>
          <a:prstGeom prst="rect">
            <a:avLst/>
          </a:prstGeom>
          <a:solidFill>
            <a:schemeClr val="bg1"/>
          </a:solidFill>
          <a:ln w="25400" cap="flat">
            <a:solidFill>
              <a:srgbClr val="154FD6"/>
            </a:solid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4" name="Rectangle 11">
            <a:extLst>
              <a:ext uri="{FF2B5EF4-FFF2-40B4-BE49-F238E27FC236}">
                <a16:creationId xmlns:a16="http://schemas.microsoft.com/office/drawing/2014/main" id="{868F70A9-96A3-4D48-1E8E-F36F752D13C0}"/>
              </a:ext>
            </a:extLst>
          </p:cNvPr>
          <p:cNvSpPr>
            <a:spLocks/>
          </p:cNvSpPr>
          <p:nvPr/>
        </p:nvSpPr>
        <p:spPr bwMode="auto">
          <a:xfrm>
            <a:off x="1235074" y="3411678"/>
            <a:ext cx="3008106" cy="1809750"/>
          </a:xfrm>
          <a:prstGeom prst="rect">
            <a:avLst/>
          </a:prstGeom>
          <a:blipFill>
            <a:blip r:embed="rId4"/>
            <a:stretch>
              <a:fillRect/>
            </a:stretch>
          </a:blipFill>
          <a:ln w="25400" cap="flat">
            <a:no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8" name="Rectangle 16">
            <a:extLst>
              <a:ext uri="{FF2B5EF4-FFF2-40B4-BE49-F238E27FC236}">
                <a16:creationId xmlns:a16="http://schemas.microsoft.com/office/drawing/2014/main" id="{7B64A60E-1CA6-46C5-DD7B-810C602ADBE1}"/>
              </a:ext>
            </a:extLst>
          </p:cNvPr>
          <p:cNvSpPr>
            <a:spLocks/>
          </p:cNvSpPr>
          <p:nvPr/>
        </p:nvSpPr>
        <p:spPr bwMode="auto">
          <a:xfrm>
            <a:off x="4591946" y="3411678"/>
            <a:ext cx="3008106" cy="1809750"/>
          </a:xfrm>
          <a:prstGeom prst="rect">
            <a:avLst/>
          </a:prstGeom>
          <a:solidFill>
            <a:schemeClr val="bg1"/>
          </a:solidFill>
          <a:ln w="25400" cap="flat">
            <a:solidFill>
              <a:srgbClr val="154FD6"/>
            </a:solid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2" name="Rectangle 21">
            <a:extLst>
              <a:ext uri="{FF2B5EF4-FFF2-40B4-BE49-F238E27FC236}">
                <a16:creationId xmlns:a16="http://schemas.microsoft.com/office/drawing/2014/main" id="{C18AA4A8-4E7B-19B6-5C56-B87DABBADEB3}"/>
              </a:ext>
            </a:extLst>
          </p:cNvPr>
          <p:cNvSpPr>
            <a:spLocks/>
          </p:cNvSpPr>
          <p:nvPr/>
        </p:nvSpPr>
        <p:spPr bwMode="auto">
          <a:xfrm>
            <a:off x="7948819" y="3411678"/>
            <a:ext cx="3008106" cy="1809750"/>
          </a:xfrm>
          <a:prstGeom prst="rect">
            <a:avLst/>
          </a:prstGeom>
          <a:blipFill>
            <a:blip r:embed="rId5"/>
            <a:stretch>
              <a:fillRect/>
            </a:stretch>
          </a:blipFill>
          <a:ln w="25400" cap="flat">
            <a:noFill/>
            <a:prstDash val="solid"/>
            <a:miter lim="800000"/>
            <a:headEnd type="none" w="med" len="med"/>
            <a:tailEnd type="none" w="med" len="med"/>
          </a:ln>
        </p:spPr>
        <p:txBody>
          <a:bodyPr lIns="0" tIns="0" rIns="0" bIns="0"/>
          <a:lstStyle/>
          <a:p>
            <a:endParaRPr lang="es-ES" sz="3937">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45" name="组合 44">
            <a:extLst>
              <a:ext uri="{FF2B5EF4-FFF2-40B4-BE49-F238E27FC236}">
                <a16:creationId xmlns:a16="http://schemas.microsoft.com/office/drawing/2014/main" id="{E92F8330-B69B-8383-CF21-068137C1DD9D}"/>
              </a:ext>
            </a:extLst>
          </p:cNvPr>
          <p:cNvGrpSpPr/>
          <p:nvPr/>
        </p:nvGrpSpPr>
        <p:grpSpPr>
          <a:xfrm>
            <a:off x="1390043" y="1732231"/>
            <a:ext cx="2698167" cy="1153970"/>
            <a:chOff x="3928843" y="2995773"/>
            <a:chExt cx="2698167" cy="1153970"/>
          </a:xfrm>
        </p:grpSpPr>
        <p:sp>
          <p:nvSpPr>
            <p:cNvPr id="43" name="文本框 42">
              <a:extLst>
                <a:ext uri="{FF2B5EF4-FFF2-40B4-BE49-F238E27FC236}">
                  <a16:creationId xmlns:a16="http://schemas.microsoft.com/office/drawing/2014/main" id="{3FC028FC-EFB7-9658-5452-9981FFB9F61B}"/>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4" name="文本框 43">
              <a:extLst>
                <a:ext uri="{FF2B5EF4-FFF2-40B4-BE49-F238E27FC236}">
                  <a16:creationId xmlns:a16="http://schemas.microsoft.com/office/drawing/2014/main" id="{857CF20E-B113-E82D-4F88-47D12744D803}"/>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47" name="组合 46">
            <a:extLst>
              <a:ext uri="{FF2B5EF4-FFF2-40B4-BE49-F238E27FC236}">
                <a16:creationId xmlns:a16="http://schemas.microsoft.com/office/drawing/2014/main" id="{8C1A9B19-E19C-BFF1-5C8C-CF66C656CE4C}"/>
              </a:ext>
            </a:extLst>
          </p:cNvPr>
          <p:cNvGrpSpPr/>
          <p:nvPr/>
        </p:nvGrpSpPr>
        <p:grpSpPr>
          <a:xfrm>
            <a:off x="8103788" y="1732231"/>
            <a:ext cx="2698167" cy="1153970"/>
            <a:chOff x="3928843" y="2995773"/>
            <a:chExt cx="2698167" cy="1153970"/>
          </a:xfrm>
        </p:grpSpPr>
        <p:sp>
          <p:nvSpPr>
            <p:cNvPr id="48" name="文本框 47">
              <a:extLst>
                <a:ext uri="{FF2B5EF4-FFF2-40B4-BE49-F238E27FC236}">
                  <a16:creationId xmlns:a16="http://schemas.microsoft.com/office/drawing/2014/main" id="{E2FFF4C8-4FE5-4619-A15E-EA5E72A36798}"/>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49" name="文本框 48">
              <a:extLst>
                <a:ext uri="{FF2B5EF4-FFF2-40B4-BE49-F238E27FC236}">
                  <a16:creationId xmlns:a16="http://schemas.microsoft.com/office/drawing/2014/main" id="{4E8F7145-21BE-A511-D2A9-3155658C9172}"/>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50" name="组合 49">
            <a:extLst>
              <a:ext uri="{FF2B5EF4-FFF2-40B4-BE49-F238E27FC236}">
                <a16:creationId xmlns:a16="http://schemas.microsoft.com/office/drawing/2014/main" id="{4E2D6EF7-C81C-4B11-14EB-CC78F4AC0453}"/>
              </a:ext>
            </a:extLst>
          </p:cNvPr>
          <p:cNvGrpSpPr/>
          <p:nvPr/>
        </p:nvGrpSpPr>
        <p:grpSpPr>
          <a:xfrm>
            <a:off x="4804066" y="3739568"/>
            <a:ext cx="2698167" cy="1153970"/>
            <a:chOff x="3928843" y="2995773"/>
            <a:chExt cx="2698167" cy="1153970"/>
          </a:xfrm>
        </p:grpSpPr>
        <p:sp>
          <p:nvSpPr>
            <p:cNvPr id="51" name="文本框 50">
              <a:extLst>
                <a:ext uri="{FF2B5EF4-FFF2-40B4-BE49-F238E27FC236}">
                  <a16:creationId xmlns:a16="http://schemas.microsoft.com/office/drawing/2014/main" id="{AE283E4B-1758-744F-3739-7E136CBFAA4D}"/>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52" name="文本框 51">
              <a:extLst>
                <a:ext uri="{FF2B5EF4-FFF2-40B4-BE49-F238E27FC236}">
                  <a16:creationId xmlns:a16="http://schemas.microsoft.com/office/drawing/2014/main" id="{B12B1910-B7EC-E65F-B4D2-1EE00A9C03CA}"/>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1046259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342529E-DA3C-E8FD-613F-3FFD2C8DB6E8}"/>
              </a:ext>
            </a:extLst>
          </p:cNvPr>
          <p:cNvSpPr/>
          <p:nvPr/>
        </p:nvSpPr>
        <p:spPr>
          <a:xfrm>
            <a:off x="1235074" y="1440660"/>
            <a:ext cx="4871344" cy="3451123"/>
          </a:xfrm>
          <a:prstGeom prst="rect">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 name="文本框 2">
            <a:extLst>
              <a:ext uri="{FF2B5EF4-FFF2-40B4-BE49-F238E27FC236}">
                <a16:creationId xmlns:a16="http://schemas.microsoft.com/office/drawing/2014/main" id="{31A07619-A49B-BC45-3A61-B02A96B0DB67}"/>
              </a:ext>
            </a:extLst>
          </p:cNvPr>
          <p:cNvSpPr txBox="1"/>
          <p:nvPr/>
        </p:nvSpPr>
        <p:spPr>
          <a:xfrm>
            <a:off x="1805117" y="1866846"/>
            <a:ext cx="2864928" cy="461665"/>
          </a:xfrm>
          <a:prstGeom prst="rect">
            <a:avLst/>
          </a:prstGeom>
          <a:noFill/>
        </p:spPr>
        <p:txBody>
          <a:bodyPr wrap="square" rtlCol="0">
            <a:spAutoFit/>
          </a:bodyPr>
          <a:lstStyle/>
          <a:p>
            <a:pPr>
              <a:spcBef>
                <a:spcPts val="1125"/>
              </a:spcBef>
            </a:pPr>
            <a:r>
              <a:rPr lang="zh-CN" altLang="en-US" sz="2400" b="1"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endParaRPr lang="en-US" altLang="zh-CN" sz="2400" b="1"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cxnSp>
        <p:nvCxnSpPr>
          <p:cNvPr id="5" name="直接连接符 9">
            <a:extLst>
              <a:ext uri="{FF2B5EF4-FFF2-40B4-BE49-F238E27FC236}">
                <a16:creationId xmlns:a16="http://schemas.microsoft.com/office/drawing/2014/main" id="{2ED4F2F4-F41C-26D4-C75F-A58FDEB007AF}"/>
              </a:ext>
            </a:extLst>
          </p:cNvPr>
          <p:cNvCxnSpPr>
            <a:cxnSpLocks/>
          </p:cNvCxnSpPr>
          <p:nvPr/>
        </p:nvCxnSpPr>
        <p:spPr>
          <a:xfrm>
            <a:off x="1895536" y="2488137"/>
            <a:ext cx="184915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23FFCE9B-0E0D-9338-ECB3-A9C990A8B2C4}"/>
              </a:ext>
            </a:extLst>
          </p:cNvPr>
          <p:cNvSpPr txBox="1"/>
          <p:nvPr/>
        </p:nvSpPr>
        <p:spPr>
          <a:xfrm>
            <a:off x="1547192" y="2615825"/>
            <a:ext cx="4247107" cy="2318520"/>
          </a:xfrm>
          <a:prstGeom prst="rect">
            <a:avLst/>
          </a:prstGeom>
          <a:noFill/>
        </p:spPr>
        <p:txBody>
          <a:bodyPr wrap="square" rtlCol="0">
            <a:spAutoFit/>
          </a:bodyPr>
          <a:lstStyle/>
          <a:p>
            <a:pPr marL="285750" indent="-285750">
              <a:lnSpc>
                <a:spcPct val="150000"/>
              </a:lnSpc>
              <a:buFont typeface="Arial" charset="0"/>
              <a:buChar char="•"/>
            </a:pPr>
            <a:r>
              <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a:p>
            <a:pPr marL="285750" indent="-285750">
              <a:lnSpc>
                <a:spcPct val="150000"/>
              </a:lnSpc>
              <a:buFont typeface="Arial" charset="0"/>
              <a:buChar char="•"/>
            </a:pPr>
            <a:r>
              <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p>
          <a:p>
            <a:pPr marL="285750" indent="-285750">
              <a:lnSpc>
                <a:spcPct val="150000"/>
              </a:lnSpc>
              <a:buFont typeface="Arial" charset="0"/>
              <a:buChar char="•"/>
            </a:pPr>
            <a:r>
              <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a:p>
            <a:pPr marL="285750" indent="-285750">
              <a:lnSpc>
                <a:spcPct val="150000"/>
              </a:lnSpc>
              <a:buFont typeface="Arial" charset="0"/>
              <a:buChar char="•"/>
            </a:pPr>
            <a:endParaRPr lang="zh-CN" altLang="en-US" sz="14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10" name="图片 9" descr="51PPT模板网，幻灯片演示模板及素材免费下载！&#10;51PPT模板网 唯一访问网址：www.51pptmoban.com">
            <a:extLst>
              <a:ext uri="{FF2B5EF4-FFF2-40B4-BE49-F238E27FC236}">
                <a16:creationId xmlns:a16="http://schemas.microsoft.com/office/drawing/2014/main" id="{B38D18B4-A966-DCEE-FE65-2A63F423BA03}"/>
              </a:ext>
            </a:extLst>
          </p:cNvPr>
          <p:cNvPicPr>
            <a:picLocks noChangeAspect="1"/>
          </p:cNvPicPr>
          <p:nvPr/>
        </p:nvPicPr>
        <p:blipFill>
          <a:blip r:embed="rId3" cstate="print">
            <a:extLst>
              <a:ext uri="{28A0092B-C50C-407E-A947-70E740481C1C}">
                <a14:useLocalDpi xmlns:a14="http://schemas.microsoft.com/office/drawing/2010/main" val="0"/>
              </a:ext>
            </a:extLst>
          </a:blip>
          <a:srcRect l="10471" r="10471"/>
          <a:stretch/>
        </p:blipFill>
        <p:spPr>
          <a:xfrm>
            <a:off x="6106418" y="1440660"/>
            <a:ext cx="4850508" cy="3451123"/>
          </a:xfrm>
          <a:prstGeom prst="rect">
            <a:avLst/>
          </a:prstGeom>
        </p:spPr>
      </p:pic>
    </p:spTree>
    <p:extLst>
      <p:ext uri="{BB962C8B-B14F-4D97-AF65-F5344CB8AC3E}">
        <p14:creationId xmlns:p14="http://schemas.microsoft.com/office/powerpoint/2010/main" val="4089605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形状 32">
            <a:extLst>
              <a:ext uri="{FF2B5EF4-FFF2-40B4-BE49-F238E27FC236}">
                <a16:creationId xmlns:a16="http://schemas.microsoft.com/office/drawing/2014/main" id="{947F2CF1-37B0-935D-25A8-CA8033705C78}"/>
              </a:ext>
            </a:extLst>
          </p:cNvPr>
          <p:cNvSpPr/>
          <p:nvPr/>
        </p:nvSpPr>
        <p:spPr>
          <a:xfrm>
            <a:off x="6612434" y="1622511"/>
            <a:ext cx="5579566" cy="3625678"/>
          </a:xfrm>
          <a:custGeom>
            <a:avLst/>
            <a:gdLst>
              <a:gd name="connsiteX0" fmla="*/ 604292 w 5579566"/>
              <a:gd name="connsiteY0" fmla="*/ 0 h 3625678"/>
              <a:gd name="connsiteX1" fmla="*/ 5579566 w 5579566"/>
              <a:gd name="connsiteY1" fmla="*/ 0 h 3625678"/>
              <a:gd name="connsiteX2" fmla="*/ 5579566 w 5579566"/>
              <a:gd name="connsiteY2" fmla="*/ 3625678 h 3625678"/>
              <a:gd name="connsiteX3" fmla="*/ 604292 w 5579566"/>
              <a:gd name="connsiteY3" fmla="*/ 3625678 h 3625678"/>
              <a:gd name="connsiteX4" fmla="*/ 0 w 5579566"/>
              <a:gd name="connsiteY4" fmla="*/ 3021386 h 3625678"/>
              <a:gd name="connsiteX5" fmla="*/ 0 w 5579566"/>
              <a:gd name="connsiteY5" fmla="*/ 604292 h 3625678"/>
              <a:gd name="connsiteX6" fmla="*/ 604292 w 5579566"/>
              <a:gd name="connsiteY6" fmla="*/ 0 h 362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79566" h="3625678">
                <a:moveTo>
                  <a:pt x="604292" y="0"/>
                </a:moveTo>
                <a:lnTo>
                  <a:pt x="5579566" y="0"/>
                </a:lnTo>
                <a:lnTo>
                  <a:pt x="5579566" y="3625678"/>
                </a:lnTo>
                <a:lnTo>
                  <a:pt x="604292" y="3625678"/>
                </a:lnTo>
                <a:cubicBezTo>
                  <a:pt x="270551" y="3625678"/>
                  <a:pt x="0" y="3355127"/>
                  <a:pt x="0" y="3021386"/>
                </a:cubicBezTo>
                <a:lnTo>
                  <a:pt x="0" y="604292"/>
                </a:lnTo>
                <a:cubicBezTo>
                  <a:pt x="0" y="270551"/>
                  <a:pt x="270551" y="0"/>
                  <a:pt x="604292"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71">
            <a:extLst>
              <a:ext uri="{FF2B5EF4-FFF2-40B4-BE49-F238E27FC236}">
                <a16:creationId xmlns:a16="http://schemas.microsoft.com/office/drawing/2014/main" id="{1257603E-6FD6-D721-0CED-CD408EE403C4}"/>
              </a:ext>
            </a:extLst>
          </p:cNvPr>
          <p:cNvSpPr>
            <a:spLocks noEditPoints="1"/>
          </p:cNvSpPr>
          <p:nvPr/>
        </p:nvSpPr>
        <p:spPr bwMode="auto">
          <a:xfrm>
            <a:off x="5822723" y="2762250"/>
            <a:ext cx="1330325" cy="1333500"/>
          </a:xfrm>
          <a:custGeom>
            <a:avLst/>
            <a:gdLst>
              <a:gd name="T0" fmla="*/ 0 w 419"/>
              <a:gd name="T1" fmla="*/ 186 h 420"/>
              <a:gd name="T2" fmla="*/ 13 w 419"/>
              <a:gd name="T3" fmla="*/ 186 h 420"/>
              <a:gd name="T4" fmla="*/ 64 w 419"/>
              <a:gd name="T5" fmla="*/ 75 h 420"/>
              <a:gd name="T6" fmla="*/ 55 w 419"/>
              <a:gd name="T7" fmla="*/ 67 h 420"/>
              <a:gd name="T8" fmla="*/ 0 w 419"/>
              <a:gd name="T9" fmla="*/ 186 h 420"/>
              <a:gd name="T10" fmla="*/ 0 w 419"/>
              <a:gd name="T11" fmla="*/ 234 h 420"/>
              <a:gd name="T12" fmla="*/ 55 w 419"/>
              <a:gd name="T13" fmla="*/ 352 h 420"/>
              <a:gd name="T14" fmla="*/ 64 w 419"/>
              <a:gd name="T15" fmla="*/ 344 h 420"/>
              <a:gd name="T16" fmla="*/ 13 w 419"/>
              <a:gd name="T17" fmla="*/ 234 h 420"/>
              <a:gd name="T18" fmla="*/ 0 w 419"/>
              <a:gd name="T19" fmla="*/ 234 h 420"/>
              <a:gd name="T20" fmla="*/ 209 w 419"/>
              <a:gd name="T21" fmla="*/ 0 h 420"/>
              <a:gd name="T22" fmla="*/ 92 w 419"/>
              <a:gd name="T23" fmla="*/ 36 h 420"/>
              <a:gd name="T24" fmla="*/ 100 w 419"/>
              <a:gd name="T25" fmla="*/ 44 h 420"/>
              <a:gd name="T26" fmla="*/ 209 w 419"/>
              <a:gd name="T27" fmla="*/ 12 h 420"/>
              <a:gd name="T28" fmla="*/ 407 w 419"/>
              <a:gd name="T29" fmla="*/ 210 h 420"/>
              <a:gd name="T30" fmla="*/ 209 w 419"/>
              <a:gd name="T31" fmla="*/ 408 h 420"/>
              <a:gd name="T32" fmla="*/ 100 w 419"/>
              <a:gd name="T33" fmla="*/ 375 h 420"/>
              <a:gd name="T34" fmla="*/ 92 w 419"/>
              <a:gd name="T35" fmla="*/ 384 h 420"/>
              <a:gd name="T36" fmla="*/ 209 w 419"/>
              <a:gd name="T37" fmla="*/ 420 h 420"/>
              <a:gd name="T38" fmla="*/ 419 w 419"/>
              <a:gd name="T39" fmla="*/ 210 h 420"/>
              <a:gd name="T40" fmla="*/ 209 w 419"/>
              <a:gd name="T41"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9" h="420">
                <a:moveTo>
                  <a:pt x="0" y="186"/>
                </a:moveTo>
                <a:cubicBezTo>
                  <a:pt x="13" y="186"/>
                  <a:pt x="13" y="186"/>
                  <a:pt x="13" y="186"/>
                </a:cubicBezTo>
                <a:cubicBezTo>
                  <a:pt x="18" y="143"/>
                  <a:pt x="36" y="105"/>
                  <a:pt x="64" y="75"/>
                </a:cubicBezTo>
                <a:cubicBezTo>
                  <a:pt x="55" y="67"/>
                  <a:pt x="55" y="67"/>
                  <a:pt x="55" y="67"/>
                </a:cubicBezTo>
                <a:cubicBezTo>
                  <a:pt x="26" y="99"/>
                  <a:pt x="6" y="140"/>
                  <a:pt x="0" y="186"/>
                </a:cubicBezTo>
                <a:close/>
                <a:moveTo>
                  <a:pt x="0" y="234"/>
                </a:moveTo>
                <a:cubicBezTo>
                  <a:pt x="6" y="279"/>
                  <a:pt x="25" y="320"/>
                  <a:pt x="55" y="352"/>
                </a:cubicBezTo>
                <a:cubicBezTo>
                  <a:pt x="64" y="344"/>
                  <a:pt x="64" y="344"/>
                  <a:pt x="64" y="344"/>
                </a:cubicBezTo>
                <a:cubicBezTo>
                  <a:pt x="36" y="314"/>
                  <a:pt x="18" y="276"/>
                  <a:pt x="13" y="234"/>
                </a:cubicBezTo>
                <a:lnTo>
                  <a:pt x="0" y="234"/>
                </a:lnTo>
                <a:close/>
                <a:moveTo>
                  <a:pt x="209" y="0"/>
                </a:moveTo>
                <a:cubicBezTo>
                  <a:pt x="166" y="0"/>
                  <a:pt x="125" y="13"/>
                  <a:pt x="92" y="36"/>
                </a:cubicBezTo>
                <a:cubicBezTo>
                  <a:pt x="100" y="44"/>
                  <a:pt x="100" y="44"/>
                  <a:pt x="100" y="44"/>
                </a:cubicBezTo>
                <a:cubicBezTo>
                  <a:pt x="132" y="24"/>
                  <a:pt x="169" y="12"/>
                  <a:pt x="209" y="12"/>
                </a:cubicBezTo>
                <a:cubicBezTo>
                  <a:pt x="318" y="12"/>
                  <a:pt x="407" y="101"/>
                  <a:pt x="407" y="210"/>
                </a:cubicBezTo>
                <a:cubicBezTo>
                  <a:pt x="407" y="319"/>
                  <a:pt x="318" y="408"/>
                  <a:pt x="209" y="408"/>
                </a:cubicBezTo>
                <a:cubicBezTo>
                  <a:pt x="169" y="408"/>
                  <a:pt x="132" y="396"/>
                  <a:pt x="100" y="375"/>
                </a:cubicBezTo>
                <a:cubicBezTo>
                  <a:pt x="92" y="384"/>
                  <a:pt x="92" y="384"/>
                  <a:pt x="92" y="384"/>
                </a:cubicBezTo>
                <a:cubicBezTo>
                  <a:pt x="125" y="407"/>
                  <a:pt x="166" y="420"/>
                  <a:pt x="209" y="420"/>
                </a:cubicBezTo>
                <a:cubicBezTo>
                  <a:pt x="325" y="420"/>
                  <a:pt x="419" y="326"/>
                  <a:pt x="419" y="210"/>
                </a:cubicBezTo>
                <a:cubicBezTo>
                  <a:pt x="419" y="94"/>
                  <a:pt x="325" y="0"/>
                  <a:pt x="209" y="0"/>
                </a:cubicBezTo>
                <a:close/>
              </a:path>
            </a:pathLst>
          </a:custGeom>
          <a:solidFill>
            <a:srgbClr val="154FD6"/>
          </a:solidFill>
          <a:ln>
            <a:noFill/>
          </a:ln>
        </p:spPr>
        <p:txBody>
          <a:bodyPr vert="horz" wrap="square" lIns="91440" tIns="45720" rIns="91440" bIns="45720" numCol="1" anchor="t" anchorCtr="0" compatLnSpc="1"/>
          <a:lstStyle/>
          <a:p>
            <a:endParaRPr lang="ko-KR" altLang="en-US">
              <a:solidFill>
                <a:schemeClr val="tx1">
                  <a:lumMod val="65000"/>
                  <a:lumOff val="35000"/>
                </a:schemeClr>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3" name="Freeform 77">
            <a:extLst>
              <a:ext uri="{FF2B5EF4-FFF2-40B4-BE49-F238E27FC236}">
                <a16:creationId xmlns:a16="http://schemas.microsoft.com/office/drawing/2014/main" id="{B318EC34-A40A-1F1A-84EE-888E4DB60674}"/>
              </a:ext>
            </a:extLst>
          </p:cNvPr>
          <p:cNvSpPr/>
          <p:nvPr/>
        </p:nvSpPr>
        <p:spPr bwMode="auto">
          <a:xfrm>
            <a:off x="5043260" y="3321050"/>
            <a:ext cx="941388" cy="215900"/>
          </a:xfrm>
          <a:custGeom>
            <a:avLst/>
            <a:gdLst>
              <a:gd name="T0" fmla="*/ 297 w 297"/>
              <a:gd name="T1" fmla="*/ 34 h 68"/>
              <a:gd name="T2" fmla="*/ 285 w 297"/>
              <a:gd name="T3" fmla="*/ 46 h 68"/>
              <a:gd name="T4" fmla="*/ 45 w 297"/>
              <a:gd name="T5" fmla="*/ 46 h 68"/>
              <a:gd name="T6" fmla="*/ 45 w 297"/>
              <a:gd name="T7" fmla="*/ 68 h 68"/>
              <a:gd name="T8" fmla="*/ 0 w 297"/>
              <a:gd name="T9" fmla="*/ 34 h 68"/>
              <a:gd name="T10" fmla="*/ 45 w 297"/>
              <a:gd name="T11" fmla="*/ 0 h 68"/>
              <a:gd name="T12" fmla="*/ 45 w 297"/>
              <a:gd name="T13" fmla="*/ 22 h 68"/>
              <a:gd name="T14" fmla="*/ 285 w 297"/>
              <a:gd name="T15" fmla="*/ 22 h 68"/>
              <a:gd name="T16" fmla="*/ 297 w 297"/>
              <a:gd name="T17"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68">
                <a:moveTo>
                  <a:pt x="297" y="34"/>
                </a:moveTo>
                <a:cubicBezTo>
                  <a:pt x="297" y="40"/>
                  <a:pt x="292" y="46"/>
                  <a:pt x="285" y="46"/>
                </a:cubicBezTo>
                <a:cubicBezTo>
                  <a:pt x="45" y="46"/>
                  <a:pt x="45" y="46"/>
                  <a:pt x="45" y="46"/>
                </a:cubicBezTo>
                <a:cubicBezTo>
                  <a:pt x="45" y="68"/>
                  <a:pt x="45" y="68"/>
                  <a:pt x="45" y="68"/>
                </a:cubicBezTo>
                <a:cubicBezTo>
                  <a:pt x="0" y="34"/>
                  <a:pt x="0" y="34"/>
                  <a:pt x="0" y="34"/>
                </a:cubicBezTo>
                <a:cubicBezTo>
                  <a:pt x="45" y="0"/>
                  <a:pt x="45" y="0"/>
                  <a:pt x="45" y="0"/>
                </a:cubicBezTo>
                <a:cubicBezTo>
                  <a:pt x="45" y="22"/>
                  <a:pt x="45" y="22"/>
                  <a:pt x="45" y="22"/>
                </a:cubicBezTo>
                <a:cubicBezTo>
                  <a:pt x="285" y="22"/>
                  <a:pt x="285" y="22"/>
                  <a:pt x="285" y="22"/>
                </a:cubicBezTo>
                <a:cubicBezTo>
                  <a:pt x="292" y="22"/>
                  <a:pt x="297" y="27"/>
                  <a:pt x="297" y="34"/>
                </a:cubicBezTo>
                <a:close/>
              </a:path>
            </a:pathLst>
          </a:custGeom>
          <a:solidFill>
            <a:srgbClr val="154FD6"/>
          </a:solidFill>
          <a:ln>
            <a:noFill/>
          </a:ln>
        </p:spPr>
        <p:txBody>
          <a:bodyPr vert="horz" wrap="square" lIns="91440" tIns="45720" rIns="91440" bIns="45720" numCol="1" anchor="t" anchorCtr="0" compatLnSpc="1"/>
          <a:lstStyle/>
          <a:p>
            <a:endParaRPr lang="ko-KR" altLang="en-US">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5" name="Freeform 78">
            <a:extLst>
              <a:ext uri="{FF2B5EF4-FFF2-40B4-BE49-F238E27FC236}">
                <a16:creationId xmlns:a16="http://schemas.microsoft.com/office/drawing/2014/main" id="{7E83777C-17A9-1D1A-D2FD-CF72FAF94E26}"/>
              </a:ext>
            </a:extLst>
          </p:cNvPr>
          <p:cNvSpPr/>
          <p:nvPr/>
        </p:nvSpPr>
        <p:spPr bwMode="auto">
          <a:xfrm>
            <a:off x="5740173" y="3819525"/>
            <a:ext cx="428625" cy="425450"/>
          </a:xfrm>
          <a:custGeom>
            <a:avLst/>
            <a:gdLst>
              <a:gd name="T0" fmla="*/ 130 w 135"/>
              <a:gd name="T1" fmla="*/ 22 h 134"/>
              <a:gd name="T2" fmla="*/ 41 w 135"/>
              <a:gd name="T3" fmla="*/ 111 h 134"/>
              <a:gd name="T4" fmla="*/ 56 w 135"/>
              <a:gd name="T5" fmla="*/ 126 h 134"/>
              <a:gd name="T6" fmla="*/ 0 w 135"/>
              <a:gd name="T7" fmla="*/ 134 h 134"/>
              <a:gd name="T8" fmla="*/ 8 w 135"/>
              <a:gd name="T9" fmla="*/ 78 h 134"/>
              <a:gd name="T10" fmla="*/ 24 w 135"/>
              <a:gd name="T11" fmla="*/ 94 h 134"/>
              <a:gd name="T12" fmla="*/ 24 w 135"/>
              <a:gd name="T13" fmla="*/ 94 h 134"/>
              <a:gd name="T14" fmla="*/ 113 w 135"/>
              <a:gd name="T15" fmla="*/ 5 h 134"/>
              <a:gd name="T16" fmla="*/ 130 w 135"/>
              <a:gd name="T17" fmla="*/ 5 h 134"/>
              <a:gd name="T18" fmla="*/ 130 w 135"/>
              <a:gd name="T19" fmla="*/ 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4">
                <a:moveTo>
                  <a:pt x="130" y="22"/>
                </a:moveTo>
                <a:cubicBezTo>
                  <a:pt x="41" y="111"/>
                  <a:pt x="41" y="111"/>
                  <a:pt x="41" y="111"/>
                </a:cubicBezTo>
                <a:cubicBezTo>
                  <a:pt x="56" y="126"/>
                  <a:pt x="56" y="126"/>
                  <a:pt x="56" y="126"/>
                </a:cubicBezTo>
                <a:cubicBezTo>
                  <a:pt x="0" y="134"/>
                  <a:pt x="0" y="134"/>
                  <a:pt x="0" y="134"/>
                </a:cubicBezTo>
                <a:cubicBezTo>
                  <a:pt x="8" y="78"/>
                  <a:pt x="8" y="78"/>
                  <a:pt x="8" y="78"/>
                </a:cubicBezTo>
                <a:cubicBezTo>
                  <a:pt x="24" y="94"/>
                  <a:pt x="24" y="94"/>
                  <a:pt x="24" y="94"/>
                </a:cubicBezTo>
                <a:cubicBezTo>
                  <a:pt x="24" y="94"/>
                  <a:pt x="24" y="94"/>
                  <a:pt x="24" y="94"/>
                </a:cubicBezTo>
                <a:cubicBezTo>
                  <a:pt x="113" y="5"/>
                  <a:pt x="113" y="5"/>
                  <a:pt x="113" y="5"/>
                </a:cubicBezTo>
                <a:cubicBezTo>
                  <a:pt x="118" y="0"/>
                  <a:pt x="125" y="0"/>
                  <a:pt x="130" y="5"/>
                </a:cubicBezTo>
                <a:cubicBezTo>
                  <a:pt x="135" y="9"/>
                  <a:pt x="135" y="17"/>
                  <a:pt x="130" y="22"/>
                </a:cubicBezTo>
                <a:close/>
              </a:path>
            </a:pathLst>
          </a:custGeom>
          <a:solidFill>
            <a:srgbClr val="154FD6"/>
          </a:solidFill>
          <a:ln>
            <a:noFill/>
          </a:ln>
        </p:spPr>
        <p:txBody>
          <a:bodyPr vert="horz" wrap="square" lIns="91440" tIns="45720" rIns="91440" bIns="45720" numCol="1" anchor="t" anchorCtr="0" compatLnSpc="1"/>
          <a:lstStyle/>
          <a:p>
            <a:endParaRPr lang="ko-KR" altLang="en-US">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9" name="Freeform 79">
            <a:extLst>
              <a:ext uri="{FF2B5EF4-FFF2-40B4-BE49-F238E27FC236}">
                <a16:creationId xmlns:a16="http://schemas.microsoft.com/office/drawing/2014/main" id="{2AEE4178-E8DD-7A47-739E-0C0D3B0C6E83}"/>
              </a:ext>
            </a:extLst>
          </p:cNvPr>
          <p:cNvSpPr/>
          <p:nvPr/>
        </p:nvSpPr>
        <p:spPr bwMode="auto">
          <a:xfrm>
            <a:off x="5740173" y="2609850"/>
            <a:ext cx="428625" cy="422275"/>
          </a:xfrm>
          <a:custGeom>
            <a:avLst/>
            <a:gdLst>
              <a:gd name="T0" fmla="*/ 130 w 135"/>
              <a:gd name="T1" fmla="*/ 130 h 133"/>
              <a:gd name="T2" fmla="*/ 122 w 135"/>
              <a:gd name="T3" fmla="*/ 133 h 133"/>
              <a:gd name="T4" fmla="*/ 113 w 135"/>
              <a:gd name="T5" fmla="*/ 130 h 133"/>
              <a:gd name="T6" fmla="*/ 24 w 135"/>
              <a:gd name="T7" fmla="*/ 41 h 133"/>
              <a:gd name="T8" fmla="*/ 8 w 135"/>
              <a:gd name="T9" fmla="*/ 56 h 133"/>
              <a:gd name="T10" fmla="*/ 0 w 135"/>
              <a:gd name="T11" fmla="*/ 0 h 133"/>
              <a:gd name="T12" fmla="*/ 56 w 135"/>
              <a:gd name="T13" fmla="*/ 8 h 133"/>
              <a:gd name="T14" fmla="*/ 41 w 135"/>
              <a:gd name="T15" fmla="*/ 24 h 133"/>
              <a:gd name="T16" fmla="*/ 130 w 135"/>
              <a:gd name="T17" fmla="*/ 113 h 133"/>
              <a:gd name="T18" fmla="*/ 130 w 135"/>
              <a:gd name="T19" fmla="*/ 1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3">
                <a:moveTo>
                  <a:pt x="130" y="130"/>
                </a:moveTo>
                <a:cubicBezTo>
                  <a:pt x="128" y="132"/>
                  <a:pt x="125" y="133"/>
                  <a:pt x="122" y="133"/>
                </a:cubicBezTo>
                <a:cubicBezTo>
                  <a:pt x="118" y="133"/>
                  <a:pt x="115" y="132"/>
                  <a:pt x="113" y="130"/>
                </a:cubicBezTo>
                <a:cubicBezTo>
                  <a:pt x="24" y="41"/>
                  <a:pt x="24" y="41"/>
                  <a:pt x="24" y="41"/>
                </a:cubicBezTo>
                <a:cubicBezTo>
                  <a:pt x="8" y="56"/>
                  <a:pt x="8" y="56"/>
                  <a:pt x="8" y="56"/>
                </a:cubicBezTo>
                <a:cubicBezTo>
                  <a:pt x="0" y="0"/>
                  <a:pt x="0" y="0"/>
                  <a:pt x="0" y="0"/>
                </a:cubicBezTo>
                <a:cubicBezTo>
                  <a:pt x="56" y="8"/>
                  <a:pt x="56" y="8"/>
                  <a:pt x="56" y="8"/>
                </a:cubicBezTo>
                <a:cubicBezTo>
                  <a:pt x="41" y="24"/>
                  <a:pt x="41" y="24"/>
                  <a:pt x="41" y="24"/>
                </a:cubicBezTo>
                <a:cubicBezTo>
                  <a:pt x="130" y="113"/>
                  <a:pt x="130" y="113"/>
                  <a:pt x="130" y="113"/>
                </a:cubicBezTo>
                <a:cubicBezTo>
                  <a:pt x="135" y="118"/>
                  <a:pt x="135" y="125"/>
                  <a:pt x="130" y="130"/>
                </a:cubicBezTo>
                <a:close/>
              </a:path>
            </a:pathLst>
          </a:custGeom>
          <a:solidFill>
            <a:srgbClr val="154FD6"/>
          </a:solidFill>
          <a:ln>
            <a:noFill/>
          </a:ln>
        </p:spPr>
        <p:txBody>
          <a:bodyPr vert="horz" wrap="square" lIns="91440" tIns="45720" rIns="91440" bIns="45720" numCol="1" anchor="t" anchorCtr="0" compatLnSpc="1"/>
          <a:lstStyle/>
          <a:p>
            <a:endParaRPr lang="ko-KR" altLang="en-US">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10" name="Freeform 80">
            <a:extLst>
              <a:ext uri="{FF2B5EF4-FFF2-40B4-BE49-F238E27FC236}">
                <a16:creationId xmlns:a16="http://schemas.microsoft.com/office/drawing/2014/main" id="{CD3F18DE-341E-640B-3B42-C062D500FC18}"/>
              </a:ext>
            </a:extLst>
          </p:cNvPr>
          <p:cNvSpPr>
            <a:spLocks noEditPoints="1"/>
          </p:cNvSpPr>
          <p:nvPr/>
        </p:nvSpPr>
        <p:spPr bwMode="auto">
          <a:xfrm>
            <a:off x="6257698" y="3178175"/>
            <a:ext cx="460375" cy="514350"/>
          </a:xfrm>
          <a:custGeom>
            <a:avLst/>
            <a:gdLst>
              <a:gd name="T0" fmla="*/ 139 w 145"/>
              <a:gd name="T1" fmla="*/ 5 h 162"/>
              <a:gd name="T2" fmla="*/ 123 w 145"/>
              <a:gd name="T3" fmla="*/ 5 h 162"/>
              <a:gd name="T4" fmla="*/ 118 w 145"/>
              <a:gd name="T5" fmla="*/ 0 h 162"/>
              <a:gd name="T6" fmla="*/ 31 w 145"/>
              <a:gd name="T7" fmla="*/ 0 h 162"/>
              <a:gd name="T8" fmla="*/ 27 w 145"/>
              <a:gd name="T9" fmla="*/ 5 h 162"/>
              <a:gd name="T10" fmla="*/ 5 w 145"/>
              <a:gd name="T11" fmla="*/ 5 h 162"/>
              <a:gd name="T12" fmla="*/ 0 w 145"/>
              <a:gd name="T13" fmla="*/ 11 h 162"/>
              <a:gd name="T14" fmla="*/ 0 w 145"/>
              <a:gd name="T15" fmla="*/ 31 h 162"/>
              <a:gd name="T16" fmla="*/ 64 w 145"/>
              <a:gd name="T17" fmla="*/ 91 h 162"/>
              <a:gd name="T18" fmla="*/ 64 w 145"/>
              <a:gd name="T19" fmla="*/ 124 h 162"/>
              <a:gd name="T20" fmla="*/ 39 w 145"/>
              <a:gd name="T21" fmla="*/ 131 h 162"/>
              <a:gd name="T22" fmla="*/ 36 w 145"/>
              <a:gd name="T23" fmla="*/ 135 h 162"/>
              <a:gd name="T24" fmla="*/ 36 w 145"/>
              <a:gd name="T25" fmla="*/ 139 h 162"/>
              <a:gd name="T26" fmla="*/ 31 w 145"/>
              <a:gd name="T27" fmla="*/ 143 h 162"/>
              <a:gd name="T28" fmla="*/ 27 w 145"/>
              <a:gd name="T29" fmla="*/ 148 h 162"/>
              <a:gd name="T30" fmla="*/ 27 w 145"/>
              <a:gd name="T31" fmla="*/ 157 h 162"/>
              <a:gd name="T32" fmla="*/ 31 w 145"/>
              <a:gd name="T33" fmla="*/ 162 h 162"/>
              <a:gd name="T34" fmla="*/ 113 w 145"/>
              <a:gd name="T35" fmla="*/ 162 h 162"/>
              <a:gd name="T36" fmla="*/ 118 w 145"/>
              <a:gd name="T37" fmla="*/ 157 h 162"/>
              <a:gd name="T38" fmla="*/ 118 w 145"/>
              <a:gd name="T39" fmla="*/ 148 h 162"/>
              <a:gd name="T40" fmla="*/ 113 w 145"/>
              <a:gd name="T41" fmla="*/ 143 h 162"/>
              <a:gd name="T42" fmla="*/ 108 w 145"/>
              <a:gd name="T43" fmla="*/ 139 h 162"/>
              <a:gd name="T44" fmla="*/ 108 w 145"/>
              <a:gd name="T45" fmla="*/ 135 h 162"/>
              <a:gd name="T46" fmla="*/ 106 w 145"/>
              <a:gd name="T47" fmla="*/ 131 h 162"/>
              <a:gd name="T48" fmla="*/ 80 w 145"/>
              <a:gd name="T49" fmla="*/ 124 h 162"/>
              <a:gd name="T50" fmla="*/ 80 w 145"/>
              <a:gd name="T51" fmla="*/ 91 h 162"/>
              <a:gd name="T52" fmla="*/ 145 w 145"/>
              <a:gd name="T53" fmla="*/ 31 h 162"/>
              <a:gd name="T54" fmla="*/ 145 w 145"/>
              <a:gd name="T55" fmla="*/ 11 h 162"/>
              <a:gd name="T56" fmla="*/ 139 w 145"/>
              <a:gd name="T57" fmla="*/ 5 h 162"/>
              <a:gd name="T58" fmla="*/ 9 w 145"/>
              <a:gd name="T59" fmla="*/ 28 h 162"/>
              <a:gd name="T60" fmla="*/ 9 w 145"/>
              <a:gd name="T61" fmla="*/ 21 h 162"/>
              <a:gd name="T62" fmla="*/ 15 w 145"/>
              <a:gd name="T63" fmla="*/ 16 h 162"/>
              <a:gd name="T64" fmla="*/ 27 w 145"/>
              <a:gd name="T65" fmla="*/ 16 h 162"/>
              <a:gd name="T66" fmla="*/ 36 w 145"/>
              <a:gd name="T67" fmla="*/ 60 h 162"/>
              <a:gd name="T68" fmla="*/ 9 w 145"/>
              <a:gd name="T69" fmla="*/ 28 h 162"/>
              <a:gd name="T70" fmla="*/ 135 w 145"/>
              <a:gd name="T71" fmla="*/ 28 h 162"/>
              <a:gd name="T72" fmla="*/ 108 w 145"/>
              <a:gd name="T73" fmla="*/ 60 h 162"/>
              <a:gd name="T74" fmla="*/ 117 w 145"/>
              <a:gd name="T75" fmla="*/ 16 h 162"/>
              <a:gd name="T76" fmla="*/ 129 w 145"/>
              <a:gd name="T77" fmla="*/ 16 h 162"/>
              <a:gd name="T78" fmla="*/ 135 w 145"/>
              <a:gd name="T79" fmla="*/ 21 h 162"/>
              <a:gd name="T80" fmla="*/ 135 w 145"/>
              <a:gd name="T81" fmla="*/ 2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62">
                <a:moveTo>
                  <a:pt x="139" y="5"/>
                </a:moveTo>
                <a:cubicBezTo>
                  <a:pt x="123" y="5"/>
                  <a:pt x="123" y="5"/>
                  <a:pt x="123" y="5"/>
                </a:cubicBezTo>
                <a:cubicBezTo>
                  <a:pt x="120" y="5"/>
                  <a:pt x="118" y="3"/>
                  <a:pt x="118" y="0"/>
                </a:cubicBezTo>
                <a:cubicBezTo>
                  <a:pt x="31" y="0"/>
                  <a:pt x="31" y="0"/>
                  <a:pt x="31" y="0"/>
                </a:cubicBezTo>
                <a:cubicBezTo>
                  <a:pt x="29" y="0"/>
                  <a:pt x="27" y="2"/>
                  <a:pt x="27" y="5"/>
                </a:cubicBezTo>
                <a:cubicBezTo>
                  <a:pt x="5" y="5"/>
                  <a:pt x="5" y="5"/>
                  <a:pt x="5" y="5"/>
                </a:cubicBezTo>
                <a:cubicBezTo>
                  <a:pt x="2" y="5"/>
                  <a:pt x="0" y="8"/>
                  <a:pt x="0" y="11"/>
                </a:cubicBezTo>
                <a:cubicBezTo>
                  <a:pt x="0" y="31"/>
                  <a:pt x="0" y="31"/>
                  <a:pt x="0" y="31"/>
                </a:cubicBezTo>
                <a:cubicBezTo>
                  <a:pt x="0" y="59"/>
                  <a:pt x="46" y="83"/>
                  <a:pt x="64" y="91"/>
                </a:cubicBezTo>
                <a:cubicBezTo>
                  <a:pt x="64" y="124"/>
                  <a:pt x="64" y="124"/>
                  <a:pt x="64" y="124"/>
                </a:cubicBezTo>
                <a:cubicBezTo>
                  <a:pt x="64" y="124"/>
                  <a:pt x="50" y="126"/>
                  <a:pt x="39" y="131"/>
                </a:cubicBezTo>
                <a:cubicBezTo>
                  <a:pt x="37" y="132"/>
                  <a:pt x="36" y="133"/>
                  <a:pt x="36" y="135"/>
                </a:cubicBezTo>
                <a:cubicBezTo>
                  <a:pt x="36" y="139"/>
                  <a:pt x="36" y="139"/>
                  <a:pt x="36" y="139"/>
                </a:cubicBezTo>
                <a:cubicBezTo>
                  <a:pt x="36" y="141"/>
                  <a:pt x="34" y="143"/>
                  <a:pt x="31" y="143"/>
                </a:cubicBezTo>
                <a:cubicBezTo>
                  <a:pt x="29" y="143"/>
                  <a:pt x="27" y="145"/>
                  <a:pt x="27" y="148"/>
                </a:cubicBezTo>
                <a:cubicBezTo>
                  <a:pt x="27" y="157"/>
                  <a:pt x="27" y="157"/>
                  <a:pt x="27" y="157"/>
                </a:cubicBezTo>
                <a:cubicBezTo>
                  <a:pt x="27" y="160"/>
                  <a:pt x="29" y="162"/>
                  <a:pt x="31" y="162"/>
                </a:cubicBezTo>
                <a:cubicBezTo>
                  <a:pt x="113" y="162"/>
                  <a:pt x="113" y="162"/>
                  <a:pt x="113" y="162"/>
                </a:cubicBezTo>
                <a:cubicBezTo>
                  <a:pt x="116" y="162"/>
                  <a:pt x="118" y="160"/>
                  <a:pt x="118" y="157"/>
                </a:cubicBezTo>
                <a:cubicBezTo>
                  <a:pt x="118" y="148"/>
                  <a:pt x="118" y="148"/>
                  <a:pt x="118" y="148"/>
                </a:cubicBezTo>
                <a:cubicBezTo>
                  <a:pt x="118" y="145"/>
                  <a:pt x="116" y="143"/>
                  <a:pt x="113" y="143"/>
                </a:cubicBezTo>
                <a:cubicBezTo>
                  <a:pt x="110" y="143"/>
                  <a:pt x="108" y="141"/>
                  <a:pt x="108" y="139"/>
                </a:cubicBezTo>
                <a:cubicBezTo>
                  <a:pt x="108" y="135"/>
                  <a:pt x="108" y="135"/>
                  <a:pt x="108" y="135"/>
                </a:cubicBezTo>
                <a:cubicBezTo>
                  <a:pt x="108" y="133"/>
                  <a:pt x="107" y="132"/>
                  <a:pt x="106" y="131"/>
                </a:cubicBezTo>
                <a:cubicBezTo>
                  <a:pt x="95" y="126"/>
                  <a:pt x="80" y="124"/>
                  <a:pt x="80" y="124"/>
                </a:cubicBezTo>
                <a:cubicBezTo>
                  <a:pt x="80" y="91"/>
                  <a:pt x="80" y="91"/>
                  <a:pt x="80" y="91"/>
                </a:cubicBezTo>
                <a:cubicBezTo>
                  <a:pt x="99" y="83"/>
                  <a:pt x="145" y="59"/>
                  <a:pt x="145" y="31"/>
                </a:cubicBezTo>
                <a:cubicBezTo>
                  <a:pt x="145" y="11"/>
                  <a:pt x="145" y="11"/>
                  <a:pt x="145" y="11"/>
                </a:cubicBezTo>
                <a:cubicBezTo>
                  <a:pt x="145" y="8"/>
                  <a:pt x="142" y="5"/>
                  <a:pt x="139" y="5"/>
                </a:cubicBezTo>
                <a:close/>
                <a:moveTo>
                  <a:pt x="9" y="28"/>
                </a:moveTo>
                <a:cubicBezTo>
                  <a:pt x="9" y="21"/>
                  <a:pt x="9" y="21"/>
                  <a:pt x="9" y="21"/>
                </a:cubicBezTo>
                <a:cubicBezTo>
                  <a:pt x="9" y="18"/>
                  <a:pt x="12" y="16"/>
                  <a:pt x="15" y="16"/>
                </a:cubicBezTo>
                <a:cubicBezTo>
                  <a:pt x="27" y="16"/>
                  <a:pt x="27" y="16"/>
                  <a:pt x="27" y="16"/>
                </a:cubicBezTo>
                <a:cubicBezTo>
                  <a:pt x="27" y="16"/>
                  <a:pt x="28" y="47"/>
                  <a:pt x="36" y="60"/>
                </a:cubicBezTo>
                <a:cubicBezTo>
                  <a:pt x="36" y="60"/>
                  <a:pt x="9" y="49"/>
                  <a:pt x="9" y="28"/>
                </a:cubicBezTo>
                <a:close/>
                <a:moveTo>
                  <a:pt x="135" y="28"/>
                </a:moveTo>
                <a:cubicBezTo>
                  <a:pt x="135" y="49"/>
                  <a:pt x="108" y="60"/>
                  <a:pt x="108" y="60"/>
                </a:cubicBezTo>
                <a:cubicBezTo>
                  <a:pt x="117" y="47"/>
                  <a:pt x="117" y="16"/>
                  <a:pt x="117" y="16"/>
                </a:cubicBezTo>
                <a:cubicBezTo>
                  <a:pt x="129" y="16"/>
                  <a:pt x="129" y="16"/>
                  <a:pt x="129" y="16"/>
                </a:cubicBezTo>
                <a:cubicBezTo>
                  <a:pt x="133" y="16"/>
                  <a:pt x="135" y="18"/>
                  <a:pt x="135" y="21"/>
                </a:cubicBezTo>
                <a:lnTo>
                  <a:pt x="135" y="28"/>
                </a:lnTo>
                <a:close/>
              </a:path>
            </a:pathLst>
          </a:custGeom>
          <a:solidFill>
            <a:srgbClr val="154FD6"/>
          </a:solidFill>
          <a:ln>
            <a:noFill/>
          </a:ln>
        </p:spPr>
        <p:txBody>
          <a:bodyPr vert="horz" wrap="square" lIns="91440" tIns="45720" rIns="91440" bIns="45720" numCol="1" anchor="t" anchorCtr="0" compatLnSpc="1"/>
          <a:lstStyle/>
          <a:p>
            <a:endParaRPr lang="ko-KR" altLang="en-US">
              <a:solidFill>
                <a:schemeClr val="tx1">
                  <a:lumMod val="65000"/>
                  <a:lumOff val="35000"/>
                </a:schemeClr>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12" name="Oval 76">
            <a:extLst>
              <a:ext uri="{FF2B5EF4-FFF2-40B4-BE49-F238E27FC236}">
                <a16:creationId xmlns:a16="http://schemas.microsoft.com/office/drawing/2014/main" id="{E7FC7CC9-D042-3803-8D1E-CC45F3EA5484}"/>
              </a:ext>
            </a:extLst>
          </p:cNvPr>
          <p:cNvSpPr>
            <a:spLocks noChangeArrowheads="1"/>
          </p:cNvSpPr>
          <p:nvPr/>
        </p:nvSpPr>
        <p:spPr bwMode="auto">
          <a:xfrm>
            <a:off x="4840060" y="1851025"/>
            <a:ext cx="896938" cy="898525"/>
          </a:xfrm>
          <a:prstGeom prst="ellipse">
            <a:avLst/>
          </a:prstGeom>
          <a:solidFill>
            <a:srgbClr val="154FD6"/>
          </a:solidFill>
          <a:ln>
            <a:noFill/>
          </a:ln>
        </p:spPr>
        <p:txBody>
          <a:bodyPr vert="horz" wrap="square" lIns="91440" tIns="45720" rIns="91440" bIns="45720" numCol="1" anchor="t" anchorCtr="0" compatLnSpc="1"/>
          <a:lstStyle/>
          <a:p>
            <a:endParaRPr lang="ko-KR" altLang="en-US">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13" name="TextBox 7">
            <a:extLst>
              <a:ext uri="{FF2B5EF4-FFF2-40B4-BE49-F238E27FC236}">
                <a16:creationId xmlns:a16="http://schemas.microsoft.com/office/drawing/2014/main" id="{461967FD-CC11-5BF8-116C-A84CF23F2258}"/>
              </a:ext>
            </a:extLst>
          </p:cNvPr>
          <p:cNvSpPr txBox="1"/>
          <p:nvPr/>
        </p:nvSpPr>
        <p:spPr>
          <a:xfrm>
            <a:off x="4977855" y="2054225"/>
            <a:ext cx="620395" cy="492125"/>
          </a:xfrm>
          <a:prstGeom prst="rect">
            <a:avLst/>
          </a:prstGeom>
          <a:noFill/>
        </p:spPr>
        <p:txBody>
          <a:bodyPr wrap="square" lIns="0" tIns="0" rIns="0" bIns="0" rtlCol="0" anchor="ctr">
            <a:spAutoFit/>
          </a:bodyPr>
          <a:lstStyle/>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添加</a:t>
            </a:r>
          </a:p>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标题</a:t>
            </a:r>
          </a:p>
        </p:txBody>
      </p:sp>
      <p:sp>
        <p:nvSpPr>
          <p:cNvPr id="15" name="Oval 74">
            <a:extLst>
              <a:ext uri="{FF2B5EF4-FFF2-40B4-BE49-F238E27FC236}">
                <a16:creationId xmlns:a16="http://schemas.microsoft.com/office/drawing/2014/main" id="{79D6986D-0ECF-D3BC-015C-BB7494E9BBC4}"/>
              </a:ext>
            </a:extLst>
          </p:cNvPr>
          <p:cNvSpPr>
            <a:spLocks noChangeArrowheads="1"/>
          </p:cNvSpPr>
          <p:nvPr/>
        </p:nvSpPr>
        <p:spPr bwMode="auto">
          <a:xfrm>
            <a:off x="4055835" y="2978150"/>
            <a:ext cx="901700" cy="898525"/>
          </a:xfrm>
          <a:prstGeom prst="ellipse">
            <a:avLst/>
          </a:prstGeom>
          <a:solidFill>
            <a:srgbClr val="154FD6"/>
          </a:solidFill>
          <a:ln>
            <a:noFill/>
          </a:ln>
        </p:spPr>
        <p:txBody>
          <a:bodyPr vert="horz" wrap="square" lIns="91440" tIns="45720" rIns="91440" bIns="45720" numCol="1" anchor="t" anchorCtr="0" compatLnSpc="1"/>
          <a:lstStyle/>
          <a:p>
            <a:endParaRPr lang="ko-KR" altLang="en-US">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16" name="TextBox 8">
            <a:extLst>
              <a:ext uri="{FF2B5EF4-FFF2-40B4-BE49-F238E27FC236}">
                <a16:creationId xmlns:a16="http://schemas.microsoft.com/office/drawing/2014/main" id="{1A17E339-7445-3F78-C466-7F9E1D03ED0A}"/>
              </a:ext>
            </a:extLst>
          </p:cNvPr>
          <p:cNvSpPr txBox="1"/>
          <p:nvPr/>
        </p:nvSpPr>
        <p:spPr>
          <a:xfrm>
            <a:off x="4191090" y="3189605"/>
            <a:ext cx="631190" cy="492125"/>
          </a:xfrm>
          <a:prstGeom prst="rect">
            <a:avLst/>
          </a:prstGeom>
          <a:noFill/>
        </p:spPr>
        <p:txBody>
          <a:bodyPr wrap="square" lIns="0" tIns="0" rIns="0" bIns="0" rtlCol="0" anchor="ctr">
            <a:spAutoFit/>
          </a:bodyPr>
          <a:lstStyle/>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添加</a:t>
            </a:r>
          </a:p>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标题</a:t>
            </a:r>
          </a:p>
        </p:txBody>
      </p:sp>
      <p:sp>
        <p:nvSpPr>
          <p:cNvPr id="20" name="Oval 75">
            <a:extLst>
              <a:ext uri="{FF2B5EF4-FFF2-40B4-BE49-F238E27FC236}">
                <a16:creationId xmlns:a16="http://schemas.microsoft.com/office/drawing/2014/main" id="{9EA38B03-E14C-03BE-0A1F-F52843D719D8}"/>
              </a:ext>
            </a:extLst>
          </p:cNvPr>
          <p:cNvSpPr>
            <a:spLocks noChangeArrowheads="1"/>
          </p:cNvSpPr>
          <p:nvPr/>
        </p:nvSpPr>
        <p:spPr bwMode="auto">
          <a:xfrm>
            <a:off x="4840060" y="4105275"/>
            <a:ext cx="896938" cy="901700"/>
          </a:xfrm>
          <a:prstGeom prst="ellipse">
            <a:avLst/>
          </a:prstGeom>
          <a:solidFill>
            <a:srgbClr val="154FD6"/>
          </a:solidFill>
          <a:ln>
            <a:noFill/>
          </a:ln>
        </p:spPr>
        <p:txBody>
          <a:bodyPr vert="horz" wrap="square" lIns="91440" tIns="45720" rIns="91440" bIns="45720" numCol="1" anchor="t" anchorCtr="0" compatLnSpc="1"/>
          <a:lstStyle/>
          <a:p>
            <a:endParaRPr lang="ko-KR" altLang="en-US" dirty="0">
              <a:solidFill>
                <a:schemeClr val="bg1"/>
              </a:solidFill>
              <a:latin typeface="HarmonyOS Sans SC Light" panose="00000400000000000000" pitchFamily="2" charset="-122"/>
              <a:cs typeface="阿里巴巴普惠体 2.0 55 Regular" panose="00020600040101010101" pitchFamily="18" charset="-122"/>
              <a:sym typeface="HarmonyOS Sans SC Light" panose="00000400000000000000" pitchFamily="2" charset="-122"/>
            </a:endParaRPr>
          </a:p>
        </p:txBody>
      </p:sp>
      <p:sp>
        <p:nvSpPr>
          <p:cNvPr id="21" name="TextBox 10">
            <a:extLst>
              <a:ext uri="{FF2B5EF4-FFF2-40B4-BE49-F238E27FC236}">
                <a16:creationId xmlns:a16="http://schemas.microsoft.com/office/drawing/2014/main" id="{3466B0E7-59FD-5D17-FB25-778432E366C8}"/>
              </a:ext>
            </a:extLst>
          </p:cNvPr>
          <p:cNvSpPr txBox="1"/>
          <p:nvPr/>
        </p:nvSpPr>
        <p:spPr>
          <a:xfrm>
            <a:off x="4958170" y="4309745"/>
            <a:ext cx="660400" cy="492125"/>
          </a:xfrm>
          <a:prstGeom prst="rect">
            <a:avLst/>
          </a:prstGeom>
          <a:noFill/>
        </p:spPr>
        <p:txBody>
          <a:bodyPr wrap="square" lIns="0" tIns="0" rIns="0" bIns="0" rtlCol="0" anchor="ctr">
            <a:spAutoFit/>
          </a:bodyPr>
          <a:lstStyle/>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添加</a:t>
            </a:r>
          </a:p>
          <a:p>
            <a:pPr algn="ctr"/>
            <a:r>
              <a:rPr lang="zh-CN" altLang="en-US" sz="1600" b="1" dirty="0">
                <a:solidFill>
                  <a:schemeClr val="bg1"/>
                </a:solidFill>
                <a:latin typeface="HarmonyOS Sans SC Light" panose="00000400000000000000" pitchFamily="2" charset="-122"/>
                <a:ea typeface="MiSans Normal" panose="00000500000000000000" pitchFamily="2" charset="-122"/>
                <a:cs typeface="阿里巴巴普惠体 2.0 55 Regular" panose="00020600040101010101" pitchFamily="18" charset="-122"/>
                <a:sym typeface="HarmonyOS Sans SC Light" panose="00000400000000000000" pitchFamily="2" charset="-122"/>
              </a:rPr>
              <a:t>标题</a:t>
            </a:r>
          </a:p>
        </p:txBody>
      </p:sp>
      <p:grpSp>
        <p:nvGrpSpPr>
          <p:cNvPr id="22" name="组合 21">
            <a:extLst>
              <a:ext uri="{FF2B5EF4-FFF2-40B4-BE49-F238E27FC236}">
                <a16:creationId xmlns:a16="http://schemas.microsoft.com/office/drawing/2014/main" id="{A80AFBDB-233F-3F2E-C78C-033C4370CC42}"/>
              </a:ext>
            </a:extLst>
          </p:cNvPr>
          <p:cNvGrpSpPr/>
          <p:nvPr/>
        </p:nvGrpSpPr>
        <p:grpSpPr>
          <a:xfrm>
            <a:off x="1286196" y="1817179"/>
            <a:ext cx="3465008" cy="932371"/>
            <a:chOff x="3166897" y="2995773"/>
            <a:chExt cx="3465008" cy="932371"/>
          </a:xfrm>
        </p:grpSpPr>
        <p:sp>
          <p:nvSpPr>
            <p:cNvPr id="23" name="文本框 22">
              <a:extLst>
                <a:ext uri="{FF2B5EF4-FFF2-40B4-BE49-F238E27FC236}">
                  <a16:creationId xmlns:a16="http://schemas.microsoft.com/office/drawing/2014/main" id="{B54C1F79-1C9E-FC77-D14B-3F12C5428B0D}"/>
                </a:ext>
              </a:extLst>
            </p:cNvPr>
            <p:cNvSpPr txBox="1"/>
            <p:nvPr/>
          </p:nvSpPr>
          <p:spPr>
            <a:xfrm>
              <a:off x="4935449"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4" name="文本框 23">
              <a:extLst>
                <a:ext uri="{FF2B5EF4-FFF2-40B4-BE49-F238E27FC236}">
                  <a16:creationId xmlns:a16="http://schemas.microsoft.com/office/drawing/2014/main" id="{F6FA6686-C642-81A3-0216-02A58A09274E}"/>
                </a:ext>
              </a:extLst>
            </p:cNvPr>
            <p:cNvSpPr txBox="1"/>
            <p:nvPr/>
          </p:nvSpPr>
          <p:spPr>
            <a:xfrm>
              <a:off x="3166897" y="3404667"/>
              <a:ext cx="3460113" cy="523477"/>
            </a:xfrm>
            <a:prstGeom prst="rect">
              <a:avLst/>
            </a:prstGeom>
            <a:noFill/>
          </p:spPr>
          <p:txBody>
            <a:bodyPr wrap="square" rtlCol="0">
              <a:spAutoFit/>
            </a:bodyPr>
            <a:lstStyle/>
            <a:p>
              <a:pPr algn="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25" name="组合 24">
            <a:extLst>
              <a:ext uri="{FF2B5EF4-FFF2-40B4-BE49-F238E27FC236}">
                <a16:creationId xmlns:a16="http://schemas.microsoft.com/office/drawing/2014/main" id="{9BF982BC-9BBE-E3D5-EAC4-E07FE426A242}"/>
              </a:ext>
            </a:extLst>
          </p:cNvPr>
          <p:cNvGrpSpPr/>
          <p:nvPr/>
        </p:nvGrpSpPr>
        <p:grpSpPr>
          <a:xfrm>
            <a:off x="1286196" y="4162566"/>
            <a:ext cx="3465008" cy="932371"/>
            <a:chOff x="3166897" y="2995773"/>
            <a:chExt cx="3465008" cy="932371"/>
          </a:xfrm>
        </p:grpSpPr>
        <p:sp>
          <p:nvSpPr>
            <p:cNvPr id="26" name="文本框 25">
              <a:extLst>
                <a:ext uri="{FF2B5EF4-FFF2-40B4-BE49-F238E27FC236}">
                  <a16:creationId xmlns:a16="http://schemas.microsoft.com/office/drawing/2014/main" id="{F38940F3-E6C4-F305-4EE5-8E0D74922572}"/>
                </a:ext>
              </a:extLst>
            </p:cNvPr>
            <p:cNvSpPr txBox="1"/>
            <p:nvPr/>
          </p:nvSpPr>
          <p:spPr>
            <a:xfrm>
              <a:off x="4935449"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7" name="文本框 26">
              <a:extLst>
                <a:ext uri="{FF2B5EF4-FFF2-40B4-BE49-F238E27FC236}">
                  <a16:creationId xmlns:a16="http://schemas.microsoft.com/office/drawing/2014/main" id="{1FB9B9F3-915C-1814-5C84-9EE0B28B8C82}"/>
                </a:ext>
              </a:extLst>
            </p:cNvPr>
            <p:cNvSpPr txBox="1"/>
            <p:nvPr/>
          </p:nvSpPr>
          <p:spPr>
            <a:xfrm>
              <a:off x="3166897" y="3404667"/>
              <a:ext cx="3460113" cy="523477"/>
            </a:xfrm>
            <a:prstGeom prst="rect">
              <a:avLst/>
            </a:prstGeom>
            <a:noFill/>
          </p:spPr>
          <p:txBody>
            <a:bodyPr wrap="square" rtlCol="0">
              <a:spAutoFit/>
            </a:bodyPr>
            <a:lstStyle/>
            <a:p>
              <a:pPr algn="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28" name="组合 27">
            <a:extLst>
              <a:ext uri="{FF2B5EF4-FFF2-40B4-BE49-F238E27FC236}">
                <a16:creationId xmlns:a16="http://schemas.microsoft.com/office/drawing/2014/main" id="{22DE7DCA-09F3-F930-35F8-98AF8E453EBE}"/>
              </a:ext>
            </a:extLst>
          </p:cNvPr>
          <p:cNvGrpSpPr/>
          <p:nvPr/>
        </p:nvGrpSpPr>
        <p:grpSpPr>
          <a:xfrm>
            <a:off x="711200" y="2960914"/>
            <a:ext cx="3191776" cy="932371"/>
            <a:chOff x="3440129" y="2995773"/>
            <a:chExt cx="3191776" cy="932371"/>
          </a:xfrm>
        </p:grpSpPr>
        <p:sp>
          <p:nvSpPr>
            <p:cNvPr id="29" name="文本框 28">
              <a:extLst>
                <a:ext uri="{FF2B5EF4-FFF2-40B4-BE49-F238E27FC236}">
                  <a16:creationId xmlns:a16="http://schemas.microsoft.com/office/drawing/2014/main" id="{E7D0F2C6-5DB0-0908-D4F1-21BB9288B7E4}"/>
                </a:ext>
              </a:extLst>
            </p:cNvPr>
            <p:cNvSpPr txBox="1"/>
            <p:nvPr/>
          </p:nvSpPr>
          <p:spPr>
            <a:xfrm>
              <a:off x="4935449"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0" name="文本框 29">
              <a:extLst>
                <a:ext uri="{FF2B5EF4-FFF2-40B4-BE49-F238E27FC236}">
                  <a16:creationId xmlns:a16="http://schemas.microsoft.com/office/drawing/2014/main" id="{A5507F29-21EA-BAD2-A585-48A19A607E38}"/>
                </a:ext>
              </a:extLst>
            </p:cNvPr>
            <p:cNvSpPr txBox="1"/>
            <p:nvPr/>
          </p:nvSpPr>
          <p:spPr>
            <a:xfrm>
              <a:off x="3440129" y="3404667"/>
              <a:ext cx="3186881" cy="523477"/>
            </a:xfrm>
            <a:prstGeom prst="rect">
              <a:avLst/>
            </a:prstGeom>
            <a:noFill/>
          </p:spPr>
          <p:txBody>
            <a:bodyPr wrap="square" rtlCol="0">
              <a:spAutoFit/>
            </a:bodyPr>
            <a:lstStyle/>
            <a:p>
              <a:pPr algn="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extLst>
      <p:ext uri="{BB962C8B-B14F-4D97-AF65-F5344CB8AC3E}">
        <p14:creationId xmlns:p14="http://schemas.microsoft.com/office/powerpoint/2010/main" val="1045530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28DB7D19-BC3B-325D-9727-E8A8A80489DD}"/>
              </a:ext>
            </a:extLst>
          </p:cNvPr>
          <p:cNvSpPr/>
          <p:nvPr/>
        </p:nvSpPr>
        <p:spPr>
          <a:xfrm>
            <a:off x="4462752" y="6410744"/>
            <a:ext cx="7729247" cy="447256"/>
          </a:xfrm>
          <a:prstGeom prst="roundRect">
            <a:avLst>
              <a:gd name="adj" fmla="val 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E5727819-A5F2-5F38-EFAD-E1F8955528CE}"/>
              </a:ext>
            </a:extLst>
          </p:cNvPr>
          <p:cNvSpPr/>
          <p:nvPr/>
        </p:nvSpPr>
        <p:spPr>
          <a:xfrm>
            <a:off x="1445609" y="2388880"/>
            <a:ext cx="2395264" cy="3120943"/>
          </a:xfrm>
          <a:custGeom>
            <a:avLst/>
            <a:gdLst>
              <a:gd name="connsiteX0" fmla="*/ 2051861 w 2051861"/>
              <a:gd name="connsiteY0" fmla="*/ 2628319 h 2673501"/>
              <a:gd name="connsiteX1" fmla="*/ 2046213 w 2051861"/>
              <a:gd name="connsiteY1" fmla="*/ 2630815 h 2673501"/>
              <a:gd name="connsiteX2" fmla="*/ 2045908 w 2051861"/>
              <a:gd name="connsiteY2" fmla="*/ 2629824 h 2673501"/>
              <a:gd name="connsiteX3" fmla="*/ 2050109 w 2051861"/>
              <a:gd name="connsiteY3" fmla="*/ 2624290 h 2673501"/>
              <a:gd name="connsiteX4" fmla="*/ 2051861 w 2051861"/>
              <a:gd name="connsiteY4" fmla="*/ 2628319 h 2673501"/>
              <a:gd name="connsiteX5" fmla="*/ 507992 w 2051861"/>
              <a:gd name="connsiteY5" fmla="*/ 939670 h 2673501"/>
              <a:gd name="connsiteX6" fmla="*/ 485742 w 2051861"/>
              <a:gd name="connsiteY6" fmla="*/ 936431 h 2673501"/>
              <a:gd name="connsiteX7" fmla="*/ 507992 w 2051861"/>
              <a:gd name="connsiteY7" fmla="*/ 939670 h 2673501"/>
              <a:gd name="connsiteX8" fmla="*/ 1725030 w 2051861"/>
              <a:gd name="connsiteY8" fmla="*/ 1929565 h 2673501"/>
              <a:gd name="connsiteX9" fmla="*/ 1578641 w 2051861"/>
              <a:gd name="connsiteY9" fmla="*/ 1545022 h 2673501"/>
              <a:gd name="connsiteX10" fmla="*/ 1461902 w 2051861"/>
              <a:gd name="connsiteY10" fmla="*/ 1159507 h 2673501"/>
              <a:gd name="connsiteX11" fmla="*/ 1444662 w 2051861"/>
              <a:gd name="connsiteY11" fmla="*/ 1166165 h 2673501"/>
              <a:gd name="connsiteX12" fmla="*/ 1396065 w 2051861"/>
              <a:gd name="connsiteY12" fmla="*/ 1179805 h 2673501"/>
              <a:gd name="connsiteX13" fmla="*/ 1394627 w 2051861"/>
              <a:gd name="connsiteY13" fmla="*/ 1180529 h 2673501"/>
              <a:gd name="connsiteX14" fmla="*/ 1393293 w 2051861"/>
              <a:gd name="connsiteY14" fmla="*/ 1180262 h 2673501"/>
              <a:gd name="connsiteX15" fmla="*/ 1217529 w 2051861"/>
              <a:gd name="connsiteY15" fmla="*/ 1115273 h 2673501"/>
              <a:gd name="connsiteX16" fmla="*/ 1130984 w 2051861"/>
              <a:gd name="connsiteY16" fmla="*/ 906361 h 2673501"/>
              <a:gd name="connsiteX17" fmla="*/ 1130365 w 2051861"/>
              <a:gd name="connsiteY17" fmla="*/ 906342 h 2673501"/>
              <a:gd name="connsiteX18" fmla="*/ 1114792 w 2051861"/>
              <a:gd name="connsiteY18" fmla="*/ 912752 h 2673501"/>
              <a:gd name="connsiteX19" fmla="*/ 806315 w 2051861"/>
              <a:gd name="connsiteY19" fmla="*/ 843363 h 2673501"/>
              <a:gd name="connsiteX20" fmla="*/ 685119 w 2051861"/>
              <a:gd name="connsiteY20" fmla="*/ 886092 h 2673501"/>
              <a:gd name="connsiteX21" fmla="*/ 586936 w 2051861"/>
              <a:gd name="connsiteY21" fmla="*/ 920839 h 2673501"/>
              <a:gd name="connsiteX22" fmla="*/ 490790 w 2051861"/>
              <a:gd name="connsiteY22" fmla="*/ 952957 h 2673501"/>
              <a:gd name="connsiteX23" fmla="*/ 438746 w 2051861"/>
              <a:gd name="connsiteY23" fmla="*/ 896226 h 2673501"/>
              <a:gd name="connsiteX24" fmla="*/ 497429 w 2051861"/>
              <a:gd name="connsiteY24" fmla="*/ 834695 h 2673501"/>
              <a:gd name="connsiteX25" fmla="*/ 498724 w 2051861"/>
              <a:gd name="connsiteY25" fmla="*/ 830209 h 2673501"/>
              <a:gd name="connsiteX26" fmla="*/ 498182 w 2051861"/>
              <a:gd name="connsiteY26" fmla="*/ 828618 h 2673501"/>
              <a:gd name="connsiteX27" fmla="*/ 502230 w 2051861"/>
              <a:gd name="connsiteY27" fmla="*/ 785203 h 2673501"/>
              <a:gd name="connsiteX28" fmla="*/ 501944 w 2051861"/>
              <a:gd name="connsiteY28" fmla="*/ 785222 h 2673501"/>
              <a:gd name="connsiteX29" fmla="*/ 6672 w 2051861"/>
              <a:gd name="connsiteY29" fmla="*/ 940413 h 2673501"/>
              <a:gd name="connsiteX30" fmla="*/ 80729 w 2051861"/>
              <a:gd name="connsiteY30" fmla="*/ 1370562 h 2673501"/>
              <a:gd name="connsiteX31" fmla="*/ 174503 w 2051861"/>
              <a:gd name="connsiteY31" fmla="*/ 1615745 h 2673501"/>
              <a:gd name="connsiteX32" fmla="*/ 187333 w 2051861"/>
              <a:gd name="connsiteY32" fmla="*/ 1644853 h 2673501"/>
              <a:gd name="connsiteX33" fmla="*/ 197811 w 2051861"/>
              <a:gd name="connsiteY33" fmla="*/ 1678734 h 2673501"/>
              <a:gd name="connsiteX34" fmla="*/ 236854 w 2051861"/>
              <a:gd name="connsiteY34" fmla="*/ 1797530 h 2673501"/>
              <a:gd name="connsiteX35" fmla="*/ 237054 w 2051861"/>
              <a:gd name="connsiteY35" fmla="*/ 1798853 h 2673501"/>
              <a:gd name="connsiteX36" fmla="*/ 240121 w 2051861"/>
              <a:gd name="connsiteY36" fmla="*/ 1800739 h 2673501"/>
              <a:gd name="connsiteX37" fmla="*/ 401769 w 2051861"/>
              <a:gd name="connsiteY37" fmla="*/ 1831629 h 2673501"/>
              <a:gd name="connsiteX38" fmla="*/ 488542 w 2051861"/>
              <a:gd name="connsiteY38" fmla="*/ 1822342 h 2673501"/>
              <a:gd name="connsiteX39" fmla="*/ 523823 w 2051861"/>
              <a:gd name="connsiteY39" fmla="*/ 1815284 h 2673501"/>
              <a:gd name="connsiteX40" fmla="*/ 531433 w 2051861"/>
              <a:gd name="connsiteY40" fmla="*/ 1813274 h 2673501"/>
              <a:gd name="connsiteX41" fmla="*/ 533414 w 2051861"/>
              <a:gd name="connsiteY41" fmla="*/ 1810636 h 2673501"/>
              <a:gd name="connsiteX42" fmla="*/ 533014 w 2051861"/>
              <a:gd name="connsiteY42" fmla="*/ 1809750 h 2673501"/>
              <a:gd name="connsiteX43" fmla="*/ 341152 w 2051861"/>
              <a:gd name="connsiteY43" fmla="*/ 1174204 h 2673501"/>
              <a:gd name="connsiteX44" fmla="*/ 352316 w 2051861"/>
              <a:gd name="connsiteY44" fmla="*/ 1160678 h 2673501"/>
              <a:gd name="connsiteX45" fmla="*/ 650620 w 2051861"/>
              <a:gd name="connsiteY45" fmla="*/ 1171908 h 2673501"/>
              <a:gd name="connsiteX46" fmla="*/ 935808 w 2051861"/>
              <a:gd name="connsiteY46" fmla="*/ 1251909 h 2673501"/>
              <a:gd name="connsiteX47" fmla="*/ 936093 w 2051861"/>
              <a:gd name="connsiteY47" fmla="*/ 1252080 h 2673501"/>
              <a:gd name="connsiteX48" fmla="*/ 944047 w 2051861"/>
              <a:gd name="connsiteY48" fmla="*/ 1251490 h 2673501"/>
              <a:gd name="connsiteX49" fmla="*/ 1098304 w 2051861"/>
              <a:gd name="connsiteY49" fmla="*/ 1389831 h 2673501"/>
              <a:gd name="connsiteX50" fmla="*/ 1223186 w 2051861"/>
              <a:gd name="connsiteY50" fmla="*/ 1582379 h 2673501"/>
              <a:gd name="connsiteX51" fmla="*/ 1293052 w 2051861"/>
              <a:gd name="connsiteY51" fmla="*/ 1756105 h 2673501"/>
              <a:gd name="connsiteX52" fmla="*/ 1412010 w 2051861"/>
              <a:gd name="connsiteY52" fmla="*/ 2001165 h 2673501"/>
              <a:gd name="connsiteX53" fmla="*/ 1616150 w 2051861"/>
              <a:gd name="connsiteY53" fmla="*/ 2391594 h 2673501"/>
              <a:gd name="connsiteX54" fmla="*/ 1693150 w 2051861"/>
              <a:gd name="connsiteY54" fmla="*/ 2549395 h 2673501"/>
              <a:gd name="connsiteX55" fmla="*/ 1725002 w 2051861"/>
              <a:gd name="connsiteY55" fmla="*/ 2630520 h 2673501"/>
              <a:gd name="connsiteX56" fmla="*/ 1747824 w 2051861"/>
              <a:gd name="connsiteY56" fmla="*/ 2645016 h 2673501"/>
              <a:gd name="connsiteX57" fmla="*/ 1778304 w 2051861"/>
              <a:gd name="connsiteY57" fmla="*/ 2657818 h 2673501"/>
              <a:gd name="connsiteX58" fmla="*/ 1895118 w 2051861"/>
              <a:gd name="connsiteY58" fmla="*/ 2673172 h 2673501"/>
              <a:gd name="connsiteX59" fmla="*/ 1941943 w 2051861"/>
              <a:gd name="connsiteY59" fmla="*/ 2667524 h 2673501"/>
              <a:gd name="connsiteX60" fmla="*/ 2020705 w 2051861"/>
              <a:gd name="connsiteY60" fmla="*/ 2630376 h 2673501"/>
              <a:gd name="connsiteX61" fmla="*/ 2023001 w 2051861"/>
              <a:gd name="connsiteY61" fmla="*/ 2628729 h 2673501"/>
              <a:gd name="connsiteX62" fmla="*/ 2022191 w 2051861"/>
              <a:gd name="connsiteY62" fmla="*/ 2627252 h 2673501"/>
              <a:gd name="connsiteX63" fmla="*/ 1725030 w 2051861"/>
              <a:gd name="connsiteY63" fmla="*/ 1929565 h 2673501"/>
              <a:gd name="connsiteX64" fmla="*/ 388330 w 2051861"/>
              <a:gd name="connsiteY64" fmla="*/ 1172051 h 2673501"/>
              <a:gd name="connsiteX65" fmla="*/ 440489 w 2051861"/>
              <a:gd name="connsiteY65" fmla="*/ 1166660 h 2673501"/>
              <a:gd name="connsiteX66" fmla="*/ 388330 w 2051861"/>
              <a:gd name="connsiteY66" fmla="*/ 1172051 h 2673501"/>
              <a:gd name="connsiteX67" fmla="*/ 370709 w 2051861"/>
              <a:gd name="connsiteY67" fmla="*/ 1176290 h 2673501"/>
              <a:gd name="connsiteX68" fmla="*/ 498201 w 2051861"/>
              <a:gd name="connsiteY68" fmla="*/ 1612364 h 2673501"/>
              <a:gd name="connsiteX69" fmla="*/ 408799 w 2051861"/>
              <a:gd name="connsiteY69" fmla="*/ 1297210 h 2673501"/>
              <a:gd name="connsiteX70" fmla="*/ 375862 w 2051861"/>
              <a:gd name="connsiteY70" fmla="*/ 1174861 h 2673501"/>
              <a:gd name="connsiteX71" fmla="*/ 370709 w 2051861"/>
              <a:gd name="connsiteY71" fmla="*/ 1176290 h 2673501"/>
              <a:gd name="connsiteX72" fmla="*/ 1496325 w 2051861"/>
              <a:gd name="connsiteY72" fmla="*/ 411699 h 2673501"/>
              <a:gd name="connsiteX73" fmla="*/ 1479828 w 2051861"/>
              <a:gd name="connsiteY73" fmla="*/ 413642 h 2673501"/>
              <a:gd name="connsiteX74" fmla="*/ 1155254 w 2051861"/>
              <a:gd name="connsiteY74" fmla="*/ 480051 h 2673501"/>
              <a:gd name="connsiteX75" fmla="*/ 1149854 w 2051861"/>
              <a:gd name="connsiteY75" fmla="*/ 793328 h 2673501"/>
              <a:gd name="connsiteX76" fmla="*/ 1251123 w 2051861"/>
              <a:gd name="connsiteY76" fmla="*/ 1114120 h 2673501"/>
              <a:gd name="connsiteX77" fmla="*/ 1464607 w 2051861"/>
              <a:gd name="connsiteY77" fmla="*/ 1141200 h 2673501"/>
              <a:gd name="connsiteX78" fmla="*/ 1476589 w 2051861"/>
              <a:gd name="connsiteY78" fmla="*/ 1136190 h 2673501"/>
              <a:gd name="connsiteX79" fmla="*/ 1560152 w 2051861"/>
              <a:gd name="connsiteY79" fmla="*/ 1101738 h 2673501"/>
              <a:gd name="connsiteX80" fmla="*/ 1721173 w 2051861"/>
              <a:gd name="connsiteY80" fmla="*/ 1089917 h 2673501"/>
              <a:gd name="connsiteX81" fmla="*/ 1677339 w 2051861"/>
              <a:gd name="connsiteY81" fmla="*/ 1015679 h 2673501"/>
              <a:gd name="connsiteX82" fmla="*/ 1565744 w 2051861"/>
              <a:gd name="connsiteY82" fmla="*/ 803338 h 2673501"/>
              <a:gd name="connsiteX83" fmla="*/ 1502326 w 2051861"/>
              <a:gd name="connsiteY83" fmla="*/ 572595 h 2673501"/>
              <a:gd name="connsiteX84" fmla="*/ 1496325 w 2051861"/>
              <a:gd name="connsiteY84" fmla="*/ 411699 h 2673501"/>
              <a:gd name="connsiteX85" fmla="*/ 470407 w 2051861"/>
              <a:gd name="connsiteY85" fmla="*/ 557508 h 2673501"/>
              <a:gd name="connsiteX86" fmla="*/ 779283 w 2051861"/>
              <a:gd name="connsiteY86" fmla="*/ 596179 h 2673501"/>
              <a:gd name="connsiteX87" fmla="*/ 1083045 w 2051861"/>
              <a:gd name="connsiteY87" fmla="*/ 483508 h 2673501"/>
              <a:gd name="connsiteX88" fmla="*/ 1137414 w 2051861"/>
              <a:gd name="connsiteY88" fmla="*/ 466439 h 2673501"/>
              <a:gd name="connsiteX89" fmla="*/ 1144510 w 2051861"/>
              <a:gd name="connsiteY89" fmla="*/ 464658 h 2673501"/>
              <a:gd name="connsiteX90" fmla="*/ 1282184 w 2051861"/>
              <a:gd name="connsiteY90" fmla="*/ 441284 h 2673501"/>
              <a:gd name="connsiteX91" fmla="*/ 1354336 w 2051861"/>
              <a:gd name="connsiteY91" fmla="*/ 430644 h 2673501"/>
              <a:gd name="connsiteX92" fmla="*/ 1385521 w 2051861"/>
              <a:gd name="connsiteY92" fmla="*/ 424301 h 2673501"/>
              <a:gd name="connsiteX93" fmla="*/ 1559952 w 2051861"/>
              <a:gd name="connsiteY93" fmla="*/ 220332 h 2673501"/>
              <a:gd name="connsiteX94" fmla="*/ 1370672 w 2051861"/>
              <a:gd name="connsiteY94" fmla="*/ 2372 h 2673501"/>
              <a:gd name="connsiteX95" fmla="*/ 1365023 w 2051861"/>
              <a:gd name="connsiteY95" fmla="*/ 0 h 2673501"/>
              <a:gd name="connsiteX96" fmla="*/ 1179972 w 2051861"/>
              <a:gd name="connsiteY96" fmla="*/ 69237 h 2673501"/>
              <a:gd name="connsiteX97" fmla="*/ 1174714 w 2051861"/>
              <a:gd name="connsiteY97" fmla="*/ 72428 h 2673501"/>
              <a:gd name="connsiteX98" fmla="*/ 669060 w 2051861"/>
              <a:gd name="connsiteY98" fmla="*/ 328460 h 2673501"/>
              <a:gd name="connsiteX99" fmla="*/ 470407 w 2051861"/>
              <a:gd name="connsiteY99" fmla="*/ 557508 h 2673501"/>
              <a:gd name="connsiteX100" fmla="*/ 82682 w 2051861"/>
              <a:gd name="connsiteY100" fmla="*/ 413623 h 2673501"/>
              <a:gd name="connsiteX101" fmla="*/ 179885 w 2051861"/>
              <a:gd name="connsiteY101" fmla="*/ 443675 h 2673501"/>
              <a:gd name="connsiteX102" fmla="*/ 203983 w 2051861"/>
              <a:gd name="connsiteY102" fmla="*/ 439541 h 2673501"/>
              <a:gd name="connsiteX103" fmla="*/ 445423 w 2051861"/>
              <a:gd name="connsiteY103" fmla="*/ 284636 h 2673501"/>
              <a:gd name="connsiteX104" fmla="*/ 558884 w 2051861"/>
              <a:gd name="connsiteY104" fmla="*/ 173260 h 2673501"/>
              <a:gd name="connsiteX105" fmla="*/ 509269 w 2051861"/>
              <a:gd name="connsiteY105" fmla="*/ 76781 h 2673501"/>
              <a:gd name="connsiteX106" fmla="*/ 483770 w 2051861"/>
              <a:gd name="connsiteY106" fmla="*/ 15631 h 2673501"/>
              <a:gd name="connsiteX107" fmla="*/ 152529 w 2051861"/>
              <a:gd name="connsiteY107" fmla="*/ 130683 h 2673501"/>
              <a:gd name="connsiteX108" fmla="*/ 35086 w 2051861"/>
              <a:gd name="connsiteY108" fmla="*/ 252346 h 2673501"/>
              <a:gd name="connsiteX109" fmla="*/ 82682 w 2051861"/>
              <a:gd name="connsiteY109" fmla="*/ 413623 h 267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051861" h="2673501">
                <a:moveTo>
                  <a:pt x="2051861" y="2628319"/>
                </a:moveTo>
                <a:lnTo>
                  <a:pt x="2046213" y="2630815"/>
                </a:lnTo>
                <a:cubicBezTo>
                  <a:pt x="2046165" y="2630462"/>
                  <a:pt x="2046051" y="2630129"/>
                  <a:pt x="2045908" y="2629824"/>
                </a:cubicBezTo>
                <a:cubicBezTo>
                  <a:pt x="2048013" y="2628309"/>
                  <a:pt x="2049575" y="2626443"/>
                  <a:pt x="2050109" y="2624290"/>
                </a:cubicBezTo>
                <a:lnTo>
                  <a:pt x="2051861" y="2628319"/>
                </a:lnTo>
                <a:close/>
                <a:moveTo>
                  <a:pt x="507992" y="939670"/>
                </a:moveTo>
                <a:cubicBezTo>
                  <a:pt x="500715" y="939460"/>
                  <a:pt x="493029" y="938460"/>
                  <a:pt x="485742" y="936431"/>
                </a:cubicBezTo>
                <a:cubicBezTo>
                  <a:pt x="491714" y="939184"/>
                  <a:pt x="499106" y="940422"/>
                  <a:pt x="507992" y="939670"/>
                </a:cubicBezTo>
                <a:close/>
                <a:moveTo>
                  <a:pt x="1725030" y="1929565"/>
                </a:moveTo>
                <a:cubicBezTo>
                  <a:pt x="1662394" y="1805778"/>
                  <a:pt x="1611349" y="1680239"/>
                  <a:pt x="1578641" y="1545022"/>
                </a:cubicBezTo>
                <a:cubicBezTo>
                  <a:pt x="1547208" y="1415072"/>
                  <a:pt x="1479799" y="1292295"/>
                  <a:pt x="1461902" y="1159507"/>
                </a:cubicBezTo>
                <a:cubicBezTo>
                  <a:pt x="1456197" y="1161822"/>
                  <a:pt x="1450463" y="1164060"/>
                  <a:pt x="1444662" y="1166165"/>
                </a:cubicBezTo>
                <a:cubicBezTo>
                  <a:pt x="1428279" y="1172118"/>
                  <a:pt x="1412039" y="1176738"/>
                  <a:pt x="1396065" y="1179805"/>
                </a:cubicBezTo>
                <a:cubicBezTo>
                  <a:pt x="1395217" y="1180224"/>
                  <a:pt x="1394627" y="1180529"/>
                  <a:pt x="1394627" y="1180529"/>
                </a:cubicBezTo>
                <a:lnTo>
                  <a:pt x="1393293" y="1180262"/>
                </a:lnTo>
                <a:cubicBezTo>
                  <a:pt x="1326771" y="1192311"/>
                  <a:pt x="1265059" y="1176833"/>
                  <a:pt x="1217529" y="1115273"/>
                </a:cubicBezTo>
                <a:cubicBezTo>
                  <a:pt x="1169380" y="1052913"/>
                  <a:pt x="1143843" y="981618"/>
                  <a:pt x="1130984" y="906361"/>
                </a:cubicBezTo>
                <a:lnTo>
                  <a:pt x="1130365" y="906342"/>
                </a:lnTo>
                <a:cubicBezTo>
                  <a:pt x="1126117" y="909399"/>
                  <a:pt x="1118697" y="912581"/>
                  <a:pt x="1114792" y="912752"/>
                </a:cubicBezTo>
                <a:cubicBezTo>
                  <a:pt x="1006007" y="917638"/>
                  <a:pt x="899803" y="901427"/>
                  <a:pt x="806315" y="843363"/>
                </a:cubicBezTo>
                <a:cubicBezTo>
                  <a:pt x="765701" y="857602"/>
                  <a:pt x="725181" y="871699"/>
                  <a:pt x="685119" y="886092"/>
                </a:cubicBezTo>
                <a:cubicBezTo>
                  <a:pt x="652448" y="897827"/>
                  <a:pt x="619768" y="909561"/>
                  <a:pt x="586936" y="920839"/>
                </a:cubicBezTo>
                <a:cubicBezTo>
                  <a:pt x="554693" y="931916"/>
                  <a:pt x="525347" y="949433"/>
                  <a:pt x="490790" y="952957"/>
                </a:cubicBezTo>
                <a:cubicBezTo>
                  <a:pt x="459215" y="956177"/>
                  <a:pt x="426858" y="931526"/>
                  <a:pt x="438746" y="896226"/>
                </a:cubicBezTo>
                <a:cubicBezTo>
                  <a:pt x="448575" y="867042"/>
                  <a:pt x="469397" y="845620"/>
                  <a:pt x="497429" y="834695"/>
                </a:cubicBezTo>
                <a:cubicBezTo>
                  <a:pt x="495372" y="833942"/>
                  <a:pt x="496324" y="832190"/>
                  <a:pt x="498724" y="830209"/>
                </a:cubicBezTo>
                <a:cubicBezTo>
                  <a:pt x="498401" y="829751"/>
                  <a:pt x="498182" y="829237"/>
                  <a:pt x="498182" y="828618"/>
                </a:cubicBezTo>
                <a:cubicBezTo>
                  <a:pt x="498343" y="813768"/>
                  <a:pt x="499744" y="799252"/>
                  <a:pt x="502230" y="785203"/>
                </a:cubicBezTo>
                <a:cubicBezTo>
                  <a:pt x="502134" y="785203"/>
                  <a:pt x="502039" y="785222"/>
                  <a:pt x="501944" y="785222"/>
                </a:cubicBezTo>
                <a:cubicBezTo>
                  <a:pt x="354116" y="784698"/>
                  <a:pt x="43991" y="734340"/>
                  <a:pt x="6672" y="940413"/>
                </a:cubicBezTo>
                <a:cubicBezTo>
                  <a:pt x="-18835" y="1081259"/>
                  <a:pt x="33742" y="1239336"/>
                  <a:pt x="80729" y="1370562"/>
                </a:cubicBezTo>
                <a:cubicBezTo>
                  <a:pt x="110209" y="1452896"/>
                  <a:pt x="143442" y="1533944"/>
                  <a:pt x="174503" y="1615745"/>
                </a:cubicBezTo>
                <a:lnTo>
                  <a:pt x="187333" y="1644853"/>
                </a:lnTo>
                <a:lnTo>
                  <a:pt x="197811" y="1678734"/>
                </a:lnTo>
                <a:cubicBezTo>
                  <a:pt x="211879" y="1717967"/>
                  <a:pt x="225166" y="1757477"/>
                  <a:pt x="236854" y="1797530"/>
                </a:cubicBezTo>
                <a:cubicBezTo>
                  <a:pt x="236987" y="1797987"/>
                  <a:pt x="236996" y="1798415"/>
                  <a:pt x="237054" y="1798853"/>
                </a:cubicBezTo>
                <a:cubicBezTo>
                  <a:pt x="238330" y="1799244"/>
                  <a:pt x="239387" y="1799863"/>
                  <a:pt x="240121" y="1800739"/>
                </a:cubicBezTo>
                <a:cubicBezTo>
                  <a:pt x="274049" y="1841421"/>
                  <a:pt x="354792" y="1834324"/>
                  <a:pt x="401769" y="1831629"/>
                </a:cubicBezTo>
                <a:cubicBezTo>
                  <a:pt x="430792" y="1829962"/>
                  <a:pt x="459862" y="1827152"/>
                  <a:pt x="488542" y="1822342"/>
                </a:cubicBezTo>
                <a:cubicBezTo>
                  <a:pt x="500353" y="1820361"/>
                  <a:pt x="512240" y="1818399"/>
                  <a:pt x="523823" y="1815284"/>
                </a:cubicBezTo>
                <a:cubicBezTo>
                  <a:pt x="528042" y="1814151"/>
                  <a:pt x="530281" y="1813522"/>
                  <a:pt x="531433" y="1813274"/>
                </a:cubicBezTo>
                <a:cubicBezTo>
                  <a:pt x="531805" y="1812369"/>
                  <a:pt x="532491" y="1811484"/>
                  <a:pt x="533414" y="1810636"/>
                </a:cubicBezTo>
                <a:cubicBezTo>
                  <a:pt x="533291" y="1810341"/>
                  <a:pt x="533110" y="1810074"/>
                  <a:pt x="533014" y="1809750"/>
                </a:cubicBezTo>
                <a:cubicBezTo>
                  <a:pt x="467768" y="1598152"/>
                  <a:pt x="383596" y="1392279"/>
                  <a:pt x="341152" y="1174204"/>
                </a:cubicBezTo>
                <a:cubicBezTo>
                  <a:pt x="339743" y="1166946"/>
                  <a:pt x="346477" y="1162755"/>
                  <a:pt x="352316" y="1160678"/>
                </a:cubicBezTo>
                <a:cubicBezTo>
                  <a:pt x="442489" y="1128636"/>
                  <a:pt x="560170" y="1154725"/>
                  <a:pt x="650620" y="1171908"/>
                </a:cubicBezTo>
                <a:cubicBezTo>
                  <a:pt x="745670" y="1189968"/>
                  <a:pt x="848054" y="1209475"/>
                  <a:pt x="935808" y="1251909"/>
                </a:cubicBezTo>
                <a:cubicBezTo>
                  <a:pt x="935922" y="1251966"/>
                  <a:pt x="935989" y="1252023"/>
                  <a:pt x="936093" y="1252080"/>
                </a:cubicBezTo>
                <a:cubicBezTo>
                  <a:pt x="939427" y="1251271"/>
                  <a:pt x="942418" y="1250937"/>
                  <a:pt x="944047" y="1251490"/>
                </a:cubicBezTo>
                <a:cubicBezTo>
                  <a:pt x="1010465" y="1273940"/>
                  <a:pt x="1058690" y="1334729"/>
                  <a:pt x="1098304" y="1389831"/>
                </a:cubicBezTo>
                <a:cubicBezTo>
                  <a:pt x="1142491" y="1451286"/>
                  <a:pt x="1185887" y="1516466"/>
                  <a:pt x="1223186" y="1582379"/>
                </a:cubicBezTo>
                <a:cubicBezTo>
                  <a:pt x="1254209" y="1637205"/>
                  <a:pt x="1272155" y="1697260"/>
                  <a:pt x="1293052" y="1756105"/>
                </a:cubicBezTo>
                <a:lnTo>
                  <a:pt x="1412010" y="2001165"/>
                </a:lnTo>
                <a:cubicBezTo>
                  <a:pt x="1480771" y="2130924"/>
                  <a:pt x="1549827" y="2260559"/>
                  <a:pt x="1616150" y="2391594"/>
                </a:cubicBezTo>
                <a:cubicBezTo>
                  <a:pt x="1642572" y="2443791"/>
                  <a:pt x="1668966" y="2496103"/>
                  <a:pt x="1693150" y="2549395"/>
                </a:cubicBezTo>
                <a:cubicBezTo>
                  <a:pt x="1704590" y="2574608"/>
                  <a:pt x="1720087" y="2602583"/>
                  <a:pt x="1725002" y="2630520"/>
                </a:cubicBezTo>
                <a:cubicBezTo>
                  <a:pt x="1731774" y="2635825"/>
                  <a:pt x="1739432" y="2640654"/>
                  <a:pt x="1747824" y="2645016"/>
                </a:cubicBezTo>
                <a:lnTo>
                  <a:pt x="1778304" y="2657818"/>
                </a:lnTo>
                <a:cubicBezTo>
                  <a:pt x="1813451" y="2669601"/>
                  <a:pt x="1855218" y="2674935"/>
                  <a:pt x="1895118" y="2673172"/>
                </a:cubicBezTo>
                <a:lnTo>
                  <a:pt x="1941943" y="2667524"/>
                </a:lnTo>
                <a:cubicBezTo>
                  <a:pt x="1974118" y="2660895"/>
                  <a:pt x="2002274" y="2648684"/>
                  <a:pt x="2020705" y="2630376"/>
                </a:cubicBezTo>
                <a:cubicBezTo>
                  <a:pt x="2021334" y="2629757"/>
                  <a:pt x="2022134" y="2629214"/>
                  <a:pt x="2023001" y="2628729"/>
                </a:cubicBezTo>
                <a:cubicBezTo>
                  <a:pt x="2022706" y="2628262"/>
                  <a:pt x="2022401" y="2627795"/>
                  <a:pt x="2022191" y="2627252"/>
                </a:cubicBezTo>
                <a:cubicBezTo>
                  <a:pt x="1930684" y="2392128"/>
                  <a:pt x="1839054" y="2154908"/>
                  <a:pt x="1725030" y="1929565"/>
                </a:cubicBezTo>
                <a:close/>
                <a:moveTo>
                  <a:pt x="388330" y="1172051"/>
                </a:moveTo>
                <a:lnTo>
                  <a:pt x="440489" y="1166660"/>
                </a:lnTo>
                <a:cubicBezTo>
                  <a:pt x="422620" y="1167051"/>
                  <a:pt x="405132" y="1168708"/>
                  <a:pt x="388330" y="1172051"/>
                </a:cubicBezTo>
                <a:close/>
                <a:moveTo>
                  <a:pt x="370709" y="1176290"/>
                </a:moveTo>
                <a:cubicBezTo>
                  <a:pt x="400588" y="1325318"/>
                  <a:pt x="449509" y="1468784"/>
                  <a:pt x="498201" y="1612364"/>
                </a:cubicBezTo>
                <a:lnTo>
                  <a:pt x="408799" y="1297210"/>
                </a:lnTo>
                <a:lnTo>
                  <a:pt x="375862" y="1174861"/>
                </a:lnTo>
                <a:cubicBezTo>
                  <a:pt x="374128" y="1175299"/>
                  <a:pt x="372423" y="1175804"/>
                  <a:pt x="370709" y="1176290"/>
                </a:cubicBezTo>
                <a:close/>
                <a:moveTo>
                  <a:pt x="1496325" y="411699"/>
                </a:moveTo>
                <a:lnTo>
                  <a:pt x="1479828" y="413642"/>
                </a:lnTo>
                <a:cubicBezTo>
                  <a:pt x="1383054" y="457048"/>
                  <a:pt x="1244513" y="457057"/>
                  <a:pt x="1155254" y="480051"/>
                </a:cubicBezTo>
                <a:cubicBezTo>
                  <a:pt x="1154092" y="584483"/>
                  <a:pt x="1144272" y="688867"/>
                  <a:pt x="1149854" y="793328"/>
                </a:cubicBezTo>
                <a:cubicBezTo>
                  <a:pt x="1155740" y="903675"/>
                  <a:pt x="1173799" y="1028862"/>
                  <a:pt x="1251123" y="1114120"/>
                </a:cubicBezTo>
                <a:cubicBezTo>
                  <a:pt x="1319313" y="1189320"/>
                  <a:pt x="1390741" y="1171585"/>
                  <a:pt x="1464607" y="1141200"/>
                </a:cubicBezTo>
                <a:cubicBezTo>
                  <a:pt x="1467779" y="1138419"/>
                  <a:pt x="1472303" y="1136618"/>
                  <a:pt x="1476589" y="1136190"/>
                </a:cubicBezTo>
                <a:cubicBezTo>
                  <a:pt x="1504126" y="1124483"/>
                  <a:pt x="1531987" y="1111634"/>
                  <a:pt x="1560152" y="1101738"/>
                </a:cubicBezTo>
                <a:cubicBezTo>
                  <a:pt x="1613073" y="1083135"/>
                  <a:pt x="1667518" y="1079068"/>
                  <a:pt x="1721173" y="1089917"/>
                </a:cubicBezTo>
                <a:cubicBezTo>
                  <a:pt x="1704771" y="1066381"/>
                  <a:pt x="1691178" y="1038892"/>
                  <a:pt x="1677339" y="1015679"/>
                </a:cubicBezTo>
                <a:cubicBezTo>
                  <a:pt x="1636438" y="947033"/>
                  <a:pt x="1597738" y="876614"/>
                  <a:pt x="1565744" y="803338"/>
                </a:cubicBezTo>
                <a:cubicBezTo>
                  <a:pt x="1533816" y="730205"/>
                  <a:pt x="1504736" y="653234"/>
                  <a:pt x="1502326" y="572595"/>
                </a:cubicBezTo>
                <a:cubicBezTo>
                  <a:pt x="1500802" y="521713"/>
                  <a:pt x="1492144" y="464039"/>
                  <a:pt x="1496325" y="411699"/>
                </a:cubicBezTo>
                <a:close/>
                <a:moveTo>
                  <a:pt x="470407" y="557508"/>
                </a:moveTo>
                <a:cubicBezTo>
                  <a:pt x="523937" y="675722"/>
                  <a:pt x="685005" y="625412"/>
                  <a:pt x="779283" y="596179"/>
                </a:cubicBezTo>
                <a:cubicBezTo>
                  <a:pt x="882629" y="564128"/>
                  <a:pt x="981975" y="521799"/>
                  <a:pt x="1083045" y="483508"/>
                </a:cubicBezTo>
                <a:cubicBezTo>
                  <a:pt x="1101066" y="476679"/>
                  <a:pt x="1119192" y="471135"/>
                  <a:pt x="1137414" y="466439"/>
                </a:cubicBezTo>
                <a:cubicBezTo>
                  <a:pt x="1139709" y="465582"/>
                  <a:pt x="1142157" y="464972"/>
                  <a:pt x="1144510" y="464658"/>
                </a:cubicBezTo>
                <a:cubicBezTo>
                  <a:pt x="1189868" y="453523"/>
                  <a:pt x="1235807" y="447523"/>
                  <a:pt x="1282184" y="441284"/>
                </a:cubicBezTo>
                <a:cubicBezTo>
                  <a:pt x="1306130" y="438064"/>
                  <a:pt x="1330181" y="434769"/>
                  <a:pt x="1354336" y="430644"/>
                </a:cubicBezTo>
                <a:cubicBezTo>
                  <a:pt x="1364690" y="428873"/>
                  <a:pt x="1375129" y="426768"/>
                  <a:pt x="1385521" y="424301"/>
                </a:cubicBezTo>
                <a:cubicBezTo>
                  <a:pt x="1486486" y="400298"/>
                  <a:pt x="1583270" y="341690"/>
                  <a:pt x="1559952" y="220332"/>
                </a:cubicBezTo>
                <a:cubicBezTo>
                  <a:pt x="1541540" y="124482"/>
                  <a:pt x="1470436" y="24384"/>
                  <a:pt x="1370672" y="2372"/>
                </a:cubicBezTo>
                <a:cubicBezTo>
                  <a:pt x="1368214" y="1829"/>
                  <a:pt x="1366385" y="991"/>
                  <a:pt x="1365023" y="0"/>
                </a:cubicBezTo>
                <a:cubicBezTo>
                  <a:pt x="1304463" y="26013"/>
                  <a:pt x="1241627" y="46034"/>
                  <a:pt x="1179972" y="69237"/>
                </a:cubicBezTo>
                <a:cubicBezTo>
                  <a:pt x="1178733" y="70390"/>
                  <a:pt x="1177028" y="71476"/>
                  <a:pt x="1174714" y="72428"/>
                </a:cubicBezTo>
                <a:cubicBezTo>
                  <a:pt x="999358" y="144304"/>
                  <a:pt x="832604" y="233372"/>
                  <a:pt x="669060" y="328460"/>
                </a:cubicBezTo>
                <a:cubicBezTo>
                  <a:pt x="598099" y="369713"/>
                  <a:pt x="420743" y="447837"/>
                  <a:pt x="470407" y="557508"/>
                </a:cubicBezTo>
                <a:close/>
                <a:moveTo>
                  <a:pt x="82682" y="413623"/>
                </a:moveTo>
                <a:cubicBezTo>
                  <a:pt x="111238" y="439474"/>
                  <a:pt x="144690" y="447284"/>
                  <a:pt x="179885" y="443675"/>
                </a:cubicBezTo>
                <a:cubicBezTo>
                  <a:pt x="188000" y="442503"/>
                  <a:pt x="196058" y="441093"/>
                  <a:pt x="203983" y="439541"/>
                </a:cubicBezTo>
                <a:cubicBezTo>
                  <a:pt x="294509" y="418043"/>
                  <a:pt x="391759" y="332184"/>
                  <a:pt x="445423" y="284636"/>
                </a:cubicBezTo>
                <a:cubicBezTo>
                  <a:pt x="485056" y="249526"/>
                  <a:pt x="523661" y="212836"/>
                  <a:pt x="558884" y="173260"/>
                </a:cubicBezTo>
                <a:cubicBezTo>
                  <a:pt x="562856" y="168792"/>
                  <a:pt x="513679" y="86639"/>
                  <a:pt x="509269" y="76781"/>
                </a:cubicBezTo>
                <a:cubicBezTo>
                  <a:pt x="500287" y="56702"/>
                  <a:pt x="490952" y="36462"/>
                  <a:pt x="483770" y="15631"/>
                </a:cubicBezTo>
                <a:cubicBezTo>
                  <a:pt x="371261" y="45377"/>
                  <a:pt x="254161" y="72295"/>
                  <a:pt x="152529" y="130683"/>
                </a:cubicBezTo>
                <a:cubicBezTo>
                  <a:pt x="104904" y="158048"/>
                  <a:pt x="50821" y="196425"/>
                  <a:pt x="35086" y="252346"/>
                </a:cubicBezTo>
                <a:cubicBezTo>
                  <a:pt x="19836" y="306581"/>
                  <a:pt x="40620" y="375542"/>
                  <a:pt x="82682" y="413623"/>
                </a:cubicBezTo>
                <a:close/>
              </a:path>
            </a:pathLst>
          </a:custGeom>
          <a:solidFill>
            <a:srgbClr val="FFC00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59DE5AC-7BDD-723C-3CE1-4069F80F0201}"/>
              </a:ext>
            </a:extLst>
          </p:cNvPr>
          <p:cNvSpPr/>
          <p:nvPr/>
        </p:nvSpPr>
        <p:spPr>
          <a:xfrm>
            <a:off x="1" y="1067327"/>
            <a:ext cx="4651822" cy="5790673"/>
          </a:xfrm>
          <a:custGeom>
            <a:avLst/>
            <a:gdLst>
              <a:gd name="connsiteX0" fmla="*/ 3789061 w 4651822"/>
              <a:gd name="connsiteY0" fmla="*/ 4681340 h 5790673"/>
              <a:gd name="connsiteX1" fmla="*/ 3826968 w 4651822"/>
              <a:gd name="connsiteY1" fmla="*/ 4685356 h 5790673"/>
              <a:gd name="connsiteX2" fmla="*/ 3850628 w 4651822"/>
              <a:gd name="connsiteY2" fmla="*/ 4688136 h 5790673"/>
              <a:gd name="connsiteX3" fmla="*/ 3850703 w 4651822"/>
              <a:gd name="connsiteY3" fmla="*/ 4691827 h 5790673"/>
              <a:gd name="connsiteX4" fmla="*/ 3845650 w 4651822"/>
              <a:gd name="connsiteY4" fmla="*/ 4691827 h 5790673"/>
              <a:gd name="connsiteX5" fmla="*/ 3845036 w 4651822"/>
              <a:gd name="connsiteY5" fmla="*/ 4691728 h 5790673"/>
              <a:gd name="connsiteX6" fmla="*/ 3789061 w 4651822"/>
              <a:gd name="connsiteY6" fmla="*/ 4681340 h 5790673"/>
              <a:gd name="connsiteX7" fmla="*/ 3748717 w 4651822"/>
              <a:gd name="connsiteY7" fmla="*/ 4444805 h 5790673"/>
              <a:gd name="connsiteX8" fmla="*/ 3629899 w 4651822"/>
              <a:gd name="connsiteY8" fmla="*/ 4457971 h 5790673"/>
              <a:gd name="connsiteX9" fmla="*/ 3525212 w 4651822"/>
              <a:gd name="connsiteY9" fmla="*/ 4447619 h 5790673"/>
              <a:gd name="connsiteX10" fmla="*/ 3524457 w 4651822"/>
              <a:gd name="connsiteY10" fmla="*/ 4451132 h 5790673"/>
              <a:gd name="connsiteX11" fmla="*/ 3440274 w 4651822"/>
              <a:gd name="connsiteY11" fmla="*/ 4608634 h 5790673"/>
              <a:gd name="connsiteX12" fmla="*/ 3847912 w 4651822"/>
              <a:gd name="connsiteY12" fmla="*/ 4608634 h 5790673"/>
              <a:gd name="connsiteX13" fmla="*/ 3748717 w 4651822"/>
              <a:gd name="connsiteY13" fmla="*/ 4444805 h 5790673"/>
              <a:gd name="connsiteX14" fmla="*/ 2079470 w 4651822"/>
              <a:gd name="connsiteY14" fmla="*/ 3718237 h 5790673"/>
              <a:gd name="connsiteX15" fmla="*/ 2075568 w 4651822"/>
              <a:gd name="connsiteY15" fmla="*/ 3718794 h 5790673"/>
              <a:gd name="connsiteX16" fmla="*/ 1286166 w 4651822"/>
              <a:gd name="connsiteY16" fmla="*/ 3718794 h 5790673"/>
              <a:gd name="connsiteX17" fmla="*/ 1286166 w 4651822"/>
              <a:gd name="connsiteY17" fmla="*/ 3771109 h 5790673"/>
              <a:gd name="connsiteX18" fmla="*/ 1283075 w 4651822"/>
              <a:gd name="connsiteY18" fmla="*/ 3777213 h 5790673"/>
              <a:gd name="connsiteX19" fmla="*/ 2079048 w 4651822"/>
              <a:gd name="connsiteY19" fmla="*/ 3772387 h 5790673"/>
              <a:gd name="connsiteX20" fmla="*/ 2079470 w 4651822"/>
              <a:gd name="connsiteY20" fmla="*/ 3718237 h 5790673"/>
              <a:gd name="connsiteX21" fmla="*/ 2038874 w 4651822"/>
              <a:gd name="connsiteY21" fmla="*/ 3457828 h 5790673"/>
              <a:gd name="connsiteX22" fmla="*/ 1939747 w 4651822"/>
              <a:gd name="connsiteY22" fmla="*/ 3474729 h 5790673"/>
              <a:gd name="connsiteX23" fmla="*/ 1743073 w 4651822"/>
              <a:gd name="connsiteY23" fmla="*/ 3467312 h 5790673"/>
              <a:gd name="connsiteX24" fmla="*/ 1737869 w 4651822"/>
              <a:gd name="connsiteY24" fmla="*/ 3469959 h 5790673"/>
              <a:gd name="connsiteX25" fmla="*/ 1502599 w 4651822"/>
              <a:gd name="connsiteY25" fmla="*/ 3530791 h 5790673"/>
              <a:gd name="connsiteX26" fmla="*/ 1300087 w 4651822"/>
              <a:gd name="connsiteY26" fmla="*/ 3691540 h 5790673"/>
              <a:gd name="connsiteX27" fmla="*/ 1290535 w 4651822"/>
              <a:gd name="connsiteY27" fmla="*/ 3700903 h 5790673"/>
              <a:gd name="connsiteX28" fmla="*/ 2079604 w 4651822"/>
              <a:gd name="connsiteY28" fmla="*/ 3700903 h 5790673"/>
              <a:gd name="connsiteX29" fmla="*/ 2079681 w 4651822"/>
              <a:gd name="connsiteY29" fmla="*/ 3690551 h 5790673"/>
              <a:gd name="connsiteX30" fmla="*/ 2081072 w 4651822"/>
              <a:gd name="connsiteY30" fmla="*/ 3686304 h 5790673"/>
              <a:gd name="connsiteX31" fmla="*/ 2038874 w 4651822"/>
              <a:gd name="connsiteY31" fmla="*/ 3457828 h 5790673"/>
              <a:gd name="connsiteX32" fmla="*/ 3738111 w 4651822"/>
              <a:gd name="connsiteY32" fmla="*/ 2824538 h 5790673"/>
              <a:gd name="connsiteX33" fmla="*/ 3715082 w 4651822"/>
              <a:gd name="connsiteY33" fmla="*/ 2889040 h 5790673"/>
              <a:gd name="connsiteX34" fmla="*/ 3705009 w 4651822"/>
              <a:gd name="connsiteY34" fmla="*/ 2895300 h 5790673"/>
              <a:gd name="connsiteX35" fmla="*/ 3691777 w 4651822"/>
              <a:gd name="connsiteY35" fmla="*/ 2899592 h 5790673"/>
              <a:gd name="connsiteX36" fmla="*/ 3645922 w 4651822"/>
              <a:gd name="connsiteY36" fmla="*/ 2902216 h 5790673"/>
              <a:gd name="connsiteX37" fmla="*/ 3621071 w 4651822"/>
              <a:gd name="connsiteY37" fmla="*/ 2905096 h 5790673"/>
              <a:gd name="connsiteX38" fmla="*/ 3620259 w 4651822"/>
              <a:gd name="connsiteY38" fmla="*/ 2905263 h 5790673"/>
              <a:gd name="connsiteX39" fmla="*/ 3620804 w 4651822"/>
              <a:gd name="connsiteY39" fmla="*/ 2907921 h 5790673"/>
              <a:gd name="connsiteX40" fmla="*/ 3685673 w 4651822"/>
              <a:gd name="connsiteY40" fmla="*/ 2966441 h 5790673"/>
              <a:gd name="connsiteX41" fmla="*/ 3685161 w 4651822"/>
              <a:gd name="connsiteY41" fmla="*/ 2969542 h 5790673"/>
              <a:gd name="connsiteX42" fmla="*/ 3686607 w 4651822"/>
              <a:gd name="connsiteY42" fmla="*/ 2971333 h 5790673"/>
              <a:gd name="connsiteX43" fmla="*/ 3665603 w 4651822"/>
              <a:gd name="connsiteY43" fmla="*/ 3027273 h 5790673"/>
              <a:gd name="connsiteX44" fmla="*/ 3658720 w 4651822"/>
              <a:gd name="connsiteY44" fmla="*/ 3056239 h 5790673"/>
              <a:gd name="connsiteX45" fmla="*/ 3659165 w 4651822"/>
              <a:gd name="connsiteY45" fmla="*/ 3059963 h 5790673"/>
              <a:gd name="connsiteX46" fmla="*/ 3659821 w 4651822"/>
              <a:gd name="connsiteY46" fmla="*/ 3059729 h 5790673"/>
              <a:gd name="connsiteX47" fmla="*/ 3707022 w 4651822"/>
              <a:gd name="connsiteY47" fmla="*/ 3035679 h 5790673"/>
              <a:gd name="connsiteX48" fmla="*/ 3733774 w 4651822"/>
              <a:gd name="connsiteY48" fmla="*/ 3019501 h 5790673"/>
              <a:gd name="connsiteX49" fmla="*/ 3746383 w 4651822"/>
              <a:gd name="connsiteY49" fmla="*/ 3013596 h 5790673"/>
              <a:gd name="connsiteX50" fmla="*/ 3763818 w 4651822"/>
              <a:gd name="connsiteY50" fmla="*/ 3010394 h 5790673"/>
              <a:gd name="connsiteX51" fmla="*/ 3806971 w 4651822"/>
              <a:gd name="connsiteY51" fmla="*/ 3027263 h 5790673"/>
              <a:gd name="connsiteX52" fmla="*/ 3838717 w 4651822"/>
              <a:gd name="connsiteY52" fmla="*/ 3039203 h 5790673"/>
              <a:gd name="connsiteX53" fmla="*/ 3836259 w 4651822"/>
              <a:gd name="connsiteY53" fmla="*/ 3032210 h 5790673"/>
              <a:gd name="connsiteX54" fmla="*/ 3823839 w 4651822"/>
              <a:gd name="connsiteY54" fmla="*/ 3006758 h 5790673"/>
              <a:gd name="connsiteX55" fmla="*/ 3799143 w 4651822"/>
              <a:gd name="connsiteY55" fmla="*/ 2963728 h 5790673"/>
              <a:gd name="connsiteX56" fmla="*/ 3805782 w 4651822"/>
              <a:gd name="connsiteY56" fmla="*/ 2957834 h 5790673"/>
              <a:gd name="connsiteX57" fmla="*/ 3806537 w 4651822"/>
              <a:gd name="connsiteY57" fmla="*/ 2956878 h 5790673"/>
              <a:gd name="connsiteX58" fmla="*/ 3840128 w 4651822"/>
              <a:gd name="connsiteY58" fmla="*/ 2921542 h 5790673"/>
              <a:gd name="connsiteX59" fmla="*/ 3855773 w 4651822"/>
              <a:gd name="connsiteY59" fmla="*/ 2901004 h 5790673"/>
              <a:gd name="connsiteX60" fmla="*/ 3861344 w 4651822"/>
              <a:gd name="connsiteY60" fmla="*/ 2892387 h 5790673"/>
              <a:gd name="connsiteX61" fmla="*/ 3777672 w 4651822"/>
              <a:gd name="connsiteY61" fmla="*/ 2896735 h 5790673"/>
              <a:gd name="connsiteX62" fmla="*/ 3765486 w 4651822"/>
              <a:gd name="connsiteY62" fmla="*/ 2887295 h 5790673"/>
              <a:gd name="connsiteX63" fmla="*/ 3748640 w 4651822"/>
              <a:gd name="connsiteY63" fmla="*/ 2845131 h 5790673"/>
              <a:gd name="connsiteX64" fmla="*/ 3738111 w 4651822"/>
              <a:gd name="connsiteY64" fmla="*/ 2824538 h 5790673"/>
              <a:gd name="connsiteX65" fmla="*/ 3736521 w 4651822"/>
              <a:gd name="connsiteY65" fmla="*/ 2800455 h 5790673"/>
              <a:gd name="connsiteX66" fmla="*/ 3773803 w 4651822"/>
              <a:gd name="connsiteY66" fmla="*/ 2821736 h 5790673"/>
              <a:gd name="connsiteX67" fmla="*/ 3796307 w 4651822"/>
              <a:gd name="connsiteY67" fmla="*/ 2875075 h 5790673"/>
              <a:gd name="connsiteX68" fmla="*/ 3846934 w 4651822"/>
              <a:gd name="connsiteY68" fmla="*/ 2871094 h 5790673"/>
              <a:gd name="connsiteX69" fmla="*/ 3889686 w 4651822"/>
              <a:gd name="connsiteY69" fmla="*/ 2878544 h 5790673"/>
              <a:gd name="connsiteX70" fmla="*/ 3835215 w 4651822"/>
              <a:gd name="connsiteY70" fmla="*/ 2961470 h 5790673"/>
              <a:gd name="connsiteX71" fmla="*/ 3866848 w 4651822"/>
              <a:gd name="connsiteY71" fmla="*/ 3019734 h 5790673"/>
              <a:gd name="connsiteX72" fmla="*/ 3854339 w 4651822"/>
              <a:gd name="connsiteY72" fmla="*/ 3052258 h 5790673"/>
              <a:gd name="connsiteX73" fmla="*/ 3749140 w 4651822"/>
              <a:gd name="connsiteY73" fmla="*/ 3027173 h 5790673"/>
              <a:gd name="connsiteX74" fmla="*/ 3724511 w 4651822"/>
              <a:gd name="connsiteY74" fmla="*/ 3040137 h 5790673"/>
              <a:gd name="connsiteX75" fmla="*/ 3657841 w 4651822"/>
              <a:gd name="connsiteY75" fmla="*/ 3070471 h 5790673"/>
              <a:gd name="connsiteX76" fmla="*/ 3627319 w 4651822"/>
              <a:gd name="connsiteY76" fmla="*/ 3057795 h 5790673"/>
              <a:gd name="connsiteX77" fmla="*/ 3654884 w 4651822"/>
              <a:gd name="connsiteY77" fmla="*/ 2977215 h 5790673"/>
              <a:gd name="connsiteX78" fmla="*/ 3654906 w 4651822"/>
              <a:gd name="connsiteY78" fmla="*/ 2977182 h 5790673"/>
              <a:gd name="connsiteX79" fmla="*/ 3593762 w 4651822"/>
              <a:gd name="connsiteY79" fmla="*/ 2903684 h 5790673"/>
              <a:gd name="connsiteX80" fmla="*/ 3686096 w 4651822"/>
              <a:gd name="connsiteY80" fmla="*/ 2886883 h 5790673"/>
              <a:gd name="connsiteX81" fmla="*/ 3706088 w 4651822"/>
              <a:gd name="connsiteY81" fmla="*/ 2832478 h 5790673"/>
              <a:gd name="connsiteX82" fmla="*/ 3736521 w 4651822"/>
              <a:gd name="connsiteY82" fmla="*/ 2800455 h 5790673"/>
              <a:gd name="connsiteX83" fmla="*/ 1959806 w 4651822"/>
              <a:gd name="connsiteY83" fmla="*/ 2683480 h 5790673"/>
              <a:gd name="connsiteX84" fmla="*/ 1898918 w 4651822"/>
              <a:gd name="connsiteY84" fmla="*/ 2689775 h 5790673"/>
              <a:gd name="connsiteX85" fmla="*/ 1884363 w 4651822"/>
              <a:gd name="connsiteY85" fmla="*/ 2693055 h 5790673"/>
              <a:gd name="connsiteX86" fmla="*/ 1878348 w 4651822"/>
              <a:gd name="connsiteY86" fmla="*/ 2694722 h 5790673"/>
              <a:gd name="connsiteX87" fmla="*/ 2027177 w 4651822"/>
              <a:gd name="connsiteY87" fmla="*/ 3203778 h 5790673"/>
              <a:gd name="connsiteX88" fmla="*/ 2100030 w 4651822"/>
              <a:gd name="connsiteY88" fmla="*/ 3425583 h 5790673"/>
              <a:gd name="connsiteX89" fmla="*/ 2098095 w 4651822"/>
              <a:gd name="connsiteY89" fmla="*/ 3434855 h 5790673"/>
              <a:gd name="connsiteX90" fmla="*/ 2071198 w 4651822"/>
              <a:gd name="connsiteY90" fmla="*/ 3449488 h 5790673"/>
              <a:gd name="connsiteX91" fmla="*/ 2111972 w 4651822"/>
              <a:gd name="connsiteY91" fmla="*/ 3705539 h 5790673"/>
              <a:gd name="connsiteX92" fmla="*/ 2111916 w 4651822"/>
              <a:gd name="connsiteY92" fmla="*/ 3705762 h 5790673"/>
              <a:gd name="connsiteX93" fmla="*/ 2111405 w 4651822"/>
              <a:gd name="connsiteY93" fmla="*/ 3772165 h 5790673"/>
              <a:gd name="connsiteX94" fmla="*/ 2277179 w 4651822"/>
              <a:gd name="connsiteY94" fmla="*/ 3771020 h 5790673"/>
              <a:gd name="connsiteX95" fmla="*/ 2286964 w 4651822"/>
              <a:gd name="connsiteY95" fmla="*/ 3775657 h 5790673"/>
              <a:gd name="connsiteX96" fmla="*/ 2289144 w 4651822"/>
              <a:gd name="connsiteY96" fmla="*/ 4015085 h 5790673"/>
              <a:gd name="connsiteX97" fmla="*/ 2294793 w 4651822"/>
              <a:gd name="connsiteY97" fmla="*/ 4178413 h 5790673"/>
              <a:gd name="connsiteX98" fmla="*/ 2303076 w 4651822"/>
              <a:gd name="connsiteY98" fmla="*/ 4260761 h 5790673"/>
              <a:gd name="connsiteX99" fmla="*/ 3207161 w 4651822"/>
              <a:gd name="connsiteY99" fmla="*/ 4253967 h 5790673"/>
              <a:gd name="connsiteX100" fmla="*/ 3216946 w 4651822"/>
              <a:gd name="connsiteY100" fmla="*/ 4258605 h 5790673"/>
              <a:gd name="connsiteX101" fmla="*/ 3221327 w 4651822"/>
              <a:gd name="connsiteY101" fmla="*/ 4701769 h 5790673"/>
              <a:gd name="connsiteX102" fmla="*/ 3418446 w 4651822"/>
              <a:gd name="connsiteY102" fmla="*/ 4701135 h 5790673"/>
              <a:gd name="connsiteX103" fmla="*/ 3425463 w 4651822"/>
              <a:gd name="connsiteY103" fmla="*/ 4693885 h 5790673"/>
              <a:gd name="connsiteX104" fmla="*/ 3494968 w 4651822"/>
              <a:gd name="connsiteY104" fmla="*/ 4452400 h 5790673"/>
              <a:gd name="connsiteX105" fmla="*/ 3516918 w 4651822"/>
              <a:gd name="connsiteY105" fmla="*/ 4445828 h 5790673"/>
              <a:gd name="connsiteX106" fmla="*/ 3434047 w 4651822"/>
              <a:gd name="connsiteY106" fmla="*/ 4409313 h 5790673"/>
              <a:gd name="connsiteX107" fmla="*/ 3428176 w 4651822"/>
              <a:gd name="connsiteY107" fmla="*/ 4407056 h 5790673"/>
              <a:gd name="connsiteX108" fmla="*/ 3427709 w 4651822"/>
              <a:gd name="connsiteY108" fmla="*/ 4404443 h 5790673"/>
              <a:gd name="connsiteX109" fmla="*/ 3417858 w 4651822"/>
              <a:gd name="connsiteY109" fmla="*/ 4395436 h 5790673"/>
              <a:gd name="connsiteX110" fmla="*/ 3422872 w 4651822"/>
              <a:gd name="connsiteY110" fmla="*/ 4382995 h 5790673"/>
              <a:gd name="connsiteX111" fmla="*/ 3389904 w 4651822"/>
              <a:gd name="connsiteY111" fmla="*/ 4306272 h 5790673"/>
              <a:gd name="connsiteX112" fmla="*/ 3300028 w 4651822"/>
              <a:gd name="connsiteY112" fmla="*/ 4122062 h 5790673"/>
              <a:gd name="connsiteX113" fmla="*/ 3066182 w 4651822"/>
              <a:gd name="connsiteY113" fmla="*/ 3674728 h 5790673"/>
              <a:gd name="connsiteX114" fmla="*/ 2972603 w 4651822"/>
              <a:gd name="connsiteY114" fmla="*/ 3497279 h 5790673"/>
              <a:gd name="connsiteX115" fmla="*/ 2858410 w 4651822"/>
              <a:gd name="connsiteY115" fmla="*/ 3209003 h 5790673"/>
              <a:gd name="connsiteX116" fmla="*/ 2713283 w 4651822"/>
              <a:gd name="connsiteY116" fmla="*/ 2977671 h 5790673"/>
              <a:gd name="connsiteX117" fmla="*/ 2538979 w 4651822"/>
              <a:gd name="connsiteY117" fmla="*/ 2801844 h 5790673"/>
              <a:gd name="connsiteX118" fmla="*/ 2519588 w 4651822"/>
              <a:gd name="connsiteY118" fmla="*/ 2805347 h 5790673"/>
              <a:gd name="connsiteX119" fmla="*/ 2194153 w 4651822"/>
              <a:gd name="connsiteY119" fmla="*/ 2713802 h 5790673"/>
              <a:gd name="connsiteX120" fmla="*/ 1959806 w 4651822"/>
              <a:gd name="connsiteY120" fmla="*/ 2683480 h 5790673"/>
              <a:gd name="connsiteX121" fmla="*/ 1784286 w 4651822"/>
              <a:gd name="connsiteY121" fmla="*/ 2231827 h 5790673"/>
              <a:gd name="connsiteX122" fmla="*/ 1453408 w 4651822"/>
              <a:gd name="connsiteY122" fmla="*/ 2419368 h 5790673"/>
              <a:gd name="connsiteX123" fmla="*/ 1539859 w 4651822"/>
              <a:gd name="connsiteY123" fmla="*/ 2921508 h 5790673"/>
              <a:gd name="connsiteX124" fmla="*/ 1649328 w 4651822"/>
              <a:gd name="connsiteY124" fmla="*/ 3207725 h 5790673"/>
              <a:gd name="connsiteX125" fmla="*/ 1676535 w 4651822"/>
              <a:gd name="connsiteY125" fmla="*/ 3281268 h 5790673"/>
              <a:gd name="connsiteX126" fmla="*/ 1722113 w 4651822"/>
              <a:gd name="connsiteY126" fmla="*/ 3419944 h 5790673"/>
              <a:gd name="connsiteX127" fmla="*/ 1722346 w 4651822"/>
              <a:gd name="connsiteY127" fmla="*/ 3421490 h 5790673"/>
              <a:gd name="connsiteX128" fmla="*/ 1725926 w 4651822"/>
              <a:gd name="connsiteY128" fmla="*/ 3423692 h 5790673"/>
              <a:gd name="connsiteX129" fmla="*/ 1914629 w 4651822"/>
              <a:gd name="connsiteY129" fmla="*/ 3459751 h 5790673"/>
              <a:gd name="connsiteX130" fmla="*/ 2015925 w 4651822"/>
              <a:gd name="connsiteY130" fmla="*/ 3448910 h 5790673"/>
              <a:gd name="connsiteX131" fmla="*/ 2057109 w 4651822"/>
              <a:gd name="connsiteY131" fmla="*/ 3440671 h 5790673"/>
              <a:gd name="connsiteX132" fmla="*/ 2065994 w 4651822"/>
              <a:gd name="connsiteY132" fmla="*/ 3438324 h 5790673"/>
              <a:gd name="connsiteX133" fmla="*/ 2068307 w 4651822"/>
              <a:gd name="connsiteY133" fmla="*/ 3435245 h 5790673"/>
              <a:gd name="connsiteX134" fmla="*/ 2067840 w 4651822"/>
              <a:gd name="connsiteY134" fmla="*/ 3434211 h 5790673"/>
              <a:gd name="connsiteX135" fmla="*/ 1843867 w 4651822"/>
              <a:gd name="connsiteY135" fmla="*/ 2692299 h 5790673"/>
              <a:gd name="connsiteX136" fmla="*/ 1856899 w 4651822"/>
              <a:gd name="connsiteY136" fmla="*/ 2676509 h 5790673"/>
              <a:gd name="connsiteX137" fmla="*/ 2205128 w 4651822"/>
              <a:gd name="connsiteY137" fmla="*/ 2689618 h 5790673"/>
              <a:gd name="connsiteX138" fmla="*/ 2538045 w 4651822"/>
              <a:gd name="connsiteY138" fmla="*/ 2783008 h 5790673"/>
              <a:gd name="connsiteX139" fmla="*/ 2538379 w 4651822"/>
              <a:gd name="connsiteY139" fmla="*/ 2783208 h 5790673"/>
              <a:gd name="connsiteX140" fmla="*/ 2547663 w 4651822"/>
              <a:gd name="connsiteY140" fmla="*/ 2782519 h 5790673"/>
              <a:gd name="connsiteX141" fmla="*/ 2727738 w 4651822"/>
              <a:gd name="connsiteY141" fmla="*/ 2944013 h 5790673"/>
              <a:gd name="connsiteX142" fmla="*/ 2873521 w 4651822"/>
              <a:gd name="connsiteY142" fmla="*/ 3168786 h 5790673"/>
              <a:gd name="connsiteX143" fmla="*/ 2955079 w 4651822"/>
              <a:gd name="connsiteY143" fmla="*/ 3371588 h 5790673"/>
              <a:gd name="connsiteX144" fmla="*/ 3001046 w 4651822"/>
              <a:gd name="connsiteY144" fmla="*/ 3481367 h 5790673"/>
              <a:gd name="connsiteX145" fmla="*/ 3092667 w 4651822"/>
              <a:gd name="connsiteY145" fmla="*/ 3655259 h 5790673"/>
              <a:gd name="connsiteX146" fmla="*/ 3093946 w 4651822"/>
              <a:gd name="connsiteY146" fmla="*/ 3657672 h 5790673"/>
              <a:gd name="connsiteX147" fmla="*/ 3332252 w 4651822"/>
              <a:gd name="connsiteY147" fmla="*/ 4113445 h 5790673"/>
              <a:gd name="connsiteX148" fmla="*/ 3422139 w 4651822"/>
              <a:gd name="connsiteY148" fmla="*/ 4297655 h 5790673"/>
              <a:gd name="connsiteX149" fmla="*/ 3459320 w 4651822"/>
              <a:gd name="connsiteY149" fmla="*/ 4392357 h 5790673"/>
              <a:gd name="connsiteX150" fmla="*/ 3485962 w 4651822"/>
              <a:gd name="connsiteY150" fmla="*/ 4409280 h 5790673"/>
              <a:gd name="connsiteX151" fmla="*/ 3521543 w 4651822"/>
              <a:gd name="connsiteY151" fmla="*/ 4424224 h 5790673"/>
              <a:gd name="connsiteX152" fmla="*/ 3657909 w 4651822"/>
              <a:gd name="connsiteY152" fmla="*/ 4442148 h 5790673"/>
              <a:gd name="connsiteX153" fmla="*/ 3712570 w 4651822"/>
              <a:gd name="connsiteY153" fmla="*/ 4435554 h 5790673"/>
              <a:gd name="connsiteX154" fmla="*/ 3804514 w 4651822"/>
              <a:gd name="connsiteY154" fmla="*/ 4392190 h 5790673"/>
              <a:gd name="connsiteX155" fmla="*/ 3807193 w 4651822"/>
              <a:gd name="connsiteY155" fmla="*/ 4390266 h 5790673"/>
              <a:gd name="connsiteX156" fmla="*/ 3806249 w 4651822"/>
              <a:gd name="connsiteY156" fmla="*/ 4388543 h 5790673"/>
              <a:gd name="connsiteX157" fmla="*/ 3459354 w 4651822"/>
              <a:gd name="connsiteY157" fmla="*/ 3574078 h 5790673"/>
              <a:gd name="connsiteX158" fmla="*/ 3288464 w 4651822"/>
              <a:gd name="connsiteY158" fmla="*/ 3125177 h 5790673"/>
              <a:gd name="connsiteX159" fmla="*/ 3152189 w 4651822"/>
              <a:gd name="connsiteY159" fmla="*/ 2675142 h 5790673"/>
              <a:gd name="connsiteX160" fmla="*/ 3132062 w 4651822"/>
              <a:gd name="connsiteY160" fmla="*/ 2682914 h 5790673"/>
              <a:gd name="connsiteX161" fmla="*/ 3075333 w 4651822"/>
              <a:gd name="connsiteY161" fmla="*/ 2698837 h 5790673"/>
              <a:gd name="connsiteX162" fmla="*/ 3072097 w 4651822"/>
              <a:gd name="connsiteY162" fmla="*/ 2699370 h 5790673"/>
              <a:gd name="connsiteX163" fmla="*/ 2866916 w 4651822"/>
              <a:gd name="connsiteY163" fmla="*/ 2623505 h 5790673"/>
              <a:gd name="connsiteX164" fmla="*/ 2765887 w 4651822"/>
              <a:gd name="connsiteY164" fmla="*/ 2379629 h 5790673"/>
              <a:gd name="connsiteX165" fmla="*/ 2765810 w 4651822"/>
              <a:gd name="connsiteY165" fmla="*/ 2379094 h 5790673"/>
              <a:gd name="connsiteX166" fmla="*/ 2765165 w 4651822"/>
              <a:gd name="connsiteY166" fmla="*/ 2379595 h 5790673"/>
              <a:gd name="connsiteX167" fmla="*/ 2746984 w 4651822"/>
              <a:gd name="connsiteY167" fmla="*/ 2387079 h 5790673"/>
              <a:gd name="connsiteX168" fmla="*/ 2386881 w 4651822"/>
              <a:gd name="connsiteY168" fmla="*/ 2306076 h 5790673"/>
              <a:gd name="connsiteX169" fmla="*/ 2245401 w 4651822"/>
              <a:gd name="connsiteY169" fmla="*/ 2355956 h 5790673"/>
              <a:gd name="connsiteX170" fmla="*/ 2130785 w 4651822"/>
              <a:gd name="connsiteY170" fmla="*/ 2396518 h 5790673"/>
              <a:gd name="connsiteX171" fmla="*/ 2018549 w 4651822"/>
              <a:gd name="connsiteY171" fmla="*/ 2434013 h 5790673"/>
              <a:gd name="connsiteX172" fmla="*/ 1957794 w 4651822"/>
              <a:gd name="connsiteY172" fmla="*/ 2367787 h 5790673"/>
              <a:gd name="connsiteX173" fmla="*/ 2026299 w 4651822"/>
              <a:gd name="connsiteY173" fmla="*/ 2295957 h 5790673"/>
              <a:gd name="connsiteX174" fmla="*/ 2027811 w 4651822"/>
              <a:gd name="connsiteY174" fmla="*/ 2290720 h 5790673"/>
              <a:gd name="connsiteX175" fmla="*/ 2027177 w 4651822"/>
              <a:gd name="connsiteY175" fmla="*/ 2288863 h 5790673"/>
              <a:gd name="connsiteX176" fmla="*/ 2031902 w 4651822"/>
              <a:gd name="connsiteY176" fmla="*/ 2238182 h 5790673"/>
              <a:gd name="connsiteX177" fmla="*/ 2031570 w 4651822"/>
              <a:gd name="connsiteY177" fmla="*/ 2238204 h 5790673"/>
              <a:gd name="connsiteX178" fmla="*/ 1784286 w 4651822"/>
              <a:gd name="connsiteY178" fmla="*/ 2231827 h 5790673"/>
              <a:gd name="connsiteX179" fmla="*/ 2752466 w 4651822"/>
              <a:gd name="connsiteY179" fmla="*/ 2162171 h 5790673"/>
              <a:gd name="connsiteX180" fmla="*/ 2417837 w 4651822"/>
              <a:gd name="connsiteY180" fmla="*/ 2295146 h 5790673"/>
              <a:gd name="connsiteX181" fmla="*/ 2760639 w 4651822"/>
              <a:gd name="connsiteY181" fmla="*/ 2372946 h 5790673"/>
              <a:gd name="connsiteX182" fmla="*/ 2764843 w 4651822"/>
              <a:gd name="connsiteY182" fmla="*/ 2373024 h 5790673"/>
              <a:gd name="connsiteX183" fmla="*/ 2752466 w 4651822"/>
              <a:gd name="connsiteY183" fmla="*/ 2162171 h 5790673"/>
              <a:gd name="connsiteX184" fmla="*/ 2742631 w 4651822"/>
              <a:gd name="connsiteY184" fmla="*/ 2053179 h 5790673"/>
              <a:gd name="connsiteX185" fmla="*/ 2725279 w 4651822"/>
              <a:gd name="connsiteY185" fmla="*/ 2054551 h 5790673"/>
              <a:gd name="connsiteX186" fmla="*/ 2601980 w 4651822"/>
              <a:gd name="connsiteY186" fmla="*/ 2094446 h 5790673"/>
              <a:gd name="connsiteX187" fmla="*/ 2356782 w 4651822"/>
              <a:gd name="connsiteY187" fmla="*/ 2180596 h 5790673"/>
              <a:gd name="connsiteX188" fmla="*/ 2134555 w 4651822"/>
              <a:gd name="connsiteY188" fmla="*/ 2262756 h 5790673"/>
              <a:gd name="connsiteX189" fmla="*/ 2053696 w 4651822"/>
              <a:gd name="connsiteY189" fmla="*/ 2292465 h 5790673"/>
              <a:gd name="connsiteX190" fmla="*/ 2045324 w 4651822"/>
              <a:gd name="connsiteY190" fmla="*/ 2299159 h 5790673"/>
              <a:gd name="connsiteX191" fmla="*/ 2012644 w 4651822"/>
              <a:gd name="connsiteY191" fmla="*/ 2414709 h 5790673"/>
              <a:gd name="connsiteX192" fmla="*/ 2038619 w 4651822"/>
              <a:gd name="connsiteY192" fmla="*/ 2418490 h 5790673"/>
              <a:gd name="connsiteX193" fmla="*/ 2081794 w 4651822"/>
              <a:gd name="connsiteY193" fmla="*/ 2405170 h 5790673"/>
              <a:gd name="connsiteX194" fmla="*/ 2149099 w 4651822"/>
              <a:gd name="connsiteY194" fmla="*/ 2380062 h 5790673"/>
              <a:gd name="connsiteX195" fmla="*/ 2351100 w 4651822"/>
              <a:gd name="connsiteY195" fmla="*/ 2307254 h 5790673"/>
              <a:gd name="connsiteX196" fmla="*/ 2752678 w 4651822"/>
              <a:gd name="connsiteY196" fmla="*/ 2150174 h 5790673"/>
              <a:gd name="connsiteX197" fmla="*/ 2755836 w 4651822"/>
              <a:gd name="connsiteY197" fmla="*/ 2058442 h 5790673"/>
              <a:gd name="connsiteX198" fmla="*/ 2752678 w 4651822"/>
              <a:gd name="connsiteY198" fmla="*/ 2056752 h 5790673"/>
              <a:gd name="connsiteX199" fmla="*/ 2742631 w 4651822"/>
              <a:gd name="connsiteY199" fmla="*/ 2053179 h 5790673"/>
              <a:gd name="connsiteX200" fmla="*/ 2573094 w 4651822"/>
              <a:gd name="connsiteY200" fmla="*/ 1975389 h 5790673"/>
              <a:gd name="connsiteX201" fmla="*/ 2521878 w 4651822"/>
              <a:gd name="connsiteY201" fmla="*/ 1986512 h 5790673"/>
              <a:gd name="connsiteX202" fmla="*/ 2508135 w 4651822"/>
              <a:gd name="connsiteY202" fmla="*/ 1988480 h 5790673"/>
              <a:gd name="connsiteX203" fmla="*/ 2453518 w 4651822"/>
              <a:gd name="connsiteY203" fmla="*/ 2008951 h 5790673"/>
              <a:gd name="connsiteX204" fmla="*/ 2191829 w 4651822"/>
              <a:gd name="connsiteY204" fmla="*/ 2079745 h 5790673"/>
              <a:gd name="connsiteX205" fmla="*/ 2182400 w 4651822"/>
              <a:gd name="connsiteY205" fmla="*/ 2084416 h 5790673"/>
              <a:gd name="connsiteX206" fmla="*/ 2059522 w 4651822"/>
              <a:gd name="connsiteY206" fmla="*/ 2276776 h 5790673"/>
              <a:gd name="connsiteX207" fmla="*/ 2089812 w 4651822"/>
              <a:gd name="connsiteY207" fmla="*/ 2265969 h 5790673"/>
              <a:gd name="connsiteX208" fmla="*/ 2187705 w 4651822"/>
              <a:gd name="connsiteY208" fmla="*/ 2229854 h 5790673"/>
              <a:gd name="connsiteX209" fmla="*/ 2450916 w 4651822"/>
              <a:gd name="connsiteY209" fmla="*/ 2133485 h 5790673"/>
              <a:gd name="connsiteX210" fmla="*/ 2684495 w 4651822"/>
              <a:gd name="connsiteY210" fmla="*/ 2056540 h 5790673"/>
              <a:gd name="connsiteX211" fmla="*/ 2691145 w 4651822"/>
              <a:gd name="connsiteY211" fmla="*/ 2054528 h 5790673"/>
              <a:gd name="connsiteX212" fmla="*/ 2573094 w 4651822"/>
              <a:gd name="connsiteY212" fmla="*/ 1975389 h 5790673"/>
              <a:gd name="connsiteX213" fmla="*/ 2762040 w 4651822"/>
              <a:gd name="connsiteY213" fmla="*/ 1891210 h 5790673"/>
              <a:gd name="connsiteX214" fmla="*/ 2580487 w 4651822"/>
              <a:gd name="connsiteY214" fmla="*/ 1959248 h 5790673"/>
              <a:gd name="connsiteX215" fmla="*/ 2721767 w 4651822"/>
              <a:gd name="connsiteY215" fmla="*/ 2043198 h 5790673"/>
              <a:gd name="connsiteX216" fmla="*/ 2722634 w 4651822"/>
              <a:gd name="connsiteY216" fmla="*/ 2044999 h 5790673"/>
              <a:gd name="connsiteX217" fmla="*/ 2756725 w 4651822"/>
              <a:gd name="connsiteY217" fmla="*/ 2038672 h 5790673"/>
              <a:gd name="connsiteX218" fmla="*/ 2762040 w 4651822"/>
              <a:gd name="connsiteY218" fmla="*/ 1891210 h 5790673"/>
              <a:gd name="connsiteX219" fmla="*/ 4153510 w 4651822"/>
              <a:gd name="connsiteY219" fmla="*/ 1888474 h 5790673"/>
              <a:gd name="connsiteX220" fmla="*/ 4117428 w 4651822"/>
              <a:gd name="connsiteY220" fmla="*/ 1985223 h 5790673"/>
              <a:gd name="connsiteX221" fmla="*/ 4108433 w 4651822"/>
              <a:gd name="connsiteY221" fmla="*/ 1991171 h 5790673"/>
              <a:gd name="connsiteX222" fmla="*/ 4093956 w 4651822"/>
              <a:gd name="connsiteY222" fmla="*/ 1996097 h 5790673"/>
              <a:gd name="connsiteX223" fmla="*/ 4032812 w 4651822"/>
              <a:gd name="connsiteY223" fmla="*/ 1999599 h 5790673"/>
              <a:gd name="connsiteX224" fmla="*/ 3998309 w 4651822"/>
              <a:gd name="connsiteY224" fmla="*/ 2003591 h 5790673"/>
              <a:gd name="connsiteX225" fmla="*/ 3991593 w 4651822"/>
              <a:gd name="connsiteY225" fmla="*/ 2010818 h 5790673"/>
              <a:gd name="connsiteX226" fmla="*/ 4078411 w 4651822"/>
              <a:gd name="connsiteY226" fmla="*/ 2089252 h 5790673"/>
              <a:gd name="connsiteX227" fmla="*/ 4077300 w 4651822"/>
              <a:gd name="connsiteY227" fmla="*/ 2092911 h 5790673"/>
              <a:gd name="connsiteX228" fmla="*/ 4079412 w 4651822"/>
              <a:gd name="connsiteY228" fmla="*/ 2094923 h 5790673"/>
              <a:gd name="connsiteX229" fmla="*/ 4051403 w 4651822"/>
              <a:gd name="connsiteY229" fmla="*/ 2169511 h 5790673"/>
              <a:gd name="connsiteX230" fmla="*/ 4042141 w 4651822"/>
              <a:gd name="connsiteY230" fmla="*/ 2208606 h 5790673"/>
              <a:gd name="connsiteX231" fmla="*/ 4050803 w 4651822"/>
              <a:gd name="connsiteY231" fmla="*/ 2212920 h 5790673"/>
              <a:gd name="connsiteX232" fmla="*/ 4116005 w 4651822"/>
              <a:gd name="connsiteY232" fmla="*/ 2179807 h 5790673"/>
              <a:gd name="connsiteX233" fmla="*/ 4152876 w 4651822"/>
              <a:gd name="connsiteY233" fmla="*/ 2157191 h 5790673"/>
              <a:gd name="connsiteX234" fmla="*/ 4165985 w 4651822"/>
              <a:gd name="connsiteY234" fmla="*/ 2151187 h 5790673"/>
              <a:gd name="connsiteX235" fmla="*/ 4183231 w 4651822"/>
              <a:gd name="connsiteY235" fmla="*/ 2148062 h 5790673"/>
              <a:gd name="connsiteX236" fmla="*/ 4294901 w 4651822"/>
              <a:gd name="connsiteY236" fmla="*/ 2189469 h 5790673"/>
              <a:gd name="connsiteX237" fmla="*/ 4294257 w 4651822"/>
              <a:gd name="connsiteY237" fmla="*/ 2186768 h 5790673"/>
              <a:gd name="connsiteX238" fmla="*/ 4289643 w 4651822"/>
              <a:gd name="connsiteY238" fmla="*/ 2173669 h 5790673"/>
              <a:gd name="connsiteX239" fmla="*/ 4273095 w 4651822"/>
              <a:gd name="connsiteY239" fmla="*/ 2139734 h 5790673"/>
              <a:gd name="connsiteX240" fmla="*/ 4240161 w 4651822"/>
              <a:gd name="connsiteY240" fmla="*/ 2082359 h 5790673"/>
              <a:gd name="connsiteX241" fmla="*/ 4249690 w 4651822"/>
              <a:gd name="connsiteY241" fmla="*/ 2075154 h 5790673"/>
              <a:gd name="connsiteX242" fmla="*/ 4293822 w 4651822"/>
              <a:gd name="connsiteY242" fmla="*/ 2028720 h 5790673"/>
              <a:gd name="connsiteX243" fmla="*/ 4320953 w 4651822"/>
              <a:gd name="connsiteY243" fmla="*/ 1985501 h 5790673"/>
              <a:gd name="connsiteX244" fmla="*/ 4206803 w 4651822"/>
              <a:gd name="connsiteY244" fmla="*/ 1991138 h 5790673"/>
              <a:gd name="connsiteX245" fmla="*/ 4195262 w 4651822"/>
              <a:gd name="connsiteY245" fmla="*/ 1980419 h 5790673"/>
              <a:gd name="connsiteX246" fmla="*/ 4172834 w 4651822"/>
              <a:gd name="connsiteY246" fmla="*/ 1924245 h 5790673"/>
              <a:gd name="connsiteX247" fmla="*/ 4156045 w 4651822"/>
              <a:gd name="connsiteY247" fmla="*/ 1892056 h 5790673"/>
              <a:gd name="connsiteX248" fmla="*/ 4153510 w 4651822"/>
              <a:gd name="connsiteY248" fmla="*/ 1888474 h 5790673"/>
              <a:gd name="connsiteX249" fmla="*/ 4166850 w 4651822"/>
              <a:gd name="connsiteY249" fmla="*/ 1866713 h 5790673"/>
              <a:gd name="connsiteX250" fmla="*/ 4195608 w 4651822"/>
              <a:gd name="connsiteY250" fmla="*/ 1895914 h 5790673"/>
              <a:gd name="connsiteX251" fmla="*/ 4226497 w 4651822"/>
              <a:gd name="connsiteY251" fmla="*/ 1969256 h 5790673"/>
              <a:gd name="connsiteX252" fmla="*/ 4297859 w 4651822"/>
              <a:gd name="connsiteY252" fmla="*/ 1963629 h 5790673"/>
              <a:gd name="connsiteX253" fmla="*/ 4350541 w 4651822"/>
              <a:gd name="connsiteY253" fmla="*/ 1972424 h 5790673"/>
              <a:gd name="connsiteX254" fmla="*/ 4276887 w 4651822"/>
              <a:gd name="connsiteY254" fmla="*/ 2081224 h 5790673"/>
              <a:gd name="connsiteX255" fmla="*/ 4319663 w 4651822"/>
              <a:gd name="connsiteY255" fmla="*/ 2159925 h 5790673"/>
              <a:gd name="connsiteX256" fmla="*/ 4307932 w 4651822"/>
              <a:gd name="connsiteY256" fmla="*/ 2200278 h 5790673"/>
              <a:gd name="connsiteX257" fmla="*/ 4169266 w 4651822"/>
              <a:gd name="connsiteY257" fmla="*/ 2165085 h 5790673"/>
              <a:gd name="connsiteX258" fmla="*/ 4131138 w 4651822"/>
              <a:gd name="connsiteY258" fmla="*/ 2185611 h 5790673"/>
              <a:gd name="connsiteX259" fmla="*/ 4045933 w 4651822"/>
              <a:gd name="connsiteY259" fmla="*/ 2224583 h 5790673"/>
              <a:gd name="connsiteX260" fmla="*/ 4010940 w 4651822"/>
              <a:gd name="connsiteY260" fmla="*/ 2208238 h 5790673"/>
              <a:gd name="connsiteX261" fmla="*/ 4047700 w 4651822"/>
              <a:gd name="connsiteY261" fmla="*/ 2100794 h 5790673"/>
              <a:gd name="connsiteX262" fmla="*/ 4048034 w 4651822"/>
              <a:gd name="connsiteY262" fmla="*/ 2100272 h 5790673"/>
              <a:gd name="connsiteX263" fmla="*/ 3965052 w 4651822"/>
              <a:gd name="connsiteY263" fmla="*/ 2003924 h 5790673"/>
              <a:gd name="connsiteX264" fmla="*/ 4088318 w 4651822"/>
              <a:gd name="connsiteY264" fmla="*/ 1983343 h 5790673"/>
              <a:gd name="connsiteX265" fmla="*/ 4115972 w 4651822"/>
              <a:gd name="connsiteY265" fmla="*/ 1907800 h 5790673"/>
              <a:gd name="connsiteX266" fmla="*/ 4151664 w 4651822"/>
              <a:gd name="connsiteY266" fmla="*/ 1867582 h 5790673"/>
              <a:gd name="connsiteX267" fmla="*/ 4166850 w 4651822"/>
              <a:gd name="connsiteY267" fmla="*/ 1866713 h 5790673"/>
              <a:gd name="connsiteX268" fmla="*/ 1076559 w 4651822"/>
              <a:gd name="connsiteY268" fmla="*/ 1843086 h 5790673"/>
              <a:gd name="connsiteX269" fmla="*/ 1053532 w 4651822"/>
              <a:gd name="connsiteY269" fmla="*/ 1907589 h 5790673"/>
              <a:gd name="connsiteX270" fmla="*/ 1043457 w 4651822"/>
              <a:gd name="connsiteY270" fmla="*/ 1913849 h 5790673"/>
              <a:gd name="connsiteX271" fmla="*/ 1030225 w 4651822"/>
              <a:gd name="connsiteY271" fmla="*/ 1918140 h 5790673"/>
              <a:gd name="connsiteX272" fmla="*/ 984370 w 4651822"/>
              <a:gd name="connsiteY272" fmla="*/ 1920765 h 5790673"/>
              <a:gd name="connsiteX273" fmla="*/ 959497 w 4651822"/>
              <a:gd name="connsiteY273" fmla="*/ 1923622 h 5790673"/>
              <a:gd name="connsiteX274" fmla="*/ 958685 w 4651822"/>
              <a:gd name="connsiteY274" fmla="*/ 1923789 h 5790673"/>
              <a:gd name="connsiteX275" fmla="*/ 959230 w 4651822"/>
              <a:gd name="connsiteY275" fmla="*/ 1926446 h 5790673"/>
              <a:gd name="connsiteX276" fmla="*/ 1024121 w 4651822"/>
              <a:gd name="connsiteY276" fmla="*/ 1984988 h 5790673"/>
              <a:gd name="connsiteX277" fmla="*/ 1023610 w 4651822"/>
              <a:gd name="connsiteY277" fmla="*/ 1988091 h 5790673"/>
              <a:gd name="connsiteX278" fmla="*/ 1025055 w 4651822"/>
              <a:gd name="connsiteY278" fmla="*/ 1989881 h 5790673"/>
              <a:gd name="connsiteX279" fmla="*/ 1004051 w 4651822"/>
              <a:gd name="connsiteY279" fmla="*/ 2045822 h 5790673"/>
              <a:gd name="connsiteX280" fmla="*/ 997168 w 4651822"/>
              <a:gd name="connsiteY280" fmla="*/ 2074786 h 5790673"/>
              <a:gd name="connsiteX281" fmla="*/ 997613 w 4651822"/>
              <a:gd name="connsiteY281" fmla="*/ 2078511 h 5790673"/>
              <a:gd name="connsiteX282" fmla="*/ 998269 w 4651822"/>
              <a:gd name="connsiteY282" fmla="*/ 2078278 h 5790673"/>
              <a:gd name="connsiteX283" fmla="*/ 1045470 w 4651822"/>
              <a:gd name="connsiteY283" fmla="*/ 2054228 h 5790673"/>
              <a:gd name="connsiteX284" fmla="*/ 1072222 w 4651822"/>
              <a:gd name="connsiteY284" fmla="*/ 2038050 h 5790673"/>
              <a:gd name="connsiteX285" fmla="*/ 1084831 w 4651822"/>
              <a:gd name="connsiteY285" fmla="*/ 2032145 h 5790673"/>
              <a:gd name="connsiteX286" fmla="*/ 1102267 w 4651822"/>
              <a:gd name="connsiteY286" fmla="*/ 2028943 h 5790673"/>
              <a:gd name="connsiteX287" fmla="*/ 1145419 w 4651822"/>
              <a:gd name="connsiteY287" fmla="*/ 2045810 h 5790673"/>
              <a:gd name="connsiteX288" fmla="*/ 1177165 w 4651822"/>
              <a:gd name="connsiteY288" fmla="*/ 2057752 h 5790673"/>
              <a:gd name="connsiteX289" fmla="*/ 1174707 w 4651822"/>
              <a:gd name="connsiteY289" fmla="*/ 2050759 h 5790673"/>
              <a:gd name="connsiteX290" fmla="*/ 1162288 w 4651822"/>
              <a:gd name="connsiteY290" fmla="*/ 2025307 h 5790673"/>
              <a:gd name="connsiteX291" fmla="*/ 1137592 w 4651822"/>
              <a:gd name="connsiteY291" fmla="*/ 1982275 h 5790673"/>
              <a:gd name="connsiteX292" fmla="*/ 1144230 w 4651822"/>
              <a:gd name="connsiteY292" fmla="*/ 1976382 h 5790673"/>
              <a:gd name="connsiteX293" fmla="*/ 1144986 w 4651822"/>
              <a:gd name="connsiteY293" fmla="*/ 1975426 h 5790673"/>
              <a:gd name="connsiteX294" fmla="*/ 1178577 w 4651822"/>
              <a:gd name="connsiteY294" fmla="*/ 1940089 h 5790673"/>
              <a:gd name="connsiteX295" fmla="*/ 1194221 w 4651822"/>
              <a:gd name="connsiteY295" fmla="*/ 1919553 h 5790673"/>
              <a:gd name="connsiteX296" fmla="*/ 1199792 w 4651822"/>
              <a:gd name="connsiteY296" fmla="*/ 1910935 h 5790673"/>
              <a:gd name="connsiteX297" fmla="*/ 1116121 w 4651822"/>
              <a:gd name="connsiteY297" fmla="*/ 1915283 h 5790673"/>
              <a:gd name="connsiteX298" fmla="*/ 1103934 w 4651822"/>
              <a:gd name="connsiteY298" fmla="*/ 1905843 h 5790673"/>
              <a:gd name="connsiteX299" fmla="*/ 1087089 w 4651822"/>
              <a:gd name="connsiteY299" fmla="*/ 1863679 h 5790673"/>
              <a:gd name="connsiteX300" fmla="*/ 1076559 w 4651822"/>
              <a:gd name="connsiteY300" fmla="*/ 1843086 h 5790673"/>
              <a:gd name="connsiteX301" fmla="*/ 1074957 w 4651822"/>
              <a:gd name="connsiteY301" fmla="*/ 1819002 h 5790673"/>
              <a:gd name="connsiteX302" fmla="*/ 1112241 w 4651822"/>
              <a:gd name="connsiteY302" fmla="*/ 1840284 h 5790673"/>
              <a:gd name="connsiteX303" fmla="*/ 1134745 w 4651822"/>
              <a:gd name="connsiteY303" fmla="*/ 1893623 h 5790673"/>
              <a:gd name="connsiteX304" fmla="*/ 1185370 w 4651822"/>
              <a:gd name="connsiteY304" fmla="*/ 1889643 h 5790673"/>
              <a:gd name="connsiteX305" fmla="*/ 1228124 w 4651822"/>
              <a:gd name="connsiteY305" fmla="*/ 1897092 h 5790673"/>
              <a:gd name="connsiteX306" fmla="*/ 1173651 w 4651822"/>
              <a:gd name="connsiteY306" fmla="*/ 1980019 h 5790673"/>
              <a:gd name="connsiteX307" fmla="*/ 1205285 w 4651822"/>
              <a:gd name="connsiteY307" fmla="*/ 2038283 h 5790673"/>
              <a:gd name="connsiteX308" fmla="*/ 1192776 w 4651822"/>
              <a:gd name="connsiteY308" fmla="*/ 2070806 h 5790673"/>
              <a:gd name="connsiteX309" fmla="*/ 1087578 w 4651822"/>
              <a:gd name="connsiteY309" fmla="*/ 2045721 h 5790673"/>
              <a:gd name="connsiteX310" fmla="*/ 1062949 w 4651822"/>
              <a:gd name="connsiteY310" fmla="*/ 2058686 h 5790673"/>
              <a:gd name="connsiteX311" fmla="*/ 996278 w 4651822"/>
              <a:gd name="connsiteY311" fmla="*/ 2089019 h 5790673"/>
              <a:gd name="connsiteX312" fmla="*/ 965756 w 4651822"/>
              <a:gd name="connsiteY312" fmla="*/ 2076344 h 5790673"/>
              <a:gd name="connsiteX313" fmla="*/ 993321 w 4651822"/>
              <a:gd name="connsiteY313" fmla="*/ 1995763 h 5790673"/>
              <a:gd name="connsiteX314" fmla="*/ 993344 w 4651822"/>
              <a:gd name="connsiteY314" fmla="*/ 1995730 h 5790673"/>
              <a:gd name="connsiteX315" fmla="*/ 932200 w 4651822"/>
              <a:gd name="connsiteY315" fmla="*/ 1922232 h 5790673"/>
              <a:gd name="connsiteX316" fmla="*/ 1024532 w 4651822"/>
              <a:gd name="connsiteY316" fmla="*/ 1905431 h 5790673"/>
              <a:gd name="connsiteX317" fmla="*/ 1044524 w 4651822"/>
              <a:gd name="connsiteY317" fmla="*/ 1851025 h 5790673"/>
              <a:gd name="connsiteX318" fmla="*/ 1074957 w 4651822"/>
              <a:gd name="connsiteY318" fmla="*/ 1819002 h 5790673"/>
              <a:gd name="connsiteX319" fmla="*/ 3193140 w 4651822"/>
              <a:gd name="connsiteY319" fmla="*/ 1794585 h 5790673"/>
              <a:gd name="connsiteX320" fmla="*/ 3173103 w 4651822"/>
              <a:gd name="connsiteY320" fmla="*/ 1804425 h 5790673"/>
              <a:gd name="connsiteX321" fmla="*/ 2794208 w 4651822"/>
              <a:gd name="connsiteY321" fmla="*/ 1881947 h 5790673"/>
              <a:gd name="connsiteX322" fmla="*/ 2787904 w 4651822"/>
              <a:gd name="connsiteY322" fmla="*/ 2247656 h 5790673"/>
              <a:gd name="connsiteX323" fmla="*/ 2906122 w 4651822"/>
              <a:gd name="connsiteY323" fmla="*/ 2622137 h 5790673"/>
              <a:gd name="connsiteX324" fmla="*/ 3155335 w 4651822"/>
              <a:gd name="connsiteY324" fmla="*/ 2653749 h 5790673"/>
              <a:gd name="connsiteX325" fmla="*/ 3169323 w 4651822"/>
              <a:gd name="connsiteY325" fmla="*/ 2647900 h 5790673"/>
              <a:gd name="connsiteX326" fmla="*/ 3266871 w 4651822"/>
              <a:gd name="connsiteY326" fmla="*/ 2607682 h 5790673"/>
              <a:gd name="connsiteX327" fmla="*/ 3454840 w 4651822"/>
              <a:gd name="connsiteY327" fmla="*/ 2593883 h 5790673"/>
              <a:gd name="connsiteX328" fmla="*/ 3403670 w 4651822"/>
              <a:gd name="connsiteY328" fmla="*/ 2507220 h 5790673"/>
              <a:gd name="connsiteX329" fmla="*/ 3273398 w 4651822"/>
              <a:gd name="connsiteY329" fmla="*/ 2259342 h 5790673"/>
              <a:gd name="connsiteX330" fmla="*/ 3199366 w 4651822"/>
              <a:gd name="connsiteY330" fmla="*/ 1989981 h 5790673"/>
              <a:gd name="connsiteX331" fmla="*/ 3192372 w 4651822"/>
              <a:gd name="connsiteY331" fmla="*/ 1802145 h 5790673"/>
              <a:gd name="connsiteX332" fmla="*/ 3193140 w 4651822"/>
              <a:gd name="connsiteY332" fmla="*/ 1794585 h 5790673"/>
              <a:gd name="connsiteX333" fmla="*/ 2010342 w 4651822"/>
              <a:gd name="connsiteY333" fmla="*/ 1339801 h 5790673"/>
              <a:gd name="connsiteX334" fmla="*/ 1623664 w 4651822"/>
              <a:gd name="connsiteY334" fmla="*/ 1474110 h 5790673"/>
              <a:gd name="connsiteX335" fmla="*/ 1486566 w 4651822"/>
              <a:gd name="connsiteY335" fmla="*/ 1616135 h 5790673"/>
              <a:gd name="connsiteX336" fmla="*/ 1542128 w 4651822"/>
              <a:gd name="connsiteY336" fmla="*/ 1804403 h 5790673"/>
              <a:gd name="connsiteX337" fmla="*/ 1655599 w 4651822"/>
              <a:gd name="connsiteY337" fmla="*/ 1839484 h 5790673"/>
              <a:gd name="connsiteX338" fmla="*/ 1683730 w 4651822"/>
              <a:gd name="connsiteY338" fmla="*/ 1834658 h 5790673"/>
              <a:gd name="connsiteX339" fmla="*/ 1965578 w 4651822"/>
              <a:gd name="connsiteY339" fmla="*/ 1653827 h 5790673"/>
              <a:gd name="connsiteX340" fmla="*/ 2098029 w 4651822"/>
              <a:gd name="connsiteY340" fmla="*/ 1523813 h 5790673"/>
              <a:gd name="connsiteX341" fmla="*/ 2040109 w 4651822"/>
              <a:gd name="connsiteY341" fmla="*/ 1411187 h 5790673"/>
              <a:gd name="connsiteX342" fmla="*/ 2010342 w 4651822"/>
              <a:gd name="connsiteY342" fmla="*/ 1339801 h 5790673"/>
              <a:gd name="connsiteX343" fmla="*/ 3039084 w 4651822"/>
              <a:gd name="connsiteY343" fmla="*/ 1321555 h 5790673"/>
              <a:gd name="connsiteX344" fmla="*/ 2823063 w 4651822"/>
              <a:gd name="connsiteY344" fmla="*/ 1402380 h 5790673"/>
              <a:gd name="connsiteX345" fmla="*/ 2816925 w 4651822"/>
              <a:gd name="connsiteY345" fmla="*/ 1406105 h 5790673"/>
              <a:gd name="connsiteX346" fmla="*/ 2226643 w 4651822"/>
              <a:gd name="connsiteY346" fmla="*/ 1704987 h 5790673"/>
              <a:gd name="connsiteX347" fmla="*/ 1994743 w 4651822"/>
              <a:gd name="connsiteY347" fmla="*/ 1972369 h 5790673"/>
              <a:gd name="connsiteX348" fmla="*/ 2355314 w 4651822"/>
              <a:gd name="connsiteY348" fmla="*/ 2017512 h 5790673"/>
              <a:gd name="connsiteX349" fmla="*/ 2709914 w 4651822"/>
              <a:gd name="connsiteY349" fmla="*/ 1885984 h 5790673"/>
              <a:gd name="connsiteX350" fmla="*/ 2773382 w 4651822"/>
              <a:gd name="connsiteY350" fmla="*/ 1866059 h 5790673"/>
              <a:gd name="connsiteX351" fmla="*/ 2781666 w 4651822"/>
              <a:gd name="connsiteY351" fmla="*/ 1863980 h 5790673"/>
              <a:gd name="connsiteX352" fmla="*/ 2942381 w 4651822"/>
              <a:gd name="connsiteY352" fmla="*/ 1836694 h 5790673"/>
              <a:gd name="connsiteX353" fmla="*/ 3026608 w 4651822"/>
              <a:gd name="connsiteY353" fmla="*/ 1824273 h 5790673"/>
              <a:gd name="connsiteX354" fmla="*/ 3063013 w 4651822"/>
              <a:gd name="connsiteY354" fmla="*/ 1816868 h 5790673"/>
              <a:gd name="connsiteX355" fmla="*/ 3266638 w 4651822"/>
              <a:gd name="connsiteY355" fmla="*/ 1578763 h 5790673"/>
              <a:gd name="connsiteX356" fmla="*/ 3045679 w 4651822"/>
              <a:gd name="connsiteY356" fmla="*/ 1324323 h 5790673"/>
              <a:gd name="connsiteX357" fmla="*/ 3039084 w 4651822"/>
              <a:gd name="connsiteY357" fmla="*/ 1321555 h 5790673"/>
              <a:gd name="connsiteX358" fmla="*/ 2739046 w 4651822"/>
              <a:gd name="connsiteY358" fmla="*/ 1270930 h 5790673"/>
              <a:gd name="connsiteX359" fmla="*/ 2651927 w 4651822"/>
              <a:gd name="connsiteY359" fmla="*/ 1345817 h 5790673"/>
              <a:gd name="connsiteX360" fmla="*/ 2648870 w 4651822"/>
              <a:gd name="connsiteY360" fmla="*/ 1347318 h 5790673"/>
              <a:gd name="connsiteX361" fmla="*/ 2633325 w 4651822"/>
              <a:gd name="connsiteY361" fmla="*/ 1462079 h 5790673"/>
              <a:gd name="connsiteX362" fmla="*/ 2788104 w 4651822"/>
              <a:gd name="connsiteY362" fmla="*/ 1393318 h 5790673"/>
              <a:gd name="connsiteX363" fmla="*/ 2788059 w 4651822"/>
              <a:gd name="connsiteY363" fmla="*/ 1393263 h 5790673"/>
              <a:gd name="connsiteX364" fmla="*/ 2739046 w 4651822"/>
              <a:gd name="connsiteY364" fmla="*/ 1270930 h 5790673"/>
              <a:gd name="connsiteX365" fmla="*/ 2998544 w 4651822"/>
              <a:gd name="connsiteY365" fmla="*/ 1228355 h 5790673"/>
              <a:gd name="connsiteX366" fmla="*/ 2774171 w 4651822"/>
              <a:gd name="connsiteY366" fmla="*/ 1271886 h 5790673"/>
              <a:gd name="connsiteX367" fmla="*/ 2817536 w 4651822"/>
              <a:gd name="connsiteY367" fmla="*/ 1378985 h 5790673"/>
              <a:gd name="connsiteX368" fmla="*/ 2818859 w 4651822"/>
              <a:gd name="connsiteY368" fmla="*/ 1384189 h 5790673"/>
              <a:gd name="connsiteX369" fmla="*/ 3033380 w 4651822"/>
              <a:gd name="connsiteY369" fmla="*/ 1303554 h 5790673"/>
              <a:gd name="connsiteX370" fmla="*/ 3002514 w 4651822"/>
              <a:gd name="connsiteY370" fmla="*/ 1228588 h 5790673"/>
              <a:gd name="connsiteX371" fmla="*/ 2998544 w 4651822"/>
              <a:gd name="connsiteY371" fmla="*/ 1228355 h 5790673"/>
              <a:gd name="connsiteX372" fmla="*/ 2744217 w 4651822"/>
              <a:gd name="connsiteY372" fmla="*/ 1191272 h 5790673"/>
              <a:gd name="connsiteX373" fmla="*/ 2710636 w 4651822"/>
              <a:gd name="connsiteY373" fmla="*/ 1213444 h 5790673"/>
              <a:gd name="connsiteX374" fmla="*/ 2703498 w 4651822"/>
              <a:gd name="connsiteY374" fmla="*/ 1217358 h 5790673"/>
              <a:gd name="connsiteX375" fmla="*/ 2672120 w 4651822"/>
              <a:gd name="connsiteY375" fmla="*/ 1302797 h 5790673"/>
              <a:gd name="connsiteX376" fmla="*/ 2735165 w 4651822"/>
              <a:gd name="connsiteY376" fmla="*/ 1248080 h 5790673"/>
              <a:gd name="connsiteX377" fmla="*/ 2744217 w 4651822"/>
              <a:gd name="connsiteY377" fmla="*/ 1191272 h 5790673"/>
              <a:gd name="connsiteX378" fmla="*/ 2133786 w 4651822"/>
              <a:gd name="connsiteY378" fmla="*/ 1150237 h 5790673"/>
              <a:gd name="connsiteX379" fmla="*/ 2131942 w 4651822"/>
              <a:gd name="connsiteY379" fmla="*/ 1157526 h 5790673"/>
              <a:gd name="connsiteX380" fmla="*/ 2109726 w 4651822"/>
              <a:gd name="connsiteY380" fmla="*/ 1206973 h 5790673"/>
              <a:gd name="connsiteX381" fmla="*/ 2053129 w 4651822"/>
              <a:gd name="connsiteY381" fmla="*/ 1360194 h 5790673"/>
              <a:gd name="connsiteX382" fmla="*/ 2132198 w 4651822"/>
              <a:gd name="connsiteY382" fmla="*/ 1512515 h 5790673"/>
              <a:gd name="connsiteX383" fmla="*/ 2131819 w 4651822"/>
              <a:gd name="connsiteY383" fmla="*/ 1517630 h 5790673"/>
              <a:gd name="connsiteX384" fmla="*/ 2131085 w 4651822"/>
              <a:gd name="connsiteY384" fmla="*/ 1518452 h 5790673"/>
              <a:gd name="connsiteX385" fmla="*/ 2139747 w 4651822"/>
              <a:gd name="connsiteY385" fmla="*/ 1515095 h 5790673"/>
              <a:gd name="connsiteX386" fmla="*/ 2320967 w 4651822"/>
              <a:gd name="connsiteY386" fmla="*/ 1463868 h 5790673"/>
              <a:gd name="connsiteX387" fmla="*/ 2401748 w 4651822"/>
              <a:gd name="connsiteY387" fmla="*/ 1416268 h 5790673"/>
              <a:gd name="connsiteX388" fmla="*/ 2416169 w 4651822"/>
              <a:gd name="connsiteY388" fmla="*/ 1395497 h 5790673"/>
              <a:gd name="connsiteX389" fmla="*/ 2372482 w 4651822"/>
              <a:gd name="connsiteY389" fmla="*/ 1390983 h 5790673"/>
              <a:gd name="connsiteX390" fmla="*/ 2342393 w 4651822"/>
              <a:gd name="connsiteY390" fmla="*/ 1409574 h 5790673"/>
              <a:gd name="connsiteX391" fmla="*/ 2327639 w 4651822"/>
              <a:gd name="connsiteY391" fmla="*/ 1420905 h 5790673"/>
              <a:gd name="connsiteX392" fmla="*/ 2302776 w 4651822"/>
              <a:gd name="connsiteY392" fmla="*/ 1419225 h 5790673"/>
              <a:gd name="connsiteX393" fmla="*/ 2307691 w 4651822"/>
              <a:gd name="connsiteY393" fmla="*/ 1415467 h 5790673"/>
              <a:gd name="connsiteX394" fmla="*/ 2311072 w 4651822"/>
              <a:gd name="connsiteY394" fmla="*/ 1411320 h 5790673"/>
              <a:gd name="connsiteX395" fmla="*/ 2340982 w 4651822"/>
              <a:gd name="connsiteY395" fmla="*/ 1391061 h 5790673"/>
              <a:gd name="connsiteX396" fmla="*/ 2358738 w 4651822"/>
              <a:gd name="connsiteY396" fmla="*/ 1377930 h 5790673"/>
              <a:gd name="connsiteX397" fmla="*/ 2412689 w 4651822"/>
              <a:gd name="connsiteY397" fmla="*/ 1321433 h 5790673"/>
              <a:gd name="connsiteX398" fmla="*/ 2407763 w 4651822"/>
              <a:gd name="connsiteY398" fmla="*/ 1295336 h 5790673"/>
              <a:gd name="connsiteX399" fmla="*/ 2388672 w 4651822"/>
              <a:gd name="connsiteY399" fmla="*/ 1293446 h 5790673"/>
              <a:gd name="connsiteX400" fmla="*/ 2369813 w 4651822"/>
              <a:gd name="connsiteY400" fmla="*/ 1308502 h 5790673"/>
              <a:gd name="connsiteX401" fmla="*/ 2366567 w 4651822"/>
              <a:gd name="connsiteY401" fmla="*/ 1311648 h 5790673"/>
              <a:gd name="connsiteX402" fmla="*/ 2328561 w 4651822"/>
              <a:gd name="connsiteY402" fmla="*/ 1337712 h 5790673"/>
              <a:gd name="connsiteX403" fmla="*/ 2312438 w 4651822"/>
              <a:gd name="connsiteY403" fmla="*/ 1349253 h 5790673"/>
              <a:gd name="connsiteX404" fmla="*/ 2282873 w 4651822"/>
              <a:gd name="connsiteY404" fmla="*/ 1348819 h 5790673"/>
              <a:gd name="connsiteX405" fmla="*/ 2294225 w 4651822"/>
              <a:gd name="connsiteY405" fmla="*/ 1337990 h 5790673"/>
              <a:gd name="connsiteX406" fmla="*/ 2294459 w 4651822"/>
              <a:gd name="connsiteY406" fmla="*/ 1337911 h 5790673"/>
              <a:gd name="connsiteX407" fmla="*/ 2395743 w 4651822"/>
              <a:gd name="connsiteY407" fmla="*/ 1226241 h 5790673"/>
              <a:gd name="connsiteX408" fmla="*/ 2381344 w 4651822"/>
              <a:gd name="connsiteY408" fmla="*/ 1225297 h 5790673"/>
              <a:gd name="connsiteX409" fmla="*/ 2355347 w 4651822"/>
              <a:gd name="connsiteY409" fmla="*/ 1237461 h 5790673"/>
              <a:gd name="connsiteX410" fmla="*/ 2337589 w 4651822"/>
              <a:gd name="connsiteY410" fmla="*/ 1247290 h 5790673"/>
              <a:gd name="connsiteX411" fmla="*/ 2256364 w 4651822"/>
              <a:gd name="connsiteY411" fmla="*/ 1305666 h 5790673"/>
              <a:gd name="connsiteX412" fmla="*/ 2234860 w 4651822"/>
              <a:gd name="connsiteY412" fmla="*/ 1290466 h 5790673"/>
              <a:gd name="connsiteX413" fmla="*/ 2240687 w 4651822"/>
              <a:gd name="connsiteY413" fmla="*/ 1286196 h 5790673"/>
              <a:gd name="connsiteX414" fmla="*/ 2241531 w 4651822"/>
              <a:gd name="connsiteY414" fmla="*/ 1285518 h 5790673"/>
              <a:gd name="connsiteX415" fmla="*/ 2263114 w 4651822"/>
              <a:gd name="connsiteY415" fmla="*/ 1270774 h 5790673"/>
              <a:gd name="connsiteX416" fmla="*/ 2343439 w 4651822"/>
              <a:gd name="connsiteY416" fmla="*/ 1180553 h 5790673"/>
              <a:gd name="connsiteX417" fmla="*/ 2247591 w 4651822"/>
              <a:gd name="connsiteY417" fmla="*/ 1218481 h 5790673"/>
              <a:gd name="connsiteX418" fmla="*/ 2170703 w 4651822"/>
              <a:gd name="connsiteY418" fmla="*/ 1260444 h 5790673"/>
              <a:gd name="connsiteX419" fmla="*/ 2152423 w 4651822"/>
              <a:gd name="connsiteY419" fmla="*/ 1250270 h 5790673"/>
              <a:gd name="connsiteX420" fmla="*/ 2149777 w 4651822"/>
              <a:gd name="connsiteY420" fmla="*/ 1246946 h 5790673"/>
              <a:gd name="connsiteX421" fmla="*/ 2142015 w 4651822"/>
              <a:gd name="connsiteY421" fmla="*/ 1177518 h 5790673"/>
              <a:gd name="connsiteX422" fmla="*/ 2137290 w 4651822"/>
              <a:gd name="connsiteY422" fmla="*/ 1157526 h 5790673"/>
              <a:gd name="connsiteX423" fmla="*/ 2133786 w 4651822"/>
              <a:gd name="connsiteY423" fmla="*/ 1150237 h 5790673"/>
              <a:gd name="connsiteX424" fmla="*/ 1378531 w 4651822"/>
              <a:gd name="connsiteY424" fmla="*/ 1077673 h 5790673"/>
              <a:gd name="connsiteX425" fmla="*/ 1384081 w 4651822"/>
              <a:gd name="connsiteY425" fmla="*/ 1080837 h 5790673"/>
              <a:gd name="connsiteX426" fmla="*/ 1523081 w 4651822"/>
              <a:gd name="connsiteY426" fmla="*/ 1331407 h 5790673"/>
              <a:gd name="connsiteX427" fmla="*/ 1492837 w 4651822"/>
              <a:gd name="connsiteY427" fmla="*/ 1342826 h 5790673"/>
              <a:gd name="connsiteX428" fmla="*/ 1351869 w 4651822"/>
              <a:gd name="connsiteY428" fmla="*/ 1089465 h 5790673"/>
              <a:gd name="connsiteX429" fmla="*/ 1367240 w 4651822"/>
              <a:gd name="connsiteY429" fmla="*/ 1078755 h 5790673"/>
              <a:gd name="connsiteX430" fmla="*/ 1378531 w 4651822"/>
              <a:gd name="connsiteY430" fmla="*/ 1077673 h 5790673"/>
              <a:gd name="connsiteX431" fmla="*/ 2891523 w 4651822"/>
              <a:gd name="connsiteY431" fmla="*/ 1011164 h 5790673"/>
              <a:gd name="connsiteX432" fmla="*/ 2854029 w 4651822"/>
              <a:gd name="connsiteY432" fmla="*/ 1013400 h 5790673"/>
              <a:gd name="connsiteX433" fmla="*/ 2874420 w 4651822"/>
              <a:gd name="connsiteY433" fmla="*/ 1040420 h 5790673"/>
              <a:gd name="connsiteX434" fmla="*/ 2891523 w 4651822"/>
              <a:gd name="connsiteY434" fmla="*/ 1011164 h 5790673"/>
              <a:gd name="connsiteX435" fmla="*/ 3745415 w 4651822"/>
              <a:gd name="connsiteY435" fmla="*/ 1009063 h 5790673"/>
              <a:gd name="connsiteX436" fmla="*/ 3722388 w 4651822"/>
              <a:gd name="connsiteY436" fmla="*/ 1073566 h 5790673"/>
              <a:gd name="connsiteX437" fmla="*/ 3712314 w 4651822"/>
              <a:gd name="connsiteY437" fmla="*/ 1079825 h 5790673"/>
              <a:gd name="connsiteX438" fmla="*/ 3699083 w 4651822"/>
              <a:gd name="connsiteY438" fmla="*/ 1084117 h 5790673"/>
              <a:gd name="connsiteX439" fmla="*/ 3653227 w 4651822"/>
              <a:gd name="connsiteY439" fmla="*/ 1086742 h 5790673"/>
              <a:gd name="connsiteX440" fmla="*/ 3628376 w 4651822"/>
              <a:gd name="connsiteY440" fmla="*/ 1089632 h 5790673"/>
              <a:gd name="connsiteX441" fmla="*/ 3627564 w 4651822"/>
              <a:gd name="connsiteY441" fmla="*/ 1089799 h 5790673"/>
              <a:gd name="connsiteX442" fmla="*/ 3628109 w 4651822"/>
              <a:gd name="connsiteY442" fmla="*/ 1092457 h 5790673"/>
              <a:gd name="connsiteX443" fmla="*/ 3692977 w 4651822"/>
              <a:gd name="connsiteY443" fmla="*/ 1150977 h 5790673"/>
              <a:gd name="connsiteX444" fmla="*/ 3692466 w 4651822"/>
              <a:gd name="connsiteY444" fmla="*/ 1154079 h 5790673"/>
              <a:gd name="connsiteX445" fmla="*/ 3693912 w 4651822"/>
              <a:gd name="connsiteY445" fmla="*/ 1155869 h 5790673"/>
              <a:gd name="connsiteX446" fmla="*/ 3672908 w 4651822"/>
              <a:gd name="connsiteY446" fmla="*/ 1211809 h 5790673"/>
              <a:gd name="connsiteX447" fmla="*/ 3666025 w 4651822"/>
              <a:gd name="connsiteY447" fmla="*/ 1240775 h 5790673"/>
              <a:gd name="connsiteX448" fmla="*/ 3666470 w 4651822"/>
              <a:gd name="connsiteY448" fmla="*/ 1244500 h 5790673"/>
              <a:gd name="connsiteX449" fmla="*/ 3667126 w 4651822"/>
              <a:gd name="connsiteY449" fmla="*/ 1244267 h 5790673"/>
              <a:gd name="connsiteX450" fmla="*/ 3714327 w 4651822"/>
              <a:gd name="connsiteY450" fmla="*/ 1220216 h 5790673"/>
              <a:gd name="connsiteX451" fmla="*/ 3741080 w 4651822"/>
              <a:gd name="connsiteY451" fmla="*/ 1204037 h 5790673"/>
              <a:gd name="connsiteX452" fmla="*/ 3753688 w 4651822"/>
              <a:gd name="connsiteY452" fmla="*/ 1198122 h 5790673"/>
              <a:gd name="connsiteX453" fmla="*/ 3771123 w 4651822"/>
              <a:gd name="connsiteY453" fmla="*/ 1194920 h 5790673"/>
              <a:gd name="connsiteX454" fmla="*/ 3814277 w 4651822"/>
              <a:gd name="connsiteY454" fmla="*/ 1211787 h 5790673"/>
              <a:gd name="connsiteX455" fmla="*/ 3846022 w 4651822"/>
              <a:gd name="connsiteY455" fmla="*/ 1223729 h 5790673"/>
              <a:gd name="connsiteX456" fmla="*/ 3843564 w 4651822"/>
              <a:gd name="connsiteY456" fmla="*/ 1216736 h 5790673"/>
              <a:gd name="connsiteX457" fmla="*/ 3831144 w 4651822"/>
              <a:gd name="connsiteY457" fmla="*/ 1191284 h 5790673"/>
              <a:gd name="connsiteX458" fmla="*/ 3806448 w 4651822"/>
              <a:gd name="connsiteY458" fmla="*/ 1148252 h 5790673"/>
              <a:gd name="connsiteX459" fmla="*/ 3813087 w 4651822"/>
              <a:gd name="connsiteY459" fmla="*/ 1142360 h 5790673"/>
              <a:gd name="connsiteX460" fmla="*/ 3813843 w 4651822"/>
              <a:gd name="connsiteY460" fmla="*/ 1141414 h 5790673"/>
              <a:gd name="connsiteX461" fmla="*/ 3847433 w 4651822"/>
              <a:gd name="connsiteY461" fmla="*/ 1106078 h 5790673"/>
              <a:gd name="connsiteX462" fmla="*/ 3863078 w 4651822"/>
              <a:gd name="connsiteY462" fmla="*/ 1085541 h 5790673"/>
              <a:gd name="connsiteX463" fmla="*/ 3868649 w 4651822"/>
              <a:gd name="connsiteY463" fmla="*/ 1076923 h 5790673"/>
              <a:gd name="connsiteX464" fmla="*/ 3784978 w 4651822"/>
              <a:gd name="connsiteY464" fmla="*/ 1081272 h 5790673"/>
              <a:gd name="connsiteX465" fmla="*/ 3772791 w 4651822"/>
              <a:gd name="connsiteY465" fmla="*/ 1071831 h 5790673"/>
              <a:gd name="connsiteX466" fmla="*/ 3755946 w 4651822"/>
              <a:gd name="connsiteY466" fmla="*/ 1029667 h 5790673"/>
              <a:gd name="connsiteX467" fmla="*/ 3745415 w 4651822"/>
              <a:gd name="connsiteY467" fmla="*/ 1009063 h 5790673"/>
              <a:gd name="connsiteX468" fmla="*/ 2916009 w 4651822"/>
              <a:gd name="connsiteY468" fmla="*/ 987016 h 5790673"/>
              <a:gd name="connsiteX469" fmla="*/ 2923879 w 4651822"/>
              <a:gd name="connsiteY469" fmla="*/ 993352 h 5790673"/>
              <a:gd name="connsiteX470" fmla="*/ 2871152 w 4651822"/>
              <a:gd name="connsiteY470" fmla="*/ 1062535 h 5790673"/>
              <a:gd name="connsiteX471" fmla="*/ 2821527 w 4651822"/>
              <a:gd name="connsiteY471" fmla="*/ 1009586 h 5790673"/>
              <a:gd name="connsiteX472" fmla="*/ 2831024 w 4651822"/>
              <a:gd name="connsiteY472" fmla="*/ 999234 h 5790673"/>
              <a:gd name="connsiteX473" fmla="*/ 2850549 w 4651822"/>
              <a:gd name="connsiteY473" fmla="*/ 990117 h 5790673"/>
              <a:gd name="connsiteX474" fmla="*/ 2905021 w 4651822"/>
              <a:gd name="connsiteY474" fmla="*/ 987392 h 5790673"/>
              <a:gd name="connsiteX475" fmla="*/ 2916009 w 4651822"/>
              <a:gd name="connsiteY475" fmla="*/ 987016 h 5790673"/>
              <a:gd name="connsiteX476" fmla="*/ 3743825 w 4651822"/>
              <a:gd name="connsiteY476" fmla="*/ 984991 h 5790673"/>
              <a:gd name="connsiteX477" fmla="*/ 3781109 w 4651822"/>
              <a:gd name="connsiteY477" fmla="*/ 1006272 h 5790673"/>
              <a:gd name="connsiteX478" fmla="*/ 3803613 w 4651822"/>
              <a:gd name="connsiteY478" fmla="*/ 1059611 h 5790673"/>
              <a:gd name="connsiteX479" fmla="*/ 3854239 w 4651822"/>
              <a:gd name="connsiteY479" fmla="*/ 1055630 h 5790673"/>
              <a:gd name="connsiteX480" fmla="*/ 3896991 w 4651822"/>
              <a:gd name="connsiteY480" fmla="*/ 1063080 h 5790673"/>
              <a:gd name="connsiteX481" fmla="*/ 3842519 w 4651822"/>
              <a:gd name="connsiteY481" fmla="*/ 1146006 h 5790673"/>
              <a:gd name="connsiteX482" fmla="*/ 3874153 w 4651822"/>
              <a:gd name="connsiteY482" fmla="*/ 1204271 h 5790673"/>
              <a:gd name="connsiteX483" fmla="*/ 3861644 w 4651822"/>
              <a:gd name="connsiteY483" fmla="*/ 1236794 h 5790673"/>
              <a:gd name="connsiteX484" fmla="*/ 3756446 w 4651822"/>
              <a:gd name="connsiteY484" fmla="*/ 1211698 h 5790673"/>
              <a:gd name="connsiteX485" fmla="*/ 3731817 w 4651822"/>
              <a:gd name="connsiteY485" fmla="*/ 1224675 h 5790673"/>
              <a:gd name="connsiteX486" fmla="*/ 3665147 w 4651822"/>
              <a:gd name="connsiteY486" fmla="*/ 1255008 h 5790673"/>
              <a:gd name="connsiteX487" fmla="*/ 3634624 w 4651822"/>
              <a:gd name="connsiteY487" fmla="*/ 1242331 h 5790673"/>
              <a:gd name="connsiteX488" fmla="*/ 3662189 w 4651822"/>
              <a:gd name="connsiteY488" fmla="*/ 1161752 h 5790673"/>
              <a:gd name="connsiteX489" fmla="*/ 3662212 w 4651822"/>
              <a:gd name="connsiteY489" fmla="*/ 1161718 h 5790673"/>
              <a:gd name="connsiteX490" fmla="*/ 3601067 w 4651822"/>
              <a:gd name="connsiteY490" fmla="*/ 1088221 h 5790673"/>
              <a:gd name="connsiteX491" fmla="*/ 3693401 w 4651822"/>
              <a:gd name="connsiteY491" fmla="*/ 1071419 h 5790673"/>
              <a:gd name="connsiteX492" fmla="*/ 3713392 w 4651822"/>
              <a:gd name="connsiteY492" fmla="*/ 1017014 h 5790673"/>
              <a:gd name="connsiteX493" fmla="*/ 3743825 w 4651822"/>
              <a:gd name="connsiteY493" fmla="*/ 984991 h 5790673"/>
              <a:gd name="connsiteX494" fmla="*/ 2893712 w 4651822"/>
              <a:gd name="connsiteY494" fmla="*/ 851061 h 5790673"/>
              <a:gd name="connsiteX495" fmla="*/ 2944894 w 4651822"/>
              <a:gd name="connsiteY495" fmla="*/ 884863 h 5790673"/>
              <a:gd name="connsiteX496" fmla="*/ 2912682 w 4651822"/>
              <a:gd name="connsiteY496" fmla="*/ 893491 h 5790673"/>
              <a:gd name="connsiteX497" fmla="*/ 2872854 w 4651822"/>
              <a:gd name="connsiteY497" fmla="*/ 864293 h 5790673"/>
              <a:gd name="connsiteX498" fmla="*/ 2870930 w 4651822"/>
              <a:gd name="connsiteY498" fmla="*/ 857165 h 5790673"/>
              <a:gd name="connsiteX499" fmla="*/ 2893712 w 4651822"/>
              <a:gd name="connsiteY499" fmla="*/ 851061 h 5790673"/>
              <a:gd name="connsiteX500" fmla="*/ 2792229 w 4651822"/>
              <a:gd name="connsiteY500" fmla="*/ 840509 h 5790673"/>
              <a:gd name="connsiteX501" fmla="*/ 2794163 w 4651822"/>
              <a:gd name="connsiteY501" fmla="*/ 847736 h 5790673"/>
              <a:gd name="connsiteX502" fmla="*/ 2751622 w 4651822"/>
              <a:gd name="connsiteY502" fmla="*/ 889033 h 5790673"/>
              <a:gd name="connsiteX503" fmla="*/ 2768968 w 4651822"/>
              <a:gd name="connsiteY503" fmla="*/ 932642 h 5790673"/>
              <a:gd name="connsiteX504" fmla="*/ 2738634 w 4651822"/>
              <a:gd name="connsiteY504" fmla="*/ 943694 h 5790673"/>
              <a:gd name="connsiteX505" fmla="*/ 2721089 w 4651822"/>
              <a:gd name="connsiteY505" fmla="*/ 891078 h 5790673"/>
              <a:gd name="connsiteX506" fmla="*/ 2769446 w 4651822"/>
              <a:gd name="connsiteY506" fmla="*/ 846613 h 5790673"/>
              <a:gd name="connsiteX507" fmla="*/ 2792229 w 4651822"/>
              <a:gd name="connsiteY507" fmla="*/ 840509 h 5790673"/>
              <a:gd name="connsiteX508" fmla="*/ 1092548 w 4651822"/>
              <a:gd name="connsiteY508" fmla="*/ 792152 h 5790673"/>
              <a:gd name="connsiteX509" fmla="*/ 954182 w 4651822"/>
              <a:gd name="connsiteY509" fmla="*/ 918621 h 5790673"/>
              <a:gd name="connsiteX510" fmla="*/ 1119190 w 4651822"/>
              <a:gd name="connsiteY510" fmla="*/ 923324 h 5790673"/>
              <a:gd name="connsiteX511" fmla="*/ 1124838 w 4651822"/>
              <a:gd name="connsiteY511" fmla="*/ 921934 h 5790673"/>
              <a:gd name="connsiteX512" fmla="*/ 1092548 w 4651822"/>
              <a:gd name="connsiteY512" fmla="*/ 792152 h 5790673"/>
              <a:gd name="connsiteX513" fmla="*/ 2903597 w 4651822"/>
              <a:gd name="connsiteY513" fmla="*/ 782211 h 5790673"/>
              <a:gd name="connsiteX514" fmla="*/ 2955569 w 4651822"/>
              <a:gd name="connsiteY514" fmla="*/ 804227 h 5790673"/>
              <a:gd name="connsiteX515" fmla="*/ 2952867 w 4651822"/>
              <a:gd name="connsiteY515" fmla="*/ 817270 h 5790673"/>
              <a:gd name="connsiteX516" fmla="*/ 2930016 w 4651822"/>
              <a:gd name="connsiteY516" fmla="*/ 820161 h 5790673"/>
              <a:gd name="connsiteX517" fmla="*/ 2883995 w 4651822"/>
              <a:gd name="connsiteY517" fmla="*/ 800191 h 5790673"/>
              <a:gd name="connsiteX518" fmla="*/ 2880814 w 4651822"/>
              <a:gd name="connsiteY518" fmla="*/ 788315 h 5790673"/>
              <a:gd name="connsiteX519" fmla="*/ 2903597 w 4651822"/>
              <a:gd name="connsiteY519" fmla="*/ 782211 h 5790673"/>
              <a:gd name="connsiteX520" fmla="*/ 1245463 w 4651822"/>
              <a:gd name="connsiteY520" fmla="*/ 728900 h 5790673"/>
              <a:gd name="connsiteX521" fmla="*/ 1251084 w 4651822"/>
              <a:gd name="connsiteY521" fmla="*/ 730885 h 5790673"/>
              <a:gd name="connsiteX522" fmla="*/ 1286088 w 4651822"/>
              <a:gd name="connsiteY522" fmla="*/ 863870 h 5790673"/>
              <a:gd name="connsiteX523" fmla="*/ 1253876 w 4651822"/>
              <a:gd name="connsiteY523" fmla="*/ 872498 h 5790673"/>
              <a:gd name="connsiteX524" fmla="*/ 1218872 w 4651822"/>
              <a:gd name="connsiteY524" fmla="*/ 739513 h 5790673"/>
              <a:gd name="connsiteX525" fmla="*/ 1234144 w 4651822"/>
              <a:gd name="connsiteY525" fmla="*/ 730488 h 5790673"/>
              <a:gd name="connsiteX526" fmla="*/ 1245463 w 4651822"/>
              <a:gd name="connsiteY526" fmla="*/ 728900 h 5790673"/>
              <a:gd name="connsiteX527" fmla="*/ 1076681 w 4651822"/>
              <a:gd name="connsiteY527" fmla="*/ 709336 h 5790673"/>
              <a:gd name="connsiteX528" fmla="*/ 886099 w 4651822"/>
              <a:gd name="connsiteY528" fmla="*/ 795054 h 5790673"/>
              <a:gd name="connsiteX529" fmla="*/ 820429 w 4651822"/>
              <a:gd name="connsiteY529" fmla="*/ 976730 h 5790673"/>
              <a:gd name="connsiteX530" fmla="*/ 1152813 w 4651822"/>
              <a:gd name="connsiteY530" fmla="*/ 1008574 h 5790673"/>
              <a:gd name="connsiteX531" fmla="*/ 1128486 w 4651822"/>
              <a:gd name="connsiteY531" fmla="*/ 934409 h 5790673"/>
              <a:gd name="connsiteX532" fmla="*/ 925583 w 4651822"/>
              <a:gd name="connsiteY532" fmla="*/ 933286 h 5790673"/>
              <a:gd name="connsiteX533" fmla="*/ 960264 w 4651822"/>
              <a:gd name="connsiteY533" fmla="*/ 843266 h 5790673"/>
              <a:gd name="connsiteX534" fmla="*/ 1087044 w 4651822"/>
              <a:gd name="connsiteY534" fmla="*/ 779842 h 5790673"/>
              <a:gd name="connsiteX535" fmla="*/ 1089858 w 4651822"/>
              <a:gd name="connsiteY535" fmla="*/ 779109 h 5790673"/>
              <a:gd name="connsiteX536" fmla="*/ 1076681 w 4651822"/>
              <a:gd name="connsiteY536" fmla="*/ 709336 h 5790673"/>
              <a:gd name="connsiteX537" fmla="*/ 2837829 w 4651822"/>
              <a:gd name="connsiteY537" fmla="*/ 680204 h 5790673"/>
              <a:gd name="connsiteX538" fmla="*/ 2796498 w 4651822"/>
              <a:gd name="connsiteY538" fmla="*/ 685063 h 5790673"/>
              <a:gd name="connsiteX539" fmla="*/ 2774427 w 4651822"/>
              <a:gd name="connsiteY539" fmla="*/ 718499 h 5790673"/>
              <a:gd name="connsiteX540" fmla="*/ 2775639 w 4651822"/>
              <a:gd name="connsiteY540" fmla="*/ 717732 h 5790673"/>
              <a:gd name="connsiteX541" fmla="*/ 2798311 w 4651822"/>
              <a:gd name="connsiteY541" fmla="*/ 714173 h 5790673"/>
              <a:gd name="connsiteX542" fmla="*/ 2825886 w 4651822"/>
              <a:gd name="connsiteY542" fmla="*/ 744884 h 5790673"/>
              <a:gd name="connsiteX543" fmla="*/ 2793674 w 4651822"/>
              <a:gd name="connsiteY543" fmla="*/ 753512 h 5790673"/>
              <a:gd name="connsiteX544" fmla="*/ 2772259 w 4651822"/>
              <a:gd name="connsiteY544" fmla="*/ 728227 h 5790673"/>
              <a:gd name="connsiteX545" fmla="*/ 2769279 w 4651822"/>
              <a:gd name="connsiteY545" fmla="*/ 726082 h 5790673"/>
              <a:gd name="connsiteX546" fmla="*/ 2740936 w 4651822"/>
              <a:gd name="connsiteY546" fmla="*/ 768413 h 5790673"/>
              <a:gd name="connsiteX547" fmla="*/ 2749365 w 4651822"/>
              <a:gd name="connsiteY547" fmla="*/ 767334 h 5790673"/>
              <a:gd name="connsiteX548" fmla="*/ 2783901 w 4651822"/>
              <a:gd name="connsiteY548" fmla="*/ 790372 h 5790673"/>
              <a:gd name="connsiteX549" fmla="*/ 2770180 w 4651822"/>
              <a:gd name="connsiteY549" fmla="*/ 803593 h 5790673"/>
              <a:gd name="connsiteX550" fmla="*/ 2751689 w 4651822"/>
              <a:gd name="connsiteY550" fmla="*/ 799001 h 5790673"/>
              <a:gd name="connsiteX551" fmla="*/ 2745539 w 4651822"/>
              <a:gd name="connsiteY551" fmla="*/ 789317 h 5790673"/>
              <a:gd name="connsiteX552" fmla="*/ 2737223 w 4651822"/>
              <a:gd name="connsiteY552" fmla="*/ 787048 h 5790673"/>
              <a:gd name="connsiteX553" fmla="*/ 2730296 w 4651822"/>
              <a:gd name="connsiteY553" fmla="*/ 784990 h 5790673"/>
              <a:gd name="connsiteX554" fmla="*/ 2676079 w 4651822"/>
              <a:gd name="connsiteY554" fmla="*/ 1024419 h 5790673"/>
              <a:gd name="connsiteX555" fmla="*/ 2759883 w 4651822"/>
              <a:gd name="connsiteY555" fmla="*/ 1109847 h 5790673"/>
              <a:gd name="connsiteX556" fmla="*/ 2765976 w 4651822"/>
              <a:gd name="connsiteY556" fmla="*/ 1245734 h 5790673"/>
              <a:gd name="connsiteX557" fmla="*/ 2765443 w 4651822"/>
              <a:gd name="connsiteY557" fmla="*/ 1250182 h 5790673"/>
              <a:gd name="connsiteX558" fmla="*/ 2768256 w 4651822"/>
              <a:gd name="connsiteY558" fmla="*/ 1253350 h 5790673"/>
              <a:gd name="connsiteX559" fmla="*/ 2989926 w 4651822"/>
              <a:gd name="connsiteY559" fmla="*/ 1210564 h 5790673"/>
              <a:gd name="connsiteX560" fmla="*/ 3018603 w 4651822"/>
              <a:gd name="connsiteY560" fmla="*/ 1105199 h 5790673"/>
              <a:gd name="connsiteX561" fmla="*/ 3026509 w 4651822"/>
              <a:gd name="connsiteY561" fmla="*/ 1099296 h 5790673"/>
              <a:gd name="connsiteX562" fmla="*/ 3046612 w 4651822"/>
              <a:gd name="connsiteY562" fmla="*/ 1081427 h 5790673"/>
              <a:gd name="connsiteX563" fmla="*/ 3055919 w 4651822"/>
              <a:gd name="connsiteY563" fmla="*/ 969891 h 5790673"/>
              <a:gd name="connsiteX564" fmla="*/ 3046289 w 4651822"/>
              <a:gd name="connsiteY564" fmla="*/ 962596 h 5790673"/>
              <a:gd name="connsiteX565" fmla="*/ 3045300 w 4651822"/>
              <a:gd name="connsiteY565" fmla="*/ 962441 h 5790673"/>
              <a:gd name="connsiteX566" fmla="*/ 3003225 w 4651822"/>
              <a:gd name="connsiteY566" fmla="*/ 762675 h 5790673"/>
              <a:gd name="connsiteX567" fmla="*/ 2871174 w 4651822"/>
              <a:gd name="connsiteY567" fmla="*/ 736667 h 5790673"/>
              <a:gd name="connsiteX568" fmla="*/ 2829511 w 4651822"/>
              <a:gd name="connsiteY568" fmla="*/ 703421 h 5790673"/>
              <a:gd name="connsiteX569" fmla="*/ 2837829 w 4651822"/>
              <a:gd name="connsiteY569" fmla="*/ 680204 h 5790673"/>
              <a:gd name="connsiteX570" fmla="*/ 1801693 w 4651822"/>
              <a:gd name="connsiteY570" fmla="*/ 560018 h 5790673"/>
              <a:gd name="connsiteX571" fmla="*/ 1801659 w 4651822"/>
              <a:gd name="connsiteY571" fmla="*/ 560084 h 5790673"/>
              <a:gd name="connsiteX572" fmla="*/ 1789217 w 4651822"/>
              <a:gd name="connsiteY572" fmla="*/ 760963 h 5790673"/>
              <a:gd name="connsiteX573" fmla="*/ 1788027 w 4651822"/>
              <a:gd name="connsiteY573" fmla="*/ 765010 h 5790673"/>
              <a:gd name="connsiteX574" fmla="*/ 1779065 w 4651822"/>
              <a:gd name="connsiteY574" fmla="*/ 774394 h 5790673"/>
              <a:gd name="connsiteX575" fmla="*/ 1594888 w 4651822"/>
              <a:gd name="connsiteY575" fmla="*/ 863558 h 5790673"/>
              <a:gd name="connsiteX576" fmla="*/ 1679737 w 4651822"/>
              <a:gd name="connsiteY576" fmla="*/ 915741 h 5790673"/>
              <a:gd name="connsiteX577" fmla="*/ 1781244 w 4651822"/>
              <a:gd name="connsiteY577" fmla="*/ 950877 h 5790673"/>
              <a:gd name="connsiteX578" fmla="*/ 1784114 w 4651822"/>
              <a:gd name="connsiteY578" fmla="*/ 956014 h 5790673"/>
              <a:gd name="connsiteX579" fmla="*/ 1786704 w 4651822"/>
              <a:gd name="connsiteY579" fmla="*/ 961495 h 5790673"/>
              <a:gd name="connsiteX580" fmla="*/ 1781701 w 4651822"/>
              <a:gd name="connsiteY580" fmla="*/ 1108668 h 5790673"/>
              <a:gd name="connsiteX581" fmla="*/ 1788495 w 4651822"/>
              <a:gd name="connsiteY581" fmla="*/ 1167544 h 5790673"/>
              <a:gd name="connsiteX582" fmla="*/ 1797256 w 4651822"/>
              <a:gd name="connsiteY582" fmla="*/ 1165799 h 5790673"/>
              <a:gd name="connsiteX583" fmla="*/ 1815147 w 4651822"/>
              <a:gd name="connsiteY583" fmla="*/ 1151977 h 5790673"/>
              <a:gd name="connsiteX584" fmla="*/ 1907457 w 4651822"/>
              <a:gd name="connsiteY584" fmla="*/ 1058309 h 5790673"/>
              <a:gd name="connsiteX585" fmla="*/ 1955370 w 4651822"/>
              <a:gd name="connsiteY585" fmla="*/ 1000179 h 5790673"/>
              <a:gd name="connsiteX586" fmla="*/ 1971726 w 4651822"/>
              <a:gd name="connsiteY586" fmla="*/ 989928 h 5790673"/>
              <a:gd name="connsiteX587" fmla="*/ 1979632 w 4651822"/>
              <a:gd name="connsiteY587" fmla="*/ 988181 h 5790673"/>
              <a:gd name="connsiteX588" fmla="*/ 2200080 w 4651822"/>
              <a:gd name="connsiteY588" fmla="*/ 989739 h 5790673"/>
              <a:gd name="connsiteX589" fmla="*/ 2141571 w 4651822"/>
              <a:gd name="connsiteY589" fmla="*/ 909080 h 5790673"/>
              <a:gd name="connsiteX590" fmla="*/ 2057266 w 4651822"/>
              <a:gd name="connsiteY590" fmla="*/ 833848 h 5790673"/>
              <a:gd name="connsiteX591" fmla="*/ 2070219 w 4651822"/>
              <a:gd name="connsiteY591" fmla="*/ 820294 h 5790673"/>
              <a:gd name="connsiteX592" fmla="*/ 2115663 w 4651822"/>
              <a:gd name="connsiteY592" fmla="*/ 722935 h 5790673"/>
              <a:gd name="connsiteX593" fmla="*/ 2132319 w 4651822"/>
              <a:gd name="connsiteY593" fmla="*/ 631125 h 5790673"/>
              <a:gd name="connsiteX594" fmla="*/ 2031925 w 4651822"/>
              <a:gd name="connsiteY594" fmla="*/ 665549 h 5790673"/>
              <a:gd name="connsiteX595" fmla="*/ 1960074 w 4651822"/>
              <a:gd name="connsiteY595" fmla="*/ 697750 h 5790673"/>
              <a:gd name="connsiteX596" fmla="*/ 1954324 w 4651822"/>
              <a:gd name="connsiteY596" fmla="*/ 700386 h 5790673"/>
              <a:gd name="connsiteX597" fmla="*/ 1949254 w 4651822"/>
              <a:gd name="connsiteY597" fmla="*/ 702709 h 5790673"/>
              <a:gd name="connsiteX598" fmla="*/ 1930074 w 4651822"/>
              <a:gd name="connsiteY598" fmla="*/ 693447 h 5790673"/>
              <a:gd name="connsiteX599" fmla="*/ 1863449 w 4651822"/>
              <a:gd name="connsiteY599" fmla="*/ 614424 h 5790673"/>
              <a:gd name="connsiteX600" fmla="*/ 1822108 w 4651822"/>
              <a:gd name="connsiteY600" fmla="*/ 573739 h 5790673"/>
              <a:gd name="connsiteX601" fmla="*/ 1801693 w 4651822"/>
              <a:gd name="connsiteY601" fmla="*/ 560018 h 5790673"/>
              <a:gd name="connsiteX602" fmla="*/ 1809197 w 4651822"/>
              <a:gd name="connsiteY602" fmla="*/ 539381 h 5790673"/>
              <a:gd name="connsiteX603" fmla="*/ 1865472 w 4651822"/>
              <a:gd name="connsiteY603" fmla="*/ 573016 h 5790673"/>
              <a:gd name="connsiteX604" fmla="*/ 1958583 w 4651822"/>
              <a:gd name="connsiteY604" fmla="*/ 679104 h 5790673"/>
              <a:gd name="connsiteX605" fmla="*/ 2072376 w 4651822"/>
              <a:gd name="connsiteY605" fmla="*/ 630913 h 5790673"/>
              <a:gd name="connsiteX606" fmla="*/ 2158171 w 4651822"/>
              <a:gd name="connsiteY606" fmla="*/ 615158 h 5790673"/>
              <a:gd name="connsiteX607" fmla="*/ 2155159 w 4651822"/>
              <a:gd name="connsiteY607" fmla="*/ 700708 h 5790673"/>
              <a:gd name="connsiteX608" fmla="*/ 2097494 w 4651822"/>
              <a:gd name="connsiteY608" fmla="*/ 826765 h 5790673"/>
              <a:gd name="connsiteX609" fmla="*/ 2096216 w 4651822"/>
              <a:gd name="connsiteY609" fmla="*/ 828622 h 5790673"/>
              <a:gd name="connsiteX610" fmla="*/ 2227265 w 4651822"/>
              <a:gd name="connsiteY610" fmla="*/ 995676 h 5790673"/>
              <a:gd name="connsiteX611" fmla="*/ 2112916 w 4651822"/>
              <a:gd name="connsiteY611" fmla="*/ 1013444 h 5790673"/>
              <a:gd name="connsiteX612" fmla="*/ 1983357 w 4651822"/>
              <a:gd name="connsiteY612" fmla="*/ 1007139 h 5790673"/>
              <a:gd name="connsiteX613" fmla="*/ 1918632 w 4651822"/>
              <a:gd name="connsiteY613" fmla="*/ 1080159 h 5790673"/>
              <a:gd name="connsiteX614" fmla="*/ 1804573 w 4651822"/>
              <a:gd name="connsiteY614" fmla="*/ 1182833 h 5790673"/>
              <a:gd name="connsiteX615" fmla="*/ 1750789 w 4651822"/>
              <a:gd name="connsiteY615" fmla="*/ 1144139 h 5790673"/>
              <a:gd name="connsiteX616" fmla="*/ 1754458 w 4651822"/>
              <a:gd name="connsiteY616" fmla="*/ 966110 h 5790673"/>
              <a:gd name="connsiteX617" fmla="*/ 1620484 w 4651822"/>
              <a:gd name="connsiteY617" fmla="*/ 917375 h 5790673"/>
              <a:gd name="connsiteX618" fmla="*/ 1562842 w 4651822"/>
              <a:gd name="connsiteY618" fmla="*/ 863637 h 5790673"/>
              <a:gd name="connsiteX619" fmla="*/ 1642377 w 4651822"/>
              <a:gd name="connsiteY619" fmla="*/ 811443 h 5790673"/>
              <a:gd name="connsiteX620" fmla="*/ 1757005 w 4651822"/>
              <a:gd name="connsiteY620" fmla="*/ 764587 h 5790673"/>
              <a:gd name="connsiteX621" fmla="*/ 1760173 w 4651822"/>
              <a:gd name="connsiteY621" fmla="*/ 627511 h 5790673"/>
              <a:gd name="connsiteX622" fmla="*/ 1787237 w 4651822"/>
              <a:gd name="connsiteY622" fmla="*/ 542706 h 5790673"/>
              <a:gd name="connsiteX623" fmla="*/ 1809197 w 4651822"/>
              <a:gd name="connsiteY623" fmla="*/ 539381 h 5790673"/>
              <a:gd name="connsiteX624" fmla="*/ 2532018 w 4651822"/>
              <a:gd name="connsiteY624" fmla="*/ 282381 h 5790673"/>
              <a:gd name="connsiteX625" fmla="*/ 2431414 w 4651822"/>
              <a:gd name="connsiteY625" fmla="*/ 306135 h 5790673"/>
              <a:gd name="connsiteX626" fmla="*/ 2420949 w 4651822"/>
              <a:gd name="connsiteY626" fmla="*/ 307502 h 5790673"/>
              <a:gd name="connsiteX627" fmla="*/ 2479470 w 4651822"/>
              <a:gd name="connsiteY627" fmla="*/ 430491 h 5790673"/>
              <a:gd name="connsiteX628" fmla="*/ 2484929 w 4651822"/>
              <a:gd name="connsiteY628" fmla="*/ 428323 h 5790673"/>
              <a:gd name="connsiteX629" fmla="*/ 2615601 w 4651822"/>
              <a:gd name="connsiteY629" fmla="*/ 319088 h 5790673"/>
              <a:gd name="connsiteX630" fmla="*/ 2532018 w 4651822"/>
              <a:gd name="connsiteY630" fmla="*/ 282381 h 5790673"/>
              <a:gd name="connsiteX631" fmla="*/ 2340414 w 4651822"/>
              <a:gd name="connsiteY631" fmla="*/ 227100 h 5790673"/>
              <a:gd name="connsiteX632" fmla="*/ 2218716 w 4651822"/>
              <a:gd name="connsiteY632" fmla="*/ 251139 h 5790673"/>
              <a:gd name="connsiteX633" fmla="*/ 1907602 w 4651822"/>
              <a:gd name="connsiteY633" fmla="*/ 320945 h 5790673"/>
              <a:gd name="connsiteX634" fmla="*/ 1102100 w 4651822"/>
              <a:gd name="connsiteY634" fmla="*/ 659800 h 5790673"/>
              <a:gd name="connsiteX635" fmla="*/ 1106525 w 4651822"/>
              <a:gd name="connsiteY635" fmla="*/ 687043 h 5790673"/>
              <a:gd name="connsiteX636" fmla="*/ 1108126 w 4651822"/>
              <a:gd name="connsiteY636" fmla="*/ 696339 h 5790673"/>
              <a:gd name="connsiteX637" fmla="*/ 1236674 w 4651822"/>
              <a:gd name="connsiteY637" fmla="*/ 1123935 h 5790673"/>
              <a:gd name="connsiteX638" fmla="*/ 1508504 w 4651822"/>
              <a:gd name="connsiteY638" fmla="*/ 1534353 h 5790673"/>
              <a:gd name="connsiteX639" fmla="*/ 2020539 w 4651822"/>
              <a:gd name="connsiteY639" fmla="*/ 1324091 h 5790673"/>
              <a:gd name="connsiteX640" fmla="*/ 2036151 w 4651822"/>
              <a:gd name="connsiteY640" fmla="*/ 1326036 h 5790673"/>
              <a:gd name="connsiteX641" fmla="*/ 2039763 w 4651822"/>
              <a:gd name="connsiteY641" fmla="*/ 1330417 h 5790673"/>
              <a:gd name="connsiteX642" fmla="*/ 2041910 w 4651822"/>
              <a:gd name="connsiteY642" fmla="*/ 1329306 h 5790673"/>
              <a:gd name="connsiteX643" fmla="*/ 2044712 w 4651822"/>
              <a:gd name="connsiteY643" fmla="*/ 1337199 h 5790673"/>
              <a:gd name="connsiteX644" fmla="*/ 2075612 w 4651822"/>
              <a:gd name="connsiteY644" fmla="*/ 1221472 h 5790673"/>
              <a:gd name="connsiteX645" fmla="*/ 2127806 w 4651822"/>
              <a:gd name="connsiteY645" fmla="*/ 1135511 h 5790673"/>
              <a:gd name="connsiteX646" fmla="*/ 2181188 w 4651822"/>
              <a:gd name="connsiteY646" fmla="*/ 1231835 h 5790673"/>
              <a:gd name="connsiteX647" fmla="*/ 2287520 w 4651822"/>
              <a:gd name="connsiteY647" fmla="*/ 1161440 h 5790673"/>
              <a:gd name="connsiteX648" fmla="*/ 2374927 w 4651822"/>
              <a:gd name="connsiteY648" fmla="*/ 1170225 h 5790673"/>
              <a:gd name="connsiteX649" fmla="*/ 2372137 w 4651822"/>
              <a:gd name="connsiteY649" fmla="*/ 1208251 h 5790673"/>
              <a:gd name="connsiteX650" fmla="*/ 2419160 w 4651822"/>
              <a:gd name="connsiteY650" fmla="*/ 1207340 h 5790673"/>
              <a:gd name="connsiteX651" fmla="*/ 2405072 w 4651822"/>
              <a:gd name="connsiteY651" fmla="*/ 1278369 h 5790673"/>
              <a:gd name="connsiteX652" fmla="*/ 2447224 w 4651822"/>
              <a:gd name="connsiteY652" fmla="*/ 1303932 h 5790673"/>
              <a:gd name="connsiteX653" fmla="*/ 2402436 w 4651822"/>
              <a:gd name="connsiteY653" fmla="*/ 1364619 h 5790673"/>
              <a:gd name="connsiteX654" fmla="*/ 2424175 w 4651822"/>
              <a:gd name="connsiteY654" fmla="*/ 1364241 h 5790673"/>
              <a:gd name="connsiteX655" fmla="*/ 2431235 w 4651822"/>
              <a:gd name="connsiteY655" fmla="*/ 1414978 h 5790673"/>
              <a:gd name="connsiteX656" fmla="*/ 2134355 w 4651822"/>
              <a:gd name="connsiteY656" fmla="*/ 1529182 h 5790673"/>
              <a:gd name="connsiteX657" fmla="*/ 2122725 w 4651822"/>
              <a:gd name="connsiteY657" fmla="*/ 1527703 h 5790673"/>
              <a:gd name="connsiteX658" fmla="*/ 1775919 w 4651822"/>
              <a:gd name="connsiteY658" fmla="*/ 1812564 h 5790673"/>
              <a:gd name="connsiteX659" fmla="*/ 1989372 w 4651822"/>
              <a:gd name="connsiteY659" fmla="*/ 1840618 h 5790673"/>
              <a:gd name="connsiteX660" fmla="*/ 2201426 w 4651822"/>
              <a:gd name="connsiteY660" fmla="*/ 1692389 h 5790673"/>
              <a:gd name="connsiteX661" fmla="*/ 2598978 w 4651822"/>
              <a:gd name="connsiteY661" fmla="*/ 1478557 h 5790673"/>
              <a:gd name="connsiteX662" fmla="*/ 2597899 w 4651822"/>
              <a:gd name="connsiteY662" fmla="*/ 1476289 h 5790673"/>
              <a:gd name="connsiteX663" fmla="*/ 2611443 w 4651822"/>
              <a:gd name="connsiteY663" fmla="*/ 1377384 h 5790673"/>
              <a:gd name="connsiteX664" fmla="*/ 2616269 w 4651822"/>
              <a:gd name="connsiteY664" fmla="*/ 1237662 h 5790673"/>
              <a:gd name="connsiteX665" fmla="*/ 2590972 w 4651822"/>
              <a:gd name="connsiteY665" fmla="*/ 926214 h 5790673"/>
              <a:gd name="connsiteX666" fmla="*/ 2340414 w 4651822"/>
              <a:gd name="connsiteY666" fmla="*/ 227100 h 5790673"/>
              <a:gd name="connsiteX667" fmla="*/ 2638778 w 4651822"/>
              <a:gd name="connsiteY667" fmla="*/ 165079 h 5790673"/>
              <a:gd name="connsiteX668" fmla="*/ 2447858 w 4651822"/>
              <a:gd name="connsiteY668" fmla="*/ 196311 h 5790673"/>
              <a:gd name="connsiteX669" fmla="*/ 2418916 w 4651822"/>
              <a:gd name="connsiteY669" fmla="*/ 210021 h 5790673"/>
              <a:gd name="connsiteX670" fmla="*/ 2424352 w 4651822"/>
              <a:gd name="connsiteY670" fmla="*/ 212779 h 5790673"/>
              <a:gd name="connsiteX671" fmla="*/ 2419249 w 4651822"/>
              <a:gd name="connsiteY671" fmla="*/ 213256 h 5790673"/>
              <a:gd name="connsiteX672" fmla="*/ 2405338 w 4651822"/>
              <a:gd name="connsiteY672" fmla="*/ 215347 h 5790673"/>
              <a:gd name="connsiteX673" fmla="*/ 2382466 w 4651822"/>
              <a:gd name="connsiteY673" fmla="*/ 219394 h 5790673"/>
              <a:gd name="connsiteX674" fmla="*/ 2376018 w 4651822"/>
              <a:gd name="connsiteY674" fmla="*/ 221952 h 5790673"/>
              <a:gd name="connsiteX675" fmla="*/ 2374772 w 4651822"/>
              <a:gd name="connsiteY675" fmla="*/ 222363 h 5790673"/>
              <a:gd name="connsiteX676" fmla="*/ 2415713 w 4651822"/>
              <a:gd name="connsiteY676" fmla="*/ 297495 h 5790673"/>
              <a:gd name="connsiteX677" fmla="*/ 2419504 w 4651822"/>
              <a:gd name="connsiteY677" fmla="*/ 296005 h 5790673"/>
              <a:gd name="connsiteX678" fmla="*/ 2647813 w 4651822"/>
              <a:gd name="connsiteY678" fmla="*/ 310448 h 5790673"/>
              <a:gd name="connsiteX679" fmla="*/ 2488376 w 4651822"/>
              <a:gd name="connsiteY679" fmla="*/ 441209 h 5790673"/>
              <a:gd name="connsiteX680" fmla="*/ 2484484 w 4651822"/>
              <a:gd name="connsiteY680" fmla="*/ 442010 h 5790673"/>
              <a:gd name="connsiteX681" fmla="*/ 2513728 w 4651822"/>
              <a:gd name="connsiteY681" fmla="*/ 513718 h 5790673"/>
              <a:gd name="connsiteX682" fmla="*/ 2773348 w 4651822"/>
              <a:gd name="connsiteY682" fmla="*/ 247871 h 5790673"/>
              <a:gd name="connsiteX683" fmla="*/ 2638778 w 4651822"/>
              <a:gd name="connsiteY683" fmla="*/ 165079 h 5790673"/>
              <a:gd name="connsiteX684" fmla="*/ 2317242 w 4651822"/>
              <a:gd name="connsiteY684" fmla="*/ 26134 h 5790673"/>
              <a:gd name="connsiteX685" fmla="*/ 2269063 w 4651822"/>
              <a:gd name="connsiteY685" fmla="*/ 37174 h 5790673"/>
              <a:gd name="connsiteX686" fmla="*/ 2156426 w 4651822"/>
              <a:gd name="connsiteY686" fmla="*/ 59846 h 5790673"/>
              <a:gd name="connsiteX687" fmla="*/ 1640554 w 4651822"/>
              <a:gd name="connsiteY687" fmla="*/ 191141 h 5790673"/>
              <a:gd name="connsiteX688" fmla="*/ 1066563 w 4651822"/>
              <a:gd name="connsiteY688" fmla="*/ 415970 h 5790673"/>
              <a:gd name="connsiteX689" fmla="*/ 982869 w 4651822"/>
              <a:gd name="connsiteY689" fmla="*/ 455999 h 5790673"/>
              <a:gd name="connsiteX690" fmla="*/ 975720 w 4651822"/>
              <a:gd name="connsiteY690" fmla="*/ 473121 h 5790673"/>
              <a:gd name="connsiteX691" fmla="*/ 996057 w 4651822"/>
              <a:gd name="connsiteY691" fmla="*/ 542638 h 5790673"/>
              <a:gd name="connsiteX692" fmla="*/ 1027868 w 4651822"/>
              <a:gd name="connsiteY692" fmla="*/ 631591 h 5790673"/>
              <a:gd name="connsiteX693" fmla="*/ 1039732 w 4651822"/>
              <a:gd name="connsiteY693" fmla="*/ 666594 h 5790673"/>
              <a:gd name="connsiteX694" fmla="*/ 1942005 w 4651822"/>
              <a:gd name="connsiteY694" fmla="*/ 288856 h 5790673"/>
              <a:gd name="connsiteX695" fmla="*/ 2283339 w 4651822"/>
              <a:gd name="connsiteY695" fmla="*/ 214914 h 5790673"/>
              <a:gd name="connsiteX696" fmla="*/ 2420160 w 4651822"/>
              <a:gd name="connsiteY696" fmla="*/ 186582 h 5790673"/>
              <a:gd name="connsiteX697" fmla="*/ 2420383 w 4651822"/>
              <a:gd name="connsiteY697" fmla="*/ 186504 h 5790673"/>
              <a:gd name="connsiteX698" fmla="*/ 2358416 w 4651822"/>
              <a:gd name="connsiteY698" fmla="*/ 40355 h 5790673"/>
              <a:gd name="connsiteX699" fmla="*/ 2317242 w 4651822"/>
              <a:gd name="connsiteY699" fmla="*/ 26134 h 5790673"/>
              <a:gd name="connsiteX700" fmla="*/ 2317602 w 4651822"/>
              <a:gd name="connsiteY700" fmla="*/ 1176 h 5790673"/>
              <a:gd name="connsiteX701" fmla="*/ 2387926 w 4651822"/>
              <a:gd name="connsiteY701" fmla="*/ 26177 h 5790673"/>
              <a:gd name="connsiteX702" fmla="*/ 2452439 w 4651822"/>
              <a:gd name="connsiteY702" fmla="*/ 177031 h 5790673"/>
              <a:gd name="connsiteX703" fmla="*/ 2627032 w 4651822"/>
              <a:gd name="connsiteY703" fmla="*/ 149333 h 5790673"/>
              <a:gd name="connsiteX704" fmla="*/ 2802181 w 4651822"/>
              <a:gd name="connsiteY704" fmla="*/ 229646 h 5790673"/>
              <a:gd name="connsiteX705" fmla="*/ 2520355 w 4651822"/>
              <a:gd name="connsiteY705" fmla="*/ 530808 h 5790673"/>
              <a:gd name="connsiteX706" fmla="*/ 2628644 w 4651822"/>
              <a:gd name="connsiteY706" fmla="*/ 953679 h 5790673"/>
              <a:gd name="connsiteX707" fmla="*/ 2648081 w 4651822"/>
              <a:gd name="connsiteY707" fmla="*/ 1254907 h 5790673"/>
              <a:gd name="connsiteX708" fmla="*/ 2648059 w 4651822"/>
              <a:gd name="connsiteY708" fmla="*/ 1282594 h 5790673"/>
              <a:gd name="connsiteX709" fmla="*/ 2670997 w 4651822"/>
              <a:gd name="connsiteY709" fmla="*/ 1219314 h 5790673"/>
              <a:gd name="connsiteX710" fmla="*/ 2686697 w 4651822"/>
              <a:gd name="connsiteY710" fmla="*/ 1207662 h 5790673"/>
              <a:gd name="connsiteX711" fmla="*/ 2727004 w 4651822"/>
              <a:gd name="connsiteY711" fmla="*/ 1180831 h 5790673"/>
              <a:gd name="connsiteX712" fmla="*/ 2743694 w 4651822"/>
              <a:gd name="connsiteY712" fmla="*/ 1174438 h 5790673"/>
              <a:gd name="connsiteX713" fmla="*/ 2694469 w 4651822"/>
              <a:gd name="connsiteY713" fmla="*/ 1088877 h 5790673"/>
              <a:gd name="connsiteX714" fmla="*/ 2635016 w 4651822"/>
              <a:gd name="connsiteY714" fmla="*/ 985502 h 5790673"/>
              <a:gd name="connsiteX715" fmla="*/ 2765976 w 4651822"/>
              <a:gd name="connsiteY715" fmla="*/ 689144 h 5790673"/>
              <a:gd name="connsiteX716" fmla="*/ 2768089 w 4651822"/>
              <a:gd name="connsiteY716" fmla="*/ 687076 h 5790673"/>
              <a:gd name="connsiteX717" fmla="*/ 2696071 w 4651822"/>
              <a:gd name="connsiteY717" fmla="*/ 681483 h 5790673"/>
              <a:gd name="connsiteX718" fmla="*/ 2606907 w 4651822"/>
              <a:gd name="connsiteY718" fmla="*/ 586325 h 5790673"/>
              <a:gd name="connsiteX719" fmla="*/ 2808651 w 4651822"/>
              <a:gd name="connsiteY719" fmla="*/ 483952 h 5790673"/>
              <a:gd name="connsiteX720" fmla="*/ 3212265 w 4651822"/>
              <a:gd name="connsiteY720" fmla="*/ 663392 h 5790673"/>
              <a:gd name="connsiteX721" fmla="*/ 3298605 w 4651822"/>
              <a:gd name="connsiteY721" fmla="*/ 951578 h 5790673"/>
              <a:gd name="connsiteX722" fmla="*/ 3024674 w 4651822"/>
              <a:gd name="connsiteY722" fmla="*/ 1181143 h 5790673"/>
              <a:gd name="connsiteX723" fmla="*/ 3022394 w 4651822"/>
              <a:gd name="connsiteY723" fmla="*/ 1205271 h 5790673"/>
              <a:gd name="connsiteX724" fmla="*/ 3024585 w 4651822"/>
              <a:gd name="connsiteY724" fmla="*/ 1206650 h 5790673"/>
              <a:gd name="connsiteX725" fmla="*/ 3032413 w 4651822"/>
              <a:gd name="connsiteY725" fmla="*/ 1210298 h 5790673"/>
              <a:gd name="connsiteX726" fmla="*/ 3066404 w 4651822"/>
              <a:gd name="connsiteY726" fmla="*/ 1296304 h 5790673"/>
              <a:gd name="connsiteX727" fmla="*/ 3064514 w 4651822"/>
              <a:gd name="connsiteY727" fmla="*/ 1302986 h 5790673"/>
              <a:gd name="connsiteX728" fmla="*/ 3302151 w 4651822"/>
              <a:gd name="connsiteY728" fmla="*/ 1598811 h 5790673"/>
              <a:gd name="connsiteX729" fmla="*/ 3227354 w 4651822"/>
              <a:gd name="connsiteY729" fmla="*/ 1772602 h 5790673"/>
              <a:gd name="connsiteX730" fmla="*/ 3228521 w 4651822"/>
              <a:gd name="connsiteY730" fmla="*/ 1869951 h 5790673"/>
              <a:gd name="connsiteX731" fmla="*/ 3232379 w 4651822"/>
              <a:gd name="connsiteY731" fmla="*/ 2001000 h 5790673"/>
              <a:gd name="connsiteX732" fmla="*/ 3305643 w 4651822"/>
              <a:gd name="connsiteY732" fmla="*/ 2250669 h 5790673"/>
              <a:gd name="connsiteX733" fmla="*/ 3435915 w 4651822"/>
              <a:gd name="connsiteY733" fmla="*/ 2498548 h 5790673"/>
              <a:gd name="connsiteX734" fmla="*/ 3502963 w 4651822"/>
              <a:gd name="connsiteY734" fmla="*/ 2604802 h 5790673"/>
              <a:gd name="connsiteX735" fmla="*/ 3504865 w 4651822"/>
              <a:gd name="connsiteY735" fmla="*/ 2606626 h 5790673"/>
              <a:gd name="connsiteX736" fmla="*/ 3505743 w 4651822"/>
              <a:gd name="connsiteY736" fmla="*/ 2608115 h 5790673"/>
              <a:gd name="connsiteX737" fmla="*/ 3512137 w 4651822"/>
              <a:gd name="connsiteY737" fmla="*/ 2610384 h 5790673"/>
              <a:gd name="connsiteX738" fmla="*/ 3486374 w 4651822"/>
              <a:gd name="connsiteY738" fmla="*/ 2625495 h 5790673"/>
              <a:gd name="connsiteX739" fmla="*/ 3299950 w 4651822"/>
              <a:gd name="connsiteY739" fmla="*/ 2613086 h 5790673"/>
              <a:gd name="connsiteX740" fmla="*/ 3183767 w 4651822"/>
              <a:gd name="connsiteY740" fmla="*/ 2661543 h 5790673"/>
              <a:gd name="connsiteX741" fmla="*/ 3251182 w 4651822"/>
              <a:gd name="connsiteY741" fmla="*/ 2894455 h 5790673"/>
              <a:gd name="connsiteX742" fmla="*/ 3325625 w 4651822"/>
              <a:gd name="connsiteY742" fmla="*/ 3136152 h 5790673"/>
              <a:gd name="connsiteX743" fmla="*/ 3502797 w 4651822"/>
              <a:gd name="connsiteY743" fmla="*/ 3587788 h 5790673"/>
              <a:gd name="connsiteX744" fmla="*/ 3838494 w 4651822"/>
              <a:gd name="connsiteY744" fmla="*/ 4379847 h 5790673"/>
              <a:gd name="connsiteX745" fmla="*/ 3838860 w 4651822"/>
              <a:gd name="connsiteY745" fmla="*/ 4385018 h 5790673"/>
              <a:gd name="connsiteX746" fmla="*/ 3833957 w 4651822"/>
              <a:gd name="connsiteY746" fmla="*/ 4391478 h 5790673"/>
              <a:gd name="connsiteX747" fmla="*/ 3834313 w 4651822"/>
              <a:gd name="connsiteY747" fmla="*/ 4392635 h 5790673"/>
              <a:gd name="connsiteX748" fmla="*/ 3830888 w 4651822"/>
              <a:gd name="connsiteY748" fmla="*/ 4399339 h 5790673"/>
              <a:gd name="connsiteX749" fmla="*/ 3780674 w 4651822"/>
              <a:gd name="connsiteY749" fmla="*/ 4433064 h 5790673"/>
              <a:gd name="connsiteX750" fmla="*/ 3881014 w 4651822"/>
              <a:gd name="connsiteY750" fmla="*/ 4614039 h 5790673"/>
              <a:gd name="connsiteX751" fmla="*/ 3881402 w 4651822"/>
              <a:gd name="connsiteY751" fmla="*/ 4620410 h 5790673"/>
              <a:gd name="connsiteX752" fmla="*/ 3882960 w 4651822"/>
              <a:gd name="connsiteY752" fmla="*/ 4691183 h 5790673"/>
              <a:gd name="connsiteX753" fmla="*/ 3853144 w 4651822"/>
              <a:gd name="connsiteY753" fmla="*/ 4688432 h 5790673"/>
              <a:gd name="connsiteX754" fmla="*/ 3850628 w 4651822"/>
              <a:gd name="connsiteY754" fmla="*/ 4688136 h 5790673"/>
              <a:gd name="connsiteX755" fmla="*/ 3849458 w 4651822"/>
              <a:gd name="connsiteY755" fmla="*/ 4630862 h 5790673"/>
              <a:gd name="connsiteX756" fmla="*/ 3439372 w 4651822"/>
              <a:gd name="connsiteY756" fmla="*/ 4630862 h 5790673"/>
              <a:gd name="connsiteX757" fmla="*/ 3461822 w 4651822"/>
              <a:gd name="connsiteY757" fmla="*/ 4690939 h 5790673"/>
              <a:gd name="connsiteX758" fmla="*/ 3462256 w 4651822"/>
              <a:gd name="connsiteY758" fmla="*/ 4691827 h 5790673"/>
              <a:gd name="connsiteX759" fmla="*/ 3845650 w 4651822"/>
              <a:gd name="connsiteY759" fmla="*/ 4691827 h 5790673"/>
              <a:gd name="connsiteX760" fmla="*/ 3879257 w 4651822"/>
              <a:gd name="connsiteY760" fmla="*/ 4697243 h 5790673"/>
              <a:gd name="connsiteX761" fmla="*/ 4614245 w 4651822"/>
              <a:gd name="connsiteY761" fmla="*/ 4713400 h 5790673"/>
              <a:gd name="connsiteX762" fmla="*/ 4651822 w 4651822"/>
              <a:gd name="connsiteY762" fmla="*/ 4714667 h 5790673"/>
              <a:gd name="connsiteX763" fmla="*/ 4651822 w 4651822"/>
              <a:gd name="connsiteY763" fmla="*/ 5790673 h 5790673"/>
              <a:gd name="connsiteX764" fmla="*/ 0 w 4651822"/>
              <a:gd name="connsiteY764" fmla="*/ 5790673 h 5790673"/>
              <a:gd name="connsiteX765" fmla="*/ 0 w 4651822"/>
              <a:gd name="connsiteY765" fmla="*/ 3790175 h 5790673"/>
              <a:gd name="connsiteX766" fmla="*/ 0 w 4651822"/>
              <a:gd name="connsiteY766" fmla="*/ 3772815 h 5790673"/>
              <a:gd name="connsiteX767" fmla="*/ 54563 w 4651822"/>
              <a:gd name="connsiteY767" fmla="*/ 3772332 h 5790673"/>
              <a:gd name="connsiteX768" fmla="*/ 1254220 w 4651822"/>
              <a:gd name="connsiteY768" fmla="*/ 3777235 h 5790673"/>
              <a:gd name="connsiteX769" fmla="*/ 1253775 w 4651822"/>
              <a:gd name="connsiteY769" fmla="*/ 3774534 h 5790673"/>
              <a:gd name="connsiteX770" fmla="*/ 1253775 w 4651822"/>
              <a:gd name="connsiteY770" fmla="*/ 3704550 h 5790673"/>
              <a:gd name="connsiteX771" fmla="*/ 1267997 w 4651822"/>
              <a:gd name="connsiteY771" fmla="*/ 3693186 h 5790673"/>
              <a:gd name="connsiteX772" fmla="*/ 1426990 w 4651822"/>
              <a:gd name="connsiteY772" fmla="*/ 3539720 h 5790673"/>
              <a:gd name="connsiteX773" fmla="*/ 1725949 w 4651822"/>
              <a:gd name="connsiteY773" fmla="*/ 3459774 h 5790673"/>
              <a:gd name="connsiteX774" fmla="*/ 1726149 w 4651822"/>
              <a:gd name="connsiteY774" fmla="*/ 3459707 h 5790673"/>
              <a:gd name="connsiteX775" fmla="*/ 1695916 w 4651822"/>
              <a:gd name="connsiteY775" fmla="*/ 3436056 h 5790673"/>
              <a:gd name="connsiteX776" fmla="*/ 1695260 w 4651822"/>
              <a:gd name="connsiteY776" fmla="*/ 3434911 h 5790673"/>
              <a:gd name="connsiteX777" fmla="*/ 1689868 w 4651822"/>
              <a:gd name="connsiteY777" fmla="*/ 3428540 h 5790673"/>
              <a:gd name="connsiteX778" fmla="*/ 1482652 w 4651822"/>
              <a:gd name="connsiteY778" fmla="*/ 2856584 h 5790673"/>
              <a:gd name="connsiteX779" fmla="*/ 1418083 w 4651822"/>
              <a:gd name="connsiteY779" fmla="*/ 2562216 h 5790673"/>
              <a:gd name="connsiteX780" fmla="*/ 1434650 w 4651822"/>
              <a:gd name="connsiteY780" fmla="*/ 2375036 h 5790673"/>
              <a:gd name="connsiteX781" fmla="*/ 2034194 w 4651822"/>
              <a:gd name="connsiteY781" fmla="*/ 2213809 h 5790673"/>
              <a:gd name="connsiteX782" fmla="*/ 2037218 w 4651822"/>
              <a:gd name="connsiteY782" fmla="*/ 2214042 h 5790673"/>
              <a:gd name="connsiteX783" fmla="*/ 2142639 w 4651822"/>
              <a:gd name="connsiteY783" fmla="*/ 2082604 h 5790673"/>
              <a:gd name="connsiteX784" fmla="*/ 2116430 w 4651822"/>
              <a:gd name="connsiteY784" fmla="*/ 2082015 h 5790673"/>
              <a:gd name="connsiteX785" fmla="*/ 1961975 w 4651822"/>
              <a:gd name="connsiteY785" fmla="*/ 1886407 h 5790673"/>
              <a:gd name="connsiteX786" fmla="*/ 1979710 w 4651822"/>
              <a:gd name="connsiteY786" fmla="*/ 1853649 h 5790673"/>
              <a:gd name="connsiteX787" fmla="*/ 1750189 w 4651822"/>
              <a:gd name="connsiteY787" fmla="*/ 1825229 h 5790673"/>
              <a:gd name="connsiteX788" fmla="*/ 1473734 w 4651822"/>
              <a:gd name="connsiteY788" fmla="*/ 1762173 h 5790673"/>
              <a:gd name="connsiteX789" fmla="*/ 1487311 w 4651822"/>
              <a:gd name="connsiteY789" fmla="*/ 1558249 h 5790673"/>
              <a:gd name="connsiteX790" fmla="*/ 1486009 w 4651822"/>
              <a:gd name="connsiteY790" fmla="*/ 1557014 h 5790673"/>
              <a:gd name="connsiteX791" fmla="*/ 1210422 w 4651822"/>
              <a:gd name="connsiteY791" fmla="*/ 1144662 h 5790673"/>
              <a:gd name="connsiteX792" fmla="*/ 1159062 w 4651822"/>
              <a:gd name="connsiteY792" fmla="*/ 1025853 h 5790673"/>
              <a:gd name="connsiteX793" fmla="*/ 781658 w 4651822"/>
              <a:gd name="connsiteY793" fmla="*/ 975317 h 5790673"/>
              <a:gd name="connsiteX794" fmla="*/ 1073523 w 4651822"/>
              <a:gd name="connsiteY794" fmla="*/ 691078 h 5790673"/>
              <a:gd name="connsiteX795" fmla="*/ 1071133 w 4651822"/>
              <a:gd name="connsiteY795" fmla="*/ 676346 h 5790673"/>
              <a:gd name="connsiteX796" fmla="*/ 1047249 w 4651822"/>
              <a:gd name="connsiteY796" fmla="*/ 689144 h 5790673"/>
              <a:gd name="connsiteX797" fmla="*/ 1020863 w 4651822"/>
              <a:gd name="connsiteY797" fmla="*/ 694514 h 5790673"/>
              <a:gd name="connsiteX798" fmla="*/ 998880 w 4651822"/>
              <a:gd name="connsiteY798" fmla="*/ 648592 h 5790673"/>
              <a:gd name="connsiteX799" fmla="*/ 963833 w 4651822"/>
              <a:gd name="connsiteY799" fmla="*/ 551267 h 5790673"/>
              <a:gd name="connsiteX800" fmla="*/ 968614 w 4651822"/>
              <a:gd name="connsiteY800" fmla="*/ 437051 h 5790673"/>
              <a:gd name="connsiteX801" fmla="*/ 1616581 w 4651822"/>
              <a:gd name="connsiteY801" fmla="*/ 174863 h 5790673"/>
              <a:gd name="connsiteX802" fmla="*/ 2236796 w 4651822"/>
              <a:gd name="connsiteY802" fmla="*/ 20340 h 5790673"/>
              <a:gd name="connsiteX803" fmla="*/ 2317602 w 4651822"/>
              <a:gd name="connsiteY803" fmla="*/ 1176 h 57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4651822" h="5790673">
                <a:moveTo>
                  <a:pt x="3789061" y="4681340"/>
                </a:moveTo>
                <a:cubicBezTo>
                  <a:pt x="3793555" y="4681467"/>
                  <a:pt x="3809478" y="4683298"/>
                  <a:pt x="3826968" y="4685356"/>
                </a:cubicBezTo>
                <a:lnTo>
                  <a:pt x="3850628" y="4688136"/>
                </a:lnTo>
                <a:lnTo>
                  <a:pt x="3850703" y="4691827"/>
                </a:lnTo>
                <a:lnTo>
                  <a:pt x="3845650" y="4691827"/>
                </a:lnTo>
                <a:lnTo>
                  <a:pt x="3845036" y="4691728"/>
                </a:lnTo>
                <a:cubicBezTo>
                  <a:pt x="3795680" y="4683683"/>
                  <a:pt x="3783442" y="4681181"/>
                  <a:pt x="3789061" y="4681340"/>
                </a:cubicBezTo>
                <a:close/>
                <a:moveTo>
                  <a:pt x="3748717" y="4444805"/>
                </a:moveTo>
                <a:cubicBezTo>
                  <a:pt x="3709890" y="4455981"/>
                  <a:pt x="3667560" y="4458726"/>
                  <a:pt x="3629899" y="4457971"/>
                </a:cubicBezTo>
                <a:cubicBezTo>
                  <a:pt x="3597286" y="4457315"/>
                  <a:pt x="3560516" y="4455057"/>
                  <a:pt x="3525212" y="4447619"/>
                </a:cubicBezTo>
                <a:cubicBezTo>
                  <a:pt x="3525868" y="4448464"/>
                  <a:pt x="3525769" y="4449599"/>
                  <a:pt x="3524457" y="4451132"/>
                </a:cubicBezTo>
                <a:cubicBezTo>
                  <a:pt x="3490399" y="4491050"/>
                  <a:pt x="3447401" y="4550792"/>
                  <a:pt x="3440274" y="4608634"/>
                </a:cubicBezTo>
                <a:lnTo>
                  <a:pt x="3847912" y="4608634"/>
                </a:lnTo>
                <a:cubicBezTo>
                  <a:pt x="3841462" y="4537939"/>
                  <a:pt x="3820059" y="4467599"/>
                  <a:pt x="3748717" y="4444805"/>
                </a:cubicBezTo>
                <a:close/>
                <a:moveTo>
                  <a:pt x="2079470" y="3718237"/>
                </a:moveTo>
                <a:cubicBezTo>
                  <a:pt x="2078103" y="3718571"/>
                  <a:pt x="2076769" y="3718794"/>
                  <a:pt x="2075568" y="3718794"/>
                </a:cubicBezTo>
                <a:lnTo>
                  <a:pt x="1286166" y="3718794"/>
                </a:lnTo>
                <a:lnTo>
                  <a:pt x="1286166" y="3771109"/>
                </a:lnTo>
                <a:cubicBezTo>
                  <a:pt x="1286166" y="3773389"/>
                  <a:pt x="1284987" y="3775456"/>
                  <a:pt x="1283075" y="3777213"/>
                </a:cubicBezTo>
                <a:lnTo>
                  <a:pt x="2079048" y="3772387"/>
                </a:lnTo>
                <a:cubicBezTo>
                  <a:pt x="2079136" y="3754331"/>
                  <a:pt x="2079293" y="3736284"/>
                  <a:pt x="2079470" y="3718237"/>
                </a:cubicBezTo>
                <a:close/>
                <a:moveTo>
                  <a:pt x="2038874" y="3457828"/>
                </a:moveTo>
                <a:cubicBezTo>
                  <a:pt x="1995876" y="3467368"/>
                  <a:pt x="1944529" y="3474340"/>
                  <a:pt x="1939747" y="3474729"/>
                </a:cubicBezTo>
                <a:cubicBezTo>
                  <a:pt x="1888044" y="3478898"/>
                  <a:pt x="1802983" y="3489251"/>
                  <a:pt x="1743073" y="3467312"/>
                </a:cubicBezTo>
                <a:cubicBezTo>
                  <a:pt x="1741716" y="3468168"/>
                  <a:pt x="1740060" y="3469058"/>
                  <a:pt x="1737869" y="3469959"/>
                </a:cubicBezTo>
                <a:cubicBezTo>
                  <a:pt x="1663259" y="3500959"/>
                  <a:pt x="1580267" y="3509877"/>
                  <a:pt x="1502599" y="3530791"/>
                </a:cubicBezTo>
                <a:cubicBezTo>
                  <a:pt x="1422297" y="3552418"/>
                  <a:pt x="1295528" y="3586987"/>
                  <a:pt x="1300087" y="3691540"/>
                </a:cubicBezTo>
                <a:cubicBezTo>
                  <a:pt x="1300264" y="3695455"/>
                  <a:pt x="1296006" y="3698723"/>
                  <a:pt x="1290535" y="3700903"/>
                </a:cubicBezTo>
                <a:lnTo>
                  <a:pt x="2079604" y="3700903"/>
                </a:lnTo>
                <a:cubicBezTo>
                  <a:pt x="2079615" y="3697445"/>
                  <a:pt x="2079681" y="3693998"/>
                  <a:pt x="2079681" y="3690551"/>
                </a:cubicBezTo>
                <a:cubicBezTo>
                  <a:pt x="2079681" y="3689027"/>
                  <a:pt x="2080193" y="3687604"/>
                  <a:pt x="2081072" y="3686304"/>
                </a:cubicBezTo>
                <a:cubicBezTo>
                  <a:pt x="2083318" y="3608603"/>
                  <a:pt x="2071176" y="3528378"/>
                  <a:pt x="2038874" y="3457828"/>
                </a:cubicBezTo>
                <a:close/>
                <a:moveTo>
                  <a:pt x="3738111" y="2824538"/>
                </a:moveTo>
                <a:cubicBezTo>
                  <a:pt x="3728348" y="2845075"/>
                  <a:pt x="3722010" y="2867969"/>
                  <a:pt x="3715082" y="2889040"/>
                </a:cubicBezTo>
                <a:cubicBezTo>
                  <a:pt x="3714205" y="2891698"/>
                  <a:pt x="3710035" y="2893833"/>
                  <a:pt x="3705009" y="2895300"/>
                </a:cubicBezTo>
                <a:cubicBezTo>
                  <a:pt x="3700328" y="2897591"/>
                  <a:pt x="3694901" y="2899470"/>
                  <a:pt x="3691777" y="2899592"/>
                </a:cubicBezTo>
                <a:cubicBezTo>
                  <a:pt x="3676488" y="2900226"/>
                  <a:pt x="3661177" y="2900893"/>
                  <a:pt x="3645922" y="2902216"/>
                </a:cubicBezTo>
                <a:cubicBezTo>
                  <a:pt x="3637649" y="2902950"/>
                  <a:pt x="3629287" y="2903606"/>
                  <a:pt x="3621071" y="2905096"/>
                </a:cubicBezTo>
                <a:cubicBezTo>
                  <a:pt x="3620726" y="2905162"/>
                  <a:pt x="3620559" y="2905196"/>
                  <a:pt x="3620259" y="2905263"/>
                </a:cubicBezTo>
                <a:cubicBezTo>
                  <a:pt x="3620303" y="2906164"/>
                  <a:pt x="3620448" y="2907053"/>
                  <a:pt x="3620804" y="2907921"/>
                </a:cubicBezTo>
                <a:cubicBezTo>
                  <a:pt x="3631412" y="2933027"/>
                  <a:pt x="3664924" y="2950417"/>
                  <a:pt x="3685673" y="2966441"/>
                </a:cubicBezTo>
                <a:cubicBezTo>
                  <a:pt x="3686651" y="2967196"/>
                  <a:pt x="3686329" y="2968308"/>
                  <a:pt x="3685161" y="2969542"/>
                </a:cubicBezTo>
                <a:cubicBezTo>
                  <a:pt x="3686317" y="2969943"/>
                  <a:pt x="3686929" y="2970521"/>
                  <a:pt x="3686607" y="2971333"/>
                </a:cubicBezTo>
                <a:cubicBezTo>
                  <a:pt x="3679146" y="2989780"/>
                  <a:pt x="3671640" y="3008303"/>
                  <a:pt x="3665603" y="3027273"/>
                </a:cubicBezTo>
                <a:cubicBezTo>
                  <a:pt x="3662812" y="3036068"/>
                  <a:pt x="3658209" y="3046843"/>
                  <a:pt x="3658720" y="3056239"/>
                </a:cubicBezTo>
                <a:cubicBezTo>
                  <a:pt x="3658764" y="3057083"/>
                  <a:pt x="3658664" y="3058817"/>
                  <a:pt x="3659165" y="3059963"/>
                </a:cubicBezTo>
                <a:cubicBezTo>
                  <a:pt x="3659398" y="3059874"/>
                  <a:pt x="3659555" y="3059830"/>
                  <a:pt x="3659821" y="3059729"/>
                </a:cubicBezTo>
                <a:cubicBezTo>
                  <a:pt x="3676233" y="3053347"/>
                  <a:pt x="3691844" y="3044541"/>
                  <a:pt x="3707022" y="3035679"/>
                </a:cubicBezTo>
                <a:cubicBezTo>
                  <a:pt x="3713493" y="3031898"/>
                  <a:pt x="3731595" y="3022692"/>
                  <a:pt x="3733774" y="3019501"/>
                </a:cubicBezTo>
                <a:cubicBezTo>
                  <a:pt x="3735709" y="3016665"/>
                  <a:pt x="3740824" y="3014741"/>
                  <a:pt x="3746383" y="3013596"/>
                </a:cubicBezTo>
                <a:cubicBezTo>
                  <a:pt x="3752944" y="3011039"/>
                  <a:pt x="3760615" y="3009259"/>
                  <a:pt x="3763818" y="3010394"/>
                </a:cubicBezTo>
                <a:cubicBezTo>
                  <a:pt x="3778396" y="3015520"/>
                  <a:pt x="3792561" y="3021725"/>
                  <a:pt x="3806971" y="3027263"/>
                </a:cubicBezTo>
                <a:cubicBezTo>
                  <a:pt x="3816511" y="3030932"/>
                  <a:pt x="3827652" y="3036057"/>
                  <a:pt x="3838717" y="3039203"/>
                </a:cubicBezTo>
                <a:cubicBezTo>
                  <a:pt x="3837960" y="3036847"/>
                  <a:pt x="3837238" y="3034490"/>
                  <a:pt x="3836259" y="3032210"/>
                </a:cubicBezTo>
                <a:cubicBezTo>
                  <a:pt x="3832523" y="3023537"/>
                  <a:pt x="3828342" y="3015065"/>
                  <a:pt x="3823839" y="3006758"/>
                </a:cubicBezTo>
                <a:cubicBezTo>
                  <a:pt x="3815967" y="2992203"/>
                  <a:pt x="3807627" y="2977926"/>
                  <a:pt x="3799143" y="2963728"/>
                </a:cubicBezTo>
                <a:cubicBezTo>
                  <a:pt x="3798332" y="2962360"/>
                  <a:pt x="3801334" y="2960025"/>
                  <a:pt x="3805782" y="2957834"/>
                </a:cubicBezTo>
                <a:cubicBezTo>
                  <a:pt x="3806048" y="2957511"/>
                  <a:pt x="3806226" y="2957211"/>
                  <a:pt x="3806537" y="2956878"/>
                </a:cubicBezTo>
                <a:cubicBezTo>
                  <a:pt x="3817702" y="2945080"/>
                  <a:pt x="3829455" y="2933806"/>
                  <a:pt x="3840128" y="2921542"/>
                </a:cubicBezTo>
                <a:cubicBezTo>
                  <a:pt x="3845733" y="2915104"/>
                  <a:pt x="3851603" y="2908521"/>
                  <a:pt x="3855773" y="2901004"/>
                </a:cubicBezTo>
                <a:cubicBezTo>
                  <a:pt x="3858008" y="2896979"/>
                  <a:pt x="3858108" y="2891553"/>
                  <a:pt x="3861344" y="2892387"/>
                </a:cubicBezTo>
                <a:cubicBezTo>
                  <a:pt x="3835925" y="2885904"/>
                  <a:pt x="3803347" y="2893788"/>
                  <a:pt x="3777672" y="2896735"/>
                </a:cubicBezTo>
                <a:cubicBezTo>
                  <a:pt x="3765830" y="2898092"/>
                  <a:pt x="3763039" y="2892799"/>
                  <a:pt x="3765486" y="2887295"/>
                </a:cubicBezTo>
                <a:cubicBezTo>
                  <a:pt x="3759937" y="2873217"/>
                  <a:pt x="3754856" y="2858941"/>
                  <a:pt x="3748640" y="2845131"/>
                </a:cubicBezTo>
                <a:cubicBezTo>
                  <a:pt x="3745493" y="2838159"/>
                  <a:pt x="3742158" y="2831098"/>
                  <a:pt x="3738111" y="2824538"/>
                </a:cubicBezTo>
                <a:close/>
                <a:moveTo>
                  <a:pt x="3736521" y="2800455"/>
                </a:moveTo>
                <a:cubicBezTo>
                  <a:pt x="3755979" y="2795116"/>
                  <a:pt x="3765308" y="2805257"/>
                  <a:pt x="3773803" y="2821736"/>
                </a:cubicBezTo>
                <a:cubicBezTo>
                  <a:pt x="3782676" y="2838948"/>
                  <a:pt x="3789292" y="2857083"/>
                  <a:pt x="3796307" y="2875075"/>
                </a:cubicBezTo>
                <a:cubicBezTo>
                  <a:pt x="3813142" y="2873273"/>
                  <a:pt x="3829999" y="2871672"/>
                  <a:pt x="3846934" y="2871094"/>
                </a:cubicBezTo>
                <a:cubicBezTo>
                  <a:pt x="3859086" y="2870671"/>
                  <a:pt x="3880547" y="2868092"/>
                  <a:pt x="3889686" y="2878544"/>
                </a:cubicBezTo>
                <a:cubicBezTo>
                  <a:pt x="3906554" y="2897846"/>
                  <a:pt x="3851013" y="2946014"/>
                  <a:pt x="3835215" y="2961470"/>
                </a:cubicBezTo>
                <a:cubicBezTo>
                  <a:pt x="3846578" y="2980373"/>
                  <a:pt x="3858130" y="2999508"/>
                  <a:pt x="3866848" y="3019734"/>
                </a:cubicBezTo>
                <a:cubicBezTo>
                  <a:pt x="3874453" y="3037380"/>
                  <a:pt x="3874797" y="3046631"/>
                  <a:pt x="3854339" y="3052258"/>
                </a:cubicBezTo>
                <a:cubicBezTo>
                  <a:pt x="3819558" y="3061809"/>
                  <a:pt x="3782075" y="3040727"/>
                  <a:pt x="3749140" y="3027173"/>
                </a:cubicBezTo>
                <a:cubicBezTo>
                  <a:pt x="3740591" y="3032210"/>
                  <a:pt x="3731072" y="3036458"/>
                  <a:pt x="3724511" y="3040137"/>
                </a:cubicBezTo>
                <a:cubicBezTo>
                  <a:pt x="3703653" y="3051835"/>
                  <a:pt x="3681347" y="3064901"/>
                  <a:pt x="3657841" y="3070471"/>
                </a:cubicBezTo>
                <a:cubicBezTo>
                  <a:pt x="3643775" y="3073806"/>
                  <a:pt x="3623450" y="3078576"/>
                  <a:pt x="3627319" y="3057795"/>
                </a:cubicBezTo>
                <a:cubicBezTo>
                  <a:pt x="3632489" y="3030030"/>
                  <a:pt x="3644354" y="3003278"/>
                  <a:pt x="3654884" y="2977215"/>
                </a:cubicBezTo>
                <a:cubicBezTo>
                  <a:pt x="3654884" y="2977204"/>
                  <a:pt x="3654894" y="2977192"/>
                  <a:pt x="3654906" y="2977182"/>
                </a:cubicBezTo>
                <a:cubicBezTo>
                  <a:pt x="3643231" y="2968353"/>
                  <a:pt x="3567676" y="2919129"/>
                  <a:pt x="3593762" y="2903684"/>
                </a:cubicBezTo>
                <a:cubicBezTo>
                  <a:pt x="3619514" y="2888428"/>
                  <a:pt x="3654806" y="2887528"/>
                  <a:pt x="3686096" y="2886883"/>
                </a:cubicBezTo>
                <a:cubicBezTo>
                  <a:pt x="3692133" y="2868536"/>
                  <a:pt x="3698338" y="2850156"/>
                  <a:pt x="3706088" y="2832478"/>
                </a:cubicBezTo>
                <a:cubicBezTo>
                  <a:pt x="3713104" y="2816499"/>
                  <a:pt x="3718841" y="2805313"/>
                  <a:pt x="3736521" y="2800455"/>
                </a:cubicBezTo>
                <a:close/>
                <a:moveTo>
                  <a:pt x="1959806" y="2683480"/>
                </a:moveTo>
                <a:cubicBezTo>
                  <a:pt x="1938958" y="2683948"/>
                  <a:pt x="1918544" y="2685883"/>
                  <a:pt x="1898918" y="2689775"/>
                </a:cubicBezTo>
                <a:cubicBezTo>
                  <a:pt x="1894015" y="2690741"/>
                  <a:pt x="1889167" y="2691832"/>
                  <a:pt x="1884363" y="2693055"/>
                </a:cubicBezTo>
                <a:cubicBezTo>
                  <a:pt x="1882339" y="2693566"/>
                  <a:pt x="1880349" y="2694166"/>
                  <a:pt x="1878348" y="2694722"/>
                </a:cubicBezTo>
                <a:cubicBezTo>
                  <a:pt x="1913228" y="2868692"/>
                  <a:pt x="1970336" y="3036168"/>
                  <a:pt x="2027177" y="3203778"/>
                </a:cubicBezTo>
                <a:cubicBezTo>
                  <a:pt x="2052184" y="3277487"/>
                  <a:pt x="2077102" y="3351229"/>
                  <a:pt x="2100030" y="3425583"/>
                </a:cubicBezTo>
                <a:cubicBezTo>
                  <a:pt x="2101119" y="3429095"/>
                  <a:pt x="2100163" y="3432253"/>
                  <a:pt x="2098095" y="3434855"/>
                </a:cubicBezTo>
                <a:cubicBezTo>
                  <a:pt x="2096872" y="3439792"/>
                  <a:pt x="2086343" y="3444785"/>
                  <a:pt x="2071198" y="3449488"/>
                </a:cubicBezTo>
                <a:cubicBezTo>
                  <a:pt x="2107291" y="3528456"/>
                  <a:pt x="2118254" y="3619511"/>
                  <a:pt x="2111972" y="3705539"/>
                </a:cubicBezTo>
                <a:cubicBezTo>
                  <a:pt x="2111972" y="3705618"/>
                  <a:pt x="2111928" y="3705684"/>
                  <a:pt x="2111916" y="3705762"/>
                </a:cubicBezTo>
                <a:cubicBezTo>
                  <a:pt x="2111749" y="3727900"/>
                  <a:pt x="2111483" y="3750028"/>
                  <a:pt x="2111405" y="3772165"/>
                </a:cubicBezTo>
                <a:lnTo>
                  <a:pt x="2277179" y="3771020"/>
                </a:lnTo>
                <a:cubicBezTo>
                  <a:pt x="2279514" y="3771009"/>
                  <a:pt x="2286976" y="3771854"/>
                  <a:pt x="2286964" y="3775657"/>
                </a:cubicBezTo>
                <a:cubicBezTo>
                  <a:pt x="2286831" y="3855459"/>
                  <a:pt x="2287499" y="3935294"/>
                  <a:pt x="2289144" y="4015085"/>
                </a:cubicBezTo>
                <a:cubicBezTo>
                  <a:pt x="2290256" y="4069536"/>
                  <a:pt x="2291456" y="4124041"/>
                  <a:pt x="2294793" y="4178413"/>
                </a:cubicBezTo>
                <a:cubicBezTo>
                  <a:pt x="2295360" y="4187620"/>
                  <a:pt x="2295449" y="4250388"/>
                  <a:pt x="2303076" y="4260761"/>
                </a:cubicBezTo>
                <a:lnTo>
                  <a:pt x="3207161" y="4253967"/>
                </a:lnTo>
                <a:cubicBezTo>
                  <a:pt x="3209529" y="4253946"/>
                  <a:pt x="3216913" y="4254790"/>
                  <a:pt x="3216946" y="4258605"/>
                </a:cubicBezTo>
                <a:cubicBezTo>
                  <a:pt x="3218525" y="4406322"/>
                  <a:pt x="3220982" y="4554051"/>
                  <a:pt x="3221327" y="4701769"/>
                </a:cubicBezTo>
                <a:lnTo>
                  <a:pt x="3418446" y="4701135"/>
                </a:lnTo>
                <a:cubicBezTo>
                  <a:pt x="3419714" y="4698255"/>
                  <a:pt x="3422127" y="4695608"/>
                  <a:pt x="3425463" y="4693885"/>
                </a:cubicBezTo>
                <a:cubicBezTo>
                  <a:pt x="3374048" y="4615229"/>
                  <a:pt x="3442520" y="4513889"/>
                  <a:pt x="3494968" y="4452400"/>
                </a:cubicBezTo>
                <a:cubicBezTo>
                  <a:pt x="3498037" y="4448808"/>
                  <a:pt x="3508967" y="4446073"/>
                  <a:pt x="3516918" y="4445828"/>
                </a:cubicBezTo>
                <a:cubicBezTo>
                  <a:pt x="3486585" y="4438657"/>
                  <a:pt x="3457797" y="4427216"/>
                  <a:pt x="3434047" y="4409313"/>
                </a:cubicBezTo>
                <a:cubicBezTo>
                  <a:pt x="3430722" y="4409258"/>
                  <a:pt x="3428366" y="4408580"/>
                  <a:pt x="3428176" y="4407056"/>
                </a:cubicBezTo>
                <a:cubicBezTo>
                  <a:pt x="3428065" y="4406189"/>
                  <a:pt x="3427843" y="4405310"/>
                  <a:pt x="3427709" y="4404443"/>
                </a:cubicBezTo>
                <a:cubicBezTo>
                  <a:pt x="3424307" y="4401597"/>
                  <a:pt x="3421004" y="4398606"/>
                  <a:pt x="3417858" y="4395436"/>
                </a:cubicBezTo>
                <a:cubicBezTo>
                  <a:pt x="3413544" y="4391111"/>
                  <a:pt x="3416935" y="4386297"/>
                  <a:pt x="3422872" y="4382995"/>
                </a:cubicBezTo>
                <a:cubicBezTo>
                  <a:pt x="3414934" y="4356442"/>
                  <a:pt x="3400867" y="4330189"/>
                  <a:pt x="3389904" y="4306272"/>
                </a:cubicBezTo>
                <a:cubicBezTo>
                  <a:pt x="3361417" y="4244172"/>
                  <a:pt x="3330950" y="4182983"/>
                  <a:pt x="3300028" y="4122062"/>
                </a:cubicBezTo>
                <a:cubicBezTo>
                  <a:pt x="3223862" y="3972032"/>
                  <a:pt x="3144960" y="3823402"/>
                  <a:pt x="3066182" y="3674728"/>
                </a:cubicBezTo>
                <a:cubicBezTo>
                  <a:pt x="3034882" y="3615641"/>
                  <a:pt x="3003448" y="3556599"/>
                  <a:pt x="2972603" y="3497279"/>
                </a:cubicBezTo>
                <a:cubicBezTo>
                  <a:pt x="2924725" y="3405201"/>
                  <a:pt x="2906222" y="3301015"/>
                  <a:pt x="2858410" y="3209003"/>
                </a:cubicBezTo>
                <a:cubicBezTo>
                  <a:pt x="2817124" y="3129536"/>
                  <a:pt x="2764730" y="3050979"/>
                  <a:pt x="2713283" y="2977671"/>
                </a:cubicBezTo>
                <a:cubicBezTo>
                  <a:pt x="2668029" y="2913202"/>
                  <a:pt x="2613934" y="2835523"/>
                  <a:pt x="2538979" y="2801844"/>
                </a:cubicBezTo>
                <a:cubicBezTo>
                  <a:pt x="2533620" y="2806047"/>
                  <a:pt x="2525703" y="2808304"/>
                  <a:pt x="2519588" y="2805347"/>
                </a:cubicBezTo>
                <a:cubicBezTo>
                  <a:pt x="2419472" y="2756934"/>
                  <a:pt x="2302710" y="2733717"/>
                  <a:pt x="2194153" y="2713802"/>
                </a:cubicBezTo>
                <a:cubicBezTo>
                  <a:pt x="2123769" y="2700882"/>
                  <a:pt x="2038763" y="2681725"/>
                  <a:pt x="1959806" y="2683480"/>
                </a:cubicBezTo>
                <a:close/>
                <a:moveTo>
                  <a:pt x="1784286" y="2231827"/>
                </a:moveTo>
                <a:cubicBezTo>
                  <a:pt x="1632263" y="2235599"/>
                  <a:pt x="1480636" y="2269017"/>
                  <a:pt x="1453408" y="2419368"/>
                </a:cubicBezTo>
                <a:cubicBezTo>
                  <a:pt x="1423631" y="2583786"/>
                  <a:pt x="1485009" y="2768319"/>
                  <a:pt x="1539859" y="2921508"/>
                </a:cubicBezTo>
                <a:cubicBezTo>
                  <a:pt x="1574273" y="3017621"/>
                  <a:pt x="1613068" y="3112235"/>
                  <a:pt x="1649328" y="3207725"/>
                </a:cubicBezTo>
                <a:cubicBezTo>
                  <a:pt x="1658612" y="3232165"/>
                  <a:pt x="1667707" y="3256671"/>
                  <a:pt x="1676535" y="3281268"/>
                </a:cubicBezTo>
                <a:cubicBezTo>
                  <a:pt x="1692959" y="3327067"/>
                  <a:pt x="1708470" y="3373189"/>
                  <a:pt x="1722113" y="3419944"/>
                </a:cubicBezTo>
                <a:cubicBezTo>
                  <a:pt x="1722269" y="3420479"/>
                  <a:pt x="1722280" y="3420979"/>
                  <a:pt x="1722346" y="3421490"/>
                </a:cubicBezTo>
                <a:cubicBezTo>
                  <a:pt x="1723837" y="3421946"/>
                  <a:pt x="1725071" y="3422669"/>
                  <a:pt x="1725926" y="3423692"/>
                </a:cubicBezTo>
                <a:cubicBezTo>
                  <a:pt x="1765533" y="3471182"/>
                  <a:pt x="1859790" y="3462897"/>
                  <a:pt x="1914629" y="3459751"/>
                </a:cubicBezTo>
                <a:cubicBezTo>
                  <a:pt x="1948510" y="3457805"/>
                  <a:pt x="1982445" y="3454525"/>
                  <a:pt x="2015925" y="3448910"/>
                </a:cubicBezTo>
                <a:cubicBezTo>
                  <a:pt x="2029712" y="3446598"/>
                  <a:pt x="2043589" y="3444307"/>
                  <a:pt x="2057109" y="3440671"/>
                </a:cubicBezTo>
                <a:lnTo>
                  <a:pt x="2065994" y="3438324"/>
                </a:lnTo>
                <a:cubicBezTo>
                  <a:pt x="2066427" y="3437268"/>
                  <a:pt x="2067228" y="3436234"/>
                  <a:pt x="2068307" y="3435245"/>
                </a:cubicBezTo>
                <a:cubicBezTo>
                  <a:pt x="2068162" y="3434899"/>
                  <a:pt x="2067951" y="3434589"/>
                  <a:pt x="2067840" y="3434211"/>
                </a:cubicBezTo>
                <a:cubicBezTo>
                  <a:pt x="1991674" y="3187199"/>
                  <a:pt x="1893414" y="2946871"/>
                  <a:pt x="1843867" y="2692299"/>
                </a:cubicBezTo>
                <a:cubicBezTo>
                  <a:pt x="1842221" y="2683826"/>
                  <a:pt x="1850082" y="2678933"/>
                  <a:pt x="1856899" y="2676509"/>
                </a:cubicBezTo>
                <a:cubicBezTo>
                  <a:pt x="1962163" y="2639104"/>
                  <a:pt x="2099541" y="2669559"/>
                  <a:pt x="2205128" y="2689618"/>
                </a:cubicBezTo>
                <a:cubicBezTo>
                  <a:pt x="2316085" y="2710701"/>
                  <a:pt x="2435605" y="2733473"/>
                  <a:pt x="2538045" y="2783008"/>
                </a:cubicBezTo>
                <a:cubicBezTo>
                  <a:pt x="2538179" y="2783075"/>
                  <a:pt x="2538256" y="2783141"/>
                  <a:pt x="2538379" y="2783208"/>
                </a:cubicBezTo>
                <a:cubicBezTo>
                  <a:pt x="2542271" y="2782264"/>
                  <a:pt x="2545763" y="2781874"/>
                  <a:pt x="2547663" y="2782519"/>
                </a:cubicBezTo>
                <a:cubicBezTo>
                  <a:pt x="2625197" y="2808727"/>
                  <a:pt x="2681493" y="2879689"/>
                  <a:pt x="2727738" y="2944013"/>
                </a:cubicBezTo>
                <a:cubicBezTo>
                  <a:pt x="2779319" y="3015753"/>
                  <a:pt x="2829978" y="3091842"/>
                  <a:pt x="2873521" y="3168786"/>
                </a:cubicBezTo>
                <a:cubicBezTo>
                  <a:pt x="2909736" y="3232788"/>
                  <a:pt x="2930684" y="3302894"/>
                  <a:pt x="2955079" y="3371588"/>
                </a:cubicBezTo>
                <a:cubicBezTo>
                  <a:pt x="2968366" y="3409004"/>
                  <a:pt x="2982665" y="3446008"/>
                  <a:pt x="3001046" y="3481367"/>
                </a:cubicBezTo>
                <a:cubicBezTo>
                  <a:pt x="3031267" y="3539497"/>
                  <a:pt x="3061990" y="3597361"/>
                  <a:pt x="3092667" y="3655259"/>
                </a:cubicBezTo>
                <a:lnTo>
                  <a:pt x="3093946" y="3657672"/>
                </a:lnTo>
                <a:cubicBezTo>
                  <a:pt x="3174216" y="3809147"/>
                  <a:pt x="3254829" y="3960478"/>
                  <a:pt x="3332252" y="4113445"/>
                </a:cubicBezTo>
                <a:cubicBezTo>
                  <a:pt x="3363096" y="4174378"/>
                  <a:pt x="3393907" y="4235444"/>
                  <a:pt x="3422139" y="4297655"/>
                </a:cubicBezTo>
                <a:cubicBezTo>
                  <a:pt x="3435492" y="4327087"/>
                  <a:pt x="3453583" y="4359744"/>
                  <a:pt x="3459320" y="4392357"/>
                </a:cubicBezTo>
                <a:cubicBezTo>
                  <a:pt x="3467227" y="4398550"/>
                  <a:pt x="3476167" y="4404187"/>
                  <a:pt x="3485962" y="4409280"/>
                </a:cubicBezTo>
                <a:cubicBezTo>
                  <a:pt x="3496892" y="4414962"/>
                  <a:pt x="3508824" y="4419965"/>
                  <a:pt x="3521543" y="4424224"/>
                </a:cubicBezTo>
                <a:cubicBezTo>
                  <a:pt x="3562572" y="4437979"/>
                  <a:pt x="3611331" y="4444205"/>
                  <a:pt x="3657909" y="4442148"/>
                </a:cubicBezTo>
                <a:cubicBezTo>
                  <a:pt x="3676711" y="4441325"/>
                  <a:pt x="3695146" y="4439146"/>
                  <a:pt x="3712570" y="4435554"/>
                </a:cubicBezTo>
                <a:cubicBezTo>
                  <a:pt x="3750130" y="4427816"/>
                  <a:pt x="3782998" y="4413561"/>
                  <a:pt x="3804514" y="4392190"/>
                </a:cubicBezTo>
                <a:cubicBezTo>
                  <a:pt x="3805248" y="4391467"/>
                  <a:pt x="3806182" y="4390834"/>
                  <a:pt x="3807193" y="4390266"/>
                </a:cubicBezTo>
                <a:cubicBezTo>
                  <a:pt x="3806849" y="4389721"/>
                  <a:pt x="3806493" y="4389177"/>
                  <a:pt x="3806249" y="4388543"/>
                </a:cubicBezTo>
                <a:cubicBezTo>
                  <a:pt x="3699427" y="4114057"/>
                  <a:pt x="3592462" y="3837134"/>
                  <a:pt x="3459354" y="3574078"/>
                </a:cubicBezTo>
                <a:cubicBezTo>
                  <a:pt x="3386235" y="3429574"/>
                  <a:pt x="3326647" y="3283024"/>
                  <a:pt x="3288464" y="3125177"/>
                </a:cubicBezTo>
                <a:cubicBezTo>
                  <a:pt x="3251772" y="2973479"/>
                  <a:pt x="3173081" y="2830153"/>
                  <a:pt x="3152189" y="2675142"/>
                </a:cubicBezTo>
                <a:cubicBezTo>
                  <a:pt x="3145528" y="2677843"/>
                  <a:pt x="3138834" y="2680457"/>
                  <a:pt x="3132062" y="2682914"/>
                </a:cubicBezTo>
                <a:cubicBezTo>
                  <a:pt x="3112937" y="2689863"/>
                  <a:pt x="3093979" y="2695257"/>
                  <a:pt x="3075333" y="2698837"/>
                </a:cubicBezTo>
                <a:cubicBezTo>
                  <a:pt x="3074243" y="2699048"/>
                  <a:pt x="3073186" y="2699170"/>
                  <a:pt x="3072097" y="2699370"/>
                </a:cubicBezTo>
                <a:cubicBezTo>
                  <a:pt x="2994441" y="2713436"/>
                  <a:pt x="2922400" y="2695368"/>
                  <a:pt x="2866916" y="2623505"/>
                </a:cubicBezTo>
                <a:cubicBezTo>
                  <a:pt x="2810708" y="2550708"/>
                  <a:pt x="2780899" y="2467481"/>
                  <a:pt x="2765887" y="2379629"/>
                </a:cubicBezTo>
                <a:cubicBezTo>
                  <a:pt x="2765865" y="2379450"/>
                  <a:pt x="2765831" y="2379273"/>
                  <a:pt x="2765810" y="2379094"/>
                </a:cubicBezTo>
                <a:cubicBezTo>
                  <a:pt x="2765587" y="2379261"/>
                  <a:pt x="2765398" y="2379428"/>
                  <a:pt x="2765165" y="2379595"/>
                </a:cubicBezTo>
                <a:cubicBezTo>
                  <a:pt x="2760206" y="2383165"/>
                  <a:pt x="2751544" y="2386878"/>
                  <a:pt x="2746984" y="2387079"/>
                </a:cubicBezTo>
                <a:cubicBezTo>
                  <a:pt x="2619994" y="2392783"/>
                  <a:pt x="2496016" y="2373857"/>
                  <a:pt x="2386881" y="2306076"/>
                </a:cubicBezTo>
                <a:lnTo>
                  <a:pt x="2245401" y="2355956"/>
                </a:lnTo>
                <a:lnTo>
                  <a:pt x="2130785" y="2396518"/>
                </a:lnTo>
                <a:cubicBezTo>
                  <a:pt x="2093147" y="2409450"/>
                  <a:pt x="2058889" y="2429898"/>
                  <a:pt x="2018549" y="2434013"/>
                </a:cubicBezTo>
                <a:cubicBezTo>
                  <a:pt x="1981688" y="2437770"/>
                  <a:pt x="1943917" y="2408994"/>
                  <a:pt x="1957794" y="2367787"/>
                </a:cubicBezTo>
                <a:cubicBezTo>
                  <a:pt x="1969269" y="2333718"/>
                  <a:pt x="1993576" y="2308710"/>
                  <a:pt x="2026299" y="2295957"/>
                </a:cubicBezTo>
                <a:cubicBezTo>
                  <a:pt x="2023897" y="2295079"/>
                  <a:pt x="2025009" y="2293033"/>
                  <a:pt x="2027811" y="2290720"/>
                </a:cubicBezTo>
                <a:cubicBezTo>
                  <a:pt x="2027433" y="2290187"/>
                  <a:pt x="2027177" y="2289586"/>
                  <a:pt x="2027177" y="2288863"/>
                </a:cubicBezTo>
                <a:cubicBezTo>
                  <a:pt x="2027366" y="2271529"/>
                  <a:pt x="2029000" y="2254583"/>
                  <a:pt x="2031902" y="2238182"/>
                </a:cubicBezTo>
                <a:cubicBezTo>
                  <a:pt x="2031792" y="2238182"/>
                  <a:pt x="2031681" y="2238204"/>
                  <a:pt x="2031570" y="2238204"/>
                </a:cubicBezTo>
                <a:cubicBezTo>
                  <a:pt x="1966856" y="2237975"/>
                  <a:pt x="1875500" y="2229565"/>
                  <a:pt x="1784286" y="2231827"/>
                </a:cubicBezTo>
                <a:close/>
                <a:moveTo>
                  <a:pt x="2752466" y="2162171"/>
                </a:moveTo>
                <a:cubicBezTo>
                  <a:pt x="2644666" y="2213209"/>
                  <a:pt x="2531297" y="2255139"/>
                  <a:pt x="2417837" y="2295146"/>
                </a:cubicBezTo>
                <a:cubicBezTo>
                  <a:pt x="2521945" y="2359526"/>
                  <a:pt x="2639429" y="2378383"/>
                  <a:pt x="2760639" y="2372946"/>
                </a:cubicBezTo>
                <a:cubicBezTo>
                  <a:pt x="2762374" y="2372867"/>
                  <a:pt x="2763698" y="2372923"/>
                  <a:pt x="2764843" y="2373024"/>
                </a:cubicBezTo>
                <a:cubicBezTo>
                  <a:pt x="2753746" y="2304564"/>
                  <a:pt x="2751365" y="2233390"/>
                  <a:pt x="2752466" y="2162171"/>
                </a:cubicBezTo>
                <a:close/>
                <a:moveTo>
                  <a:pt x="2742631" y="2053179"/>
                </a:moveTo>
                <a:cubicBezTo>
                  <a:pt x="2737931" y="2052884"/>
                  <a:pt x="2732014" y="2053413"/>
                  <a:pt x="2725279" y="2054551"/>
                </a:cubicBezTo>
                <a:cubicBezTo>
                  <a:pt x="2684867" y="2061382"/>
                  <a:pt x="2615007" y="2090150"/>
                  <a:pt x="2601980" y="2094446"/>
                </a:cubicBezTo>
                <a:cubicBezTo>
                  <a:pt x="2519688" y="2121532"/>
                  <a:pt x="2438130" y="2150819"/>
                  <a:pt x="2356782" y="2180596"/>
                </a:cubicBezTo>
                <a:lnTo>
                  <a:pt x="2134555" y="2262756"/>
                </a:lnTo>
                <a:cubicBezTo>
                  <a:pt x="2109114" y="2272129"/>
                  <a:pt x="2081316" y="2285673"/>
                  <a:pt x="2053696" y="2292465"/>
                </a:cubicBezTo>
                <a:cubicBezTo>
                  <a:pt x="2056387" y="2293767"/>
                  <a:pt x="2055164" y="2296080"/>
                  <a:pt x="2045324" y="2299159"/>
                </a:cubicBezTo>
                <a:cubicBezTo>
                  <a:pt x="1988072" y="2317072"/>
                  <a:pt x="1971782" y="2395852"/>
                  <a:pt x="2012644" y="2414709"/>
                </a:cubicBezTo>
                <a:cubicBezTo>
                  <a:pt x="2019606" y="2417923"/>
                  <a:pt x="2028245" y="2419368"/>
                  <a:pt x="2038619" y="2418490"/>
                </a:cubicBezTo>
                <a:cubicBezTo>
                  <a:pt x="2050649" y="2417478"/>
                  <a:pt x="2064949" y="2413420"/>
                  <a:pt x="2081794" y="2405170"/>
                </a:cubicBezTo>
                <a:cubicBezTo>
                  <a:pt x="2103321" y="2394639"/>
                  <a:pt x="2126515" y="2388001"/>
                  <a:pt x="2149099" y="2380062"/>
                </a:cubicBezTo>
                <a:lnTo>
                  <a:pt x="2351100" y="2307254"/>
                </a:lnTo>
                <a:cubicBezTo>
                  <a:pt x="2485118" y="2257963"/>
                  <a:pt x="2623985" y="2212663"/>
                  <a:pt x="2752678" y="2150174"/>
                </a:cubicBezTo>
                <a:cubicBezTo>
                  <a:pt x="2753311" y="2119496"/>
                  <a:pt x="2754491" y="2088852"/>
                  <a:pt x="2755836" y="2058442"/>
                </a:cubicBezTo>
                <a:cubicBezTo>
                  <a:pt x="2754479" y="2058120"/>
                  <a:pt x="2753389" y="2057575"/>
                  <a:pt x="2752678" y="2056752"/>
                </a:cubicBezTo>
                <a:cubicBezTo>
                  <a:pt x="2750813" y="2054594"/>
                  <a:pt x="2747330" y="2053474"/>
                  <a:pt x="2742631" y="2053179"/>
                </a:cubicBezTo>
                <a:close/>
                <a:moveTo>
                  <a:pt x="2573094" y="1975389"/>
                </a:moveTo>
                <a:cubicBezTo>
                  <a:pt x="2557184" y="1974829"/>
                  <a:pt x="2540169" y="1978156"/>
                  <a:pt x="2521878" y="1986512"/>
                </a:cubicBezTo>
                <a:cubicBezTo>
                  <a:pt x="2517353" y="1988580"/>
                  <a:pt x="2512216" y="1989059"/>
                  <a:pt x="2508135" y="1988480"/>
                </a:cubicBezTo>
                <a:cubicBezTo>
                  <a:pt x="2489988" y="1995585"/>
                  <a:pt x="2471797" y="2002524"/>
                  <a:pt x="2453518" y="2008951"/>
                </a:cubicBezTo>
                <a:cubicBezTo>
                  <a:pt x="2371314" y="2037827"/>
                  <a:pt x="2281371" y="2070083"/>
                  <a:pt x="2191829" y="2079745"/>
                </a:cubicBezTo>
                <a:cubicBezTo>
                  <a:pt x="2189762" y="2081570"/>
                  <a:pt x="2186749" y="2083249"/>
                  <a:pt x="2182400" y="2084416"/>
                </a:cubicBezTo>
                <a:cubicBezTo>
                  <a:pt x="2095793" y="2107610"/>
                  <a:pt x="2061301" y="2194262"/>
                  <a:pt x="2059522" y="2276776"/>
                </a:cubicBezTo>
                <a:lnTo>
                  <a:pt x="2089812" y="2265969"/>
                </a:lnTo>
                <a:lnTo>
                  <a:pt x="2187705" y="2229854"/>
                </a:lnTo>
                <a:lnTo>
                  <a:pt x="2450916" y="2133485"/>
                </a:lnTo>
                <a:cubicBezTo>
                  <a:pt x="2528061" y="2106098"/>
                  <a:pt x="2605505" y="2078201"/>
                  <a:pt x="2684495" y="2056540"/>
                </a:cubicBezTo>
                <a:cubicBezTo>
                  <a:pt x="2686242" y="2056062"/>
                  <a:pt x="2688554" y="2055351"/>
                  <a:pt x="2691145" y="2054528"/>
                </a:cubicBezTo>
                <a:cubicBezTo>
                  <a:pt x="2658621" y="2013732"/>
                  <a:pt x="2620825" y="1977070"/>
                  <a:pt x="2573094" y="1975389"/>
                </a:cubicBezTo>
                <a:close/>
                <a:moveTo>
                  <a:pt x="2762040" y="1891210"/>
                </a:moveTo>
                <a:cubicBezTo>
                  <a:pt x="2700519" y="1909824"/>
                  <a:pt x="2640442" y="1934508"/>
                  <a:pt x="2580487" y="1959248"/>
                </a:cubicBezTo>
                <a:cubicBezTo>
                  <a:pt x="2635360" y="1959570"/>
                  <a:pt x="2681471" y="1992505"/>
                  <a:pt x="2721767" y="2043198"/>
                </a:cubicBezTo>
                <a:cubicBezTo>
                  <a:pt x="2722245" y="2043798"/>
                  <a:pt x="2722500" y="2044399"/>
                  <a:pt x="2722634" y="2044999"/>
                </a:cubicBezTo>
                <a:cubicBezTo>
                  <a:pt x="2734065" y="2041940"/>
                  <a:pt x="2746140" y="2039328"/>
                  <a:pt x="2756725" y="2038672"/>
                </a:cubicBezTo>
                <a:cubicBezTo>
                  <a:pt x="2759039" y="1988403"/>
                  <a:pt x="2761429" y="1938923"/>
                  <a:pt x="2762040" y="1891210"/>
                </a:cubicBezTo>
                <a:close/>
                <a:moveTo>
                  <a:pt x="4153510" y="1888474"/>
                </a:moveTo>
                <a:cubicBezTo>
                  <a:pt x="4137265" y="1918408"/>
                  <a:pt x="4127880" y="1953410"/>
                  <a:pt x="4117428" y="1985223"/>
                </a:cubicBezTo>
                <a:cubicBezTo>
                  <a:pt x="4116616" y="1987691"/>
                  <a:pt x="4112970" y="1989715"/>
                  <a:pt x="4108433" y="1991171"/>
                </a:cubicBezTo>
                <a:cubicBezTo>
                  <a:pt x="4103496" y="1993750"/>
                  <a:pt x="4097358" y="1995964"/>
                  <a:pt x="4093956" y="1996097"/>
                </a:cubicBezTo>
                <a:cubicBezTo>
                  <a:pt x="4073563" y="1996930"/>
                  <a:pt x="4053160" y="1997842"/>
                  <a:pt x="4032812" y="1999599"/>
                </a:cubicBezTo>
                <a:cubicBezTo>
                  <a:pt x="4021292" y="2000600"/>
                  <a:pt x="4009696" y="2001523"/>
                  <a:pt x="3998309" y="2003591"/>
                </a:cubicBezTo>
                <a:cubicBezTo>
                  <a:pt x="3991038" y="2004914"/>
                  <a:pt x="3988268" y="2002946"/>
                  <a:pt x="3991593" y="2010818"/>
                </a:cubicBezTo>
                <a:cubicBezTo>
                  <a:pt x="4005826" y="2044487"/>
                  <a:pt x="4050591" y="2067771"/>
                  <a:pt x="4078411" y="2089252"/>
                </a:cubicBezTo>
                <a:cubicBezTo>
                  <a:pt x="4079546" y="2090131"/>
                  <a:pt x="4078922" y="2091454"/>
                  <a:pt x="4077300" y="2092911"/>
                </a:cubicBezTo>
                <a:cubicBezTo>
                  <a:pt x="4078934" y="2093301"/>
                  <a:pt x="4079801" y="2093957"/>
                  <a:pt x="4079412" y="2094923"/>
                </a:cubicBezTo>
                <a:cubicBezTo>
                  <a:pt x="4069471" y="2119520"/>
                  <a:pt x="4059465" y="2144214"/>
                  <a:pt x="4051403" y="2169511"/>
                </a:cubicBezTo>
                <a:cubicBezTo>
                  <a:pt x="4047623" y="2181375"/>
                  <a:pt x="4041451" y="2195919"/>
                  <a:pt x="4042141" y="2208606"/>
                </a:cubicBezTo>
                <a:cubicBezTo>
                  <a:pt x="4042596" y="2216856"/>
                  <a:pt x="4043832" y="2215633"/>
                  <a:pt x="4050803" y="2212920"/>
                </a:cubicBezTo>
                <a:cubicBezTo>
                  <a:pt x="4073474" y="2204114"/>
                  <a:pt x="4095046" y="2192071"/>
                  <a:pt x="4116005" y="2179807"/>
                </a:cubicBezTo>
                <a:cubicBezTo>
                  <a:pt x="4125356" y="2174337"/>
                  <a:pt x="4148106" y="2164174"/>
                  <a:pt x="4152876" y="2157191"/>
                </a:cubicBezTo>
                <a:cubicBezTo>
                  <a:pt x="4154878" y="2154266"/>
                  <a:pt x="4160226" y="2152320"/>
                  <a:pt x="4165985" y="2151187"/>
                </a:cubicBezTo>
                <a:cubicBezTo>
                  <a:pt x="4172502" y="2148662"/>
                  <a:pt x="4180063" y="2146939"/>
                  <a:pt x="4183231" y="2148062"/>
                </a:cubicBezTo>
                <a:cubicBezTo>
                  <a:pt x="4217856" y="2160225"/>
                  <a:pt x="4257173" y="2184744"/>
                  <a:pt x="4294901" y="2189469"/>
                </a:cubicBezTo>
                <a:cubicBezTo>
                  <a:pt x="4294757" y="2188714"/>
                  <a:pt x="4294590" y="2187879"/>
                  <a:pt x="4294257" y="2186768"/>
                </a:cubicBezTo>
                <a:cubicBezTo>
                  <a:pt x="4292944" y="2182320"/>
                  <a:pt x="4291487" y="2177939"/>
                  <a:pt x="4289643" y="2173669"/>
                </a:cubicBezTo>
                <a:cubicBezTo>
                  <a:pt x="4284659" y="2162094"/>
                  <a:pt x="4279089" y="2150819"/>
                  <a:pt x="4273095" y="2139734"/>
                </a:cubicBezTo>
                <a:cubicBezTo>
                  <a:pt x="4262588" y="2120331"/>
                  <a:pt x="4251481" y="2101295"/>
                  <a:pt x="4240161" y="2082359"/>
                </a:cubicBezTo>
                <a:cubicBezTo>
                  <a:pt x="4239172" y="2080713"/>
                  <a:pt x="4243719" y="2077656"/>
                  <a:pt x="4249690" y="2075154"/>
                </a:cubicBezTo>
                <a:cubicBezTo>
                  <a:pt x="4264389" y="2059664"/>
                  <a:pt x="4279790" y="2044832"/>
                  <a:pt x="4293822" y="2028720"/>
                </a:cubicBezTo>
                <a:cubicBezTo>
                  <a:pt x="4295545" y="2026741"/>
                  <a:pt x="4326090" y="1986801"/>
                  <a:pt x="4320953" y="1985501"/>
                </a:cubicBezTo>
                <a:cubicBezTo>
                  <a:pt x="4286150" y="1976616"/>
                  <a:pt x="4241985" y="1987113"/>
                  <a:pt x="4206803" y="1991138"/>
                </a:cubicBezTo>
                <a:cubicBezTo>
                  <a:pt x="4194039" y="1992605"/>
                  <a:pt x="4191760" y="1986356"/>
                  <a:pt x="4195262" y="1980419"/>
                </a:cubicBezTo>
                <a:cubicBezTo>
                  <a:pt x="4187879" y="1961661"/>
                  <a:pt x="4181130" y="1942636"/>
                  <a:pt x="4172834" y="1924245"/>
                </a:cubicBezTo>
                <a:cubicBezTo>
                  <a:pt x="4167897" y="1913304"/>
                  <a:pt x="4162928" y="1901962"/>
                  <a:pt x="4156045" y="1892056"/>
                </a:cubicBezTo>
                <a:cubicBezTo>
                  <a:pt x="4155233" y="1890887"/>
                  <a:pt x="4154365" y="1889676"/>
                  <a:pt x="4153510" y="1888474"/>
                </a:cubicBezTo>
                <a:close/>
                <a:moveTo>
                  <a:pt x="4166850" y="1866713"/>
                </a:moveTo>
                <a:cubicBezTo>
                  <a:pt x="4180166" y="1869394"/>
                  <a:pt x="4188343" y="1881828"/>
                  <a:pt x="4195608" y="1895914"/>
                </a:cubicBezTo>
                <a:cubicBezTo>
                  <a:pt x="4207804" y="1919565"/>
                  <a:pt x="4216789" y="1944538"/>
                  <a:pt x="4226497" y="1969256"/>
                </a:cubicBezTo>
                <a:cubicBezTo>
                  <a:pt x="4250223" y="1966664"/>
                  <a:pt x="4273997" y="1964440"/>
                  <a:pt x="4297859" y="1963629"/>
                </a:cubicBezTo>
                <a:cubicBezTo>
                  <a:pt x="4312470" y="1963128"/>
                  <a:pt x="4339466" y="1959759"/>
                  <a:pt x="4350541" y="1972424"/>
                </a:cubicBezTo>
                <a:cubicBezTo>
                  <a:pt x="4372090" y="1997087"/>
                  <a:pt x="4294400" y="2063635"/>
                  <a:pt x="4276887" y="2081224"/>
                </a:cubicBezTo>
                <a:cubicBezTo>
                  <a:pt x="4292220" y="2106765"/>
                  <a:pt x="4307888" y="2132595"/>
                  <a:pt x="4319663" y="2159925"/>
                </a:cubicBezTo>
                <a:cubicBezTo>
                  <a:pt x="4328336" y="2180052"/>
                  <a:pt x="4332394" y="2193562"/>
                  <a:pt x="4307932" y="2200278"/>
                </a:cubicBezTo>
                <a:cubicBezTo>
                  <a:pt x="4263155" y="2212575"/>
                  <a:pt x="4211963" y="2182532"/>
                  <a:pt x="4169266" y="2165085"/>
                </a:cubicBezTo>
                <a:cubicBezTo>
                  <a:pt x="4156823" y="2173291"/>
                  <a:pt x="4141189" y="2179974"/>
                  <a:pt x="4131138" y="2185611"/>
                </a:cubicBezTo>
                <a:cubicBezTo>
                  <a:pt x="4104485" y="2200555"/>
                  <a:pt x="4075966" y="2217467"/>
                  <a:pt x="4045933" y="2224583"/>
                </a:cubicBezTo>
                <a:cubicBezTo>
                  <a:pt x="4028286" y="2228765"/>
                  <a:pt x="4006260" y="2233323"/>
                  <a:pt x="4010940" y="2208238"/>
                </a:cubicBezTo>
                <a:cubicBezTo>
                  <a:pt x="4017834" y="2171223"/>
                  <a:pt x="4033645" y="2135553"/>
                  <a:pt x="4047700" y="2100794"/>
                </a:cubicBezTo>
                <a:cubicBezTo>
                  <a:pt x="4047766" y="2100616"/>
                  <a:pt x="4047934" y="2100450"/>
                  <a:pt x="4048034" y="2100272"/>
                </a:cubicBezTo>
                <a:cubicBezTo>
                  <a:pt x="4035114" y="2090320"/>
                  <a:pt x="3933073" y="2022861"/>
                  <a:pt x="3965052" y="2003924"/>
                </a:cubicBezTo>
                <a:cubicBezTo>
                  <a:pt x="3998953" y="1983855"/>
                  <a:pt x="4047334" y="1984044"/>
                  <a:pt x="4088318" y="1983343"/>
                </a:cubicBezTo>
                <a:cubicBezTo>
                  <a:pt x="4096680" y="1957881"/>
                  <a:pt x="4105208" y="1932328"/>
                  <a:pt x="4115972" y="1907800"/>
                </a:cubicBezTo>
                <a:cubicBezTo>
                  <a:pt x="4124167" y="1889142"/>
                  <a:pt x="4130871" y="1873286"/>
                  <a:pt x="4151664" y="1867582"/>
                </a:cubicBezTo>
                <a:cubicBezTo>
                  <a:pt x="4157401" y="1866009"/>
                  <a:pt x="4162411" y="1865819"/>
                  <a:pt x="4166850" y="1866713"/>
                </a:cubicBezTo>
                <a:close/>
                <a:moveTo>
                  <a:pt x="1076559" y="1843086"/>
                </a:moveTo>
                <a:cubicBezTo>
                  <a:pt x="1066796" y="1863624"/>
                  <a:pt x="1060459" y="1886518"/>
                  <a:pt x="1053532" y="1907589"/>
                </a:cubicBezTo>
                <a:cubicBezTo>
                  <a:pt x="1052653" y="1910246"/>
                  <a:pt x="1048483" y="1912381"/>
                  <a:pt x="1043457" y="1913849"/>
                </a:cubicBezTo>
                <a:cubicBezTo>
                  <a:pt x="1038776" y="1916140"/>
                  <a:pt x="1033350" y="1918018"/>
                  <a:pt x="1030225" y="1918140"/>
                </a:cubicBezTo>
                <a:cubicBezTo>
                  <a:pt x="1014936" y="1918774"/>
                  <a:pt x="999625" y="1919442"/>
                  <a:pt x="984370" y="1920765"/>
                </a:cubicBezTo>
                <a:cubicBezTo>
                  <a:pt x="976064" y="1921477"/>
                  <a:pt x="967703" y="1922143"/>
                  <a:pt x="959497" y="1923622"/>
                </a:cubicBezTo>
                <a:cubicBezTo>
                  <a:pt x="959151" y="1923689"/>
                  <a:pt x="958985" y="1923723"/>
                  <a:pt x="958685" y="1923789"/>
                </a:cubicBezTo>
                <a:cubicBezTo>
                  <a:pt x="958729" y="1924691"/>
                  <a:pt x="958874" y="1925579"/>
                  <a:pt x="959230" y="1926446"/>
                </a:cubicBezTo>
                <a:cubicBezTo>
                  <a:pt x="969860" y="1951576"/>
                  <a:pt x="1003372" y="1968966"/>
                  <a:pt x="1024121" y="1984988"/>
                </a:cubicBezTo>
                <a:cubicBezTo>
                  <a:pt x="1025099" y="1985745"/>
                  <a:pt x="1024777" y="1986857"/>
                  <a:pt x="1023610" y="1988091"/>
                </a:cubicBezTo>
                <a:cubicBezTo>
                  <a:pt x="1024765" y="1988492"/>
                  <a:pt x="1025377" y="1989069"/>
                  <a:pt x="1025055" y="1989881"/>
                </a:cubicBezTo>
                <a:cubicBezTo>
                  <a:pt x="1017594" y="2008329"/>
                  <a:pt x="1010088" y="2026852"/>
                  <a:pt x="1004051" y="2045822"/>
                </a:cubicBezTo>
                <a:cubicBezTo>
                  <a:pt x="1001261" y="2054617"/>
                  <a:pt x="996657" y="2065391"/>
                  <a:pt x="997168" y="2074786"/>
                </a:cubicBezTo>
                <a:cubicBezTo>
                  <a:pt x="997212" y="2075631"/>
                  <a:pt x="997113" y="2077366"/>
                  <a:pt x="997613" y="2078511"/>
                </a:cubicBezTo>
                <a:cubicBezTo>
                  <a:pt x="997846" y="2078423"/>
                  <a:pt x="998003" y="2078378"/>
                  <a:pt x="998269" y="2078278"/>
                </a:cubicBezTo>
                <a:cubicBezTo>
                  <a:pt x="1014681" y="2071896"/>
                  <a:pt x="1030292" y="2063089"/>
                  <a:pt x="1045470" y="2054228"/>
                </a:cubicBezTo>
                <a:cubicBezTo>
                  <a:pt x="1051941" y="2050447"/>
                  <a:pt x="1070043" y="2041241"/>
                  <a:pt x="1072222" y="2038050"/>
                </a:cubicBezTo>
                <a:cubicBezTo>
                  <a:pt x="1074157" y="2035214"/>
                  <a:pt x="1079272" y="2033290"/>
                  <a:pt x="1084831" y="2032145"/>
                </a:cubicBezTo>
                <a:cubicBezTo>
                  <a:pt x="1091392" y="2029587"/>
                  <a:pt x="1099064" y="2027808"/>
                  <a:pt x="1102267" y="2028943"/>
                </a:cubicBezTo>
                <a:cubicBezTo>
                  <a:pt x="1116844" y="2034069"/>
                  <a:pt x="1131010" y="2040273"/>
                  <a:pt x="1145419" y="2045810"/>
                </a:cubicBezTo>
                <a:cubicBezTo>
                  <a:pt x="1154960" y="2049480"/>
                  <a:pt x="1166102" y="2054606"/>
                  <a:pt x="1177165" y="2057752"/>
                </a:cubicBezTo>
                <a:cubicBezTo>
                  <a:pt x="1176408" y="2055395"/>
                  <a:pt x="1175686" y="2053038"/>
                  <a:pt x="1174707" y="2050759"/>
                </a:cubicBezTo>
                <a:cubicBezTo>
                  <a:pt x="1170972" y="2042085"/>
                  <a:pt x="1166790" y="2033612"/>
                  <a:pt x="1162288" y="2025307"/>
                </a:cubicBezTo>
                <a:cubicBezTo>
                  <a:pt x="1154415" y="2010752"/>
                  <a:pt x="1146076" y="1996475"/>
                  <a:pt x="1137592" y="1982275"/>
                </a:cubicBezTo>
                <a:cubicBezTo>
                  <a:pt x="1136780" y="1980908"/>
                  <a:pt x="1139782" y="1978572"/>
                  <a:pt x="1144230" y="1976382"/>
                </a:cubicBezTo>
                <a:cubicBezTo>
                  <a:pt x="1144497" y="1976060"/>
                  <a:pt x="1144675" y="1975760"/>
                  <a:pt x="1144986" y="1975426"/>
                </a:cubicBezTo>
                <a:cubicBezTo>
                  <a:pt x="1156150" y="1963629"/>
                  <a:pt x="1167903" y="1952353"/>
                  <a:pt x="1178577" y="1940089"/>
                </a:cubicBezTo>
                <a:cubicBezTo>
                  <a:pt x="1184180" y="1933652"/>
                  <a:pt x="1190052" y="1927070"/>
                  <a:pt x="1194221" y="1919553"/>
                </a:cubicBezTo>
                <a:cubicBezTo>
                  <a:pt x="1196456" y="1915528"/>
                  <a:pt x="1196557" y="1910102"/>
                  <a:pt x="1199792" y="1910935"/>
                </a:cubicBezTo>
                <a:cubicBezTo>
                  <a:pt x="1174373" y="1904453"/>
                  <a:pt x="1141795" y="1912336"/>
                  <a:pt x="1116121" y="1915283"/>
                </a:cubicBezTo>
                <a:cubicBezTo>
                  <a:pt x="1104279" y="1916639"/>
                  <a:pt x="1101488" y="1911346"/>
                  <a:pt x="1103934" y="1905843"/>
                </a:cubicBezTo>
                <a:cubicBezTo>
                  <a:pt x="1098385" y="1891766"/>
                  <a:pt x="1093304" y="1877489"/>
                  <a:pt x="1087089" y="1863679"/>
                </a:cubicBezTo>
                <a:cubicBezTo>
                  <a:pt x="1083941" y="1856708"/>
                  <a:pt x="1080606" y="1849647"/>
                  <a:pt x="1076559" y="1843086"/>
                </a:cubicBezTo>
                <a:close/>
                <a:moveTo>
                  <a:pt x="1074957" y="1819002"/>
                </a:moveTo>
                <a:cubicBezTo>
                  <a:pt x="1094416" y="1813665"/>
                  <a:pt x="1103745" y="1823806"/>
                  <a:pt x="1112241" y="1840284"/>
                </a:cubicBezTo>
                <a:cubicBezTo>
                  <a:pt x="1121113" y="1857497"/>
                  <a:pt x="1127729" y="1875632"/>
                  <a:pt x="1134745" y="1893623"/>
                </a:cubicBezTo>
                <a:cubicBezTo>
                  <a:pt x="1151580" y="1891822"/>
                  <a:pt x="1168436" y="1890221"/>
                  <a:pt x="1185370" y="1889643"/>
                </a:cubicBezTo>
                <a:cubicBezTo>
                  <a:pt x="1197523" y="1889220"/>
                  <a:pt x="1218983" y="1886640"/>
                  <a:pt x="1228124" y="1897092"/>
                </a:cubicBezTo>
                <a:cubicBezTo>
                  <a:pt x="1244991" y="1916395"/>
                  <a:pt x="1189451" y="1964563"/>
                  <a:pt x="1173651" y="1980019"/>
                </a:cubicBezTo>
                <a:cubicBezTo>
                  <a:pt x="1185015" y="1998921"/>
                  <a:pt x="1196567" y="2018057"/>
                  <a:pt x="1205285" y="2038283"/>
                </a:cubicBezTo>
                <a:cubicBezTo>
                  <a:pt x="1212891" y="2055929"/>
                  <a:pt x="1213235" y="2065180"/>
                  <a:pt x="1192776" y="2070806"/>
                </a:cubicBezTo>
                <a:cubicBezTo>
                  <a:pt x="1157995" y="2080358"/>
                  <a:pt x="1120513" y="2059276"/>
                  <a:pt x="1087578" y="2045721"/>
                </a:cubicBezTo>
                <a:cubicBezTo>
                  <a:pt x="1079027" y="2050759"/>
                  <a:pt x="1069509" y="2055007"/>
                  <a:pt x="1062949" y="2058686"/>
                </a:cubicBezTo>
                <a:cubicBezTo>
                  <a:pt x="1042089" y="2070384"/>
                  <a:pt x="1019784" y="2083448"/>
                  <a:pt x="996278" y="2089019"/>
                </a:cubicBezTo>
                <a:cubicBezTo>
                  <a:pt x="982213" y="2092355"/>
                  <a:pt x="961887" y="2097125"/>
                  <a:pt x="965756" y="2076344"/>
                </a:cubicBezTo>
                <a:cubicBezTo>
                  <a:pt x="970927" y="2048579"/>
                  <a:pt x="982791" y="2021827"/>
                  <a:pt x="993321" y="1995763"/>
                </a:cubicBezTo>
                <a:cubicBezTo>
                  <a:pt x="993321" y="1995752"/>
                  <a:pt x="993332" y="1995741"/>
                  <a:pt x="993344" y="1995730"/>
                </a:cubicBezTo>
                <a:cubicBezTo>
                  <a:pt x="981679" y="1986912"/>
                  <a:pt x="906125" y="1937677"/>
                  <a:pt x="932200" y="1922232"/>
                </a:cubicBezTo>
                <a:cubicBezTo>
                  <a:pt x="957952" y="1906977"/>
                  <a:pt x="993243" y="1906077"/>
                  <a:pt x="1024532" y="1905431"/>
                </a:cubicBezTo>
                <a:cubicBezTo>
                  <a:pt x="1030570" y="1887085"/>
                  <a:pt x="1036774" y="1868705"/>
                  <a:pt x="1044524" y="1851025"/>
                </a:cubicBezTo>
                <a:cubicBezTo>
                  <a:pt x="1051541" y="1835048"/>
                  <a:pt x="1057278" y="1823862"/>
                  <a:pt x="1074957" y="1819002"/>
                </a:cubicBezTo>
                <a:close/>
                <a:moveTo>
                  <a:pt x="3193140" y="1794585"/>
                </a:moveTo>
                <a:cubicBezTo>
                  <a:pt x="3186657" y="1798066"/>
                  <a:pt x="3179975" y="1801346"/>
                  <a:pt x="3173103" y="1804425"/>
                </a:cubicBezTo>
                <a:cubicBezTo>
                  <a:pt x="3060133" y="1855095"/>
                  <a:pt x="2898405" y="1855106"/>
                  <a:pt x="2794208" y="1881947"/>
                </a:cubicBezTo>
                <a:cubicBezTo>
                  <a:pt x="2792851" y="2003857"/>
                  <a:pt x="2781388" y="2125712"/>
                  <a:pt x="2787904" y="2247656"/>
                </a:cubicBezTo>
                <a:cubicBezTo>
                  <a:pt x="2794775" y="2376471"/>
                  <a:pt x="2815856" y="2522610"/>
                  <a:pt x="2906122" y="2622137"/>
                </a:cubicBezTo>
                <a:cubicBezTo>
                  <a:pt x="2985724" y="2709922"/>
                  <a:pt x="3069106" y="2689218"/>
                  <a:pt x="3155335" y="2653749"/>
                </a:cubicBezTo>
                <a:cubicBezTo>
                  <a:pt x="3159038" y="2650501"/>
                  <a:pt x="3164319" y="2648400"/>
                  <a:pt x="3169323" y="2647900"/>
                </a:cubicBezTo>
                <a:cubicBezTo>
                  <a:pt x="3201469" y="2634234"/>
                  <a:pt x="3233992" y="2619235"/>
                  <a:pt x="3266871" y="2607682"/>
                </a:cubicBezTo>
                <a:cubicBezTo>
                  <a:pt x="3328648" y="2585966"/>
                  <a:pt x="3392205" y="2581218"/>
                  <a:pt x="3454840" y="2593883"/>
                </a:cubicBezTo>
                <a:cubicBezTo>
                  <a:pt x="3435693" y="2566408"/>
                  <a:pt x="3419826" y="2534318"/>
                  <a:pt x="3403670" y="2507220"/>
                </a:cubicBezTo>
                <a:cubicBezTo>
                  <a:pt x="3355924" y="2427084"/>
                  <a:pt x="3310747" y="2344881"/>
                  <a:pt x="3273398" y="2259342"/>
                </a:cubicBezTo>
                <a:cubicBezTo>
                  <a:pt x="3236127" y="2173969"/>
                  <a:pt x="3202180" y="2084116"/>
                  <a:pt x="3199366" y="1989981"/>
                </a:cubicBezTo>
                <a:cubicBezTo>
                  <a:pt x="3197587" y="1930583"/>
                  <a:pt x="3187491" y="1863257"/>
                  <a:pt x="3192372" y="1802145"/>
                </a:cubicBezTo>
                <a:cubicBezTo>
                  <a:pt x="3192572" y="1799600"/>
                  <a:pt x="3192884" y="1797109"/>
                  <a:pt x="3193140" y="1794585"/>
                </a:cubicBezTo>
                <a:close/>
                <a:moveTo>
                  <a:pt x="2010342" y="1339801"/>
                </a:moveTo>
                <a:cubicBezTo>
                  <a:pt x="1879004" y="1374527"/>
                  <a:pt x="1742306" y="1405950"/>
                  <a:pt x="1623664" y="1474110"/>
                </a:cubicBezTo>
                <a:cubicBezTo>
                  <a:pt x="1568069" y="1506055"/>
                  <a:pt x="1504934" y="1550853"/>
                  <a:pt x="1486566" y="1616135"/>
                </a:cubicBezTo>
                <a:cubicBezTo>
                  <a:pt x="1468753" y="1679436"/>
                  <a:pt x="1493026" y="1759949"/>
                  <a:pt x="1542128" y="1804403"/>
                </a:cubicBezTo>
                <a:cubicBezTo>
                  <a:pt x="1575463" y="1834581"/>
                  <a:pt x="1614513" y="1843698"/>
                  <a:pt x="1655599" y="1839484"/>
                </a:cubicBezTo>
                <a:cubicBezTo>
                  <a:pt x="1664894" y="1838527"/>
                  <a:pt x="1674279" y="1836905"/>
                  <a:pt x="1683730" y="1834658"/>
                </a:cubicBezTo>
                <a:cubicBezTo>
                  <a:pt x="1789406" y="1809563"/>
                  <a:pt x="1902932" y="1709334"/>
                  <a:pt x="1965578" y="1653827"/>
                </a:cubicBezTo>
                <a:cubicBezTo>
                  <a:pt x="2011844" y="1612843"/>
                  <a:pt x="2056910" y="1570012"/>
                  <a:pt x="2098029" y="1523813"/>
                </a:cubicBezTo>
                <a:cubicBezTo>
                  <a:pt x="2102665" y="1518597"/>
                  <a:pt x="2045257" y="1422695"/>
                  <a:pt x="2040109" y="1411187"/>
                </a:cubicBezTo>
                <a:cubicBezTo>
                  <a:pt x="2029624" y="1387747"/>
                  <a:pt x="2018726" y="1364120"/>
                  <a:pt x="2010342" y="1339801"/>
                </a:cubicBezTo>
                <a:close/>
                <a:moveTo>
                  <a:pt x="3039084" y="1321555"/>
                </a:moveTo>
                <a:cubicBezTo>
                  <a:pt x="2968389" y="1351922"/>
                  <a:pt x="2895036" y="1375294"/>
                  <a:pt x="2823063" y="1402380"/>
                </a:cubicBezTo>
                <a:cubicBezTo>
                  <a:pt x="2821616" y="1403726"/>
                  <a:pt x="2819626" y="1404993"/>
                  <a:pt x="2816925" y="1406105"/>
                </a:cubicBezTo>
                <a:cubicBezTo>
                  <a:pt x="2612222" y="1490010"/>
                  <a:pt x="2417558" y="1593985"/>
                  <a:pt x="2226643" y="1704987"/>
                </a:cubicBezTo>
                <a:cubicBezTo>
                  <a:pt x="2143806" y="1753144"/>
                  <a:pt x="1936767" y="1844343"/>
                  <a:pt x="1994743" y="1972369"/>
                </a:cubicBezTo>
                <a:cubicBezTo>
                  <a:pt x="2057232" y="2110367"/>
                  <a:pt x="2245257" y="2051636"/>
                  <a:pt x="2355314" y="2017512"/>
                </a:cubicBezTo>
                <a:cubicBezTo>
                  <a:pt x="2475957" y="1980097"/>
                  <a:pt x="2591930" y="1930684"/>
                  <a:pt x="2709914" y="1885984"/>
                </a:cubicBezTo>
                <a:cubicBezTo>
                  <a:pt x="2730952" y="1878011"/>
                  <a:pt x="2752110" y="1871540"/>
                  <a:pt x="2773382" y="1866059"/>
                </a:cubicBezTo>
                <a:lnTo>
                  <a:pt x="2781666" y="1863980"/>
                </a:lnTo>
                <a:cubicBezTo>
                  <a:pt x="2834615" y="1850981"/>
                  <a:pt x="2888242" y="1843976"/>
                  <a:pt x="2942381" y="1836694"/>
                </a:cubicBezTo>
                <a:cubicBezTo>
                  <a:pt x="2970335" y="1832935"/>
                  <a:pt x="2998411" y="1829087"/>
                  <a:pt x="3026608" y="1824273"/>
                </a:cubicBezTo>
                <a:cubicBezTo>
                  <a:pt x="3038695" y="1822204"/>
                  <a:pt x="3050881" y="1819747"/>
                  <a:pt x="3063013" y="1816868"/>
                </a:cubicBezTo>
                <a:cubicBezTo>
                  <a:pt x="3180875" y="1788847"/>
                  <a:pt x="3293857" y="1720431"/>
                  <a:pt x="3266638" y="1578763"/>
                </a:cubicBezTo>
                <a:cubicBezTo>
                  <a:pt x="3245144" y="1466871"/>
                  <a:pt x="3162139" y="1350020"/>
                  <a:pt x="3045679" y="1324323"/>
                </a:cubicBezTo>
                <a:cubicBezTo>
                  <a:pt x="3042809" y="1323691"/>
                  <a:pt x="3040675" y="1322711"/>
                  <a:pt x="3039084" y="1321555"/>
                </a:cubicBezTo>
                <a:close/>
                <a:moveTo>
                  <a:pt x="2739046" y="1270930"/>
                </a:moveTo>
                <a:cubicBezTo>
                  <a:pt x="2709513" y="1295248"/>
                  <a:pt x="2684040" y="1324480"/>
                  <a:pt x="2651927" y="1345817"/>
                </a:cubicBezTo>
                <a:cubicBezTo>
                  <a:pt x="2651027" y="1346418"/>
                  <a:pt x="2649971" y="1346895"/>
                  <a:pt x="2648870" y="1347318"/>
                </a:cubicBezTo>
                <a:cubicBezTo>
                  <a:pt x="2648681" y="1387792"/>
                  <a:pt x="2645867" y="1428899"/>
                  <a:pt x="2633325" y="1462079"/>
                </a:cubicBezTo>
                <a:cubicBezTo>
                  <a:pt x="2684329" y="1438006"/>
                  <a:pt x="2735889" y="1415033"/>
                  <a:pt x="2788104" y="1393318"/>
                </a:cubicBezTo>
                <a:cubicBezTo>
                  <a:pt x="2788093" y="1393296"/>
                  <a:pt x="2788070" y="1393285"/>
                  <a:pt x="2788059" y="1393263"/>
                </a:cubicBezTo>
                <a:cubicBezTo>
                  <a:pt x="2767233" y="1354679"/>
                  <a:pt x="2751333" y="1313038"/>
                  <a:pt x="2739046" y="1270930"/>
                </a:cubicBezTo>
                <a:close/>
                <a:moveTo>
                  <a:pt x="2998544" y="1228355"/>
                </a:moveTo>
                <a:cubicBezTo>
                  <a:pt x="2924757" y="1247424"/>
                  <a:pt x="2848670" y="1255941"/>
                  <a:pt x="2774171" y="1271886"/>
                </a:cubicBezTo>
                <a:cubicBezTo>
                  <a:pt x="2785391" y="1308712"/>
                  <a:pt x="2799334" y="1345239"/>
                  <a:pt x="2817536" y="1378985"/>
                </a:cubicBezTo>
                <a:cubicBezTo>
                  <a:pt x="2818503" y="1380776"/>
                  <a:pt x="2818893" y="1382521"/>
                  <a:pt x="2818859" y="1384189"/>
                </a:cubicBezTo>
                <a:cubicBezTo>
                  <a:pt x="2890488" y="1357570"/>
                  <a:pt x="2963329" y="1334242"/>
                  <a:pt x="3033380" y="1303554"/>
                </a:cubicBezTo>
                <a:cubicBezTo>
                  <a:pt x="3018502" y="1280458"/>
                  <a:pt x="3009218" y="1255107"/>
                  <a:pt x="3002514" y="1228588"/>
                </a:cubicBezTo>
                <a:cubicBezTo>
                  <a:pt x="3001135" y="1228632"/>
                  <a:pt x="2999811" y="1228544"/>
                  <a:pt x="2998544" y="1228355"/>
                </a:cubicBezTo>
                <a:close/>
                <a:moveTo>
                  <a:pt x="2744217" y="1191272"/>
                </a:moveTo>
                <a:cubicBezTo>
                  <a:pt x="2733064" y="1198734"/>
                  <a:pt x="2721455" y="1205494"/>
                  <a:pt x="2710636" y="1213444"/>
                </a:cubicBezTo>
                <a:cubicBezTo>
                  <a:pt x="2708491" y="1215023"/>
                  <a:pt x="2706045" y="1216279"/>
                  <a:pt x="2703498" y="1217358"/>
                </a:cubicBezTo>
                <a:cubicBezTo>
                  <a:pt x="2695115" y="1246634"/>
                  <a:pt x="2683417" y="1274622"/>
                  <a:pt x="2672120" y="1302797"/>
                </a:cubicBezTo>
                <a:cubicBezTo>
                  <a:pt x="2692634" y="1283984"/>
                  <a:pt x="2712338" y="1264169"/>
                  <a:pt x="2735165" y="1248080"/>
                </a:cubicBezTo>
                <a:cubicBezTo>
                  <a:pt x="2740369" y="1228366"/>
                  <a:pt x="2743760" y="1209364"/>
                  <a:pt x="2744217" y="1191272"/>
                </a:cubicBezTo>
                <a:close/>
                <a:moveTo>
                  <a:pt x="2133786" y="1150237"/>
                </a:moveTo>
                <a:cubicBezTo>
                  <a:pt x="2132895" y="1150237"/>
                  <a:pt x="2132281" y="1152667"/>
                  <a:pt x="2131942" y="1157526"/>
                </a:cubicBezTo>
                <a:cubicBezTo>
                  <a:pt x="2121823" y="1172714"/>
                  <a:pt x="2113306" y="1188905"/>
                  <a:pt x="2109726" y="1206973"/>
                </a:cubicBezTo>
                <a:cubicBezTo>
                  <a:pt x="2097661" y="1267894"/>
                  <a:pt x="2101765" y="1316607"/>
                  <a:pt x="2053129" y="1360194"/>
                </a:cubicBezTo>
                <a:cubicBezTo>
                  <a:pt x="2073533" y="1413467"/>
                  <a:pt x="2100108" y="1466726"/>
                  <a:pt x="2132198" y="1512515"/>
                </a:cubicBezTo>
                <a:cubicBezTo>
                  <a:pt x="2133576" y="1514483"/>
                  <a:pt x="2133543" y="1515706"/>
                  <a:pt x="2131819" y="1517630"/>
                </a:cubicBezTo>
                <a:cubicBezTo>
                  <a:pt x="2131586" y="1517896"/>
                  <a:pt x="2131319" y="1518186"/>
                  <a:pt x="2131085" y="1518452"/>
                </a:cubicBezTo>
                <a:cubicBezTo>
                  <a:pt x="2133743" y="1516940"/>
                  <a:pt x="2136746" y="1515684"/>
                  <a:pt x="2139747" y="1515095"/>
                </a:cubicBezTo>
                <a:cubicBezTo>
                  <a:pt x="2200969" y="1503030"/>
                  <a:pt x="2263347" y="1488298"/>
                  <a:pt x="2320967" y="1463868"/>
                </a:cubicBezTo>
                <a:cubicBezTo>
                  <a:pt x="2348287" y="1452294"/>
                  <a:pt x="2381500" y="1439151"/>
                  <a:pt x="2401748" y="1416268"/>
                </a:cubicBezTo>
                <a:cubicBezTo>
                  <a:pt x="2407863" y="1410297"/>
                  <a:pt x="2412678" y="1403381"/>
                  <a:pt x="2416169" y="1395497"/>
                </a:cubicBezTo>
                <a:lnTo>
                  <a:pt x="2372482" y="1390983"/>
                </a:lnTo>
                <a:cubicBezTo>
                  <a:pt x="2361974" y="1396443"/>
                  <a:pt x="2352023" y="1402758"/>
                  <a:pt x="2342393" y="1409574"/>
                </a:cubicBezTo>
                <a:cubicBezTo>
                  <a:pt x="2337434" y="1413288"/>
                  <a:pt x="2332475" y="1417024"/>
                  <a:pt x="2327639" y="1420905"/>
                </a:cubicBezTo>
                <a:cubicBezTo>
                  <a:pt x="2321790" y="1425597"/>
                  <a:pt x="2289655" y="1429722"/>
                  <a:pt x="2302776" y="1419225"/>
                </a:cubicBezTo>
                <a:cubicBezTo>
                  <a:pt x="2304388" y="1417936"/>
                  <a:pt x="2306057" y="1416724"/>
                  <a:pt x="2307691" y="1415467"/>
                </a:cubicBezTo>
                <a:cubicBezTo>
                  <a:pt x="2307624" y="1414445"/>
                  <a:pt x="2308580" y="1413099"/>
                  <a:pt x="2311072" y="1411320"/>
                </a:cubicBezTo>
                <a:cubicBezTo>
                  <a:pt x="2319699" y="1405204"/>
                  <a:pt x="2329907" y="1397999"/>
                  <a:pt x="2340982" y="1391061"/>
                </a:cubicBezTo>
                <a:cubicBezTo>
                  <a:pt x="2346963" y="1386769"/>
                  <a:pt x="2352912" y="1382432"/>
                  <a:pt x="2358738" y="1377930"/>
                </a:cubicBezTo>
                <a:cubicBezTo>
                  <a:pt x="2377408" y="1363496"/>
                  <a:pt x="2404427" y="1344784"/>
                  <a:pt x="2412689" y="1321433"/>
                </a:cubicBezTo>
                <a:cubicBezTo>
                  <a:pt x="2415913" y="1312326"/>
                  <a:pt x="2416069" y="1301996"/>
                  <a:pt x="2407763" y="1295336"/>
                </a:cubicBezTo>
                <a:cubicBezTo>
                  <a:pt x="2401313" y="1290166"/>
                  <a:pt x="2394809" y="1290567"/>
                  <a:pt x="2388672" y="1293446"/>
                </a:cubicBezTo>
                <a:cubicBezTo>
                  <a:pt x="2382567" y="1298627"/>
                  <a:pt x="2376195" y="1303665"/>
                  <a:pt x="2369813" y="1308502"/>
                </a:cubicBezTo>
                <a:cubicBezTo>
                  <a:pt x="2368680" y="1309613"/>
                  <a:pt x="2367589" y="1310680"/>
                  <a:pt x="2366567" y="1311648"/>
                </a:cubicBezTo>
                <a:cubicBezTo>
                  <a:pt x="2354780" y="1322701"/>
                  <a:pt x="2342249" y="1331162"/>
                  <a:pt x="2328561" y="1337712"/>
                </a:cubicBezTo>
                <a:cubicBezTo>
                  <a:pt x="2321745" y="1342393"/>
                  <a:pt x="2316097" y="1346329"/>
                  <a:pt x="2312438" y="1349253"/>
                </a:cubicBezTo>
                <a:cubicBezTo>
                  <a:pt x="2305678" y="1354645"/>
                  <a:pt x="2282750" y="1355235"/>
                  <a:pt x="2282873" y="1348819"/>
                </a:cubicBezTo>
                <a:cubicBezTo>
                  <a:pt x="2279226" y="1346317"/>
                  <a:pt x="2282506" y="1340980"/>
                  <a:pt x="2294225" y="1337990"/>
                </a:cubicBezTo>
                <a:cubicBezTo>
                  <a:pt x="2294304" y="1337967"/>
                  <a:pt x="2294381" y="1337933"/>
                  <a:pt x="2294459" y="1337911"/>
                </a:cubicBezTo>
                <a:cubicBezTo>
                  <a:pt x="2326860" y="1315373"/>
                  <a:pt x="2421706" y="1254829"/>
                  <a:pt x="2395743" y="1226241"/>
                </a:cubicBezTo>
                <a:cubicBezTo>
                  <a:pt x="2390250" y="1220204"/>
                  <a:pt x="2390216" y="1221550"/>
                  <a:pt x="2381344" y="1225297"/>
                </a:cubicBezTo>
                <a:cubicBezTo>
                  <a:pt x="2372538" y="1229022"/>
                  <a:pt x="2363787" y="1232947"/>
                  <a:pt x="2355347" y="1237461"/>
                </a:cubicBezTo>
                <a:cubicBezTo>
                  <a:pt x="2349376" y="1240653"/>
                  <a:pt x="2343483" y="1243955"/>
                  <a:pt x="2337589" y="1247290"/>
                </a:cubicBezTo>
                <a:cubicBezTo>
                  <a:pt x="2308224" y="1272253"/>
                  <a:pt x="2271353" y="1293747"/>
                  <a:pt x="2256364" y="1305666"/>
                </a:cubicBezTo>
                <a:cubicBezTo>
                  <a:pt x="2243566" y="1315852"/>
                  <a:pt x="2217726" y="1304099"/>
                  <a:pt x="2234860" y="1290466"/>
                </a:cubicBezTo>
                <a:cubicBezTo>
                  <a:pt x="2236239" y="1289365"/>
                  <a:pt x="2238263" y="1287909"/>
                  <a:pt x="2240687" y="1286196"/>
                </a:cubicBezTo>
                <a:cubicBezTo>
                  <a:pt x="2240987" y="1285963"/>
                  <a:pt x="2241198" y="1285751"/>
                  <a:pt x="2241531" y="1285518"/>
                </a:cubicBezTo>
                <a:cubicBezTo>
                  <a:pt x="2248648" y="1280526"/>
                  <a:pt x="2255853" y="1275610"/>
                  <a:pt x="2263114" y="1270774"/>
                </a:cubicBezTo>
                <a:cubicBezTo>
                  <a:pt x="2301287" y="1244410"/>
                  <a:pt x="2359751" y="1201435"/>
                  <a:pt x="2343439" y="1180553"/>
                </a:cubicBezTo>
                <a:cubicBezTo>
                  <a:pt x="2322046" y="1153167"/>
                  <a:pt x="2265561" y="1204593"/>
                  <a:pt x="2247591" y="1218481"/>
                </a:cubicBezTo>
                <a:cubicBezTo>
                  <a:pt x="2223874" y="1236817"/>
                  <a:pt x="2199925" y="1252595"/>
                  <a:pt x="2170703" y="1260444"/>
                </a:cubicBezTo>
                <a:cubicBezTo>
                  <a:pt x="2159095" y="1263557"/>
                  <a:pt x="2152234" y="1257198"/>
                  <a:pt x="2152423" y="1250270"/>
                </a:cubicBezTo>
                <a:cubicBezTo>
                  <a:pt x="2151011" y="1249514"/>
                  <a:pt x="2150011" y="1248447"/>
                  <a:pt x="2149777" y="1246946"/>
                </a:cubicBezTo>
                <a:cubicBezTo>
                  <a:pt x="2146108" y="1223951"/>
                  <a:pt x="2146130" y="1200446"/>
                  <a:pt x="2142015" y="1177518"/>
                </a:cubicBezTo>
                <a:cubicBezTo>
                  <a:pt x="2140837" y="1170947"/>
                  <a:pt x="2139948" y="1163719"/>
                  <a:pt x="2137290" y="1157526"/>
                </a:cubicBezTo>
                <a:cubicBezTo>
                  <a:pt x="2135845" y="1152667"/>
                  <a:pt x="2134677" y="1150237"/>
                  <a:pt x="2133786" y="1150237"/>
                </a:cubicBezTo>
                <a:close/>
                <a:moveTo>
                  <a:pt x="1378531" y="1077673"/>
                </a:moveTo>
                <a:cubicBezTo>
                  <a:pt x="1381677" y="1077962"/>
                  <a:pt x="1383867" y="1078958"/>
                  <a:pt x="1384081" y="1080837"/>
                </a:cubicBezTo>
                <a:cubicBezTo>
                  <a:pt x="1395367" y="1179297"/>
                  <a:pt x="1459234" y="1259677"/>
                  <a:pt x="1523081" y="1331407"/>
                </a:cubicBezTo>
                <a:cubicBezTo>
                  <a:pt x="1529063" y="1338134"/>
                  <a:pt x="1498730" y="1349453"/>
                  <a:pt x="1492837" y="1342826"/>
                </a:cubicBezTo>
                <a:cubicBezTo>
                  <a:pt x="1428479" y="1270508"/>
                  <a:pt x="1363254" y="1188837"/>
                  <a:pt x="1351869" y="1089465"/>
                </a:cubicBezTo>
                <a:cubicBezTo>
                  <a:pt x="1351318" y="1084696"/>
                  <a:pt x="1359157" y="1080659"/>
                  <a:pt x="1367240" y="1078755"/>
                </a:cubicBezTo>
                <a:cubicBezTo>
                  <a:pt x="1371282" y="1077803"/>
                  <a:pt x="1375385" y="1077384"/>
                  <a:pt x="1378531" y="1077673"/>
                </a:cubicBezTo>
                <a:close/>
                <a:moveTo>
                  <a:pt x="2891523" y="1011164"/>
                </a:moveTo>
                <a:cubicBezTo>
                  <a:pt x="2879091" y="1012966"/>
                  <a:pt x="2866571" y="1013877"/>
                  <a:pt x="2854029" y="1013400"/>
                </a:cubicBezTo>
                <a:cubicBezTo>
                  <a:pt x="2854695" y="1026143"/>
                  <a:pt x="2859989" y="1042477"/>
                  <a:pt x="2874420" y="1040420"/>
                </a:cubicBezTo>
                <a:cubicBezTo>
                  <a:pt x="2885274" y="1038862"/>
                  <a:pt x="2890399" y="1023885"/>
                  <a:pt x="2891523" y="1011164"/>
                </a:cubicBezTo>
                <a:close/>
                <a:moveTo>
                  <a:pt x="3745415" y="1009063"/>
                </a:moveTo>
                <a:cubicBezTo>
                  <a:pt x="3735654" y="1029600"/>
                  <a:pt x="3729315" y="1052495"/>
                  <a:pt x="3722388" y="1073566"/>
                </a:cubicBezTo>
                <a:cubicBezTo>
                  <a:pt x="3721510" y="1076223"/>
                  <a:pt x="3717340" y="1078358"/>
                  <a:pt x="3712314" y="1079825"/>
                </a:cubicBezTo>
                <a:cubicBezTo>
                  <a:pt x="3707634" y="1082127"/>
                  <a:pt x="3702206" y="1083995"/>
                  <a:pt x="3699083" y="1084117"/>
                </a:cubicBezTo>
                <a:cubicBezTo>
                  <a:pt x="3683794" y="1084752"/>
                  <a:pt x="3668483" y="1085418"/>
                  <a:pt x="3653227" y="1086742"/>
                </a:cubicBezTo>
                <a:cubicBezTo>
                  <a:pt x="3644954" y="1087487"/>
                  <a:pt x="3636593" y="1088143"/>
                  <a:pt x="3628376" y="1089632"/>
                </a:cubicBezTo>
                <a:cubicBezTo>
                  <a:pt x="3628031" y="1089699"/>
                  <a:pt x="3627864" y="1089733"/>
                  <a:pt x="3627564" y="1089799"/>
                </a:cubicBezTo>
                <a:cubicBezTo>
                  <a:pt x="3627609" y="1090700"/>
                  <a:pt x="3627753" y="1091590"/>
                  <a:pt x="3628109" y="1092457"/>
                </a:cubicBezTo>
                <a:cubicBezTo>
                  <a:pt x="3638716" y="1117564"/>
                  <a:pt x="3672230" y="1134954"/>
                  <a:pt x="3692977" y="1150977"/>
                </a:cubicBezTo>
                <a:cubicBezTo>
                  <a:pt x="3693957" y="1151733"/>
                  <a:pt x="3693634" y="1152845"/>
                  <a:pt x="3692466" y="1154079"/>
                </a:cubicBezTo>
                <a:cubicBezTo>
                  <a:pt x="3693623" y="1154479"/>
                  <a:pt x="3694235" y="1155057"/>
                  <a:pt x="3693912" y="1155869"/>
                </a:cubicBezTo>
                <a:cubicBezTo>
                  <a:pt x="3686452" y="1174316"/>
                  <a:pt x="3678945" y="1192840"/>
                  <a:pt x="3672908" y="1211809"/>
                </a:cubicBezTo>
                <a:cubicBezTo>
                  <a:pt x="3670117" y="1220604"/>
                  <a:pt x="3665514" y="1231379"/>
                  <a:pt x="3666025" y="1240775"/>
                </a:cubicBezTo>
                <a:cubicBezTo>
                  <a:pt x="3666069" y="1241620"/>
                  <a:pt x="3665969" y="1243354"/>
                  <a:pt x="3666470" y="1244500"/>
                </a:cubicBezTo>
                <a:cubicBezTo>
                  <a:pt x="3666704" y="1244410"/>
                  <a:pt x="3666859" y="1244366"/>
                  <a:pt x="3667126" y="1244267"/>
                </a:cubicBezTo>
                <a:cubicBezTo>
                  <a:pt x="3683538" y="1237884"/>
                  <a:pt x="3699149" y="1229077"/>
                  <a:pt x="3714327" y="1220216"/>
                </a:cubicBezTo>
                <a:cubicBezTo>
                  <a:pt x="3720798" y="1216436"/>
                  <a:pt x="3738900" y="1207229"/>
                  <a:pt x="3741080" y="1204037"/>
                </a:cubicBezTo>
                <a:cubicBezTo>
                  <a:pt x="3743014" y="1201202"/>
                  <a:pt x="3748129" y="1199278"/>
                  <a:pt x="3753688" y="1198122"/>
                </a:cubicBezTo>
                <a:cubicBezTo>
                  <a:pt x="3760249" y="1195576"/>
                  <a:pt x="3767921" y="1193796"/>
                  <a:pt x="3771123" y="1194920"/>
                </a:cubicBezTo>
                <a:cubicBezTo>
                  <a:pt x="3785701" y="1200046"/>
                  <a:pt x="3799866" y="1206250"/>
                  <a:pt x="3814277" y="1211787"/>
                </a:cubicBezTo>
                <a:cubicBezTo>
                  <a:pt x="3823816" y="1215456"/>
                  <a:pt x="3834958" y="1220582"/>
                  <a:pt x="3846022" y="1223729"/>
                </a:cubicBezTo>
                <a:cubicBezTo>
                  <a:pt x="3845266" y="1221372"/>
                  <a:pt x="3844543" y="1219014"/>
                  <a:pt x="3843564" y="1216736"/>
                </a:cubicBezTo>
                <a:cubicBezTo>
                  <a:pt x="3839828" y="1208062"/>
                  <a:pt x="3835648" y="1199590"/>
                  <a:pt x="3831144" y="1191284"/>
                </a:cubicBezTo>
                <a:cubicBezTo>
                  <a:pt x="3823272" y="1176729"/>
                  <a:pt x="3814933" y="1162452"/>
                  <a:pt x="3806448" y="1148252"/>
                </a:cubicBezTo>
                <a:cubicBezTo>
                  <a:pt x="3805637" y="1146885"/>
                  <a:pt x="3808640" y="1144550"/>
                  <a:pt x="3813087" y="1142360"/>
                </a:cubicBezTo>
                <a:cubicBezTo>
                  <a:pt x="3813353" y="1142037"/>
                  <a:pt x="3813532" y="1141748"/>
                  <a:pt x="3813843" y="1141414"/>
                </a:cubicBezTo>
                <a:cubicBezTo>
                  <a:pt x="3825007" y="1129617"/>
                  <a:pt x="3836759" y="1118342"/>
                  <a:pt x="3847433" y="1106078"/>
                </a:cubicBezTo>
                <a:cubicBezTo>
                  <a:pt x="3853038" y="1099640"/>
                  <a:pt x="3858909" y="1093057"/>
                  <a:pt x="3863078" y="1085541"/>
                </a:cubicBezTo>
                <a:cubicBezTo>
                  <a:pt x="3865314" y="1081515"/>
                  <a:pt x="3865413" y="1076090"/>
                  <a:pt x="3868649" y="1076923"/>
                </a:cubicBezTo>
                <a:cubicBezTo>
                  <a:pt x="3843231" y="1070441"/>
                  <a:pt x="3810652" y="1078324"/>
                  <a:pt x="3784978" y="1081272"/>
                </a:cubicBezTo>
                <a:cubicBezTo>
                  <a:pt x="3773135" y="1082628"/>
                  <a:pt x="3770345" y="1077335"/>
                  <a:pt x="3772791" y="1071831"/>
                </a:cubicBezTo>
                <a:cubicBezTo>
                  <a:pt x="3767243" y="1057754"/>
                  <a:pt x="3762161" y="1043477"/>
                  <a:pt x="3755946" y="1029667"/>
                </a:cubicBezTo>
                <a:cubicBezTo>
                  <a:pt x="3752799" y="1022696"/>
                  <a:pt x="3749464" y="1015624"/>
                  <a:pt x="3745415" y="1009063"/>
                </a:cubicBezTo>
                <a:close/>
                <a:moveTo>
                  <a:pt x="2916009" y="987016"/>
                </a:moveTo>
                <a:cubicBezTo>
                  <a:pt x="2920037" y="987620"/>
                  <a:pt x="2923545" y="989343"/>
                  <a:pt x="2923879" y="993352"/>
                </a:cubicBezTo>
                <a:cubicBezTo>
                  <a:pt x="2926693" y="1027099"/>
                  <a:pt x="2907434" y="1059455"/>
                  <a:pt x="2871152" y="1062535"/>
                </a:cubicBezTo>
                <a:cubicBezTo>
                  <a:pt x="2838129" y="1065327"/>
                  <a:pt x="2818736" y="1041342"/>
                  <a:pt x="2821527" y="1009586"/>
                </a:cubicBezTo>
                <a:cubicBezTo>
                  <a:pt x="2821939" y="1004994"/>
                  <a:pt x="2825965" y="1001402"/>
                  <a:pt x="2831024" y="999234"/>
                </a:cubicBezTo>
                <a:cubicBezTo>
                  <a:pt x="2834726" y="993819"/>
                  <a:pt x="2843043" y="989049"/>
                  <a:pt x="2850549" y="990117"/>
                </a:cubicBezTo>
                <a:cubicBezTo>
                  <a:pt x="2868795" y="992707"/>
                  <a:pt x="2887008" y="990884"/>
                  <a:pt x="2905021" y="987392"/>
                </a:cubicBezTo>
                <a:cubicBezTo>
                  <a:pt x="2907434" y="986925"/>
                  <a:pt x="2911981" y="986411"/>
                  <a:pt x="2916009" y="987016"/>
                </a:cubicBezTo>
                <a:close/>
                <a:moveTo>
                  <a:pt x="3743825" y="984991"/>
                </a:moveTo>
                <a:cubicBezTo>
                  <a:pt x="3763284" y="979654"/>
                  <a:pt x="3772614" y="989793"/>
                  <a:pt x="3781109" y="1006272"/>
                </a:cubicBezTo>
                <a:cubicBezTo>
                  <a:pt x="3789982" y="1023485"/>
                  <a:pt x="3796597" y="1041620"/>
                  <a:pt x="3803613" y="1059611"/>
                </a:cubicBezTo>
                <a:cubicBezTo>
                  <a:pt x="3820447" y="1057810"/>
                  <a:pt x="3837304" y="1056208"/>
                  <a:pt x="3854239" y="1055630"/>
                </a:cubicBezTo>
                <a:cubicBezTo>
                  <a:pt x="3866391" y="1055208"/>
                  <a:pt x="3887852" y="1052628"/>
                  <a:pt x="3896991" y="1063080"/>
                </a:cubicBezTo>
                <a:cubicBezTo>
                  <a:pt x="3913860" y="1082383"/>
                  <a:pt x="3858319" y="1130551"/>
                  <a:pt x="3842519" y="1146006"/>
                </a:cubicBezTo>
                <a:cubicBezTo>
                  <a:pt x="3853883" y="1164910"/>
                  <a:pt x="3865435" y="1184045"/>
                  <a:pt x="3874153" y="1204271"/>
                </a:cubicBezTo>
                <a:cubicBezTo>
                  <a:pt x="3881758" y="1221916"/>
                  <a:pt x="3882103" y="1231168"/>
                  <a:pt x="3861644" y="1236794"/>
                </a:cubicBezTo>
                <a:cubicBezTo>
                  <a:pt x="3826863" y="1246346"/>
                  <a:pt x="3789380" y="1225263"/>
                  <a:pt x="3756446" y="1211698"/>
                </a:cubicBezTo>
                <a:cubicBezTo>
                  <a:pt x="3747895" y="1216736"/>
                  <a:pt x="3738377" y="1220983"/>
                  <a:pt x="3731817" y="1224675"/>
                </a:cubicBezTo>
                <a:cubicBezTo>
                  <a:pt x="3710957" y="1236372"/>
                  <a:pt x="3688652" y="1249437"/>
                  <a:pt x="3665147" y="1255008"/>
                </a:cubicBezTo>
                <a:cubicBezTo>
                  <a:pt x="3651082" y="1258343"/>
                  <a:pt x="3630756" y="1263113"/>
                  <a:pt x="3634624" y="1242331"/>
                </a:cubicBezTo>
                <a:cubicBezTo>
                  <a:pt x="3639796" y="1214567"/>
                  <a:pt x="3651660" y="1187814"/>
                  <a:pt x="3662189" y="1161752"/>
                </a:cubicBezTo>
                <a:cubicBezTo>
                  <a:pt x="3662189" y="1161740"/>
                  <a:pt x="3662201" y="1161730"/>
                  <a:pt x="3662212" y="1161718"/>
                </a:cubicBezTo>
                <a:cubicBezTo>
                  <a:pt x="3650537" y="1152901"/>
                  <a:pt x="3574982" y="1103665"/>
                  <a:pt x="3601067" y="1088221"/>
                </a:cubicBezTo>
                <a:cubicBezTo>
                  <a:pt x="3626819" y="1072976"/>
                  <a:pt x="3662111" y="1072064"/>
                  <a:pt x="3693401" y="1071419"/>
                </a:cubicBezTo>
                <a:cubicBezTo>
                  <a:pt x="3699438" y="1053073"/>
                  <a:pt x="3705643" y="1034693"/>
                  <a:pt x="3713392" y="1017014"/>
                </a:cubicBezTo>
                <a:cubicBezTo>
                  <a:pt x="3720409" y="1001035"/>
                  <a:pt x="3726147" y="989849"/>
                  <a:pt x="3743825" y="984991"/>
                </a:cubicBezTo>
                <a:close/>
                <a:moveTo>
                  <a:pt x="2893712" y="851061"/>
                </a:moveTo>
                <a:cubicBezTo>
                  <a:pt x="2917007" y="851528"/>
                  <a:pt x="2936766" y="862291"/>
                  <a:pt x="2944894" y="884863"/>
                </a:cubicBezTo>
                <a:cubicBezTo>
                  <a:pt x="2947241" y="891367"/>
                  <a:pt x="2915462" y="901208"/>
                  <a:pt x="2912682" y="893491"/>
                </a:cubicBezTo>
                <a:cubicBezTo>
                  <a:pt x="2906266" y="875700"/>
                  <a:pt x="2891901" y="864681"/>
                  <a:pt x="2872854" y="864293"/>
                </a:cubicBezTo>
                <a:cubicBezTo>
                  <a:pt x="2866616" y="864170"/>
                  <a:pt x="2865837" y="860401"/>
                  <a:pt x="2870930" y="857165"/>
                </a:cubicBezTo>
                <a:cubicBezTo>
                  <a:pt x="2877457" y="853029"/>
                  <a:pt x="2886030" y="850905"/>
                  <a:pt x="2893712" y="851061"/>
                </a:cubicBezTo>
                <a:close/>
                <a:moveTo>
                  <a:pt x="2792229" y="840509"/>
                </a:moveTo>
                <a:cubicBezTo>
                  <a:pt x="2798188" y="840775"/>
                  <a:pt x="2799611" y="844534"/>
                  <a:pt x="2794163" y="847736"/>
                </a:cubicBezTo>
                <a:cubicBezTo>
                  <a:pt x="2778452" y="856976"/>
                  <a:pt x="2756225" y="869574"/>
                  <a:pt x="2751622" y="889033"/>
                </a:cubicBezTo>
                <a:cubicBezTo>
                  <a:pt x="2747519" y="906345"/>
                  <a:pt x="2757526" y="920611"/>
                  <a:pt x="2768968" y="932642"/>
                </a:cubicBezTo>
                <a:cubicBezTo>
                  <a:pt x="2774138" y="938079"/>
                  <a:pt x="2744394" y="949754"/>
                  <a:pt x="2738634" y="943694"/>
                </a:cubicBezTo>
                <a:cubicBezTo>
                  <a:pt x="2725603" y="930006"/>
                  <a:pt x="2711871" y="910726"/>
                  <a:pt x="2721089" y="891078"/>
                </a:cubicBezTo>
                <a:cubicBezTo>
                  <a:pt x="2730662" y="870675"/>
                  <a:pt x="2750632" y="857688"/>
                  <a:pt x="2769446" y="846613"/>
                </a:cubicBezTo>
                <a:cubicBezTo>
                  <a:pt x="2776117" y="842688"/>
                  <a:pt x="2784435" y="840153"/>
                  <a:pt x="2792229" y="840509"/>
                </a:cubicBezTo>
                <a:close/>
                <a:moveTo>
                  <a:pt x="1092548" y="792152"/>
                </a:moveTo>
                <a:cubicBezTo>
                  <a:pt x="1046192" y="808186"/>
                  <a:pt x="919235" y="858233"/>
                  <a:pt x="954182" y="918621"/>
                </a:cubicBezTo>
                <a:cubicBezTo>
                  <a:pt x="981601" y="965999"/>
                  <a:pt x="1079494" y="938323"/>
                  <a:pt x="1119190" y="923324"/>
                </a:cubicBezTo>
                <a:cubicBezTo>
                  <a:pt x="1120991" y="922646"/>
                  <a:pt x="1122914" y="922201"/>
                  <a:pt x="1124838" y="921934"/>
                </a:cubicBezTo>
                <a:cubicBezTo>
                  <a:pt x="1112440" y="879170"/>
                  <a:pt x="1101788" y="835872"/>
                  <a:pt x="1092548" y="792152"/>
                </a:cubicBezTo>
                <a:close/>
                <a:moveTo>
                  <a:pt x="2903597" y="782211"/>
                </a:moveTo>
                <a:cubicBezTo>
                  <a:pt x="2922233" y="786392"/>
                  <a:pt x="2938690" y="795665"/>
                  <a:pt x="2955569" y="804227"/>
                </a:cubicBezTo>
                <a:cubicBezTo>
                  <a:pt x="2962462" y="807729"/>
                  <a:pt x="2957359" y="814457"/>
                  <a:pt x="2952867" y="817270"/>
                </a:cubicBezTo>
                <a:cubicBezTo>
                  <a:pt x="2946729" y="821094"/>
                  <a:pt x="2936877" y="823641"/>
                  <a:pt x="2930016" y="820161"/>
                </a:cubicBezTo>
                <a:cubicBezTo>
                  <a:pt x="2915062" y="812577"/>
                  <a:pt x="2900496" y="803893"/>
                  <a:pt x="2883995" y="800191"/>
                </a:cubicBezTo>
                <a:cubicBezTo>
                  <a:pt x="2877290" y="798689"/>
                  <a:pt x="2875744" y="792952"/>
                  <a:pt x="2880814" y="788315"/>
                </a:cubicBezTo>
                <a:cubicBezTo>
                  <a:pt x="2886508" y="783090"/>
                  <a:pt x="2896048" y="780520"/>
                  <a:pt x="2903597" y="782211"/>
                </a:cubicBezTo>
                <a:close/>
                <a:moveTo>
                  <a:pt x="1245463" y="728900"/>
                </a:moveTo>
                <a:cubicBezTo>
                  <a:pt x="1248626" y="728899"/>
                  <a:pt x="1250840" y="729493"/>
                  <a:pt x="1251084" y="730885"/>
                </a:cubicBezTo>
                <a:cubicBezTo>
                  <a:pt x="1259124" y="776107"/>
                  <a:pt x="1273389" y="819816"/>
                  <a:pt x="1286088" y="863870"/>
                </a:cubicBezTo>
                <a:cubicBezTo>
                  <a:pt x="1287822" y="869852"/>
                  <a:pt x="1255689" y="878791"/>
                  <a:pt x="1253876" y="872498"/>
                </a:cubicBezTo>
                <a:cubicBezTo>
                  <a:pt x="1241177" y="828444"/>
                  <a:pt x="1226900" y="784735"/>
                  <a:pt x="1218872" y="739513"/>
                </a:cubicBezTo>
                <a:cubicBezTo>
                  <a:pt x="1218249" y="736017"/>
                  <a:pt x="1226058" y="732467"/>
                  <a:pt x="1234144" y="730488"/>
                </a:cubicBezTo>
                <a:cubicBezTo>
                  <a:pt x="1238188" y="729499"/>
                  <a:pt x="1242300" y="728902"/>
                  <a:pt x="1245463" y="728900"/>
                </a:cubicBezTo>
                <a:close/>
                <a:moveTo>
                  <a:pt x="1076681" y="709336"/>
                </a:moveTo>
                <a:cubicBezTo>
                  <a:pt x="1010200" y="728773"/>
                  <a:pt x="942807" y="756058"/>
                  <a:pt x="886099" y="795054"/>
                </a:cubicBezTo>
                <a:cubicBezTo>
                  <a:pt x="831160" y="832836"/>
                  <a:pt x="764956" y="909025"/>
                  <a:pt x="820429" y="976730"/>
                </a:cubicBezTo>
                <a:cubicBezTo>
                  <a:pt x="890780" y="1062580"/>
                  <a:pt x="1054721" y="1038295"/>
                  <a:pt x="1152813" y="1008574"/>
                </a:cubicBezTo>
                <a:cubicBezTo>
                  <a:pt x="1144029" y="984057"/>
                  <a:pt x="1135935" y="959338"/>
                  <a:pt x="1128486" y="934409"/>
                </a:cubicBezTo>
                <a:cubicBezTo>
                  <a:pt x="1076737" y="953624"/>
                  <a:pt x="966257" y="984401"/>
                  <a:pt x="925583" y="933286"/>
                </a:cubicBezTo>
                <a:cubicBezTo>
                  <a:pt x="900443" y="901697"/>
                  <a:pt x="935680" y="861135"/>
                  <a:pt x="960264" y="843266"/>
                </a:cubicBezTo>
                <a:cubicBezTo>
                  <a:pt x="998536" y="815435"/>
                  <a:pt x="1042223" y="794798"/>
                  <a:pt x="1087044" y="779842"/>
                </a:cubicBezTo>
                <a:cubicBezTo>
                  <a:pt x="1087956" y="779542"/>
                  <a:pt x="1088902" y="779298"/>
                  <a:pt x="1089858" y="779109"/>
                </a:cubicBezTo>
                <a:cubicBezTo>
                  <a:pt x="1085110" y="755948"/>
                  <a:pt x="1080751" y="732687"/>
                  <a:pt x="1076681" y="709336"/>
                </a:cubicBezTo>
                <a:close/>
                <a:moveTo>
                  <a:pt x="2837829" y="680204"/>
                </a:moveTo>
                <a:cubicBezTo>
                  <a:pt x="2824174" y="682006"/>
                  <a:pt x="2810375" y="683707"/>
                  <a:pt x="2796498" y="685063"/>
                </a:cubicBezTo>
                <a:cubicBezTo>
                  <a:pt x="2789927" y="695460"/>
                  <a:pt x="2782455" y="706635"/>
                  <a:pt x="2774427" y="718499"/>
                </a:cubicBezTo>
                <a:cubicBezTo>
                  <a:pt x="2774872" y="718199"/>
                  <a:pt x="2775294" y="717921"/>
                  <a:pt x="2775639" y="717732"/>
                </a:cubicBezTo>
                <a:cubicBezTo>
                  <a:pt x="2782289" y="714140"/>
                  <a:pt x="2790883" y="712149"/>
                  <a:pt x="2798311" y="714173"/>
                </a:cubicBezTo>
                <a:cubicBezTo>
                  <a:pt x="2813477" y="718321"/>
                  <a:pt x="2822050" y="730185"/>
                  <a:pt x="2825886" y="744884"/>
                </a:cubicBezTo>
                <a:cubicBezTo>
                  <a:pt x="2828343" y="754279"/>
                  <a:pt x="2796099" y="762830"/>
                  <a:pt x="2793674" y="753512"/>
                </a:cubicBezTo>
                <a:cubicBezTo>
                  <a:pt x="2790549" y="741570"/>
                  <a:pt x="2784757" y="731641"/>
                  <a:pt x="2772259" y="728227"/>
                </a:cubicBezTo>
                <a:cubicBezTo>
                  <a:pt x="2770480" y="727738"/>
                  <a:pt x="2769602" y="726971"/>
                  <a:pt x="2769279" y="726082"/>
                </a:cubicBezTo>
                <a:cubicBezTo>
                  <a:pt x="2760172" y="739503"/>
                  <a:pt x="2750544" y="753668"/>
                  <a:pt x="2740936" y="768413"/>
                </a:cubicBezTo>
                <a:cubicBezTo>
                  <a:pt x="2743804" y="767712"/>
                  <a:pt x="2746718" y="767278"/>
                  <a:pt x="2749365" y="767334"/>
                </a:cubicBezTo>
                <a:cubicBezTo>
                  <a:pt x="2765531" y="767678"/>
                  <a:pt x="2778419" y="774806"/>
                  <a:pt x="2783901" y="790372"/>
                </a:cubicBezTo>
                <a:cubicBezTo>
                  <a:pt x="2786324" y="797255"/>
                  <a:pt x="2774805" y="802358"/>
                  <a:pt x="2770180" y="803593"/>
                </a:cubicBezTo>
                <a:cubicBezTo>
                  <a:pt x="2764653" y="805072"/>
                  <a:pt x="2754134" y="805962"/>
                  <a:pt x="2751689" y="799001"/>
                </a:cubicBezTo>
                <a:cubicBezTo>
                  <a:pt x="2750365" y="795254"/>
                  <a:pt x="2748674" y="791919"/>
                  <a:pt x="2745539" y="789317"/>
                </a:cubicBezTo>
                <a:cubicBezTo>
                  <a:pt x="2743027" y="787236"/>
                  <a:pt x="2740814" y="787125"/>
                  <a:pt x="2737223" y="787048"/>
                </a:cubicBezTo>
                <a:cubicBezTo>
                  <a:pt x="2734899" y="787003"/>
                  <a:pt x="2732308" y="786258"/>
                  <a:pt x="2730296" y="784990"/>
                </a:cubicBezTo>
                <a:cubicBezTo>
                  <a:pt x="2682004" y="861657"/>
                  <a:pt x="2639630" y="950565"/>
                  <a:pt x="2676079" y="1024419"/>
                </a:cubicBezTo>
                <a:cubicBezTo>
                  <a:pt x="2695536" y="1063814"/>
                  <a:pt x="2737978" y="1074722"/>
                  <a:pt x="2759883" y="1109847"/>
                </a:cubicBezTo>
                <a:cubicBezTo>
                  <a:pt x="2785813" y="1151400"/>
                  <a:pt x="2778552" y="1200779"/>
                  <a:pt x="2765976" y="1245734"/>
                </a:cubicBezTo>
                <a:cubicBezTo>
                  <a:pt x="2766677" y="1246980"/>
                  <a:pt x="2766555" y="1248480"/>
                  <a:pt x="2765443" y="1250182"/>
                </a:cubicBezTo>
                <a:cubicBezTo>
                  <a:pt x="2766588" y="1251015"/>
                  <a:pt x="2767544" y="1252050"/>
                  <a:pt x="2768256" y="1253350"/>
                </a:cubicBezTo>
                <a:cubicBezTo>
                  <a:pt x="2841820" y="1237551"/>
                  <a:pt x="2916975" y="1229055"/>
                  <a:pt x="2989926" y="1210564"/>
                </a:cubicBezTo>
                <a:cubicBezTo>
                  <a:pt x="2991550" y="1173526"/>
                  <a:pt x="3000111" y="1137734"/>
                  <a:pt x="3018603" y="1105199"/>
                </a:cubicBezTo>
                <a:cubicBezTo>
                  <a:pt x="3020015" y="1102709"/>
                  <a:pt x="3022973" y="1100729"/>
                  <a:pt x="3026509" y="1099296"/>
                </a:cubicBezTo>
                <a:cubicBezTo>
                  <a:pt x="3020571" y="1092568"/>
                  <a:pt x="3034948" y="1079770"/>
                  <a:pt x="3046612" y="1081427"/>
                </a:cubicBezTo>
                <a:cubicBezTo>
                  <a:pt x="3107000" y="1090000"/>
                  <a:pt x="3129127" y="972115"/>
                  <a:pt x="3055919" y="969891"/>
                </a:cubicBezTo>
                <a:cubicBezTo>
                  <a:pt x="3047657" y="969646"/>
                  <a:pt x="3045289" y="966444"/>
                  <a:pt x="3046289" y="962596"/>
                </a:cubicBezTo>
                <a:cubicBezTo>
                  <a:pt x="3045967" y="962541"/>
                  <a:pt x="3045612" y="962530"/>
                  <a:pt x="3045300" y="962441"/>
                </a:cubicBezTo>
                <a:cubicBezTo>
                  <a:pt x="2968855" y="941714"/>
                  <a:pt x="2973470" y="824852"/>
                  <a:pt x="3003225" y="762675"/>
                </a:cubicBezTo>
                <a:cubicBezTo>
                  <a:pt x="2958849" y="760574"/>
                  <a:pt x="2911359" y="752745"/>
                  <a:pt x="2871174" y="736667"/>
                </a:cubicBezTo>
                <a:cubicBezTo>
                  <a:pt x="2857443" y="731163"/>
                  <a:pt x="2831145" y="721367"/>
                  <a:pt x="2829511" y="703421"/>
                </a:cubicBezTo>
                <a:cubicBezTo>
                  <a:pt x="2828700" y="694526"/>
                  <a:pt x="2832313" y="686876"/>
                  <a:pt x="2837829" y="680204"/>
                </a:cubicBezTo>
                <a:close/>
                <a:moveTo>
                  <a:pt x="1801693" y="560018"/>
                </a:moveTo>
                <a:cubicBezTo>
                  <a:pt x="1801681" y="560040"/>
                  <a:pt x="1801671" y="560062"/>
                  <a:pt x="1801659" y="560084"/>
                </a:cubicBezTo>
                <a:cubicBezTo>
                  <a:pt x="1783402" y="623118"/>
                  <a:pt x="1788972" y="695993"/>
                  <a:pt x="1789217" y="760963"/>
                </a:cubicBezTo>
                <a:cubicBezTo>
                  <a:pt x="1789217" y="762397"/>
                  <a:pt x="1788761" y="763742"/>
                  <a:pt x="1788027" y="765010"/>
                </a:cubicBezTo>
                <a:cubicBezTo>
                  <a:pt x="1789272" y="767834"/>
                  <a:pt x="1787159" y="771325"/>
                  <a:pt x="1779065" y="774394"/>
                </a:cubicBezTo>
                <a:cubicBezTo>
                  <a:pt x="1757583" y="782523"/>
                  <a:pt x="1587049" y="840819"/>
                  <a:pt x="1594888" y="863558"/>
                </a:cubicBezTo>
                <a:cubicBezTo>
                  <a:pt x="1604650" y="891923"/>
                  <a:pt x="1654764" y="906300"/>
                  <a:pt x="1679737" y="915741"/>
                </a:cubicBezTo>
                <a:cubicBezTo>
                  <a:pt x="1713262" y="928405"/>
                  <a:pt x="1747442" y="939024"/>
                  <a:pt x="1781244" y="950877"/>
                </a:cubicBezTo>
                <a:cubicBezTo>
                  <a:pt x="1784725" y="952101"/>
                  <a:pt x="1785292" y="953968"/>
                  <a:pt x="1784114" y="956014"/>
                </a:cubicBezTo>
                <a:cubicBezTo>
                  <a:pt x="1785859" y="957215"/>
                  <a:pt x="1786859" y="959016"/>
                  <a:pt x="1786704" y="961495"/>
                </a:cubicBezTo>
                <a:cubicBezTo>
                  <a:pt x="1783602" y="1010375"/>
                  <a:pt x="1780188" y="1059667"/>
                  <a:pt x="1781701" y="1108668"/>
                </a:cubicBezTo>
                <a:cubicBezTo>
                  <a:pt x="1782267" y="1126992"/>
                  <a:pt x="1780866" y="1150343"/>
                  <a:pt x="1788495" y="1167544"/>
                </a:cubicBezTo>
                <a:cubicBezTo>
                  <a:pt x="1791373" y="1174049"/>
                  <a:pt x="1787682" y="1172470"/>
                  <a:pt x="1797256" y="1165799"/>
                </a:cubicBezTo>
                <a:cubicBezTo>
                  <a:pt x="1803450" y="1161484"/>
                  <a:pt x="1809431" y="1156904"/>
                  <a:pt x="1815147" y="1151977"/>
                </a:cubicBezTo>
                <a:cubicBezTo>
                  <a:pt x="1848371" y="1123412"/>
                  <a:pt x="1878637" y="1091268"/>
                  <a:pt x="1907457" y="1058309"/>
                </a:cubicBezTo>
                <a:cubicBezTo>
                  <a:pt x="1919922" y="1044055"/>
                  <a:pt x="1951178" y="1016558"/>
                  <a:pt x="1955370" y="1000179"/>
                </a:cubicBezTo>
                <a:cubicBezTo>
                  <a:pt x="1956671" y="995108"/>
                  <a:pt x="1964232" y="991373"/>
                  <a:pt x="1971726" y="989928"/>
                </a:cubicBezTo>
                <a:cubicBezTo>
                  <a:pt x="1974483" y="988815"/>
                  <a:pt x="1977253" y="988137"/>
                  <a:pt x="1979632" y="988181"/>
                </a:cubicBezTo>
                <a:cubicBezTo>
                  <a:pt x="2047803" y="989349"/>
                  <a:pt x="2134299" y="1011887"/>
                  <a:pt x="2200080" y="989739"/>
                </a:cubicBezTo>
                <a:cubicBezTo>
                  <a:pt x="2219738" y="983122"/>
                  <a:pt x="2148087" y="915207"/>
                  <a:pt x="2141571" y="909080"/>
                </a:cubicBezTo>
                <a:cubicBezTo>
                  <a:pt x="2114095" y="883295"/>
                  <a:pt x="2085831" y="858422"/>
                  <a:pt x="2057266" y="833848"/>
                </a:cubicBezTo>
                <a:cubicBezTo>
                  <a:pt x="2051973" y="829289"/>
                  <a:pt x="2060579" y="823029"/>
                  <a:pt x="2070219" y="820294"/>
                </a:cubicBezTo>
                <a:cubicBezTo>
                  <a:pt x="2085530" y="787916"/>
                  <a:pt x="2102131" y="756114"/>
                  <a:pt x="2115663" y="722935"/>
                </a:cubicBezTo>
                <a:cubicBezTo>
                  <a:pt x="2118021" y="717164"/>
                  <a:pt x="2150622" y="630258"/>
                  <a:pt x="2132319" y="631125"/>
                </a:cubicBezTo>
                <a:cubicBezTo>
                  <a:pt x="2098762" y="632725"/>
                  <a:pt x="2062269" y="652529"/>
                  <a:pt x="2031925" y="665549"/>
                </a:cubicBezTo>
                <a:cubicBezTo>
                  <a:pt x="2007808" y="675902"/>
                  <a:pt x="1983902" y="686731"/>
                  <a:pt x="1960074" y="697750"/>
                </a:cubicBezTo>
                <a:cubicBezTo>
                  <a:pt x="1958349" y="698762"/>
                  <a:pt x="1956393" y="699651"/>
                  <a:pt x="1954324" y="700386"/>
                </a:cubicBezTo>
                <a:lnTo>
                  <a:pt x="1949254" y="702709"/>
                </a:lnTo>
                <a:cubicBezTo>
                  <a:pt x="1936912" y="708446"/>
                  <a:pt x="1921546" y="701497"/>
                  <a:pt x="1930074" y="693447"/>
                </a:cubicBezTo>
                <a:cubicBezTo>
                  <a:pt x="1907992" y="667017"/>
                  <a:pt x="1886788" y="639786"/>
                  <a:pt x="1863449" y="614424"/>
                </a:cubicBezTo>
                <a:cubicBezTo>
                  <a:pt x="1850438" y="600280"/>
                  <a:pt x="1837252" y="585691"/>
                  <a:pt x="1822108" y="573739"/>
                </a:cubicBezTo>
                <a:cubicBezTo>
                  <a:pt x="1815791" y="568758"/>
                  <a:pt x="1809187" y="563253"/>
                  <a:pt x="1801693" y="560018"/>
                </a:cubicBezTo>
                <a:close/>
                <a:moveTo>
                  <a:pt x="1809197" y="539381"/>
                </a:moveTo>
                <a:cubicBezTo>
                  <a:pt x="1830657" y="541551"/>
                  <a:pt x="1850319" y="558347"/>
                  <a:pt x="1865472" y="573016"/>
                </a:cubicBezTo>
                <a:cubicBezTo>
                  <a:pt x="1899385" y="605862"/>
                  <a:pt x="1928373" y="642967"/>
                  <a:pt x="1958583" y="679104"/>
                </a:cubicBezTo>
                <a:cubicBezTo>
                  <a:pt x="1995966" y="661790"/>
                  <a:pt x="2033637" y="644801"/>
                  <a:pt x="2072376" y="630913"/>
                </a:cubicBezTo>
                <a:cubicBezTo>
                  <a:pt x="2092179" y="623808"/>
                  <a:pt x="2136690" y="602148"/>
                  <a:pt x="2158171" y="615158"/>
                </a:cubicBezTo>
                <a:cubicBezTo>
                  <a:pt x="2184358" y="631025"/>
                  <a:pt x="2163064" y="680394"/>
                  <a:pt x="2155159" y="700708"/>
                </a:cubicBezTo>
                <a:cubicBezTo>
                  <a:pt x="2138380" y="743872"/>
                  <a:pt x="2117064" y="784847"/>
                  <a:pt x="2097494" y="826765"/>
                </a:cubicBezTo>
                <a:cubicBezTo>
                  <a:pt x="2097194" y="827410"/>
                  <a:pt x="2096749" y="828022"/>
                  <a:pt x="2096216" y="828622"/>
                </a:cubicBezTo>
                <a:cubicBezTo>
                  <a:pt x="2137401" y="861846"/>
                  <a:pt x="2270763" y="966621"/>
                  <a:pt x="2227265" y="995676"/>
                </a:cubicBezTo>
                <a:cubicBezTo>
                  <a:pt x="2195799" y="1016691"/>
                  <a:pt x="2148932" y="1014178"/>
                  <a:pt x="2112916" y="1013444"/>
                </a:cubicBezTo>
                <a:cubicBezTo>
                  <a:pt x="2069675" y="1012555"/>
                  <a:pt x="2026555" y="1008618"/>
                  <a:pt x="1983357" y="1007139"/>
                </a:cubicBezTo>
                <a:cubicBezTo>
                  <a:pt x="1970070" y="1033348"/>
                  <a:pt x="1935589" y="1061590"/>
                  <a:pt x="1918632" y="1080159"/>
                </a:cubicBezTo>
                <a:cubicBezTo>
                  <a:pt x="1885597" y="1116330"/>
                  <a:pt x="1849338" y="1160661"/>
                  <a:pt x="1804573" y="1182833"/>
                </a:cubicBezTo>
                <a:cubicBezTo>
                  <a:pt x="1767212" y="1201346"/>
                  <a:pt x="1753313" y="1181199"/>
                  <a:pt x="1750789" y="1144139"/>
                </a:cubicBezTo>
                <a:cubicBezTo>
                  <a:pt x="1746753" y="1084929"/>
                  <a:pt x="1750700" y="1025242"/>
                  <a:pt x="1754458" y="966110"/>
                </a:cubicBezTo>
                <a:cubicBezTo>
                  <a:pt x="1709681" y="950477"/>
                  <a:pt x="1663482" y="937645"/>
                  <a:pt x="1620484" y="917375"/>
                </a:cubicBezTo>
                <a:cubicBezTo>
                  <a:pt x="1602771" y="909025"/>
                  <a:pt x="1556760" y="890512"/>
                  <a:pt x="1562842" y="863637"/>
                </a:cubicBezTo>
                <a:cubicBezTo>
                  <a:pt x="1568569" y="838385"/>
                  <a:pt x="1622608" y="820372"/>
                  <a:pt x="1642377" y="811443"/>
                </a:cubicBezTo>
                <a:cubicBezTo>
                  <a:pt x="1680016" y="794442"/>
                  <a:pt x="1718422" y="779276"/>
                  <a:pt x="1757005" y="764587"/>
                </a:cubicBezTo>
                <a:cubicBezTo>
                  <a:pt x="1756827" y="718921"/>
                  <a:pt x="1756693" y="673066"/>
                  <a:pt x="1760173" y="627511"/>
                </a:cubicBezTo>
                <a:cubicBezTo>
                  <a:pt x="1762008" y="603582"/>
                  <a:pt x="1759485" y="554425"/>
                  <a:pt x="1787237" y="542706"/>
                </a:cubicBezTo>
                <a:cubicBezTo>
                  <a:pt x="1794690" y="539559"/>
                  <a:pt x="1802043" y="538657"/>
                  <a:pt x="1809197" y="539381"/>
                </a:cubicBezTo>
                <a:close/>
                <a:moveTo>
                  <a:pt x="2532018" y="282381"/>
                </a:moveTo>
                <a:cubicBezTo>
                  <a:pt x="2494834" y="285242"/>
                  <a:pt x="2454813" y="298179"/>
                  <a:pt x="2431414" y="306135"/>
                </a:cubicBezTo>
                <a:cubicBezTo>
                  <a:pt x="2428100" y="307268"/>
                  <a:pt x="2424364" y="307658"/>
                  <a:pt x="2420949" y="307502"/>
                </a:cubicBezTo>
                <a:cubicBezTo>
                  <a:pt x="2441843" y="348088"/>
                  <a:pt x="2461334" y="389073"/>
                  <a:pt x="2479470" y="430491"/>
                </a:cubicBezTo>
                <a:cubicBezTo>
                  <a:pt x="2481038" y="429701"/>
                  <a:pt x="2482795" y="428957"/>
                  <a:pt x="2484929" y="428323"/>
                </a:cubicBezTo>
                <a:cubicBezTo>
                  <a:pt x="2519944" y="417860"/>
                  <a:pt x="2635261" y="371826"/>
                  <a:pt x="2615601" y="319088"/>
                </a:cubicBezTo>
                <a:cubicBezTo>
                  <a:pt x="2603548" y="286737"/>
                  <a:pt x="2569201" y="279521"/>
                  <a:pt x="2532018" y="282381"/>
                </a:cubicBezTo>
                <a:close/>
                <a:moveTo>
                  <a:pt x="2340414" y="227100"/>
                </a:moveTo>
                <a:lnTo>
                  <a:pt x="2218716" y="251139"/>
                </a:lnTo>
                <a:cubicBezTo>
                  <a:pt x="2114675" y="272532"/>
                  <a:pt x="2010421" y="294193"/>
                  <a:pt x="1907602" y="320945"/>
                </a:cubicBezTo>
                <a:cubicBezTo>
                  <a:pt x="1624898" y="394521"/>
                  <a:pt x="1359273" y="522957"/>
                  <a:pt x="1102100" y="659800"/>
                </a:cubicBezTo>
                <a:cubicBezTo>
                  <a:pt x="1103533" y="668885"/>
                  <a:pt x="1105002" y="677969"/>
                  <a:pt x="1106525" y="687043"/>
                </a:cubicBezTo>
                <a:cubicBezTo>
                  <a:pt x="1109583" y="689311"/>
                  <a:pt x="1110228" y="692880"/>
                  <a:pt x="1108126" y="696339"/>
                </a:cubicBezTo>
                <a:cubicBezTo>
                  <a:pt x="1133255" y="843633"/>
                  <a:pt x="1169837" y="989527"/>
                  <a:pt x="1236674" y="1123935"/>
                </a:cubicBezTo>
                <a:cubicBezTo>
                  <a:pt x="1309983" y="1271364"/>
                  <a:pt x="1409622" y="1403370"/>
                  <a:pt x="1508504" y="1534353"/>
                </a:cubicBezTo>
                <a:cubicBezTo>
                  <a:pt x="1629513" y="1413332"/>
                  <a:pt x="1900530" y="1356169"/>
                  <a:pt x="2020539" y="1324091"/>
                </a:cubicBezTo>
                <a:cubicBezTo>
                  <a:pt x="2029635" y="1321656"/>
                  <a:pt x="2035005" y="1323224"/>
                  <a:pt x="2036151" y="1326036"/>
                </a:cubicBezTo>
                <a:cubicBezTo>
                  <a:pt x="2041466" y="1326114"/>
                  <a:pt x="2041822" y="1328004"/>
                  <a:pt x="2039763" y="1330417"/>
                </a:cubicBezTo>
                <a:lnTo>
                  <a:pt x="2041910" y="1329306"/>
                </a:lnTo>
                <a:cubicBezTo>
                  <a:pt x="2042800" y="1331930"/>
                  <a:pt x="2043800" y="1334565"/>
                  <a:pt x="2044712" y="1337199"/>
                </a:cubicBezTo>
                <a:cubicBezTo>
                  <a:pt x="2069508" y="1303276"/>
                  <a:pt x="2066739" y="1266304"/>
                  <a:pt x="2075612" y="1221472"/>
                </a:cubicBezTo>
                <a:cubicBezTo>
                  <a:pt x="2081416" y="1192184"/>
                  <a:pt x="2096094" y="1147119"/>
                  <a:pt x="2127806" y="1135511"/>
                </a:cubicBezTo>
                <a:cubicBezTo>
                  <a:pt x="2183046" y="1115285"/>
                  <a:pt x="2177308" y="1193407"/>
                  <a:pt x="2181188" y="1231835"/>
                </a:cubicBezTo>
                <a:cubicBezTo>
                  <a:pt x="2220205" y="1214490"/>
                  <a:pt x="2247736" y="1178096"/>
                  <a:pt x="2287520" y="1161440"/>
                </a:cubicBezTo>
                <a:cubicBezTo>
                  <a:pt x="2314195" y="1150287"/>
                  <a:pt x="2358428" y="1137311"/>
                  <a:pt x="2374927" y="1170225"/>
                </a:cubicBezTo>
                <a:cubicBezTo>
                  <a:pt x="2381121" y="1182566"/>
                  <a:pt x="2379097" y="1195464"/>
                  <a:pt x="2372137" y="1208251"/>
                </a:cubicBezTo>
                <a:cubicBezTo>
                  <a:pt x="2389939" y="1201091"/>
                  <a:pt x="2407785" y="1197855"/>
                  <a:pt x="2419160" y="1207340"/>
                </a:cubicBezTo>
                <a:cubicBezTo>
                  <a:pt x="2443222" y="1227376"/>
                  <a:pt x="2429712" y="1253595"/>
                  <a:pt x="2405072" y="1278369"/>
                </a:cubicBezTo>
                <a:cubicBezTo>
                  <a:pt x="2425031" y="1276133"/>
                  <a:pt x="2446735" y="1279158"/>
                  <a:pt x="2447224" y="1303932"/>
                </a:cubicBezTo>
                <a:cubicBezTo>
                  <a:pt x="2447691" y="1327704"/>
                  <a:pt x="2419838" y="1350564"/>
                  <a:pt x="2402436" y="1364619"/>
                </a:cubicBezTo>
                <a:cubicBezTo>
                  <a:pt x="2409842" y="1363418"/>
                  <a:pt x="2417137" y="1363174"/>
                  <a:pt x="2424175" y="1364241"/>
                </a:cubicBezTo>
                <a:cubicBezTo>
                  <a:pt x="2457420" y="1369312"/>
                  <a:pt x="2453029" y="1394674"/>
                  <a:pt x="2431235" y="1414978"/>
                </a:cubicBezTo>
                <a:cubicBezTo>
                  <a:pt x="2354846" y="1486141"/>
                  <a:pt x="2233192" y="1509701"/>
                  <a:pt x="2134355" y="1529182"/>
                </a:cubicBezTo>
                <a:cubicBezTo>
                  <a:pt x="2126394" y="1530750"/>
                  <a:pt x="2123113" y="1529738"/>
                  <a:pt x="2122725" y="1527703"/>
                </a:cubicBezTo>
                <a:cubicBezTo>
                  <a:pt x="2057254" y="1599634"/>
                  <a:pt x="1915019" y="1739779"/>
                  <a:pt x="1775919" y="1812564"/>
                </a:cubicBezTo>
                <a:cubicBezTo>
                  <a:pt x="1842311" y="1836281"/>
                  <a:pt x="1919711" y="1859844"/>
                  <a:pt x="1989372" y="1840618"/>
                </a:cubicBezTo>
                <a:cubicBezTo>
                  <a:pt x="2041399" y="1774537"/>
                  <a:pt x="2133454" y="1731918"/>
                  <a:pt x="2201426" y="1692389"/>
                </a:cubicBezTo>
                <a:cubicBezTo>
                  <a:pt x="2331686" y="1616656"/>
                  <a:pt x="2463514" y="1544060"/>
                  <a:pt x="2598978" y="1478557"/>
                </a:cubicBezTo>
                <a:cubicBezTo>
                  <a:pt x="2597944" y="1478024"/>
                  <a:pt x="2597454" y="1477290"/>
                  <a:pt x="2597899" y="1476289"/>
                </a:cubicBezTo>
                <a:cubicBezTo>
                  <a:pt x="2611109" y="1447179"/>
                  <a:pt x="2609586" y="1408619"/>
                  <a:pt x="2611443" y="1377384"/>
                </a:cubicBezTo>
                <a:cubicBezTo>
                  <a:pt x="2614200" y="1330862"/>
                  <a:pt x="2615812" y="1284262"/>
                  <a:pt x="2616269" y="1237662"/>
                </a:cubicBezTo>
                <a:cubicBezTo>
                  <a:pt x="2617281" y="1132464"/>
                  <a:pt x="2607774" y="1030235"/>
                  <a:pt x="2590972" y="926214"/>
                </a:cubicBezTo>
                <a:cubicBezTo>
                  <a:pt x="2550543" y="676023"/>
                  <a:pt x="2466072" y="446870"/>
                  <a:pt x="2340414" y="227100"/>
                </a:cubicBezTo>
                <a:close/>
                <a:moveTo>
                  <a:pt x="2638778" y="165079"/>
                </a:moveTo>
                <a:cubicBezTo>
                  <a:pt x="2577068" y="162103"/>
                  <a:pt x="2505967" y="178131"/>
                  <a:pt x="2447858" y="196311"/>
                </a:cubicBezTo>
                <a:cubicBezTo>
                  <a:pt x="2452095" y="208220"/>
                  <a:pt x="2428400" y="217949"/>
                  <a:pt x="2418916" y="210021"/>
                </a:cubicBezTo>
                <a:cubicBezTo>
                  <a:pt x="2420861" y="211789"/>
                  <a:pt x="2422907" y="212534"/>
                  <a:pt x="2424352" y="212779"/>
                </a:cubicBezTo>
                <a:cubicBezTo>
                  <a:pt x="2423263" y="212801"/>
                  <a:pt x="2421772" y="212901"/>
                  <a:pt x="2419249" y="213256"/>
                </a:cubicBezTo>
                <a:lnTo>
                  <a:pt x="2405338" y="215347"/>
                </a:lnTo>
                <a:cubicBezTo>
                  <a:pt x="2397700" y="216603"/>
                  <a:pt x="2390095" y="218038"/>
                  <a:pt x="2382466" y="219394"/>
                </a:cubicBezTo>
                <a:lnTo>
                  <a:pt x="2376018" y="221952"/>
                </a:lnTo>
                <a:cubicBezTo>
                  <a:pt x="2375607" y="222119"/>
                  <a:pt x="2375184" y="222219"/>
                  <a:pt x="2374772" y="222363"/>
                </a:cubicBezTo>
                <a:cubicBezTo>
                  <a:pt x="2388950" y="247270"/>
                  <a:pt x="2402581" y="272311"/>
                  <a:pt x="2415713" y="297495"/>
                </a:cubicBezTo>
                <a:cubicBezTo>
                  <a:pt x="2416814" y="297006"/>
                  <a:pt x="2418049" y="296505"/>
                  <a:pt x="2419504" y="296005"/>
                </a:cubicBezTo>
                <a:cubicBezTo>
                  <a:pt x="2464337" y="280749"/>
                  <a:pt x="2632269" y="228879"/>
                  <a:pt x="2647813" y="310448"/>
                </a:cubicBezTo>
                <a:cubicBezTo>
                  <a:pt x="2660989" y="379620"/>
                  <a:pt x="2538190" y="426321"/>
                  <a:pt x="2488376" y="441209"/>
                </a:cubicBezTo>
                <a:cubicBezTo>
                  <a:pt x="2486931" y="441644"/>
                  <a:pt x="2485752" y="441777"/>
                  <a:pt x="2484484" y="442010"/>
                </a:cubicBezTo>
                <a:cubicBezTo>
                  <a:pt x="2494714" y="465761"/>
                  <a:pt x="2504422" y="489678"/>
                  <a:pt x="2513728" y="513718"/>
                </a:cubicBezTo>
                <a:cubicBezTo>
                  <a:pt x="2605995" y="479626"/>
                  <a:pt x="2815879" y="367601"/>
                  <a:pt x="2773348" y="247871"/>
                </a:cubicBezTo>
                <a:cubicBezTo>
                  <a:pt x="2752806" y="190034"/>
                  <a:pt x="2700488" y="168055"/>
                  <a:pt x="2638778" y="165079"/>
                </a:cubicBezTo>
                <a:close/>
                <a:moveTo>
                  <a:pt x="2317242" y="26134"/>
                </a:moveTo>
                <a:cubicBezTo>
                  <a:pt x="2301219" y="28084"/>
                  <a:pt x="2284029" y="34244"/>
                  <a:pt x="2269063" y="37174"/>
                </a:cubicBezTo>
                <a:lnTo>
                  <a:pt x="2156426" y="59846"/>
                </a:lnTo>
                <a:cubicBezTo>
                  <a:pt x="1982111" y="96050"/>
                  <a:pt x="1810299" y="137090"/>
                  <a:pt x="1640554" y="191141"/>
                </a:cubicBezTo>
                <a:cubicBezTo>
                  <a:pt x="1444358" y="253608"/>
                  <a:pt x="1252841" y="328195"/>
                  <a:pt x="1066563" y="415970"/>
                </a:cubicBezTo>
                <a:lnTo>
                  <a:pt x="982869" y="455999"/>
                </a:lnTo>
                <a:cubicBezTo>
                  <a:pt x="971550" y="461525"/>
                  <a:pt x="972350" y="458633"/>
                  <a:pt x="975720" y="473121"/>
                </a:cubicBezTo>
                <a:cubicBezTo>
                  <a:pt x="981201" y="496639"/>
                  <a:pt x="988385" y="519745"/>
                  <a:pt x="996057" y="542638"/>
                </a:cubicBezTo>
                <a:cubicBezTo>
                  <a:pt x="1006063" y="572493"/>
                  <a:pt x="1016504" y="602226"/>
                  <a:pt x="1027868" y="631591"/>
                </a:cubicBezTo>
                <a:cubicBezTo>
                  <a:pt x="1030748" y="639030"/>
                  <a:pt x="1034773" y="655564"/>
                  <a:pt x="1039732" y="666594"/>
                </a:cubicBezTo>
                <a:cubicBezTo>
                  <a:pt x="1326617" y="512383"/>
                  <a:pt x="1623820" y="365711"/>
                  <a:pt x="1942005" y="288856"/>
                </a:cubicBezTo>
                <a:cubicBezTo>
                  <a:pt x="2055153" y="261524"/>
                  <a:pt x="2169135" y="237386"/>
                  <a:pt x="2283339" y="214914"/>
                </a:cubicBezTo>
                <a:cubicBezTo>
                  <a:pt x="2298662" y="211900"/>
                  <a:pt x="2377251" y="187204"/>
                  <a:pt x="2420160" y="186582"/>
                </a:cubicBezTo>
                <a:cubicBezTo>
                  <a:pt x="2420239" y="186560"/>
                  <a:pt x="2420305" y="186526"/>
                  <a:pt x="2420383" y="186504"/>
                </a:cubicBezTo>
                <a:cubicBezTo>
                  <a:pt x="2412811" y="139670"/>
                  <a:pt x="2386169" y="77859"/>
                  <a:pt x="2358416" y="40355"/>
                </a:cubicBezTo>
                <a:cubicBezTo>
                  <a:pt x="2348120" y="26444"/>
                  <a:pt x="2333265" y="24184"/>
                  <a:pt x="2317242" y="26134"/>
                </a:cubicBezTo>
                <a:close/>
                <a:moveTo>
                  <a:pt x="2317602" y="1176"/>
                </a:moveTo>
                <a:cubicBezTo>
                  <a:pt x="2345535" y="-2438"/>
                  <a:pt x="2371720" y="1309"/>
                  <a:pt x="2387926" y="26177"/>
                </a:cubicBezTo>
                <a:cubicBezTo>
                  <a:pt x="2415602" y="68653"/>
                  <a:pt x="2444055" y="126450"/>
                  <a:pt x="2452439" y="177031"/>
                </a:cubicBezTo>
                <a:cubicBezTo>
                  <a:pt x="2509558" y="161408"/>
                  <a:pt x="2568611" y="151779"/>
                  <a:pt x="2627032" y="149333"/>
                </a:cubicBezTo>
                <a:cubicBezTo>
                  <a:pt x="2692201" y="146609"/>
                  <a:pt x="2776795" y="158195"/>
                  <a:pt x="2802181" y="229646"/>
                </a:cubicBezTo>
                <a:cubicBezTo>
                  <a:pt x="2852538" y="371403"/>
                  <a:pt x="2630790" y="490167"/>
                  <a:pt x="2520355" y="530808"/>
                </a:cubicBezTo>
                <a:cubicBezTo>
                  <a:pt x="2571380" y="666250"/>
                  <a:pt x="2607796" y="806629"/>
                  <a:pt x="2628644" y="953679"/>
                </a:cubicBezTo>
                <a:cubicBezTo>
                  <a:pt x="2642988" y="1054841"/>
                  <a:pt x="2650271" y="1152856"/>
                  <a:pt x="2648081" y="1254907"/>
                </a:cubicBezTo>
                <a:cubicBezTo>
                  <a:pt x="2647892" y="1263658"/>
                  <a:pt x="2647924" y="1272965"/>
                  <a:pt x="2648059" y="1282594"/>
                </a:cubicBezTo>
                <a:cubicBezTo>
                  <a:pt x="2656542" y="1261790"/>
                  <a:pt x="2664815" y="1240920"/>
                  <a:pt x="2670997" y="1219314"/>
                </a:cubicBezTo>
                <a:cubicBezTo>
                  <a:pt x="2672710" y="1213311"/>
                  <a:pt x="2679625" y="1209230"/>
                  <a:pt x="2686697" y="1207662"/>
                </a:cubicBezTo>
                <a:cubicBezTo>
                  <a:pt x="2699818" y="1198222"/>
                  <a:pt x="2713995" y="1190394"/>
                  <a:pt x="2727004" y="1180831"/>
                </a:cubicBezTo>
                <a:cubicBezTo>
                  <a:pt x="2731741" y="1177351"/>
                  <a:pt x="2737678" y="1174884"/>
                  <a:pt x="2743694" y="1174438"/>
                </a:cubicBezTo>
                <a:cubicBezTo>
                  <a:pt x="2740880" y="1142237"/>
                  <a:pt x="2726926" y="1113295"/>
                  <a:pt x="2694469" y="1088877"/>
                </a:cubicBezTo>
                <a:cubicBezTo>
                  <a:pt x="2658655" y="1061935"/>
                  <a:pt x="2635183" y="1033058"/>
                  <a:pt x="2635016" y="985502"/>
                </a:cubicBezTo>
                <a:cubicBezTo>
                  <a:pt x="2634627" y="872109"/>
                  <a:pt x="2708524" y="780788"/>
                  <a:pt x="2765976" y="689144"/>
                </a:cubicBezTo>
                <a:cubicBezTo>
                  <a:pt x="2766455" y="688388"/>
                  <a:pt x="2767210" y="687709"/>
                  <a:pt x="2768089" y="687076"/>
                </a:cubicBezTo>
                <a:cubicBezTo>
                  <a:pt x="2743649" y="688110"/>
                  <a:pt x="2719366" y="687076"/>
                  <a:pt x="2696071" y="681483"/>
                </a:cubicBezTo>
                <a:cubicBezTo>
                  <a:pt x="2655286" y="671710"/>
                  <a:pt x="2598767" y="637251"/>
                  <a:pt x="2606907" y="586325"/>
                </a:cubicBezTo>
                <a:cubicBezTo>
                  <a:pt x="2619761" y="505923"/>
                  <a:pt x="2742182" y="485041"/>
                  <a:pt x="2808651" y="483952"/>
                </a:cubicBezTo>
                <a:cubicBezTo>
                  <a:pt x="2904543" y="482384"/>
                  <a:pt x="3239073" y="506790"/>
                  <a:pt x="3212265" y="663392"/>
                </a:cubicBezTo>
                <a:cubicBezTo>
                  <a:pt x="3349809" y="703621"/>
                  <a:pt x="3360750" y="835194"/>
                  <a:pt x="3298605" y="951578"/>
                </a:cubicBezTo>
                <a:cubicBezTo>
                  <a:pt x="3247524" y="1047246"/>
                  <a:pt x="3145050" y="1177418"/>
                  <a:pt x="3024674" y="1181143"/>
                </a:cubicBezTo>
                <a:cubicBezTo>
                  <a:pt x="3023563" y="1189116"/>
                  <a:pt x="3022795" y="1197154"/>
                  <a:pt x="3022394" y="1205271"/>
                </a:cubicBezTo>
                <a:cubicBezTo>
                  <a:pt x="3023261" y="1205627"/>
                  <a:pt x="3023929" y="1206138"/>
                  <a:pt x="3024585" y="1206650"/>
                </a:cubicBezTo>
                <a:cubicBezTo>
                  <a:pt x="3028677" y="1206717"/>
                  <a:pt x="3031835" y="1207784"/>
                  <a:pt x="3032413" y="1210298"/>
                </a:cubicBezTo>
                <a:cubicBezTo>
                  <a:pt x="3039339" y="1240497"/>
                  <a:pt x="3048736" y="1270508"/>
                  <a:pt x="3066404" y="1296304"/>
                </a:cubicBezTo>
                <a:cubicBezTo>
                  <a:pt x="3067939" y="1298539"/>
                  <a:pt x="3066905" y="1300873"/>
                  <a:pt x="3064514" y="1302986"/>
                </a:cubicBezTo>
                <a:cubicBezTo>
                  <a:pt x="3191638" y="1335309"/>
                  <a:pt x="3296715" y="1467905"/>
                  <a:pt x="3302151" y="1598811"/>
                </a:cubicBezTo>
                <a:cubicBezTo>
                  <a:pt x="3305588" y="1681515"/>
                  <a:pt x="3275566" y="1735731"/>
                  <a:pt x="3227354" y="1772602"/>
                </a:cubicBezTo>
                <a:cubicBezTo>
                  <a:pt x="3222828" y="1803681"/>
                  <a:pt x="3227754" y="1838984"/>
                  <a:pt x="3228521" y="1869951"/>
                </a:cubicBezTo>
                <a:cubicBezTo>
                  <a:pt x="3229600" y="1913471"/>
                  <a:pt x="3228977" y="1957580"/>
                  <a:pt x="3232379" y="2001000"/>
                </a:cubicBezTo>
                <a:cubicBezTo>
                  <a:pt x="3239184" y="2087696"/>
                  <a:pt x="3270418" y="2171835"/>
                  <a:pt x="3305643" y="2250669"/>
                </a:cubicBezTo>
                <a:cubicBezTo>
                  <a:pt x="3343748" y="2335931"/>
                  <a:pt x="3387814" y="2418501"/>
                  <a:pt x="3435915" y="2498548"/>
                </a:cubicBezTo>
                <a:cubicBezTo>
                  <a:pt x="3456374" y="2532594"/>
                  <a:pt x="3476099" y="2574758"/>
                  <a:pt x="3502963" y="2604802"/>
                </a:cubicBezTo>
                <a:cubicBezTo>
                  <a:pt x="3503720" y="2605292"/>
                  <a:pt x="3504398" y="2605869"/>
                  <a:pt x="3504865" y="2606626"/>
                </a:cubicBezTo>
                <a:cubicBezTo>
                  <a:pt x="3505153" y="2607081"/>
                  <a:pt x="3505443" y="2607604"/>
                  <a:pt x="3505743" y="2608115"/>
                </a:cubicBezTo>
                <a:cubicBezTo>
                  <a:pt x="3507878" y="2608872"/>
                  <a:pt x="3510013" y="2609572"/>
                  <a:pt x="3512137" y="2610384"/>
                </a:cubicBezTo>
                <a:cubicBezTo>
                  <a:pt x="3525035" y="2615276"/>
                  <a:pt x="3495658" y="2629019"/>
                  <a:pt x="3486374" y="2625495"/>
                </a:cubicBezTo>
                <a:cubicBezTo>
                  <a:pt x="3429978" y="2604090"/>
                  <a:pt x="3357247" y="2594828"/>
                  <a:pt x="3299950" y="2613086"/>
                </a:cubicBezTo>
                <a:cubicBezTo>
                  <a:pt x="3259800" y="2625884"/>
                  <a:pt x="3222094" y="2644431"/>
                  <a:pt x="3183767" y="2661543"/>
                </a:cubicBezTo>
                <a:cubicBezTo>
                  <a:pt x="3194118" y="2742523"/>
                  <a:pt x="3222083" y="2818534"/>
                  <a:pt x="3251182" y="2894455"/>
                </a:cubicBezTo>
                <a:cubicBezTo>
                  <a:pt x="3281782" y="2974346"/>
                  <a:pt x="3304276" y="3053514"/>
                  <a:pt x="3325625" y="3136152"/>
                </a:cubicBezTo>
                <a:cubicBezTo>
                  <a:pt x="3366898" y="3295911"/>
                  <a:pt x="3430511" y="3440115"/>
                  <a:pt x="3502797" y="3587788"/>
                </a:cubicBezTo>
                <a:cubicBezTo>
                  <a:pt x="3628865" y="3845351"/>
                  <a:pt x="3734563" y="4112767"/>
                  <a:pt x="3838494" y="4379847"/>
                </a:cubicBezTo>
                <a:cubicBezTo>
                  <a:pt x="3839206" y="4381671"/>
                  <a:pt x="3839272" y="4383406"/>
                  <a:pt x="3838860" y="4385018"/>
                </a:cubicBezTo>
                <a:cubicBezTo>
                  <a:pt x="3838238" y="4387519"/>
                  <a:pt x="3836415" y="4389711"/>
                  <a:pt x="3833957" y="4391478"/>
                </a:cubicBezTo>
                <a:cubicBezTo>
                  <a:pt x="3834135" y="4391846"/>
                  <a:pt x="3834257" y="4392224"/>
                  <a:pt x="3834313" y="4392635"/>
                </a:cubicBezTo>
                <a:cubicBezTo>
                  <a:pt x="3834547" y="4394436"/>
                  <a:pt x="3833591" y="4396660"/>
                  <a:pt x="3830888" y="4399339"/>
                </a:cubicBezTo>
                <a:cubicBezTo>
                  <a:pt x="3816456" y="4413683"/>
                  <a:pt x="3799310" y="4424636"/>
                  <a:pt x="3780674" y="4433064"/>
                </a:cubicBezTo>
                <a:cubicBezTo>
                  <a:pt x="3855662" y="4460694"/>
                  <a:pt x="3875731" y="4538284"/>
                  <a:pt x="3881014" y="4614039"/>
                </a:cubicBezTo>
                <a:cubicBezTo>
                  <a:pt x="3882014" y="4615973"/>
                  <a:pt x="3882092" y="4618208"/>
                  <a:pt x="3881402" y="4620410"/>
                </a:cubicBezTo>
                <a:cubicBezTo>
                  <a:pt x="3882859" y="4644961"/>
                  <a:pt x="3882948" y="4669168"/>
                  <a:pt x="3882960" y="4691183"/>
                </a:cubicBezTo>
                <a:cubicBezTo>
                  <a:pt x="3882960" y="4691759"/>
                  <a:pt x="3869734" y="4690350"/>
                  <a:pt x="3853144" y="4688432"/>
                </a:cubicBezTo>
                <a:lnTo>
                  <a:pt x="3850628" y="4688136"/>
                </a:lnTo>
                <a:lnTo>
                  <a:pt x="3849458" y="4630862"/>
                </a:lnTo>
                <a:lnTo>
                  <a:pt x="3439372" y="4630862"/>
                </a:lnTo>
                <a:cubicBezTo>
                  <a:pt x="3440441" y="4651888"/>
                  <a:pt x="3447145" y="4672281"/>
                  <a:pt x="3461822" y="4690939"/>
                </a:cubicBezTo>
                <a:cubicBezTo>
                  <a:pt x="3462057" y="4691227"/>
                  <a:pt x="3462123" y="4691527"/>
                  <a:pt x="3462256" y="4691827"/>
                </a:cubicBezTo>
                <a:lnTo>
                  <a:pt x="3845650" y="4691827"/>
                </a:lnTo>
                <a:lnTo>
                  <a:pt x="3879257" y="4697243"/>
                </a:lnTo>
                <a:cubicBezTo>
                  <a:pt x="3970219" y="4711771"/>
                  <a:pt x="4303883" y="4705403"/>
                  <a:pt x="4614245" y="4713400"/>
                </a:cubicBezTo>
                <a:lnTo>
                  <a:pt x="4651822" y="4714667"/>
                </a:lnTo>
                <a:lnTo>
                  <a:pt x="4651822" y="5790673"/>
                </a:lnTo>
                <a:lnTo>
                  <a:pt x="0" y="5790673"/>
                </a:lnTo>
                <a:lnTo>
                  <a:pt x="0" y="3790175"/>
                </a:lnTo>
                <a:lnTo>
                  <a:pt x="0" y="3772815"/>
                </a:lnTo>
                <a:lnTo>
                  <a:pt x="54563" y="3772332"/>
                </a:lnTo>
                <a:lnTo>
                  <a:pt x="1254220" y="3777235"/>
                </a:lnTo>
                <a:cubicBezTo>
                  <a:pt x="1253942" y="3776424"/>
                  <a:pt x="1253775" y="3775534"/>
                  <a:pt x="1253775" y="3774534"/>
                </a:cubicBezTo>
                <a:lnTo>
                  <a:pt x="1253775" y="3704550"/>
                </a:lnTo>
                <a:cubicBezTo>
                  <a:pt x="1253775" y="3699068"/>
                  <a:pt x="1260613" y="3694799"/>
                  <a:pt x="1267997" y="3693186"/>
                </a:cubicBezTo>
                <a:cubicBezTo>
                  <a:pt x="1268919" y="3607969"/>
                  <a:pt x="1355215" y="3564160"/>
                  <a:pt x="1426990" y="3539720"/>
                </a:cubicBezTo>
                <a:cubicBezTo>
                  <a:pt x="1524259" y="3506596"/>
                  <a:pt x="1631214" y="3499124"/>
                  <a:pt x="1725949" y="3459774"/>
                </a:cubicBezTo>
                <a:lnTo>
                  <a:pt x="1726149" y="3459707"/>
                </a:lnTo>
                <a:cubicBezTo>
                  <a:pt x="1714507" y="3453557"/>
                  <a:pt x="1704145" y="3445919"/>
                  <a:pt x="1695916" y="3436056"/>
                </a:cubicBezTo>
                <a:cubicBezTo>
                  <a:pt x="1695605" y="3435678"/>
                  <a:pt x="1695449" y="3435300"/>
                  <a:pt x="1695260" y="3434911"/>
                </a:cubicBezTo>
                <a:cubicBezTo>
                  <a:pt x="1692725" y="3433621"/>
                  <a:pt x="1690746" y="3431564"/>
                  <a:pt x="1689868" y="3428540"/>
                </a:cubicBezTo>
                <a:cubicBezTo>
                  <a:pt x="1632960" y="3233577"/>
                  <a:pt x="1544062" y="3049989"/>
                  <a:pt x="1482652" y="2856584"/>
                </a:cubicBezTo>
                <a:cubicBezTo>
                  <a:pt x="1452307" y="2761036"/>
                  <a:pt x="1425800" y="2662544"/>
                  <a:pt x="1418083" y="2562216"/>
                </a:cubicBezTo>
                <a:cubicBezTo>
                  <a:pt x="1413335" y="2500394"/>
                  <a:pt x="1408887" y="2433334"/>
                  <a:pt x="1434650" y="2375036"/>
                </a:cubicBezTo>
                <a:cubicBezTo>
                  <a:pt x="1529574" y="2160204"/>
                  <a:pt x="1847715" y="2213142"/>
                  <a:pt x="2034194" y="2213809"/>
                </a:cubicBezTo>
                <a:cubicBezTo>
                  <a:pt x="2035294" y="2213809"/>
                  <a:pt x="2036273" y="2213921"/>
                  <a:pt x="2037218" y="2214042"/>
                </a:cubicBezTo>
                <a:cubicBezTo>
                  <a:pt x="2052919" y="2156712"/>
                  <a:pt x="2087276" y="2108844"/>
                  <a:pt x="2142639" y="2082604"/>
                </a:cubicBezTo>
                <a:cubicBezTo>
                  <a:pt x="2133876" y="2082649"/>
                  <a:pt x="2125136" y="2082526"/>
                  <a:pt x="2116430" y="2082015"/>
                </a:cubicBezTo>
                <a:cubicBezTo>
                  <a:pt x="2021896" y="2076488"/>
                  <a:pt x="1918755" y="1990860"/>
                  <a:pt x="1961975" y="1886407"/>
                </a:cubicBezTo>
                <a:cubicBezTo>
                  <a:pt x="1966745" y="1874876"/>
                  <a:pt x="1972738" y="1863990"/>
                  <a:pt x="1979710" y="1853649"/>
                </a:cubicBezTo>
                <a:cubicBezTo>
                  <a:pt x="1902977" y="1871096"/>
                  <a:pt x="1823320" y="1851059"/>
                  <a:pt x="1750189" y="1825229"/>
                </a:cubicBezTo>
                <a:cubicBezTo>
                  <a:pt x="1638964" y="1876622"/>
                  <a:pt x="1532977" y="1879079"/>
                  <a:pt x="1473734" y="1762173"/>
                </a:cubicBezTo>
                <a:cubicBezTo>
                  <a:pt x="1432204" y="1680203"/>
                  <a:pt x="1444491" y="1613243"/>
                  <a:pt x="1487311" y="1558249"/>
                </a:cubicBezTo>
                <a:cubicBezTo>
                  <a:pt x="1486832" y="1557881"/>
                  <a:pt x="1486377" y="1557492"/>
                  <a:pt x="1486009" y="1557014"/>
                </a:cubicBezTo>
                <a:cubicBezTo>
                  <a:pt x="1386727" y="1425474"/>
                  <a:pt x="1284108" y="1292835"/>
                  <a:pt x="1210422" y="1144662"/>
                </a:cubicBezTo>
                <a:cubicBezTo>
                  <a:pt x="1191075" y="1105744"/>
                  <a:pt x="1174096" y="1066104"/>
                  <a:pt x="1159062" y="1025853"/>
                </a:cubicBezTo>
                <a:cubicBezTo>
                  <a:pt x="1051129" y="1058732"/>
                  <a:pt x="845492" y="1089566"/>
                  <a:pt x="781658" y="975317"/>
                </a:cubicBezTo>
                <a:cubicBezTo>
                  <a:pt x="698042" y="825665"/>
                  <a:pt x="958163" y="725037"/>
                  <a:pt x="1073523" y="691078"/>
                </a:cubicBezTo>
                <a:cubicBezTo>
                  <a:pt x="1072701" y="686175"/>
                  <a:pt x="1071922" y="681261"/>
                  <a:pt x="1071133" y="676346"/>
                </a:cubicBezTo>
                <a:lnTo>
                  <a:pt x="1047249" y="689144"/>
                </a:lnTo>
                <a:cubicBezTo>
                  <a:pt x="1041711" y="696116"/>
                  <a:pt x="1027802" y="700386"/>
                  <a:pt x="1020863" y="694514"/>
                </a:cubicBezTo>
                <a:cubicBezTo>
                  <a:pt x="1009154" y="684608"/>
                  <a:pt x="1004141" y="662180"/>
                  <a:pt x="998880" y="648592"/>
                </a:cubicBezTo>
                <a:cubicBezTo>
                  <a:pt x="986439" y="616436"/>
                  <a:pt x="974574" y="584024"/>
                  <a:pt x="963833" y="551267"/>
                </a:cubicBezTo>
                <a:cubicBezTo>
                  <a:pt x="949779" y="508380"/>
                  <a:pt x="919757" y="460746"/>
                  <a:pt x="968614" y="437051"/>
                </a:cubicBezTo>
                <a:cubicBezTo>
                  <a:pt x="1178721" y="335133"/>
                  <a:pt x="1393965" y="245746"/>
                  <a:pt x="1616581" y="174863"/>
                </a:cubicBezTo>
                <a:cubicBezTo>
                  <a:pt x="1820417" y="109972"/>
                  <a:pt x="2027022" y="61736"/>
                  <a:pt x="2236796" y="20340"/>
                </a:cubicBezTo>
                <a:cubicBezTo>
                  <a:pt x="2259990" y="15765"/>
                  <a:pt x="2289670" y="4790"/>
                  <a:pt x="2317602" y="1176"/>
                </a:cubicBezTo>
                <a:close/>
              </a:path>
            </a:pathLst>
          </a:custGeom>
          <a:solidFill>
            <a:srgbClr val="154FD6"/>
          </a:solidFill>
          <a:ln w="9525" cap="flat">
            <a:noFill/>
            <a:prstDash val="solid"/>
            <a:miter/>
          </a:ln>
        </p:spPr>
        <p:txBody>
          <a:bodyPr rtlCol="0" anchor="ctr"/>
          <a:lstStyle/>
          <a:p>
            <a:endParaRPr lang="zh-CN" altLang="en-US" dirty="0"/>
          </a:p>
        </p:txBody>
      </p:sp>
      <p:sp>
        <p:nvSpPr>
          <p:cNvPr id="28" name="椭圆 27">
            <a:extLst>
              <a:ext uri="{FF2B5EF4-FFF2-40B4-BE49-F238E27FC236}">
                <a16:creationId xmlns:a16="http://schemas.microsoft.com/office/drawing/2014/main" id="{3AC8F1D8-5D0A-11B8-8ED8-71B8D0721BFB}"/>
              </a:ext>
            </a:extLst>
          </p:cNvPr>
          <p:cNvSpPr/>
          <p:nvPr/>
        </p:nvSpPr>
        <p:spPr>
          <a:xfrm>
            <a:off x="5286481" y="2369889"/>
            <a:ext cx="309154" cy="309154"/>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F62E997A-239A-D2FE-7B5A-277F64A1C61B}"/>
              </a:ext>
            </a:extLst>
          </p:cNvPr>
          <p:cNvSpPr/>
          <p:nvPr/>
        </p:nvSpPr>
        <p:spPr>
          <a:xfrm rot="10800000">
            <a:off x="8646600" y="-152400"/>
            <a:ext cx="3657392" cy="1450150"/>
          </a:xfrm>
          <a:custGeom>
            <a:avLst/>
            <a:gdLst>
              <a:gd name="connsiteX0" fmla="*/ 3657392 w 3657392"/>
              <a:gd name="connsiteY0" fmla="*/ 1450150 h 1450150"/>
              <a:gd name="connsiteX1" fmla="*/ 0 w 3657392"/>
              <a:gd name="connsiteY1" fmla="*/ 1450150 h 1450150"/>
              <a:gd name="connsiteX2" fmla="*/ 0 w 3657392"/>
              <a:gd name="connsiteY2" fmla="*/ 0 h 1450150"/>
              <a:gd name="connsiteX3" fmla="*/ 548810 w 3657392"/>
              <a:gd name="connsiteY3" fmla="*/ 14442 h 1450150"/>
              <a:gd name="connsiteX4" fmla="*/ 1520853 w 3657392"/>
              <a:gd name="connsiteY4" fmla="*/ 750838 h 1450150"/>
              <a:gd name="connsiteX5" fmla="*/ 3082012 w 3657392"/>
              <a:gd name="connsiteY5" fmla="*/ 986485 h 1450150"/>
              <a:gd name="connsiteX6" fmla="*/ 3656826 w 3657392"/>
              <a:gd name="connsiteY6" fmla="*/ 1449586 h 145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7392" h="1450150">
                <a:moveTo>
                  <a:pt x="3657392" y="1450150"/>
                </a:moveTo>
                <a:lnTo>
                  <a:pt x="0" y="1450150"/>
                </a:lnTo>
                <a:lnTo>
                  <a:pt x="0" y="0"/>
                </a:lnTo>
                <a:lnTo>
                  <a:pt x="548810" y="14442"/>
                </a:lnTo>
                <a:cubicBezTo>
                  <a:pt x="1177201" y="149448"/>
                  <a:pt x="1098652" y="588831"/>
                  <a:pt x="1520853" y="750838"/>
                </a:cubicBezTo>
                <a:cubicBezTo>
                  <a:pt x="1943053" y="912845"/>
                  <a:pt x="2517442" y="635470"/>
                  <a:pt x="3082012" y="986485"/>
                </a:cubicBezTo>
                <a:cubicBezTo>
                  <a:pt x="3267261" y="1101662"/>
                  <a:pt x="3459647" y="1260842"/>
                  <a:pt x="3656826" y="1449586"/>
                </a:cubicBezTo>
                <a:close/>
              </a:path>
            </a:pathLst>
          </a:custGeom>
          <a:no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缺角矩形 59">
            <a:extLst>
              <a:ext uri="{FF2B5EF4-FFF2-40B4-BE49-F238E27FC236}">
                <a16:creationId xmlns:a16="http://schemas.microsoft.com/office/drawing/2014/main" id="{FB48DD8F-3C6D-1E64-BB43-0600F072B54D}"/>
              </a:ext>
            </a:extLst>
          </p:cNvPr>
          <p:cNvSpPr/>
          <p:nvPr/>
        </p:nvSpPr>
        <p:spPr>
          <a:xfrm>
            <a:off x="3124806" y="456075"/>
            <a:ext cx="914400" cy="914400"/>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缺角矩形 60">
            <a:extLst>
              <a:ext uri="{FF2B5EF4-FFF2-40B4-BE49-F238E27FC236}">
                <a16:creationId xmlns:a16="http://schemas.microsoft.com/office/drawing/2014/main" id="{96301FE0-9AAC-7340-A3B6-B5F308473808}"/>
              </a:ext>
            </a:extLst>
          </p:cNvPr>
          <p:cNvSpPr/>
          <p:nvPr/>
        </p:nvSpPr>
        <p:spPr>
          <a:xfrm>
            <a:off x="800919" y="3860616"/>
            <a:ext cx="405873" cy="405873"/>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62631839-7531-0859-FCBB-BFE0CA6C17BE}"/>
              </a:ext>
            </a:extLst>
          </p:cNvPr>
          <p:cNvSpPr/>
          <p:nvPr/>
        </p:nvSpPr>
        <p:spPr>
          <a:xfrm>
            <a:off x="0" y="4939894"/>
            <a:ext cx="12192000" cy="1579074"/>
          </a:xfrm>
          <a:custGeom>
            <a:avLst/>
            <a:gdLst>
              <a:gd name="connsiteX0" fmla="*/ 12109450 w 24072850"/>
              <a:gd name="connsiteY0" fmla="*/ 2749550 h 3117850"/>
              <a:gd name="connsiteX1" fmla="*/ 12039600 w 24072850"/>
              <a:gd name="connsiteY1" fmla="*/ 2736850 h 3117850"/>
              <a:gd name="connsiteX2" fmla="*/ 12192000 w 24072850"/>
              <a:gd name="connsiteY2" fmla="*/ 2749550 h 3117850"/>
              <a:gd name="connsiteX3" fmla="*/ 12109450 w 24072850"/>
              <a:gd name="connsiteY3" fmla="*/ 2749550 h 3117850"/>
              <a:gd name="connsiteX4" fmla="*/ 12750800 w 24072850"/>
              <a:gd name="connsiteY4" fmla="*/ 2736850 h 3117850"/>
              <a:gd name="connsiteX5" fmla="*/ 12674600 w 24072850"/>
              <a:gd name="connsiteY5" fmla="*/ 2730500 h 3117850"/>
              <a:gd name="connsiteX6" fmla="*/ 12649200 w 24072850"/>
              <a:gd name="connsiteY6" fmla="*/ 2755900 h 3117850"/>
              <a:gd name="connsiteX7" fmla="*/ 12528550 w 24072850"/>
              <a:gd name="connsiteY7" fmla="*/ 2749550 h 3117850"/>
              <a:gd name="connsiteX8" fmla="*/ 12642850 w 24072850"/>
              <a:gd name="connsiteY8" fmla="*/ 2603500 h 3117850"/>
              <a:gd name="connsiteX9" fmla="*/ 12750800 w 24072850"/>
              <a:gd name="connsiteY9" fmla="*/ 2736850 h 3117850"/>
              <a:gd name="connsiteX10" fmla="*/ 12420600 w 24072850"/>
              <a:gd name="connsiteY10" fmla="*/ 2730500 h 3117850"/>
              <a:gd name="connsiteX11" fmla="*/ 12376150 w 24072850"/>
              <a:gd name="connsiteY11" fmla="*/ 2616200 h 3117850"/>
              <a:gd name="connsiteX12" fmla="*/ 12382500 w 24072850"/>
              <a:gd name="connsiteY12" fmla="*/ 2603500 h 3117850"/>
              <a:gd name="connsiteX13" fmla="*/ 12420600 w 24072850"/>
              <a:gd name="connsiteY13" fmla="*/ 2609850 h 3117850"/>
              <a:gd name="connsiteX14" fmla="*/ 12420600 w 24072850"/>
              <a:gd name="connsiteY14" fmla="*/ 2730500 h 3117850"/>
              <a:gd name="connsiteX15" fmla="*/ 12420600 w 24072850"/>
              <a:gd name="connsiteY15" fmla="*/ 2451100 h 3117850"/>
              <a:gd name="connsiteX16" fmla="*/ 12414250 w 24072850"/>
              <a:gd name="connsiteY16" fmla="*/ 2559050 h 3117850"/>
              <a:gd name="connsiteX17" fmla="*/ 12388850 w 24072850"/>
              <a:gd name="connsiteY17" fmla="*/ 2559050 h 3117850"/>
              <a:gd name="connsiteX18" fmla="*/ 12376150 w 24072850"/>
              <a:gd name="connsiteY18" fmla="*/ 2546350 h 3117850"/>
              <a:gd name="connsiteX19" fmla="*/ 12401550 w 24072850"/>
              <a:gd name="connsiteY19" fmla="*/ 2444750 h 3117850"/>
              <a:gd name="connsiteX20" fmla="*/ 12420600 w 24072850"/>
              <a:gd name="connsiteY20" fmla="*/ 2451100 h 3117850"/>
              <a:gd name="connsiteX21" fmla="*/ 12617450 w 24072850"/>
              <a:gd name="connsiteY21" fmla="*/ 2559050 h 3117850"/>
              <a:gd name="connsiteX22" fmla="*/ 12522200 w 24072850"/>
              <a:gd name="connsiteY22" fmla="*/ 2667000 h 3117850"/>
              <a:gd name="connsiteX23" fmla="*/ 12528550 w 24072850"/>
              <a:gd name="connsiteY23" fmla="*/ 2432050 h 3117850"/>
              <a:gd name="connsiteX24" fmla="*/ 12617450 w 24072850"/>
              <a:gd name="connsiteY24" fmla="*/ 2559050 h 3117850"/>
              <a:gd name="connsiteX25" fmla="*/ 12426950 w 24072850"/>
              <a:gd name="connsiteY25" fmla="*/ 2025650 h 3117850"/>
              <a:gd name="connsiteX26" fmla="*/ 12420600 w 24072850"/>
              <a:gd name="connsiteY26" fmla="*/ 2057400 h 3117850"/>
              <a:gd name="connsiteX27" fmla="*/ 12388850 w 24072850"/>
              <a:gd name="connsiteY27" fmla="*/ 2057400 h 3117850"/>
              <a:gd name="connsiteX28" fmla="*/ 12388850 w 24072850"/>
              <a:gd name="connsiteY28" fmla="*/ 1987550 h 3117850"/>
              <a:gd name="connsiteX29" fmla="*/ 12426950 w 24072850"/>
              <a:gd name="connsiteY29" fmla="*/ 2025650 h 3117850"/>
              <a:gd name="connsiteX30" fmla="*/ 17576800 w 24072850"/>
              <a:gd name="connsiteY30" fmla="*/ 1866900 h 3117850"/>
              <a:gd name="connsiteX31" fmla="*/ 17570450 w 24072850"/>
              <a:gd name="connsiteY31" fmla="*/ 1835150 h 3117850"/>
              <a:gd name="connsiteX32" fmla="*/ 17589500 w 24072850"/>
              <a:gd name="connsiteY32" fmla="*/ 1854200 h 3117850"/>
              <a:gd name="connsiteX33" fmla="*/ 17576800 w 24072850"/>
              <a:gd name="connsiteY33" fmla="*/ 1866900 h 3117850"/>
              <a:gd name="connsiteX34" fmla="*/ 12426950 w 24072850"/>
              <a:gd name="connsiteY34" fmla="*/ 1879600 h 3117850"/>
              <a:gd name="connsiteX35" fmla="*/ 12388850 w 24072850"/>
              <a:gd name="connsiteY35" fmla="*/ 1930400 h 3117850"/>
              <a:gd name="connsiteX36" fmla="*/ 12388850 w 24072850"/>
              <a:gd name="connsiteY36" fmla="*/ 1828800 h 3117850"/>
              <a:gd name="connsiteX37" fmla="*/ 12426950 w 24072850"/>
              <a:gd name="connsiteY37" fmla="*/ 1879600 h 3117850"/>
              <a:gd name="connsiteX38" fmla="*/ 17595850 w 24072850"/>
              <a:gd name="connsiteY38" fmla="*/ 1866900 h 3117850"/>
              <a:gd name="connsiteX39" fmla="*/ 17576800 w 24072850"/>
              <a:gd name="connsiteY39" fmla="*/ 1892300 h 3117850"/>
              <a:gd name="connsiteX40" fmla="*/ 17557750 w 24072850"/>
              <a:gd name="connsiteY40" fmla="*/ 1847850 h 3117850"/>
              <a:gd name="connsiteX41" fmla="*/ 17570450 w 24072850"/>
              <a:gd name="connsiteY41" fmla="*/ 1809750 h 3117850"/>
              <a:gd name="connsiteX42" fmla="*/ 17557750 w 24072850"/>
              <a:gd name="connsiteY42" fmla="*/ 1797050 h 3117850"/>
              <a:gd name="connsiteX43" fmla="*/ 17557750 w 24072850"/>
              <a:gd name="connsiteY43" fmla="*/ 1778000 h 3117850"/>
              <a:gd name="connsiteX44" fmla="*/ 17576800 w 24072850"/>
              <a:gd name="connsiteY44" fmla="*/ 1797050 h 3117850"/>
              <a:gd name="connsiteX45" fmla="*/ 17595850 w 24072850"/>
              <a:gd name="connsiteY45" fmla="*/ 1771650 h 3117850"/>
              <a:gd name="connsiteX46" fmla="*/ 17595850 w 24072850"/>
              <a:gd name="connsiteY46" fmla="*/ 1866900 h 3117850"/>
              <a:gd name="connsiteX47" fmla="*/ 12426950 w 24072850"/>
              <a:gd name="connsiteY47" fmla="*/ 1727200 h 3117850"/>
              <a:gd name="connsiteX48" fmla="*/ 12388850 w 24072850"/>
              <a:gd name="connsiteY48" fmla="*/ 1778000 h 3117850"/>
              <a:gd name="connsiteX49" fmla="*/ 12388850 w 24072850"/>
              <a:gd name="connsiteY49" fmla="*/ 1689100 h 3117850"/>
              <a:gd name="connsiteX50" fmla="*/ 12426950 w 24072850"/>
              <a:gd name="connsiteY50" fmla="*/ 1727200 h 3117850"/>
              <a:gd name="connsiteX51" fmla="*/ 15011400 w 24072850"/>
              <a:gd name="connsiteY51" fmla="*/ 1708150 h 3117850"/>
              <a:gd name="connsiteX52" fmla="*/ 15011400 w 24072850"/>
              <a:gd name="connsiteY52" fmla="*/ 1682750 h 3117850"/>
              <a:gd name="connsiteX53" fmla="*/ 15011400 w 24072850"/>
              <a:gd name="connsiteY53" fmla="*/ 1708150 h 3117850"/>
              <a:gd name="connsiteX54" fmla="*/ 15303500 w 24072850"/>
              <a:gd name="connsiteY54" fmla="*/ 1708150 h 3117850"/>
              <a:gd name="connsiteX55" fmla="*/ 15303500 w 24072850"/>
              <a:gd name="connsiteY55" fmla="*/ 1612900 h 3117850"/>
              <a:gd name="connsiteX56" fmla="*/ 15303500 w 24072850"/>
              <a:gd name="connsiteY56" fmla="*/ 1708150 h 3117850"/>
              <a:gd name="connsiteX57" fmla="*/ 15011400 w 24072850"/>
              <a:gd name="connsiteY57" fmla="*/ 1651000 h 3117850"/>
              <a:gd name="connsiteX58" fmla="*/ 15011400 w 24072850"/>
              <a:gd name="connsiteY58" fmla="*/ 1606550 h 3117850"/>
              <a:gd name="connsiteX59" fmla="*/ 15011400 w 24072850"/>
              <a:gd name="connsiteY59" fmla="*/ 1651000 h 3117850"/>
              <a:gd name="connsiteX60" fmla="*/ 12426950 w 24072850"/>
              <a:gd name="connsiteY60" fmla="*/ 1587500 h 3117850"/>
              <a:gd name="connsiteX61" fmla="*/ 12388850 w 24072850"/>
              <a:gd name="connsiteY61" fmla="*/ 1631950 h 3117850"/>
              <a:gd name="connsiteX62" fmla="*/ 12388850 w 24072850"/>
              <a:gd name="connsiteY62" fmla="*/ 1543050 h 3117850"/>
              <a:gd name="connsiteX63" fmla="*/ 12426950 w 24072850"/>
              <a:gd name="connsiteY63" fmla="*/ 1587500 h 3117850"/>
              <a:gd name="connsiteX64" fmla="*/ 12426950 w 24072850"/>
              <a:gd name="connsiteY64" fmla="*/ 1454150 h 3117850"/>
              <a:gd name="connsiteX65" fmla="*/ 12388850 w 24072850"/>
              <a:gd name="connsiteY65" fmla="*/ 1492250 h 3117850"/>
              <a:gd name="connsiteX66" fmla="*/ 12395200 w 24072850"/>
              <a:gd name="connsiteY66" fmla="*/ 1416050 h 3117850"/>
              <a:gd name="connsiteX67" fmla="*/ 12426950 w 24072850"/>
              <a:gd name="connsiteY67" fmla="*/ 1454150 h 3117850"/>
              <a:gd name="connsiteX68" fmla="*/ 12426950 w 24072850"/>
              <a:gd name="connsiteY68" fmla="*/ 1282700 h 3117850"/>
              <a:gd name="connsiteX69" fmla="*/ 12433300 w 24072850"/>
              <a:gd name="connsiteY69" fmla="*/ 1314450 h 3117850"/>
              <a:gd name="connsiteX70" fmla="*/ 12395200 w 24072850"/>
              <a:gd name="connsiteY70" fmla="*/ 1365250 h 3117850"/>
              <a:gd name="connsiteX71" fmla="*/ 12395200 w 24072850"/>
              <a:gd name="connsiteY71" fmla="*/ 1282700 h 3117850"/>
              <a:gd name="connsiteX72" fmla="*/ 12426950 w 24072850"/>
              <a:gd name="connsiteY72" fmla="*/ 1282700 h 3117850"/>
              <a:gd name="connsiteX73" fmla="*/ 21869400 w 24072850"/>
              <a:gd name="connsiteY73" fmla="*/ 209550 h 3117850"/>
              <a:gd name="connsiteX74" fmla="*/ 21818600 w 24072850"/>
              <a:gd name="connsiteY74" fmla="*/ 387350 h 3117850"/>
              <a:gd name="connsiteX75" fmla="*/ 21786850 w 24072850"/>
              <a:gd name="connsiteY75" fmla="*/ 393700 h 3117850"/>
              <a:gd name="connsiteX76" fmla="*/ 21532850 w 24072850"/>
              <a:gd name="connsiteY76" fmla="*/ 387350 h 3117850"/>
              <a:gd name="connsiteX77" fmla="*/ 21501100 w 24072850"/>
              <a:gd name="connsiteY77" fmla="*/ 196850 h 3117850"/>
              <a:gd name="connsiteX78" fmla="*/ 21863050 w 24072850"/>
              <a:gd name="connsiteY78" fmla="*/ 196850 h 3117850"/>
              <a:gd name="connsiteX79" fmla="*/ 21869400 w 24072850"/>
              <a:gd name="connsiteY79" fmla="*/ 209550 h 3117850"/>
              <a:gd name="connsiteX80" fmla="*/ 12458700 w 24072850"/>
              <a:gd name="connsiteY80" fmla="*/ 6350 h 3117850"/>
              <a:gd name="connsiteX81" fmla="*/ 12452350 w 24072850"/>
              <a:gd name="connsiteY81" fmla="*/ 247650 h 3117850"/>
              <a:gd name="connsiteX82" fmla="*/ 12452350 w 24072850"/>
              <a:gd name="connsiteY82" fmla="*/ 285750 h 3117850"/>
              <a:gd name="connsiteX83" fmla="*/ 12471400 w 24072850"/>
              <a:gd name="connsiteY83" fmla="*/ 304800 h 3117850"/>
              <a:gd name="connsiteX84" fmla="*/ 12458700 w 24072850"/>
              <a:gd name="connsiteY84" fmla="*/ 317500 h 3117850"/>
              <a:gd name="connsiteX85" fmla="*/ 12458700 w 24072850"/>
              <a:gd name="connsiteY85" fmla="*/ 457200 h 3117850"/>
              <a:gd name="connsiteX86" fmla="*/ 12484100 w 24072850"/>
              <a:gd name="connsiteY86" fmla="*/ 476250 h 3117850"/>
              <a:gd name="connsiteX87" fmla="*/ 12465050 w 24072850"/>
              <a:gd name="connsiteY87" fmla="*/ 609600 h 3117850"/>
              <a:gd name="connsiteX88" fmla="*/ 12496800 w 24072850"/>
              <a:gd name="connsiteY88" fmla="*/ 641350 h 3117850"/>
              <a:gd name="connsiteX89" fmla="*/ 12509500 w 24072850"/>
              <a:gd name="connsiteY89" fmla="*/ 692150 h 3117850"/>
              <a:gd name="connsiteX90" fmla="*/ 12484100 w 24072850"/>
              <a:gd name="connsiteY90" fmla="*/ 730250 h 3117850"/>
              <a:gd name="connsiteX91" fmla="*/ 12484100 w 24072850"/>
              <a:gd name="connsiteY91" fmla="*/ 863600 h 3117850"/>
              <a:gd name="connsiteX92" fmla="*/ 12503150 w 24072850"/>
              <a:gd name="connsiteY92" fmla="*/ 889000 h 3117850"/>
              <a:gd name="connsiteX93" fmla="*/ 12484100 w 24072850"/>
              <a:gd name="connsiteY93" fmla="*/ 920750 h 3117850"/>
              <a:gd name="connsiteX94" fmla="*/ 12636500 w 24072850"/>
              <a:gd name="connsiteY94" fmla="*/ 1117600 h 3117850"/>
              <a:gd name="connsiteX95" fmla="*/ 12630150 w 24072850"/>
              <a:gd name="connsiteY95" fmla="*/ 1149350 h 3117850"/>
              <a:gd name="connsiteX96" fmla="*/ 12528550 w 24072850"/>
              <a:gd name="connsiteY96" fmla="*/ 1263650 h 3117850"/>
              <a:gd name="connsiteX97" fmla="*/ 12522200 w 24072850"/>
              <a:gd name="connsiteY97" fmla="*/ 1333500 h 3117850"/>
              <a:gd name="connsiteX98" fmla="*/ 12522200 w 24072850"/>
              <a:gd name="connsiteY98" fmla="*/ 2101850 h 3117850"/>
              <a:gd name="connsiteX99" fmla="*/ 12655550 w 24072850"/>
              <a:gd name="connsiteY99" fmla="*/ 2266950 h 3117850"/>
              <a:gd name="connsiteX100" fmla="*/ 12585700 w 24072850"/>
              <a:gd name="connsiteY100" fmla="*/ 2400300 h 3117850"/>
              <a:gd name="connsiteX101" fmla="*/ 12833350 w 24072850"/>
              <a:gd name="connsiteY101" fmla="*/ 2749550 h 3117850"/>
              <a:gd name="connsiteX102" fmla="*/ 12896850 w 24072850"/>
              <a:gd name="connsiteY102" fmla="*/ 2749550 h 3117850"/>
              <a:gd name="connsiteX103" fmla="*/ 12928600 w 24072850"/>
              <a:gd name="connsiteY103" fmla="*/ 2622550 h 3117850"/>
              <a:gd name="connsiteX104" fmla="*/ 13112750 w 24072850"/>
              <a:gd name="connsiteY104" fmla="*/ 2622550 h 3117850"/>
              <a:gd name="connsiteX105" fmla="*/ 13138150 w 24072850"/>
              <a:gd name="connsiteY105" fmla="*/ 2660650 h 3117850"/>
              <a:gd name="connsiteX106" fmla="*/ 13519150 w 24072850"/>
              <a:gd name="connsiteY106" fmla="*/ 2660650 h 3117850"/>
              <a:gd name="connsiteX107" fmla="*/ 13519150 w 24072850"/>
              <a:gd name="connsiteY107" fmla="*/ 2463800 h 3117850"/>
              <a:gd name="connsiteX108" fmla="*/ 12890500 w 24072850"/>
              <a:gd name="connsiteY108" fmla="*/ 2222500 h 3117850"/>
              <a:gd name="connsiteX109" fmla="*/ 12915900 w 24072850"/>
              <a:gd name="connsiteY109" fmla="*/ 2209800 h 3117850"/>
              <a:gd name="connsiteX110" fmla="*/ 13271500 w 24072850"/>
              <a:gd name="connsiteY110" fmla="*/ 2216150 h 3117850"/>
              <a:gd name="connsiteX111" fmla="*/ 13373100 w 24072850"/>
              <a:gd name="connsiteY111" fmla="*/ 2228850 h 3117850"/>
              <a:gd name="connsiteX112" fmla="*/ 14446250 w 24072850"/>
              <a:gd name="connsiteY112" fmla="*/ 2235200 h 3117850"/>
              <a:gd name="connsiteX113" fmla="*/ 14471650 w 24072850"/>
              <a:gd name="connsiteY113" fmla="*/ 2222500 h 3117850"/>
              <a:gd name="connsiteX114" fmla="*/ 14852650 w 24072850"/>
              <a:gd name="connsiteY114" fmla="*/ 2222500 h 3117850"/>
              <a:gd name="connsiteX115" fmla="*/ 14852650 w 24072850"/>
              <a:gd name="connsiteY115" fmla="*/ 2241550 h 3117850"/>
              <a:gd name="connsiteX116" fmla="*/ 14712950 w 24072850"/>
              <a:gd name="connsiteY116" fmla="*/ 2311400 h 3117850"/>
              <a:gd name="connsiteX117" fmla="*/ 14249400 w 24072850"/>
              <a:gd name="connsiteY117" fmla="*/ 2463800 h 3117850"/>
              <a:gd name="connsiteX118" fmla="*/ 14236700 w 24072850"/>
              <a:gd name="connsiteY118" fmla="*/ 2514600 h 3117850"/>
              <a:gd name="connsiteX119" fmla="*/ 14249400 w 24072850"/>
              <a:gd name="connsiteY119" fmla="*/ 2565400 h 3117850"/>
              <a:gd name="connsiteX120" fmla="*/ 14763750 w 24072850"/>
              <a:gd name="connsiteY120" fmla="*/ 2565400 h 3117850"/>
              <a:gd name="connsiteX121" fmla="*/ 14763750 w 24072850"/>
              <a:gd name="connsiteY121" fmla="*/ 2635250 h 3117850"/>
              <a:gd name="connsiteX122" fmla="*/ 14890750 w 24072850"/>
              <a:gd name="connsiteY122" fmla="*/ 2635250 h 3117850"/>
              <a:gd name="connsiteX123" fmla="*/ 14941550 w 24072850"/>
              <a:gd name="connsiteY123" fmla="*/ 2540000 h 3117850"/>
              <a:gd name="connsiteX124" fmla="*/ 14941550 w 24072850"/>
              <a:gd name="connsiteY124" fmla="*/ 1949450 h 3117850"/>
              <a:gd name="connsiteX125" fmla="*/ 14973300 w 24072850"/>
              <a:gd name="connsiteY125" fmla="*/ 1905000 h 3117850"/>
              <a:gd name="connsiteX126" fmla="*/ 14973300 w 24072850"/>
              <a:gd name="connsiteY126" fmla="*/ 1790700 h 3117850"/>
              <a:gd name="connsiteX127" fmla="*/ 14986000 w 24072850"/>
              <a:gd name="connsiteY127" fmla="*/ 1733550 h 3117850"/>
              <a:gd name="connsiteX128" fmla="*/ 15036800 w 24072850"/>
              <a:gd name="connsiteY128" fmla="*/ 1733550 h 3117850"/>
              <a:gd name="connsiteX129" fmla="*/ 15043150 w 24072850"/>
              <a:gd name="connsiteY129" fmla="*/ 1784350 h 3117850"/>
              <a:gd name="connsiteX130" fmla="*/ 15252700 w 24072850"/>
              <a:gd name="connsiteY130" fmla="*/ 1784350 h 3117850"/>
              <a:gd name="connsiteX131" fmla="*/ 15265400 w 24072850"/>
              <a:gd name="connsiteY131" fmla="*/ 1739900 h 3117850"/>
              <a:gd name="connsiteX132" fmla="*/ 15303500 w 24072850"/>
              <a:gd name="connsiteY132" fmla="*/ 1733550 h 3117850"/>
              <a:gd name="connsiteX133" fmla="*/ 15316200 w 24072850"/>
              <a:gd name="connsiteY133" fmla="*/ 1739900 h 3117850"/>
              <a:gd name="connsiteX134" fmla="*/ 15335250 w 24072850"/>
              <a:gd name="connsiteY134" fmla="*/ 1803400 h 3117850"/>
              <a:gd name="connsiteX135" fmla="*/ 15328900 w 24072850"/>
              <a:gd name="connsiteY135" fmla="*/ 1924050 h 3117850"/>
              <a:gd name="connsiteX136" fmla="*/ 15354300 w 24072850"/>
              <a:gd name="connsiteY136" fmla="*/ 1949450 h 3117850"/>
              <a:gd name="connsiteX137" fmla="*/ 15360650 w 24072850"/>
              <a:gd name="connsiteY137" fmla="*/ 2012950 h 3117850"/>
              <a:gd name="connsiteX138" fmla="*/ 15373350 w 24072850"/>
              <a:gd name="connsiteY138" fmla="*/ 2019300 h 3117850"/>
              <a:gd name="connsiteX139" fmla="*/ 15411450 w 24072850"/>
              <a:gd name="connsiteY139" fmla="*/ 2000250 h 3117850"/>
              <a:gd name="connsiteX140" fmla="*/ 15411450 w 24072850"/>
              <a:gd name="connsiteY140" fmla="*/ 1555750 h 3117850"/>
              <a:gd name="connsiteX141" fmla="*/ 15436850 w 24072850"/>
              <a:gd name="connsiteY141" fmla="*/ 1555750 h 3117850"/>
              <a:gd name="connsiteX142" fmla="*/ 15887700 w 24072850"/>
              <a:gd name="connsiteY142" fmla="*/ 1631950 h 3117850"/>
              <a:gd name="connsiteX143" fmla="*/ 15894050 w 24072850"/>
              <a:gd name="connsiteY143" fmla="*/ 1682750 h 3117850"/>
              <a:gd name="connsiteX144" fmla="*/ 15894050 w 24072850"/>
              <a:gd name="connsiteY144" fmla="*/ 1974850 h 3117850"/>
              <a:gd name="connsiteX145" fmla="*/ 16141700 w 24072850"/>
              <a:gd name="connsiteY145" fmla="*/ 2012950 h 3117850"/>
              <a:gd name="connsiteX146" fmla="*/ 16141700 w 24072850"/>
              <a:gd name="connsiteY146" fmla="*/ 2044700 h 3117850"/>
              <a:gd name="connsiteX147" fmla="*/ 16141700 w 24072850"/>
              <a:gd name="connsiteY147" fmla="*/ 2762250 h 3117850"/>
              <a:gd name="connsiteX148" fmla="*/ 16160750 w 24072850"/>
              <a:gd name="connsiteY148" fmla="*/ 2768600 h 3117850"/>
              <a:gd name="connsiteX149" fmla="*/ 16186150 w 24072850"/>
              <a:gd name="connsiteY149" fmla="*/ 2724150 h 3117850"/>
              <a:gd name="connsiteX150" fmla="*/ 16154400 w 24072850"/>
              <a:gd name="connsiteY150" fmla="*/ 1441450 h 3117850"/>
              <a:gd name="connsiteX151" fmla="*/ 16617950 w 24072850"/>
              <a:gd name="connsiteY151" fmla="*/ 1441450 h 3117850"/>
              <a:gd name="connsiteX152" fmla="*/ 16617950 w 24072850"/>
              <a:gd name="connsiteY152" fmla="*/ 2622550 h 3117850"/>
              <a:gd name="connsiteX153" fmla="*/ 16630650 w 24072850"/>
              <a:gd name="connsiteY153" fmla="*/ 2628900 h 3117850"/>
              <a:gd name="connsiteX154" fmla="*/ 16725900 w 24072850"/>
              <a:gd name="connsiteY154" fmla="*/ 2578100 h 3117850"/>
              <a:gd name="connsiteX155" fmla="*/ 16700500 w 24072850"/>
              <a:gd name="connsiteY155" fmla="*/ 1479550 h 3117850"/>
              <a:gd name="connsiteX156" fmla="*/ 16789400 w 24072850"/>
              <a:gd name="connsiteY156" fmla="*/ 1479550 h 3117850"/>
              <a:gd name="connsiteX157" fmla="*/ 16789400 w 24072850"/>
              <a:gd name="connsiteY157" fmla="*/ 1295400 h 3117850"/>
              <a:gd name="connsiteX158" fmla="*/ 16871950 w 24072850"/>
              <a:gd name="connsiteY158" fmla="*/ 1257300 h 3117850"/>
              <a:gd name="connsiteX159" fmla="*/ 16871950 w 24072850"/>
              <a:gd name="connsiteY159" fmla="*/ 1193800 h 3117850"/>
              <a:gd name="connsiteX160" fmla="*/ 16884650 w 24072850"/>
              <a:gd name="connsiteY160" fmla="*/ 1181100 h 3117850"/>
              <a:gd name="connsiteX161" fmla="*/ 17233900 w 24072850"/>
              <a:gd name="connsiteY161" fmla="*/ 1174750 h 3117850"/>
              <a:gd name="connsiteX162" fmla="*/ 17233900 w 24072850"/>
              <a:gd name="connsiteY162" fmla="*/ 1143000 h 3117850"/>
              <a:gd name="connsiteX163" fmla="*/ 17233900 w 24072850"/>
              <a:gd name="connsiteY163" fmla="*/ 1123950 h 3117850"/>
              <a:gd name="connsiteX164" fmla="*/ 17233900 w 24072850"/>
              <a:gd name="connsiteY164" fmla="*/ 1111250 h 3117850"/>
              <a:gd name="connsiteX165" fmla="*/ 17265650 w 24072850"/>
              <a:gd name="connsiteY165" fmla="*/ 1092200 h 3117850"/>
              <a:gd name="connsiteX166" fmla="*/ 17265650 w 24072850"/>
              <a:gd name="connsiteY166" fmla="*/ 1073150 h 3117850"/>
              <a:gd name="connsiteX167" fmla="*/ 17278350 w 24072850"/>
              <a:gd name="connsiteY167" fmla="*/ 1060450 h 3117850"/>
              <a:gd name="connsiteX168" fmla="*/ 17278350 w 24072850"/>
              <a:gd name="connsiteY168" fmla="*/ 920750 h 3117850"/>
              <a:gd name="connsiteX169" fmla="*/ 17297400 w 24072850"/>
              <a:gd name="connsiteY169" fmla="*/ 920750 h 3117850"/>
              <a:gd name="connsiteX170" fmla="*/ 17297400 w 24072850"/>
              <a:gd name="connsiteY170" fmla="*/ 1054100 h 3117850"/>
              <a:gd name="connsiteX171" fmla="*/ 17303750 w 24072850"/>
              <a:gd name="connsiteY171" fmla="*/ 1098550 h 3117850"/>
              <a:gd name="connsiteX172" fmla="*/ 17329150 w 24072850"/>
              <a:gd name="connsiteY172" fmla="*/ 1111250 h 3117850"/>
              <a:gd name="connsiteX173" fmla="*/ 17335500 w 24072850"/>
              <a:gd name="connsiteY173" fmla="*/ 1187450 h 3117850"/>
              <a:gd name="connsiteX174" fmla="*/ 17373600 w 24072850"/>
              <a:gd name="connsiteY174" fmla="*/ 1206500 h 3117850"/>
              <a:gd name="connsiteX175" fmla="*/ 17379950 w 24072850"/>
              <a:gd name="connsiteY175" fmla="*/ 1301750 h 3117850"/>
              <a:gd name="connsiteX176" fmla="*/ 17405350 w 24072850"/>
              <a:gd name="connsiteY176" fmla="*/ 1339850 h 3117850"/>
              <a:gd name="connsiteX177" fmla="*/ 17405350 w 24072850"/>
              <a:gd name="connsiteY177" fmla="*/ 1498600 h 3117850"/>
              <a:gd name="connsiteX178" fmla="*/ 17430750 w 24072850"/>
              <a:gd name="connsiteY178" fmla="*/ 1517650 h 3117850"/>
              <a:gd name="connsiteX179" fmla="*/ 17430750 w 24072850"/>
              <a:gd name="connsiteY179" fmla="*/ 2197100 h 3117850"/>
              <a:gd name="connsiteX180" fmla="*/ 17545050 w 24072850"/>
              <a:gd name="connsiteY180" fmla="*/ 2127250 h 3117850"/>
              <a:gd name="connsiteX181" fmla="*/ 17545050 w 24072850"/>
              <a:gd name="connsiteY181" fmla="*/ 1924050 h 3117850"/>
              <a:gd name="connsiteX182" fmla="*/ 17564100 w 24072850"/>
              <a:gd name="connsiteY182" fmla="*/ 1905000 h 3117850"/>
              <a:gd name="connsiteX183" fmla="*/ 17576800 w 24072850"/>
              <a:gd name="connsiteY183" fmla="*/ 1911350 h 3117850"/>
              <a:gd name="connsiteX184" fmla="*/ 17580166 w 24072850"/>
              <a:gd name="connsiteY184" fmla="*/ 1914144 h 3117850"/>
              <a:gd name="connsiteX185" fmla="*/ 17589500 w 24072850"/>
              <a:gd name="connsiteY185" fmla="*/ 1911350 h 3117850"/>
              <a:gd name="connsiteX186" fmla="*/ 17843500 w 24072850"/>
              <a:gd name="connsiteY186" fmla="*/ 2095500 h 3117850"/>
              <a:gd name="connsiteX187" fmla="*/ 17843500 w 24072850"/>
              <a:gd name="connsiteY187" fmla="*/ 1771650 h 3117850"/>
              <a:gd name="connsiteX188" fmla="*/ 17983200 w 24072850"/>
              <a:gd name="connsiteY188" fmla="*/ 1720850 h 3117850"/>
              <a:gd name="connsiteX189" fmla="*/ 18053050 w 24072850"/>
              <a:gd name="connsiteY189" fmla="*/ 1727200 h 3117850"/>
              <a:gd name="connsiteX190" fmla="*/ 18072100 w 24072850"/>
              <a:gd name="connsiteY190" fmla="*/ 1752600 h 3117850"/>
              <a:gd name="connsiteX191" fmla="*/ 18192750 w 24072850"/>
              <a:gd name="connsiteY191" fmla="*/ 1701800 h 3117850"/>
              <a:gd name="connsiteX192" fmla="*/ 18351500 w 24072850"/>
              <a:gd name="connsiteY192" fmla="*/ 1670050 h 3117850"/>
              <a:gd name="connsiteX193" fmla="*/ 18357850 w 24072850"/>
              <a:gd name="connsiteY193" fmla="*/ 1714500 h 3117850"/>
              <a:gd name="connsiteX194" fmla="*/ 18395950 w 24072850"/>
              <a:gd name="connsiteY194" fmla="*/ 1778000 h 3117850"/>
              <a:gd name="connsiteX195" fmla="*/ 18389600 w 24072850"/>
              <a:gd name="connsiteY195" fmla="*/ 2159000 h 3117850"/>
              <a:gd name="connsiteX196" fmla="*/ 18402300 w 24072850"/>
              <a:gd name="connsiteY196" fmla="*/ 2165350 h 3117850"/>
              <a:gd name="connsiteX197" fmla="*/ 18440400 w 24072850"/>
              <a:gd name="connsiteY197" fmla="*/ 2076450 h 3117850"/>
              <a:gd name="connsiteX198" fmla="*/ 18446750 w 24072850"/>
              <a:gd name="connsiteY198" fmla="*/ 1993900 h 3117850"/>
              <a:gd name="connsiteX199" fmla="*/ 18446750 w 24072850"/>
              <a:gd name="connsiteY199" fmla="*/ 1866900 h 3117850"/>
              <a:gd name="connsiteX200" fmla="*/ 18491200 w 24072850"/>
              <a:gd name="connsiteY200" fmla="*/ 1866900 h 3117850"/>
              <a:gd name="connsiteX201" fmla="*/ 18491200 w 24072850"/>
              <a:gd name="connsiteY201" fmla="*/ 1530350 h 3117850"/>
              <a:gd name="connsiteX202" fmla="*/ 18503900 w 24072850"/>
              <a:gd name="connsiteY202" fmla="*/ 1524000 h 3117850"/>
              <a:gd name="connsiteX203" fmla="*/ 18503900 w 24072850"/>
              <a:gd name="connsiteY203" fmla="*/ 1866900 h 3117850"/>
              <a:gd name="connsiteX204" fmla="*/ 18567400 w 24072850"/>
              <a:gd name="connsiteY204" fmla="*/ 1873250 h 3117850"/>
              <a:gd name="connsiteX205" fmla="*/ 18637250 w 24072850"/>
              <a:gd name="connsiteY205" fmla="*/ 1860550 h 3117850"/>
              <a:gd name="connsiteX206" fmla="*/ 18643600 w 24072850"/>
              <a:gd name="connsiteY206" fmla="*/ 1524000 h 3117850"/>
              <a:gd name="connsiteX207" fmla="*/ 18649950 w 24072850"/>
              <a:gd name="connsiteY207" fmla="*/ 1860550 h 3117850"/>
              <a:gd name="connsiteX208" fmla="*/ 18694400 w 24072850"/>
              <a:gd name="connsiteY208" fmla="*/ 1873250 h 3117850"/>
              <a:gd name="connsiteX209" fmla="*/ 18688050 w 24072850"/>
              <a:gd name="connsiteY209" fmla="*/ 2120900 h 3117850"/>
              <a:gd name="connsiteX210" fmla="*/ 18732500 w 24072850"/>
              <a:gd name="connsiteY210" fmla="*/ 2178050 h 3117850"/>
              <a:gd name="connsiteX211" fmla="*/ 18745200 w 24072850"/>
              <a:gd name="connsiteY211" fmla="*/ 2133600 h 3117850"/>
              <a:gd name="connsiteX212" fmla="*/ 18751550 w 24072850"/>
              <a:gd name="connsiteY212" fmla="*/ 1708150 h 3117850"/>
              <a:gd name="connsiteX213" fmla="*/ 18776950 w 24072850"/>
              <a:gd name="connsiteY213" fmla="*/ 1689100 h 3117850"/>
              <a:gd name="connsiteX214" fmla="*/ 18751550 w 24072850"/>
              <a:gd name="connsiteY214" fmla="*/ 1663700 h 3117850"/>
              <a:gd name="connsiteX215" fmla="*/ 19081750 w 24072850"/>
              <a:gd name="connsiteY215" fmla="*/ 1587500 h 3117850"/>
              <a:gd name="connsiteX216" fmla="*/ 19240500 w 24072850"/>
              <a:gd name="connsiteY216" fmla="*/ 1562100 h 3117850"/>
              <a:gd name="connsiteX217" fmla="*/ 19304000 w 24072850"/>
              <a:gd name="connsiteY217" fmla="*/ 1574800 h 3117850"/>
              <a:gd name="connsiteX218" fmla="*/ 19227800 w 24072850"/>
              <a:gd name="connsiteY218" fmla="*/ 1644650 h 3117850"/>
              <a:gd name="connsiteX219" fmla="*/ 19240500 w 24072850"/>
              <a:gd name="connsiteY219" fmla="*/ 1701800 h 3117850"/>
              <a:gd name="connsiteX220" fmla="*/ 19227800 w 24072850"/>
              <a:gd name="connsiteY220" fmla="*/ 2139950 h 3117850"/>
              <a:gd name="connsiteX221" fmla="*/ 19240500 w 24072850"/>
              <a:gd name="connsiteY221" fmla="*/ 2171700 h 3117850"/>
              <a:gd name="connsiteX222" fmla="*/ 19253200 w 24072850"/>
              <a:gd name="connsiteY222" fmla="*/ 2165350 h 3117850"/>
              <a:gd name="connsiteX223" fmla="*/ 19259550 w 24072850"/>
              <a:gd name="connsiteY223" fmla="*/ 2127250 h 3117850"/>
              <a:gd name="connsiteX224" fmla="*/ 19424650 w 24072850"/>
              <a:gd name="connsiteY224" fmla="*/ 2076450 h 3117850"/>
              <a:gd name="connsiteX225" fmla="*/ 19621500 w 24072850"/>
              <a:gd name="connsiteY225" fmla="*/ 2139950 h 3117850"/>
              <a:gd name="connsiteX226" fmla="*/ 19634200 w 24072850"/>
              <a:gd name="connsiteY226" fmla="*/ 2101850 h 3117850"/>
              <a:gd name="connsiteX227" fmla="*/ 19634200 w 24072850"/>
              <a:gd name="connsiteY227" fmla="*/ 1384300 h 3117850"/>
              <a:gd name="connsiteX228" fmla="*/ 19723100 w 24072850"/>
              <a:gd name="connsiteY228" fmla="*/ 1339850 h 3117850"/>
              <a:gd name="connsiteX229" fmla="*/ 19754850 w 24072850"/>
              <a:gd name="connsiteY229" fmla="*/ 1339850 h 3117850"/>
              <a:gd name="connsiteX230" fmla="*/ 19773900 w 24072850"/>
              <a:gd name="connsiteY230" fmla="*/ 1289050 h 3117850"/>
              <a:gd name="connsiteX231" fmla="*/ 19812000 w 24072850"/>
              <a:gd name="connsiteY231" fmla="*/ 1181100 h 3117850"/>
              <a:gd name="connsiteX232" fmla="*/ 19939000 w 24072850"/>
              <a:gd name="connsiteY232" fmla="*/ 1155700 h 3117850"/>
              <a:gd name="connsiteX233" fmla="*/ 20046950 w 24072850"/>
              <a:gd name="connsiteY233" fmla="*/ 1187450 h 3117850"/>
              <a:gd name="connsiteX234" fmla="*/ 20046950 w 24072850"/>
              <a:gd name="connsiteY234" fmla="*/ 1308100 h 3117850"/>
              <a:gd name="connsiteX235" fmla="*/ 20078700 w 24072850"/>
              <a:gd name="connsiteY235" fmla="*/ 1333500 h 3117850"/>
              <a:gd name="connsiteX236" fmla="*/ 20046950 w 24072850"/>
              <a:gd name="connsiteY236" fmla="*/ 1390650 h 3117850"/>
              <a:gd name="connsiteX237" fmla="*/ 20066000 w 24072850"/>
              <a:gd name="connsiteY237" fmla="*/ 1428750 h 3117850"/>
              <a:gd name="connsiteX238" fmla="*/ 20066000 w 24072850"/>
              <a:gd name="connsiteY238" fmla="*/ 2673350 h 3117850"/>
              <a:gd name="connsiteX239" fmla="*/ 20129500 w 24072850"/>
              <a:gd name="connsiteY239" fmla="*/ 2692400 h 3117850"/>
              <a:gd name="connsiteX240" fmla="*/ 20154900 w 24072850"/>
              <a:gd name="connsiteY240" fmla="*/ 1612900 h 3117850"/>
              <a:gd name="connsiteX241" fmla="*/ 20135850 w 24072850"/>
              <a:gd name="connsiteY241" fmla="*/ 1555750 h 3117850"/>
              <a:gd name="connsiteX242" fmla="*/ 20135850 w 24072850"/>
              <a:gd name="connsiteY242" fmla="*/ 1422400 h 3117850"/>
              <a:gd name="connsiteX243" fmla="*/ 20173950 w 24072850"/>
              <a:gd name="connsiteY243" fmla="*/ 1428750 h 3117850"/>
              <a:gd name="connsiteX244" fmla="*/ 20370800 w 24072850"/>
              <a:gd name="connsiteY244" fmla="*/ 1422400 h 3117850"/>
              <a:gd name="connsiteX245" fmla="*/ 20637500 w 24072850"/>
              <a:gd name="connsiteY245" fmla="*/ 1454150 h 3117850"/>
              <a:gd name="connsiteX246" fmla="*/ 20612100 w 24072850"/>
              <a:gd name="connsiteY246" fmla="*/ 1454150 h 3117850"/>
              <a:gd name="connsiteX247" fmla="*/ 20593050 w 24072850"/>
              <a:gd name="connsiteY247" fmla="*/ 1498600 h 3117850"/>
              <a:gd name="connsiteX248" fmla="*/ 20548600 w 24072850"/>
              <a:gd name="connsiteY248" fmla="*/ 1460500 h 3117850"/>
              <a:gd name="connsiteX249" fmla="*/ 20154900 w 24072850"/>
              <a:gd name="connsiteY249" fmla="*/ 1447800 h 3117850"/>
              <a:gd name="connsiteX250" fmla="*/ 20142200 w 24072850"/>
              <a:gd name="connsiteY250" fmla="*/ 1460500 h 3117850"/>
              <a:gd name="connsiteX251" fmla="*/ 20167600 w 24072850"/>
              <a:gd name="connsiteY251" fmla="*/ 1517650 h 3117850"/>
              <a:gd name="connsiteX252" fmla="*/ 20193000 w 24072850"/>
              <a:gd name="connsiteY252" fmla="*/ 1473200 h 3117850"/>
              <a:gd name="connsiteX253" fmla="*/ 20212050 w 24072850"/>
              <a:gd name="connsiteY253" fmla="*/ 1479550 h 3117850"/>
              <a:gd name="connsiteX254" fmla="*/ 20224750 w 24072850"/>
              <a:gd name="connsiteY254" fmla="*/ 1498600 h 3117850"/>
              <a:gd name="connsiteX255" fmla="*/ 20358100 w 24072850"/>
              <a:gd name="connsiteY255" fmla="*/ 1504950 h 3117850"/>
              <a:gd name="connsiteX256" fmla="*/ 20510500 w 24072850"/>
              <a:gd name="connsiteY256" fmla="*/ 1504950 h 3117850"/>
              <a:gd name="connsiteX257" fmla="*/ 20618450 w 24072850"/>
              <a:gd name="connsiteY257" fmla="*/ 1530350 h 3117850"/>
              <a:gd name="connsiteX258" fmla="*/ 20618450 w 24072850"/>
              <a:gd name="connsiteY258" fmla="*/ 2724150 h 3117850"/>
              <a:gd name="connsiteX259" fmla="*/ 20631150 w 24072850"/>
              <a:gd name="connsiteY259" fmla="*/ 2736850 h 3117850"/>
              <a:gd name="connsiteX260" fmla="*/ 20656550 w 24072850"/>
              <a:gd name="connsiteY260" fmla="*/ 2717800 h 3117850"/>
              <a:gd name="connsiteX261" fmla="*/ 20662900 w 24072850"/>
              <a:gd name="connsiteY261" fmla="*/ 2152650 h 3117850"/>
              <a:gd name="connsiteX262" fmla="*/ 20650200 w 24072850"/>
              <a:gd name="connsiteY262" fmla="*/ 2095500 h 3117850"/>
              <a:gd name="connsiteX263" fmla="*/ 20669250 w 24072850"/>
              <a:gd name="connsiteY263" fmla="*/ 2076450 h 3117850"/>
              <a:gd name="connsiteX264" fmla="*/ 20681950 w 24072850"/>
              <a:gd name="connsiteY264" fmla="*/ 1346200 h 3117850"/>
              <a:gd name="connsiteX265" fmla="*/ 20694650 w 24072850"/>
              <a:gd name="connsiteY265" fmla="*/ 1308100 h 3117850"/>
              <a:gd name="connsiteX266" fmla="*/ 20701000 w 24072850"/>
              <a:gd name="connsiteY266" fmla="*/ 1276350 h 3117850"/>
              <a:gd name="connsiteX267" fmla="*/ 20688300 w 24072850"/>
              <a:gd name="connsiteY267" fmla="*/ 1206500 h 3117850"/>
              <a:gd name="connsiteX268" fmla="*/ 20707350 w 24072850"/>
              <a:gd name="connsiteY268" fmla="*/ 1162050 h 3117850"/>
              <a:gd name="connsiteX269" fmla="*/ 20713700 w 24072850"/>
              <a:gd name="connsiteY269" fmla="*/ 1066800 h 3117850"/>
              <a:gd name="connsiteX270" fmla="*/ 20713700 w 24072850"/>
              <a:gd name="connsiteY270" fmla="*/ 1047750 h 3117850"/>
              <a:gd name="connsiteX271" fmla="*/ 20713700 w 24072850"/>
              <a:gd name="connsiteY271" fmla="*/ 914400 h 3117850"/>
              <a:gd name="connsiteX272" fmla="*/ 20726400 w 24072850"/>
              <a:gd name="connsiteY272" fmla="*/ 863600 h 3117850"/>
              <a:gd name="connsiteX273" fmla="*/ 20713700 w 24072850"/>
              <a:gd name="connsiteY273" fmla="*/ 838200 h 3117850"/>
              <a:gd name="connsiteX274" fmla="*/ 20726400 w 24072850"/>
              <a:gd name="connsiteY274" fmla="*/ 812800 h 3117850"/>
              <a:gd name="connsiteX275" fmla="*/ 20713700 w 24072850"/>
              <a:gd name="connsiteY275" fmla="*/ 793750 h 3117850"/>
              <a:gd name="connsiteX276" fmla="*/ 20726400 w 24072850"/>
              <a:gd name="connsiteY276" fmla="*/ 774700 h 3117850"/>
              <a:gd name="connsiteX277" fmla="*/ 20713700 w 24072850"/>
              <a:gd name="connsiteY277" fmla="*/ 755650 h 3117850"/>
              <a:gd name="connsiteX278" fmla="*/ 20720050 w 24072850"/>
              <a:gd name="connsiteY278" fmla="*/ 736600 h 3117850"/>
              <a:gd name="connsiteX279" fmla="*/ 20720050 w 24072850"/>
              <a:gd name="connsiteY279" fmla="*/ 711200 h 3117850"/>
              <a:gd name="connsiteX280" fmla="*/ 20745450 w 24072850"/>
              <a:gd name="connsiteY280" fmla="*/ 685800 h 3117850"/>
              <a:gd name="connsiteX281" fmla="*/ 20745450 w 24072850"/>
              <a:gd name="connsiteY281" fmla="*/ 654050 h 3117850"/>
              <a:gd name="connsiteX282" fmla="*/ 20764500 w 24072850"/>
              <a:gd name="connsiteY282" fmla="*/ 635000 h 3117850"/>
              <a:gd name="connsiteX283" fmla="*/ 20764500 w 24072850"/>
              <a:gd name="connsiteY283" fmla="*/ 615950 h 3117850"/>
              <a:gd name="connsiteX284" fmla="*/ 20796250 w 24072850"/>
              <a:gd name="connsiteY284" fmla="*/ 577850 h 3117850"/>
              <a:gd name="connsiteX285" fmla="*/ 20834350 w 24072850"/>
              <a:gd name="connsiteY285" fmla="*/ 577850 h 3117850"/>
              <a:gd name="connsiteX286" fmla="*/ 20834350 w 24072850"/>
              <a:gd name="connsiteY286" fmla="*/ 552450 h 3117850"/>
              <a:gd name="connsiteX287" fmla="*/ 20866100 w 24072850"/>
              <a:gd name="connsiteY287" fmla="*/ 533400 h 3117850"/>
              <a:gd name="connsiteX288" fmla="*/ 20891500 w 24072850"/>
              <a:gd name="connsiteY288" fmla="*/ 463550 h 3117850"/>
              <a:gd name="connsiteX289" fmla="*/ 20878800 w 24072850"/>
              <a:gd name="connsiteY289" fmla="*/ 393700 h 3117850"/>
              <a:gd name="connsiteX290" fmla="*/ 20923250 w 24072850"/>
              <a:gd name="connsiteY290" fmla="*/ 311150 h 3117850"/>
              <a:gd name="connsiteX291" fmla="*/ 20929600 w 24072850"/>
              <a:gd name="connsiteY291" fmla="*/ 393700 h 3117850"/>
              <a:gd name="connsiteX292" fmla="*/ 20955000 w 24072850"/>
              <a:gd name="connsiteY292" fmla="*/ 387350 h 3117850"/>
              <a:gd name="connsiteX293" fmla="*/ 20955000 w 24072850"/>
              <a:gd name="connsiteY293" fmla="*/ 514350 h 3117850"/>
              <a:gd name="connsiteX294" fmla="*/ 21005800 w 24072850"/>
              <a:gd name="connsiteY294" fmla="*/ 571500 h 3117850"/>
              <a:gd name="connsiteX295" fmla="*/ 21088350 w 24072850"/>
              <a:gd name="connsiteY295" fmla="*/ 730250 h 3117850"/>
              <a:gd name="connsiteX296" fmla="*/ 21113750 w 24072850"/>
              <a:gd name="connsiteY296" fmla="*/ 755650 h 3117850"/>
              <a:gd name="connsiteX297" fmla="*/ 21120100 w 24072850"/>
              <a:gd name="connsiteY297" fmla="*/ 901700 h 3117850"/>
              <a:gd name="connsiteX298" fmla="*/ 21120100 w 24072850"/>
              <a:gd name="connsiteY298" fmla="*/ 958850 h 3117850"/>
              <a:gd name="connsiteX299" fmla="*/ 21132800 w 24072850"/>
              <a:gd name="connsiteY299" fmla="*/ 977900 h 3117850"/>
              <a:gd name="connsiteX300" fmla="*/ 21120100 w 24072850"/>
              <a:gd name="connsiteY300" fmla="*/ 1054100 h 3117850"/>
              <a:gd name="connsiteX301" fmla="*/ 21132800 w 24072850"/>
              <a:gd name="connsiteY301" fmla="*/ 1073150 h 3117850"/>
              <a:gd name="connsiteX302" fmla="*/ 21145500 w 24072850"/>
              <a:gd name="connsiteY302" fmla="*/ 1352550 h 3117850"/>
              <a:gd name="connsiteX303" fmla="*/ 21145500 w 24072850"/>
              <a:gd name="connsiteY303" fmla="*/ 1511300 h 3117850"/>
              <a:gd name="connsiteX304" fmla="*/ 21164550 w 24072850"/>
              <a:gd name="connsiteY304" fmla="*/ 1536700 h 3117850"/>
              <a:gd name="connsiteX305" fmla="*/ 21151850 w 24072850"/>
              <a:gd name="connsiteY305" fmla="*/ 1568450 h 3117850"/>
              <a:gd name="connsiteX306" fmla="*/ 21164550 w 24072850"/>
              <a:gd name="connsiteY306" fmla="*/ 1587500 h 3117850"/>
              <a:gd name="connsiteX307" fmla="*/ 21386800 w 24072850"/>
              <a:gd name="connsiteY307" fmla="*/ 1587500 h 3117850"/>
              <a:gd name="connsiteX308" fmla="*/ 21412200 w 24072850"/>
              <a:gd name="connsiteY308" fmla="*/ 127000 h 3117850"/>
              <a:gd name="connsiteX309" fmla="*/ 21945600 w 24072850"/>
              <a:gd name="connsiteY309" fmla="*/ 127000 h 3117850"/>
              <a:gd name="connsiteX310" fmla="*/ 21945600 w 24072850"/>
              <a:gd name="connsiteY310" fmla="*/ 1593850 h 3117850"/>
              <a:gd name="connsiteX311" fmla="*/ 22199600 w 24072850"/>
              <a:gd name="connsiteY311" fmla="*/ 1593850 h 3117850"/>
              <a:gd name="connsiteX312" fmla="*/ 22199600 w 24072850"/>
              <a:gd name="connsiteY312" fmla="*/ 1314450 h 3117850"/>
              <a:gd name="connsiteX313" fmla="*/ 22205950 w 24072850"/>
              <a:gd name="connsiteY313" fmla="*/ 1238250 h 3117850"/>
              <a:gd name="connsiteX314" fmla="*/ 22205950 w 24072850"/>
              <a:gd name="connsiteY314" fmla="*/ 1174750 h 3117850"/>
              <a:gd name="connsiteX315" fmla="*/ 22205950 w 24072850"/>
              <a:gd name="connsiteY315" fmla="*/ 1149350 h 3117850"/>
              <a:gd name="connsiteX316" fmla="*/ 22269450 w 24072850"/>
              <a:gd name="connsiteY316" fmla="*/ 1092200 h 3117850"/>
              <a:gd name="connsiteX317" fmla="*/ 22269450 w 24072850"/>
              <a:gd name="connsiteY317" fmla="*/ 914400 h 3117850"/>
              <a:gd name="connsiteX318" fmla="*/ 22472650 w 24072850"/>
              <a:gd name="connsiteY318" fmla="*/ 869950 h 3117850"/>
              <a:gd name="connsiteX319" fmla="*/ 22720300 w 24072850"/>
              <a:gd name="connsiteY319" fmla="*/ 927100 h 3117850"/>
              <a:gd name="connsiteX320" fmla="*/ 22720300 w 24072850"/>
              <a:gd name="connsiteY320" fmla="*/ 1092200 h 3117850"/>
              <a:gd name="connsiteX321" fmla="*/ 22752050 w 24072850"/>
              <a:gd name="connsiteY321" fmla="*/ 1162050 h 3117850"/>
              <a:gd name="connsiteX322" fmla="*/ 22752050 w 24072850"/>
              <a:gd name="connsiteY322" fmla="*/ 2387600 h 3117850"/>
              <a:gd name="connsiteX323" fmla="*/ 22777450 w 24072850"/>
              <a:gd name="connsiteY323" fmla="*/ 2387600 h 3117850"/>
              <a:gd name="connsiteX324" fmla="*/ 22783800 w 24072850"/>
              <a:gd name="connsiteY324" fmla="*/ 2311400 h 3117850"/>
              <a:gd name="connsiteX325" fmla="*/ 22815550 w 24072850"/>
              <a:gd name="connsiteY325" fmla="*/ 2228850 h 3117850"/>
              <a:gd name="connsiteX326" fmla="*/ 22860000 w 24072850"/>
              <a:gd name="connsiteY326" fmla="*/ 2228850 h 3117850"/>
              <a:gd name="connsiteX327" fmla="*/ 22879050 w 24072850"/>
              <a:gd name="connsiteY327" fmla="*/ 2120900 h 3117850"/>
              <a:gd name="connsiteX328" fmla="*/ 22980650 w 24072850"/>
              <a:gd name="connsiteY328" fmla="*/ 2146300 h 3117850"/>
              <a:gd name="connsiteX329" fmla="*/ 23133050 w 24072850"/>
              <a:gd name="connsiteY329" fmla="*/ 2133600 h 3117850"/>
              <a:gd name="connsiteX330" fmla="*/ 23145750 w 24072850"/>
              <a:gd name="connsiteY330" fmla="*/ 2101850 h 3117850"/>
              <a:gd name="connsiteX331" fmla="*/ 23145750 w 24072850"/>
              <a:gd name="connsiteY331" fmla="*/ 2044700 h 3117850"/>
              <a:gd name="connsiteX332" fmla="*/ 23348950 w 24072850"/>
              <a:gd name="connsiteY332" fmla="*/ 2044700 h 3117850"/>
              <a:gd name="connsiteX333" fmla="*/ 23361650 w 24072850"/>
              <a:gd name="connsiteY333" fmla="*/ 2127250 h 3117850"/>
              <a:gd name="connsiteX334" fmla="*/ 23488650 w 24072850"/>
              <a:gd name="connsiteY334" fmla="*/ 2146300 h 3117850"/>
              <a:gd name="connsiteX335" fmla="*/ 23526750 w 24072850"/>
              <a:gd name="connsiteY335" fmla="*/ 2152650 h 3117850"/>
              <a:gd name="connsiteX336" fmla="*/ 23583900 w 24072850"/>
              <a:gd name="connsiteY336" fmla="*/ 2133600 h 3117850"/>
              <a:gd name="connsiteX337" fmla="*/ 23647400 w 24072850"/>
              <a:gd name="connsiteY337" fmla="*/ 2133600 h 3117850"/>
              <a:gd name="connsiteX338" fmla="*/ 23647400 w 24072850"/>
              <a:gd name="connsiteY338" fmla="*/ 2216150 h 3117850"/>
              <a:gd name="connsiteX339" fmla="*/ 23679150 w 24072850"/>
              <a:gd name="connsiteY339" fmla="*/ 2235200 h 3117850"/>
              <a:gd name="connsiteX340" fmla="*/ 23685500 w 24072850"/>
              <a:gd name="connsiteY340" fmla="*/ 2273300 h 3117850"/>
              <a:gd name="connsiteX341" fmla="*/ 23710900 w 24072850"/>
              <a:gd name="connsiteY341" fmla="*/ 2286000 h 3117850"/>
              <a:gd name="connsiteX342" fmla="*/ 23729950 w 24072850"/>
              <a:gd name="connsiteY342" fmla="*/ 2400300 h 3117850"/>
              <a:gd name="connsiteX343" fmla="*/ 23729950 w 24072850"/>
              <a:gd name="connsiteY343" fmla="*/ 1555750 h 3117850"/>
              <a:gd name="connsiteX344" fmla="*/ 23768050 w 24072850"/>
              <a:gd name="connsiteY344" fmla="*/ 1117600 h 3117850"/>
              <a:gd name="connsiteX345" fmla="*/ 23787100 w 24072850"/>
              <a:gd name="connsiteY345" fmla="*/ 1117600 h 3117850"/>
              <a:gd name="connsiteX346" fmla="*/ 23901400 w 24072850"/>
              <a:gd name="connsiteY346" fmla="*/ 1168400 h 3117850"/>
              <a:gd name="connsiteX347" fmla="*/ 23926800 w 24072850"/>
              <a:gd name="connsiteY347" fmla="*/ 1168400 h 3117850"/>
              <a:gd name="connsiteX348" fmla="*/ 23939500 w 24072850"/>
              <a:gd name="connsiteY348" fmla="*/ 1143000 h 3117850"/>
              <a:gd name="connsiteX349" fmla="*/ 24047450 w 24072850"/>
              <a:gd name="connsiteY349" fmla="*/ 1117600 h 3117850"/>
              <a:gd name="connsiteX350" fmla="*/ 24072850 w 24072850"/>
              <a:gd name="connsiteY350" fmla="*/ 1117600 h 3117850"/>
              <a:gd name="connsiteX351" fmla="*/ 24072850 w 24072850"/>
              <a:gd name="connsiteY351" fmla="*/ 3117850 h 3117850"/>
              <a:gd name="connsiteX352" fmla="*/ 0 w 24072850"/>
              <a:gd name="connsiteY352" fmla="*/ 3117850 h 3117850"/>
              <a:gd name="connsiteX353" fmla="*/ 0 w 24072850"/>
              <a:gd name="connsiteY353" fmla="*/ 2222500 h 3117850"/>
              <a:gd name="connsiteX354" fmla="*/ 127000 w 24072850"/>
              <a:gd name="connsiteY354" fmla="*/ 2228850 h 3117850"/>
              <a:gd name="connsiteX355" fmla="*/ 63500 w 24072850"/>
              <a:gd name="connsiteY355" fmla="*/ 2286000 h 3117850"/>
              <a:gd name="connsiteX356" fmla="*/ 196850 w 24072850"/>
              <a:gd name="connsiteY356" fmla="*/ 2336800 h 3117850"/>
              <a:gd name="connsiteX357" fmla="*/ 107950 w 24072850"/>
              <a:gd name="connsiteY357" fmla="*/ 2393950 h 3117850"/>
              <a:gd name="connsiteX358" fmla="*/ 311150 w 24072850"/>
              <a:gd name="connsiteY358" fmla="*/ 2444750 h 3117850"/>
              <a:gd name="connsiteX359" fmla="*/ 311150 w 24072850"/>
              <a:gd name="connsiteY359" fmla="*/ 2527300 h 3117850"/>
              <a:gd name="connsiteX360" fmla="*/ 349250 w 24072850"/>
              <a:gd name="connsiteY360" fmla="*/ 2533650 h 3117850"/>
              <a:gd name="connsiteX361" fmla="*/ 596900 w 24072850"/>
              <a:gd name="connsiteY361" fmla="*/ 2489200 h 3117850"/>
              <a:gd name="connsiteX362" fmla="*/ 742950 w 24072850"/>
              <a:gd name="connsiteY362" fmla="*/ 2501900 h 3117850"/>
              <a:gd name="connsiteX363" fmla="*/ 800100 w 24072850"/>
              <a:gd name="connsiteY363" fmla="*/ 2489200 h 3117850"/>
              <a:gd name="connsiteX364" fmla="*/ 895350 w 24072850"/>
              <a:gd name="connsiteY364" fmla="*/ 2584450 h 3117850"/>
              <a:gd name="connsiteX365" fmla="*/ 920750 w 24072850"/>
              <a:gd name="connsiteY365" fmla="*/ 2584450 h 3117850"/>
              <a:gd name="connsiteX366" fmla="*/ 933450 w 24072850"/>
              <a:gd name="connsiteY366" fmla="*/ 2514600 h 3117850"/>
              <a:gd name="connsiteX367" fmla="*/ 933450 w 24072850"/>
              <a:gd name="connsiteY367" fmla="*/ 2355850 h 3117850"/>
              <a:gd name="connsiteX368" fmla="*/ 939800 w 24072850"/>
              <a:gd name="connsiteY368" fmla="*/ 2279650 h 3117850"/>
              <a:gd name="connsiteX369" fmla="*/ 946150 w 24072850"/>
              <a:gd name="connsiteY369" fmla="*/ 2184400 h 3117850"/>
              <a:gd name="connsiteX370" fmla="*/ 952500 w 24072850"/>
              <a:gd name="connsiteY370" fmla="*/ 2114550 h 3117850"/>
              <a:gd name="connsiteX371" fmla="*/ 1092200 w 24072850"/>
              <a:gd name="connsiteY371" fmla="*/ 2038350 h 3117850"/>
              <a:gd name="connsiteX372" fmla="*/ 1193800 w 24072850"/>
              <a:gd name="connsiteY372" fmla="*/ 2114550 h 3117850"/>
              <a:gd name="connsiteX373" fmla="*/ 1206500 w 24072850"/>
              <a:gd name="connsiteY373" fmla="*/ 2247900 h 3117850"/>
              <a:gd name="connsiteX374" fmla="*/ 1206500 w 24072850"/>
              <a:gd name="connsiteY374" fmla="*/ 2635250 h 3117850"/>
              <a:gd name="connsiteX375" fmla="*/ 1270000 w 24072850"/>
              <a:gd name="connsiteY375" fmla="*/ 2768600 h 3117850"/>
              <a:gd name="connsiteX376" fmla="*/ 1289050 w 24072850"/>
              <a:gd name="connsiteY376" fmla="*/ 2768600 h 3117850"/>
              <a:gd name="connsiteX377" fmla="*/ 1295400 w 24072850"/>
              <a:gd name="connsiteY377" fmla="*/ 2711450 h 3117850"/>
              <a:gd name="connsiteX378" fmla="*/ 1282700 w 24072850"/>
              <a:gd name="connsiteY378" fmla="*/ 2533650 h 3117850"/>
              <a:gd name="connsiteX379" fmla="*/ 1447800 w 24072850"/>
              <a:gd name="connsiteY379" fmla="*/ 2533650 h 3117850"/>
              <a:gd name="connsiteX380" fmla="*/ 1422400 w 24072850"/>
              <a:gd name="connsiteY380" fmla="*/ 2387600 h 3117850"/>
              <a:gd name="connsiteX381" fmla="*/ 1657350 w 24072850"/>
              <a:gd name="connsiteY381" fmla="*/ 2393950 h 3117850"/>
              <a:gd name="connsiteX382" fmla="*/ 1689100 w 24072850"/>
              <a:gd name="connsiteY382" fmla="*/ 2413000 h 3117850"/>
              <a:gd name="connsiteX383" fmla="*/ 1714500 w 24072850"/>
              <a:gd name="connsiteY383" fmla="*/ 2413000 h 3117850"/>
              <a:gd name="connsiteX384" fmla="*/ 1720850 w 24072850"/>
              <a:gd name="connsiteY384" fmla="*/ 2273300 h 3117850"/>
              <a:gd name="connsiteX385" fmla="*/ 1746250 w 24072850"/>
              <a:gd name="connsiteY385" fmla="*/ 2279650 h 3117850"/>
              <a:gd name="connsiteX386" fmla="*/ 1790700 w 24072850"/>
              <a:gd name="connsiteY386" fmla="*/ 2235200 h 3117850"/>
              <a:gd name="connsiteX387" fmla="*/ 1930400 w 24072850"/>
              <a:gd name="connsiteY387" fmla="*/ 2241550 h 3117850"/>
              <a:gd name="connsiteX388" fmla="*/ 1955800 w 24072850"/>
              <a:gd name="connsiteY388" fmla="*/ 2273300 h 3117850"/>
              <a:gd name="connsiteX389" fmla="*/ 2095500 w 24072850"/>
              <a:gd name="connsiteY389" fmla="*/ 2292350 h 3117850"/>
              <a:gd name="connsiteX390" fmla="*/ 2095500 w 24072850"/>
              <a:gd name="connsiteY390" fmla="*/ 2317750 h 3117850"/>
              <a:gd name="connsiteX391" fmla="*/ 2095500 w 24072850"/>
              <a:gd name="connsiteY391" fmla="*/ 2736850 h 3117850"/>
              <a:gd name="connsiteX392" fmla="*/ 2108200 w 24072850"/>
              <a:gd name="connsiteY392" fmla="*/ 2825750 h 3117850"/>
              <a:gd name="connsiteX393" fmla="*/ 2203450 w 24072850"/>
              <a:gd name="connsiteY393" fmla="*/ 2825750 h 3117850"/>
              <a:gd name="connsiteX394" fmla="*/ 2222500 w 24072850"/>
              <a:gd name="connsiteY394" fmla="*/ 2724150 h 3117850"/>
              <a:gd name="connsiteX395" fmla="*/ 2241550 w 24072850"/>
              <a:gd name="connsiteY395" fmla="*/ 2527300 h 3117850"/>
              <a:gd name="connsiteX396" fmla="*/ 2209800 w 24072850"/>
              <a:gd name="connsiteY396" fmla="*/ 2273300 h 3117850"/>
              <a:gd name="connsiteX397" fmla="*/ 2336800 w 24072850"/>
              <a:gd name="connsiteY397" fmla="*/ 2273300 h 3117850"/>
              <a:gd name="connsiteX398" fmla="*/ 2336800 w 24072850"/>
              <a:gd name="connsiteY398" fmla="*/ 2235200 h 3117850"/>
              <a:gd name="connsiteX399" fmla="*/ 2482850 w 24072850"/>
              <a:gd name="connsiteY399" fmla="*/ 2235200 h 3117850"/>
              <a:gd name="connsiteX400" fmla="*/ 2584450 w 24072850"/>
              <a:gd name="connsiteY400" fmla="*/ 2266950 h 3117850"/>
              <a:gd name="connsiteX401" fmla="*/ 2755900 w 24072850"/>
              <a:gd name="connsiteY401" fmla="*/ 2266950 h 3117850"/>
              <a:gd name="connsiteX402" fmla="*/ 2711450 w 24072850"/>
              <a:gd name="connsiteY402" fmla="*/ 2533650 h 3117850"/>
              <a:gd name="connsiteX403" fmla="*/ 2730500 w 24072850"/>
              <a:gd name="connsiteY403" fmla="*/ 2870200 h 3117850"/>
              <a:gd name="connsiteX404" fmla="*/ 2787650 w 24072850"/>
              <a:gd name="connsiteY404" fmla="*/ 2762250 h 3117850"/>
              <a:gd name="connsiteX405" fmla="*/ 2889250 w 24072850"/>
              <a:gd name="connsiteY405" fmla="*/ 2762250 h 3117850"/>
              <a:gd name="connsiteX406" fmla="*/ 2914650 w 24072850"/>
              <a:gd name="connsiteY406" fmla="*/ 2686050 h 3117850"/>
              <a:gd name="connsiteX407" fmla="*/ 2927350 w 24072850"/>
              <a:gd name="connsiteY407" fmla="*/ 2616200 h 3117850"/>
              <a:gd name="connsiteX408" fmla="*/ 2940050 w 24072850"/>
              <a:gd name="connsiteY408" fmla="*/ 2540000 h 3117850"/>
              <a:gd name="connsiteX409" fmla="*/ 2990850 w 24072850"/>
              <a:gd name="connsiteY409" fmla="*/ 2165350 h 3117850"/>
              <a:gd name="connsiteX410" fmla="*/ 3009900 w 24072850"/>
              <a:gd name="connsiteY410" fmla="*/ 1981200 h 3117850"/>
              <a:gd name="connsiteX411" fmla="*/ 3009900 w 24072850"/>
              <a:gd name="connsiteY411" fmla="*/ 1612900 h 3117850"/>
              <a:gd name="connsiteX412" fmla="*/ 2971800 w 24072850"/>
              <a:gd name="connsiteY412" fmla="*/ 1308100 h 3117850"/>
              <a:gd name="connsiteX413" fmla="*/ 2940050 w 24072850"/>
              <a:gd name="connsiteY413" fmla="*/ 1104900 h 3117850"/>
              <a:gd name="connsiteX414" fmla="*/ 3060700 w 24072850"/>
              <a:gd name="connsiteY414" fmla="*/ 1041400 h 3117850"/>
              <a:gd name="connsiteX415" fmla="*/ 3073400 w 24072850"/>
              <a:gd name="connsiteY415" fmla="*/ 977900 h 3117850"/>
              <a:gd name="connsiteX416" fmla="*/ 3073400 w 24072850"/>
              <a:gd name="connsiteY416" fmla="*/ 933450 h 3117850"/>
              <a:gd name="connsiteX417" fmla="*/ 3086100 w 24072850"/>
              <a:gd name="connsiteY417" fmla="*/ 774700 h 3117850"/>
              <a:gd name="connsiteX418" fmla="*/ 3111500 w 24072850"/>
              <a:gd name="connsiteY418" fmla="*/ 1047750 h 3117850"/>
              <a:gd name="connsiteX419" fmla="*/ 3206750 w 24072850"/>
              <a:gd name="connsiteY419" fmla="*/ 1143000 h 3117850"/>
              <a:gd name="connsiteX420" fmla="*/ 3149600 w 24072850"/>
              <a:gd name="connsiteY420" fmla="*/ 1714500 h 3117850"/>
              <a:gd name="connsiteX421" fmla="*/ 3149600 w 24072850"/>
              <a:gd name="connsiteY421" fmla="*/ 2063750 h 3117850"/>
              <a:gd name="connsiteX422" fmla="*/ 3194050 w 24072850"/>
              <a:gd name="connsiteY422" fmla="*/ 2768600 h 3117850"/>
              <a:gd name="connsiteX423" fmla="*/ 3416300 w 24072850"/>
              <a:gd name="connsiteY423" fmla="*/ 2768600 h 3117850"/>
              <a:gd name="connsiteX424" fmla="*/ 3448050 w 24072850"/>
              <a:gd name="connsiteY424" fmla="*/ 1809750 h 3117850"/>
              <a:gd name="connsiteX425" fmla="*/ 3403600 w 24072850"/>
              <a:gd name="connsiteY425" fmla="*/ 1778000 h 3117850"/>
              <a:gd name="connsiteX426" fmla="*/ 3409950 w 24072850"/>
              <a:gd name="connsiteY426" fmla="*/ 1765300 h 3117850"/>
              <a:gd name="connsiteX427" fmla="*/ 3479800 w 24072850"/>
              <a:gd name="connsiteY427" fmla="*/ 1733550 h 3117850"/>
              <a:gd name="connsiteX428" fmla="*/ 3771900 w 24072850"/>
              <a:gd name="connsiteY428" fmla="*/ 1733550 h 3117850"/>
              <a:gd name="connsiteX429" fmla="*/ 3841750 w 24072850"/>
              <a:gd name="connsiteY429" fmla="*/ 1771650 h 3117850"/>
              <a:gd name="connsiteX430" fmla="*/ 3810000 w 24072850"/>
              <a:gd name="connsiteY430" fmla="*/ 1822450 h 3117850"/>
              <a:gd name="connsiteX431" fmla="*/ 3822700 w 24072850"/>
              <a:gd name="connsiteY431" fmla="*/ 1841500 h 3117850"/>
              <a:gd name="connsiteX432" fmla="*/ 3803650 w 24072850"/>
              <a:gd name="connsiteY432" fmla="*/ 1892300 h 3117850"/>
              <a:gd name="connsiteX433" fmla="*/ 3822700 w 24072850"/>
              <a:gd name="connsiteY433" fmla="*/ 1936750 h 3117850"/>
              <a:gd name="connsiteX434" fmla="*/ 3822700 w 24072850"/>
              <a:gd name="connsiteY434" fmla="*/ 2146300 h 3117850"/>
              <a:gd name="connsiteX435" fmla="*/ 3810000 w 24072850"/>
              <a:gd name="connsiteY435" fmla="*/ 2216150 h 3117850"/>
              <a:gd name="connsiteX436" fmla="*/ 3822700 w 24072850"/>
              <a:gd name="connsiteY436" fmla="*/ 2247900 h 3117850"/>
              <a:gd name="connsiteX437" fmla="*/ 3810000 w 24072850"/>
              <a:gd name="connsiteY437" fmla="*/ 2266950 h 3117850"/>
              <a:gd name="connsiteX438" fmla="*/ 3810000 w 24072850"/>
              <a:gd name="connsiteY438" fmla="*/ 2768600 h 3117850"/>
              <a:gd name="connsiteX439" fmla="*/ 3924300 w 24072850"/>
              <a:gd name="connsiteY439" fmla="*/ 2768600 h 3117850"/>
              <a:gd name="connsiteX440" fmla="*/ 3943350 w 24072850"/>
              <a:gd name="connsiteY440" fmla="*/ 1987550 h 3117850"/>
              <a:gd name="connsiteX441" fmla="*/ 3930650 w 24072850"/>
              <a:gd name="connsiteY441" fmla="*/ 1962150 h 3117850"/>
              <a:gd name="connsiteX442" fmla="*/ 3949700 w 24072850"/>
              <a:gd name="connsiteY442" fmla="*/ 1924050 h 3117850"/>
              <a:gd name="connsiteX443" fmla="*/ 3949700 w 24072850"/>
              <a:gd name="connsiteY443" fmla="*/ 1879600 h 3117850"/>
              <a:gd name="connsiteX444" fmla="*/ 3949700 w 24072850"/>
              <a:gd name="connsiteY444" fmla="*/ 1847850 h 3117850"/>
              <a:gd name="connsiteX445" fmla="*/ 4222750 w 24072850"/>
              <a:gd name="connsiteY445" fmla="*/ 1847850 h 3117850"/>
              <a:gd name="connsiteX446" fmla="*/ 4222750 w 24072850"/>
              <a:gd name="connsiteY446" fmla="*/ 1943100 h 3117850"/>
              <a:gd name="connsiteX447" fmla="*/ 4260850 w 24072850"/>
              <a:gd name="connsiteY447" fmla="*/ 2006600 h 3117850"/>
              <a:gd name="connsiteX448" fmla="*/ 4260850 w 24072850"/>
              <a:gd name="connsiteY448" fmla="*/ 2768600 h 3117850"/>
              <a:gd name="connsiteX449" fmla="*/ 4279900 w 24072850"/>
              <a:gd name="connsiteY449" fmla="*/ 2774950 h 3117850"/>
              <a:gd name="connsiteX450" fmla="*/ 4311650 w 24072850"/>
              <a:gd name="connsiteY450" fmla="*/ 2616200 h 3117850"/>
              <a:gd name="connsiteX451" fmla="*/ 4311650 w 24072850"/>
              <a:gd name="connsiteY451" fmla="*/ 1511300 h 3117850"/>
              <a:gd name="connsiteX452" fmla="*/ 4584700 w 24072850"/>
              <a:gd name="connsiteY452" fmla="*/ 1511300 h 3117850"/>
              <a:gd name="connsiteX453" fmla="*/ 4616450 w 24072850"/>
              <a:gd name="connsiteY453" fmla="*/ 1593850 h 3117850"/>
              <a:gd name="connsiteX454" fmla="*/ 4610100 w 24072850"/>
              <a:gd name="connsiteY454" fmla="*/ 2647950 h 3117850"/>
              <a:gd name="connsiteX455" fmla="*/ 4660900 w 24072850"/>
              <a:gd name="connsiteY455" fmla="*/ 2673350 h 3117850"/>
              <a:gd name="connsiteX456" fmla="*/ 4699000 w 24072850"/>
              <a:gd name="connsiteY456" fmla="*/ 2667000 h 3117850"/>
              <a:gd name="connsiteX457" fmla="*/ 4699000 w 24072850"/>
              <a:gd name="connsiteY457" fmla="*/ 1155700 h 3117850"/>
              <a:gd name="connsiteX458" fmla="*/ 4914900 w 24072850"/>
              <a:gd name="connsiteY458" fmla="*/ 1155700 h 3117850"/>
              <a:gd name="connsiteX459" fmla="*/ 4914900 w 24072850"/>
              <a:gd name="connsiteY459" fmla="*/ 2667000 h 3117850"/>
              <a:gd name="connsiteX460" fmla="*/ 4933950 w 24072850"/>
              <a:gd name="connsiteY460" fmla="*/ 2673350 h 3117850"/>
              <a:gd name="connsiteX461" fmla="*/ 4997450 w 24072850"/>
              <a:gd name="connsiteY461" fmla="*/ 2654300 h 3117850"/>
              <a:gd name="connsiteX462" fmla="*/ 5003800 w 24072850"/>
              <a:gd name="connsiteY462" fmla="*/ 1676400 h 3117850"/>
              <a:gd name="connsiteX463" fmla="*/ 4997450 w 24072850"/>
              <a:gd name="connsiteY463" fmla="*/ 1625600 h 3117850"/>
              <a:gd name="connsiteX464" fmla="*/ 4997450 w 24072850"/>
              <a:gd name="connsiteY464" fmla="*/ 1568450 h 3117850"/>
              <a:gd name="connsiteX465" fmla="*/ 5022850 w 24072850"/>
              <a:gd name="connsiteY465" fmla="*/ 1492250 h 3117850"/>
              <a:gd name="connsiteX466" fmla="*/ 5137150 w 24072850"/>
              <a:gd name="connsiteY466" fmla="*/ 1485900 h 3117850"/>
              <a:gd name="connsiteX467" fmla="*/ 5302250 w 24072850"/>
              <a:gd name="connsiteY467" fmla="*/ 1485900 h 3117850"/>
              <a:gd name="connsiteX468" fmla="*/ 5302250 w 24072850"/>
              <a:gd name="connsiteY468" fmla="*/ 2260600 h 3117850"/>
              <a:gd name="connsiteX469" fmla="*/ 5321300 w 24072850"/>
              <a:gd name="connsiteY469" fmla="*/ 2711450 h 3117850"/>
              <a:gd name="connsiteX470" fmla="*/ 5346700 w 24072850"/>
              <a:gd name="connsiteY470" fmla="*/ 2673350 h 3117850"/>
              <a:gd name="connsiteX471" fmla="*/ 5397500 w 24072850"/>
              <a:gd name="connsiteY471" fmla="*/ 2673350 h 3117850"/>
              <a:gd name="connsiteX472" fmla="*/ 5397500 w 24072850"/>
              <a:gd name="connsiteY472" fmla="*/ 2019300 h 3117850"/>
              <a:gd name="connsiteX473" fmla="*/ 5429250 w 24072850"/>
              <a:gd name="connsiteY473" fmla="*/ 1968500 h 3117850"/>
              <a:gd name="connsiteX474" fmla="*/ 5473700 w 24072850"/>
              <a:gd name="connsiteY474" fmla="*/ 1930400 h 3117850"/>
              <a:gd name="connsiteX475" fmla="*/ 5499100 w 24072850"/>
              <a:gd name="connsiteY475" fmla="*/ 1898650 h 3117850"/>
              <a:gd name="connsiteX476" fmla="*/ 5568950 w 24072850"/>
              <a:gd name="connsiteY476" fmla="*/ 1809750 h 3117850"/>
              <a:gd name="connsiteX477" fmla="*/ 5638800 w 24072850"/>
              <a:gd name="connsiteY477" fmla="*/ 1676400 h 3117850"/>
              <a:gd name="connsiteX478" fmla="*/ 5638800 w 24072850"/>
              <a:gd name="connsiteY478" fmla="*/ 1498600 h 3117850"/>
              <a:gd name="connsiteX479" fmla="*/ 5664200 w 24072850"/>
              <a:gd name="connsiteY479" fmla="*/ 1498600 h 3117850"/>
              <a:gd name="connsiteX480" fmla="*/ 5670550 w 24072850"/>
              <a:gd name="connsiteY480" fmla="*/ 1778000 h 3117850"/>
              <a:gd name="connsiteX481" fmla="*/ 5727700 w 24072850"/>
              <a:gd name="connsiteY481" fmla="*/ 1809750 h 3117850"/>
              <a:gd name="connsiteX482" fmla="*/ 5727700 w 24072850"/>
              <a:gd name="connsiteY482" fmla="*/ 1873250 h 3117850"/>
              <a:gd name="connsiteX483" fmla="*/ 5791200 w 24072850"/>
              <a:gd name="connsiteY483" fmla="*/ 1898650 h 3117850"/>
              <a:gd name="connsiteX484" fmla="*/ 5835650 w 24072850"/>
              <a:gd name="connsiteY484" fmla="*/ 1930400 h 3117850"/>
              <a:gd name="connsiteX485" fmla="*/ 5854700 w 24072850"/>
              <a:gd name="connsiteY485" fmla="*/ 2019300 h 3117850"/>
              <a:gd name="connsiteX486" fmla="*/ 5873750 w 24072850"/>
              <a:gd name="connsiteY486" fmla="*/ 2032000 h 3117850"/>
              <a:gd name="connsiteX487" fmla="*/ 5886450 w 24072850"/>
              <a:gd name="connsiteY487" fmla="*/ 2184400 h 3117850"/>
              <a:gd name="connsiteX488" fmla="*/ 5886450 w 24072850"/>
              <a:gd name="connsiteY488" fmla="*/ 2387600 h 3117850"/>
              <a:gd name="connsiteX489" fmla="*/ 5899150 w 24072850"/>
              <a:gd name="connsiteY489" fmla="*/ 2393950 h 3117850"/>
              <a:gd name="connsiteX490" fmla="*/ 5949950 w 24072850"/>
              <a:gd name="connsiteY490" fmla="*/ 2368550 h 3117850"/>
              <a:gd name="connsiteX491" fmla="*/ 5949950 w 24072850"/>
              <a:gd name="connsiteY491" fmla="*/ 2324100 h 3117850"/>
              <a:gd name="connsiteX492" fmla="*/ 5962650 w 24072850"/>
              <a:gd name="connsiteY492" fmla="*/ 2324100 h 3117850"/>
              <a:gd name="connsiteX493" fmla="*/ 5962650 w 24072850"/>
              <a:gd name="connsiteY493" fmla="*/ 2368550 h 3117850"/>
              <a:gd name="connsiteX494" fmla="*/ 5981700 w 24072850"/>
              <a:gd name="connsiteY494" fmla="*/ 2381250 h 3117850"/>
              <a:gd name="connsiteX495" fmla="*/ 5988050 w 24072850"/>
              <a:gd name="connsiteY495" fmla="*/ 2343150 h 3117850"/>
              <a:gd name="connsiteX496" fmla="*/ 5988050 w 24072850"/>
              <a:gd name="connsiteY496" fmla="*/ 2235200 h 3117850"/>
              <a:gd name="connsiteX497" fmla="*/ 6038850 w 24072850"/>
              <a:gd name="connsiteY497" fmla="*/ 2190750 h 3117850"/>
              <a:gd name="connsiteX498" fmla="*/ 6153150 w 24072850"/>
              <a:gd name="connsiteY498" fmla="*/ 2190750 h 3117850"/>
              <a:gd name="connsiteX499" fmla="*/ 6165850 w 24072850"/>
              <a:gd name="connsiteY499" fmla="*/ 2216150 h 3117850"/>
              <a:gd name="connsiteX500" fmla="*/ 6184900 w 24072850"/>
              <a:gd name="connsiteY500" fmla="*/ 2203450 h 3117850"/>
              <a:gd name="connsiteX501" fmla="*/ 6242050 w 24072850"/>
              <a:gd name="connsiteY501" fmla="*/ 2120900 h 3117850"/>
              <a:gd name="connsiteX502" fmla="*/ 6248400 w 24072850"/>
              <a:gd name="connsiteY502" fmla="*/ 2095500 h 3117850"/>
              <a:gd name="connsiteX503" fmla="*/ 6248400 w 24072850"/>
              <a:gd name="connsiteY503" fmla="*/ 2051050 h 3117850"/>
              <a:gd name="connsiteX504" fmla="*/ 6254750 w 24072850"/>
              <a:gd name="connsiteY504" fmla="*/ 2019300 h 3117850"/>
              <a:gd name="connsiteX505" fmla="*/ 6267450 w 24072850"/>
              <a:gd name="connsiteY505" fmla="*/ 2120900 h 3117850"/>
              <a:gd name="connsiteX506" fmla="*/ 6375400 w 24072850"/>
              <a:gd name="connsiteY506" fmla="*/ 2146300 h 3117850"/>
              <a:gd name="connsiteX507" fmla="*/ 6369050 w 24072850"/>
              <a:gd name="connsiteY507" fmla="*/ 2171700 h 3117850"/>
              <a:gd name="connsiteX508" fmla="*/ 6394450 w 24072850"/>
              <a:gd name="connsiteY508" fmla="*/ 2197100 h 3117850"/>
              <a:gd name="connsiteX509" fmla="*/ 6445250 w 24072850"/>
              <a:gd name="connsiteY509" fmla="*/ 2476500 h 3117850"/>
              <a:gd name="connsiteX510" fmla="*/ 6451600 w 24072850"/>
              <a:gd name="connsiteY510" fmla="*/ 2565400 h 3117850"/>
              <a:gd name="connsiteX511" fmla="*/ 6483350 w 24072850"/>
              <a:gd name="connsiteY511" fmla="*/ 2597150 h 3117850"/>
              <a:gd name="connsiteX512" fmla="*/ 6515100 w 24072850"/>
              <a:gd name="connsiteY512" fmla="*/ 2571750 h 3117850"/>
              <a:gd name="connsiteX513" fmla="*/ 6515100 w 24072850"/>
              <a:gd name="connsiteY513" fmla="*/ 2451100 h 3117850"/>
              <a:gd name="connsiteX514" fmla="*/ 6553200 w 24072850"/>
              <a:gd name="connsiteY514" fmla="*/ 2419350 h 3117850"/>
              <a:gd name="connsiteX515" fmla="*/ 6737350 w 24072850"/>
              <a:gd name="connsiteY515" fmla="*/ 2425700 h 3117850"/>
              <a:gd name="connsiteX516" fmla="*/ 6762750 w 24072850"/>
              <a:gd name="connsiteY516" fmla="*/ 2419350 h 3117850"/>
              <a:gd name="connsiteX517" fmla="*/ 6762750 w 24072850"/>
              <a:gd name="connsiteY517" fmla="*/ 1885950 h 3117850"/>
              <a:gd name="connsiteX518" fmla="*/ 6864350 w 24072850"/>
              <a:gd name="connsiteY518" fmla="*/ 1778000 h 3117850"/>
              <a:gd name="connsiteX519" fmla="*/ 6864350 w 24072850"/>
              <a:gd name="connsiteY519" fmla="*/ 1752600 h 3117850"/>
              <a:gd name="connsiteX520" fmla="*/ 6877050 w 24072850"/>
              <a:gd name="connsiteY520" fmla="*/ 1670050 h 3117850"/>
              <a:gd name="connsiteX521" fmla="*/ 6965950 w 24072850"/>
              <a:gd name="connsiteY521" fmla="*/ 1778000 h 3117850"/>
              <a:gd name="connsiteX522" fmla="*/ 7010400 w 24072850"/>
              <a:gd name="connsiteY522" fmla="*/ 1778000 h 3117850"/>
              <a:gd name="connsiteX523" fmla="*/ 7016750 w 24072850"/>
              <a:gd name="connsiteY523" fmla="*/ 1714500 h 3117850"/>
              <a:gd name="connsiteX524" fmla="*/ 7143750 w 24072850"/>
              <a:gd name="connsiteY524" fmla="*/ 1841500 h 3117850"/>
              <a:gd name="connsiteX525" fmla="*/ 7131050 w 24072850"/>
              <a:gd name="connsiteY525" fmla="*/ 2057400 h 3117850"/>
              <a:gd name="connsiteX526" fmla="*/ 7137400 w 24072850"/>
              <a:gd name="connsiteY526" fmla="*/ 2311400 h 3117850"/>
              <a:gd name="connsiteX527" fmla="*/ 7169150 w 24072850"/>
              <a:gd name="connsiteY527" fmla="*/ 2330450 h 3117850"/>
              <a:gd name="connsiteX528" fmla="*/ 7200900 w 24072850"/>
              <a:gd name="connsiteY528" fmla="*/ 2305050 h 3117850"/>
              <a:gd name="connsiteX529" fmla="*/ 7264400 w 24072850"/>
              <a:gd name="connsiteY529" fmla="*/ 2298700 h 3117850"/>
              <a:gd name="connsiteX530" fmla="*/ 7264400 w 24072850"/>
              <a:gd name="connsiteY530" fmla="*/ 2082800 h 3117850"/>
              <a:gd name="connsiteX531" fmla="*/ 7378700 w 24072850"/>
              <a:gd name="connsiteY531" fmla="*/ 2025650 h 3117850"/>
              <a:gd name="connsiteX532" fmla="*/ 7550150 w 24072850"/>
              <a:gd name="connsiteY532" fmla="*/ 2025650 h 3117850"/>
              <a:gd name="connsiteX533" fmla="*/ 7569200 w 24072850"/>
              <a:gd name="connsiteY533" fmla="*/ 2057400 h 3117850"/>
              <a:gd name="connsiteX534" fmla="*/ 7594600 w 24072850"/>
              <a:gd name="connsiteY534" fmla="*/ 2057400 h 3117850"/>
              <a:gd name="connsiteX535" fmla="*/ 7613650 w 24072850"/>
              <a:gd name="connsiteY535" fmla="*/ 1651000 h 3117850"/>
              <a:gd name="connsiteX536" fmla="*/ 7620000 w 24072850"/>
              <a:gd name="connsiteY536" fmla="*/ 1612900 h 3117850"/>
              <a:gd name="connsiteX537" fmla="*/ 7626350 w 24072850"/>
              <a:gd name="connsiteY537" fmla="*/ 1562100 h 3117850"/>
              <a:gd name="connsiteX538" fmla="*/ 7772400 w 24072850"/>
              <a:gd name="connsiteY538" fmla="*/ 1524000 h 3117850"/>
              <a:gd name="connsiteX539" fmla="*/ 7867650 w 24072850"/>
              <a:gd name="connsiteY539" fmla="*/ 1581150 h 3117850"/>
              <a:gd name="connsiteX540" fmla="*/ 7867650 w 24072850"/>
              <a:gd name="connsiteY540" fmla="*/ 1943100 h 3117850"/>
              <a:gd name="connsiteX541" fmla="*/ 7893050 w 24072850"/>
              <a:gd name="connsiteY541" fmla="*/ 1993900 h 3117850"/>
              <a:gd name="connsiteX542" fmla="*/ 7893050 w 24072850"/>
              <a:gd name="connsiteY542" fmla="*/ 2343150 h 3117850"/>
              <a:gd name="connsiteX543" fmla="*/ 7969250 w 24072850"/>
              <a:gd name="connsiteY543" fmla="*/ 2597150 h 3117850"/>
              <a:gd name="connsiteX544" fmla="*/ 7988300 w 24072850"/>
              <a:gd name="connsiteY544" fmla="*/ 2597150 h 3117850"/>
              <a:gd name="connsiteX545" fmla="*/ 7994650 w 24072850"/>
              <a:gd name="connsiteY545" fmla="*/ 2540000 h 3117850"/>
              <a:gd name="connsiteX546" fmla="*/ 8115300 w 24072850"/>
              <a:gd name="connsiteY546" fmla="*/ 2355850 h 3117850"/>
              <a:gd name="connsiteX547" fmla="*/ 8197850 w 24072850"/>
              <a:gd name="connsiteY547" fmla="*/ 2362200 h 3117850"/>
              <a:gd name="connsiteX548" fmla="*/ 8216900 w 24072850"/>
              <a:gd name="connsiteY548" fmla="*/ 2667000 h 3117850"/>
              <a:gd name="connsiteX549" fmla="*/ 8248650 w 24072850"/>
              <a:gd name="connsiteY549" fmla="*/ 2679700 h 3117850"/>
              <a:gd name="connsiteX550" fmla="*/ 8343900 w 24072850"/>
              <a:gd name="connsiteY550" fmla="*/ 2647950 h 3117850"/>
              <a:gd name="connsiteX551" fmla="*/ 8356600 w 24072850"/>
              <a:gd name="connsiteY551" fmla="*/ 2603500 h 3117850"/>
              <a:gd name="connsiteX552" fmla="*/ 8356600 w 24072850"/>
              <a:gd name="connsiteY552" fmla="*/ 2095500 h 3117850"/>
              <a:gd name="connsiteX553" fmla="*/ 8832850 w 24072850"/>
              <a:gd name="connsiteY553" fmla="*/ 1949450 h 3117850"/>
              <a:gd name="connsiteX554" fmla="*/ 9010650 w 24072850"/>
              <a:gd name="connsiteY554" fmla="*/ 2012950 h 3117850"/>
              <a:gd name="connsiteX555" fmla="*/ 9010650 w 24072850"/>
              <a:gd name="connsiteY555" fmla="*/ 2571750 h 3117850"/>
              <a:gd name="connsiteX556" fmla="*/ 9029700 w 24072850"/>
              <a:gd name="connsiteY556" fmla="*/ 2590800 h 3117850"/>
              <a:gd name="connsiteX557" fmla="*/ 9163050 w 24072850"/>
              <a:gd name="connsiteY557" fmla="*/ 2559050 h 3117850"/>
              <a:gd name="connsiteX558" fmla="*/ 9188450 w 24072850"/>
              <a:gd name="connsiteY558" fmla="*/ 2520950 h 3117850"/>
              <a:gd name="connsiteX559" fmla="*/ 9188450 w 24072850"/>
              <a:gd name="connsiteY559" fmla="*/ 2552700 h 3117850"/>
              <a:gd name="connsiteX560" fmla="*/ 9201150 w 24072850"/>
              <a:gd name="connsiteY560" fmla="*/ 2565400 h 3117850"/>
              <a:gd name="connsiteX561" fmla="*/ 9264650 w 24072850"/>
              <a:gd name="connsiteY561" fmla="*/ 2470150 h 3117850"/>
              <a:gd name="connsiteX562" fmla="*/ 9264650 w 24072850"/>
              <a:gd name="connsiteY562" fmla="*/ 2247900 h 3117850"/>
              <a:gd name="connsiteX563" fmla="*/ 9321800 w 24072850"/>
              <a:gd name="connsiteY563" fmla="*/ 2171700 h 3117850"/>
              <a:gd name="connsiteX564" fmla="*/ 9626600 w 24072850"/>
              <a:gd name="connsiteY564" fmla="*/ 2171700 h 3117850"/>
              <a:gd name="connsiteX565" fmla="*/ 9702800 w 24072850"/>
              <a:gd name="connsiteY565" fmla="*/ 2254250 h 3117850"/>
              <a:gd name="connsiteX566" fmla="*/ 9702800 w 24072850"/>
              <a:gd name="connsiteY566" fmla="*/ 2393950 h 3117850"/>
              <a:gd name="connsiteX567" fmla="*/ 9779000 w 24072850"/>
              <a:gd name="connsiteY567" fmla="*/ 2413000 h 3117850"/>
              <a:gd name="connsiteX568" fmla="*/ 9823450 w 24072850"/>
              <a:gd name="connsiteY568" fmla="*/ 2349500 h 3117850"/>
              <a:gd name="connsiteX569" fmla="*/ 10039350 w 24072850"/>
              <a:gd name="connsiteY569" fmla="*/ 2349500 h 3117850"/>
              <a:gd name="connsiteX570" fmla="*/ 10071100 w 24072850"/>
              <a:gd name="connsiteY570" fmla="*/ 2400300 h 3117850"/>
              <a:gd name="connsiteX571" fmla="*/ 10077450 w 24072850"/>
              <a:gd name="connsiteY571" fmla="*/ 2444750 h 3117850"/>
              <a:gd name="connsiteX572" fmla="*/ 10102850 w 24072850"/>
              <a:gd name="connsiteY572" fmla="*/ 2457450 h 3117850"/>
              <a:gd name="connsiteX573" fmla="*/ 10140950 w 24072850"/>
              <a:gd name="connsiteY573" fmla="*/ 2324100 h 3117850"/>
              <a:gd name="connsiteX574" fmla="*/ 10153650 w 24072850"/>
              <a:gd name="connsiteY574" fmla="*/ 2197100 h 3117850"/>
              <a:gd name="connsiteX575" fmla="*/ 10172700 w 24072850"/>
              <a:gd name="connsiteY575" fmla="*/ 2089150 h 3117850"/>
              <a:gd name="connsiteX576" fmla="*/ 10210800 w 24072850"/>
              <a:gd name="connsiteY576" fmla="*/ 1962150 h 3117850"/>
              <a:gd name="connsiteX577" fmla="*/ 10356850 w 24072850"/>
              <a:gd name="connsiteY577" fmla="*/ 1816100 h 3117850"/>
              <a:gd name="connsiteX578" fmla="*/ 10433050 w 24072850"/>
              <a:gd name="connsiteY578" fmla="*/ 1727200 h 3117850"/>
              <a:gd name="connsiteX579" fmla="*/ 10471150 w 24072850"/>
              <a:gd name="connsiteY579" fmla="*/ 1809750 h 3117850"/>
              <a:gd name="connsiteX580" fmla="*/ 10515600 w 24072850"/>
              <a:gd name="connsiteY580" fmla="*/ 2133600 h 3117850"/>
              <a:gd name="connsiteX581" fmla="*/ 10528300 w 24072850"/>
              <a:gd name="connsiteY581" fmla="*/ 2647950 h 3117850"/>
              <a:gd name="connsiteX582" fmla="*/ 10547350 w 24072850"/>
              <a:gd name="connsiteY582" fmla="*/ 2654300 h 3117850"/>
              <a:gd name="connsiteX583" fmla="*/ 10706100 w 24072850"/>
              <a:gd name="connsiteY583" fmla="*/ 2622550 h 3117850"/>
              <a:gd name="connsiteX584" fmla="*/ 10712450 w 24072850"/>
              <a:gd name="connsiteY584" fmla="*/ 2540000 h 3117850"/>
              <a:gd name="connsiteX585" fmla="*/ 10807700 w 24072850"/>
              <a:gd name="connsiteY585" fmla="*/ 2451100 h 3117850"/>
              <a:gd name="connsiteX586" fmla="*/ 10909300 w 24072850"/>
              <a:gd name="connsiteY586" fmla="*/ 2368550 h 3117850"/>
              <a:gd name="connsiteX587" fmla="*/ 10915650 w 24072850"/>
              <a:gd name="connsiteY587" fmla="*/ 2330450 h 3117850"/>
              <a:gd name="connsiteX588" fmla="*/ 10915650 w 24072850"/>
              <a:gd name="connsiteY588" fmla="*/ 2444750 h 3117850"/>
              <a:gd name="connsiteX589" fmla="*/ 11004550 w 24072850"/>
              <a:gd name="connsiteY589" fmla="*/ 2444750 h 3117850"/>
              <a:gd name="connsiteX590" fmla="*/ 11017250 w 24072850"/>
              <a:gd name="connsiteY590" fmla="*/ 2482850 h 3117850"/>
              <a:gd name="connsiteX591" fmla="*/ 11080750 w 24072850"/>
              <a:gd name="connsiteY591" fmla="*/ 2482850 h 3117850"/>
              <a:gd name="connsiteX592" fmla="*/ 11080750 w 24072850"/>
              <a:gd name="connsiteY592" fmla="*/ 2114550 h 3117850"/>
              <a:gd name="connsiteX593" fmla="*/ 11163300 w 24072850"/>
              <a:gd name="connsiteY593" fmla="*/ 2032000 h 3117850"/>
              <a:gd name="connsiteX594" fmla="*/ 11239500 w 24072850"/>
              <a:gd name="connsiteY594" fmla="*/ 1968500 h 3117850"/>
              <a:gd name="connsiteX595" fmla="*/ 11436350 w 24072850"/>
              <a:gd name="connsiteY595" fmla="*/ 2025650 h 3117850"/>
              <a:gd name="connsiteX596" fmla="*/ 11449050 w 24072850"/>
              <a:gd name="connsiteY596" fmla="*/ 2070100 h 3117850"/>
              <a:gd name="connsiteX597" fmla="*/ 11455400 w 24072850"/>
              <a:gd name="connsiteY597" fmla="*/ 2470150 h 3117850"/>
              <a:gd name="connsiteX598" fmla="*/ 11474450 w 24072850"/>
              <a:gd name="connsiteY598" fmla="*/ 2578100 h 3117850"/>
              <a:gd name="connsiteX599" fmla="*/ 11461750 w 24072850"/>
              <a:gd name="connsiteY599" fmla="*/ 2679700 h 3117850"/>
              <a:gd name="connsiteX600" fmla="*/ 11512550 w 24072850"/>
              <a:gd name="connsiteY600" fmla="*/ 2762250 h 3117850"/>
              <a:gd name="connsiteX601" fmla="*/ 11576050 w 24072850"/>
              <a:gd name="connsiteY601" fmla="*/ 2749550 h 3117850"/>
              <a:gd name="connsiteX602" fmla="*/ 11874500 w 24072850"/>
              <a:gd name="connsiteY602" fmla="*/ 2755900 h 3117850"/>
              <a:gd name="connsiteX603" fmla="*/ 11963400 w 24072850"/>
              <a:gd name="connsiteY603" fmla="*/ 2736850 h 3117850"/>
              <a:gd name="connsiteX604" fmla="*/ 12026900 w 24072850"/>
              <a:gd name="connsiteY604" fmla="*/ 2736850 h 3117850"/>
              <a:gd name="connsiteX605" fmla="*/ 12052300 w 24072850"/>
              <a:gd name="connsiteY605" fmla="*/ 2711450 h 3117850"/>
              <a:gd name="connsiteX606" fmla="*/ 12211050 w 24072850"/>
              <a:gd name="connsiteY606" fmla="*/ 2711450 h 3117850"/>
              <a:gd name="connsiteX607" fmla="*/ 12268200 w 24072850"/>
              <a:gd name="connsiteY607" fmla="*/ 2559050 h 3117850"/>
              <a:gd name="connsiteX608" fmla="*/ 12293600 w 24072850"/>
              <a:gd name="connsiteY608" fmla="*/ 2501900 h 3117850"/>
              <a:gd name="connsiteX609" fmla="*/ 12299950 w 24072850"/>
              <a:gd name="connsiteY609" fmla="*/ 2457450 h 3117850"/>
              <a:gd name="connsiteX610" fmla="*/ 12204700 w 24072850"/>
              <a:gd name="connsiteY610" fmla="*/ 2266950 h 3117850"/>
              <a:gd name="connsiteX611" fmla="*/ 12299950 w 24072850"/>
              <a:gd name="connsiteY611" fmla="*/ 2120900 h 3117850"/>
              <a:gd name="connsiteX612" fmla="*/ 12312650 w 24072850"/>
              <a:gd name="connsiteY612" fmla="*/ 1257300 h 3117850"/>
              <a:gd name="connsiteX613" fmla="*/ 12268200 w 24072850"/>
              <a:gd name="connsiteY613" fmla="*/ 1212850 h 3117850"/>
              <a:gd name="connsiteX614" fmla="*/ 12230100 w 24072850"/>
              <a:gd name="connsiteY614" fmla="*/ 1117600 h 3117850"/>
              <a:gd name="connsiteX615" fmla="*/ 12395200 w 24072850"/>
              <a:gd name="connsiteY615" fmla="*/ 914400 h 3117850"/>
              <a:gd name="connsiteX616" fmla="*/ 12376150 w 24072850"/>
              <a:gd name="connsiteY616" fmla="*/ 889000 h 3117850"/>
              <a:gd name="connsiteX617" fmla="*/ 12401550 w 24072850"/>
              <a:gd name="connsiteY617" fmla="*/ 863600 h 3117850"/>
              <a:gd name="connsiteX618" fmla="*/ 12401550 w 24072850"/>
              <a:gd name="connsiteY618" fmla="*/ 736600 h 3117850"/>
              <a:gd name="connsiteX619" fmla="*/ 12376150 w 24072850"/>
              <a:gd name="connsiteY619" fmla="*/ 692150 h 3117850"/>
              <a:gd name="connsiteX620" fmla="*/ 12382500 w 24072850"/>
              <a:gd name="connsiteY620" fmla="*/ 635000 h 3117850"/>
              <a:gd name="connsiteX621" fmla="*/ 12414250 w 24072850"/>
              <a:gd name="connsiteY621" fmla="*/ 571500 h 3117850"/>
              <a:gd name="connsiteX622" fmla="*/ 12420600 w 24072850"/>
              <a:gd name="connsiteY622" fmla="*/ 514350 h 3117850"/>
              <a:gd name="connsiteX623" fmla="*/ 12401550 w 24072850"/>
              <a:gd name="connsiteY623" fmla="*/ 469900 h 3117850"/>
              <a:gd name="connsiteX624" fmla="*/ 12433300 w 24072850"/>
              <a:gd name="connsiteY624" fmla="*/ 457200 h 3117850"/>
              <a:gd name="connsiteX625" fmla="*/ 12433300 w 24072850"/>
              <a:gd name="connsiteY625" fmla="*/ 311150 h 3117850"/>
              <a:gd name="connsiteX626" fmla="*/ 12420600 w 24072850"/>
              <a:gd name="connsiteY626" fmla="*/ 304800 h 3117850"/>
              <a:gd name="connsiteX627" fmla="*/ 12433300 w 24072850"/>
              <a:gd name="connsiteY627" fmla="*/ 273050 h 3117850"/>
              <a:gd name="connsiteX628" fmla="*/ 12433300 w 24072850"/>
              <a:gd name="connsiteY628" fmla="*/ 241300 h 3117850"/>
              <a:gd name="connsiteX629" fmla="*/ 12439650 w 24072850"/>
              <a:gd name="connsiteY629" fmla="*/ 203200 h 3117850"/>
              <a:gd name="connsiteX630" fmla="*/ 12446000 w 24072850"/>
              <a:gd name="connsiteY630" fmla="*/ 0 h 3117850"/>
              <a:gd name="connsiteX631" fmla="*/ 12458700 w 24072850"/>
              <a:gd name="connsiteY631" fmla="*/ 6350 h 31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24072850" h="3117850">
                <a:moveTo>
                  <a:pt x="12109450" y="2749550"/>
                </a:moveTo>
                <a:cubicBezTo>
                  <a:pt x="12090400" y="2743200"/>
                  <a:pt x="12065000" y="2743200"/>
                  <a:pt x="12039600" y="2736850"/>
                </a:cubicBezTo>
                <a:cubicBezTo>
                  <a:pt x="12090400" y="2736850"/>
                  <a:pt x="12141200" y="2717800"/>
                  <a:pt x="12192000" y="2749550"/>
                </a:cubicBezTo>
                <a:lnTo>
                  <a:pt x="12109450" y="2749550"/>
                </a:lnTo>
                <a:close/>
                <a:moveTo>
                  <a:pt x="12750800" y="2736850"/>
                </a:moveTo>
                <a:cubicBezTo>
                  <a:pt x="12725400" y="2730500"/>
                  <a:pt x="12700000" y="2730500"/>
                  <a:pt x="12674600" y="2730500"/>
                </a:cubicBezTo>
                <a:cubicBezTo>
                  <a:pt x="12668250" y="2743200"/>
                  <a:pt x="12661900" y="2755900"/>
                  <a:pt x="12649200" y="2755900"/>
                </a:cubicBezTo>
                <a:cubicBezTo>
                  <a:pt x="12630150" y="2755900"/>
                  <a:pt x="12566650" y="2749550"/>
                  <a:pt x="12528550" y="2749550"/>
                </a:cubicBezTo>
                <a:cubicBezTo>
                  <a:pt x="12560300" y="2705100"/>
                  <a:pt x="12598400" y="2654300"/>
                  <a:pt x="12642850" y="2603500"/>
                </a:cubicBezTo>
                <a:cubicBezTo>
                  <a:pt x="12668250" y="2616200"/>
                  <a:pt x="12706350" y="2692400"/>
                  <a:pt x="12750800" y="2736850"/>
                </a:cubicBezTo>
                <a:close/>
                <a:moveTo>
                  <a:pt x="12420600" y="2730500"/>
                </a:moveTo>
                <a:cubicBezTo>
                  <a:pt x="12401550" y="2698750"/>
                  <a:pt x="12376150" y="2628900"/>
                  <a:pt x="12376150" y="2616200"/>
                </a:cubicBezTo>
                <a:lnTo>
                  <a:pt x="12382500" y="2603500"/>
                </a:lnTo>
                <a:cubicBezTo>
                  <a:pt x="12395200" y="2603500"/>
                  <a:pt x="12407900" y="2603500"/>
                  <a:pt x="12420600" y="2609850"/>
                </a:cubicBezTo>
                <a:lnTo>
                  <a:pt x="12420600" y="2730500"/>
                </a:lnTo>
                <a:close/>
                <a:moveTo>
                  <a:pt x="12420600" y="2451100"/>
                </a:moveTo>
                <a:lnTo>
                  <a:pt x="12414250" y="2559050"/>
                </a:lnTo>
                <a:lnTo>
                  <a:pt x="12388850" y="2559050"/>
                </a:lnTo>
                <a:lnTo>
                  <a:pt x="12376150" y="2546350"/>
                </a:lnTo>
                <a:cubicBezTo>
                  <a:pt x="12388850" y="2520950"/>
                  <a:pt x="12363450" y="2463800"/>
                  <a:pt x="12401550" y="2444750"/>
                </a:cubicBezTo>
                <a:cubicBezTo>
                  <a:pt x="12407900" y="2444750"/>
                  <a:pt x="12414250" y="2451100"/>
                  <a:pt x="12420600" y="2451100"/>
                </a:cubicBezTo>
                <a:close/>
                <a:moveTo>
                  <a:pt x="12617450" y="2559050"/>
                </a:moveTo>
                <a:cubicBezTo>
                  <a:pt x="12617450" y="2571750"/>
                  <a:pt x="12553950" y="2635250"/>
                  <a:pt x="12522200" y="2667000"/>
                </a:cubicBezTo>
                <a:lnTo>
                  <a:pt x="12528550" y="2432050"/>
                </a:lnTo>
                <a:cubicBezTo>
                  <a:pt x="12553950" y="2470150"/>
                  <a:pt x="12617450" y="2540000"/>
                  <a:pt x="12617450" y="2559050"/>
                </a:cubicBezTo>
                <a:close/>
                <a:moveTo>
                  <a:pt x="12426950" y="2025650"/>
                </a:moveTo>
                <a:cubicBezTo>
                  <a:pt x="12426950" y="2044700"/>
                  <a:pt x="12426950" y="2044700"/>
                  <a:pt x="12420600" y="2057400"/>
                </a:cubicBezTo>
                <a:lnTo>
                  <a:pt x="12388850" y="2057400"/>
                </a:lnTo>
                <a:lnTo>
                  <a:pt x="12388850" y="1987550"/>
                </a:lnTo>
                <a:cubicBezTo>
                  <a:pt x="12420600" y="2000250"/>
                  <a:pt x="12426950" y="2006600"/>
                  <a:pt x="12426950" y="2025650"/>
                </a:cubicBezTo>
                <a:close/>
                <a:moveTo>
                  <a:pt x="17576800" y="1866900"/>
                </a:moveTo>
                <a:lnTo>
                  <a:pt x="17570450" y="1835150"/>
                </a:lnTo>
                <a:cubicBezTo>
                  <a:pt x="17583150" y="1841500"/>
                  <a:pt x="17583150" y="1847850"/>
                  <a:pt x="17589500" y="1854200"/>
                </a:cubicBezTo>
                <a:cubicBezTo>
                  <a:pt x="17583150" y="1860550"/>
                  <a:pt x="17583150" y="1866900"/>
                  <a:pt x="17576800" y="1866900"/>
                </a:cubicBezTo>
                <a:close/>
                <a:moveTo>
                  <a:pt x="12426950" y="1879600"/>
                </a:moveTo>
                <a:cubicBezTo>
                  <a:pt x="12426950" y="1892300"/>
                  <a:pt x="12433300" y="1917700"/>
                  <a:pt x="12388850" y="1930400"/>
                </a:cubicBezTo>
                <a:lnTo>
                  <a:pt x="12388850" y="1828800"/>
                </a:lnTo>
                <a:cubicBezTo>
                  <a:pt x="12433300" y="1841500"/>
                  <a:pt x="12426950" y="1841500"/>
                  <a:pt x="12426950" y="1879600"/>
                </a:cubicBezTo>
                <a:close/>
                <a:moveTo>
                  <a:pt x="17595850" y="1866900"/>
                </a:moveTo>
                <a:cubicBezTo>
                  <a:pt x="17595850" y="1873250"/>
                  <a:pt x="17583150" y="1885950"/>
                  <a:pt x="17576800" y="1892300"/>
                </a:cubicBezTo>
                <a:cubicBezTo>
                  <a:pt x="17570450" y="1885950"/>
                  <a:pt x="17557750" y="1866900"/>
                  <a:pt x="17557750" y="1847850"/>
                </a:cubicBezTo>
                <a:cubicBezTo>
                  <a:pt x="17557750" y="1835150"/>
                  <a:pt x="17570450" y="1828800"/>
                  <a:pt x="17570450" y="1809750"/>
                </a:cubicBezTo>
                <a:cubicBezTo>
                  <a:pt x="17570450" y="1797050"/>
                  <a:pt x="17564100" y="1803400"/>
                  <a:pt x="17557750" y="1797050"/>
                </a:cubicBezTo>
                <a:lnTo>
                  <a:pt x="17557750" y="1778000"/>
                </a:lnTo>
                <a:cubicBezTo>
                  <a:pt x="17564100" y="1778000"/>
                  <a:pt x="17570450" y="1790700"/>
                  <a:pt x="17576800" y="1797050"/>
                </a:cubicBezTo>
                <a:cubicBezTo>
                  <a:pt x="17583150" y="1797050"/>
                  <a:pt x="17589500" y="1784350"/>
                  <a:pt x="17595850" y="1771650"/>
                </a:cubicBezTo>
                <a:cubicBezTo>
                  <a:pt x="17589500" y="1803400"/>
                  <a:pt x="17595850" y="1835150"/>
                  <a:pt x="17595850" y="1866900"/>
                </a:cubicBezTo>
                <a:close/>
                <a:moveTo>
                  <a:pt x="12426950" y="1727200"/>
                </a:moveTo>
                <a:cubicBezTo>
                  <a:pt x="12426950" y="1758950"/>
                  <a:pt x="12414250" y="1746250"/>
                  <a:pt x="12388850" y="1778000"/>
                </a:cubicBezTo>
                <a:lnTo>
                  <a:pt x="12388850" y="1689100"/>
                </a:lnTo>
                <a:cubicBezTo>
                  <a:pt x="12433300" y="1701800"/>
                  <a:pt x="12426950" y="1708150"/>
                  <a:pt x="12426950" y="1727200"/>
                </a:cubicBezTo>
                <a:close/>
                <a:moveTo>
                  <a:pt x="15011400" y="1708150"/>
                </a:moveTo>
                <a:lnTo>
                  <a:pt x="15011400" y="1682750"/>
                </a:lnTo>
                <a:lnTo>
                  <a:pt x="15011400" y="1708150"/>
                </a:lnTo>
                <a:close/>
                <a:moveTo>
                  <a:pt x="15303500" y="1708150"/>
                </a:moveTo>
                <a:lnTo>
                  <a:pt x="15303500" y="1612900"/>
                </a:lnTo>
                <a:lnTo>
                  <a:pt x="15303500" y="1708150"/>
                </a:lnTo>
                <a:close/>
                <a:moveTo>
                  <a:pt x="15011400" y="1651000"/>
                </a:moveTo>
                <a:lnTo>
                  <a:pt x="15011400" y="1606550"/>
                </a:lnTo>
                <a:lnTo>
                  <a:pt x="15011400" y="1651000"/>
                </a:lnTo>
                <a:close/>
                <a:moveTo>
                  <a:pt x="12426950" y="1587500"/>
                </a:moveTo>
                <a:cubicBezTo>
                  <a:pt x="12426950" y="1612900"/>
                  <a:pt x="12420600" y="1625600"/>
                  <a:pt x="12388850" y="1631950"/>
                </a:cubicBezTo>
                <a:lnTo>
                  <a:pt x="12388850" y="1543050"/>
                </a:lnTo>
                <a:cubicBezTo>
                  <a:pt x="12433300" y="1549400"/>
                  <a:pt x="12426950" y="1574800"/>
                  <a:pt x="12426950" y="1587500"/>
                </a:cubicBezTo>
                <a:close/>
                <a:moveTo>
                  <a:pt x="12426950" y="1454150"/>
                </a:moveTo>
                <a:cubicBezTo>
                  <a:pt x="12426950" y="1466850"/>
                  <a:pt x="12433300" y="1479550"/>
                  <a:pt x="12388850" y="1492250"/>
                </a:cubicBezTo>
                <a:lnTo>
                  <a:pt x="12395200" y="1416050"/>
                </a:lnTo>
                <a:cubicBezTo>
                  <a:pt x="12420600" y="1416050"/>
                  <a:pt x="12426950" y="1428750"/>
                  <a:pt x="12426950" y="1454150"/>
                </a:cubicBezTo>
                <a:close/>
                <a:moveTo>
                  <a:pt x="12426950" y="1282700"/>
                </a:moveTo>
                <a:cubicBezTo>
                  <a:pt x="12433300" y="1289050"/>
                  <a:pt x="12433300" y="1295400"/>
                  <a:pt x="12433300" y="1314450"/>
                </a:cubicBezTo>
                <a:cubicBezTo>
                  <a:pt x="12433300" y="1339850"/>
                  <a:pt x="12426950" y="1327150"/>
                  <a:pt x="12395200" y="1365250"/>
                </a:cubicBezTo>
                <a:lnTo>
                  <a:pt x="12395200" y="1282700"/>
                </a:lnTo>
                <a:lnTo>
                  <a:pt x="12426950" y="1282700"/>
                </a:lnTo>
                <a:close/>
                <a:moveTo>
                  <a:pt x="21869400" y="209550"/>
                </a:moveTo>
                <a:cubicBezTo>
                  <a:pt x="21869400" y="228600"/>
                  <a:pt x="21837650" y="330200"/>
                  <a:pt x="21818600" y="387350"/>
                </a:cubicBezTo>
                <a:cubicBezTo>
                  <a:pt x="21812250" y="393700"/>
                  <a:pt x="21799550" y="393700"/>
                  <a:pt x="21786850" y="393700"/>
                </a:cubicBezTo>
                <a:cubicBezTo>
                  <a:pt x="21767800" y="393700"/>
                  <a:pt x="21748750" y="387350"/>
                  <a:pt x="21532850" y="387350"/>
                </a:cubicBezTo>
                <a:cubicBezTo>
                  <a:pt x="21526500" y="330200"/>
                  <a:pt x="21507450" y="266700"/>
                  <a:pt x="21501100" y="196850"/>
                </a:cubicBezTo>
                <a:lnTo>
                  <a:pt x="21863050" y="196850"/>
                </a:lnTo>
                <a:cubicBezTo>
                  <a:pt x="21863050" y="196850"/>
                  <a:pt x="21869400" y="196850"/>
                  <a:pt x="21869400" y="209550"/>
                </a:cubicBezTo>
                <a:close/>
                <a:moveTo>
                  <a:pt x="12458700" y="6350"/>
                </a:moveTo>
                <a:cubicBezTo>
                  <a:pt x="12458700" y="209550"/>
                  <a:pt x="12452350" y="234950"/>
                  <a:pt x="12452350" y="247650"/>
                </a:cubicBezTo>
                <a:lnTo>
                  <a:pt x="12452350" y="285750"/>
                </a:lnTo>
                <a:cubicBezTo>
                  <a:pt x="12458700" y="292100"/>
                  <a:pt x="12471400" y="292100"/>
                  <a:pt x="12471400" y="304800"/>
                </a:cubicBezTo>
                <a:cubicBezTo>
                  <a:pt x="12471400" y="323850"/>
                  <a:pt x="12458700" y="304800"/>
                  <a:pt x="12458700" y="317500"/>
                </a:cubicBezTo>
                <a:lnTo>
                  <a:pt x="12458700" y="457200"/>
                </a:lnTo>
                <a:cubicBezTo>
                  <a:pt x="12465050" y="463550"/>
                  <a:pt x="12477750" y="469900"/>
                  <a:pt x="12484100" y="476250"/>
                </a:cubicBezTo>
                <a:cubicBezTo>
                  <a:pt x="12458700" y="514350"/>
                  <a:pt x="12465050" y="565150"/>
                  <a:pt x="12465050" y="609600"/>
                </a:cubicBezTo>
                <a:cubicBezTo>
                  <a:pt x="12465050" y="622300"/>
                  <a:pt x="12490450" y="635000"/>
                  <a:pt x="12496800" y="641350"/>
                </a:cubicBezTo>
                <a:cubicBezTo>
                  <a:pt x="12496800" y="654050"/>
                  <a:pt x="12509500" y="673100"/>
                  <a:pt x="12509500" y="692150"/>
                </a:cubicBezTo>
                <a:cubicBezTo>
                  <a:pt x="12509500" y="704850"/>
                  <a:pt x="12496800" y="723900"/>
                  <a:pt x="12484100" y="730250"/>
                </a:cubicBezTo>
                <a:lnTo>
                  <a:pt x="12484100" y="863600"/>
                </a:lnTo>
                <a:cubicBezTo>
                  <a:pt x="12490450" y="876300"/>
                  <a:pt x="12496800" y="882650"/>
                  <a:pt x="12503150" y="889000"/>
                </a:cubicBezTo>
                <a:cubicBezTo>
                  <a:pt x="12490450" y="901700"/>
                  <a:pt x="12484100" y="908050"/>
                  <a:pt x="12484100" y="920750"/>
                </a:cubicBezTo>
                <a:cubicBezTo>
                  <a:pt x="12484100" y="990600"/>
                  <a:pt x="12636500" y="990600"/>
                  <a:pt x="12636500" y="1117600"/>
                </a:cubicBezTo>
                <a:cubicBezTo>
                  <a:pt x="12636500" y="1136650"/>
                  <a:pt x="12636500" y="1143000"/>
                  <a:pt x="12630150" y="1149350"/>
                </a:cubicBezTo>
                <a:cubicBezTo>
                  <a:pt x="12623800" y="1187450"/>
                  <a:pt x="12566650" y="1244600"/>
                  <a:pt x="12528550" y="1263650"/>
                </a:cubicBezTo>
                <a:cubicBezTo>
                  <a:pt x="12528550" y="1282700"/>
                  <a:pt x="12522200" y="1314450"/>
                  <a:pt x="12522200" y="1333500"/>
                </a:cubicBezTo>
                <a:lnTo>
                  <a:pt x="12522200" y="2101850"/>
                </a:lnTo>
                <a:cubicBezTo>
                  <a:pt x="12617450" y="2146300"/>
                  <a:pt x="12655550" y="2209800"/>
                  <a:pt x="12655550" y="2266950"/>
                </a:cubicBezTo>
                <a:cubicBezTo>
                  <a:pt x="12655550" y="2343150"/>
                  <a:pt x="12585700" y="2387600"/>
                  <a:pt x="12585700" y="2400300"/>
                </a:cubicBezTo>
                <a:cubicBezTo>
                  <a:pt x="12585700" y="2419350"/>
                  <a:pt x="12750800" y="2635250"/>
                  <a:pt x="12833350" y="2749550"/>
                </a:cubicBezTo>
                <a:lnTo>
                  <a:pt x="12896850" y="2749550"/>
                </a:lnTo>
                <a:cubicBezTo>
                  <a:pt x="12909550" y="2711450"/>
                  <a:pt x="12922250" y="2667000"/>
                  <a:pt x="12928600" y="2622550"/>
                </a:cubicBezTo>
                <a:lnTo>
                  <a:pt x="13112750" y="2622550"/>
                </a:lnTo>
                <a:cubicBezTo>
                  <a:pt x="13119100" y="2635250"/>
                  <a:pt x="13125450" y="2647950"/>
                  <a:pt x="13138150" y="2660650"/>
                </a:cubicBezTo>
                <a:lnTo>
                  <a:pt x="13519150" y="2660650"/>
                </a:lnTo>
                <a:lnTo>
                  <a:pt x="13519150" y="2463800"/>
                </a:lnTo>
                <a:cubicBezTo>
                  <a:pt x="13309600" y="2406650"/>
                  <a:pt x="13100050" y="2349500"/>
                  <a:pt x="12890500" y="2222500"/>
                </a:cubicBezTo>
                <a:cubicBezTo>
                  <a:pt x="12896850" y="2216150"/>
                  <a:pt x="12909550" y="2209800"/>
                  <a:pt x="12915900" y="2209800"/>
                </a:cubicBezTo>
                <a:lnTo>
                  <a:pt x="13271500" y="2216150"/>
                </a:lnTo>
                <a:cubicBezTo>
                  <a:pt x="13303250" y="2222500"/>
                  <a:pt x="13341350" y="2228850"/>
                  <a:pt x="13373100" y="2228850"/>
                </a:cubicBezTo>
                <a:lnTo>
                  <a:pt x="14446250" y="2235200"/>
                </a:lnTo>
                <a:cubicBezTo>
                  <a:pt x="14452600" y="2235200"/>
                  <a:pt x="14452600" y="2222500"/>
                  <a:pt x="14471650" y="2222500"/>
                </a:cubicBezTo>
                <a:lnTo>
                  <a:pt x="14852650" y="2222500"/>
                </a:lnTo>
                <a:lnTo>
                  <a:pt x="14852650" y="2241550"/>
                </a:lnTo>
                <a:cubicBezTo>
                  <a:pt x="14808200" y="2266950"/>
                  <a:pt x="14757400" y="2292350"/>
                  <a:pt x="14712950" y="2311400"/>
                </a:cubicBezTo>
                <a:cubicBezTo>
                  <a:pt x="14566900" y="2381250"/>
                  <a:pt x="14389100" y="2444750"/>
                  <a:pt x="14249400" y="2463800"/>
                </a:cubicBezTo>
                <a:cubicBezTo>
                  <a:pt x="14236700" y="2476500"/>
                  <a:pt x="14236700" y="2495550"/>
                  <a:pt x="14236700" y="2514600"/>
                </a:cubicBezTo>
                <a:cubicBezTo>
                  <a:pt x="14236700" y="2527300"/>
                  <a:pt x="14236700" y="2546350"/>
                  <a:pt x="14249400" y="2565400"/>
                </a:cubicBezTo>
                <a:lnTo>
                  <a:pt x="14763750" y="2565400"/>
                </a:lnTo>
                <a:lnTo>
                  <a:pt x="14763750" y="2635250"/>
                </a:lnTo>
                <a:lnTo>
                  <a:pt x="14890750" y="2635250"/>
                </a:lnTo>
                <a:cubicBezTo>
                  <a:pt x="14903450" y="2609850"/>
                  <a:pt x="14846300" y="2520950"/>
                  <a:pt x="14941550" y="2540000"/>
                </a:cubicBezTo>
                <a:lnTo>
                  <a:pt x="14941550" y="1949450"/>
                </a:lnTo>
                <a:cubicBezTo>
                  <a:pt x="14986000" y="1924050"/>
                  <a:pt x="14973300" y="1917700"/>
                  <a:pt x="14973300" y="1905000"/>
                </a:cubicBezTo>
                <a:lnTo>
                  <a:pt x="14973300" y="1790700"/>
                </a:lnTo>
                <a:cubicBezTo>
                  <a:pt x="14986000" y="1778000"/>
                  <a:pt x="14979650" y="1758950"/>
                  <a:pt x="14986000" y="1733550"/>
                </a:cubicBezTo>
                <a:lnTo>
                  <a:pt x="15036800" y="1733550"/>
                </a:lnTo>
                <a:cubicBezTo>
                  <a:pt x="15043150" y="1746250"/>
                  <a:pt x="15036800" y="1765300"/>
                  <a:pt x="15043150" y="1784350"/>
                </a:cubicBezTo>
                <a:lnTo>
                  <a:pt x="15252700" y="1784350"/>
                </a:lnTo>
                <a:cubicBezTo>
                  <a:pt x="15265400" y="1771650"/>
                  <a:pt x="15265400" y="1758950"/>
                  <a:pt x="15265400" y="1739900"/>
                </a:cubicBezTo>
                <a:cubicBezTo>
                  <a:pt x="15278100" y="1739900"/>
                  <a:pt x="15284450" y="1733550"/>
                  <a:pt x="15303500" y="1733550"/>
                </a:cubicBezTo>
                <a:cubicBezTo>
                  <a:pt x="15316200" y="1733550"/>
                  <a:pt x="15316200" y="1739900"/>
                  <a:pt x="15316200" y="1739900"/>
                </a:cubicBezTo>
                <a:cubicBezTo>
                  <a:pt x="15322550" y="1758950"/>
                  <a:pt x="15328900" y="1778000"/>
                  <a:pt x="15335250" y="1803400"/>
                </a:cubicBezTo>
                <a:cubicBezTo>
                  <a:pt x="15335250" y="1905000"/>
                  <a:pt x="15328900" y="1911350"/>
                  <a:pt x="15328900" y="1924050"/>
                </a:cubicBezTo>
                <a:cubicBezTo>
                  <a:pt x="15328900" y="1943100"/>
                  <a:pt x="15347950" y="1943100"/>
                  <a:pt x="15354300" y="1949450"/>
                </a:cubicBezTo>
                <a:cubicBezTo>
                  <a:pt x="15360650" y="1968500"/>
                  <a:pt x="15360650" y="1987550"/>
                  <a:pt x="15360650" y="2012950"/>
                </a:cubicBezTo>
                <a:cubicBezTo>
                  <a:pt x="15367000" y="2012950"/>
                  <a:pt x="15360650" y="2019300"/>
                  <a:pt x="15373350" y="2019300"/>
                </a:cubicBezTo>
                <a:cubicBezTo>
                  <a:pt x="15392400" y="2019300"/>
                  <a:pt x="15405100" y="2012950"/>
                  <a:pt x="15411450" y="2000250"/>
                </a:cubicBezTo>
                <a:lnTo>
                  <a:pt x="15411450" y="1555750"/>
                </a:lnTo>
                <a:lnTo>
                  <a:pt x="15436850" y="1555750"/>
                </a:lnTo>
                <a:cubicBezTo>
                  <a:pt x="15589250" y="1581150"/>
                  <a:pt x="15741650" y="1612900"/>
                  <a:pt x="15887700" y="1631950"/>
                </a:cubicBezTo>
                <a:cubicBezTo>
                  <a:pt x="15900400" y="1663700"/>
                  <a:pt x="15894050" y="1663700"/>
                  <a:pt x="15894050" y="1682750"/>
                </a:cubicBezTo>
                <a:lnTo>
                  <a:pt x="15894050" y="1974850"/>
                </a:lnTo>
                <a:cubicBezTo>
                  <a:pt x="15963900" y="1981200"/>
                  <a:pt x="16071850" y="1962150"/>
                  <a:pt x="16141700" y="2012950"/>
                </a:cubicBezTo>
                <a:cubicBezTo>
                  <a:pt x="16148050" y="2019300"/>
                  <a:pt x="16141700" y="2025650"/>
                  <a:pt x="16141700" y="2044700"/>
                </a:cubicBezTo>
                <a:lnTo>
                  <a:pt x="16141700" y="2762250"/>
                </a:lnTo>
                <a:cubicBezTo>
                  <a:pt x="16148050" y="2762250"/>
                  <a:pt x="16148050" y="2768600"/>
                  <a:pt x="16160750" y="2768600"/>
                </a:cubicBezTo>
                <a:cubicBezTo>
                  <a:pt x="16192500" y="2768600"/>
                  <a:pt x="16186150" y="2730500"/>
                  <a:pt x="16186150" y="2724150"/>
                </a:cubicBezTo>
                <a:lnTo>
                  <a:pt x="16154400" y="1441450"/>
                </a:lnTo>
                <a:lnTo>
                  <a:pt x="16617950" y="1441450"/>
                </a:lnTo>
                <a:lnTo>
                  <a:pt x="16617950" y="2622550"/>
                </a:lnTo>
                <a:cubicBezTo>
                  <a:pt x="16617950" y="2622550"/>
                  <a:pt x="16611600" y="2628900"/>
                  <a:pt x="16630650" y="2628900"/>
                </a:cubicBezTo>
                <a:cubicBezTo>
                  <a:pt x="16637000" y="2628900"/>
                  <a:pt x="16725900" y="2590800"/>
                  <a:pt x="16725900" y="2578100"/>
                </a:cubicBezTo>
                <a:lnTo>
                  <a:pt x="16700500" y="1479550"/>
                </a:lnTo>
                <a:cubicBezTo>
                  <a:pt x="16725900" y="1485900"/>
                  <a:pt x="16757650" y="1479550"/>
                  <a:pt x="16789400" y="1479550"/>
                </a:cubicBezTo>
                <a:lnTo>
                  <a:pt x="16789400" y="1295400"/>
                </a:lnTo>
                <a:cubicBezTo>
                  <a:pt x="16827500" y="1270000"/>
                  <a:pt x="16871950" y="1314450"/>
                  <a:pt x="16871950" y="1257300"/>
                </a:cubicBezTo>
                <a:lnTo>
                  <a:pt x="16871950" y="1193800"/>
                </a:lnTo>
                <a:lnTo>
                  <a:pt x="16884650" y="1181100"/>
                </a:lnTo>
                <a:cubicBezTo>
                  <a:pt x="16998950" y="1181100"/>
                  <a:pt x="17113250" y="1181100"/>
                  <a:pt x="17233900" y="1174750"/>
                </a:cubicBezTo>
                <a:lnTo>
                  <a:pt x="17233900" y="1143000"/>
                </a:lnTo>
                <a:lnTo>
                  <a:pt x="17233900" y="1123950"/>
                </a:lnTo>
                <a:lnTo>
                  <a:pt x="17233900" y="1111250"/>
                </a:lnTo>
                <a:cubicBezTo>
                  <a:pt x="17246600" y="1104900"/>
                  <a:pt x="17259300" y="1104900"/>
                  <a:pt x="17265650" y="1092200"/>
                </a:cubicBezTo>
                <a:lnTo>
                  <a:pt x="17265650" y="1073150"/>
                </a:lnTo>
                <a:lnTo>
                  <a:pt x="17278350" y="1060450"/>
                </a:lnTo>
                <a:lnTo>
                  <a:pt x="17278350" y="920750"/>
                </a:lnTo>
                <a:lnTo>
                  <a:pt x="17297400" y="920750"/>
                </a:lnTo>
                <a:lnTo>
                  <a:pt x="17297400" y="1054100"/>
                </a:lnTo>
                <a:cubicBezTo>
                  <a:pt x="17303750" y="1073150"/>
                  <a:pt x="17303750" y="1085850"/>
                  <a:pt x="17303750" y="1098550"/>
                </a:cubicBezTo>
                <a:cubicBezTo>
                  <a:pt x="17310100" y="1104900"/>
                  <a:pt x="17322800" y="1111250"/>
                  <a:pt x="17329150" y="1111250"/>
                </a:cubicBezTo>
                <a:cubicBezTo>
                  <a:pt x="17335500" y="1136650"/>
                  <a:pt x="17335500" y="1162050"/>
                  <a:pt x="17335500" y="1187450"/>
                </a:cubicBezTo>
                <a:cubicBezTo>
                  <a:pt x="17348200" y="1193800"/>
                  <a:pt x="17367250" y="1200150"/>
                  <a:pt x="17373600" y="1206500"/>
                </a:cubicBezTo>
                <a:cubicBezTo>
                  <a:pt x="17379950" y="1238250"/>
                  <a:pt x="17379950" y="1270000"/>
                  <a:pt x="17379950" y="1301750"/>
                </a:cubicBezTo>
                <a:cubicBezTo>
                  <a:pt x="17418050" y="1333500"/>
                  <a:pt x="17405350" y="1314450"/>
                  <a:pt x="17405350" y="1339850"/>
                </a:cubicBezTo>
                <a:lnTo>
                  <a:pt x="17405350" y="1498600"/>
                </a:lnTo>
                <a:cubicBezTo>
                  <a:pt x="17411700" y="1504950"/>
                  <a:pt x="17424400" y="1511300"/>
                  <a:pt x="17430750" y="1517650"/>
                </a:cubicBezTo>
                <a:lnTo>
                  <a:pt x="17430750" y="2197100"/>
                </a:lnTo>
                <a:cubicBezTo>
                  <a:pt x="17475200" y="2178050"/>
                  <a:pt x="17513300" y="2152650"/>
                  <a:pt x="17545050" y="2127250"/>
                </a:cubicBezTo>
                <a:lnTo>
                  <a:pt x="17545050" y="1924050"/>
                </a:lnTo>
                <a:cubicBezTo>
                  <a:pt x="17551400" y="1917700"/>
                  <a:pt x="17551400" y="1905000"/>
                  <a:pt x="17564100" y="1905000"/>
                </a:cubicBezTo>
                <a:cubicBezTo>
                  <a:pt x="17583150" y="1905000"/>
                  <a:pt x="17570450" y="1911350"/>
                  <a:pt x="17576800" y="1911350"/>
                </a:cubicBezTo>
                <a:cubicBezTo>
                  <a:pt x="17579086" y="1913636"/>
                  <a:pt x="17579720" y="1914271"/>
                  <a:pt x="17580166" y="1914144"/>
                </a:cubicBezTo>
                <a:cubicBezTo>
                  <a:pt x="17581054" y="1913953"/>
                  <a:pt x="17581372" y="1911350"/>
                  <a:pt x="17589500" y="1911350"/>
                </a:cubicBezTo>
                <a:cubicBezTo>
                  <a:pt x="17608550" y="1911350"/>
                  <a:pt x="17754600" y="2032000"/>
                  <a:pt x="17843500" y="2095500"/>
                </a:cubicBezTo>
                <a:lnTo>
                  <a:pt x="17843500" y="1771650"/>
                </a:lnTo>
                <a:cubicBezTo>
                  <a:pt x="17875250" y="1727200"/>
                  <a:pt x="17945100" y="1720850"/>
                  <a:pt x="17983200" y="1720850"/>
                </a:cubicBezTo>
                <a:cubicBezTo>
                  <a:pt x="17995900" y="1720850"/>
                  <a:pt x="18027650" y="1727200"/>
                  <a:pt x="18053050" y="1727200"/>
                </a:cubicBezTo>
                <a:cubicBezTo>
                  <a:pt x="18059400" y="1733550"/>
                  <a:pt x="18053050" y="1752600"/>
                  <a:pt x="18072100" y="1752600"/>
                </a:cubicBezTo>
                <a:cubicBezTo>
                  <a:pt x="18084800" y="1752600"/>
                  <a:pt x="18148300" y="1714500"/>
                  <a:pt x="18192750" y="1701800"/>
                </a:cubicBezTo>
                <a:cubicBezTo>
                  <a:pt x="18237200" y="1689100"/>
                  <a:pt x="18300700" y="1682750"/>
                  <a:pt x="18351500" y="1670050"/>
                </a:cubicBezTo>
                <a:cubicBezTo>
                  <a:pt x="18357850" y="1682750"/>
                  <a:pt x="18351500" y="1701800"/>
                  <a:pt x="18357850" y="1714500"/>
                </a:cubicBezTo>
                <a:cubicBezTo>
                  <a:pt x="18364200" y="1733550"/>
                  <a:pt x="18389600" y="1758950"/>
                  <a:pt x="18395950" y="1778000"/>
                </a:cubicBezTo>
                <a:lnTo>
                  <a:pt x="18389600" y="2159000"/>
                </a:lnTo>
                <a:cubicBezTo>
                  <a:pt x="18389600" y="2159000"/>
                  <a:pt x="18383250" y="2165350"/>
                  <a:pt x="18402300" y="2165350"/>
                </a:cubicBezTo>
                <a:cubicBezTo>
                  <a:pt x="18453100" y="2165350"/>
                  <a:pt x="18440400" y="2082800"/>
                  <a:pt x="18440400" y="2076450"/>
                </a:cubicBezTo>
                <a:cubicBezTo>
                  <a:pt x="18440400" y="2051050"/>
                  <a:pt x="18440400" y="2019300"/>
                  <a:pt x="18446750" y="1993900"/>
                </a:cubicBezTo>
                <a:lnTo>
                  <a:pt x="18446750" y="1866900"/>
                </a:lnTo>
                <a:lnTo>
                  <a:pt x="18491200" y="1866900"/>
                </a:lnTo>
                <a:lnTo>
                  <a:pt x="18491200" y="1530350"/>
                </a:lnTo>
                <a:cubicBezTo>
                  <a:pt x="18491200" y="1530350"/>
                  <a:pt x="18497550" y="1524000"/>
                  <a:pt x="18503900" y="1524000"/>
                </a:cubicBezTo>
                <a:lnTo>
                  <a:pt x="18503900" y="1866900"/>
                </a:lnTo>
                <a:cubicBezTo>
                  <a:pt x="18522950" y="1866900"/>
                  <a:pt x="18554700" y="1873250"/>
                  <a:pt x="18567400" y="1873250"/>
                </a:cubicBezTo>
                <a:cubicBezTo>
                  <a:pt x="18586450" y="1873250"/>
                  <a:pt x="18618200" y="1873250"/>
                  <a:pt x="18637250" y="1860550"/>
                </a:cubicBezTo>
                <a:lnTo>
                  <a:pt x="18643600" y="1524000"/>
                </a:lnTo>
                <a:cubicBezTo>
                  <a:pt x="18649950" y="1549400"/>
                  <a:pt x="18649950" y="1581150"/>
                  <a:pt x="18649950" y="1860550"/>
                </a:cubicBezTo>
                <a:cubicBezTo>
                  <a:pt x="18662650" y="1873250"/>
                  <a:pt x="18675350" y="1873250"/>
                  <a:pt x="18694400" y="1873250"/>
                </a:cubicBezTo>
                <a:cubicBezTo>
                  <a:pt x="18694400" y="1898650"/>
                  <a:pt x="18688050" y="1924050"/>
                  <a:pt x="18688050" y="2120900"/>
                </a:cubicBezTo>
                <a:cubicBezTo>
                  <a:pt x="18688050" y="2139950"/>
                  <a:pt x="18713450" y="2159000"/>
                  <a:pt x="18732500" y="2178050"/>
                </a:cubicBezTo>
                <a:cubicBezTo>
                  <a:pt x="18745200" y="2165350"/>
                  <a:pt x="18738850" y="2146300"/>
                  <a:pt x="18745200" y="2133600"/>
                </a:cubicBezTo>
                <a:lnTo>
                  <a:pt x="18751550" y="1708150"/>
                </a:lnTo>
                <a:cubicBezTo>
                  <a:pt x="18757900" y="1701800"/>
                  <a:pt x="18770600" y="1695450"/>
                  <a:pt x="18776950" y="1689100"/>
                </a:cubicBezTo>
                <a:cubicBezTo>
                  <a:pt x="18776950" y="1676400"/>
                  <a:pt x="18764250" y="1670050"/>
                  <a:pt x="18751550" y="1663700"/>
                </a:cubicBezTo>
                <a:cubicBezTo>
                  <a:pt x="18840450" y="1606550"/>
                  <a:pt x="18967450" y="1606550"/>
                  <a:pt x="19081750" y="1587500"/>
                </a:cubicBezTo>
                <a:cubicBezTo>
                  <a:pt x="19132550" y="1581150"/>
                  <a:pt x="19221450" y="1562100"/>
                  <a:pt x="19240500" y="1562100"/>
                </a:cubicBezTo>
                <a:cubicBezTo>
                  <a:pt x="19253200" y="1562100"/>
                  <a:pt x="19284950" y="1568450"/>
                  <a:pt x="19304000" y="1574800"/>
                </a:cubicBezTo>
                <a:cubicBezTo>
                  <a:pt x="19272250" y="1600200"/>
                  <a:pt x="19227800" y="1587500"/>
                  <a:pt x="19227800" y="1644650"/>
                </a:cubicBezTo>
                <a:cubicBezTo>
                  <a:pt x="19227800" y="1657350"/>
                  <a:pt x="19240500" y="1689100"/>
                  <a:pt x="19240500" y="1701800"/>
                </a:cubicBezTo>
                <a:lnTo>
                  <a:pt x="19227800" y="2139950"/>
                </a:lnTo>
                <a:cubicBezTo>
                  <a:pt x="19227800" y="2152650"/>
                  <a:pt x="19234150" y="2165350"/>
                  <a:pt x="19240500" y="2171700"/>
                </a:cubicBezTo>
                <a:cubicBezTo>
                  <a:pt x="19240500" y="2171700"/>
                  <a:pt x="19253200" y="2171700"/>
                  <a:pt x="19253200" y="2165350"/>
                </a:cubicBezTo>
                <a:cubicBezTo>
                  <a:pt x="19259550" y="2152650"/>
                  <a:pt x="19253200" y="2139950"/>
                  <a:pt x="19259550" y="2127250"/>
                </a:cubicBezTo>
                <a:cubicBezTo>
                  <a:pt x="19348450" y="2082800"/>
                  <a:pt x="19354800" y="2076450"/>
                  <a:pt x="19424650" y="2076450"/>
                </a:cubicBezTo>
                <a:cubicBezTo>
                  <a:pt x="19507200" y="2076450"/>
                  <a:pt x="19532600" y="2089150"/>
                  <a:pt x="19621500" y="2139950"/>
                </a:cubicBezTo>
                <a:cubicBezTo>
                  <a:pt x="19634200" y="2127250"/>
                  <a:pt x="19634200" y="2114550"/>
                  <a:pt x="19634200" y="2101850"/>
                </a:cubicBezTo>
                <a:lnTo>
                  <a:pt x="19634200" y="1384300"/>
                </a:lnTo>
                <a:cubicBezTo>
                  <a:pt x="19659600" y="1365250"/>
                  <a:pt x="19691350" y="1346200"/>
                  <a:pt x="19723100" y="1339850"/>
                </a:cubicBezTo>
                <a:cubicBezTo>
                  <a:pt x="19729450" y="1333500"/>
                  <a:pt x="19748500" y="1346200"/>
                  <a:pt x="19754850" y="1339850"/>
                </a:cubicBezTo>
                <a:cubicBezTo>
                  <a:pt x="19767550" y="1327150"/>
                  <a:pt x="19773900" y="1308100"/>
                  <a:pt x="19773900" y="1289050"/>
                </a:cubicBezTo>
                <a:cubicBezTo>
                  <a:pt x="19786600" y="1257300"/>
                  <a:pt x="19799300" y="1219200"/>
                  <a:pt x="19812000" y="1181100"/>
                </a:cubicBezTo>
                <a:cubicBezTo>
                  <a:pt x="19850100" y="1168400"/>
                  <a:pt x="19919950" y="1155700"/>
                  <a:pt x="19939000" y="1155700"/>
                </a:cubicBezTo>
                <a:cubicBezTo>
                  <a:pt x="19951700" y="1155700"/>
                  <a:pt x="20008850" y="1168400"/>
                  <a:pt x="20046950" y="1187450"/>
                </a:cubicBezTo>
                <a:lnTo>
                  <a:pt x="20046950" y="1308100"/>
                </a:lnTo>
                <a:cubicBezTo>
                  <a:pt x="20053300" y="1314450"/>
                  <a:pt x="20066000" y="1327150"/>
                  <a:pt x="20078700" y="1333500"/>
                </a:cubicBezTo>
                <a:cubicBezTo>
                  <a:pt x="20059650" y="1371600"/>
                  <a:pt x="20046950" y="1352550"/>
                  <a:pt x="20046950" y="1390650"/>
                </a:cubicBezTo>
                <a:cubicBezTo>
                  <a:pt x="20046950" y="1390650"/>
                  <a:pt x="20046950" y="1409700"/>
                  <a:pt x="20066000" y="1428750"/>
                </a:cubicBezTo>
                <a:lnTo>
                  <a:pt x="20066000" y="2673350"/>
                </a:lnTo>
                <a:cubicBezTo>
                  <a:pt x="20091400" y="2686050"/>
                  <a:pt x="20110450" y="2686050"/>
                  <a:pt x="20129500" y="2692400"/>
                </a:cubicBezTo>
                <a:lnTo>
                  <a:pt x="20154900" y="1612900"/>
                </a:lnTo>
                <a:cubicBezTo>
                  <a:pt x="20148550" y="1593850"/>
                  <a:pt x="20161250" y="1574800"/>
                  <a:pt x="20135850" y="1555750"/>
                </a:cubicBezTo>
                <a:lnTo>
                  <a:pt x="20135850" y="1422400"/>
                </a:lnTo>
                <a:cubicBezTo>
                  <a:pt x="20135850" y="1435100"/>
                  <a:pt x="20161250" y="1428750"/>
                  <a:pt x="20173950" y="1428750"/>
                </a:cubicBezTo>
                <a:cubicBezTo>
                  <a:pt x="20237450" y="1422400"/>
                  <a:pt x="20351750" y="1422400"/>
                  <a:pt x="20370800" y="1422400"/>
                </a:cubicBezTo>
                <a:cubicBezTo>
                  <a:pt x="20459700" y="1422400"/>
                  <a:pt x="20548600" y="1416050"/>
                  <a:pt x="20637500" y="1454150"/>
                </a:cubicBezTo>
                <a:lnTo>
                  <a:pt x="20612100" y="1454150"/>
                </a:lnTo>
                <a:cubicBezTo>
                  <a:pt x="20593050" y="1454150"/>
                  <a:pt x="20586700" y="1479550"/>
                  <a:pt x="20593050" y="1498600"/>
                </a:cubicBezTo>
                <a:cubicBezTo>
                  <a:pt x="20542250" y="1492250"/>
                  <a:pt x="20574000" y="1460500"/>
                  <a:pt x="20548600" y="1460500"/>
                </a:cubicBezTo>
                <a:cubicBezTo>
                  <a:pt x="20421600" y="1460500"/>
                  <a:pt x="20288250" y="1460500"/>
                  <a:pt x="20154900" y="1447800"/>
                </a:cubicBezTo>
                <a:cubicBezTo>
                  <a:pt x="20148550" y="1454150"/>
                  <a:pt x="20142200" y="1447800"/>
                  <a:pt x="20142200" y="1460500"/>
                </a:cubicBezTo>
                <a:cubicBezTo>
                  <a:pt x="20142200" y="1479550"/>
                  <a:pt x="20148550" y="1498600"/>
                  <a:pt x="20167600" y="1517650"/>
                </a:cubicBezTo>
                <a:cubicBezTo>
                  <a:pt x="20186650" y="1504950"/>
                  <a:pt x="20180300" y="1473200"/>
                  <a:pt x="20193000" y="1473200"/>
                </a:cubicBezTo>
                <a:cubicBezTo>
                  <a:pt x="20212050" y="1473200"/>
                  <a:pt x="20212050" y="1479550"/>
                  <a:pt x="20212050" y="1479550"/>
                </a:cubicBezTo>
                <a:cubicBezTo>
                  <a:pt x="20218400" y="1485900"/>
                  <a:pt x="20218400" y="1498600"/>
                  <a:pt x="20224750" y="1498600"/>
                </a:cubicBezTo>
                <a:cubicBezTo>
                  <a:pt x="20269200" y="1504950"/>
                  <a:pt x="20339050" y="1504950"/>
                  <a:pt x="20358100" y="1504950"/>
                </a:cubicBezTo>
                <a:lnTo>
                  <a:pt x="20510500" y="1504950"/>
                </a:lnTo>
                <a:cubicBezTo>
                  <a:pt x="20542250" y="1511300"/>
                  <a:pt x="20586700" y="1511300"/>
                  <a:pt x="20618450" y="1530350"/>
                </a:cubicBezTo>
                <a:lnTo>
                  <a:pt x="20618450" y="2724150"/>
                </a:lnTo>
                <a:lnTo>
                  <a:pt x="20631150" y="2736850"/>
                </a:lnTo>
                <a:lnTo>
                  <a:pt x="20656550" y="2717800"/>
                </a:lnTo>
                <a:cubicBezTo>
                  <a:pt x="20624800" y="2406650"/>
                  <a:pt x="20662900" y="2406650"/>
                  <a:pt x="20662900" y="2152650"/>
                </a:cubicBezTo>
                <a:cubicBezTo>
                  <a:pt x="20662900" y="2133600"/>
                  <a:pt x="20650200" y="2114550"/>
                  <a:pt x="20650200" y="2095500"/>
                </a:cubicBezTo>
                <a:cubicBezTo>
                  <a:pt x="20650200" y="2082800"/>
                  <a:pt x="20662900" y="2082800"/>
                  <a:pt x="20669250" y="2076450"/>
                </a:cubicBezTo>
                <a:lnTo>
                  <a:pt x="20681950" y="1346200"/>
                </a:lnTo>
                <a:cubicBezTo>
                  <a:pt x="20688300" y="1333500"/>
                  <a:pt x="20701000" y="1320800"/>
                  <a:pt x="20694650" y="1308100"/>
                </a:cubicBezTo>
                <a:cubicBezTo>
                  <a:pt x="20694650" y="1301750"/>
                  <a:pt x="20701000" y="1295400"/>
                  <a:pt x="20701000" y="1276350"/>
                </a:cubicBezTo>
                <a:cubicBezTo>
                  <a:pt x="20701000" y="1263650"/>
                  <a:pt x="20688300" y="1225550"/>
                  <a:pt x="20688300" y="1206500"/>
                </a:cubicBezTo>
                <a:cubicBezTo>
                  <a:pt x="20688300" y="1193800"/>
                  <a:pt x="20707350" y="1174750"/>
                  <a:pt x="20707350" y="1162050"/>
                </a:cubicBezTo>
                <a:cubicBezTo>
                  <a:pt x="20707350" y="1123950"/>
                  <a:pt x="20681950" y="1098550"/>
                  <a:pt x="20713700" y="1066800"/>
                </a:cubicBezTo>
                <a:lnTo>
                  <a:pt x="20713700" y="1047750"/>
                </a:lnTo>
                <a:cubicBezTo>
                  <a:pt x="20707350" y="1003300"/>
                  <a:pt x="20713700" y="927100"/>
                  <a:pt x="20713700" y="914400"/>
                </a:cubicBezTo>
                <a:cubicBezTo>
                  <a:pt x="20713700" y="895350"/>
                  <a:pt x="20726400" y="882650"/>
                  <a:pt x="20726400" y="863600"/>
                </a:cubicBezTo>
                <a:cubicBezTo>
                  <a:pt x="20726400" y="850900"/>
                  <a:pt x="20713700" y="850900"/>
                  <a:pt x="20713700" y="838200"/>
                </a:cubicBezTo>
                <a:cubicBezTo>
                  <a:pt x="20713700" y="819150"/>
                  <a:pt x="20726400" y="831850"/>
                  <a:pt x="20726400" y="812800"/>
                </a:cubicBezTo>
                <a:cubicBezTo>
                  <a:pt x="20726400" y="800100"/>
                  <a:pt x="20713700" y="806450"/>
                  <a:pt x="20713700" y="793750"/>
                </a:cubicBezTo>
                <a:cubicBezTo>
                  <a:pt x="20713700" y="774700"/>
                  <a:pt x="20726400" y="787400"/>
                  <a:pt x="20726400" y="774700"/>
                </a:cubicBezTo>
                <a:cubicBezTo>
                  <a:pt x="20726400" y="755650"/>
                  <a:pt x="20713700" y="768350"/>
                  <a:pt x="20713700" y="755650"/>
                </a:cubicBezTo>
                <a:cubicBezTo>
                  <a:pt x="20713700" y="736600"/>
                  <a:pt x="20720050" y="742950"/>
                  <a:pt x="20720050" y="736600"/>
                </a:cubicBezTo>
                <a:cubicBezTo>
                  <a:pt x="20726400" y="730250"/>
                  <a:pt x="20720050" y="730250"/>
                  <a:pt x="20720050" y="711200"/>
                </a:cubicBezTo>
                <a:cubicBezTo>
                  <a:pt x="20720050" y="698500"/>
                  <a:pt x="20739100" y="698500"/>
                  <a:pt x="20745450" y="685800"/>
                </a:cubicBezTo>
                <a:cubicBezTo>
                  <a:pt x="20751800" y="679450"/>
                  <a:pt x="20745450" y="666750"/>
                  <a:pt x="20745450" y="654050"/>
                </a:cubicBezTo>
                <a:cubicBezTo>
                  <a:pt x="20751800" y="654050"/>
                  <a:pt x="20764500" y="647700"/>
                  <a:pt x="20764500" y="635000"/>
                </a:cubicBezTo>
                <a:lnTo>
                  <a:pt x="20764500" y="615950"/>
                </a:lnTo>
                <a:cubicBezTo>
                  <a:pt x="20783550" y="609600"/>
                  <a:pt x="20802600" y="590550"/>
                  <a:pt x="20796250" y="577850"/>
                </a:cubicBezTo>
                <a:lnTo>
                  <a:pt x="20834350" y="577850"/>
                </a:lnTo>
                <a:lnTo>
                  <a:pt x="20834350" y="552450"/>
                </a:lnTo>
                <a:cubicBezTo>
                  <a:pt x="20840700" y="546100"/>
                  <a:pt x="20859750" y="546100"/>
                  <a:pt x="20866100" y="533400"/>
                </a:cubicBezTo>
                <a:cubicBezTo>
                  <a:pt x="20878800" y="514350"/>
                  <a:pt x="20891500" y="482600"/>
                  <a:pt x="20891500" y="463550"/>
                </a:cubicBezTo>
                <a:cubicBezTo>
                  <a:pt x="20891500" y="450850"/>
                  <a:pt x="20878800" y="419100"/>
                  <a:pt x="20878800" y="393700"/>
                </a:cubicBezTo>
                <a:cubicBezTo>
                  <a:pt x="20929600" y="387350"/>
                  <a:pt x="20910550" y="317500"/>
                  <a:pt x="20923250" y="311150"/>
                </a:cubicBezTo>
                <a:cubicBezTo>
                  <a:pt x="20929600" y="336550"/>
                  <a:pt x="20929600" y="361950"/>
                  <a:pt x="20929600" y="393700"/>
                </a:cubicBezTo>
                <a:cubicBezTo>
                  <a:pt x="20935950" y="393700"/>
                  <a:pt x="20948650" y="393700"/>
                  <a:pt x="20955000" y="387350"/>
                </a:cubicBezTo>
                <a:cubicBezTo>
                  <a:pt x="20955000" y="425450"/>
                  <a:pt x="20942300" y="469900"/>
                  <a:pt x="20955000" y="514350"/>
                </a:cubicBezTo>
                <a:cubicBezTo>
                  <a:pt x="20955000" y="533400"/>
                  <a:pt x="20993100" y="546100"/>
                  <a:pt x="21005800" y="571500"/>
                </a:cubicBezTo>
                <a:cubicBezTo>
                  <a:pt x="21024850" y="590550"/>
                  <a:pt x="21088350" y="692150"/>
                  <a:pt x="21088350" y="730250"/>
                </a:cubicBezTo>
                <a:cubicBezTo>
                  <a:pt x="21088350" y="742950"/>
                  <a:pt x="21107400" y="742950"/>
                  <a:pt x="21113750" y="755650"/>
                </a:cubicBezTo>
                <a:cubicBezTo>
                  <a:pt x="21120100" y="800100"/>
                  <a:pt x="21120100" y="850900"/>
                  <a:pt x="21120100" y="901700"/>
                </a:cubicBezTo>
                <a:lnTo>
                  <a:pt x="21120100" y="958850"/>
                </a:lnTo>
                <a:cubicBezTo>
                  <a:pt x="21126450" y="965200"/>
                  <a:pt x="21132800" y="965200"/>
                  <a:pt x="21132800" y="977900"/>
                </a:cubicBezTo>
                <a:cubicBezTo>
                  <a:pt x="21132800" y="996950"/>
                  <a:pt x="21120100" y="1035050"/>
                  <a:pt x="21120100" y="1054100"/>
                </a:cubicBezTo>
                <a:cubicBezTo>
                  <a:pt x="21120100" y="1066800"/>
                  <a:pt x="21132800" y="1066800"/>
                  <a:pt x="21132800" y="1073150"/>
                </a:cubicBezTo>
                <a:cubicBezTo>
                  <a:pt x="21132800" y="1168400"/>
                  <a:pt x="21145500" y="1333500"/>
                  <a:pt x="21145500" y="1352550"/>
                </a:cubicBezTo>
                <a:lnTo>
                  <a:pt x="21145500" y="1511300"/>
                </a:lnTo>
                <a:cubicBezTo>
                  <a:pt x="21151850" y="1524000"/>
                  <a:pt x="21164550" y="1517650"/>
                  <a:pt x="21164550" y="1536700"/>
                </a:cubicBezTo>
                <a:cubicBezTo>
                  <a:pt x="21164550" y="1549400"/>
                  <a:pt x="21151850" y="1549400"/>
                  <a:pt x="21151850" y="1568450"/>
                </a:cubicBezTo>
                <a:cubicBezTo>
                  <a:pt x="21151850" y="1581150"/>
                  <a:pt x="21158200" y="1581150"/>
                  <a:pt x="21164550" y="1587500"/>
                </a:cubicBezTo>
                <a:lnTo>
                  <a:pt x="21386800" y="1587500"/>
                </a:lnTo>
                <a:lnTo>
                  <a:pt x="21412200" y="127000"/>
                </a:lnTo>
                <a:lnTo>
                  <a:pt x="21945600" y="127000"/>
                </a:lnTo>
                <a:lnTo>
                  <a:pt x="21945600" y="1593850"/>
                </a:lnTo>
                <a:lnTo>
                  <a:pt x="22199600" y="1593850"/>
                </a:lnTo>
                <a:lnTo>
                  <a:pt x="22199600" y="1314450"/>
                </a:lnTo>
                <a:cubicBezTo>
                  <a:pt x="22205950" y="1289050"/>
                  <a:pt x="22205950" y="1263650"/>
                  <a:pt x="22205950" y="1238250"/>
                </a:cubicBezTo>
                <a:lnTo>
                  <a:pt x="22205950" y="1174750"/>
                </a:lnTo>
                <a:lnTo>
                  <a:pt x="22205950" y="1149350"/>
                </a:lnTo>
                <a:cubicBezTo>
                  <a:pt x="22237700" y="1136650"/>
                  <a:pt x="22263100" y="1130300"/>
                  <a:pt x="22269450" y="1092200"/>
                </a:cubicBezTo>
                <a:lnTo>
                  <a:pt x="22269450" y="914400"/>
                </a:lnTo>
                <a:cubicBezTo>
                  <a:pt x="22332950" y="895350"/>
                  <a:pt x="22453600" y="869950"/>
                  <a:pt x="22472650" y="869950"/>
                </a:cubicBezTo>
                <a:cubicBezTo>
                  <a:pt x="22561550" y="869950"/>
                  <a:pt x="22618700" y="889000"/>
                  <a:pt x="22720300" y="927100"/>
                </a:cubicBezTo>
                <a:lnTo>
                  <a:pt x="22720300" y="1092200"/>
                </a:lnTo>
                <a:cubicBezTo>
                  <a:pt x="22733000" y="1117600"/>
                  <a:pt x="22701250" y="1155700"/>
                  <a:pt x="22752050" y="1162050"/>
                </a:cubicBezTo>
                <a:lnTo>
                  <a:pt x="22752050" y="2387600"/>
                </a:lnTo>
                <a:lnTo>
                  <a:pt x="22777450" y="2387600"/>
                </a:lnTo>
                <a:cubicBezTo>
                  <a:pt x="22783800" y="2362200"/>
                  <a:pt x="22783800" y="2336800"/>
                  <a:pt x="22783800" y="2311400"/>
                </a:cubicBezTo>
                <a:cubicBezTo>
                  <a:pt x="22764750" y="2266950"/>
                  <a:pt x="22828250" y="2273300"/>
                  <a:pt x="22815550" y="2228850"/>
                </a:cubicBezTo>
                <a:lnTo>
                  <a:pt x="22860000" y="2228850"/>
                </a:lnTo>
                <a:cubicBezTo>
                  <a:pt x="22860000" y="2216150"/>
                  <a:pt x="22840950" y="2120900"/>
                  <a:pt x="22879050" y="2120900"/>
                </a:cubicBezTo>
                <a:cubicBezTo>
                  <a:pt x="22898100" y="2120900"/>
                  <a:pt x="22961600" y="2146300"/>
                  <a:pt x="22980650" y="2146300"/>
                </a:cubicBezTo>
                <a:cubicBezTo>
                  <a:pt x="22993350" y="2146300"/>
                  <a:pt x="23082250" y="2133600"/>
                  <a:pt x="23133050" y="2133600"/>
                </a:cubicBezTo>
                <a:cubicBezTo>
                  <a:pt x="23145750" y="2127250"/>
                  <a:pt x="23145750" y="2114550"/>
                  <a:pt x="23145750" y="2101850"/>
                </a:cubicBezTo>
                <a:lnTo>
                  <a:pt x="23145750" y="2044700"/>
                </a:lnTo>
                <a:lnTo>
                  <a:pt x="23348950" y="2044700"/>
                </a:lnTo>
                <a:cubicBezTo>
                  <a:pt x="23380700" y="2057400"/>
                  <a:pt x="23361650" y="2101850"/>
                  <a:pt x="23361650" y="2127250"/>
                </a:cubicBezTo>
                <a:cubicBezTo>
                  <a:pt x="23387050" y="2152650"/>
                  <a:pt x="23437850" y="2146300"/>
                  <a:pt x="23488650" y="2146300"/>
                </a:cubicBezTo>
                <a:cubicBezTo>
                  <a:pt x="23501350" y="2146300"/>
                  <a:pt x="23514050" y="2152650"/>
                  <a:pt x="23526750" y="2152650"/>
                </a:cubicBezTo>
                <a:cubicBezTo>
                  <a:pt x="23552150" y="2152650"/>
                  <a:pt x="23571200" y="2152650"/>
                  <a:pt x="23583900" y="2133600"/>
                </a:cubicBezTo>
                <a:lnTo>
                  <a:pt x="23647400" y="2133600"/>
                </a:lnTo>
                <a:cubicBezTo>
                  <a:pt x="23653750" y="2159000"/>
                  <a:pt x="23647400" y="2197100"/>
                  <a:pt x="23647400" y="2216150"/>
                </a:cubicBezTo>
                <a:cubicBezTo>
                  <a:pt x="23647400" y="2228850"/>
                  <a:pt x="23666450" y="2235200"/>
                  <a:pt x="23679150" y="2235200"/>
                </a:cubicBezTo>
                <a:cubicBezTo>
                  <a:pt x="23685500" y="2247900"/>
                  <a:pt x="23685500" y="2260600"/>
                  <a:pt x="23685500" y="2273300"/>
                </a:cubicBezTo>
                <a:cubicBezTo>
                  <a:pt x="23691850" y="2279650"/>
                  <a:pt x="23704550" y="2286000"/>
                  <a:pt x="23710900" y="2286000"/>
                </a:cubicBezTo>
                <a:cubicBezTo>
                  <a:pt x="23723600" y="2317750"/>
                  <a:pt x="23698200" y="2362200"/>
                  <a:pt x="23729950" y="2400300"/>
                </a:cubicBezTo>
                <a:lnTo>
                  <a:pt x="23729950" y="1555750"/>
                </a:lnTo>
                <a:cubicBezTo>
                  <a:pt x="23761700" y="1409700"/>
                  <a:pt x="23755350" y="1270000"/>
                  <a:pt x="23768050" y="1117600"/>
                </a:cubicBezTo>
                <a:lnTo>
                  <a:pt x="23787100" y="1117600"/>
                </a:lnTo>
                <a:cubicBezTo>
                  <a:pt x="23825200" y="1130300"/>
                  <a:pt x="23888700" y="1111250"/>
                  <a:pt x="23901400" y="1168400"/>
                </a:cubicBezTo>
                <a:lnTo>
                  <a:pt x="23926800" y="1168400"/>
                </a:lnTo>
                <a:cubicBezTo>
                  <a:pt x="23933150" y="1162050"/>
                  <a:pt x="23933150" y="1149350"/>
                  <a:pt x="23939500" y="1143000"/>
                </a:cubicBezTo>
                <a:cubicBezTo>
                  <a:pt x="23971250" y="1136650"/>
                  <a:pt x="24028400" y="1117600"/>
                  <a:pt x="24047450" y="1117600"/>
                </a:cubicBezTo>
                <a:lnTo>
                  <a:pt x="24072850" y="1117600"/>
                </a:lnTo>
                <a:lnTo>
                  <a:pt x="24072850" y="3117850"/>
                </a:lnTo>
                <a:lnTo>
                  <a:pt x="0" y="3117850"/>
                </a:lnTo>
                <a:lnTo>
                  <a:pt x="0" y="2222500"/>
                </a:lnTo>
                <a:cubicBezTo>
                  <a:pt x="38100" y="2209800"/>
                  <a:pt x="82550" y="2222500"/>
                  <a:pt x="127000" y="2228850"/>
                </a:cubicBezTo>
                <a:cubicBezTo>
                  <a:pt x="107950" y="2247900"/>
                  <a:pt x="63500" y="2273300"/>
                  <a:pt x="63500" y="2286000"/>
                </a:cubicBezTo>
                <a:cubicBezTo>
                  <a:pt x="63500" y="2317750"/>
                  <a:pt x="177800" y="2330450"/>
                  <a:pt x="196850" y="2336800"/>
                </a:cubicBezTo>
                <a:cubicBezTo>
                  <a:pt x="177800" y="2355850"/>
                  <a:pt x="127000" y="2362200"/>
                  <a:pt x="107950" y="2393950"/>
                </a:cubicBezTo>
                <a:cubicBezTo>
                  <a:pt x="165100" y="2438400"/>
                  <a:pt x="241300" y="2432050"/>
                  <a:pt x="311150" y="2444750"/>
                </a:cubicBezTo>
                <a:lnTo>
                  <a:pt x="311150" y="2527300"/>
                </a:lnTo>
                <a:cubicBezTo>
                  <a:pt x="317500" y="2533650"/>
                  <a:pt x="330200" y="2533650"/>
                  <a:pt x="349250" y="2533650"/>
                </a:cubicBezTo>
                <a:cubicBezTo>
                  <a:pt x="393700" y="2533650"/>
                  <a:pt x="469900" y="2489200"/>
                  <a:pt x="596900" y="2489200"/>
                </a:cubicBezTo>
                <a:cubicBezTo>
                  <a:pt x="615950" y="2489200"/>
                  <a:pt x="723900" y="2501900"/>
                  <a:pt x="742950" y="2501900"/>
                </a:cubicBezTo>
                <a:cubicBezTo>
                  <a:pt x="755650" y="2501900"/>
                  <a:pt x="781050" y="2495550"/>
                  <a:pt x="800100" y="2489200"/>
                </a:cubicBezTo>
                <a:cubicBezTo>
                  <a:pt x="787400" y="2552700"/>
                  <a:pt x="857250" y="2552700"/>
                  <a:pt x="895350" y="2584450"/>
                </a:cubicBezTo>
                <a:lnTo>
                  <a:pt x="920750" y="2584450"/>
                </a:lnTo>
                <a:cubicBezTo>
                  <a:pt x="927100" y="2565400"/>
                  <a:pt x="927100" y="2540000"/>
                  <a:pt x="933450" y="2514600"/>
                </a:cubicBezTo>
                <a:lnTo>
                  <a:pt x="933450" y="2355850"/>
                </a:lnTo>
                <a:cubicBezTo>
                  <a:pt x="939800" y="2330450"/>
                  <a:pt x="939800" y="2305050"/>
                  <a:pt x="939800" y="2279650"/>
                </a:cubicBezTo>
                <a:cubicBezTo>
                  <a:pt x="939800" y="2247900"/>
                  <a:pt x="946150" y="2216150"/>
                  <a:pt x="946150" y="2184400"/>
                </a:cubicBezTo>
                <a:cubicBezTo>
                  <a:pt x="946150" y="2165350"/>
                  <a:pt x="952500" y="2139950"/>
                  <a:pt x="952500" y="2114550"/>
                </a:cubicBezTo>
                <a:cubicBezTo>
                  <a:pt x="996950" y="2082800"/>
                  <a:pt x="1073150" y="2038350"/>
                  <a:pt x="1092200" y="2038350"/>
                </a:cubicBezTo>
                <a:cubicBezTo>
                  <a:pt x="1104900" y="2038350"/>
                  <a:pt x="1187450" y="2095500"/>
                  <a:pt x="1193800" y="2114550"/>
                </a:cubicBezTo>
                <a:cubicBezTo>
                  <a:pt x="1206500" y="2152650"/>
                  <a:pt x="1206500" y="2228850"/>
                  <a:pt x="1206500" y="2247900"/>
                </a:cubicBezTo>
                <a:lnTo>
                  <a:pt x="1206500" y="2635250"/>
                </a:lnTo>
                <a:cubicBezTo>
                  <a:pt x="1200150" y="2749550"/>
                  <a:pt x="1181100" y="2768600"/>
                  <a:pt x="1270000" y="2768600"/>
                </a:cubicBezTo>
                <a:lnTo>
                  <a:pt x="1289050" y="2768600"/>
                </a:lnTo>
                <a:cubicBezTo>
                  <a:pt x="1295400" y="2749550"/>
                  <a:pt x="1295400" y="2730500"/>
                  <a:pt x="1295400" y="2711450"/>
                </a:cubicBezTo>
                <a:cubicBezTo>
                  <a:pt x="1295400" y="2698750"/>
                  <a:pt x="1289050" y="2628900"/>
                  <a:pt x="1282700" y="2533650"/>
                </a:cubicBezTo>
                <a:cubicBezTo>
                  <a:pt x="1333500" y="2540000"/>
                  <a:pt x="1390650" y="2533650"/>
                  <a:pt x="1447800" y="2533650"/>
                </a:cubicBezTo>
                <a:cubicBezTo>
                  <a:pt x="1441450" y="2470150"/>
                  <a:pt x="1428750" y="2432050"/>
                  <a:pt x="1422400" y="2387600"/>
                </a:cubicBezTo>
                <a:cubicBezTo>
                  <a:pt x="1473200" y="2393950"/>
                  <a:pt x="1517650" y="2393950"/>
                  <a:pt x="1657350" y="2393950"/>
                </a:cubicBezTo>
                <a:cubicBezTo>
                  <a:pt x="1663700" y="2393950"/>
                  <a:pt x="1676400" y="2400300"/>
                  <a:pt x="1689100" y="2413000"/>
                </a:cubicBezTo>
                <a:lnTo>
                  <a:pt x="1714500" y="2413000"/>
                </a:lnTo>
                <a:cubicBezTo>
                  <a:pt x="1689100" y="2374900"/>
                  <a:pt x="1714500" y="2305050"/>
                  <a:pt x="1720850" y="2273300"/>
                </a:cubicBezTo>
                <a:cubicBezTo>
                  <a:pt x="1727200" y="2273300"/>
                  <a:pt x="1733550" y="2279650"/>
                  <a:pt x="1746250" y="2279650"/>
                </a:cubicBezTo>
                <a:cubicBezTo>
                  <a:pt x="1765300" y="2279650"/>
                  <a:pt x="1771650" y="2235200"/>
                  <a:pt x="1790700" y="2235200"/>
                </a:cubicBezTo>
                <a:cubicBezTo>
                  <a:pt x="1803400" y="2235200"/>
                  <a:pt x="1809750" y="2241550"/>
                  <a:pt x="1930400" y="2241550"/>
                </a:cubicBezTo>
                <a:cubicBezTo>
                  <a:pt x="1936750" y="2254250"/>
                  <a:pt x="1943100" y="2266950"/>
                  <a:pt x="1955800" y="2273300"/>
                </a:cubicBezTo>
                <a:cubicBezTo>
                  <a:pt x="1993900" y="2273300"/>
                  <a:pt x="2051050" y="2254250"/>
                  <a:pt x="2095500" y="2292350"/>
                </a:cubicBezTo>
                <a:cubicBezTo>
                  <a:pt x="2101850" y="2298700"/>
                  <a:pt x="2095500" y="2298700"/>
                  <a:pt x="2095500" y="2317750"/>
                </a:cubicBezTo>
                <a:lnTo>
                  <a:pt x="2095500" y="2736850"/>
                </a:lnTo>
                <a:cubicBezTo>
                  <a:pt x="2101850" y="2768600"/>
                  <a:pt x="2101850" y="2800350"/>
                  <a:pt x="2108200" y="2825750"/>
                </a:cubicBezTo>
                <a:lnTo>
                  <a:pt x="2203450" y="2825750"/>
                </a:lnTo>
                <a:cubicBezTo>
                  <a:pt x="2216150" y="2794000"/>
                  <a:pt x="2222500" y="2755900"/>
                  <a:pt x="2222500" y="2724150"/>
                </a:cubicBezTo>
                <a:cubicBezTo>
                  <a:pt x="2228850" y="2660650"/>
                  <a:pt x="2241550" y="2546350"/>
                  <a:pt x="2241550" y="2527300"/>
                </a:cubicBezTo>
                <a:cubicBezTo>
                  <a:pt x="2241550" y="2463800"/>
                  <a:pt x="2216150" y="2336800"/>
                  <a:pt x="2209800" y="2273300"/>
                </a:cubicBezTo>
                <a:lnTo>
                  <a:pt x="2336800" y="2273300"/>
                </a:lnTo>
                <a:lnTo>
                  <a:pt x="2336800" y="2235200"/>
                </a:lnTo>
                <a:lnTo>
                  <a:pt x="2482850" y="2235200"/>
                </a:lnTo>
                <a:cubicBezTo>
                  <a:pt x="2495550" y="2298700"/>
                  <a:pt x="2546350" y="2266950"/>
                  <a:pt x="2584450" y="2266950"/>
                </a:cubicBezTo>
                <a:lnTo>
                  <a:pt x="2755900" y="2266950"/>
                </a:lnTo>
                <a:cubicBezTo>
                  <a:pt x="2736850" y="2374900"/>
                  <a:pt x="2724150" y="2457450"/>
                  <a:pt x="2711450" y="2533650"/>
                </a:cubicBezTo>
                <a:lnTo>
                  <a:pt x="2730500" y="2870200"/>
                </a:lnTo>
                <a:cubicBezTo>
                  <a:pt x="2749550" y="2857500"/>
                  <a:pt x="2762250" y="2781300"/>
                  <a:pt x="2787650" y="2762250"/>
                </a:cubicBezTo>
                <a:cubicBezTo>
                  <a:pt x="2819400" y="2762250"/>
                  <a:pt x="2857500" y="2768600"/>
                  <a:pt x="2889250" y="2762250"/>
                </a:cubicBezTo>
                <a:cubicBezTo>
                  <a:pt x="2914650" y="2749550"/>
                  <a:pt x="2908300" y="2698750"/>
                  <a:pt x="2914650" y="2686050"/>
                </a:cubicBezTo>
                <a:cubicBezTo>
                  <a:pt x="2921000" y="2667000"/>
                  <a:pt x="2927350" y="2641600"/>
                  <a:pt x="2927350" y="2616200"/>
                </a:cubicBezTo>
                <a:cubicBezTo>
                  <a:pt x="2933700" y="2590800"/>
                  <a:pt x="2940050" y="2565400"/>
                  <a:pt x="2940050" y="2540000"/>
                </a:cubicBezTo>
                <a:cubicBezTo>
                  <a:pt x="2959100" y="2419350"/>
                  <a:pt x="2978150" y="2292350"/>
                  <a:pt x="2990850" y="2165350"/>
                </a:cubicBezTo>
                <a:cubicBezTo>
                  <a:pt x="2997200" y="2108200"/>
                  <a:pt x="3003550" y="2044700"/>
                  <a:pt x="3009900" y="1981200"/>
                </a:cubicBezTo>
                <a:lnTo>
                  <a:pt x="3009900" y="1612900"/>
                </a:lnTo>
                <a:cubicBezTo>
                  <a:pt x="2997200" y="1517650"/>
                  <a:pt x="2990850" y="1403350"/>
                  <a:pt x="2971800" y="1308100"/>
                </a:cubicBezTo>
                <a:cubicBezTo>
                  <a:pt x="2965450" y="1244600"/>
                  <a:pt x="2940050" y="1123950"/>
                  <a:pt x="2940050" y="1104900"/>
                </a:cubicBezTo>
                <a:cubicBezTo>
                  <a:pt x="2940050" y="1066800"/>
                  <a:pt x="3048000" y="1066800"/>
                  <a:pt x="3060700" y="1041400"/>
                </a:cubicBezTo>
                <a:cubicBezTo>
                  <a:pt x="3067050" y="1022350"/>
                  <a:pt x="3073400" y="996950"/>
                  <a:pt x="3073400" y="977900"/>
                </a:cubicBezTo>
                <a:lnTo>
                  <a:pt x="3073400" y="933450"/>
                </a:lnTo>
                <a:cubicBezTo>
                  <a:pt x="3079750" y="882650"/>
                  <a:pt x="3079750" y="825500"/>
                  <a:pt x="3086100" y="774700"/>
                </a:cubicBezTo>
                <a:cubicBezTo>
                  <a:pt x="3098800" y="863600"/>
                  <a:pt x="3086100" y="958850"/>
                  <a:pt x="3111500" y="1047750"/>
                </a:cubicBezTo>
                <a:cubicBezTo>
                  <a:pt x="3117850" y="1079500"/>
                  <a:pt x="3206750" y="1123950"/>
                  <a:pt x="3206750" y="1143000"/>
                </a:cubicBezTo>
                <a:lnTo>
                  <a:pt x="3149600" y="1714500"/>
                </a:lnTo>
                <a:lnTo>
                  <a:pt x="3149600" y="2063750"/>
                </a:lnTo>
                <a:lnTo>
                  <a:pt x="3194050" y="2768600"/>
                </a:lnTo>
                <a:lnTo>
                  <a:pt x="3416300" y="2768600"/>
                </a:lnTo>
                <a:lnTo>
                  <a:pt x="3448050" y="1809750"/>
                </a:lnTo>
                <a:cubicBezTo>
                  <a:pt x="3435350" y="1797050"/>
                  <a:pt x="3416300" y="1784350"/>
                  <a:pt x="3403600" y="1778000"/>
                </a:cubicBezTo>
                <a:cubicBezTo>
                  <a:pt x="3403600" y="1778000"/>
                  <a:pt x="3403600" y="1771650"/>
                  <a:pt x="3409950" y="1765300"/>
                </a:cubicBezTo>
                <a:cubicBezTo>
                  <a:pt x="3422650" y="1758950"/>
                  <a:pt x="3479800" y="1778000"/>
                  <a:pt x="3479800" y="1733550"/>
                </a:cubicBezTo>
                <a:lnTo>
                  <a:pt x="3771900" y="1733550"/>
                </a:lnTo>
                <a:cubicBezTo>
                  <a:pt x="3784600" y="1739900"/>
                  <a:pt x="3803650" y="1784350"/>
                  <a:pt x="3841750" y="1771650"/>
                </a:cubicBezTo>
                <a:cubicBezTo>
                  <a:pt x="3835400" y="1790700"/>
                  <a:pt x="3810000" y="1803400"/>
                  <a:pt x="3810000" y="1822450"/>
                </a:cubicBezTo>
                <a:cubicBezTo>
                  <a:pt x="3810000" y="1835150"/>
                  <a:pt x="3822700" y="1828800"/>
                  <a:pt x="3822700" y="1841500"/>
                </a:cubicBezTo>
                <a:cubicBezTo>
                  <a:pt x="3822700" y="1860550"/>
                  <a:pt x="3803650" y="1879600"/>
                  <a:pt x="3803650" y="1892300"/>
                </a:cubicBezTo>
                <a:cubicBezTo>
                  <a:pt x="3803650" y="1911350"/>
                  <a:pt x="3810000" y="1924050"/>
                  <a:pt x="3822700" y="1936750"/>
                </a:cubicBezTo>
                <a:cubicBezTo>
                  <a:pt x="3816350" y="2133600"/>
                  <a:pt x="3816350" y="2139950"/>
                  <a:pt x="3822700" y="2146300"/>
                </a:cubicBezTo>
                <a:cubicBezTo>
                  <a:pt x="3816350" y="2165350"/>
                  <a:pt x="3810000" y="2197100"/>
                  <a:pt x="3810000" y="2216150"/>
                </a:cubicBezTo>
                <a:cubicBezTo>
                  <a:pt x="3810000" y="2228850"/>
                  <a:pt x="3822700" y="2228850"/>
                  <a:pt x="3822700" y="2247900"/>
                </a:cubicBezTo>
                <a:cubicBezTo>
                  <a:pt x="3822700" y="2260600"/>
                  <a:pt x="3810000" y="2247900"/>
                  <a:pt x="3810000" y="2266950"/>
                </a:cubicBezTo>
                <a:lnTo>
                  <a:pt x="3810000" y="2768600"/>
                </a:lnTo>
                <a:lnTo>
                  <a:pt x="3924300" y="2768600"/>
                </a:lnTo>
                <a:lnTo>
                  <a:pt x="3943350" y="1987550"/>
                </a:lnTo>
                <a:cubicBezTo>
                  <a:pt x="3937000" y="1981200"/>
                  <a:pt x="3930650" y="1981200"/>
                  <a:pt x="3930650" y="1962150"/>
                </a:cubicBezTo>
                <a:cubicBezTo>
                  <a:pt x="3930650" y="1962150"/>
                  <a:pt x="3949700" y="1955800"/>
                  <a:pt x="3949700" y="1924050"/>
                </a:cubicBezTo>
                <a:lnTo>
                  <a:pt x="3949700" y="1879600"/>
                </a:lnTo>
                <a:lnTo>
                  <a:pt x="3949700" y="1847850"/>
                </a:lnTo>
                <a:lnTo>
                  <a:pt x="4222750" y="1847850"/>
                </a:lnTo>
                <a:cubicBezTo>
                  <a:pt x="4229100" y="1879600"/>
                  <a:pt x="4229100" y="1911350"/>
                  <a:pt x="4222750" y="1943100"/>
                </a:cubicBezTo>
                <a:cubicBezTo>
                  <a:pt x="4241800" y="1962150"/>
                  <a:pt x="4260850" y="1987550"/>
                  <a:pt x="4260850" y="2006600"/>
                </a:cubicBezTo>
                <a:lnTo>
                  <a:pt x="4260850" y="2768600"/>
                </a:lnTo>
                <a:cubicBezTo>
                  <a:pt x="4267200" y="2768600"/>
                  <a:pt x="4267200" y="2774950"/>
                  <a:pt x="4279900" y="2774950"/>
                </a:cubicBezTo>
                <a:cubicBezTo>
                  <a:pt x="4324350" y="2774950"/>
                  <a:pt x="4286250" y="2705100"/>
                  <a:pt x="4311650" y="2616200"/>
                </a:cubicBezTo>
                <a:lnTo>
                  <a:pt x="4311650" y="1511300"/>
                </a:lnTo>
                <a:lnTo>
                  <a:pt x="4584700" y="1511300"/>
                </a:lnTo>
                <a:cubicBezTo>
                  <a:pt x="4597400" y="1536700"/>
                  <a:pt x="4610100" y="1568450"/>
                  <a:pt x="4616450" y="1593850"/>
                </a:cubicBezTo>
                <a:lnTo>
                  <a:pt x="4610100" y="2647950"/>
                </a:lnTo>
                <a:cubicBezTo>
                  <a:pt x="4622800" y="2641600"/>
                  <a:pt x="4654550" y="2641600"/>
                  <a:pt x="4660900" y="2673350"/>
                </a:cubicBezTo>
                <a:lnTo>
                  <a:pt x="4699000" y="2667000"/>
                </a:lnTo>
                <a:lnTo>
                  <a:pt x="4699000" y="1155700"/>
                </a:lnTo>
                <a:cubicBezTo>
                  <a:pt x="4724400" y="1143000"/>
                  <a:pt x="4851400" y="1143000"/>
                  <a:pt x="4914900" y="1155700"/>
                </a:cubicBezTo>
                <a:lnTo>
                  <a:pt x="4914900" y="2667000"/>
                </a:lnTo>
                <a:cubicBezTo>
                  <a:pt x="4921250" y="2673350"/>
                  <a:pt x="4914900" y="2673350"/>
                  <a:pt x="4933950" y="2673350"/>
                </a:cubicBezTo>
                <a:cubicBezTo>
                  <a:pt x="4953000" y="2673350"/>
                  <a:pt x="4965700" y="2647950"/>
                  <a:pt x="4997450" y="2654300"/>
                </a:cubicBezTo>
                <a:lnTo>
                  <a:pt x="5003800" y="1676400"/>
                </a:lnTo>
                <a:cubicBezTo>
                  <a:pt x="5003800" y="1663700"/>
                  <a:pt x="4997450" y="1644650"/>
                  <a:pt x="4997450" y="1625600"/>
                </a:cubicBezTo>
                <a:cubicBezTo>
                  <a:pt x="5003800" y="1606550"/>
                  <a:pt x="4991100" y="1587500"/>
                  <a:pt x="4997450" y="1568450"/>
                </a:cubicBezTo>
                <a:cubicBezTo>
                  <a:pt x="4997450" y="1536700"/>
                  <a:pt x="5016500" y="1517650"/>
                  <a:pt x="5022850" y="1492250"/>
                </a:cubicBezTo>
                <a:cubicBezTo>
                  <a:pt x="5060950" y="1492250"/>
                  <a:pt x="5118100" y="1485900"/>
                  <a:pt x="5137150" y="1485900"/>
                </a:cubicBezTo>
                <a:lnTo>
                  <a:pt x="5302250" y="1485900"/>
                </a:lnTo>
                <a:lnTo>
                  <a:pt x="5302250" y="2260600"/>
                </a:lnTo>
                <a:cubicBezTo>
                  <a:pt x="5321300" y="2489200"/>
                  <a:pt x="5270500" y="2711450"/>
                  <a:pt x="5321300" y="2711450"/>
                </a:cubicBezTo>
                <a:cubicBezTo>
                  <a:pt x="5346700" y="2711450"/>
                  <a:pt x="5346700" y="2686050"/>
                  <a:pt x="5346700" y="2673350"/>
                </a:cubicBezTo>
                <a:lnTo>
                  <a:pt x="5397500" y="2673350"/>
                </a:lnTo>
                <a:lnTo>
                  <a:pt x="5397500" y="2019300"/>
                </a:lnTo>
                <a:cubicBezTo>
                  <a:pt x="5429250" y="2006600"/>
                  <a:pt x="5422900" y="1981200"/>
                  <a:pt x="5429250" y="1968500"/>
                </a:cubicBezTo>
                <a:cubicBezTo>
                  <a:pt x="5461000" y="1905000"/>
                  <a:pt x="5441950" y="1943100"/>
                  <a:pt x="5473700" y="1930400"/>
                </a:cubicBezTo>
                <a:cubicBezTo>
                  <a:pt x="5486400" y="1924050"/>
                  <a:pt x="5492750" y="1911350"/>
                  <a:pt x="5499100" y="1898650"/>
                </a:cubicBezTo>
                <a:cubicBezTo>
                  <a:pt x="5549900" y="1917700"/>
                  <a:pt x="5588000" y="1841500"/>
                  <a:pt x="5568950" y="1809750"/>
                </a:cubicBezTo>
                <a:cubicBezTo>
                  <a:pt x="5664200" y="1841500"/>
                  <a:pt x="5626100" y="1714500"/>
                  <a:pt x="5638800" y="1676400"/>
                </a:cubicBezTo>
                <a:cubicBezTo>
                  <a:pt x="5645150" y="1543050"/>
                  <a:pt x="5645150" y="1517650"/>
                  <a:pt x="5638800" y="1498600"/>
                </a:cubicBezTo>
                <a:lnTo>
                  <a:pt x="5664200" y="1498600"/>
                </a:lnTo>
                <a:lnTo>
                  <a:pt x="5670550" y="1778000"/>
                </a:lnTo>
                <a:cubicBezTo>
                  <a:pt x="5676900" y="1822450"/>
                  <a:pt x="5676900" y="1809750"/>
                  <a:pt x="5727700" y="1809750"/>
                </a:cubicBezTo>
                <a:cubicBezTo>
                  <a:pt x="5727700" y="1828800"/>
                  <a:pt x="5734050" y="1854200"/>
                  <a:pt x="5727700" y="1873250"/>
                </a:cubicBezTo>
                <a:cubicBezTo>
                  <a:pt x="5734050" y="1898650"/>
                  <a:pt x="5778500" y="1892300"/>
                  <a:pt x="5791200" y="1898650"/>
                </a:cubicBezTo>
                <a:cubicBezTo>
                  <a:pt x="5797550" y="1917700"/>
                  <a:pt x="5810250" y="1936750"/>
                  <a:pt x="5835650" y="1930400"/>
                </a:cubicBezTo>
                <a:cubicBezTo>
                  <a:pt x="5842000" y="1943100"/>
                  <a:pt x="5848350" y="1987550"/>
                  <a:pt x="5854700" y="2019300"/>
                </a:cubicBezTo>
                <a:cubicBezTo>
                  <a:pt x="5861050" y="2025650"/>
                  <a:pt x="5873750" y="2025650"/>
                  <a:pt x="5873750" y="2032000"/>
                </a:cubicBezTo>
                <a:cubicBezTo>
                  <a:pt x="5880100" y="2082800"/>
                  <a:pt x="5886450" y="2165350"/>
                  <a:pt x="5886450" y="2184400"/>
                </a:cubicBezTo>
                <a:lnTo>
                  <a:pt x="5886450" y="2387600"/>
                </a:lnTo>
                <a:cubicBezTo>
                  <a:pt x="5886450" y="2387600"/>
                  <a:pt x="5880100" y="2393950"/>
                  <a:pt x="5899150" y="2393950"/>
                </a:cubicBezTo>
                <a:cubicBezTo>
                  <a:pt x="5911850" y="2393950"/>
                  <a:pt x="5905500" y="2368550"/>
                  <a:pt x="5949950" y="2368550"/>
                </a:cubicBezTo>
                <a:lnTo>
                  <a:pt x="5949950" y="2324100"/>
                </a:lnTo>
                <a:lnTo>
                  <a:pt x="5962650" y="2324100"/>
                </a:lnTo>
                <a:lnTo>
                  <a:pt x="5962650" y="2368550"/>
                </a:lnTo>
                <a:cubicBezTo>
                  <a:pt x="5969000" y="2368550"/>
                  <a:pt x="5975350" y="2374900"/>
                  <a:pt x="5981700" y="2381250"/>
                </a:cubicBezTo>
                <a:cubicBezTo>
                  <a:pt x="5988050" y="2368550"/>
                  <a:pt x="5988050" y="2355850"/>
                  <a:pt x="5988050" y="2343150"/>
                </a:cubicBezTo>
                <a:lnTo>
                  <a:pt x="5988050" y="2235200"/>
                </a:lnTo>
                <a:cubicBezTo>
                  <a:pt x="6000750" y="2222500"/>
                  <a:pt x="6026150" y="2209800"/>
                  <a:pt x="6038850" y="2190750"/>
                </a:cubicBezTo>
                <a:lnTo>
                  <a:pt x="6153150" y="2190750"/>
                </a:lnTo>
                <a:cubicBezTo>
                  <a:pt x="6153150" y="2197100"/>
                  <a:pt x="6159500" y="2209800"/>
                  <a:pt x="6165850" y="2216150"/>
                </a:cubicBezTo>
                <a:cubicBezTo>
                  <a:pt x="6172200" y="2216150"/>
                  <a:pt x="6184900" y="2209800"/>
                  <a:pt x="6184900" y="2203450"/>
                </a:cubicBezTo>
                <a:cubicBezTo>
                  <a:pt x="6191250" y="2171700"/>
                  <a:pt x="6229350" y="2133600"/>
                  <a:pt x="6242050" y="2120900"/>
                </a:cubicBezTo>
                <a:cubicBezTo>
                  <a:pt x="6248400" y="2114550"/>
                  <a:pt x="6248400" y="2101850"/>
                  <a:pt x="6248400" y="2095500"/>
                </a:cubicBezTo>
                <a:lnTo>
                  <a:pt x="6248400" y="2051050"/>
                </a:lnTo>
                <a:cubicBezTo>
                  <a:pt x="6248400" y="2038350"/>
                  <a:pt x="6248400" y="2025650"/>
                  <a:pt x="6254750" y="2019300"/>
                </a:cubicBezTo>
                <a:cubicBezTo>
                  <a:pt x="6261100" y="2051050"/>
                  <a:pt x="6254750" y="2089150"/>
                  <a:pt x="6267450" y="2120900"/>
                </a:cubicBezTo>
                <a:cubicBezTo>
                  <a:pt x="6286500" y="2165350"/>
                  <a:pt x="6337300" y="2133600"/>
                  <a:pt x="6375400" y="2146300"/>
                </a:cubicBezTo>
                <a:cubicBezTo>
                  <a:pt x="6375400" y="2152650"/>
                  <a:pt x="6369050" y="2165350"/>
                  <a:pt x="6369050" y="2171700"/>
                </a:cubicBezTo>
                <a:cubicBezTo>
                  <a:pt x="6375400" y="2178050"/>
                  <a:pt x="6394450" y="2178050"/>
                  <a:pt x="6394450" y="2197100"/>
                </a:cubicBezTo>
                <a:cubicBezTo>
                  <a:pt x="6419850" y="2286000"/>
                  <a:pt x="6419850" y="2387600"/>
                  <a:pt x="6445250" y="2476500"/>
                </a:cubicBezTo>
                <a:cubicBezTo>
                  <a:pt x="6451600" y="2495550"/>
                  <a:pt x="6445250" y="2533650"/>
                  <a:pt x="6451600" y="2565400"/>
                </a:cubicBezTo>
                <a:cubicBezTo>
                  <a:pt x="6451600" y="2578100"/>
                  <a:pt x="6464300" y="2597150"/>
                  <a:pt x="6483350" y="2597150"/>
                </a:cubicBezTo>
                <a:cubicBezTo>
                  <a:pt x="6496050" y="2597150"/>
                  <a:pt x="6502400" y="2584450"/>
                  <a:pt x="6515100" y="2571750"/>
                </a:cubicBezTo>
                <a:lnTo>
                  <a:pt x="6515100" y="2451100"/>
                </a:lnTo>
                <a:cubicBezTo>
                  <a:pt x="6515100" y="2419350"/>
                  <a:pt x="6527800" y="2419350"/>
                  <a:pt x="6553200" y="2419350"/>
                </a:cubicBezTo>
                <a:cubicBezTo>
                  <a:pt x="6565900" y="2419350"/>
                  <a:pt x="6724650" y="2425700"/>
                  <a:pt x="6737350" y="2425700"/>
                </a:cubicBezTo>
                <a:cubicBezTo>
                  <a:pt x="6737350" y="2425700"/>
                  <a:pt x="6743700" y="2432050"/>
                  <a:pt x="6762750" y="2419350"/>
                </a:cubicBezTo>
                <a:lnTo>
                  <a:pt x="6762750" y="1885950"/>
                </a:lnTo>
                <a:cubicBezTo>
                  <a:pt x="6788150" y="1847850"/>
                  <a:pt x="6832600" y="1816100"/>
                  <a:pt x="6864350" y="1778000"/>
                </a:cubicBezTo>
                <a:lnTo>
                  <a:pt x="6864350" y="1752600"/>
                </a:lnTo>
                <a:cubicBezTo>
                  <a:pt x="6864350" y="1727200"/>
                  <a:pt x="6870700" y="1695450"/>
                  <a:pt x="6877050" y="1670050"/>
                </a:cubicBezTo>
                <a:cubicBezTo>
                  <a:pt x="6864350" y="1752600"/>
                  <a:pt x="6902450" y="1778000"/>
                  <a:pt x="6965950" y="1778000"/>
                </a:cubicBezTo>
                <a:lnTo>
                  <a:pt x="7010400" y="1778000"/>
                </a:lnTo>
                <a:cubicBezTo>
                  <a:pt x="7010400" y="1758950"/>
                  <a:pt x="7010400" y="1733550"/>
                  <a:pt x="7016750" y="1714500"/>
                </a:cubicBezTo>
                <a:cubicBezTo>
                  <a:pt x="6991350" y="1841500"/>
                  <a:pt x="7143750" y="1746250"/>
                  <a:pt x="7143750" y="1841500"/>
                </a:cubicBezTo>
                <a:cubicBezTo>
                  <a:pt x="7143750" y="1911350"/>
                  <a:pt x="7112000" y="1797050"/>
                  <a:pt x="7131050" y="2057400"/>
                </a:cubicBezTo>
                <a:lnTo>
                  <a:pt x="7137400" y="2311400"/>
                </a:lnTo>
                <a:cubicBezTo>
                  <a:pt x="7143750" y="2317750"/>
                  <a:pt x="7150100" y="2330450"/>
                  <a:pt x="7169150" y="2330450"/>
                </a:cubicBezTo>
                <a:cubicBezTo>
                  <a:pt x="7181850" y="2330450"/>
                  <a:pt x="7188200" y="2317750"/>
                  <a:pt x="7200900" y="2305050"/>
                </a:cubicBezTo>
                <a:cubicBezTo>
                  <a:pt x="7213600" y="2298700"/>
                  <a:pt x="7232650" y="2311400"/>
                  <a:pt x="7264400" y="2298700"/>
                </a:cubicBezTo>
                <a:lnTo>
                  <a:pt x="7264400" y="2082800"/>
                </a:lnTo>
                <a:cubicBezTo>
                  <a:pt x="7302500" y="2063750"/>
                  <a:pt x="7359650" y="2025650"/>
                  <a:pt x="7378700" y="2025650"/>
                </a:cubicBezTo>
                <a:lnTo>
                  <a:pt x="7550150" y="2025650"/>
                </a:lnTo>
                <a:cubicBezTo>
                  <a:pt x="7556500" y="2032000"/>
                  <a:pt x="7556500" y="2044700"/>
                  <a:pt x="7569200" y="2057400"/>
                </a:cubicBezTo>
                <a:lnTo>
                  <a:pt x="7594600" y="2057400"/>
                </a:lnTo>
                <a:lnTo>
                  <a:pt x="7613650" y="1651000"/>
                </a:lnTo>
                <a:cubicBezTo>
                  <a:pt x="7620000" y="1638300"/>
                  <a:pt x="7620000" y="1625600"/>
                  <a:pt x="7620000" y="1612900"/>
                </a:cubicBezTo>
                <a:cubicBezTo>
                  <a:pt x="7620000" y="1600200"/>
                  <a:pt x="7626350" y="1581150"/>
                  <a:pt x="7626350" y="1562100"/>
                </a:cubicBezTo>
                <a:cubicBezTo>
                  <a:pt x="7651750" y="1543050"/>
                  <a:pt x="7740650" y="1524000"/>
                  <a:pt x="7772400" y="1524000"/>
                </a:cubicBezTo>
                <a:cubicBezTo>
                  <a:pt x="7810500" y="1524000"/>
                  <a:pt x="7867650" y="1530350"/>
                  <a:pt x="7867650" y="1581150"/>
                </a:cubicBezTo>
                <a:lnTo>
                  <a:pt x="7867650" y="1943100"/>
                </a:lnTo>
                <a:cubicBezTo>
                  <a:pt x="7893050" y="1987550"/>
                  <a:pt x="7893050" y="1962150"/>
                  <a:pt x="7893050" y="1993900"/>
                </a:cubicBezTo>
                <a:lnTo>
                  <a:pt x="7893050" y="2343150"/>
                </a:lnTo>
                <a:cubicBezTo>
                  <a:pt x="7899400" y="2381250"/>
                  <a:pt x="7886700" y="2597150"/>
                  <a:pt x="7969250" y="2597150"/>
                </a:cubicBezTo>
                <a:lnTo>
                  <a:pt x="7988300" y="2597150"/>
                </a:lnTo>
                <a:cubicBezTo>
                  <a:pt x="7994650" y="2584450"/>
                  <a:pt x="7994650" y="2565400"/>
                  <a:pt x="7994650" y="2540000"/>
                </a:cubicBezTo>
                <a:cubicBezTo>
                  <a:pt x="7994650" y="2406650"/>
                  <a:pt x="7969250" y="2355850"/>
                  <a:pt x="8115300" y="2355850"/>
                </a:cubicBezTo>
                <a:cubicBezTo>
                  <a:pt x="8134350" y="2355850"/>
                  <a:pt x="8166100" y="2362200"/>
                  <a:pt x="8197850" y="2362200"/>
                </a:cubicBezTo>
                <a:cubicBezTo>
                  <a:pt x="8197850" y="2463800"/>
                  <a:pt x="8210550" y="2565400"/>
                  <a:pt x="8216900" y="2667000"/>
                </a:cubicBezTo>
                <a:cubicBezTo>
                  <a:pt x="8223250" y="2673350"/>
                  <a:pt x="8229600" y="2679700"/>
                  <a:pt x="8248650" y="2679700"/>
                </a:cubicBezTo>
                <a:cubicBezTo>
                  <a:pt x="8261350" y="2679700"/>
                  <a:pt x="8312150" y="2654300"/>
                  <a:pt x="8343900" y="2647950"/>
                </a:cubicBezTo>
                <a:cubicBezTo>
                  <a:pt x="8356600" y="2641600"/>
                  <a:pt x="8356600" y="2622550"/>
                  <a:pt x="8356600" y="2603500"/>
                </a:cubicBezTo>
                <a:lnTo>
                  <a:pt x="8356600" y="2095500"/>
                </a:lnTo>
                <a:lnTo>
                  <a:pt x="8832850" y="1949450"/>
                </a:lnTo>
                <a:cubicBezTo>
                  <a:pt x="8883650" y="1968500"/>
                  <a:pt x="8953500" y="1962150"/>
                  <a:pt x="9010650" y="2012950"/>
                </a:cubicBezTo>
                <a:lnTo>
                  <a:pt x="9010650" y="2571750"/>
                </a:lnTo>
                <a:lnTo>
                  <a:pt x="9029700" y="2590800"/>
                </a:lnTo>
                <a:cubicBezTo>
                  <a:pt x="9042400" y="2533650"/>
                  <a:pt x="9118600" y="2565400"/>
                  <a:pt x="9163050" y="2559050"/>
                </a:cubicBezTo>
                <a:cubicBezTo>
                  <a:pt x="9175750" y="2552700"/>
                  <a:pt x="9175750" y="2533650"/>
                  <a:pt x="9188450" y="2520950"/>
                </a:cubicBezTo>
                <a:lnTo>
                  <a:pt x="9188450" y="2552700"/>
                </a:lnTo>
                <a:lnTo>
                  <a:pt x="9201150" y="2565400"/>
                </a:lnTo>
                <a:cubicBezTo>
                  <a:pt x="9220200" y="2533650"/>
                  <a:pt x="9239250" y="2501900"/>
                  <a:pt x="9264650" y="2470150"/>
                </a:cubicBezTo>
                <a:lnTo>
                  <a:pt x="9264650" y="2247900"/>
                </a:lnTo>
                <a:cubicBezTo>
                  <a:pt x="9277350" y="2228850"/>
                  <a:pt x="9321800" y="2203450"/>
                  <a:pt x="9321800" y="2171700"/>
                </a:cubicBezTo>
                <a:lnTo>
                  <a:pt x="9626600" y="2171700"/>
                </a:lnTo>
                <a:cubicBezTo>
                  <a:pt x="9601200" y="2222500"/>
                  <a:pt x="9683750" y="2209800"/>
                  <a:pt x="9702800" y="2254250"/>
                </a:cubicBezTo>
                <a:cubicBezTo>
                  <a:pt x="9721850" y="2292350"/>
                  <a:pt x="9709150" y="2349500"/>
                  <a:pt x="9702800" y="2393950"/>
                </a:cubicBezTo>
                <a:cubicBezTo>
                  <a:pt x="9728200" y="2406650"/>
                  <a:pt x="9759950" y="2413000"/>
                  <a:pt x="9779000" y="2413000"/>
                </a:cubicBezTo>
                <a:cubicBezTo>
                  <a:pt x="9810750" y="2413000"/>
                  <a:pt x="9810750" y="2362200"/>
                  <a:pt x="9823450" y="2349500"/>
                </a:cubicBezTo>
                <a:lnTo>
                  <a:pt x="10039350" y="2349500"/>
                </a:lnTo>
                <a:cubicBezTo>
                  <a:pt x="10045700" y="2368550"/>
                  <a:pt x="10064750" y="2374900"/>
                  <a:pt x="10071100" y="2400300"/>
                </a:cubicBezTo>
                <a:cubicBezTo>
                  <a:pt x="10077450" y="2406650"/>
                  <a:pt x="10077450" y="2432050"/>
                  <a:pt x="10077450" y="2444750"/>
                </a:cubicBezTo>
                <a:cubicBezTo>
                  <a:pt x="10083800" y="2451100"/>
                  <a:pt x="10090150" y="2457450"/>
                  <a:pt x="10102850" y="2457450"/>
                </a:cubicBezTo>
                <a:cubicBezTo>
                  <a:pt x="10147300" y="2457450"/>
                  <a:pt x="10140950" y="2336800"/>
                  <a:pt x="10140950" y="2324100"/>
                </a:cubicBezTo>
                <a:cubicBezTo>
                  <a:pt x="10147300" y="2286000"/>
                  <a:pt x="10147300" y="2241550"/>
                  <a:pt x="10153650" y="2197100"/>
                </a:cubicBezTo>
                <a:cubicBezTo>
                  <a:pt x="10160000" y="2165350"/>
                  <a:pt x="10166350" y="2127250"/>
                  <a:pt x="10172700" y="2089150"/>
                </a:cubicBezTo>
                <a:cubicBezTo>
                  <a:pt x="10185400" y="2051050"/>
                  <a:pt x="10185400" y="2000250"/>
                  <a:pt x="10210800" y="1962150"/>
                </a:cubicBezTo>
                <a:cubicBezTo>
                  <a:pt x="10242550" y="1905000"/>
                  <a:pt x="10312400" y="1854200"/>
                  <a:pt x="10356850" y="1816100"/>
                </a:cubicBezTo>
                <a:cubicBezTo>
                  <a:pt x="10363200" y="1809750"/>
                  <a:pt x="10394950" y="1727200"/>
                  <a:pt x="10433050" y="1727200"/>
                </a:cubicBezTo>
                <a:cubicBezTo>
                  <a:pt x="10452100" y="1727200"/>
                  <a:pt x="10471150" y="1790700"/>
                  <a:pt x="10471150" y="1809750"/>
                </a:cubicBezTo>
                <a:cubicBezTo>
                  <a:pt x="10490200" y="1917700"/>
                  <a:pt x="10502900" y="2025650"/>
                  <a:pt x="10515600" y="2133600"/>
                </a:cubicBezTo>
                <a:lnTo>
                  <a:pt x="10528300" y="2647950"/>
                </a:lnTo>
                <a:cubicBezTo>
                  <a:pt x="10534650" y="2647950"/>
                  <a:pt x="10534650" y="2654300"/>
                  <a:pt x="10547350" y="2654300"/>
                </a:cubicBezTo>
                <a:cubicBezTo>
                  <a:pt x="10585450" y="2654300"/>
                  <a:pt x="10566400" y="2578100"/>
                  <a:pt x="10706100" y="2622550"/>
                </a:cubicBezTo>
                <a:cubicBezTo>
                  <a:pt x="10712450" y="2603500"/>
                  <a:pt x="10712450" y="2552700"/>
                  <a:pt x="10712450" y="2540000"/>
                </a:cubicBezTo>
                <a:cubicBezTo>
                  <a:pt x="10693400" y="2438400"/>
                  <a:pt x="10814050" y="2514600"/>
                  <a:pt x="10807700" y="2451100"/>
                </a:cubicBezTo>
                <a:cubicBezTo>
                  <a:pt x="10826750" y="2438400"/>
                  <a:pt x="10934700" y="2463800"/>
                  <a:pt x="10909300" y="2368550"/>
                </a:cubicBezTo>
                <a:cubicBezTo>
                  <a:pt x="10909300" y="2355850"/>
                  <a:pt x="10909300" y="2343150"/>
                  <a:pt x="10915650" y="2330450"/>
                </a:cubicBezTo>
                <a:cubicBezTo>
                  <a:pt x="10922000" y="2362200"/>
                  <a:pt x="10922000" y="2400300"/>
                  <a:pt x="10915650" y="2444750"/>
                </a:cubicBezTo>
                <a:lnTo>
                  <a:pt x="11004550" y="2444750"/>
                </a:lnTo>
                <a:cubicBezTo>
                  <a:pt x="11004550" y="2457450"/>
                  <a:pt x="11004550" y="2470150"/>
                  <a:pt x="11017250" y="2482850"/>
                </a:cubicBezTo>
                <a:lnTo>
                  <a:pt x="11080750" y="2482850"/>
                </a:lnTo>
                <a:lnTo>
                  <a:pt x="11080750" y="2114550"/>
                </a:lnTo>
                <a:cubicBezTo>
                  <a:pt x="11118850" y="2089150"/>
                  <a:pt x="11176000" y="2076450"/>
                  <a:pt x="11163300" y="2032000"/>
                </a:cubicBezTo>
                <a:cubicBezTo>
                  <a:pt x="11156950" y="1993900"/>
                  <a:pt x="11214100" y="1968500"/>
                  <a:pt x="11239500" y="1968500"/>
                </a:cubicBezTo>
                <a:cubicBezTo>
                  <a:pt x="11252200" y="1968500"/>
                  <a:pt x="11372850" y="2000250"/>
                  <a:pt x="11436350" y="2025650"/>
                </a:cubicBezTo>
                <a:cubicBezTo>
                  <a:pt x="11449050" y="2032000"/>
                  <a:pt x="11449050" y="2063750"/>
                  <a:pt x="11449050" y="2070100"/>
                </a:cubicBezTo>
                <a:lnTo>
                  <a:pt x="11455400" y="2470150"/>
                </a:lnTo>
                <a:cubicBezTo>
                  <a:pt x="11442700" y="2508250"/>
                  <a:pt x="11474450" y="2540000"/>
                  <a:pt x="11474450" y="2578100"/>
                </a:cubicBezTo>
                <a:cubicBezTo>
                  <a:pt x="11474450" y="2590800"/>
                  <a:pt x="11461750" y="2660650"/>
                  <a:pt x="11461750" y="2679700"/>
                </a:cubicBezTo>
                <a:cubicBezTo>
                  <a:pt x="11461750" y="2736850"/>
                  <a:pt x="11455400" y="2762250"/>
                  <a:pt x="11512550" y="2762250"/>
                </a:cubicBezTo>
                <a:cubicBezTo>
                  <a:pt x="11531600" y="2762250"/>
                  <a:pt x="11557000" y="2755900"/>
                  <a:pt x="11576050" y="2749550"/>
                </a:cubicBezTo>
                <a:lnTo>
                  <a:pt x="11874500" y="2755900"/>
                </a:lnTo>
                <a:cubicBezTo>
                  <a:pt x="11899900" y="2749550"/>
                  <a:pt x="11931650" y="2736850"/>
                  <a:pt x="11963400" y="2736850"/>
                </a:cubicBezTo>
                <a:cubicBezTo>
                  <a:pt x="11982450" y="2730500"/>
                  <a:pt x="12007850" y="2743200"/>
                  <a:pt x="12026900" y="2736850"/>
                </a:cubicBezTo>
                <a:cubicBezTo>
                  <a:pt x="12026900" y="2730500"/>
                  <a:pt x="12039600" y="2724150"/>
                  <a:pt x="12052300" y="2711450"/>
                </a:cubicBezTo>
                <a:lnTo>
                  <a:pt x="12211050" y="2711450"/>
                </a:lnTo>
                <a:cubicBezTo>
                  <a:pt x="12236450" y="2660650"/>
                  <a:pt x="12255500" y="2609850"/>
                  <a:pt x="12268200" y="2559050"/>
                </a:cubicBezTo>
                <a:cubicBezTo>
                  <a:pt x="12274550" y="2540000"/>
                  <a:pt x="12287250" y="2520950"/>
                  <a:pt x="12293600" y="2501900"/>
                </a:cubicBezTo>
                <a:cubicBezTo>
                  <a:pt x="12299950" y="2489200"/>
                  <a:pt x="12299950" y="2476500"/>
                  <a:pt x="12299950" y="2457450"/>
                </a:cubicBezTo>
                <a:cubicBezTo>
                  <a:pt x="12299950" y="2362200"/>
                  <a:pt x="12204700" y="2387600"/>
                  <a:pt x="12204700" y="2266950"/>
                </a:cubicBezTo>
                <a:cubicBezTo>
                  <a:pt x="12204700" y="2216150"/>
                  <a:pt x="12223750" y="2159000"/>
                  <a:pt x="12299950" y="2120900"/>
                </a:cubicBezTo>
                <a:lnTo>
                  <a:pt x="12312650" y="1257300"/>
                </a:lnTo>
                <a:cubicBezTo>
                  <a:pt x="12306300" y="1244600"/>
                  <a:pt x="12280900" y="1225550"/>
                  <a:pt x="12268200" y="1212850"/>
                </a:cubicBezTo>
                <a:cubicBezTo>
                  <a:pt x="12242800" y="1181100"/>
                  <a:pt x="12230100" y="1149350"/>
                  <a:pt x="12230100" y="1117600"/>
                </a:cubicBezTo>
                <a:cubicBezTo>
                  <a:pt x="12230100" y="971550"/>
                  <a:pt x="12395200" y="1009650"/>
                  <a:pt x="12395200" y="914400"/>
                </a:cubicBezTo>
                <a:cubicBezTo>
                  <a:pt x="12395200" y="895350"/>
                  <a:pt x="12388850" y="895350"/>
                  <a:pt x="12376150" y="889000"/>
                </a:cubicBezTo>
                <a:lnTo>
                  <a:pt x="12401550" y="863600"/>
                </a:lnTo>
                <a:lnTo>
                  <a:pt x="12401550" y="736600"/>
                </a:lnTo>
                <a:cubicBezTo>
                  <a:pt x="12388850" y="723900"/>
                  <a:pt x="12376150" y="704850"/>
                  <a:pt x="12376150" y="692150"/>
                </a:cubicBezTo>
                <a:cubicBezTo>
                  <a:pt x="12376150" y="673100"/>
                  <a:pt x="12388850" y="654050"/>
                  <a:pt x="12382500" y="635000"/>
                </a:cubicBezTo>
                <a:cubicBezTo>
                  <a:pt x="12414250" y="635000"/>
                  <a:pt x="12414250" y="590550"/>
                  <a:pt x="12414250" y="571500"/>
                </a:cubicBezTo>
                <a:cubicBezTo>
                  <a:pt x="12414250" y="552450"/>
                  <a:pt x="12420600" y="527050"/>
                  <a:pt x="12420600" y="514350"/>
                </a:cubicBezTo>
                <a:cubicBezTo>
                  <a:pt x="12420600" y="495300"/>
                  <a:pt x="12414250" y="482600"/>
                  <a:pt x="12401550" y="469900"/>
                </a:cubicBezTo>
                <a:cubicBezTo>
                  <a:pt x="12407900" y="469900"/>
                  <a:pt x="12420600" y="463550"/>
                  <a:pt x="12433300" y="457200"/>
                </a:cubicBezTo>
                <a:lnTo>
                  <a:pt x="12433300" y="311150"/>
                </a:lnTo>
                <a:cubicBezTo>
                  <a:pt x="12426950" y="311150"/>
                  <a:pt x="12420600" y="323850"/>
                  <a:pt x="12420600" y="304800"/>
                </a:cubicBezTo>
                <a:cubicBezTo>
                  <a:pt x="12420600" y="292100"/>
                  <a:pt x="12433300" y="285750"/>
                  <a:pt x="12433300" y="273050"/>
                </a:cubicBezTo>
                <a:lnTo>
                  <a:pt x="12433300" y="241300"/>
                </a:lnTo>
                <a:cubicBezTo>
                  <a:pt x="12433300" y="228600"/>
                  <a:pt x="12433300" y="215900"/>
                  <a:pt x="12439650" y="203200"/>
                </a:cubicBezTo>
                <a:lnTo>
                  <a:pt x="12446000" y="0"/>
                </a:lnTo>
                <a:cubicBezTo>
                  <a:pt x="12446000" y="0"/>
                  <a:pt x="12452350" y="6350"/>
                  <a:pt x="12458700" y="6350"/>
                </a:cubicBezTo>
                <a:close/>
              </a:path>
            </a:pathLst>
          </a:custGeom>
          <a:solidFill>
            <a:srgbClr val="154FD6"/>
          </a:solidFill>
          <a:ln w="63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3C0BC1-1EA6-BAAC-2112-2DB3A6889E7A}"/>
              </a:ext>
            </a:extLst>
          </p:cNvPr>
          <p:cNvSpPr/>
          <p:nvPr/>
        </p:nvSpPr>
        <p:spPr>
          <a:xfrm>
            <a:off x="-71761" y="5094873"/>
            <a:ext cx="3957866" cy="2178078"/>
          </a:xfrm>
          <a:custGeom>
            <a:avLst/>
            <a:gdLst>
              <a:gd name="connsiteX0" fmla="*/ 0 w 2097500"/>
              <a:gd name="connsiteY0" fmla="*/ 0 h 1154289"/>
              <a:gd name="connsiteX1" fmla="*/ 25304 w 2097500"/>
              <a:gd name="connsiteY1" fmla="*/ 34155 h 1154289"/>
              <a:gd name="connsiteX2" fmla="*/ 240960 w 2097500"/>
              <a:gd name="connsiteY2" fmla="*/ 211073 h 1154289"/>
              <a:gd name="connsiteX3" fmla="*/ 1269254 w 2097500"/>
              <a:gd name="connsiteY3" fmla="*/ 366287 h 1154289"/>
              <a:gd name="connsiteX4" fmla="*/ 2045432 w 2097500"/>
              <a:gd name="connsiteY4" fmla="*/ 1093193 h 1154289"/>
              <a:gd name="connsiteX5" fmla="*/ 2097500 w 2097500"/>
              <a:gd name="connsiteY5" fmla="*/ 1154289 h 1154289"/>
              <a:gd name="connsiteX6" fmla="*/ 0 w 2097500"/>
              <a:gd name="connsiteY6" fmla="*/ 1154289 h 11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500" h="1154289">
                <a:moveTo>
                  <a:pt x="0" y="0"/>
                </a:moveTo>
                <a:lnTo>
                  <a:pt x="25304" y="34155"/>
                </a:lnTo>
                <a:cubicBezTo>
                  <a:pt x="78773" y="105349"/>
                  <a:pt x="136675" y="171057"/>
                  <a:pt x="240960" y="211073"/>
                </a:cubicBezTo>
                <a:cubicBezTo>
                  <a:pt x="519052" y="317783"/>
                  <a:pt x="897387" y="135083"/>
                  <a:pt x="1269254" y="366287"/>
                </a:cubicBezTo>
                <a:cubicBezTo>
                  <a:pt x="1513292" y="518015"/>
                  <a:pt x="1776131" y="785678"/>
                  <a:pt x="2045432" y="1093193"/>
                </a:cubicBezTo>
                <a:lnTo>
                  <a:pt x="2097500" y="1154289"/>
                </a:lnTo>
                <a:lnTo>
                  <a:pt x="0" y="115428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9604BB9F-F75F-CEA2-C210-1F0342D3F97A}"/>
              </a:ext>
            </a:extLst>
          </p:cNvPr>
          <p:cNvSpPr/>
          <p:nvPr/>
        </p:nvSpPr>
        <p:spPr>
          <a:xfrm>
            <a:off x="5589029" y="698328"/>
            <a:ext cx="2020668" cy="2020668"/>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9">
            <a:extLst>
              <a:ext uri="{FF2B5EF4-FFF2-40B4-BE49-F238E27FC236}">
                <a16:creationId xmlns:a16="http://schemas.microsoft.com/office/drawing/2014/main" id="{C5090D50-B554-4D07-A1AF-DB14CB97B158}"/>
              </a:ext>
            </a:extLst>
          </p:cNvPr>
          <p:cNvSpPr txBox="1"/>
          <p:nvPr/>
        </p:nvSpPr>
        <p:spPr>
          <a:xfrm>
            <a:off x="5589029" y="923832"/>
            <a:ext cx="2020668" cy="1569660"/>
          </a:xfrm>
          <a:prstGeom prst="rect">
            <a:avLst/>
          </a:prstGeom>
          <a:noFill/>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en-US" altLang="zh-CN" sz="9600" b="1" dirty="0">
                <a:solidFill>
                  <a:schemeClr val="bg1"/>
                </a:solidFill>
                <a:latin typeface="得意黑" pitchFamily="2" charset="-122"/>
                <a:ea typeface="得意黑" pitchFamily="2" charset="-122"/>
                <a:cs typeface="阿里巴巴普惠体 2.0 55 Regular" panose="00020600040101010101" pitchFamily="18" charset="-122"/>
                <a:sym typeface="HarmonyOS Sans SC Light" panose="00000400000000000000" pitchFamily="2" charset="-122"/>
              </a:rPr>
              <a:t>02</a:t>
            </a:r>
          </a:p>
        </p:txBody>
      </p:sp>
      <p:grpSp>
        <p:nvGrpSpPr>
          <p:cNvPr id="4" name="组合 3">
            <a:extLst>
              <a:ext uri="{FF2B5EF4-FFF2-40B4-BE49-F238E27FC236}">
                <a16:creationId xmlns:a16="http://schemas.microsoft.com/office/drawing/2014/main" id="{CA37939F-58EA-BD89-4C6E-2E38FD824ACA}"/>
              </a:ext>
            </a:extLst>
          </p:cNvPr>
          <p:cNvGrpSpPr/>
          <p:nvPr/>
        </p:nvGrpSpPr>
        <p:grpSpPr>
          <a:xfrm>
            <a:off x="4968741" y="2944500"/>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9" name="文本框 8">
            <a:extLst>
              <a:ext uri="{FF2B5EF4-FFF2-40B4-BE49-F238E27FC236}">
                <a16:creationId xmlns:a16="http://schemas.microsoft.com/office/drawing/2014/main" id="{9C5B1CD0-7FB5-0A9F-BC22-669E34661E6D}"/>
              </a:ext>
            </a:extLst>
          </p:cNvPr>
          <p:cNvSpPr txBox="1"/>
          <p:nvPr/>
        </p:nvSpPr>
        <p:spPr>
          <a:xfrm>
            <a:off x="4130158" y="3843056"/>
            <a:ext cx="4987672" cy="710194"/>
          </a:xfrm>
          <a:prstGeom prst="rect">
            <a:avLst/>
          </a:prstGeom>
          <a:noFill/>
        </p:spPr>
        <p:txBody>
          <a:bodyPr wrap="square">
            <a:spAutoFit/>
          </a:bodyPr>
          <a:lstStyle/>
          <a:p>
            <a:pPr algn="ctr">
              <a:lnSpc>
                <a:spcPct val="150000"/>
              </a:lnSpc>
            </a:pPr>
            <a:r>
              <a:rPr lang="zh-CN" altLang="en-US" sz="1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 ...</a:t>
            </a:r>
          </a:p>
        </p:txBody>
      </p:sp>
    </p:spTree>
    <p:extLst>
      <p:ext uri="{BB962C8B-B14F-4D97-AF65-F5344CB8AC3E}">
        <p14:creationId xmlns:p14="http://schemas.microsoft.com/office/powerpoint/2010/main" val="4222873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A37939F-58EA-BD89-4C6E-2E38FD824ACA}"/>
              </a:ext>
            </a:extLst>
          </p:cNvPr>
          <p:cNvGrpSpPr/>
          <p:nvPr/>
        </p:nvGrpSpPr>
        <p:grpSpPr>
          <a:xfrm>
            <a:off x="4416683" y="215339"/>
            <a:ext cx="3358634" cy="714669"/>
            <a:chOff x="4462752" y="1570306"/>
            <a:chExt cx="3358634" cy="714669"/>
          </a:xfrm>
        </p:grpSpPr>
        <p:sp>
          <p:nvSpPr>
            <p:cNvPr id="6" name="矩形: 圆角 5">
              <a:extLst>
                <a:ext uri="{FF2B5EF4-FFF2-40B4-BE49-F238E27FC236}">
                  <a16:creationId xmlns:a16="http://schemas.microsoft.com/office/drawing/2014/main" id="{CD3D0510-8F5F-E4C5-4DED-2D8CC2EC2035}"/>
                </a:ext>
              </a:extLst>
            </p:cNvPr>
            <p:cNvSpPr/>
            <p:nvPr/>
          </p:nvSpPr>
          <p:spPr>
            <a:xfrm>
              <a:off x="4577052" y="1671500"/>
              <a:ext cx="3244334" cy="613475"/>
            </a:xfrm>
            <a:prstGeom prst="roundRect">
              <a:avLst>
                <a:gd name="adj" fmla="val 25158"/>
              </a:avLst>
            </a:prstGeom>
            <a:noFill/>
            <a:ln>
              <a:solidFill>
                <a:srgbClr val="154FD6">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19A428E9-5134-D2BD-5B15-0F022D31219B}"/>
                </a:ext>
              </a:extLst>
            </p:cNvPr>
            <p:cNvSpPr/>
            <p:nvPr/>
          </p:nvSpPr>
          <p:spPr>
            <a:xfrm>
              <a:off x="4462752" y="1570306"/>
              <a:ext cx="3244334" cy="613475"/>
            </a:xfrm>
            <a:prstGeom prst="roundRect">
              <a:avLst>
                <a:gd name="adj" fmla="val 15842"/>
              </a:avLst>
            </a:prstGeom>
            <a:noFill/>
            <a:ln w="25400">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FFFCE7DF-7EAF-F559-582D-BF9E3B29A735}"/>
                </a:ext>
              </a:extLst>
            </p:cNvPr>
            <p:cNvSpPr txBox="1"/>
            <p:nvPr/>
          </p:nvSpPr>
          <p:spPr>
            <a:xfrm>
              <a:off x="5227189" y="1715088"/>
              <a:ext cx="1781633" cy="400110"/>
            </a:xfrm>
            <a:prstGeom prst="rect">
              <a:avLst/>
            </a:prstGeom>
            <a:noFill/>
          </p:spPr>
          <p:txBody>
            <a:bodyPr wrap="square">
              <a:spAutoFit/>
            </a:bodyPr>
            <a:lstStyle/>
            <a:p>
              <a:r>
                <a:rPr lang="zh-CN" altLang="en-US" sz="2000" dirty="0">
                  <a:solidFill>
                    <a:srgbClr val="154FD6"/>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添加标题文本</a:t>
              </a:r>
            </a:p>
          </p:txBody>
        </p:sp>
      </p:grpSp>
      <p:sp>
        <p:nvSpPr>
          <p:cNvPr id="18" name="缺角矩形 17">
            <a:extLst>
              <a:ext uri="{FF2B5EF4-FFF2-40B4-BE49-F238E27FC236}">
                <a16:creationId xmlns:a16="http://schemas.microsoft.com/office/drawing/2014/main" id="{5AEE4717-E556-9FA3-F72D-378E1FB06A56}"/>
              </a:ext>
            </a:extLst>
          </p:cNvPr>
          <p:cNvSpPr/>
          <p:nvPr/>
        </p:nvSpPr>
        <p:spPr>
          <a:xfrm>
            <a:off x="3908769" y="760231"/>
            <a:ext cx="289971" cy="289971"/>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缺角矩形 18">
            <a:extLst>
              <a:ext uri="{FF2B5EF4-FFF2-40B4-BE49-F238E27FC236}">
                <a16:creationId xmlns:a16="http://schemas.microsoft.com/office/drawing/2014/main" id="{77273837-50FE-488D-4195-408024E65FB9}"/>
              </a:ext>
            </a:extLst>
          </p:cNvPr>
          <p:cNvSpPr/>
          <p:nvPr/>
        </p:nvSpPr>
        <p:spPr>
          <a:xfrm>
            <a:off x="7840454" y="79299"/>
            <a:ext cx="442777" cy="442777"/>
          </a:xfrm>
          <a:prstGeom prst="plaque">
            <a:avLst>
              <a:gd name="adj" fmla="val 50000"/>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DC759F31-63F7-F222-E4FF-B8F4756E94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790011" y="1541133"/>
            <a:ext cx="3166747" cy="2111164"/>
          </a:xfrm>
          <a:prstGeom prst="rect">
            <a:avLst/>
          </a:prstGeom>
        </p:spPr>
      </p:pic>
      <p:pic>
        <p:nvPicPr>
          <p:cNvPr id="3" name="图片 2">
            <a:extLst>
              <a:ext uri="{FF2B5EF4-FFF2-40B4-BE49-F238E27FC236}">
                <a16:creationId xmlns:a16="http://schemas.microsoft.com/office/drawing/2014/main" id="{47A43129-84FD-5BF1-1EBA-E7BCFFC3E77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03673" y="1547551"/>
            <a:ext cx="3150239" cy="2100159"/>
          </a:xfrm>
          <a:prstGeom prst="rect">
            <a:avLst/>
          </a:prstGeom>
        </p:spPr>
      </p:pic>
      <p:pic>
        <p:nvPicPr>
          <p:cNvPr id="5" name="图片 4">
            <a:extLst>
              <a:ext uri="{FF2B5EF4-FFF2-40B4-BE49-F238E27FC236}">
                <a16:creationId xmlns:a16="http://schemas.microsoft.com/office/drawing/2014/main" id="{E5EAF2A2-091A-FA3B-A132-74C5F32D19B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31905" y="1561230"/>
            <a:ext cx="3117819" cy="2070970"/>
          </a:xfrm>
          <a:prstGeom prst="rect">
            <a:avLst/>
          </a:prstGeom>
        </p:spPr>
      </p:pic>
      <p:sp>
        <p:nvSpPr>
          <p:cNvPr id="9" name="iṧľïḑe">
            <a:extLst>
              <a:ext uri="{FF2B5EF4-FFF2-40B4-BE49-F238E27FC236}">
                <a16:creationId xmlns:a16="http://schemas.microsoft.com/office/drawing/2014/main" id="{C1070DC9-DFE2-93C6-7B17-6F1CA113C4F0}"/>
              </a:ext>
            </a:extLst>
          </p:cNvPr>
          <p:cNvSpPr/>
          <p:nvPr/>
        </p:nvSpPr>
        <p:spPr>
          <a:xfrm>
            <a:off x="1441912" y="3299822"/>
            <a:ext cx="682919" cy="684000"/>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6"/>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0" name="i$ḷîḑé">
            <a:extLst>
              <a:ext uri="{FF2B5EF4-FFF2-40B4-BE49-F238E27FC236}">
                <a16:creationId xmlns:a16="http://schemas.microsoft.com/office/drawing/2014/main" id="{65AF1EB3-D2E7-0CFE-BE28-2B05B712861E}"/>
              </a:ext>
            </a:extLst>
          </p:cNvPr>
          <p:cNvSpPr/>
          <p:nvPr/>
        </p:nvSpPr>
        <p:spPr>
          <a:xfrm>
            <a:off x="4722763" y="3299822"/>
            <a:ext cx="682919" cy="684000"/>
          </a:xfrm>
          <a:prstGeom prst="ellipse">
            <a:avLst/>
          </a:prstGeom>
          <a:solidFill>
            <a:schemeClr val="bg1"/>
          </a:solidFill>
          <a:ln>
            <a:solidFill>
              <a:srgbClr val="154F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1" name="îṥḻîḍe">
            <a:extLst>
              <a:ext uri="{FF2B5EF4-FFF2-40B4-BE49-F238E27FC236}">
                <a16:creationId xmlns:a16="http://schemas.microsoft.com/office/drawing/2014/main" id="{6C5DFA6A-8668-03CD-0B38-0DB3DD32EFDE}"/>
              </a:ext>
            </a:extLst>
          </p:cNvPr>
          <p:cNvSpPr/>
          <p:nvPr/>
        </p:nvSpPr>
        <p:spPr>
          <a:xfrm>
            <a:off x="8009842" y="3290200"/>
            <a:ext cx="682919" cy="684000"/>
          </a:xfrm>
          <a:prstGeom prst="ellipse">
            <a:avLst/>
          </a:prstGeom>
          <a:solidFill>
            <a:srgbClr val="154F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3" name="ïślïdè">
            <a:extLst>
              <a:ext uri="{FF2B5EF4-FFF2-40B4-BE49-F238E27FC236}">
                <a16:creationId xmlns:a16="http://schemas.microsoft.com/office/drawing/2014/main" id="{386B7B99-C36A-57EB-B0F9-614823A54E39}"/>
              </a:ext>
            </a:extLst>
          </p:cNvPr>
          <p:cNvSpPr>
            <a:spLocks/>
          </p:cNvSpPr>
          <p:nvPr/>
        </p:nvSpPr>
        <p:spPr bwMode="auto">
          <a:xfrm>
            <a:off x="4858861" y="3436461"/>
            <a:ext cx="410722" cy="41072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rgbClr val="154FD6"/>
          </a:solidFill>
          <a:ln>
            <a:noFill/>
          </a:ln>
        </p:spPr>
        <p:txBody>
          <a:bodyPr anchor="ct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14" name="iṣľíḓé">
            <a:extLst>
              <a:ext uri="{FF2B5EF4-FFF2-40B4-BE49-F238E27FC236}">
                <a16:creationId xmlns:a16="http://schemas.microsoft.com/office/drawing/2014/main" id="{429D7482-FDD9-CA4E-1A6D-91D1893F9FB1}"/>
              </a:ext>
            </a:extLst>
          </p:cNvPr>
          <p:cNvSpPr>
            <a:spLocks/>
          </p:cNvSpPr>
          <p:nvPr/>
        </p:nvSpPr>
        <p:spPr bwMode="auto">
          <a:xfrm>
            <a:off x="1616310" y="3436461"/>
            <a:ext cx="334122" cy="410722"/>
          </a:xfrm>
          <a:custGeom>
            <a:avLst/>
            <a:gdLst>
              <a:gd name="connsiteX0" fmla="*/ 201391 w 491559"/>
              <a:gd name="connsiteY0" fmla="*/ 34417 h 604252"/>
              <a:gd name="connsiteX1" fmla="*/ 244085 w 491559"/>
              <a:gd name="connsiteY1" fmla="*/ 44529 h 604252"/>
              <a:gd name="connsiteX2" fmla="*/ 473074 w 491559"/>
              <a:gd name="connsiteY2" fmla="*/ 56463 h 604252"/>
              <a:gd name="connsiteX3" fmla="*/ 491559 w 491559"/>
              <a:gd name="connsiteY3" fmla="*/ 65692 h 604252"/>
              <a:gd name="connsiteX4" fmla="*/ 491559 w 491559"/>
              <a:gd name="connsiteY4" fmla="*/ 291654 h 604252"/>
              <a:gd name="connsiteX5" fmla="*/ 474827 w 491559"/>
              <a:gd name="connsiteY5" fmla="*/ 330640 h 604252"/>
              <a:gd name="connsiteX6" fmla="*/ 374117 w 491559"/>
              <a:gd name="connsiteY6" fmla="*/ 374559 h 604252"/>
              <a:gd name="connsiteX7" fmla="*/ 196280 w 491559"/>
              <a:gd name="connsiteY7" fmla="*/ 306930 h 604252"/>
              <a:gd name="connsiteX8" fmla="*/ 103537 w 491559"/>
              <a:gd name="connsiteY8" fmla="*/ 336846 h 604252"/>
              <a:gd name="connsiteX9" fmla="*/ 84255 w 491559"/>
              <a:gd name="connsiteY9" fmla="*/ 326343 h 604252"/>
              <a:gd name="connsiteX10" fmla="*/ 84255 w 491559"/>
              <a:gd name="connsiteY10" fmla="*/ 96563 h 604252"/>
              <a:gd name="connsiteX11" fmla="*/ 103218 w 491559"/>
              <a:gd name="connsiteY11" fmla="*/ 60441 h 604252"/>
              <a:gd name="connsiteX12" fmla="*/ 201391 w 491559"/>
              <a:gd name="connsiteY12" fmla="*/ 34417 h 604252"/>
              <a:gd name="connsiteX13" fmla="*/ 33942 w 491559"/>
              <a:gd name="connsiteY13" fmla="*/ 0 h 604252"/>
              <a:gd name="connsiteX14" fmla="*/ 67884 w 491559"/>
              <a:gd name="connsiteY14" fmla="*/ 33888 h 604252"/>
              <a:gd name="connsiteX15" fmla="*/ 65016 w 491559"/>
              <a:gd name="connsiteY15" fmla="*/ 47411 h 604252"/>
              <a:gd name="connsiteX16" fmla="*/ 57048 w 491559"/>
              <a:gd name="connsiteY16" fmla="*/ 81617 h 604252"/>
              <a:gd name="connsiteX17" fmla="*/ 57048 w 491559"/>
              <a:gd name="connsiteY17" fmla="*/ 581183 h 604252"/>
              <a:gd name="connsiteX18" fmla="*/ 33942 w 491559"/>
              <a:gd name="connsiteY18" fmla="*/ 604252 h 604252"/>
              <a:gd name="connsiteX19" fmla="*/ 10836 w 491559"/>
              <a:gd name="connsiteY19" fmla="*/ 581183 h 604252"/>
              <a:gd name="connsiteX20" fmla="*/ 10836 w 491559"/>
              <a:gd name="connsiteY20" fmla="*/ 81617 h 604252"/>
              <a:gd name="connsiteX21" fmla="*/ 2868 w 491559"/>
              <a:gd name="connsiteY21" fmla="*/ 47411 h 604252"/>
              <a:gd name="connsiteX22" fmla="*/ 0 w 491559"/>
              <a:gd name="connsiteY22" fmla="*/ 33888 h 604252"/>
              <a:gd name="connsiteX23" fmla="*/ 33942 w 491559"/>
              <a:gd name="connsiteY23" fmla="*/ 0 h 60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1559" h="604252">
                <a:moveTo>
                  <a:pt x="201391" y="34417"/>
                </a:moveTo>
                <a:cubicBezTo>
                  <a:pt x="215153" y="35359"/>
                  <a:pt x="229504" y="38442"/>
                  <a:pt x="244085" y="44529"/>
                </a:cubicBezTo>
                <a:cubicBezTo>
                  <a:pt x="323761" y="77627"/>
                  <a:pt x="352285" y="143188"/>
                  <a:pt x="473074" y="56463"/>
                </a:cubicBezTo>
                <a:cubicBezTo>
                  <a:pt x="483432" y="48984"/>
                  <a:pt x="491559" y="52962"/>
                  <a:pt x="491559" y="65692"/>
                </a:cubicBezTo>
                <a:lnTo>
                  <a:pt x="491559" y="291654"/>
                </a:lnTo>
                <a:cubicBezTo>
                  <a:pt x="491559" y="304384"/>
                  <a:pt x="484547" y="322365"/>
                  <a:pt x="474827" y="330640"/>
                </a:cubicBezTo>
                <a:cubicBezTo>
                  <a:pt x="453793" y="348780"/>
                  <a:pt x="415389" y="375832"/>
                  <a:pt x="374117" y="374559"/>
                </a:cubicBezTo>
                <a:cubicBezTo>
                  <a:pt x="312288" y="372649"/>
                  <a:pt x="252371" y="306930"/>
                  <a:pt x="196280" y="306930"/>
                </a:cubicBezTo>
                <a:cubicBezTo>
                  <a:pt x="160585" y="306930"/>
                  <a:pt x="124730" y="324275"/>
                  <a:pt x="103537" y="336846"/>
                </a:cubicBezTo>
                <a:cubicBezTo>
                  <a:pt x="92541" y="343370"/>
                  <a:pt x="84255" y="339074"/>
                  <a:pt x="84255" y="326343"/>
                </a:cubicBezTo>
                <a:lnTo>
                  <a:pt x="84255" y="96563"/>
                </a:lnTo>
                <a:cubicBezTo>
                  <a:pt x="84255" y="83833"/>
                  <a:pt x="92382" y="66965"/>
                  <a:pt x="103218" y="60441"/>
                </a:cubicBezTo>
                <a:cubicBezTo>
                  <a:pt x="124133" y="48029"/>
                  <a:pt x="160107" y="31589"/>
                  <a:pt x="201391" y="34417"/>
                </a:cubicBezTo>
                <a:close/>
                <a:moveTo>
                  <a:pt x="33942" y="0"/>
                </a:moveTo>
                <a:cubicBezTo>
                  <a:pt x="52746" y="0"/>
                  <a:pt x="67884" y="15114"/>
                  <a:pt x="67884" y="33888"/>
                </a:cubicBezTo>
                <a:cubicBezTo>
                  <a:pt x="67884" y="38661"/>
                  <a:pt x="66928" y="43274"/>
                  <a:pt x="65016" y="47411"/>
                </a:cubicBezTo>
                <a:cubicBezTo>
                  <a:pt x="61988" y="54411"/>
                  <a:pt x="57048" y="68889"/>
                  <a:pt x="57048" y="81617"/>
                </a:cubicBezTo>
                <a:lnTo>
                  <a:pt x="57048" y="581183"/>
                </a:lnTo>
                <a:cubicBezTo>
                  <a:pt x="57048" y="593911"/>
                  <a:pt x="46690" y="604252"/>
                  <a:pt x="33942" y="604252"/>
                </a:cubicBezTo>
                <a:cubicBezTo>
                  <a:pt x="21194" y="604252"/>
                  <a:pt x="10836" y="593911"/>
                  <a:pt x="10836" y="581183"/>
                </a:cubicBezTo>
                <a:lnTo>
                  <a:pt x="10836" y="81617"/>
                </a:lnTo>
                <a:cubicBezTo>
                  <a:pt x="10836" y="68889"/>
                  <a:pt x="6055" y="54411"/>
                  <a:pt x="2868" y="47411"/>
                </a:cubicBezTo>
                <a:cubicBezTo>
                  <a:pt x="1115" y="43274"/>
                  <a:pt x="0" y="38661"/>
                  <a:pt x="0" y="33888"/>
                </a:cubicBezTo>
                <a:cubicBezTo>
                  <a:pt x="0" y="15114"/>
                  <a:pt x="15298" y="0"/>
                  <a:pt x="33942" y="0"/>
                </a:cubicBez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26" name="volume-drecreased_74757">
            <a:extLst>
              <a:ext uri="{FF2B5EF4-FFF2-40B4-BE49-F238E27FC236}">
                <a16:creationId xmlns:a16="http://schemas.microsoft.com/office/drawing/2014/main" id="{4520900D-FFBC-9ABB-8BFD-5A1FDC48ADED}"/>
              </a:ext>
            </a:extLst>
          </p:cNvPr>
          <p:cNvSpPr/>
          <p:nvPr/>
        </p:nvSpPr>
        <p:spPr>
          <a:xfrm>
            <a:off x="8161417" y="3491713"/>
            <a:ext cx="379768" cy="30021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5028" h="478292">
                <a:moveTo>
                  <a:pt x="0" y="143671"/>
                </a:moveTo>
                <a:lnTo>
                  <a:pt x="96251" y="143671"/>
                </a:lnTo>
                <a:lnTo>
                  <a:pt x="96251" y="332998"/>
                </a:lnTo>
                <a:lnTo>
                  <a:pt x="0" y="332998"/>
                </a:lnTo>
                <a:close/>
                <a:moveTo>
                  <a:pt x="524130" y="117421"/>
                </a:moveTo>
                <a:cubicBezTo>
                  <a:pt x="573319" y="138121"/>
                  <a:pt x="605028" y="185912"/>
                  <a:pt x="605028" y="239182"/>
                </a:cubicBezTo>
                <a:cubicBezTo>
                  <a:pt x="605028" y="292452"/>
                  <a:pt x="573319" y="340243"/>
                  <a:pt x="524130" y="360942"/>
                </a:cubicBezTo>
                <a:lnTo>
                  <a:pt x="500450" y="304729"/>
                </a:lnTo>
                <a:cubicBezTo>
                  <a:pt x="526874" y="293568"/>
                  <a:pt x="544050" y="267897"/>
                  <a:pt x="544050" y="239182"/>
                </a:cubicBezTo>
                <a:cubicBezTo>
                  <a:pt x="544050" y="210467"/>
                  <a:pt x="526874" y="184795"/>
                  <a:pt x="500450" y="173634"/>
                </a:cubicBezTo>
                <a:close/>
                <a:moveTo>
                  <a:pt x="424381" y="0"/>
                </a:moveTo>
                <a:lnTo>
                  <a:pt x="424381" y="478292"/>
                </a:lnTo>
                <a:lnTo>
                  <a:pt x="141272" y="334419"/>
                </a:lnTo>
                <a:lnTo>
                  <a:pt x="141272" y="1438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组合 26">
            <a:extLst>
              <a:ext uri="{FF2B5EF4-FFF2-40B4-BE49-F238E27FC236}">
                <a16:creationId xmlns:a16="http://schemas.microsoft.com/office/drawing/2014/main" id="{7473EB83-8B15-30D1-620B-DE03617786A9}"/>
              </a:ext>
            </a:extLst>
          </p:cNvPr>
          <p:cNvGrpSpPr/>
          <p:nvPr/>
        </p:nvGrpSpPr>
        <p:grpSpPr>
          <a:xfrm>
            <a:off x="1231905" y="4120461"/>
            <a:ext cx="2698167" cy="1153970"/>
            <a:chOff x="3928843" y="2995773"/>
            <a:chExt cx="2698167" cy="1153970"/>
          </a:xfrm>
        </p:grpSpPr>
        <p:sp>
          <p:nvSpPr>
            <p:cNvPr id="28" name="文本框 27">
              <a:extLst>
                <a:ext uri="{FF2B5EF4-FFF2-40B4-BE49-F238E27FC236}">
                  <a16:creationId xmlns:a16="http://schemas.microsoft.com/office/drawing/2014/main" id="{AE04E656-A5C1-FBA9-0312-DFC01EA9C532}"/>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29" name="文本框 28">
              <a:extLst>
                <a:ext uri="{FF2B5EF4-FFF2-40B4-BE49-F238E27FC236}">
                  <a16:creationId xmlns:a16="http://schemas.microsoft.com/office/drawing/2014/main" id="{7298D4BC-B683-F2D1-F178-557C9C9B3111}"/>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0" name="组合 29">
            <a:extLst>
              <a:ext uri="{FF2B5EF4-FFF2-40B4-BE49-F238E27FC236}">
                <a16:creationId xmlns:a16="http://schemas.microsoft.com/office/drawing/2014/main" id="{5EB4D581-6C2C-F340-0372-C381E47FDB1B}"/>
              </a:ext>
            </a:extLst>
          </p:cNvPr>
          <p:cNvGrpSpPr/>
          <p:nvPr/>
        </p:nvGrpSpPr>
        <p:grpSpPr>
          <a:xfrm>
            <a:off x="4530983" y="4120461"/>
            <a:ext cx="2698167" cy="1153970"/>
            <a:chOff x="3928843" y="2995773"/>
            <a:chExt cx="2698167" cy="1153970"/>
          </a:xfrm>
        </p:grpSpPr>
        <p:sp>
          <p:nvSpPr>
            <p:cNvPr id="31" name="文本框 30">
              <a:extLst>
                <a:ext uri="{FF2B5EF4-FFF2-40B4-BE49-F238E27FC236}">
                  <a16:creationId xmlns:a16="http://schemas.microsoft.com/office/drawing/2014/main" id="{8503F3B4-4AC3-EA25-FB1E-94CE0CE33D11}"/>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2" name="文本框 31">
              <a:extLst>
                <a:ext uri="{FF2B5EF4-FFF2-40B4-BE49-F238E27FC236}">
                  <a16:creationId xmlns:a16="http://schemas.microsoft.com/office/drawing/2014/main" id="{21F6238E-0CFD-EFCC-F952-FDBF9837E956}"/>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grpSp>
        <p:nvGrpSpPr>
          <p:cNvPr id="33" name="组合 32">
            <a:extLst>
              <a:ext uri="{FF2B5EF4-FFF2-40B4-BE49-F238E27FC236}">
                <a16:creationId xmlns:a16="http://schemas.microsoft.com/office/drawing/2014/main" id="{2F001CD6-5BD4-DA7A-AB9F-E8CC58FABFFA}"/>
              </a:ext>
            </a:extLst>
          </p:cNvPr>
          <p:cNvGrpSpPr/>
          <p:nvPr/>
        </p:nvGrpSpPr>
        <p:grpSpPr>
          <a:xfrm>
            <a:off x="7775317" y="4120461"/>
            <a:ext cx="2698167" cy="1153970"/>
            <a:chOff x="3928843" y="2995773"/>
            <a:chExt cx="2698167" cy="1153970"/>
          </a:xfrm>
        </p:grpSpPr>
        <p:sp>
          <p:nvSpPr>
            <p:cNvPr id="34" name="文本框 33">
              <a:extLst>
                <a:ext uri="{FF2B5EF4-FFF2-40B4-BE49-F238E27FC236}">
                  <a16:creationId xmlns:a16="http://schemas.microsoft.com/office/drawing/2014/main" id="{D7DD6DDD-3688-F955-B284-DC2F395177D0}"/>
                </a:ext>
              </a:extLst>
            </p:cNvPr>
            <p:cNvSpPr txBox="1"/>
            <p:nvPr/>
          </p:nvSpPr>
          <p:spPr>
            <a:xfrm>
              <a:off x="3928844" y="2995773"/>
              <a:ext cx="1696456" cy="40889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lnSpc>
                  <a:spcPct val="120000"/>
                </a:lnSpc>
              </a:pPr>
              <a:r>
                <a:rPr lang="zh-CN" altLang="en-US" b="1" dirty="0">
                  <a:solidFill>
                    <a:srgbClr val="404040"/>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添加标题文本</a:t>
              </a:r>
            </a:p>
          </p:txBody>
        </p:sp>
        <p:sp>
          <p:nvSpPr>
            <p:cNvPr id="35" name="文本框 34">
              <a:extLst>
                <a:ext uri="{FF2B5EF4-FFF2-40B4-BE49-F238E27FC236}">
                  <a16:creationId xmlns:a16="http://schemas.microsoft.com/office/drawing/2014/main" id="{EA13C5CC-459B-F3C2-DB6B-65DCF93746ED}"/>
                </a:ext>
              </a:extLst>
            </p:cNvPr>
            <p:cNvSpPr txBox="1"/>
            <p:nvPr/>
          </p:nvSpPr>
          <p:spPr>
            <a:xfrm>
              <a:off x="3928843" y="3404667"/>
              <a:ext cx="2698167" cy="745076"/>
            </a:xfrm>
            <a:prstGeom prst="rect">
              <a:avLst/>
            </a:prstGeom>
            <a:noFill/>
          </p:spPr>
          <p:txBody>
            <a:bodyPr wrap="square" rtlCol="0">
              <a:spAutoFit/>
            </a:bodyPr>
            <a:lstStyle/>
            <a:p>
              <a:pPr>
                <a:lnSpc>
                  <a:spcPct val="120000"/>
                </a:lnSpc>
              </a:pPr>
              <a:r>
                <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根据自己的需要添加适当的文字，此处添加详细文本描述，建议与标题相关尽量简洁</a:t>
              </a:r>
              <a:r>
                <a:rPr lang="en-US" altLang="zh-CN"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 ...</a:t>
              </a:r>
              <a:endParaRPr lang="zh-CN" altLang="en-US" sz="1200" dirty="0">
                <a:solidFill>
                  <a:schemeClr val="bg1">
                    <a:lumMod val="50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Tree>
    <p:custDataLst>
      <p:tags r:id="rId1"/>
    </p:custDataLst>
    <p:extLst>
      <p:ext uri="{BB962C8B-B14F-4D97-AF65-F5344CB8AC3E}">
        <p14:creationId xmlns:p14="http://schemas.microsoft.com/office/powerpoint/2010/main" val="1873292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171948;"/>
</p:tagLst>
</file>

<file path=ppt/theme/theme1.xml><?xml version="1.0" encoding="utf-8"?>
<a:theme xmlns:a="http://schemas.openxmlformats.org/drawingml/2006/main" name="51PPT模板网，www.51pptmoban.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739</TotalTime>
  <Words>1858</Words>
  <Application>Microsoft Office PowerPoint</Application>
  <PresentationFormat>宽屏</PresentationFormat>
  <Paragraphs>198</Paragraphs>
  <Slides>24</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HarmonyOS Sans SC Light</vt:lpstr>
      <vt:lpstr>阿里巴巴普惠体 2.0 55 Regular</vt:lpstr>
      <vt:lpstr>阿里巴巴普惠体 2.0 65 Medium</vt:lpstr>
      <vt:lpstr>得意黑</vt:lpstr>
      <vt:lpstr>Arial</vt:lpstr>
      <vt:lpstr>Calibri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流体线条插画风工作计划商务ppt模板</dc:title>
  <dc:creator>51PPT模板网</dc:creator>
  <cp:keywords>www.51pptmoban.com</cp:keywords>
  <dc:description>51PPT模板网 唯一访问网址：www.51pptmoban.com</dc:description>
  <cp:lastModifiedBy>Power user</cp:lastModifiedBy>
  <cp:revision>192</cp:revision>
  <dcterms:created xsi:type="dcterms:W3CDTF">2017-08-18T03:02:00Z</dcterms:created>
  <dcterms:modified xsi:type="dcterms:W3CDTF">2023-03-23T04:28:02Z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