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7" r:id="rId2"/>
    <p:sldId id="307" r:id="rId3"/>
    <p:sldId id="280" r:id="rId4"/>
    <p:sldId id="294" r:id="rId5"/>
    <p:sldId id="304" r:id="rId6"/>
    <p:sldId id="261" r:id="rId7"/>
    <p:sldId id="278" r:id="rId8"/>
    <p:sldId id="279" r:id="rId9"/>
    <p:sldId id="305" r:id="rId10"/>
    <p:sldId id="283" r:id="rId11"/>
    <p:sldId id="306" r:id="rId12"/>
    <p:sldId id="284" r:id="rId13"/>
    <p:sldId id="293" r:id="rId14"/>
    <p:sldId id="308" r:id="rId15"/>
    <p:sldId id="327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755" autoAdjust="0"/>
  </p:normalViewPr>
  <p:slideViewPr>
    <p:cSldViewPr snapToGrid="0" showGuides="1">
      <p:cViewPr>
        <p:scale>
          <a:sx n="50" d="100"/>
          <a:sy n="50" d="100"/>
        </p:scale>
        <p:origin x="1782" y="696"/>
      </p:cViewPr>
      <p:guideLst>
        <p:guide orient="horz" pos="2160"/>
        <p:guide pos="2880"/>
      </p:guideLst>
    </p:cSldViewPr>
  </p:slideViewPr>
  <p:notesTextViewPr>
    <p:cViewPr>
      <p:scale>
        <a:sx n="25" d="100"/>
        <a:sy n="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AA5DEF-7CF4-4B04-B0EC-32F94792E311}" type="datetimeFigureOut">
              <a:rPr lang="zh-CN" altLang="en-US" smtClean="0"/>
              <a:t>2023/3/26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2143C5-23C0-4F30-92F6-390AAF97F9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215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PPT</a:t>
            </a:r>
            <a:r>
              <a:rPr lang="zh-CN" altLang="en-US" dirty="0"/>
              <a:t>模板网，幻灯片演示模 板及素材免 费下载！</a:t>
            </a:r>
          </a:p>
          <a:p>
            <a:r>
              <a:rPr lang="en-US" altLang="zh-CN" dirty="0"/>
              <a:t>5 1 PPT 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 1 </a:t>
            </a:r>
            <a:r>
              <a:rPr lang="en-US" altLang="zh-CN" dirty="0" err="1"/>
              <a:t>pptm</a:t>
            </a:r>
            <a:r>
              <a:rPr lang="en-US" altLang="zh-CN" dirty="0"/>
              <a:t> 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2143C5-23C0-4F30-92F6-390AAF97F90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502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FD3C91-D9E6-4657-AD9B-9FA3AF39C17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59527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2143C5-23C0-4F30-92F6-390AAF97F90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3442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107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712BC-ABB4-40F7-BD83-43DF2C175083}" type="datetimeFigureOut">
              <a:rPr lang="zh-CN" altLang="en-US" smtClean="0"/>
              <a:t>2023/3/26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36612-252A-450B-9AD3-3F2F994FCB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865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712BC-ABB4-40F7-BD83-43DF2C175083}" type="datetimeFigureOut">
              <a:rPr lang="zh-CN" altLang="en-US" smtClean="0"/>
              <a:t>2023/3/26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36612-252A-450B-9AD3-3F2F994FCB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646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712BC-ABB4-40F7-BD83-43DF2C175083}" type="datetimeFigureOut">
              <a:rPr lang="zh-CN" altLang="en-US" smtClean="0"/>
              <a:t>2023/3/26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36612-252A-450B-9AD3-3F2F994FCB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1450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6397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712BC-ABB4-40F7-BD83-43DF2C175083}" type="datetimeFigureOut">
              <a:rPr lang="zh-CN" altLang="en-US" smtClean="0"/>
              <a:t>2023/3/26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36612-252A-450B-9AD3-3F2F994FCB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7751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712BC-ABB4-40F7-BD83-43DF2C175083}" type="datetimeFigureOut">
              <a:rPr lang="zh-CN" altLang="en-US" smtClean="0"/>
              <a:t>2023/3/26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36612-252A-450B-9AD3-3F2F994FCB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591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712BC-ABB4-40F7-BD83-43DF2C175083}" type="datetimeFigureOut">
              <a:rPr lang="zh-CN" altLang="en-US" smtClean="0"/>
              <a:t>2023/3/26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36612-252A-450B-9AD3-3F2F994FCB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299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712BC-ABB4-40F7-BD83-43DF2C175083}" type="datetimeFigureOut">
              <a:rPr lang="zh-CN" altLang="en-US" smtClean="0"/>
              <a:t>2023/3/26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36612-252A-450B-9AD3-3F2F994FCB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40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712BC-ABB4-40F7-BD83-43DF2C175083}" type="datetimeFigureOut">
              <a:rPr lang="zh-CN" altLang="en-US" smtClean="0"/>
              <a:t>2023/3/26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36612-252A-450B-9AD3-3F2F994FCB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54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712BC-ABB4-40F7-BD83-43DF2C175083}" type="datetimeFigureOut">
              <a:rPr lang="zh-CN" altLang="en-US" smtClean="0"/>
              <a:t>2023/3/26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36612-252A-450B-9AD3-3F2F994FCB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6730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712BC-ABB4-40F7-BD83-43DF2C175083}" type="datetimeFigureOut">
              <a:rPr lang="zh-CN" altLang="en-US" smtClean="0"/>
              <a:t>2023/3/26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36612-252A-450B-9AD3-3F2F994FCB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639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712BC-ABB4-40F7-BD83-43DF2C175083}" type="datetimeFigureOut">
              <a:rPr lang="zh-CN" altLang="en-US" smtClean="0"/>
              <a:t>2023/3/26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36612-252A-450B-9AD3-3F2F994FCB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23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A712BC-ABB4-40F7-BD83-43DF2C175083}" type="datetimeFigureOut">
              <a:rPr lang="zh-CN" altLang="en-US" smtClean="0"/>
              <a:t>2023/3/26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B36612-252A-450B-9AD3-3F2F994FCB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57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6.svg"/><Relationship Id="rId7" Type="http://schemas.openxmlformats.org/officeDocument/2006/relationships/image" Target="../media/image12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Relationship Id="rId9" Type="http://schemas.openxmlformats.org/officeDocument/2006/relationships/image" Target="../media/image20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daren/jianjia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3.png"/><Relationship Id="rId4" Type="http://schemas.openxmlformats.org/officeDocument/2006/relationships/hyperlink" Target="http://www.51pptmoban.com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图片包含 监控, 游戏机, 灯光&#10;&#10;描述已自动生成">
            <a:extLst>
              <a:ext uri="{FF2B5EF4-FFF2-40B4-BE49-F238E27FC236}">
                <a16:creationId xmlns:a16="http://schemas.microsoft.com/office/drawing/2014/main" id="{0BBACD7F-3F9E-4E2A-B275-C04D247D6F6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24001" y="2626"/>
            <a:ext cx="12191999" cy="6857999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1DF63F67-02C7-450B-97FC-2286B8968E60}"/>
              </a:ext>
            </a:extLst>
          </p:cNvPr>
          <p:cNvSpPr/>
          <p:nvPr/>
        </p:nvSpPr>
        <p:spPr>
          <a:xfrm>
            <a:off x="-152400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0032">
                  <a:alpha val="80000"/>
                </a:srgbClr>
              </a:gs>
              <a:gs pos="100000">
                <a:srgbClr val="000032">
                  <a:alpha val="37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ACFC846-1425-488B-8118-5DC50269CEAB}"/>
              </a:ext>
            </a:extLst>
          </p:cNvPr>
          <p:cNvSpPr/>
          <p:nvPr/>
        </p:nvSpPr>
        <p:spPr>
          <a:xfrm>
            <a:off x="1892818" y="3703401"/>
            <a:ext cx="5520267" cy="546947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FFFFFF">
                  <a:alpha val="0"/>
                </a:srgbClr>
              </a:gs>
              <a:gs pos="50000">
                <a:schemeClr val="bg1">
                  <a:alpha val="15000"/>
                </a:schemeClr>
              </a:gs>
            </a:gsLst>
            <a:lin ang="0" scaled="0"/>
          </a:gradFill>
          <a:ln>
            <a:gradFill>
              <a:gsLst>
                <a:gs pos="500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4472C4">
                  <a:lumMod val="60000"/>
                  <a:lumOff val="4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B7FC647-7E37-4058-B3E1-16AF38EF357D}"/>
              </a:ext>
            </a:extLst>
          </p:cNvPr>
          <p:cNvSpPr txBox="1"/>
          <p:nvPr/>
        </p:nvSpPr>
        <p:spPr>
          <a:xfrm>
            <a:off x="3166166" y="3830354"/>
            <a:ext cx="297357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20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财务管理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班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第二小组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95DC496B-324A-4AD1-9D89-F62516A2C550}"/>
              </a:ext>
            </a:extLst>
          </p:cNvPr>
          <p:cNvSpPr/>
          <p:nvPr/>
        </p:nvSpPr>
        <p:spPr>
          <a:xfrm>
            <a:off x="3270245" y="4537205"/>
            <a:ext cx="2707589" cy="408507"/>
          </a:xfrm>
          <a:prstGeom prst="roundRect">
            <a:avLst>
              <a:gd name="adj" fmla="val 50000"/>
            </a:avLst>
          </a:prstGeom>
          <a:solidFill>
            <a:srgbClr val="F9B59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  演讲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人：某某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" name="TextBox 1+" hidden="1">
            <a:extLst>
              <a:ext uri="{FF2B5EF4-FFF2-40B4-BE49-F238E27FC236}">
                <a16:creationId xmlns:a16="http://schemas.microsoft.com/office/drawing/2014/main" id="{04852A14-2693-6C5F-E8BD-E1545264EE61}"/>
              </a:ext>
            </a:extLst>
          </p:cNvPr>
          <p:cNvSpPr txBox="1"/>
          <p:nvPr/>
        </p:nvSpPr>
        <p:spPr>
          <a:xfrm>
            <a:off x="-1524000" y="-1714880"/>
            <a:ext cx="12019726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b="0" i="0" u="none" strike="noStrike" kern="1200" cap="none" spc="0" normalizeH="0" baseline="0" noProof="0" dirty="0">
                <a:ln w="6350">
                  <a:solidFill>
                    <a:prstClr val="white"/>
                  </a:solidFill>
                </a:ln>
                <a:gradFill>
                  <a:gsLst>
                    <a:gs pos="20000">
                      <a:srgbClr val="4472C4"/>
                    </a:gs>
                    <a:gs pos="40000">
                      <a:prstClr val="white"/>
                    </a:gs>
                    <a:gs pos="60000">
                      <a:srgbClr val="4472C4">
                        <a:lumMod val="75000"/>
                      </a:srgbClr>
                    </a:gs>
                    <a:gs pos="8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庞门正道标题体3.0" panose="02010600030101010101" pitchFamily="2" charset="-122"/>
                <a:ea typeface="庞门正道标题体3.0" panose="02010600030101010101" pitchFamily="2" charset="-122"/>
                <a:cs typeface="+mn-cs"/>
                <a:sym typeface="微软雅黑" panose="020B0503020204020204" pitchFamily="34" charset="-122"/>
              </a:rPr>
              <a:t>大学生 职业生涯规划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88ECE06-9DA8-AEF5-4F0F-0F0F07CC8C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9" y="1630017"/>
            <a:ext cx="9141372" cy="1833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323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9681EE8F-54DE-8E09-1EBC-831C1D3A15B3}"/>
              </a:ext>
            </a:extLst>
          </p:cNvPr>
          <p:cNvSpPr/>
          <p:nvPr/>
        </p:nvSpPr>
        <p:spPr>
          <a:xfrm rot="5400000">
            <a:off x="1094327" y="-1094327"/>
            <a:ext cx="1910906" cy="4099560"/>
          </a:xfrm>
          <a:custGeom>
            <a:avLst/>
            <a:gdLst>
              <a:gd name="connsiteX0" fmla="*/ 0 w 1910906"/>
              <a:gd name="connsiteY0" fmla="*/ 4099560 h 4099560"/>
              <a:gd name="connsiteX1" fmla="*/ 0 w 1910906"/>
              <a:gd name="connsiteY1" fmla="*/ 0 h 4099560"/>
              <a:gd name="connsiteX2" fmla="*/ 1910906 w 1910906"/>
              <a:gd name="connsiteY2" fmla="*/ 4099560 h 409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10906" h="4099560">
                <a:moveTo>
                  <a:pt x="0" y="4099560"/>
                </a:moveTo>
                <a:lnTo>
                  <a:pt x="0" y="0"/>
                </a:lnTo>
                <a:lnTo>
                  <a:pt x="1910906" y="4099560"/>
                </a:lnTo>
                <a:close/>
              </a:path>
            </a:pathLst>
          </a:cu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3BD63E7A-E08A-91F1-4CE4-7718225DAB33}"/>
              </a:ext>
            </a:extLst>
          </p:cNvPr>
          <p:cNvSpPr/>
          <p:nvPr/>
        </p:nvSpPr>
        <p:spPr>
          <a:xfrm rot="16200000" flipV="1">
            <a:off x="3432686" y="-2724275"/>
            <a:ext cx="2278629" cy="9144000"/>
          </a:xfrm>
          <a:custGeom>
            <a:avLst/>
            <a:gdLst>
              <a:gd name="connsiteX0" fmla="*/ 2278629 w 2278629"/>
              <a:gd name="connsiteY0" fmla="*/ 9144000 h 9144000"/>
              <a:gd name="connsiteX1" fmla="*/ 222723 w 2278629"/>
              <a:gd name="connsiteY1" fmla="*/ 0 h 9144000"/>
              <a:gd name="connsiteX2" fmla="*/ 0 w 2278629"/>
              <a:gd name="connsiteY2" fmla="*/ 0 h 9144000"/>
              <a:gd name="connsiteX3" fmla="*/ 0 w 2278629"/>
              <a:gd name="connsiteY3" fmla="*/ 9144000 h 91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8629" h="9144000">
                <a:moveTo>
                  <a:pt x="2278629" y="9144000"/>
                </a:moveTo>
                <a:lnTo>
                  <a:pt x="222723" y="0"/>
                </a:lnTo>
                <a:lnTo>
                  <a:pt x="0" y="0"/>
                </a:lnTo>
                <a:lnTo>
                  <a:pt x="0" y="9144000"/>
                </a:lnTo>
                <a:close/>
              </a:path>
            </a:pathLst>
          </a:cu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67CC3ABF-AC5A-439D-14EE-F27DCB23B667}"/>
              </a:ext>
            </a:extLst>
          </p:cNvPr>
          <p:cNvSpPr/>
          <p:nvPr/>
        </p:nvSpPr>
        <p:spPr>
          <a:xfrm rot="16200000" flipV="1">
            <a:off x="6213076" y="3927077"/>
            <a:ext cx="1210066" cy="4651780"/>
          </a:xfrm>
          <a:custGeom>
            <a:avLst/>
            <a:gdLst>
              <a:gd name="connsiteX0" fmla="*/ 1210066 w 1210066"/>
              <a:gd name="connsiteY0" fmla="*/ 1784912 h 4651780"/>
              <a:gd name="connsiteX1" fmla="*/ 580684 w 1210066"/>
              <a:gd name="connsiteY1" fmla="*/ 0 h 4651780"/>
              <a:gd name="connsiteX2" fmla="*/ 0 w 1210066"/>
              <a:gd name="connsiteY2" fmla="*/ 0 h 4651780"/>
              <a:gd name="connsiteX3" fmla="*/ 1 w 1210066"/>
              <a:gd name="connsiteY3" fmla="*/ 4651780 h 4651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0066" h="4651780">
                <a:moveTo>
                  <a:pt x="1210066" y="1784912"/>
                </a:moveTo>
                <a:lnTo>
                  <a:pt x="580684" y="0"/>
                </a:lnTo>
                <a:lnTo>
                  <a:pt x="0" y="0"/>
                </a:lnTo>
                <a:lnTo>
                  <a:pt x="1" y="4651780"/>
                </a:lnTo>
                <a:close/>
              </a:path>
            </a:pathLst>
          </a:cu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952C2335-123A-D054-012A-6BBCBB8B62BD}"/>
              </a:ext>
            </a:extLst>
          </p:cNvPr>
          <p:cNvSpPr/>
          <p:nvPr/>
        </p:nvSpPr>
        <p:spPr>
          <a:xfrm rot="5400000" flipH="1" flipV="1">
            <a:off x="5836384" y="3550384"/>
            <a:ext cx="1963451" cy="4651782"/>
          </a:xfrm>
          <a:custGeom>
            <a:avLst/>
            <a:gdLst>
              <a:gd name="connsiteX0" fmla="*/ 1963451 w 1963451"/>
              <a:gd name="connsiteY0" fmla="*/ 4651782 h 4651782"/>
              <a:gd name="connsiteX1" fmla="*/ 0 w 1963451"/>
              <a:gd name="connsiteY1" fmla="*/ 4651782 h 4651782"/>
              <a:gd name="connsiteX2" fmla="*/ 0 w 1963451"/>
              <a:gd name="connsiteY2" fmla="*/ 0 h 4651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3451" h="4651782">
                <a:moveTo>
                  <a:pt x="1963451" y="4651782"/>
                </a:moveTo>
                <a:lnTo>
                  <a:pt x="0" y="4651782"/>
                </a:lnTo>
                <a:lnTo>
                  <a:pt x="0" y="0"/>
                </a:lnTo>
                <a:close/>
              </a:path>
            </a:pathLst>
          </a:custGeom>
          <a:solidFill>
            <a:srgbClr val="6CE4D8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342CBC8F-7F39-0CE1-4BED-EE128530E154}"/>
              </a:ext>
            </a:extLst>
          </p:cNvPr>
          <p:cNvSpPr/>
          <p:nvPr/>
        </p:nvSpPr>
        <p:spPr>
          <a:xfrm>
            <a:off x="0" y="438151"/>
            <a:ext cx="9144000" cy="5981700"/>
          </a:xfrm>
          <a:custGeom>
            <a:avLst/>
            <a:gdLst>
              <a:gd name="connsiteX0" fmla="*/ 0 w 9144000"/>
              <a:gd name="connsiteY0" fmla="*/ 0 h 5981700"/>
              <a:gd name="connsiteX1" fmla="*/ 9144000 w 9144000"/>
              <a:gd name="connsiteY1" fmla="*/ 0 h 5981700"/>
              <a:gd name="connsiteX2" fmla="*/ 9144000 w 9144000"/>
              <a:gd name="connsiteY2" fmla="*/ 5981700 h 5981700"/>
              <a:gd name="connsiteX3" fmla="*/ 0 w 9144000"/>
              <a:gd name="connsiteY3" fmla="*/ 5981700 h 598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5981700">
                <a:moveTo>
                  <a:pt x="0" y="0"/>
                </a:moveTo>
                <a:lnTo>
                  <a:pt x="9144000" y="0"/>
                </a:lnTo>
                <a:lnTo>
                  <a:pt x="9144000" y="5981700"/>
                </a:lnTo>
                <a:lnTo>
                  <a:pt x="0" y="59817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03200" dist="1016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4FECEC9-D1A4-482C-BA00-D39757EEF398}"/>
              </a:ext>
            </a:extLst>
          </p:cNvPr>
          <p:cNvGrpSpPr/>
          <p:nvPr/>
        </p:nvGrpSpPr>
        <p:grpSpPr>
          <a:xfrm>
            <a:off x="7225359" y="768610"/>
            <a:ext cx="1501587" cy="545543"/>
            <a:chOff x="704850" y="790853"/>
            <a:chExt cx="1501586" cy="545543"/>
          </a:xfrm>
          <a:solidFill>
            <a:srgbClr val="6CE4D8"/>
          </a:solidFill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B0F1AC96-D8CA-4DF7-A071-5951BA09570B}"/>
                </a:ext>
              </a:extLst>
            </p:cNvPr>
            <p:cNvSpPr/>
            <p:nvPr/>
          </p:nvSpPr>
          <p:spPr>
            <a:xfrm>
              <a:off x="704850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E443033E-9FE2-4A3A-A147-AF753C159866}"/>
                </a:ext>
              </a:extLst>
            </p:cNvPr>
            <p:cNvSpPr/>
            <p:nvPr/>
          </p:nvSpPr>
          <p:spPr>
            <a:xfrm>
              <a:off x="90933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99DC4B36-1465-40AF-9AD2-043D150CAA0A}"/>
                </a:ext>
              </a:extLst>
            </p:cNvPr>
            <p:cNvSpPr/>
            <p:nvPr/>
          </p:nvSpPr>
          <p:spPr>
            <a:xfrm>
              <a:off x="1113815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E52D0A9C-14C4-4972-B75C-89212E8C9800}"/>
                </a:ext>
              </a:extLst>
            </p:cNvPr>
            <p:cNvSpPr/>
            <p:nvPr/>
          </p:nvSpPr>
          <p:spPr>
            <a:xfrm>
              <a:off x="1318298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FA9E84C1-03C6-4AEE-BC0B-1D3D48A8B130}"/>
                </a:ext>
              </a:extLst>
            </p:cNvPr>
            <p:cNvSpPr/>
            <p:nvPr/>
          </p:nvSpPr>
          <p:spPr>
            <a:xfrm>
              <a:off x="1522781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37437E9F-256B-4006-A2B2-8DACDC9CEEF9}"/>
                </a:ext>
              </a:extLst>
            </p:cNvPr>
            <p:cNvSpPr/>
            <p:nvPr/>
          </p:nvSpPr>
          <p:spPr>
            <a:xfrm>
              <a:off x="172726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132AE2F1-B4DB-422B-A613-3E9CAEC5AAB1}"/>
                </a:ext>
              </a:extLst>
            </p:cNvPr>
            <p:cNvSpPr/>
            <p:nvPr/>
          </p:nvSpPr>
          <p:spPr>
            <a:xfrm>
              <a:off x="1931746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9EBF5235-1F3F-4374-A86E-A71574A387F5}"/>
                </a:ext>
              </a:extLst>
            </p:cNvPr>
            <p:cNvSpPr/>
            <p:nvPr/>
          </p:nvSpPr>
          <p:spPr>
            <a:xfrm>
              <a:off x="2136229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64E7E9D7-E982-461F-B7C6-EBCEFFA249B9}"/>
                </a:ext>
              </a:extLst>
            </p:cNvPr>
            <p:cNvSpPr/>
            <p:nvPr/>
          </p:nvSpPr>
          <p:spPr>
            <a:xfrm>
              <a:off x="704850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C42448B4-838F-435C-B627-0257D0834710}"/>
                </a:ext>
              </a:extLst>
            </p:cNvPr>
            <p:cNvSpPr/>
            <p:nvPr/>
          </p:nvSpPr>
          <p:spPr>
            <a:xfrm>
              <a:off x="90933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AA5EF41E-C895-4B5F-AEE5-47CF045CAAE0}"/>
                </a:ext>
              </a:extLst>
            </p:cNvPr>
            <p:cNvSpPr/>
            <p:nvPr/>
          </p:nvSpPr>
          <p:spPr>
            <a:xfrm>
              <a:off x="1113815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AA38B387-0A20-45B1-8FAD-A151E5BAC19D}"/>
                </a:ext>
              </a:extLst>
            </p:cNvPr>
            <p:cNvSpPr/>
            <p:nvPr/>
          </p:nvSpPr>
          <p:spPr>
            <a:xfrm>
              <a:off x="1318298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4C19A2A6-CCD7-4E1D-8F49-9B7AC7BF7CEE}"/>
                </a:ext>
              </a:extLst>
            </p:cNvPr>
            <p:cNvSpPr/>
            <p:nvPr/>
          </p:nvSpPr>
          <p:spPr>
            <a:xfrm>
              <a:off x="1522781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99123D8B-5A75-401B-BE2D-28EFCA88F169}"/>
                </a:ext>
              </a:extLst>
            </p:cNvPr>
            <p:cNvSpPr/>
            <p:nvPr/>
          </p:nvSpPr>
          <p:spPr>
            <a:xfrm>
              <a:off x="172726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4EB4BE0C-673E-45E2-8B17-29E8CC45EC0F}"/>
                </a:ext>
              </a:extLst>
            </p:cNvPr>
            <p:cNvSpPr/>
            <p:nvPr/>
          </p:nvSpPr>
          <p:spPr>
            <a:xfrm>
              <a:off x="1931746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DCA1EEB6-D7B0-417C-8C56-403320EC7AD5}"/>
                </a:ext>
              </a:extLst>
            </p:cNvPr>
            <p:cNvSpPr/>
            <p:nvPr/>
          </p:nvSpPr>
          <p:spPr>
            <a:xfrm>
              <a:off x="2136229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8F4FD3B3-34FC-442C-86F5-8F33F59D3403}"/>
                </a:ext>
              </a:extLst>
            </p:cNvPr>
            <p:cNvSpPr/>
            <p:nvPr/>
          </p:nvSpPr>
          <p:spPr>
            <a:xfrm>
              <a:off x="704850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A8C76678-052D-4F6F-B3CC-19FEFA6ABB82}"/>
                </a:ext>
              </a:extLst>
            </p:cNvPr>
            <p:cNvSpPr/>
            <p:nvPr/>
          </p:nvSpPr>
          <p:spPr>
            <a:xfrm>
              <a:off x="90933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29DE4A4D-C47B-405E-B1C0-B44EC2604B5F}"/>
                </a:ext>
              </a:extLst>
            </p:cNvPr>
            <p:cNvSpPr/>
            <p:nvPr/>
          </p:nvSpPr>
          <p:spPr>
            <a:xfrm>
              <a:off x="1113815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8F92159A-6062-4CC3-B8A5-E58DC48E8E4E}"/>
                </a:ext>
              </a:extLst>
            </p:cNvPr>
            <p:cNvSpPr/>
            <p:nvPr/>
          </p:nvSpPr>
          <p:spPr>
            <a:xfrm>
              <a:off x="1318298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890D5E89-D692-4B2B-A86B-70F8F5ED67BD}"/>
                </a:ext>
              </a:extLst>
            </p:cNvPr>
            <p:cNvSpPr/>
            <p:nvPr/>
          </p:nvSpPr>
          <p:spPr>
            <a:xfrm>
              <a:off x="1522781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F0053999-2CEF-48B3-8E4E-D9181E3732F6}"/>
                </a:ext>
              </a:extLst>
            </p:cNvPr>
            <p:cNvSpPr/>
            <p:nvPr/>
          </p:nvSpPr>
          <p:spPr>
            <a:xfrm>
              <a:off x="172726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744D34A9-5C1C-4227-8225-911C72BC76C8}"/>
                </a:ext>
              </a:extLst>
            </p:cNvPr>
            <p:cNvSpPr/>
            <p:nvPr/>
          </p:nvSpPr>
          <p:spPr>
            <a:xfrm>
              <a:off x="1931746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847E8AF5-A358-47BB-8FF8-A083EDC489AB}"/>
                </a:ext>
              </a:extLst>
            </p:cNvPr>
            <p:cNvSpPr/>
            <p:nvPr/>
          </p:nvSpPr>
          <p:spPr>
            <a:xfrm>
              <a:off x="2136229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7A258B0C-BBB6-41C0-80B3-737CB16D7A3E}"/>
                </a:ext>
              </a:extLst>
            </p:cNvPr>
            <p:cNvSpPr/>
            <p:nvPr/>
          </p:nvSpPr>
          <p:spPr>
            <a:xfrm>
              <a:off x="704850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5F2AE71C-3705-4857-A23B-EC5811FE50BD}"/>
                </a:ext>
              </a:extLst>
            </p:cNvPr>
            <p:cNvSpPr/>
            <p:nvPr/>
          </p:nvSpPr>
          <p:spPr>
            <a:xfrm>
              <a:off x="90933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4A7DEA65-F5A9-4629-B93A-6A2964F36F9A}"/>
                </a:ext>
              </a:extLst>
            </p:cNvPr>
            <p:cNvSpPr/>
            <p:nvPr/>
          </p:nvSpPr>
          <p:spPr>
            <a:xfrm>
              <a:off x="1113815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1B68B771-5A07-47F8-B302-9343CA5CD022}"/>
                </a:ext>
              </a:extLst>
            </p:cNvPr>
            <p:cNvSpPr/>
            <p:nvPr/>
          </p:nvSpPr>
          <p:spPr>
            <a:xfrm>
              <a:off x="1318298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ACDB201F-6883-4A4E-AAD4-A3CFA4AC2E31}"/>
                </a:ext>
              </a:extLst>
            </p:cNvPr>
            <p:cNvSpPr/>
            <p:nvPr/>
          </p:nvSpPr>
          <p:spPr>
            <a:xfrm>
              <a:off x="1522781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B0AEF920-34E0-4E52-9FA5-FEBBE670A358}"/>
                </a:ext>
              </a:extLst>
            </p:cNvPr>
            <p:cNvSpPr/>
            <p:nvPr/>
          </p:nvSpPr>
          <p:spPr>
            <a:xfrm>
              <a:off x="172726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0ECB361A-C97F-4A10-82C8-9062E7EEE876}"/>
                </a:ext>
              </a:extLst>
            </p:cNvPr>
            <p:cNvSpPr/>
            <p:nvPr/>
          </p:nvSpPr>
          <p:spPr>
            <a:xfrm>
              <a:off x="1931746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927D9799-7A6C-4DAB-895B-CF69BD6E6809}"/>
                </a:ext>
              </a:extLst>
            </p:cNvPr>
            <p:cNvSpPr/>
            <p:nvPr/>
          </p:nvSpPr>
          <p:spPr>
            <a:xfrm>
              <a:off x="2136229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F4F29619-BDD1-4C0C-8FE1-C447109A07E3}"/>
              </a:ext>
            </a:extLst>
          </p:cNvPr>
          <p:cNvGrpSpPr/>
          <p:nvPr/>
        </p:nvGrpSpPr>
        <p:grpSpPr>
          <a:xfrm>
            <a:off x="833377" y="784984"/>
            <a:ext cx="494175" cy="526859"/>
            <a:chOff x="654838" y="3486024"/>
            <a:chExt cx="494174" cy="526858"/>
          </a:xfrm>
        </p:grpSpPr>
        <p:cxnSp>
          <p:nvCxnSpPr>
            <p:cNvPr id="59" name="连接符: 曲线 58">
              <a:extLst>
                <a:ext uri="{FF2B5EF4-FFF2-40B4-BE49-F238E27FC236}">
                  <a16:creationId xmlns:a16="http://schemas.microsoft.com/office/drawing/2014/main" id="{79C768C2-D137-48E4-90B0-90B578EE9A97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20328" y="3520534"/>
              <a:ext cx="373270" cy="304250"/>
            </a:xfrm>
            <a:prstGeom prst="curvedConnector3">
              <a:avLst/>
            </a:prstGeom>
            <a:ln w="38100">
              <a:solidFill>
                <a:srgbClr val="FEBF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连接符: 曲线 61">
              <a:extLst>
                <a:ext uri="{FF2B5EF4-FFF2-40B4-BE49-F238E27FC236}">
                  <a16:creationId xmlns:a16="http://schemas.microsoft.com/office/drawing/2014/main" id="{B1991E84-2575-4F9C-ACD4-5AD6E9FE51BA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708378" y="3597328"/>
              <a:ext cx="373270" cy="304250"/>
            </a:xfrm>
            <a:prstGeom prst="curvedConnector3">
              <a:avLst/>
            </a:prstGeom>
            <a:ln w="38100">
              <a:solidFill>
                <a:srgbClr val="FEBF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连接符: 曲线 62">
              <a:extLst>
                <a:ext uri="{FF2B5EF4-FFF2-40B4-BE49-F238E27FC236}">
                  <a16:creationId xmlns:a16="http://schemas.microsoft.com/office/drawing/2014/main" id="{902659E8-AC16-4154-AB50-4A4449C45BED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810252" y="3674122"/>
              <a:ext cx="373270" cy="304250"/>
            </a:xfrm>
            <a:prstGeom prst="curvedConnector3">
              <a:avLst/>
            </a:prstGeom>
            <a:ln w="38100">
              <a:solidFill>
                <a:srgbClr val="FEBF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BDE234DC-EFC3-4F62-BF4E-0F468371CDF4}"/>
              </a:ext>
            </a:extLst>
          </p:cNvPr>
          <p:cNvGrpSpPr/>
          <p:nvPr/>
        </p:nvGrpSpPr>
        <p:grpSpPr>
          <a:xfrm>
            <a:off x="8333285" y="1684234"/>
            <a:ext cx="494175" cy="526859"/>
            <a:chOff x="654838" y="3486024"/>
            <a:chExt cx="494174" cy="526858"/>
          </a:xfrm>
        </p:grpSpPr>
        <p:cxnSp>
          <p:nvCxnSpPr>
            <p:cNvPr id="66" name="连接符: 曲线 65">
              <a:extLst>
                <a:ext uri="{FF2B5EF4-FFF2-40B4-BE49-F238E27FC236}">
                  <a16:creationId xmlns:a16="http://schemas.microsoft.com/office/drawing/2014/main" id="{8459E937-7F89-469A-987D-5A8044A9357F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20328" y="3520534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连接符: 曲线 66">
              <a:extLst>
                <a:ext uri="{FF2B5EF4-FFF2-40B4-BE49-F238E27FC236}">
                  <a16:creationId xmlns:a16="http://schemas.microsoft.com/office/drawing/2014/main" id="{068197AF-4186-4BDD-98B0-52E75BFB78C2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708378" y="3597328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连接符: 曲线 67">
              <a:extLst>
                <a:ext uri="{FF2B5EF4-FFF2-40B4-BE49-F238E27FC236}">
                  <a16:creationId xmlns:a16="http://schemas.microsoft.com/office/drawing/2014/main" id="{53A85503-8E53-48F1-8643-E6D0274E5511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810252" y="3674122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椭圆 69">
            <a:extLst>
              <a:ext uri="{FF2B5EF4-FFF2-40B4-BE49-F238E27FC236}">
                <a16:creationId xmlns:a16="http://schemas.microsoft.com/office/drawing/2014/main" id="{F30FE095-1FEF-4CA0-898A-52184F981636}"/>
              </a:ext>
            </a:extLst>
          </p:cNvPr>
          <p:cNvSpPr/>
          <p:nvPr/>
        </p:nvSpPr>
        <p:spPr>
          <a:xfrm>
            <a:off x="-272295" y="905717"/>
            <a:ext cx="932628" cy="932628"/>
          </a:xfrm>
          <a:prstGeom prst="ellipse">
            <a:avLst/>
          </a:prstGeom>
          <a:solidFill>
            <a:srgbClr val="6CE4D8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67F0B6E5-0F44-4813-A796-35066E260B08}"/>
              </a:ext>
            </a:extLst>
          </p:cNvPr>
          <p:cNvSpPr/>
          <p:nvPr/>
        </p:nvSpPr>
        <p:spPr>
          <a:xfrm>
            <a:off x="1814810" y="2825171"/>
            <a:ext cx="5790583" cy="792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短期规划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为三年以内的规划，主要是确定目标，规划完成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的任务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B1734D06-B47B-46CE-BF77-E8255E6971E1}"/>
              </a:ext>
            </a:extLst>
          </p:cNvPr>
          <p:cNvSpPr/>
          <p:nvPr/>
        </p:nvSpPr>
        <p:spPr>
          <a:xfrm>
            <a:off x="1636182" y="2825173"/>
            <a:ext cx="45719" cy="7007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3427ECE6-289B-4274-9B23-844190C8ABB1}"/>
              </a:ext>
            </a:extLst>
          </p:cNvPr>
          <p:cNvSpPr/>
          <p:nvPr/>
        </p:nvSpPr>
        <p:spPr>
          <a:xfrm>
            <a:off x="1814807" y="3864060"/>
            <a:ext cx="4849276" cy="792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中期规划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一般为三至五年，在近期目标的基础上设计中期目标。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D7634295-89B9-457B-91D3-DACE08984CE2}"/>
              </a:ext>
            </a:extLst>
          </p:cNvPr>
          <p:cNvSpPr/>
          <p:nvPr/>
        </p:nvSpPr>
        <p:spPr>
          <a:xfrm>
            <a:off x="1636180" y="3864061"/>
            <a:ext cx="45719" cy="7007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4431F19E-6EFF-4926-9335-0AFA626EB69A}"/>
              </a:ext>
            </a:extLst>
          </p:cNvPr>
          <p:cNvSpPr/>
          <p:nvPr/>
        </p:nvSpPr>
        <p:spPr>
          <a:xfrm>
            <a:off x="1814810" y="5003198"/>
            <a:ext cx="5281833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长期目标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其规划时间是五至十年，主要设定长远目标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58E303DC-0062-4CB1-9E2D-1B39138BC0B8}"/>
              </a:ext>
            </a:extLst>
          </p:cNvPr>
          <p:cNvSpPr/>
          <p:nvPr/>
        </p:nvSpPr>
        <p:spPr>
          <a:xfrm>
            <a:off x="1636179" y="5003202"/>
            <a:ext cx="45719" cy="7007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2DEEEF5-4276-4B32-8524-310D5AD3358C}"/>
              </a:ext>
            </a:extLst>
          </p:cNvPr>
          <p:cNvGrpSpPr/>
          <p:nvPr/>
        </p:nvGrpSpPr>
        <p:grpSpPr>
          <a:xfrm>
            <a:off x="489124" y="2759624"/>
            <a:ext cx="754743" cy="754743"/>
            <a:chOff x="1598640" y="1849360"/>
            <a:chExt cx="754743" cy="754743"/>
          </a:xfrm>
        </p:grpSpPr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C48ED753-AB12-4448-9743-D080754BA3E5}"/>
                </a:ext>
              </a:extLst>
            </p:cNvPr>
            <p:cNvSpPr/>
            <p:nvPr/>
          </p:nvSpPr>
          <p:spPr>
            <a:xfrm>
              <a:off x="1598640" y="1849360"/>
              <a:ext cx="754743" cy="754743"/>
            </a:xfrm>
            <a:prstGeom prst="ellipse">
              <a:avLst/>
            </a:prstGeom>
            <a:gradFill flip="none" rotWithShape="1">
              <a:gsLst>
                <a:gs pos="22000">
                  <a:srgbClr val="6CE4D8"/>
                </a:gs>
                <a:gs pos="91000">
                  <a:srgbClr val="AEF0EA"/>
                </a:gs>
              </a:gsLst>
              <a:lin ang="138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pic>
          <p:nvPicPr>
            <p:cNvPr id="72" name="图形 71" descr="路标">
              <a:extLst>
                <a:ext uri="{FF2B5EF4-FFF2-40B4-BE49-F238E27FC236}">
                  <a16:creationId xmlns:a16="http://schemas.microsoft.com/office/drawing/2014/main" id="{DCA97A2B-E27D-4538-8AE1-94EEFB929AB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695716" y="1946436"/>
              <a:ext cx="560591" cy="560591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A690A1FF-8C78-4E27-B226-1C3E778C2637}"/>
              </a:ext>
            </a:extLst>
          </p:cNvPr>
          <p:cNvGrpSpPr/>
          <p:nvPr/>
        </p:nvGrpSpPr>
        <p:grpSpPr>
          <a:xfrm>
            <a:off x="489124" y="3859843"/>
            <a:ext cx="754743" cy="754743"/>
            <a:chOff x="1639927" y="3227370"/>
            <a:chExt cx="754743" cy="754743"/>
          </a:xfrm>
        </p:grpSpPr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989E6699-44B5-49CA-8FD8-89F7B72674B1}"/>
                </a:ext>
              </a:extLst>
            </p:cNvPr>
            <p:cNvSpPr/>
            <p:nvPr/>
          </p:nvSpPr>
          <p:spPr>
            <a:xfrm>
              <a:off x="1639927" y="3227370"/>
              <a:ext cx="754743" cy="754743"/>
            </a:xfrm>
            <a:prstGeom prst="ellipse">
              <a:avLst/>
            </a:prstGeom>
            <a:gradFill flip="none" rotWithShape="1">
              <a:gsLst>
                <a:gs pos="22000">
                  <a:srgbClr val="FDA389"/>
                </a:gs>
                <a:gs pos="91000">
                  <a:srgbClr val="FF6FA3"/>
                </a:gs>
              </a:gsLst>
              <a:lin ang="138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pic>
          <p:nvPicPr>
            <p:cNvPr id="78" name="图形 77" descr="重复">
              <a:extLst>
                <a:ext uri="{FF2B5EF4-FFF2-40B4-BE49-F238E27FC236}">
                  <a16:creationId xmlns:a16="http://schemas.microsoft.com/office/drawing/2014/main" id="{22545C76-5E79-4F08-ACDA-6E3FDCBB232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751589" y="3339032"/>
              <a:ext cx="531418" cy="531418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73AB534A-2FCF-413B-BB1B-3B160945BC77}"/>
              </a:ext>
            </a:extLst>
          </p:cNvPr>
          <p:cNvGrpSpPr/>
          <p:nvPr/>
        </p:nvGrpSpPr>
        <p:grpSpPr>
          <a:xfrm>
            <a:off x="489124" y="4964468"/>
            <a:ext cx="754743" cy="754743"/>
            <a:chOff x="1633381" y="4540342"/>
            <a:chExt cx="754743" cy="754743"/>
          </a:xfrm>
        </p:grpSpPr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8319F42E-2D9A-4B74-8AD7-B37C0346B9B3}"/>
                </a:ext>
              </a:extLst>
            </p:cNvPr>
            <p:cNvSpPr/>
            <p:nvPr/>
          </p:nvSpPr>
          <p:spPr>
            <a:xfrm>
              <a:off x="1633381" y="4540342"/>
              <a:ext cx="754743" cy="754743"/>
            </a:xfrm>
            <a:prstGeom prst="ellipse">
              <a:avLst/>
            </a:prstGeom>
            <a:gradFill flip="none" rotWithShape="1">
              <a:gsLst>
                <a:gs pos="22000">
                  <a:srgbClr val="6CE4D8"/>
                </a:gs>
                <a:gs pos="91000">
                  <a:srgbClr val="AEF0EA"/>
                </a:gs>
              </a:gsLst>
              <a:lin ang="138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pic>
          <p:nvPicPr>
            <p:cNvPr id="84" name="图形 83" descr="肌肉发达的手臂">
              <a:extLst>
                <a:ext uri="{FF2B5EF4-FFF2-40B4-BE49-F238E27FC236}">
                  <a16:creationId xmlns:a16="http://schemas.microsoft.com/office/drawing/2014/main" id="{D43B15F3-CBA2-471D-9E5F-1C1F410F496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765702" y="4672663"/>
              <a:ext cx="490101" cy="490101"/>
            </a:xfrm>
            <a:prstGeom prst="rect">
              <a:avLst/>
            </a:prstGeom>
          </p:spPr>
        </p:pic>
      </p:grpSp>
      <p:sp>
        <p:nvSpPr>
          <p:cNvPr id="148" name="矩形: 圆角 147">
            <a:extLst>
              <a:ext uri="{FF2B5EF4-FFF2-40B4-BE49-F238E27FC236}">
                <a16:creationId xmlns:a16="http://schemas.microsoft.com/office/drawing/2014/main" id="{35953A24-89BF-4F15-86FF-446159A4206E}"/>
              </a:ext>
            </a:extLst>
          </p:cNvPr>
          <p:cNvSpPr/>
          <p:nvPr/>
        </p:nvSpPr>
        <p:spPr>
          <a:xfrm>
            <a:off x="1680687" y="874947"/>
            <a:ext cx="4925799" cy="1113069"/>
          </a:xfrm>
          <a:prstGeom prst="roundRect">
            <a:avLst>
              <a:gd name="adj" fmla="val 50000"/>
            </a:avLst>
          </a:prstGeom>
          <a:solidFill>
            <a:srgbClr val="F9B5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职业生涯规划的期限一般划分为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短期规划、中期规划 和长期规划</a:t>
            </a:r>
          </a:p>
        </p:txBody>
      </p:sp>
      <p:grpSp>
        <p:nvGrpSpPr>
          <p:cNvPr id="149" name="图形 170">
            <a:extLst>
              <a:ext uri="{FF2B5EF4-FFF2-40B4-BE49-F238E27FC236}">
                <a16:creationId xmlns:a16="http://schemas.microsoft.com/office/drawing/2014/main" id="{79745990-10DB-4112-AF6D-E30D147DDAC5}"/>
              </a:ext>
            </a:extLst>
          </p:cNvPr>
          <p:cNvGrpSpPr/>
          <p:nvPr/>
        </p:nvGrpSpPr>
        <p:grpSpPr>
          <a:xfrm>
            <a:off x="6944248" y="3796496"/>
            <a:ext cx="1972910" cy="1756240"/>
            <a:chOff x="382130" y="220968"/>
            <a:chExt cx="4947988" cy="4362600"/>
          </a:xfrm>
        </p:grpSpPr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A7C1D875-F818-4DC0-837F-27E3CEC9FA51}"/>
                </a:ext>
              </a:extLst>
            </p:cNvPr>
            <p:cNvSpPr/>
            <p:nvPr/>
          </p:nvSpPr>
          <p:spPr>
            <a:xfrm>
              <a:off x="834790" y="3693452"/>
              <a:ext cx="4145338" cy="890115"/>
            </a:xfrm>
            <a:custGeom>
              <a:avLst/>
              <a:gdLst>
                <a:gd name="connsiteX0" fmla="*/ 4145379 w 4145338"/>
                <a:gd name="connsiteY0" fmla="*/ 23 h 890115"/>
                <a:gd name="connsiteX1" fmla="*/ 4145379 w 4145338"/>
                <a:gd name="connsiteY1" fmla="*/ 174250 h 890115"/>
                <a:gd name="connsiteX2" fmla="*/ 3365322 w 4145338"/>
                <a:gd name="connsiteY2" fmla="*/ 890139 h 890115"/>
                <a:gd name="connsiteX3" fmla="*/ 780101 w 4145338"/>
                <a:gd name="connsiteY3" fmla="*/ 890139 h 890115"/>
                <a:gd name="connsiteX4" fmla="*/ 40 w 4145338"/>
                <a:gd name="connsiteY4" fmla="*/ 174250 h 890115"/>
                <a:gd name="connsiteX5" fmla="*/ 40 w 4145338"/>
                <a:gd name="connsiteY5" fmla="*/ 23 h 890115"/>
                <a:gd name="connsiteX6" fmla="*/ 4145379 w 4145338"/>
                <a:gd name="connsiteY6" fmla="*/ 23 h 890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5338" h="890115">
                  <a:moveTo>
                    <a:pt x="4145379" y="23"/>
                  </a:moveTo>
                  <a:lnTo>
                    <a:pt x="4145379" y="174250"/>
                  </a:lnTo>
                  <a:cubicBezTo>
                    <a:pt x="4145379" y="567988"/>
                    <a:pt x="3794352" y="890139"/>
                    <a:pt x="3365322" y="890139"/>
                  </a:cubicBezTo>
                  <a:lnTo>
                    <a:pt x="780101" y="890139"/>
                  </a:lnTo>
                  <a:cubicBezTo>
                    <a:pt x="351067" y="890139"/>
                    <a:pt x="40" y="567988"/>
                    <a:pt x="40" y="174250"/>
                  </a:cubicBezTo>
                  <a:lnTo>
                    <a:pt x="40" y="23"/>
                  </a:lnTo>
                  <a:lnTo>
                    <a:pt x="4145379" y="23"/>
                  </a:lnTo>
                  <a:close/>
                </a:path>
              </a:pathLst>
            </a:custGeom>
            <a:solidFill>
              <a:srgbClr val="FCFB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02C35025-14E2-4080-8938-BA044B90592D}"/>
                </a:ext>
              </a:extLst>
            </p:cNvPr>
            <p:cNvSpPr/>
            <p:nvPr/>
          </p:nvSpPr>
          <p:spPr>
            <a:xfrm>
              <a:off x="767797" y="1032804"/>
              <a:ext cx="4035911" cy="2634861"/>
            </a:xfrm>
            <a:custGeom>
              <a:avLst/>
              <a:gdLst>
                <a:gd name="connsiteX0" fmla="*/ 3916718 w 4035911"/>
                <a:gd name="connsiteY0" fmla="*/ 2634884 h 2634861"/>
                <a:gd name="connsiteX1" fmla="*/ 4035952 w 4035911"/>
                <a:gd name="connsiteY1" fmla="*/ 1967225 h 2634861"/>
                <a:gd name="connsiteX2" fmla="*/ 2017996 w 4035911"/>
                <a:gd name="connsiteY2" fmla="*/ 23 h 2634861"/>
                <a:gd name="connsiteX3" fmla="*/ 40 w 4035911"/>
                <a:gd name="connsiteY3" fmla="*/ 1967225 h 2634861"/>
                <a:gd name="connsiteX4" fmla="*/ 119273 w 4035911"/>
                <a:gd name="connsiteY4" fmla="*/ 2634884 h 2634861"/>
                <a:gd name="connsiteX5" fmla="*/ 3916718 w 4035911"/>
                <a:gd name="connsiteY5" fmla="*/ 2634884 h 2634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35911" h="2634861">
                  <a:moveTo>
                    <a:pt x="3916718" y="2634884"/>
                  </a:moveTo>
                  <a:cubicBezTo>
                    <a:pt x="3993867" y="2426418"/>
                    <a:pt x="4035952" y="2201615"/>
                    <a:pt x="4035952" y="1967225"/>
                  </a:cubicBezTo>
                  <a:cubicBezTo>
                    <a:pt x="4035952" y="880768"/>
                    <a:pt x="3132484" y="23"/>
                    <a:pt x="2017996" y="23"/>
                  </a:cubicBezTo>
                  <a:cubicBezTo>
                    <a:pt x="903512" y="23"/>
                    <a:pt x="40" y="880768"/>
                    <a:pt x="40" y="1967225"/>
                  </a:cubicBezTo>
                  <a:cubicBezTo>
                    <a:pt x="40" y="2201615"/>
                    <a:pt x="42125" y="2426418"/>
                    <a:pt x="119273" y="2634884"/>
                  </a:cubicBezTo>
                  <a:lnTo>
                    <a:pt x="3916718" y="2634884"/>
                  </a:lnTo>
                  <a:close/>
                </a:path>
              </a:pathLst>
            </a:custGeom>
            <a:solidFill>
              <a:srgbClr val="FAF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E0B5F7F6-938B-4716-AE08-77D4633FCAF0}"/>
                </a:ext>
              </a:extLst>
            </p:cNvPr>
            <p:cNvSpPr/>
            <p:nvPr/>
          </p:nvSpPr>
          <p:spPr>
            <a:xfrm>
              <a:off x="4671568" y="3405243"/>
              <a:ext cx="50006" cy="239364"/>
            </a:xfrm>
            <a:custGeom>
              <a:avLst/>
              <a:gdLst>
                <a:gd name="connsiteX0" fmla="*/ 40 w 50006"/>
                <a:gd name="connsiteY0" fmla="*/ 239388 h 239364"/>
                <a:gd name="connsiteX1" fmla="*/ 50047 w 50006"/>
                <a:gd name="connsiteY1" fmla="*/ 239388 h 239364"/>
                <a:gd name="connsiteX2" fmla="*/ 39917 w 50006"/>
                <a:gd name="connsiteY2" fmla="*/ 23 h 239364"/>
                <a:gd name="connsiteX3" fmla="*/ 12162 w 50006"/>
                <a:gd name="connsiteY3" fmla="*/ 23 h 239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006" h="239364">
                  <a:moveTo>
                    <a:pt x="40" y="239388"/>
                  </a:moveTo>
                  <a:lnTo>
                    <a:pt x="50047" y="239388"/>
                  </a:lnTo>
                  <a:lnTo>
                    <a:pt x="39917" y="23"/>
                  </a:lnTo>
                  <a:lnTo>
                    <a:pt x="12162" y="23"/>
                  </a:lnTo>
                  <a:close/>
                </a:path>
              </a:pathLst>
            </a:custGeom>
            <a:solidFill>
              <a:srgbClr val="E2CDA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1AC51586-BC54-4A81-8A25-A78C2738B0FC}"/>
                </a:ext>
              </a:extLst>
            </p:cNvPr>
            <p:cNvSpPr/>
            <p:nvPr/>
          </p:nvSpPr>
          <p:spPr>
            <a:xfrm>
              <a:off x="4327603" y="2188318"/>
              <a:ext cx="835941" cy="1361646"/>
            </a:xfrm>
            <a:custGeom>
              <a:avLst/>
              <a:gdLst>
                <a:gd name="connsiteX0" fmla="*/ 34549 w 835941"/>
                <a:gd name="connsiteY0" fmla="*/ 1026081 h 1361646"/>
                <a:gd name="connsiteX1" fmla="*/ 65167 w 835941"/>
                <a:gd name="connsiteY1" fmla="*/ 1115568 h 1361646"/>
                <a:gd name="connsiteX2" fmla="*/ 65957 w 835941"/>
                <a:gd name="connsiteY2" fmla="*/ 1186675 h 1361646"/>
                <a:gd name="connsiteX3" fmla="*/ 335473 w 835941"/>
                <a:gd name="connsiteY3" fmla="*/ 1358154 h 1361646"/>
                <a:gd name="connsiteX4" fmla="*/ 493839 w 835941"/>
                <a:gd name="connsiteY4" fmla="*/ 1262005 h 1361646"/>
                <a:gd name="connsiteX5" fmla="*/ 544162 w 835941"/>
                <a:gd name="connsiteY5" fmla="*/ 1238173 h 1361646"/>
                <a:gd name="connsiteX6" fmla="*/ 570514 w 835941"/>
                <a:gd name="connsiteY6" fmla="*/ 1236381 h 1361646"/>
                <a:gd name="connsiteX7" fmla="*/ 659276 w 835941"/>
                <a:gd name="connsiteY7" fmla="*/ 1118878 h 1361646"/>
                <a:gd name="connsiteX8" fmla="*/ 659261 w 835941"/>
                <a:gd name="connsiteY8" fmla="*/ 1118793 h 1361646"/>
                <a:gd name="connsiteX9" fmla="*/ 666490 w 835941"/>
                <a:gd name="connsiteY9" fmla="*/ 1109449 h 1361646"/>
                <a:gd name="connsiteX10" fmla="*/ 667441 w 835941"/>
                <a:gd name="connsiteY10" fmla="*/ 1109283 h 1361646"/>
                <a:gd name="connsiteX11" fmla="*/ 730465 w 835941"/>
                <a:gd name="connsiteY11" fmla="*/ 1025854 h 1361646"/>
                <a:gd name="connsiteX12" fmla="*/ 730399 w 835941"/>
                <a:gd name="connsiteY12" fmla="*/ 1025492 h 1361646"/>
                <a:gd name="connsiteX13" fmla="*/ 745989 w 835941"/>
                <a:gd name="connsiteY13" fmla="*/ 991514 h 1361646"/>
                <a:gd name="connsiteX14" fmla="*/ 833195 w 835941"/>
                <a:gd name="connsiteY14" fmla="*/ 803424 h 1361646"/>
                <a:gd name="connsiteX15" fmla="*/ 771736 w 835941"/>
                <a:gd name="connsiteY15" fmla="*/ 699499 h 1361646"/>
                <a:gd name="connsiteX16" fmla="*/ 749811 w 835941"/>
                <a:gd name="connsiteY16" fmla="*/ 591825 h 1361646"/>
                <a:gd name="connsiteX17" fmla="*/ 771659 w 835941"/>
                <a:gd name="connsiteY17" fmla="*/ 452702 h 1361646"/>
                <a:gd name="connsiteX18" fmla="*/ 632077 w 835941"/>
                <a:gd name="connsiteY18" fmla="*/ 286683 h 1361646"/>
                <a:gd name="connsiteX19" fmla="*/ 577781 w 835941"/>
                <a:gd name="connsiteY19" fmla="*/ 186527 h 1361646"/>
                <a:gd name="connsiteX20" fmla="*/ 578899 w 835941"/>
                <a:gd name="connsiteY20" fmla="*/ 127946 h 1361646"/>
                <a:gd name="connsiteX21" fmla="*/ 385198 w 835941"/>
                <a:gd name="connsiteY21" fmla="*/ 2220 h 1361646"/>
                <a:gd name="connsiteX22" fmla="*/ 239975 w 835941"/>
                <a:gd name="connsiteY22" fmla="*/ 189744 h 1361646"/>
                <a:gd name="connsiteX23" fmla="*/ 240179 w 835941"/>
                <a:gd name="connsiteY23" fmla="*/ 190831 h 1361646"/>
                <a:gd name="connsiteX24" fmla="*/ 223923 w 835941"/>
                <a:gd name="connsiteY24" fmla="*/ 212644 h 1361646"/>
                <a:gd name="connsiteX25" fmla="*/ 223703 w 835941"/>
                <a:gd name="connsiteY25" fmla="*/ 212682 h 1361646"/>
                <a:gd name="connsiteX26" fmla="*/ 111860 w 835941"/>
                <a:gd name="connsiteY26" fmla="*/ 360737 h 1361646"/>
                <a:gd name="connsiteX27" fmla="*/ 122880 w 835941"/>
                <a:gd name="connsiteY27" fmla="*/ 392395 h 1361646"/>
                <a:gd name="connsiteX28" fmla="*/ 103757 w 835941"/>
                <a:gd name="connsiteY28" fmla="*/ 453442 h 1361646"/>
                <a:gd name="connsiteX29" fmla="*/ 53896 w 835941"/>
                <a:gd name="connsiteY29" fmla="*/ 562869 h 1361646"/>
                <a:gd name="connsiteX30" fmla="*/ 58493 w 835941"/>
                <a:gd name="connsiteY30" fmla="*/ 579734 h 1361646"/>
                <a:gd name="connsiteX31" fmla="*/ 43597 w 835941"/>
                <a:gd name="connsiteY31" fmla="*/ 646352 h 1361646"/>
                <a:gd name="connsiteX32" fmla="*/ 2864 w 835941"/>
                <a:gd name="connsiteY32" fmla="*/ 778945 h 1361646"/>
                <a:gd name="connsiteX33" fmla="*/ 21668 w 835941"/>
                <a:gd name="connsiteY33" fmla="*/ 828662 h 1361646"/>
                <a:gd name="connsiteX34" fmla="*/ 19237 w 835941"/>
                <a:gd name="connsiteY34" fmla="*/ 886379 h 1361646"/>
                <a:gd name="connsiteX35" fmla="*/ 1747 w 835941"/>
                <a:gd name="connsiteY35" fmla="*/ 966688 h 1361646"/>
                <a:gd name="connsiteX36" fmla="*/ 34549 w 835941"/>
                <a:gd name="connsiteY36" fmla="*/ 1026081 h 1361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835941" h="1361646">
                  <a:moveTo>
                    <a:pt x="34549" y="1026081"/>
                  </a:moveTo>
                  <a:cubicBezTo>
                    <a:pt x="59595" y="1049389"/>
                    <a:pt x="70677" y="1082457"/>
                    <a:pt x="65167" y="1115568"/>
                  </a:cubicBezTo>
                  <a:cubicBezTo>
                    <a:pt x="61321" y="1138649"/>
                    <a:pt x="61398" y="1162596"/>
                    <a:pt x="65957" y="1186675"/>
                  </a:cubicBezTo>
                  <a:cubicBezTo>
                    <a:pt x="87654" y="1301273"/>
                    <a:pt x="210595" y="1379505"/>
                    <a:pt x="335473" y="1358154"/>
                  </a:cubicBezTo>
                  <a:cubicBezTo>
                    <a:pt x="402391" y="1346714"/>
                    <a:pt x="458243" y="1310602"/>
                    <a:pt x="493839" y="1262005"/>
                  </a:cubicBezTo>
                  <a:cubicBezTo>
                    <a:pt x="505152" y="1246558"/>
                    <a:pt x="524326" y="1237267"/>
                    <a:pt x="544162" y="1238173"/>
                  </a:cubicBezTo>
                  <a:cubicBezTo>
                    <a:pt x="552774" y="1238566"/>
                    <a:pt x="561609" y="1238003"/>
                    <a:pt x="570514" y="1236381"/>
                  </a:cubicBezTo>
                  <a:cubicBezTo>
                    <a:pt x="629387" y="1225685"/>
                    <a:pt x="669125" y="1173073"/>
                    <a:pt x="659276" y="1118878"/>
                  </a:cubicBezTo>
                  <a:lnTo>
                    <a:pt x="659261" y="1118793"/>
                  </a:lnTo>
                  <a:cubicBezTo>
                    <a:pt x="658463" y="1114423"/>
                    <a:pt x="661735" y="1110254"/>
                    <a:pt x="666490" y="1109449"/>
                  </a:cubicBezTo>
                  <a:cubicBezTo>
                    <a:pt x="666806" y="1109399"/>
                    <a:pt x="667125" y="1109341"/>
                    <a:pt x="667441" y="1109283"/>
                  </a:cubicBezTo>
                  <a:cubicBezTo>
                    <a:pt x="709241" y="1101689"/>
                    <a:pt x="737458" y="1064336"/>
                    <a:pt x="730465" y="1025854"/>
                  </a:cubicBezTo>
                  <a:cubicBezTo>
                    <a:pt x="730445" y="1025734"/>
                    <a:pt x="730422" y="1025611"/>
                    <a:pt x="730399" y="1025492"/>
                  </a:cubicBezTo>
                  <a:cubicBezTo>
                    <a:pt x="727952" y="1012441"/>
                    <a:pt x="733998" y="999194"/>
                    <a:pt x="745989" y="991514"/>
                  </a:cubicBezTo>
                  <a:cubicBezTo>
                    <a:pt x="810060" y="950462"/>
                    <a:pt x="846704" y="877752"/>
                    <a:pt x="833195" y="803424"/>
                  </a:cubicBezTo>
                  <a:cubicBezTo>
                    <a:pt x="825573" y="761478"/>
                    <a:pt x="803178" y="725628"/>
                    <a:pt x="771736" y="699499"/>
                  </a:cubicBezTo>
                  <a:cubicBezTo>
                    <a:pt x="739512" y="672720"/>
                    <a:pt x="730434" y="628843"/>
                    <a:pt x="749811" y="591825"/>
                  </a:cubicBezTo>
                  <a:cubicBezTo>
                    <a:pt x="771832" y="549760"/>
                    <a:pt x="780533" y="501514"/>
                    <a:pt x="771659" y="452702"/>
                  </a:cubicBezTo>
                  <a:cubicBezTo>
                    <a:pt x="757687" y="375815"/>
                    <a:pt x="703411" y="315570"/>
                    <a:pt x="632077" y="286683"/>
                  </a:cubicBezTo>
                  <a:cubicBezTo>
                    <a:pt x="590686" y="269921"/>
                    <a:pt x="568526" y="228160"/>
                    <a:pt x="577781" y="186527"/>
                  </a:cubicBezTo>
                  <a:cubicBezTo>
                    <a:pt x="581977" y="167661"/>
                    <a:pt x="582551" y="147871"/>
                    <a:pt x="578899" y="127946"/>
                  </a:cubicBezTo>
                  <a:cubicBezTo>
                    <a:pt x="563787" y="45411"/>
                    <a:pt x="475201" y="-12129"/>
                    <a:pt x="385198" y="2220"/>
                  </a:cubicBezTo>
                  <a:cubicBezTo>
                    <a:pt x="289350" y="17502"/>
                    <a:pt x="224088" y="102322"/>
                    <a:pt x="239975" y="189744"/>
                  </a:cubicBezTo>
                  <a:cubicBezTo>
                    <a:pt x="240044" y="190106"/>
                    <a:pt x="240110" y="190468"/>
                    <a:pt x="240179" y="190831"/>
                  </a:cubicBezTo>
                  <a:cubicBezTo>
                    <a:pt x="242086" y="200864"/>
                    <a:pt x="234839" y="210667"/>
                    <a:pt x="223923" y="212644"/>
                  </a:cubicBezTo>
                  <a:lnTo>
                    <a:pt x="223703" y="212682"/>
                  </a:lnTo>
                  <a:cubicBezTo>
                    <a:pt x="149525" y="226161"/>
                    <a:pt x="99453" y="292447"/>
                    <a:pt x="111860" y="360737"/>
                  </a:cubicBezTo>
                  <a:cubicBezTo>
                    <a:pt x="113818" y="371499"/>
                    <a:pt x="117909" y="382312"/>
                    <a:pt x="122880" y="392395"/>
                  </a:cubicBezTo>
                  <a:cubicBezTo>
                    <a:pt x="133465" y="413869"/>
                    <a:pt x="125065" y="439424"/>
                    <a:pt x="103757" y="453442"/>
                  </a:cubicBezTo>
                  <a:cubicBezTo>
                    <a:pt x="66978" y="477640"/>
                    <a:pt x="46066" y="519790"/>
                    <a:pt x="53896" y="562869"/>
                  </a:cubicBezTo>
                  <a:cubicBezTo>
                    <a:pt x="54956" y="568702"/>
                    <a:pt x="56505" y="574332"/>
                    <a:pt x="58493" y="579734"/>
                  </a:cubicBezTo>
                  <a:cubicBezTo>
                    <a:pt x="66866" y="602441"/>
                    <a:pt x="60917" y="627737"/>
                    <a:pt x="43597" y="646352"/>
                  </a:cubicBezTo>
                  <a:cubicBezTo>
                    <a:pt x="10509" y="681909"/>
                    <a:pt x="-6025" y="730017"/>
                    <a:pt x="2864" y="778945"/>
                  </a:cubicBezTo>
                  <a:cubicBezTo>
                    <a:pt x="6140" y="796974"/>
                    <a:pt x="12621" y="813673"/>
                    <a:pt x="21668" y="828662"/>
                  </a:cubicBezTo>
                  <a:cubicBezTo>
                    <a:pt x="32449" y="846518"/>
                    <a:pt x="31239" y="868582"/>
                    <a:pt x="19237" y="886379"/>
                  </a:cubicBezTo>
                  <a:cubicBezTo>
                    <a:pt x="3527" y="909684"/>
                    <a:pt x="-3470" y="937985"/>
                    <a:pt x="1747" y="966688"/>
                  </a:cubicBezTo>
                  <a:cubicBezTo>
                    <a:pt x="6016" y="990177"/>
                    <a:pt x="17842" y="1010534"/>
                    <a:pt x="34549" y="1026081"/>
                  </a:cubicBezTo>
                </a:path>
              </a:pathLst>
            </a:custGeom>
            <a:solidFill>
              <a:srgbClr val="89CEB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E42E7BC9-7F14-4A8B-9882-F63396F566CD}"/>
                </a:ext>
              </a:extLst>
            </p:cNvPr>
            <p:cNvSpPr/>
            <p:nvPr/>
          </p:nvSpPr>
          <p:spPr>
            <a:xfrm>
              <a:off x="4445043" y="2327650"/>
              <a:ext cx="770904" cy="1196770"/>
            </a:xfrm>
            <a:custGeom>
              <a:avLst/>
              <a:gdLst>
                <a:gd name="connsiteX0" fmla="*/ 26452 w 770904"/>
                <a:gd name="connsiteY0" fmla="*/ 884350 h 1196770"/>
                <a:gd name="connsiteX1" fmla="*/ 48289 w 770904"/>
                <a:gd name="connsiteY1" fmla="*/ 965233 h 1196770"/>
                <a:gd name="connsiteX2" fmla="*/ 44170 w 770904"/>
                <a:gd name="connsiteY2" fmla="*/ 1028106 h 1196770"/>
                <a:gd name="connsiteX3" fmla="*/ 278325 w 770904"/>
                <a:gd name="connsiteY3" fmla="*/ 1195662 h 1196770"/>
                <a:gd name="connsiteX4" fmla="*/ 429316 w 770904"/>
                <a:gd name="connsiteY4" fmla="*/ 1120155 h 1196770"/>
                <a:gd name="connsiteX5" fmla="*/ 476841 w 770904"/>
                <a:gd name="connsiteY5" fmla="*/ 1102095 h 1196770"/>
                <a:gd name="connsiteX6" fmla="*/ 500997 w 770904"/>
                <a:gd name="connsiteY6" fmla="*/ 1102083 h 1196770"/>
                <a:gd name="connsiteX7" fmla="*/ 589960 w 770904"/>
                <a:gd name="connsiteY7" fmla="*/ 1003557 h 1196770"/>
                <a:gd name="connsiteX8" fmla="*/ 589949 w 770904"/>
                <a:gd name="connsiteY8" fmla="*/ 1003480 h 1196770"/>
                <a:gd name="connsiteX9" fmla="*/ 597181 w 770904"/>
                <a:gd name="connsiteY9" fmla="*/ 995658 h 1196770"/>
                <a:gd name="connsiteX10" fmla="*/ 598059 w 770904"/>
                <a:gd name="connsiteY10" fmla="*/ 995565 h 1196770"/>
                <a:gd name="connsiteX11" fmla="*/ 661221 w 770904"/>
                <a:gd name="connsiteY11" fmla="*/ 925611 h 1196770"/>
                <a:gd name="connsiteX12" fmla="*/ 661186 w 770904"/>
                <a:gd name="connsiteY12" fmla="*/ 925287 h 1196770"/>
                <a:gd name="connsiteX13" fmla="*/ 677721 w 770904"/>
                <a:gd name="connsiteY13" fmla="*/ 896199 h 1196770"/>
                <a:gd name="connsiteX14" fmla="*/ 770066 w 770904"/>
                <a:gd name="connsiteY14" fmla="*/ 735216 h 1196770"/>
                <a:gd name="connsiteX15" fmla="*/ 721081 w 770904"/>
                <a:gd name="connsiteY15" fmla="*/ 639738 h 1196770"/>
                <a:gd name="connsiteX16" fmla="*/ 708411 w 770904"/>
                <a:gd name="connsiteY16" fmla="*/ 543304 h 1196770"/>
                <a:gd name="connsiteX17" fmla="*/ 737815 w 770904"/>
                <a:gd name="connsiteY17" fmla="*/ 421689 h 1196770"/>
                <a:gd name="connsiteX18" fmla="*/ 621799 w 770904"/>
                <a:gd name="connsiteY18" fmla="*/ 266694 h 1196770"/>
                <a:gd name="connsiteX19" fmla="*/ 579094 w 770904"/>
                <a:gd name="connsiteY19" fmla="*/ 174972 h 1196770"/>
                <a:gd name="connsiteX20" fmla="*/ 584103 w 770904"/>
                <a:gd name="connsiteY20" fmla="*/ 123282 h 1196770"/>
                <a:gd name="connsiteX21" fmla="*/ 415980 w 770904"/>
                <a:gd name="connsiteY21" fmla="*/ 665 h 1196770"/>
                <a:gd name="connsiteX22" fmla="*/ 270757 w 770904"/>
                <a:gd name="connsiteY22" fmla="*/ 157687 h 1196770"/>
                <a:gd name="connsiteX23" fmla="*/ 270869 w 770904"/>
                <a:gd name="connsiteY23" fmla="*/ 158662 h 1196770"/>
                <a:gd name="connsiteX24" fmla="*/ 254554 w 770904"/>
                <a:gd name="connsiteY24" fmla="*/ 176961 h 1196770"/>
                <a:gd name="connsiteX25" fmla="*/ 254354 w 770904"/>
                <a:gd name="connsiteY25" fmla="*/ 176984 h 1196770"/>
                <a:gd name="connsiteX26" fmla="*/ 142264 w 770904"/>
                <a:gd name="connsiteY26" fmla="*/ 301126 h 1196770"/>
                <a:gd name="connsiteX27" fmla="*/ 150156 w 770904"/>
                <a:gd name="connsiteY27" fmla="*/ 329756 h 1196770"/>
                <a:gd name="connsiteX28" fmla="*/ 128558 w 770904"/>
                <a:gd name="connsiteY28" fmla="*/ 382548 h 1196770"/>
                <a:gd name="connsiteX29" fmla="*/ 75631 w 770904"/>
                <a:gd name="connsiteY29" fmla="*/ 476254 h 1196770"/>
                <a:gd name="connsiteX30" fmla="*/ 78679 w 770904"/>
                <a:gd name="connsiteY30" fmla="*/ 491432 h 1196770"/>
                <a:gd name="connsiteX31" fmla="*/ 60557 w 770904"/>
                <a:gd name="connsiteY31" fmla="*/ 549399 h 1196770"/>
                <a:gd name="connsiteX32" fmla="*/ 14377 w 770904"/>
                <a:gd name="connsiteY32" fmla="*/ 664117 h 1196770"/>
                <a:gd name="connsiteX33" fmla="*/ 28144 w 770904"/>
                <a:gd name="connsiteY33" fmla="*/ 709165 h 1196770"/>
                <a:gd name="connsiteX34" fmla="*/ 21998 w 770904"/>
                <a:gd name="connsiteY34" fmla="*/ 760012 h 1196770"/>
                <a:gd name="connsiteX35" fmla="*/ 578 w 770904"/>
                <a:gd name="connsiteY35" fmla="*/ 829924 h 1196770"/>
                <a:gd name="connsiteX36" fmla="*/ 26452 w 770904"/>
                <a:gd name="connsiteY36" fmla="*/ 884350 h 1196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770904" h="1196770">
                  <a:moveTo>
                    <a:pt x="26452" y="884350"/>
                  </a:moveTo>
                  <a:cubicBezTo>
                    <a:pt x="47714" y="906437"/>
                    <a:pt x="55571" y="936315"/>
                    <a:pt x="48289" y="965233"/>
                  </a:cubicBezTo>
                  <a:cubicBezTo>
                    <a:pt x="43210" y="985401"/>
                    <a:pt x="41649" y="1006562"/>
                    <a:pt x="44170" y="1028106"/>
                  </a:cubicBezTo>
                  <a:cubicBezTo>
                    <a:pt x="56157" y="1130647"/>
                    <a:pt x="162964" y="1207087"/>
                    <a:pt x="278325" y="1195662"/>
                  </a:cubicBezTo>
                  <a:cubicBezTo>
                    <a:pt x="340142" y="1189543"/>
                    <a:pt x="393543" y="1160968"/>
                    <a:pt x="429316" y="1120155"/>
                  </a:cubicBezTo>
                  <a:cubicBezTo>
                    <a:pt x="440687" y="1107181"/>
                    <a:pt x="458809" y="1100114"/>
                    <a:pt x="476841" y="1102095"/>
                  </a:cubicBezTo>
                  <a:cubicBezTo>
                    <a:pt x="484667" y="1102954"/>
                    <a:pt x="492767" y="1102981"/>
                    <a:pt x="500997" y="1102083"/>
                  </a:cubicBezTo>
                  <a:cubicBezTo>
                    <a:pt x="555424" y="1096138"/>
                    <a:pt x="595254" y="1052026"/>
                    <a:pt x="589960" y="1003557"/>
                  </a:cubicBezTo>
                  <a:lnTo>
                    <a:pt x="589949" y="1003480"/>
                  </a:lnTo>
                  <a:cubicBezTo>
                    <a:pt x="589521" y="999573"/>
                    <a:pt x="592788" y="996085"/>
                    <a:pt x="597181" y="995658"/>
                  </a:cubicBezTo>
                  <a:cubicBezTo>
                    <a:pt x="597474" y="995627"/>
                    <a:pt x="597767" y="995600"/>
                    <a:pt x="598059" y="995565"/>
                  </a:cubicBezTo>
                  <a:cubicBezTo>
                    <a:pt x="636703" y="991346"/>
                    <a:pt x="664982" y="960028"/>
                    <a:pt x="661221" y="925611"/>
                  </a:cubicBezTo>
                  <a:cubicBezTo>
                    <a:pt x="661210" y="925503"/>
                    <a:pt x="661198" y="925395"/>
                    <a:pt x="661186" y="925287"/>
                  </a:cubicBezTo>
                  <a:cubicBezTo>
                    <a:pt x="659842" y="913612"/>
                    <a:pt x="666261" y="902268"/>
                    <a:pt x="677721" y="896199"/>
                  </a:cubicBezTo>
                  <a:cubicBezTo>
                    <a:pt x="738956" y="863747"/>
                    <a:pt x="777326" y="801688"/>
                    <a:pt x="770066" y="735216"/>
                  </a:cubicBezTo>
                  <a:cubicBezTo>
                    <a:pt x="765967" y="697701"/>
                    <a:pt x="747984" y="664695"/>
                    <a:pt x="721081" y="639738"/>
                  </a:cubicBezTo>
                  <a:cubicBezTo>
                    <a:pt x="693515" y="614156"/>
                    <a:pt x="688220" y="574850"/>
                    <a:pt x="708411" y="543304"/>
                  </a:cubicBezTo>
                  <a:cubicBezTo>
                    <a:pt x="731361" y="507450"/>
                    <a:pt x="742581" y="465342"/>
                    <a:pt x="737815" y="421689"/>
                  </a:cubicBezTo>
                  <a:cubicBezTo>
                    <a:pt x="730305" y="352929"/>
                    <a:pt x="684899" y="296468"/>
                    <a:pt x="621799" y="266694"/>
                  </a:cubicBezTo>
                  <a:cubicBezTo>
                    <a:pt x="585186" y="249420"/>
                    <a:pt x="567816" y="211204"/>
                    <a:pt x="579094" y="174972"/>
                  </a:cubicBezTo>
                  <a:cubicBezTo>
                    <a:pt x="584203" y="158554"/>
                    <a:pt x="586076" y="141103"/>
                    <a:pt x="584103" y="123282"/>
                  </a:cubicBezTo>
                  <a:cubicBezTo>
                    <a:pt x="575934" y="49462"/>
                    <a:pt x="499051" y="-6652"/>
                    <a:pt x="415980" y="665"/>
                  </a:cubicBezTo>
                  <a:cubicBezTo>
                    <a:pt x="327519" y="8456"/>
                    <a:pt x="262218" y="79506"/>
                    <a:pt x="270757" y="157687"/>
                  </a:cubicBezTo>
                  <a:cubicBezTo>
                    <a:pt x="270796" y="158015"/>
                    <a:pt x="270830" y="158338"/>
                    <a:pt x="270869" y="158662"/>
                  </a:cubicBezTo>
                  <a:cubicBezTo>
                    <a:pt x="271925" y="167640"/>
                    <a:pt x="264650" y="175866"/>
                    <a:pt x="254554" y="176961"/>
                  </a:cubicBezTo>
                  <a:lnTo>
                    <a:pt x="254354" y="176984"/>
                  </a:lnTo>
                  <a:cubicBezTo>
                    <a:pt x="185778" y="184474"/>
                    <a:pt x="135595" y="240057"/>
                    <a:pt x="142264" y="301126"/>
                  </a:cubicBezTo>
                  <a:cubicBezTo>
                    <a:pt x="143316" y="310751"/>
                    <a:pt x="146310" y="320550"/>
                    <a:pt x="150156" y="329756"/>
                  </a:cubicBezTo>
                  <a:cubicBezTo>
                    <a:pt x="158348" y="349357"/>
                    <a:pt x="148950" y="371432"/>
                    <a:pt x="128558" y="382548"/>
                  </a:cubicBezTo>
                  <a:cubicBezTo>
                    <a:pt x="93367" y="401737"/>
                    <a:pt x="71423" y="437734"/>
                    <a:pt x="75631" y="476254"/>
                  </a:cubicBezTo>
                  <a:cubicBezTo>
                    <a:pt x="76201" y="481472"/>
                    <a:pt x="77230" y="486538"/>
                    <a:pt x="78679" y="491432"/>
                  </a:cubicBezTo>
                  <a:cubicBezTo>
                    <a:pt x="84767" y="511993"/>
                    <a:pt x="77619" y="533987"/>
                    <a:pt x="60557" y="549399"/>
                  </a:cubicBezTo>
                  <a:cubicBezTo>
                    <a:pt x="27955" y="578846"/>
                    <a:pt x="9599" y="620360"/>
                    <a:pt x="14377" y="664117"/>
                  </a:cubicBezTo>
                  <a:cubicBezTo>
                    <a:pt x="16138" y="680243"/>
                    <a:pt x="20912" y="695382"/>
                    <a:pt x="28144" y="709165"/>
                  </a:cubicBezTo>
                  <a:cubicBezTo>
                    <a:pt x="36760" y="725583"/>
                    <a:pt x="34155" y="745000"/>
                    <a:pt x="21998" y="760012"/>
                  </a:cubicBezTo>
                  <a:cubicBezTo>
                    <a:pt x="6081" y="779667"/>
                    <a:pt x="-2227" y="804254"/>
                    <a:pt x="578" y="829924"/>
                  </a:cubicBezTo>
                  <a:cubicBezTo>
                    <a:pt x="2871" y="850928"/>
                    <a:pt x="12273" y="869620"/>
                    <a:pt x="26452" y="884350"/>
                  </a:cubicBezTo>
                </a:path>
              </a:pathLst>
            </a:custGeom>
            <a:solidFill>
              <a:srgbClr val="F4FFD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6025A1DB-A82D-482F-B688-62D9D2F1ED60}"/>
                </a:ext>
              </a:extLst>
            </p:cNvPr>
            <p:cNvSpPr/>
            <p:nvPr/>
          </p:nvSpPr>
          <p:spPr>
            <a:xfrm>
              <a:off x="387078" y="3657402"/>
              <a:ext cx="4943040" cy="55551"/>
            </a:xfrm>
            <a:custGeom>
              <a:avLst/>
              <a:gdLst>
                <a:gd name="connsiteX0" fmla="*/ 27814 w 4943040"/>
                <a:gd name="connsiteY0" fmla="*/ 55575 h 55551"/>
                <a:gd name="connsiteX1" fmla="*/ 4915307 w 4943040"/>
                <a:gd name="connsiteY1" fmla="*/ 55575 h 55551"/>
                <a:gd name="connsiteX2" fmla="*/ 4943081 w 4943040"/>
                <a:gd name="connsiteY2" fmla="*/ 27801 h 55551"/>
                <a:gd name="connsiteX3" fmla="*/ 4915307 w 4943040"/>
                <a:gd name="connsiteY3" fmla="*/ 23 h 55551"/>
                <a:gd name="connsiteX4" fmla="*/ 27814 w 4943040"/>
                <a:gd name="connsiteY4" fmla="*/ 23 h 55551"/>
                <a:gd name="connsiteX5" fmla="*/ 40 w 4943040"/>
                <a:gd name="connsiteY5" fmla="*/ 27801 h 55551"/>
                <a:gd name="connsiteX6" fmla="*/ 27814 w 4943040"/>
                <a:gd name="connsiteY6" fmla="*/ 55575 h 55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43040" h="55551">
                  <a:moveTo>
                    <a:pt x="27814" y="55575"/>
                  </a:moveTo>
                  <a:lnTo>
                    <a:pt x="4915307" y="55575"/>
                  </a:lnTo>
                  <a:cubicBezTo>
                    <a:pt x="4930646" y="55575"/>
                    <a:pt x="4943081" y="43140"/>
                    <a:pt x="4943081" y="27801"/>
                  </a:cubicBezTo>
                  <a:cubicBezTo>
                    <a:pt x="4943081" y="12461"/>
                    <a:pt x="4930646" y="23"/>
                    <a:pt x="4915307" y="23"/>
                  </a:cubicBezTo>
                  <a:lnTo>
                    <a:pt x="27814" y="23"/>
                  </a:lnTo>
                  <a:cubicBezTo>
                    <a:pt x="12474" y="23"/>
                    <a:pt x="40" y="12461"/>
                    <a:pt x="40" y="27801"/>
                  </a:cubicBezTo>
                  <a:cubicBezTo>
                    <a:pt x="40" y="43140"/>
                    <a:pt x="12474" y="55575"/>
                    <a:pt x="27814" y="55575"/>
                  </a:cubicBezTo>
                </a:path>
              </a:pathLst>
            </a:custGeom>
            <a:solidFill>
              <a:srgbClr val="98BDC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0AD23748-9929-43BB-84F4-5D0113B029E9}"/>
                </a:ext>
              </a:extLst>
            </p:cNvPr>
            <p:cNvSpPr/>
            <p:nvPr/>
          </p:nvSpPr>
          <p:spPr>
            <a:xfrm>
              <a:off x="519982" y="2363753"/>
              <a:ext cx="857713" cy="1291894"/>
            </a:xfrm>
            <a:custGeom>
              <a:avLst/>
              <a:gdLst>
                <a:gd name="connsiteX0" fmla="*/ 92379 w 857713"/>
                <a:gd name="connsiteY0" fmla="*/ 1094125 h 1291894"/>
                <a:gd name="connsiteX1" fmla="*/ 108373 w 857713"/>
                <a:gd name="connsiteY1" fmla="*/ 1131617 h 1291894"/>
                <a:gd name="connsiteX2" fmla="*/ 108304 w 857713"/>
                <a:gd name="connsiteY2" fmla="*/ 1132018 h 1291894"/>
                <a:gd name="connsiteX3" fmla="*/ 172968 w 857713"/>
                <a:gd name="connsiteY3" fmla="*/ 1224082 h 1291894"/>
                <a:gd name="connsiteX4" fmla="*/ 173947 w 857713"/>
                <a:gd name="connsiteY4" fmla="*/ 1224267 h 1291894"/>
                <a:gd name="connsiteX5" fmla="*/ 181365 w 857713"/>
                <a:gd name="connsiteY5" fmla="*/ 1234575 h 1291894"/>
                <a:gd name="connsiteX6" fmla="*/ 181349 w 857713"/>
                <a:gd name="connsiteY6" fmla="*/ 1234671 h 1291894"/>
                <a:gd name="connsiteX7" fmla="*/ 186956 w 857713"/>
                <a:gd name="connsiteY7" fmla="*/ 1291918 h 1291894"/>
                <a:gd name="connsiteX8" fmla="*/ 792517 w 857713"/>
                <a:gd name="connsiteY8" fmla="*/ 1291918 h 1291894"/>
                <a:gd name="connsiteX9" fmla="*/ 790933 w 857713"/>
                <a:gd name="connsiteY9" fmla="*/ 1231014 h 1291894"/>
                <a:gd name="connsiteX10" fmla="*/ 822345 w 857713"/>
                <a:gd name="connsiteY10" fmla="*/ 1132268 h 1291894"/>
                <a:gd name="connsiteX11" fmla="*/ 856002 w 857713"/>
                <a:gd name="connsiteY11" fmla="*/ 1066733 h 1291894"/>
                <a:gd name="connsiteX12" fmla="*/ 838054 w 857713"/>
                <a:gd name="connsiteY12" fmla="*/ 978110 h 1291894"/>
                <a:gd name="connsiteX13" fmla="*/ 835561 w 857713"/>
                <a:gd name="connsiteY13" fmla="*/ 914420 h 1291894"/>
                <a:gd name="connsiteX14" fmla="*/ 854854 w 857713"/>
                <a:gd name="connsiteY14" fmla="*/ 859558 h 1291894"/>
                <a:gd name="connsiteX15" fmla="*/ 813062 w 857713"/>
                <a:gd name="connsiteY15" fmla="*/ 713240 h 1291894"/>
                <a:gd name="connsiteX16" fmla="*/ 797776 w 857713"/>
                <a:gd name="connsiteY16" fmla="*/ 639729 h 1291894"/>
                <a:gd name="connsiteX17" fmla="*/ 802497 w 857713"/>
                <a:gd name="connsiteY17" fmla="*/ 621118 h 1291894"/>
                <a:gd name="connsiteX18" fmla="*/ 751338 w 857713"/>
                <a:gd name="connsiteY18" fmla="*/ 500366 h 1291894"/>
                <a:gd name="connsiteX19" fmla="*/ 731717 w 857713"/>
                <a:gd name="connsiteY19" fmla="*/ 433001 h 1291894"/>
                <a:gd name="connsiteX20" fmla="*/ 743019 w 857713"/>
                <a:gd name="connsiteY20" fmla="*/ 398064 h 1291894"/>
                <a:gd name="connsiteX21" fmla="*/ 628266 w 857713"/>
                <a:gd name="connsiteY21" fmla="*/ 234688 h 1291894"/>
                <a:gd name="connsiteX22" fmla="*/ 628043 w 857713"/>
                <a:gd name="connsiteY22" fmla="*/ 234646 h 1291894"/>
                <a:gd name="connsiteX23" fmla="*/ 611362 w 857713"/>
                <a:gd name="connsiteY23" fmla="*/ 210575 h 1291894"/>
                <a:gd name="connsiteX24" fmla="*/ 611571 w 857713"/>
                <a:gd name="connsiteY24" fmla="*/ 209377 h 1291894"/>
                <a:gd name="connsiteX25" fmla="*/ 462567 w 857713"/>
                <a:gd name="connsiteY25" fmla="*/ 2448 h 1291894"/>
                <a:gd name="connsiteX26" fmla="*/ 263815 w 857713"/>
                <a:gd name="connsiteY26" fmla="*/ 141183 h 1291894"/>
                <a:gd name="connsiteX27" fmla="*/ 264967 w 857713"/>
                <a:gd name="connsiteY27" fmla="*/ 205828 h 1291894"/>
                <a:gd name="connsiteX28" fmla="*/ 209258 w 857713"/>
                <a:gd name="connsiteY28" fmla="*/ 316345 h 1291894"/>
                <a:gd name="connsiteX29" fmla="*/ 66038 w 857713"/>
                <a:gd name="connsiteY29" fmla="*/ 499550 h 1291894"/>
                <a:gd name="connsiteX30" fmla="*/ 88456 w 857713"/>
                <a:gd name="connsiteY30" fmla="*/ 653073 h 1291894"/>
                <a:gd name="connsiteX31" fmla="*/ 65961 w 857713"/>
                <a:gd name="connsiteY31" fmla="*/ 771886 h 1291894"/>
                <a:gd name="connsiteX32" fmla="*/ 2900 w 857713"/>
                <a:gd name="connsiteY32" fmla="*/ 886569 h 1291894"/>
                <a:gd name="connsiteX33" fmla="*/ 92379 w 857713"/>
                <a:gd name="connsiteY33" fmla="*/ 1094125 h 1291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857713" h="1291894">
                  <a:moveTo>
                    <a:pt x="92379" y="1094125"/>
                  </a:moveTo>
                  <a:cubicBezTo>
                    <a:pt x="104678" y="1102603"/>
                    <a:pt x="110886" y="1117218"/>
                    <a:pt x="108373" y="1131617"/>
                  </a:cubicBezTo>
                  <a:cubicBezTo>
                    <a:pt x="108350" y="1131752"/>
                    <a:pt x="108331" y="1131887"/>
                    <a:pt x="108304" y="1132018"/>
                  </a:cubicBezTo>
                  <a:cubicBezTo>
                    <a:pt x="101129" y="1174480"/>
                    <a:pt x="130082" y="1215702"/>
                    <a:pt x="172968" y="1224082"/>
                  </a:cubicBezTo>
                  <a:cubicBezTo>
                    <a:pt x="173292" y="1224148"/>
                    <a:pt x="173620" y="1224209"/>
                    <a:pt x="173947" y="1224267"/>
                  </a:cubicBezTo>
                  <a:cubicBezTo>
                    <a:pt x="178829" y="1225154"/>
                    <a:pt x="182181" y="1229754"/>
                    <a:pt x="181365" y="1234575"/>
                  </a:cubicBezTo>
                  <a:lnTo>
                    <a:pt x="181349" y="1234671"/>
                  </a:lnTo>
                  <a:cubicBezTo>
                    <a:pt x="178001" y="1254488"/>
                    <a:pt x="180266" y="1274105"/>
                    <a:pt x="186956" y="1291918"/>
                  </a:cubicBezTo>
                  <a:lnTo>
                    <a:pt x="792517" y="1291918"/>
                  </a:lnTo>
                  <a:cubicBezTo>
                    <a:pt x="794601" y="1271296"/>
                    <a:pt x="794004" y="1250862"/>
                    <a:pt x="790933" y="1231014"/>
                  </a:cubicBezTo>
                  <a:cubicBezTo>
                    <a:pt x="785277" y="1194482"/>
                    <a:pt x="796644" y="1157992"/>
                    <a:pt x="822345" y="1132268"/>
                  </a:cubicBezTo>
                  <a:cubicBezTo>
                    <a:pt x="839491" y="1115114"/>
                    <a:pt x="851621" y="1092650"/>
                    <a:pt x="856002" y="1066733"/>
                  </a:cubicBezTo>
                  <a:cubicBezTo>
                    <a:pt x="861354" y="1035056"/>
                    <a:pt x="854176" y="1003826"/>
                    <a:pt x="838054" y="978110"/>
                  </a:cubicBezTo>
                  <a:cubicBezTo>
                    <a:pt x="825743" y="958466"/>
                    <a:pt x="824502" y="934125"/>
                    <a:pt x="835561" y="914420"/>
                  </a:cubicBezTo>
                  <a:cubicBezTo>
                    <a:pt x="844843" y="897878"/>
                    <a:pt x="851494" y="879448"/>
                    <a:pt x="854854" y="859558"/>
                  </a:cubicBezTo>
                  <a:cubicBezTo>
                    <a:pt x="863978" y="805563"/>
                    <a:pt x="847013" y="752477"/>
                    <a:pt x="813062" y="713240"/>
                  </a:cubicBezTo>
                  <a:cubicBezTo>
                    <a:pt x="795291" y="692703"/>
                    <a:pt x="789188" y="664787"/>
                    <a:pt x="797776" y="639729"/>
                  </a:cubicBezTo>
                  <a:cubicBezTo>
                    <a:pt x="799823" y="633768"/>
                    <a:pt x="801410" y="627553"/>
                    <a:pt x="802497" y="621118"/>
                  </a:cubicBezTo>
                  <a:cubicBezTo>
                    <a:pt x="810527" y="573585"/>
                    <a:pt x="789076" y="527065"/>
                    <a:pt x="751338" y="500366"/>
                  </a:cubicBezTo>
                  <a:cubicBezTo>
                    <a:pt x="729471" y="484896"/>
                    <a:pt x="720855" y="456698"/>
                    <a:pt x="731717" y="433001"/>
                  </a:cubicBezTo>
                  <a:cubicBezTo>
                    <a:pt x="736819" y="421877"/>
                    <a:pt x="741011" y="409943"/>
                    <a:pt x="743019" y="398064"/>
                  </a:cubicBezTo>
                  <a:cubicBezTo>
                    <a:pt x="755753" y="322711"/>
                    <a:pt x="704375" y="249562"/>
                    <a:pt x="628266" y="234688"/>
                  </a:cubicBezTo>
                  <a:lnTo>
                    <a:pt x="628043" y="234646"/>
                  </a:lnTo>
                  <a:cubicBezTo>
                    <a:pt x="616838" y="232465"/>
                    <a:pt x="609405" y="221649"/>
                    <a:pt x="611362" y="210575"/>
                  </a:cubicBezTo>
                  <a:cubicBezTo>
                    <a:pt x="611432" y="210174"/>
                    <a:pt x="611501" y="209777"/>
                    <a:pt x="611571" y="209377"/>
                  </a:cubicBezTo>
                  <a:cubicBezTo>
                    <a:pt x="627870" y="112908"/>
                    <a:pt x="560909" y="19310"/>
                    <a:pt x="462567" y="2448"/>
                  </a:cubicBezTo>
                  <a:cubicBezTo>
                    <a:pt x="370218" y="-13389"/>
                    <a:pt x="279324" y="50108"/>
                    <a:pt x="263815" y="141183"/>
                  </a:cubicBezTo>
                  <a:cubicBezTo>
                    <a:pt x="260070" y="163173"/>
                    <a:pt x="260660" y="185009"/>
                    <a:pt x="264967" y="205828"/>
                  </a:cubicBezTo>
                  <a:cubicBezTo>
                    <a:pt x="274466" y="251769"/>
                    <a:pt x="251724" y="297850"/>
                    <a:pt x="209258" y="316345"/>
                  </a:cubicBezTo>
                  <a:cubicBezTo>
                    <a:pt x="136062" y="348227"/>
                    <a:pt x="80372" y="414706"/>
                    <a:pt x="66038" y="499550"/>
                  </a:cubicBezTo>
                  <a:cubicBezTo>
                    <a:pt x="56937" y="553413"/>
                    <a:pt x="65861" y="606653"/>
                    <a:pt x="88456" y="653073"/>
                  </a:cubicBezTo>
                  <a:cubicBezTo>
                    <a:pt x="108339" y="693921"/>
                    <a:pt x="99022" y="742336"/>
                    <a:pt x="65961" y="771886"/>
                  </a:cubicBezTo>
                  <a:cubicBezTo>
                    <a:pt x="33698" y="800720"/>
                    <a:pt x="10722" y="840280"/>
                    <a:pt x="2900" y="886569"/>
                  </a:cubicBezTo>
                  <a:cubicBezTo>
                    <a:pt x="-10960" y="968588"/>
                    <a:pt x="26635" y="1048827"/>
                    <a:pt x="92379" y="1094125"/>
                  </a:cubicBezTo>
                </a:path>
              </a:pathLst>
            </a:custGeom>
            <a:solidFill>
              <a:srgbClr val="89CEB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B2403C2D-C3A3-4D23-920B-CAFC35F6999A}"/>
                </a:ext>
              </a:extLst>
            </p:cNvPr>
            <p:cNvSpPr/>
            <p:nvPr/>
          </p:nvSpPr>
          <p:spPr>
            <a:xfrm>
              <a:off x="466214" y="2517504"/>
              <a:ext cx="790984" cy="1138142"/>
            </a:xfrm>
            <a:custGeom>
              <a:avLst/>
              <a:gdLst>
                <a:gd name="connsiteX0" fmla="*/ 112657 w 790984"/>
                <a:gd name="connsiteY0" fmla="*/ 1021044 h 1138142"/>
                <a:gd name="connsiteX1" fmla="*/ 112622 w 790984"/>
                <a:gd name="connsiteY1" fmla="*/ 1021406 h 1138142"/>
                <a:gd name="connsiteX2" fmla="*/ 177429 w 790984"/>
                <a:gd name="connsiteY2" fmla="*/ 1098597 h 1138142"/>
                <a:gd name="connsiteX3" fmla="*/ 178331 w 790984"/>
                <a:gd name="connsiteY3" fmla="*/ 1098698 h 1138142"/>
                <a:gd name="connsiteX4" fmla="*/ 185748 w 790984"/>
                <a:gd name="connsiteY4" fmla="*/ 1107333 h 1138142"/>
                <a:gd name="connsiteX5" fmla="*/ 185740 w 790984"/>
                <a:gd name="connsiteY5" fmla="*/ 1107417 h 1138142"/>
                <a:gd name="connsiteX6" fmla="*/ 187705 w 790984"/>
                <a:gd name="connsiteY6" fmla="*/ 1138166 h 1138142"/>
                <a:gd name="connsiteX7" fmla="*/ 745298 w 790984"/>
                <a:gd name="connsiteY7" fmla="*/ 1138166 h 1138142"/>
                <a:gd name="connsiteX8" fmla="*/ 745745 w 790984"/>
                <a:gd name="connsiteY8" fmla="*/ 1134505 h 1138142"/>
                <a:gd name="connsiteX9" fmla="*/ 741518 w 790984"/>
                <a:gd name="connsiteY9" fmla="*/ 1065128 h 1138142"/>
                <a:gd name="connsiteX10" fmla="*/ 763925 w 790984"/>
                <a:gd name="connsiteY10" fmla="*/ 975873 h 1138142"/>
                <a:gd name="connsiteX11" fmla="*/ 790473 w 790984"/>
                <a:gd name="connsiteY11" fmla="*/ 915813 h 1138142"/>
                <a:gd name="connsiteX12" fmla="*/ 768495 w 790984"/>
                <a:gd name="connsiteY12" fmla="*/ 838664 h 1138142"/>
                <a:gd name="connsiteX13" fmla="*/ 762187 w 790984"/>
                <a:gd name="connsiteY13" fmla="*/ 782558 h 1138142"/>
                <a:gd name="connsiteX14" fmla="*/ 776313 w 790984"/>
                <a:gd name="connsiteY14" fmla="*/ 732848 h 1138142"/>
                <a:gd name="connsiteX15" fmla="*/ 728930 w 790984"/>
                <a:gd name="connsiteY15" fmla="*/ 606255 h 1138142"/>
                <a:gd name="connsiteX16" fmla="*/ 710338 w 790984"/>
                <a:gd name="connsiteY16" fmla="*/ 542288 h 1138142"/>
                <a:gd name="connsiteX17" fmla="*/ 713463 w 790984"/>
                <a:gd name="connsiteY17" fmla="*/ 525542 h 1138142"/>
                <a:gd name="connsiteX18" fmla="*/ 659156 w 790984"/>
                <a:gd name="connsiteY18" fmla="*/ 422137 h 1138142"/>
                <a:gd name="connsiteX19" fmla="*/ 636996 w 790984"/>
                <a:gd name="connsiteY19" fmla="*/ 363880 h 1138142"/>
                <a:gd name="connsiteX20" fmla="*/ 645096 w 790984"/>
                <a:gd name="connsiteY20" fmla="*/ 332288 h 1138142"/>
                <a:gd name="connsiteX21" fmla="*/ 530085 w 790984"/>
                <a:gd name="connsiteY21" fmla="*/ 195295 h 1138142"/>
                <a:gd name="connsiteX22" fmla="*/ 529877 w 790984"/>
                <a:gd name="connsiteY22" fmla="*/ 195272 h 1138142"/>
                <a:gd name="connsiteX23" fmla="*/ 513143 w 790984"/>
                <a:gd name="connsiteY23" fmla="*/ 175078 h 1138142"/>
                <a:gd name="connsiteX24" fmla="*/ 513255 w 790984"/>
                <a:gd name="connsiteY24" fmla="*/ 174003 h 1138142"/>
                <a:gd name="connsiteX25" fmla="*/ 364248 w 790984"/>
                <a:gd name="connsiteY25" fmla="*/ 732 h 1138142"/>
                <a:gd name="connsiteX26" fmla="*/ 191747 w 790984"/>
                <a:gd name="connsiteY26" fmla="*/ 136037 h 1138142"/>
                <a:gd name="connsiteX27" fmla="*/ 196888 w 790984"/>
                <a:gd name="connsiteY27" fmla="*/ 193076 h 1138142"/>
                <a:gd name="connsiteX28" fmla="*/ 153069 w 790984"/>
                <a:gd name="connsiteY28" fmla="*/ 294292 h 1138142"/>
                <a:gd name="connsiteX29" fmla="*/ 34036 w 790984"/>
                <a:gd name="connsiteY29" fmla="*/ 465328 h 1138142"/>
                <a:gd name="connsiteX30" fmla="*/ 64199 w 790984"/>
                <a:gd name="connsiteY30" fmla="*/ 599527 h 1138142"/>
                <a:gd name="connsiteX31" fmla="*/ 51202 w 790984"/>
                <a:gd name="connsiteY31" fmla="*/ 705941 h 1138142"/>
                <a:gd name="connsiteX32" fmla="*/ 941 w 790984"/>
                <a:gd name="connsiteY32" fmla="*/ 811303 h 1138142"/>
                <a:gd name="connsiteX33" fmla="*/ 95695 w 790984"/>
                <a:gd name="connsiteY33" fmla="*/ 988947 h 1138142"/>
                <a:gd name="connsiteX34" fmla="*/ 112657 w 790984"/>
                <a:gd name="connsiteY34" fmla="*/ 1021044 h 113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90984" h="1138142">
                  <a:moveTo>
                    <a:pt x="112657" y="1021044"/>
                  </a:moveTo>
                  <a:cubicBezTo>
                    <a:pt x="112645" y="1021167"/>
                    <a:pt x="112634" y="1021283"/>
                    <a:pt x="112622" y="1021406"/>
                  </a:cubicBezTo>
                  <a:cubicBezTo>
                    <a:pt x="108761" y="1059380"/>
                    <a:pt x="137780" y="1093943"/>
                    <a:pt x="177429" y="1098597"/>
                  </a:cubicBezTo>
                  <a:cubicBezTo>
                    <a:pt x="177729" y="1098636"/>
                    <a:pt x="178030" y="1098671"/>
                    <a:pt x="178331" y="1098698"/>
                  </a:cubicBezTo>
                  <a:cubicBezTo>
                    <a:pt x="182839" y="1099168"/>
                    <a:pt x="186187" y="1103021"/>
                    <a:pt x="185748" y="1107333"/>
                  </a:cubicBezTo>
                  <a:lnTo>
                    <a:pt x="185740" y="1107417"/>
                  </a:lnTo>
                  <a:cubicBezTo>
                    <a:pt x="184669" y="1117948"/>
                    <a:pt x="185420" y="1128290"/>
                    <a:pt x="187705" y="1138166"/>
                  </a:cubicBezTo>
                  <a:lnTo>
                    <a:pt x="745298" y="1138166"/>
                  </a:lnTo>
                  <a:cubicBezTo>
                    <a:pt x="745452" y="1136948"/>
                    <a:pt x="745610" y="1135731"/>
                    <a:pt x="745745" y="1134505"/>
                  </a:cubicBezTo>
                  <a:cubicBezTo>
                    <a:pt x="748331" y="1110731"/>
                    <a:pt x="746728" y="1087381"/>
                    <a:pt x="741518" y="1065128"/>
                  </a:cubicBezTo>
                  <a:cubicBezTo>
                    <a:pt x="734047" y="1033212"/>
                    <a:pt x="742108" y="1000245"/>
                    <a:pt x="763925" y="975873"/>
                  </a:cubicBezTo>
                  <a:cubicBezTo>
                    <a:pt x="778471" y="959616"/>
                    <a:pt x="788115" y="938990"/>
                    <a:pt x="790473" y="915813"/>
                  </a:cubicBezTo>
                  <a:cubicBezTo>
                    <a:pt x="793348" y="887488"/>
                    <a:pt x="784824" y="860354"/>
                    <a:pt x="768495" y="838664"/>
                  </a:cubicBezTo>
                  <a:cubicBezTo>
                    <a:pt x="756018" y="822103"/>
                    <a:pt x="753348" y="800676"/>
                    <a:pt x="762187" y="782558"/>
                  </a:cubicBezTo>
                  <a:cubicBezTo>
                    <a:pt x="769608" y="767349"/>
                    <a:pt x="774506" y="750638"/>
                    <a:pt x="776313" y="732848"/>
                  </a:cubicBezTo>
                  <a:cubicBezTo>
                    <a:pt x="781214" y="684559"/>
                    <a:pt x="762379" y="638749"/>
                    <a:pt x="728930" y="606255"/>
                  </a:cubicBezTo>
                  <a:cubicBezTo>
                    <a:pt x="711425" y="589247"/>
                    <a:pt x="704088" y="564979"/>
                    <a:pt x="710338" y="542288"/>
                  </a:cubicBezTo>
                  <a:cubicBezTo>
                    <a:pt x="711822" y="536893"/>
                    <a:pt x="712877" y="531298"/>
                    <a:pt x="713463" y="525542"/>
                  </a:cubicBezTo>
                  <a:cubicBezTo>
                    <a:pt x="717779" y="483033"/>
                    <a:pt x="695268" y="443307"/>
                    <a:pt x="659156" y="422137"/>
                  </a:cubicBezTo>
                  <a:cubicBezTo>
                    <a:pt x="638233" y="409872"/>
                    <a:pt x="628589" y="385509"/>
                    <a:pt x="636996" y="363880"/>
                  </a:cubicBezTo>
                  <a:cubicBezTo>
                    <a:pt x="640946" y="353720"/>
                    <a:pt x="644017" y="342908"/>
                    <a:pt x="645096" y="332288"/>
                  </a:cubicBezTo>
                  <a:cubicBezTo>
                    <a:pt x="651939" y="264896"/>
                    <a:pt x="600449" y="203564"/>
                    <a:pt x="530085" y="195295"/>
                  </a:cubicBezTo>
                  <a:lnTo>
                    <a:pt x="529877" y="195272"/>
                  </a:lnTo>
                  <a:cubicBezTo>
                    <a:pt x="519520" y="194062"/>
                    <a:pt x="512056" y="184984"/>
                    <a:pt x="513143" y="175078"/>
                  </a:cubicBezTo>
                  <a:cubicBezTo>
                    <a:pt x="513181" y="174719"/>
                    <a:pt x="513216" y="174361"/>
                    <a:pt x="513255" y="174003"/>
                  </a:cubicBezTo>
                  <a:cubicBezTo>
                    <a:pt x="522017" y="87729"/>
                    <a:pt x="455014" y="9328"/>
                    <a:pt x="364248" y="732"/>
                  </a:cubicBezTo>
                  <a:cubicBezTo>
                    <a:pt x="279015" y="-7344"/>
                    <a:pt x="200128" y="54580"/>
                    <a:pt x="191747" y="136037"/>
                  </a:cubicBezTo>
                  <a:cubicBezTo>
                    <a:pt x="189725" y="155704"/>
                    <a:pt x="191643" y="174962"/>
                    <a:pt x="196888" y="193076"/>
                  </a:cubicBezTo>
                  <a:cubicBezTo>
                    <a:pt x="208459" y="233057"/>
                    <a:pt x="190634" y="275230"/>
                    <a:pt x="153069" y="294292"/>
                  </a:cubicBezTo>
                  <a:cubicBezTo>
                    <a:pt x="88328" y="327148"/>
                    <a:pt x="41738" y="389450"/>
                    <a:pt x="34036" y="465328"/>
                  </a:cubicBezTo>
                  <a:cubicBezTo>
                    <a:pt x="29142" y="513500"/>
                    <a:pt x="40652" y="559962"/>
                    <a:pt x="64199" y="599527"/>
                  </a:cubicBezTo>
                  <a:cubicBezTo>
                    <a:pt x="84921" y="634341"/>
                    <a:pt x="79488" y="677716"/>
                    <a:pt x="51202" y="705941"/>
                  </a:cubicBezTo>
                  <a:cubicBezTo>
                    <a:pt x="23601" y="733484"/>
                    <a:pt x="5145" y="769904"/>
                    <a:pt x="941" y="811303"/>
                  </a:cubicBezTo>
                  <a:cubicBezTo>
                    <a:pt x="-6507" y="884656"/>
                    <a:pt x="32865" y="953135"/>
                    <a:pt x="95695" y="988947"/>
                  </a:cubicBezTo>
                  <a:cubicBezTo>
                    <a:pt x="107451" y="995647"/>
                    <a:pt x="114036" y="1008159"/>
                    <a:pt x="112657" y="1021044"/>
                  </a:cubicBezTo>
                </a:path>
              </a:pathLst>
            </a:custGeom>
            <a:solidFill>
              <a:srgbClr val="F4FFD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F82C1A31-078B-489C-A475-8976775CBDA3}"/>
                </a:ext>
              </a:extLst>
            </p:cNvPr>
            <p:cNvSpPr/>
            <p:nvPr/>
          </p:nvSpPr>
          <p:spPr>
            <a:xfrm>
              <a:off x="382130" y="220968"/>
              <a:ext cx="4802669" cy="1756495"/>
            </a:xfrm>
            <a:custGeom>
              <a:avLst/>
              <a:gdLst>
                <a:gd name="connsiteX0" fmla="*/ 4540751 w 4802669"/>
                <a:gd name="connsiteY0" fmla="*/ 1232532 h 1756495"/>
                <a:gd name="connsiteX1" fmla="*/ 4074018 w 4802669"/>
                <a:gd name="connsiteY1" fmla="*/ 1232532 h 1756495"/>
                <a:gd name="connsiteX2" fmla="*/ 4074018 w 4802669"/>
                <a:gd name="connsiteY2" fmla="*/ 1094351 h 1756495"/>
                <a:gd name="connsiteX3" fmla="*/ 3475110 w 4802669"/>
                <a:gd name="connsiteY3" fmla="*/ 495369 h 1756495"/>
                <a:gd name="connsiteX4" fmla="*/ 3195029 w 4802669"/>
                <a:gd name="connsiteY4" fmla="*/ 495369 h 1756495"/>
                <a:gd name="connsiteX5" fmla="*/ 2537987 w 4802669"/>
                <a:gd name="connsiteY5" fmla="*/ 23 h 1756495"/>
                <a:gd name="connsiteX6" fmla="*/ 2510405 w 4802669"/>
                <a:gd name="connsiteY6" fmla="*/ 23 h 1756495"/>
                <a:gd name="connsiteX7" fmla="*/ 1863803 w 4802669"/>
                <a:gd name="connsiteY7" fmla="*/ 462109 h 1756495"/>
                <a:gd name="connsiteX8" fmla="*/ 1704041 w 4802669"/>
                <a:gd name="connsiteY8" fmla="*/ 462109 h 1756495"/>
                <a:gd name="connsiteX9" fmla="*/ 1404564 w 4802669"/>
                <a:gd name="connsiteY9" fmla="*/ 645346 h 1756495"/>
                <a:gd name="connsiteX10" fmla="*/ 1156532 w 4802669"/>
                <a:gd name="connsiteY10" fmla="*/ 645346 h 1756495"/>
                <a:gd name="connsiteX11" fmla="*/ 498933 w 4802669"/>
                <a:gd name="connsiteY11" fmla="*/ 1232532 h 1756495"/>
                <a:gd name="connsiteX12" fmla="*/ 261999 w 4802669"/>
                <a:gd name="connsiteY12" fmla="*/ 1232532 h 1756495"/>
                <a:gd name="connsiteX13" fmla="*/ 40 w 4802669"/>
                <a:gd name="connsiteY13" fmla="*/ 1494523 h 1756495"/>
                <a:gd name="connsiteX14" fmla="*/ 261999 w 4802669"/>
                <a:gd name="connsiteY14" fmla="*/ 1756518 h 1756495"/>
                <a:gd name="connsiteX15" fmla="*/ 4540751 w 4802669"/>
                <a:gd name="connsiteY15" fmla="*/ 1756518 h 1756495"/>
                <a:gd name="connsiteX16" fmla="*/ 4802709 w 4802669"/>
                <a:gd name="connsiteY16" fmla="*/ 1494523 h 1756495"/>
                <a:gd name="connsiteX17" fmla="*/ 4540751 w 4802669"/>
                <a:gd name="connsiteY17" fmla="*/ 1232532 h 1756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802669" h="1756495">
                  <a:moveTo>
                    <a:pt x="4540751" y="1232532"/>
                  </a:moveTo>
                  <a:lnTo>
                    <a:pt x="4074018" y="1232532"/>
                  </a:lnTo>
                  <a:lnTo>
                    <a:pt x="4074018" y="1094351"/>
                  </a:lnTo>
                  <a:cubicBezTo>
                    <a:pt x="4074018" y="763541"/>
                    <a:pt x="3805879" y="495369"/>
                    <a:pt x="3475110" y="495369"/>
                  </a:cubicBezTo>
                  <a:lnTo>
                    <a:pt x="3195029" y="495369"/>
                  </a:lnTo>
                  <a:cubicBezTo>
                    <a:pt x="3113387" y="209390"/>
                    <a:pt x="2850140" y="23"/>
                    <a:pt x="2537987" y="23"/>
                  </a:cubicBezTo>
                  <a:lnTo>
                    <a:pt x="2510405" y="23"/>
                  </a:lnTo>
                  <a:cubicBezTo>
                    <a:pt x="2210488" y="23"/>
                    <a:pt x="1955725" y="193304"/>
                    <a:pt x="1863803" y="462109"/>
                  </a:cubicBezTo>
                  <a:lnTo>
                    <a:pt x="1704041" y="462109"/>
                  </a:lnTo>
                  <a:cubicBezTo>
                    <a:pt x="1573453" y="462109"/>
                    <a:pt x="1460255" y="536565"/>
                    <a:pt x="1404564" y="645346"/>
                  </a:cubicBezTo>
                  <a:lnTo>
                    <a:pt x="1156532" y="645346"/>
                  </a:lnTo>
                  <a:cubicBezTo>
                    <a:pt x="816282" y="645346"/>
                    <a:pt x="536050" y="902154"/>
                    <a:pt x="498933" y="1232532"/>
                  </a:cubicBezTo>
                  <a:lnTo>
                    <a:pt x="261999" y="1232532"/>
                  </a:lnTo>
                  <a:cubicBezTo>
                    <a:pt x="117323" y="1232532"/>
                    <a:pt x="40" y="1349829"/>
                    <a:pt x="40" y="1494523"/>
                  </a:cubicBezTo>
                  <a:cubicBezTo>
                    <a:pt x="40" y="1639221"/>
                    <a:pt x="117323" y="1756518"/>
                    <a:pt x="261999" y="1756518"/>
                  </a:cubicBezTo>
                  <a:lnTo>
                    <a:pt x="4540751" y="1756518"/>
                  </a:lnTo>
                  <a:cubicBezTo>
                    <a:pt x="4685426" y="1756518"/>
                    <a:pt x="4802709" y="1639221"/>
                    <a:pt x="4802709" y="1494523"/>
                  </a:cubicBezTo>
                  <a:cubicBezTo>
                    <a:pt x="4802709" y="1349829"/>
                    <a:pt x="4685426" y="1232532"/>
                    <a:pt x="4540751" y="1232532"/>
                  </a:cubicBezTo>
                  <a:close/>
                </a:path>
              </a:pathLst>
            </a:custGeom>
            <a:noFill/>
            <a:ln w="26156" cap="flat">
              <a:solidFill>
                <a:srgbClr val="9FD4E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31E161FC-0CF6-4D68-A863-6F7CFD97C520}"/>
                </a:ext>
              </a:extLst>
            </p:cNvPr>
            <p:cNvSpPr/>
            <p:nvPr/>
          </p:nvSpPr>
          <p:spPr>
            <a:xfrm>
              <a:off x="921808" y="1904659"/>
              <a:ext cx="1618290" cy="465089"/>
            </a:xfrm>
            <a:custGeom>
              <a:avLst/>
              <a:gdLst>
                <a:gd name="connsiteX0" fmla="*/ 40 w 1618290"/>
                <a:gd name="connsiteY0" fmla="*/ 465112 h 465089"/>
                <a:gd name="connsiteX1" fmla="*/ 1618330 w 1618290"/>
                <a:gd name="connsiteY1" fmla="*/ 465112 h 465089"/>
                <a:gd name="connsiteX2" fmla="*/ 1078902 w 1618290"/>
                <a:gd name="connsiteY2" fmla="*/ 23 h 465089"/>
                <a:gd name="connsiteX3" fmla="*/ 40 w 1618290"/>
                <a:gd name="connsiteY3" fmla="*/ 23 h 465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8290" h="465089">
                  <a:moveTo>
                    <a:pt x="40" y="465112"/>
                  </a:moveTo>
                  <a:lnTo>
                    <a:pt x="1618330" y="465112"/>
                  </a:lnTo>
                  <a:lnTo>
                    <a:pt x="1078902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0D23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6D3B9808-9F78-4357-8B1D-A360D2BEE1DC}"/>
                </a:ext>
              </a:extLst>
            </p:cNvPr>
            <p:cNvSpPr/>
            <p:nvPr/>
          </p:nvSpPr>
          <p:spPr>
            <a:xfrm>
              <a:off x="1462610" y="1943457"/>
              <a:ext cx="536685" cy="389778"/>
            </a:xfrm>
            <a:custGeom>
              <a:avLst/>
              <a:gdLst>
                <a:gd name="connsiteX0" fmla="*/ 40 w 536685"/>
                <a:gd name="connsiteY0" fmla="*/ 389801 h 389778"/>
                <a:gd name="connsiteX1" fmla="*/ 536725 w 536685"/>
                <a:gd name="connsiteY1" fmla="*/ 389801 h 389778"/>
                <a:gd name="connsiteX2" fmla="*/ 536725 w 536685"/>
                <a:gd name="connsiteY2" fmla="*/ 384811 h 389778"/>
                <a:gd name="connsiteX3" fmla="*/ 40 w 536685"/>
                <a:gd name="connsiteY3" fmla="*/ 384811 h 389778"/>
                <a:gd name="connsiteX4" fmla="*/ 40 w 536685"/>
                <a:gd name="connsiteY4" fmla="*/ 389801 h 389778"/>
                <a:gd name="connsiteX5" fmla="*/ 40 w 536685"/>
                <a:gd name="connsiteY5" fmla="*/ 347146 h 389778"/>
                <a:gd name="connsiteX6" fmla="*/ 536725 w 536685"/>
                <a:gd name="connsiteY6" fmla="*/ 347146 h 389778"/>
                <a:gd name="connsiteX7" fmla="*/ 536725 w 536685"/>
                <a:gd name="connsiteY7" fmla="*/ 342156 h 389778"/>
                <a:gd name="connsiteX8" fmla="*/ 40 w 536685"/>
                <a:gd name="connsiteY8" fmla="*/ 342156 h 389778"/>
                <a:gd name="connsiteX9" fmla="*/ 40 w 536685"/>
                <a:gd name="connsiteY9" fmla="*/ 347146 h 389778"/>
                <a:gd name="connsiteX10" fmla="*/ 40 w 536685"/>
                <a:gd name="connsiteY10" fmla="*/ 304491 h 389778"/>
                <a:gd name="connsiteX11" fmla="*/ 536725 w 536685"/>
                <a:gd name="connsiteY11" fmla="*/ 304491 h 389778"/>
                <a:gd name="connsiteX12" fmla="*/ 536725 w 536685"/>
                <a:gd name="connsiteY12" fmla="*/ 299502 h 389778"/>
                <a:gd name="connsiteX13" fmla="*/ 40 w 536685"/>
                <a:gd name="connsiteY13" fmla="*/ 299502 h 389778"/>
                <a:gd name="connsiteX14" fmla="*/ 40 w 536685"/>
                <a:gd name="connsiteY14" fmla="*/ 304491 h 389778"/>
                <a:gd name="connsiteX15" fmla="*/ 40 w 536685"/>
                <a:gd name="connsiteY15" fmla="*/ 261836 h 389778"/>
                <a:gd name="connsiteX16" fmla="*/ 536725 w 536685"/>
                <a:gd name="connsiteY16" fmla="*/ 261836 h 389778"/>
                <a:gd name="connsiteX17" fmla="*/ 536725 w 536685"/>
                <a:gd name="connsiteY17" fmla="*/ 256847 h 389778"/>
                <a:gd name="connsiteX18" fmla="*/ 40 w 536685"/>
                <a:gd name="connsiteY18" fmla="*/ 256847 h 389778"/>
                <a:gd name="connsiteX19" fmla="*/ 40 w 536685"/>
                <a:gd name="connsiteY19" fmla="*/ 261836 h 389778"/>
                <a:gd name="connsiteX20" fmla="*/ 40 w 536685"/>
                <a:gd name="connsiteY20" fmla="*/ 219182 h 389778"/>
                <a:gd name="connsiteX21" fmla="*/ 536725 w 536685"/>
                <a:gd name="connsiteY21" fmla="*/ 219182 h 389778"/>
                <a:gd name="connsiteX22" fmla="*/ 536725 w 536685"/>
                <a:gd name="connsiteY22" fmla="*/ 214192 h 389778"/>
                <a:gd name="connsiteX23" fmla="*/ 40 w 536685"/>
                <a:gd name="connsiteY23" fmla="*/ 214192 h 389778"/>
                <a:gd name="connsiteX24" fmla="*/ 40 w 536685"/>
                <a:gd name="connsiteY24" fmla="*/ 219182 h 389778"/>
                <a:gd name="connsiteX25" fmla="*/ 40 w 536685"/>
                <a:gd name="connsiteY25" fmla="*/ 175633 h 389778"/>
                <a:gd name="connsiteX26" fmla="*/ 536725 w 536685"/>
                <a:gd name="connsiteY26" fmla="*/ 175633 h 389778"/>
                <a:gd name="connsiteX27" fmla="*/ 536725 w 536685"/>
                <a:gd name="connsiteY27" fmla="*/ 170643 h 389778"/>
                <a:gd name="connsiteX28" fmla="*/ 40 w 536685"/>
                <a:gd name="connsiteY28" fmla="*/ 170643 h 389778"/>
                <a:gd name="connsiteX29" fmla="*/ 40 w 536685"/>
                <a:gd name="connsiteY29" fmla="*/ 175633 h 389778"/>
                <a:gd name="connsiteX30" fmla="*/ 40 w 536685"/>
                <a:gd name="connsiteY30" fmla="*/ 132978 h 389778"/>
                <a:gd name="connsiteX31" fmla="*/ 536725 w 536685"/>
                <a:gd name="connsiteY31" fmla="*/ 132978 h 389778"/>
                <a:gd name="connsiteX32" fmla="*/ 536725 w 536685"/>
                <a:gd name="connsiteY32" fmla="*/ 127988 h 389778"/>
                <a:gd name="connsiteX33" fmla="*/ 40 w 536685"/>
                <a:gd name="connsiteY33" fmla="*/ 127988 h 389778"/>
                <a:gd name="connsiteX34" fmla="*/ 40 w 536685"/>
                <a:gd name="connsiteY34" fmla="*/ 132978 h 389778"/>
                <a:gd name="connsiteX35" fmla="*/ 40 w 536685"/>
                <a:gd name="connsiteY35" fmla="*/ 90323 h 389778"/>
                <a:gd name="connsiteX36" fmla="*/ 536725 w 536685"/>
                <a:gd name="connsiteY36" fmla="*/ 90323 h 389778"/>
                <a:gd name="connsiteX37" fmla="*/ 536725 w 536685"/>
                <a:gd name="connsiteY37" fmla="*/ 85333 h 389778"/>
                <a:gd name="connsiteX38" fmla="*/ 40 w 536685"/>
                <a:gd name="connsiteY38" fmla="*/ 85333 h 389778"/>
                <a:gd name="connsiteX39" fmla="*/ 40 w 536685"/>
                <a:gd name="connsiteY39" fmla="*/ 90323 h 389778"/>
                <a:gd name="connsiteX40" fmla="*/ 40 w 536685"/>
                <a:gd name="connsiteY40" fmla="*/ 47668 h 389778"/>
                <a:gd name="connsiteX41" fmla="*/ 536725 w 536685"/>
                <a:gd name="connsiteY41" fmla="*/ 47668 h 389778"/>
                <a:gd name="connsiteX42" fmla="*/ 536725 w 536685"/>
                <a:gd name="connsiteY42" fmla="*/ 42678 h 389778"/>
                <a:gd name="connsiteX43" fmla="*/ 40 w 536685"/>
                <a:gd name="connsiteY43" fmla="*/ 42678 h 389778"/>
                <a:gd name="connsiteX44" fmla="*/ 40 w 536685"/>
                <a:gd name="connsiteY44" fmla="*/ 47668 h 389778"/>
                <a:gd name="connsiteX45" fmla="*/ 40 w 536685"/>
                <a:gd name="connsiteY45" fmla="*/ 5013 h 389778"/>
                <a:gd name="connsiteX46" fmla="*/ 536725 w 536685"/>
                <a:gd name="connsiteY46" fmla="*/ 5013 h 389778"/>
                <a:gd name="connsiteX47" fmla="*/ 536725 w 536685"/>
                <a:gd name="connsiteY47" fmla="*/ 23 h 389778"/>
                <a:gd name="connsiteX48" fmla="*/ 40 w 536685"/>
                <a:gd name="connsiteY48" fmla="*/ 23 h 389778"/>
                <a:gd name="connsiteX49" fmla="*/ 40 w 536685"/>
                <a:gd name="connsiteY49" fmla="*/ 5013 h 389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536685" h="389778">
                  <a:moveTo>
                    <a:pt x="40" y="389801"/>
                  </a:moveTo>
                  <a:lnTo>
                    <a:pt x="536725" y="389801"/>
                  </a:lnTo>
                  <a:lnTo>
                    <a:pt x="536725" y="384811"/>
                  </a:lnTo>
                  <a:lnTo>
                    <a:pt x="40" y="384811"/>
                  </a:lnTo>
                  <a:lnTo>
                    <a:pt x="40" y="389801"/>
                  </a:lnTo>
                  <a:close/>
                  <a:moveTo>
                    <a:pt x="40" y="347146"/>
                  </a:moveTo>
                  <a:lnTo>
                    <a:pt x="536725" y="347146"/>
                  </a:lnTo>
                  <a:lnTo>
                    <a:pt x="536725" y="342156"/>
                  </a:lnTo>
                  <a:lnTo>
                    <a:pt x="40" y="342156"/>
                  </a:lnTo>
                  <a:lnTo>
                    <a:pt x="40" y="347146"/>
                  </a:lnTo>
                  <a:close/>
                  <a:moveTo>
                    <a:pt x="40" y="304491"/>
                  </a:moveTo>
                  <a:lnTo>
                    <a:pt x="536725" y="304491"/>
                  </a:lnTo>
                  <a:lnTo>
                    <a:pt x="536725" y="299502"/>
                  </a:lnTo>
                  <a:lnTo>
                    <a:pt x="40" y="299502"/>
                  </a:lnTo>
                  <a:lnTo>
                    <a:pt x="40" y="304491"/>
                  </a:lnTo>
                  <a:close/>
                  <a:moveTo>
                    <a:pt x="40" y="261836"/>
                  </a:moveTo>
                  <a:lnTo>
                    <a:pt x="536725" y="261836"/>
                  </a:lnTo>
                  <a:lnTo>
                    <a:pt x="536725" y="256847"/>
                  </a:lnTo>
                  <a:lnTo>
                    <a:pt x="40" y="256847"/>
                  </a:lnTo>
                  <a:lnTo>
                    <a:pt x="40" y="261836"/>
                  </a:lnTo>
                  <a:close/>
                  <a:moveTo>
                    <a:pt x="40" y="219182"/>
                  </a:moveTo>
                  <a:lnTo>
                    <a:pt x="536725" y="219182"/>
                  </a:lnTo>
                  <a:lnTo>
                    <a:pt x="536725" y="214192"/>
                  </a:lnTo>
                  <a:lnTo>
                    <a:pt x="40" y="214192"/>
                  </a:lnTo>
                  <a:lnTo>
                    <a:pt x="40" y="219182"/>
                  </a:lnTo>
                  <a:close/>
                  <a:moveTo>
                    <a:pt x="40" y="175633"/>
                  </a:moveTo>
                  <a:lnTo>
                    <a:pt x="536725" y="175633"/>
                  </a:lnTo>
                  <a:lnTo>
                    <a:pt x="536725" y="170643"/>
                  </a:lnTo>
                  <a:lnTo>
                    <a:pt x="40" y="170643"/>
                  </a:lnTo>
                  <a:lnTo>
                    <a:pt x="40" y="175633"/>
                  </a:lnTo>
                  <a:close/>
                  <a:moveTo>
                    <a:pt x="40" y="132978"/>
                  </a:moveTo>
                  <a:lnTo>
                    <a:pt x="536725" y="132978"/>
                  </a:lnTo>
                  <a:lnTo>
                    <a:pt x="536725" y="127988"/>
                  </a:lnTo>
                  <a:lnTo>
                    <a:pt x="40" y="127988"/>
                  </a:lnTo>
                  <a:lnTo>
                    <a:pt x="40" y="132978"/>
                  </a:lnTo>
                  <a:close/>
                  <a:moveTo>
                    <a:pt x="40" y="90323"/>
                  </a:moveTo>
                  <a:lnTo>
                    <a:pt x="536725" y="90323"/>
                  </a:lnTo>
                  <a:lnTo>
                    <a:pt x="536725" y="85333"/>
                  </a:lnTo>
                  <a:lnTo>
                    <a:pt x="40" y="85333"/>
                  </a:lnTo>
                  <a:lnTo>
                    <a:pt x="40" y="90323"/>
                  </a:lnTo>
                  <a:close/>
                  <a:moveTo>
                    <a:pt x="40" y="47668"/>
                  </a:moveTo>
                  <a:lnTo>
                    <a:pt x="536725" y="47668"/>
                  </a:lnTo>
                  <a:lnTo>
                    <a:pt x="536725" y="42678"/>
                  </a:lnTo>
                  <a:lnTo>
                    <a:pt x="40" y="42678"/>
                  </a:lnTo>
                  <a:lnTo>
                    <a:pt x="40" y="47668"/>
                  </a:lnTo>
                  <a:close/>
                  <a:moveTo>
                    <a:pt x="40" y="5013"/>
                  </a:moveTo>
                  <a:lnTo>
                    <a:pt x="536725" y="5013"/>
                  </a:lnTo>
                  <a:lnTo>
                    <a:pt x="536725" y="23"/>
                  </a:lnTo>
                  <a:lnTo>
                    <a:pt x="40" y="23"/>
                  </a:lnTo>
                  <a:lnTo>
                    <a:pt x="40" y="5013"/>
                  </a:lnTo>
                  <a:close/>
                </a:path>
              </a:pathLst>
            </a:custGeom>
            <a:solidFill>
              <a:srgbClr val="4556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12C3F1F9-8678-45A1-8474-B314F07E5CF9}"/>
                </a:ext>
              </a:extLst>
            </p:cNvPr>
            <p:cNvSpPr/>
            <p:nvPr/>
          </p:nvSpPr>
          <p:spPr>
            <a:xfrm>
              <a:off x="921806" y="1904659"/>
              <a:ext cx="539432" cy="1480230"/>
            </a:xfrm>
            <a:custGeom>
              <a:avLst/>
              <a:gdLst>
                <a:gd name="connsiteX0" fmla="*/ 40 w 539432"/>
                <a:gd name="connsiteY0" fmla="*/ 1480253 h 1480230"/>
                <a:gd name="connsiteX1" fmla="*/ 539473 w 539432"/>
                <a:gd name="connsiteY1" fmla="*/ 1480253 h 1480230"/>
                <a:gd name="connsiteX2" fmla="*/ 539473 w 539432"/>
                <a:gd name="connsiteY2" fmla="*/ 23 h 1480230"/>
                <a:gd name="connsiteX3" fmla="*/ 40 w 539432"/>
                <a:gd name="connsiteY3" fmla="*/ 23 h 1480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9432" h="1480230">
                  <a:moveTo>
                    <a:pt x="40" y="1480253"/>
                  </a:moveTo>
                  <a:lnTo>
                    <a:pt x="539473" y="1480253"/>
                  </a:lnTo>
                  <a:lnTo>
                    <a:pt x="539473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F191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12BB204F-A8C0-4B34-A211-34D873C0EDAF}"/>
                </a:ext>
              </a:extLst>
            </p:cNvPr>
            <p:cNvSpPr/>
            <p:nvPr/>
          </p:nvSpPr>
          <p:spPr>
            <a:xfrm>
              <a:off x="2000667" y="2369748"/>
              <a:ext cx="539432" cy="1287859"/>
            </a:xfrm>
            <a:custGeom>
              <a:avLst/>
              <a:gdLst>
                <a:gd name="connsiteX0" fmla="*/ 40 w 539432"/>
                <a:gd name="connsiteY0" fmla="*/ 1287882 h 1287859"/>
                <a:gd name="connsiteX1" fmla="*/ 539473 w 539432"/>
                <a:gd name="connsiteY1" fmla="*/ 1287882 h 1287859"/>
                <a:gd name="connsiteX2" fmla="*/ 539473 w 539432"/>
                <a:gd name="connsiteY2" fmla="*/ 23 h 1287859"/>
                <a:gd name="connsiteX3" fmla="*/ 40 w 539432"/>
                <a:gd name="connsiteY3" fmla="*/ 23 h 1287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9432" h="1287859">
                  <a:moveTo>
                    <a:pt x="40" y="1287882"/>
                  </a:moveTo>
                  <a:lnTo>
                    <a:pt x="539473" y="1287882"/>
                  </a:lnTo>
                  <a:lnTo>
                    <a:pt x="539473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E85F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FB4AF337-3F70-4EF4-9F40-6BCFA19F36F9}"/>
                </a:ext>
              </a:extLst>
            </p:cNvPr>
            <p:cNvSpPr/>
            <p:nvPr/>
          </p:nvSpPr>
          <p:spPr>
            <a:xfrm>
              <a:off x="1461235" y="2369748"/>
              <a:ext cx="539432" cy="1287859"/>
            </a:xfrm>
            <a:custGeom>
              <a:avLst/>
              <a:gdLst>
                <a:gd name="connsiteX0" fmla="*/ 40 w 539432"/>
                <a:gd name="connsiteY0" fmla="*/ 1287882 h 1287859"/>
                <a:gd name="connsiteX1" fmla="*/ 539473 w 539432"/>
                <a:gd name="connsiteY1" fmla="*/ 1287882 h 1287859"/>
                <a:gd name="connsiteX2" fmla="*/ 539473 w 539432"/>
                <a:gd name="connsiteY2" fmla="*/ 23 h 1287859"/>
                <a:gd name="connsiteX3" fmla="*/ 40 w 539432"/>
                <a:gd name="connsiteY3" fmla="*/ 23 h 1287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9432" h="1287859">
                  <a:moveTo>
                    <a:pt x="40" y="1287882"/>
                  </a:moveTo>
                  <a:lnTo>
                    <a:pt x="539473" y="1287882"/>
                  </a:lnTo>
                  <a:lnTo>
                    <a:pt x="539473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EA6F6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735CF07B-B25A-4E7A-9E0A-52078502564A}"/>
                </a:ext>
              </a:extLst>
            </p:cNvPr>
            <p:cNvSpPr/>
            <p:nvPr/>
          </p:nvSpPr>
          <p:spPr>
            <a:xfrm>
              <a:off x="2000670" y="1904659"/>
              <a:ext cx="539428" cy="465089"/>
            </a:xfrm>
            <a:custGeom>
              <a:avLst/>
              <a:gdLst>
                <a:gd name="connsiteX0" fmla="*/ 539469 w 539428"/>
                <a:gd name="connsiteY0" fmla="*/ 465112 h 465089"/>
                <a:gd name="connsiteX1" fmla="*/ 40 w 539428"/>
                <a:gd name="connsiteY1" fmla="*/ 23 h 465089"/>
                <a:gd name="connsiteX2" fmla="*/ 40 w 539428"/>
                <a:gd name="connsiteY2" fmla="*/ 465112 h 465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9428" h="465089">
                  <a:moveTo>
                    <a:pt x="539469" y="465112"/>
                  </a:moveTo>
                  <a:lnTo>
                    <a:pt x="40" y="23"/>
                  </a:lnTo>
                  <a:lnTo>
                    <a:pt x="40" y="465112"/>
                  </a:lnTo>
                  <a:close/>
                </a:path>
              </a:pathLst>
            </a:custGeom>
            <a:solidFill>
              <a:srgbClr val="E85F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711A2B58-811C-4C5A-86AB-1D82FFB51BF1}"/>
                </a:ext>
              </a:extLst>
            </p:cNvPr>
            <p:cNvSpPr/>
            <p:nvPr/>
          </p:nvSpPr>
          <p:spPr>
            <a:xfrm>
              <a:off x="1461237" y="1904659"/>
              <a:ext cx="539432" cy="465089"/>
            </a:xfrm>
            <a:custGeom>
              <a:avLst/>
              <a:gdLst>
                <a:gd name="connsiteX0" fmla="*/ 539473 w 539432"/>
                <a:gd name="connsiteY0" fmla="*/ 465112 h 465089"/>
                <a:gd name="connsiteX1" fmla="*/ 40 w 539432"/>
                <a:gd name="connsiteY1" fmla="*/ 23 h 465089"/>
                <a:gd name="connsiteX2" fmla="*/ 40 w 539432"/>
                <a:gd name="connsiteY2" fmla="*/ 465112 h 465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9432" h="465089">
                  <a:moveTo>
                    <a:pt x="539473" y="465112"/>
                  </a:moveTo>
                  <a:lnTo>
                    <a:pt x="40" y="23"/>
                  </a:lnTo>
                  <a:lnTo>
                    <a:pt x="40" y="465112"/>
                  </a:lnTo>
                  <a:close/>
                </a:path>
              </a:pathLst>
            </a:custGeom>
            <a:solidFill>
              <a:srgbClr val="EA6F6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DAF2135C-57BD-4348-9AE5-6086E2FE2F92}"/>
                </a:ext>
              </a:extLst>
            </p:cNvPr>
            <p:cNvSpPr/>
            <p:nvPr/>
          </p:nvSpPr>
          <p:spPr>
            <a:xfrm>
              <a:off x="2192746" y="3231337"/>
              <a:ext cx="155276" cy="426271"/>
            </a:xfrm>
            <a:custGeom>
              <a:avLst/>
              <a:gdLst>
                <a:gd name="connsiteX0" fmla="*/ 40 w 155276"/>
                <a:gd name="connsiteY0" fmla="*/ 426295 h 426271"/>
                <a:gd name="connsiteX1" fmla="*/ 155316 w 155276"/>
                <a:gd name="connsiteY1" fmla="*/ 426295 h 426271"/>
                <a:gd name="connsiteX2" fmla="*/ 155316 w 155276"/>
                <a:gd name="connsiteY2" fmla="*/ 39703 h 426271"/>
                <a:gd name="connsiteX3" fmla="*/ 115636 w 155276"/>
                <a:gd name="connsiteY3" fmla="*/ 23 h 426271"/>
                <a:gd name="connsiteX4" fmla="*/ 39720 w 155276"/>
                <a:gd name="connsiteY4" fmla="*/ 23 h 426271"/>
                <a:gd name="connsiteX5" fmla="*/ 40 w 155276"/>
                <a:gd name="connsiteY5" fmla="*/ 39703 h 426271"/>
                <a:gd name="connsiteX6" fmla="*/ 40 w 155276"/>
                <a:gd name="connsiteY6" fmla="*/ 426295 h 426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5276" h="426271">
                  <a:moveTo>
                    <a:pt x="40" y="426295"/>
                  </a:moveTo>
                  <a:lnTo>
                    <a:pt x="155316" y="426295"/>
                  </a:lnTo>
                  <a:lnTo>
                    <a:pt x="155316" y="39703"/>
                  </a:lnTo>
                  <a:cubicBezTo>
                    <a:pt x="155316" y="17786"/>
                    <a:pt x="137549" y="23"/>
                    <a:pt x="115636" y="23"/>
                  </a:cubicBezTo>
                  <a:lnTo>
                    <a:pt x="39720" y="23"/>
                  </a:lnTo>
                  <a:cubicBezTo>
                    <a:pt x="17807" y="23"/>
                    <a:pt x="40" y="17786"/>
                    <a:pt x="40" y="39703"/>
                  </a:cubicBezTo>
                  <a:lnTo>
                    <a:pt x="40" y="426295"/>
                  </a:lnTo>
                  <a:close/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ABA97182-1A61-4D53-BCAE-280EC8355105}"/>
                </a:ext>
              </a:extLst>
            </p:cNvPr>
            <p:cNvSpPr/>
            <p:nvPr/>
          </p:nvSpPr>
          <p:spPr>
            <a:xfrm>
              <a:off x="1661910" y="2289802"/>
              <a:ext cx="29299" cy="87891"/>
            </a:xfrm>
            <a:custGeom>
              <a:avLst/>
              <a:gdLst>
                <a:gd name="connsiteX0" fmla="*/ 40 w 29299"/>
                <a:gd name="connsiteY0" fmla="*/ 87914 h 87891"/>
                <a:gd name="connsiteX1" fmla="*/ 29340 w 29299"/>
                <a:gd name="connsiteY1" fmla="*/ 87914 h 87891"/>
                <a:gd name="connsiteX2" fmla="*/ 29340 w 29299"/>
                <a:gd name="connsiteY2" fmla="*/ 23 h 87891"/>
                <a:gd name="connsiteX3" fmla="*/ 40 w 29299"/>
                <a:gd name="connsiteY3" fmla="*/ 23 h 87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299" h="87891">
                  <a:moveTo>
                    <a:pt x="40" y="87914"/>
                  </a:moveTo>
                  <a:lnTo>
                    <a:pt x="29340" y="87914"/>
                  </a:lnTo>
                  <a:lnTo>
                    <a:pt x="29340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1A2B7237-0D5F-4BAB-AA62-3EA6E4E19A90}"/>
                </a:ext>
              </a:extLst>
            </p:cNvPr>
            <p:cNvSpPr/>
            <p:nvPr/>
          </p:nvSpPr>
          <p:spPr>
            <a:xfrm>
              <a:off x="1660441" y="2614380"/>
              <a:ext cx="29299" cy="87891"/>
            </a:xfrm>
            <a:custGeom>
              <a:avLst/>
              <a:gdLst>
                <a:gd name="connsiteX0" fmla="*/ 40 w 29299"/>
                <a:gd name="connsiteY0" fmla="*/ 87915 h 87891"/>
                <a:gd name="connsiteX1" fmla="*/ 29340 w 29299"/>
                <a:gd name="connsiteY1" fmla="*/ 87915 h 87891"/>
                <a:gd name="connsiteX2" fmla="*/ 29340 w 29299"/>
                <a:gd name="connsiteY2" fmla="*/ 23 h 87891"/>
                <a:gd name="connsiteX3" fmla="*/ 40 w 29299"/>
                <a:gd name="connsiteY3" fmla="*/ 23 h 87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299" h="87891">
                  <a:moveTo>
                    <a:pt x="40" y="87915"/>
                  </a:moveTo>
                  <a:lnTo>
                    <a:pt x="29340" y="87915"/>
                  </a:lnTo>
                  <a:lnTo>
                    <a:pt x="29340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33D2CA2C-BF82-4978-AE8A-D8A8E9A7C914}"/>
                </a:ext>
              </a:extLst>
            </p:cNvPr>
            <p:cNvSpPr/>
            <p:nvPr/>
          </p:nvSpPr>
          <p:spPr>
            <a:xfrm>
              <a:off x="1089079" y="2124640"/>
              <a:ext cx="204886" cy="204882"/>
            </a:xfrm>
            <a:custGeom>
              <a:avLst/>
              <a:gdLst>
                <a:gd name="connsiteX0" fmla="*/ 40 w 204886"/>
                <a:gd name="connsiteY0" fmla="*/ 102464 h 204882"/>
                <a:gd name="connsiteX1" fmla="*/ 102481 w 204886"/>
                <a:gd name="connsiteY1" fmla="*/ 204905 h 204882"/>
                <a:gd name="connsiteX2" fmla="*/ 204926 w 204886"/>
                <a:gd name="connsiteY2" fmla="*/ 102464 h 204882"/>
                <a:gd name="connsiteX3" fmla="*/ 102481 w 204886"/>
                <a:gd name="connsiteY3" fmla="*/ 23 h 204882"/>
                <a:gd name="connsiteX4" fmla="*/ 40 w 204886"/>
                <a:gd name="connsiteY4" fmla="*/ 102464 h 20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886" h="204882">
                  <a:moveTo>
                    <a:pt x="40" y="102464"/>
                  </a:moveTo>
                  <a:cubicBezTo>
                    <a:pt x="40" y="159041"/>
                    <a:pt x="45905" y="204905"/>
                    <a:pt x="102481" y="204905"/>
                  </a:cubicBezTo>
                  <a:cubicBezTo>
                    <a:pt x="159062" y="204905"/>
                    <a:pt x="204926" y="159041"/>
                    <a:pt x="204926" y="102464"/>
                  </a:cubicBezTo>
                  <a:cubicBezTo>
                    <a:pt x="204926" y="45884"/>
                    <a:pt x="159062" y="23"/>
                    <a:pt x="102481" y="23"/>
                  </a:cubicBezTo>
                  <a:cubicBezTo>
                    <a:pt x="45905" y="23"/>
                    <a:pt x="40" y="45884"/>
                    <a:pt x="40" y="102464"/>
                  </a:cubicBezTo>
                </a:path>
              </a:pathLst>
            </a:custGeom>
            <a:solidFill>
              <a:srgbClr val="0D23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B5A92472-E63D-4D17-9AD5-FF3A2E0FC961}"/>
                </a:ext>
              </a:extLst>
            </p:cNvPr>
            <p:cNvSpPr/>
            <p:nvPr/>
          </p:nvSpPr>
          <p:spPr>
            <a:xfrm>
              <a:off x="1131199" y="2167680"/>
              <a:ext cx="59003" cy="59003"/>
            </a:xfrm>
            <a:custGeom>
              <a:avLst/>
              <a:gdLst>
                <a:gd name="connsiteX0" fmla="*/ 4467 w 59003"/>
                <a:gd name="connsiteY0" fmla="*/ 25824 h 59003"/>
                <a:gd name="connsiteX1" fmla="*/ 58331 w 59003"/>
                <a:gd name="connsiteY1" fmla="*/ 58314 h 59003"/>
                <a:gd name="connsiteX2" fmla="*/ 25841 w 59003"/>
                <a:gd name="connsiteY2" fmla="*/ 4450 h 59003"/>
                <a:gd name="connsiteX3" fmla="*/ 4467 w 59003"/>
                <a:gd name="connsiteY3" fmla="*/ 4450 h 59003"/>
                <a:gd name="connsiteX4" fmla="*/ 4467 w 59003"/>
                <a:gd name="connsiteY4" fmla="*/ 25824 h 59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003" h="59003">
                  <a:moveTo>
                    <a:pt x="4467" y="25824"/>
                  </a:moveTo>
                  <a:cubicBezTo>
                    <a:pt x="10370" y="31727"/>
                    <a:pt x="52428" y="64213"/>
                    <a:pt x="58331" y="58314"/>
                  </a:cubicBezTo>
                  <a:cubicBezTo>
                    <a:pt x="64230" y="52411"/>
                    <a:pt x="31744" y="10353"/>
                    <a:pt x="25841" y="4450"/>
                  </a:cubicBezTo>
                  <a:cubicBezTo>
                    <a:pt x="19938" y="-1453"/>
                    <a:pt x="10370" y="-1453"/>
                    <a:pt x="4467" y="4450"/>
                  </a:cubicBezTo>
                  <a:cubicBezTo>
                    <a:pt x="-1436" y="10353"/>
                    <a:pt x="-1436" y="19921"/>
                    <a:pt x="4467" y="25824"/>
                  </a:cubicBezTo>
                </a:path>
              </a:pathLst>
            </a:custGeom>
            <a:solidFill>
              <a:srgbClr val="41B0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FDA941AD-E81B-4B8B-8452-B85B53295980}"/>
                </a:ext>
              </a:extLst>
            </p:cNvPr>
            <p:cNvSpPr/>
            <p:nvPr/>
          </p:nvSpPr>
          <p:spPr>
            <a:xfrm>
              <a:off x="1191814" y="2197150"/>
              <a:ext cx="74165" cy="34674"/>
            </a:xfrm>
            <a:custGeom>
              <a:avLst/>
              <a:gdLst>
                <a:gd name="connsiteX0" fmla="*/ 55175 w 74165"/>
                <a:gd name="connsiteY0" fmla="*/ 542 h 34674"/>
                <a:gd name="connsiteX1" fmla="*/ 109 w 74165"/>
                <a:gd name="connsiteY1" fmla="*/ 30944 h 34674"/>
                <a:gd name="connsiteX2" fmla="*/ 62997 w 74165"/>
                <a:gd name="connsiteY2" fmla="*/ 29738 h 34674"/>
                <a:gd name="connsiteX3" fmla="*/ 73686 w 74165"/>
                <a:gd name="connsiteY3" fmla="*/ 11227 h 34674"/>
                <a:gd name="connsiteX4" fmla="*/ 55175 w 74165"/>
                <a:gd name="connsiteY4" fmla="*/ 542 h 34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165" h="34674">
                  <a:moveTo>
                    <a:pt x="55175" y="542"/>
                  </a:moveTo>
                  <a:cubicBezTo>
                    <a:pt x="47114" y="2704"/>
                    <a:pt x="-2052" y="22879"/>
                    <a:pt x="109" y="30944"/>
                  </a:cubicBezTo>
                  <a:cubicBezTo>
                    <a:pt x="2271" y="39005"/>
                    <a:pt x="54936" y="31900"/>
                    <a:pt x="62997" y="29738"/>
                  </a:cubicBezTo>
                  <a:cubicBezTo>
                    <a:pt x="71062" y="27580"/>
                    <a:pt x="75848" y="19292"/>
                    <a:pt x="73686" y="11227"/>
                  </a:cubicBezTo>
                  <a:cubicBezTo>
                    <a:pt x="71524" y="3166"/>
                    <a:pt x="63240" y="-1619"/>
                    <a:pt x="55175" y="542"/>
                  </a:cubicBezTo>
                </a:path>
              </a:pathLst>
            </a:custGeom>
            <a:solidFill>
              <a:srgbClr val="41B0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5DE960CB-1F91-4E60-A061-8A36084E3631}"/>
                </a:ext>
              </a:extLst>
            </p:cNvPr>
            <p:cNvSpPr/>
            <p:nvPr/>
          </p:nvSpPr>
          <p:spPr>
            <a:xfrm>
              <a:off x="1160668" y="2228293"/>
              <a:ext cx="34675" cy="74165"/>
            </a:xfrm>
            <a:custGeom>
              <a:avLst/>
              <a:gdLst>
                <a:gd name="connsiteX0" fmla="*/ 29757 w 34675"/>
                <a:gd name="connsiteY0" fmla="*/ 62984 h 74165"/>
                <a:gd name="connsiteX1" fmla="*/ 30959 w 34675"/>
                <a:gd name="connsiteY1" fmla="*/ 92 h 74165"/>
                <a:gd name="connsiteX2" fmla="*/ 558 w 34675"/>
                <a:gd name="connsiteY2" fmla="*/ 55162 h 74165"/>
                <a:gd name="connsiteX3" fmla="*/ 11246 w 34675"/>
                <a:gd name="connsiteY3" fmla="*/ 73669 h 74165"/>
                <a:gd name="connsiteX4" fmla="*/ 29757 w 34675"/>
                <a:gd name="connsiteY4" fmla="*/ 62984 h 74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75" h="74165">
                  <a:moveTo>
                    <a:pt x="29757" y="62984"/>
                  </a:moveTo>
                  <a:cubicBezTo>
                    <a:pt x="31919" y="54923"/>
                    <a:pt x="39024" y="2254"/>
                    <a:pt x="30959" y="92"/>
                  </a:cubicBezTo>
                  <a:cubicBezTo>
                    <a:pt x="22898" y="-2066"/>
                    <a:pt x="2719" y="47097"/>
                    <a:pt x="558" y="55162"/>
                  </a:cubicBezTo>
                  <a:cubicBezTo>
                    <a:pt x="-1600" y="63223"/>
                    <a:pt x="3186" y="71511"/>
                    <a:pt x="11246" y="73669"/>
                  </a:cubicBezTo>
                  <a:cubicBezTo>
                    <a:pt x="19311" y="75830"/>
                    <a:pt x="27595" y="71045"/>
                    <a:pt x="29757" y="62984"/>
                  </a:cubicBezTo>
                </a:path>
              </a:pathLst>
            </a:custGeom>
            <a:solidFill>
              <a:srgbClr val="41B0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F4248CA6-FC75-4476-A858-AF03A9786F52}"/>
                </a:ext>
              </a:extLst>
            </p:cNvPr>
            <p:cNvSpPr/>
            <p:nvPr/>
          </p:nvSpPr>
          <p:spPr>
            <a:xfrm>
              <a:off x="1121044" y="2157125"/>
              <a:ext cx="140433" cy="140433"/>
            </a:xfrm>
            <a:custGeom>
              <a:avLst/>
              <a:gdLst>
                <a:gd name="connsiteX0" fmla="*/ 70257 w 140433"/>
                <a:gd name="connsiteY0" fmla="*/ 4215 h 140433"/>
                <a:gd name="connsiteX1" fmla="*/ 4232 w 140433"/>
                <a:gd name="connsiteY1" fmla="*/ 70240 h 140433"/>
                <a:gd name="connsiteX2" fmla="*/ 70257 w 140433"/>
                <a:gd name="connsiteY2" fmla="*/ 136268 h 140433"/>
                <a:gd name="connsiteX3" fmla="*/ 136282 w 140433"/>
                <a:gd name="connsiteY3" fmla="*/ 70240 h 140433"/>
                <a:gd name="connsiteX4" fmla="*/ 70257 w 140433"/>
                <a:gd name="connsiteY4" fmla="*/ 4215 h 140433"/>
                <a:gd name="connsiteX5" fmla="*/ 70257 w 140433"/>
                <a:gd name="connsiteY5" fmla="*/ 140457 h 140433"/>
                <a:gd name="connsiteX6" fmla="*/ 40 w 140433"/>
                <a:gd name="connsiteY6" fmla="*/ 70240 h 140433"/>
                <a:gd name="connsiteX7" fmla="*/ 70257 w 140433"/>
                <a:gd name="connsiteY7" fmla="*/ 23 h 140433"/>
                <a:gd name="connsiteX8" fmla="*/ 140474 w 140433"/>
                <a:gd name="connsiteY8" fmla="*/ 70240 h 140433"/>
                <a:gd name="connsiteX9" fmla="*/ 70257 w 140433"/>
                <a:gd name="connsiteY9" fmla="*/ 140457 h 140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433" h="140433">
                  <a:moveTo>
                    <a:pt x="70257" y="4215"/>
                  </a:moveTo>
                  <a:cubicBezTo>
                    <a:pt x="33848" y="4215"/>
                    <a:pt x="4232" y="33835"/>
                    <a:pt x="4232" y="70240"/>
                  </a:cubicBezTo>
                  <a:cubicBezTo>
                    <a:pt x="4232" y="106645"/>
                    <a:pt x="33848" y="136268"/>
                    <a:pt x="70257" y="136268"/>
                  </a:cubicBezTo>
                  <a:cubicBezTo>
                    <a:pt x="106662" y="136268"/>
                    <a:pt x="136282" y="106645"/>
                    <a:pt x="136282" y="70240"/>
                  </a:cubicBezTo>
                  <a:cubicBezTo>
                    <a:pt x="136282" y="33835"/>
                    <a:pt x="106662" y="4215"/>
                    <a:pt x="70257" y="4215"/>
                  </a:cubicBezTo>
                  <a:moveTo>
                    <a:pt x="70257" y="140457"/>
                  </a:moveTo>
                  <a:cubicBezTo>
                    <a:pt x="31540" y="140457"/>
                    <a:pt x="40" y="108961"/>
                    <a:pt x="40" y="70240"/>
                  </a:cubicBezTo>
                  <a:cubicBezTo>
                    <a:pt x="40" y="31523"/>
                    <a:pt x="31540" y="23"/>
                    <a:pt x="70257" y="23"/>
                  </a:cubicBezTo>
                  <a:cubicBezTo>
                    <a:pt x="108974" y="23"/>
                    <a:pt x="140474" y="31523"/>
                    <a:pt x="140474" y="70240"/>
                  </a:cubicBezTo>
                  <a:cubicBezTo>
                    <a:pt x="140474" y="108961"/>
                    <a:pt x="108974" y="140457"/>
                    <a:pt x="70257" y="140457"/>
                  </a:cubicBezTo>
                </a:path>
              </a:pathLst>
            </a:custGeom>
            <a:solidFill>
              <a:srgbClr val="035E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61500F4D-8B92-4295-BDB0-13C3D8DB2FA6}"/>
                </a:ext>
              </a:extLst>
            </p:cNvPr>
            <p:cNvSpPr/>
            <p:nvPr/>
          </p:nvSpPr>
          <p:spPr>
            <a:xfrm>
              <a:off x="1155106" y="2191189"/>
              <a:ext cx="72309" cy="72309"/>
            </a:xfrm>
            <a:custGeom>
              <a:avLst/>
              <a:gdLst>
                <a:gd name="connsiteX0" fmla="*/ 36195 w 72309"/>
                <a:gd name="connsiteY0" fmla="*/ 4212 h 72309"/>
                <a:gd name="connsiteX1" fmla="*/ 4228 w 72309"/>
                <a:gd name="connsiteY1" fmla="*/ 36178 h 72309"/>
                <a:gd name="connsiteX2" fmla="*/ 36195 w 72309"/>
                <a:gd name="connsiteY2" fmla="*/ 68144 h 72309"/>
                <a:gd name="connsiteX3" fmla="*/ 68157 w 72309"/>
                <a:gd name="connsiteY3" fmla="*/ 36178 h 72309"/>
                <a:gd name="connsiteX4" fmla="*/ 36195 w 72309"/>
                <a:gd name="connsiteY4" fmla="*/ 4212 h 72309"/>
                <a:gd name="connsiteX5" fmla="*/ 36195 w 72309"/>
                <a:gd name="connsiteY5" fmla="*/ 72332 h 72309"/>
                <a:gd name="connsiteX6" fmla="*/ 40 w 72309"/>
                <a:gd name="connsiteY6" fmla="*/ 36178 h 72309"/>
                <a:gd name="connsiteX7" fmla="*/ 36195 w 72309"/>
                <a:gd name="connsiteY7" fmla="*/ 23 h 72309"/>
                <a:gd name="connsiteX8" fmla="*/ 72349 w 72309"/>
                <a:gd name="connsiteY8" fmla="*/ 36178 h 72309"/>
                <a:gd name="connsiteX9" fmla="*/ 36195 w 72309"/>
                <a:gd name="connsiteY9" fmla="*/ 72332 h 72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309" h="72309">
                  <a:moveTo>
                    <a:pt x="36195" y="4212"/>
                  </a:moveTo>
                  <a:cubicBezTo>
                    <a:pt x="18570" y="4212"/>
                    <a:pt x="4228" y="18553"/>
                    <a:pt x="4228" y="36178"/>
                  </a:cubicBezTo>
                  <a:cubicBezTo>
                    <a:pt x="4228" y="53802"/>
                    <a:pt x="18570" y="68144"/>
                    <a:pt x="36195" y="68144"/>
                  </a:cubicBezTo>
                  <a:cubicBezTo>
                    <a:pt x="53819" y="68144"/>
                    <a:pt x="68157" y="53802"/>
                    <a:pt x="68157" y="36178"/>
                  </a:cubicBezTo>
                  <a:cubicBezTo>
                    <a:pt x="68157" y="18553"/>
                    <a:pt x="53819" y="4212"/>
                    <a:pt x="36195" y="4212"/>
                  </a:cubicBezTo>
                  <a:moveTo>
                    <a:pt x="36195" y="72332"/>
                  </a:moveTo>
                  <a:cubicBezTo>
                    <a:pt x="16258" y="72332"/>
                    <a:pt x="40" y="56114"/>
                    <a:pt x="40" y="36178"/>
                  </a:cubicBezTo>
                  <a:cubicBezTo>
                    <a:pt x="40" y="16241"/>
                    <a:pt x="16258" y="23"/>
                    <a:pt x="36195" y="23"/>
                  </a:cubicBezTo>
                  <a:cubicBezTo>
                    <a:pt x="56131" y="23"/>
                    <a:pt x="72349" y="16241"/>
                    <a:pt x="72349" y="36178"/>
                  </a:cubicBezTo>
                  <a:cubicBezTo>
                    <a:pt x="72349" y="56114"/>
                    <a:pt x="56131" y="72332"/>
                    <a:pt x="36195" y="72332"/>
                  </a:cubicBezTo>
                </a:path>
              </a:pathLst>
            </a:custGeom>
            <a:solidFill>
              <a:srgbClr val="035E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02908A43-DC57-41FE-8B67-3CD0DCE57CDE}"/>
                </a:ext>
              </a:extLst>
            </p:cNvPr>
            <p:cNvSpPr/>
            <p:nvPr/>
          </p:nvSpPr>
          <p:spPr>
            <a:xfrm>
              <a:off x="1189168" y="2227341"/>
              <a:ext cx="4188" cy="102183"/>
            </a:xfrm>
            <a:custGeom>
              <a:avLst/>
              <a:gdLst>
                <a:gd name="connsiteX0" fmla="*/ 40 w 4188"/>
                <a:gd name="connsiteY0" fmla="*/ 102206 h 102183"/>
                <a:gd name="connsiteX1" fmla="*/ 4228 w 4188"/>
                <a:gd name="connsiteY1" fmla="*/ 102206 h 102183"/>
                <a:gd name="connsiteX2" fmla="*/ 4228 w 4188"/>
                <a:gd name="connsiteY2" fmla="*/ 23 h 102183"/>
                <a:gd name="connsiteX3" fmla="*/ 40 w 4188"/>
                <a:gd name="connsiteY3" fmla="*/ 23 h 102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88" h="102183">
                  <a:moveTo>
                    <a:pt x="40" y="102206"/>
                  </a:moveTo>
                  <a:lnTo>
                    <a:pt x="4228" y="102206"/>
                  </a:lnTo>
                  <a:lnTo>
                    <a:pt x="4228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035E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1CCB087D-F622-45ED-862A-D5061E05EDA2}"/>
                </a:ext>
              </a:extLst>
            </p:cNvPr>
            <p:cNvSpPr/>
            <p:nvPr/>
          </p:nvSpPr>
          <p:spPr>
            <a:xfrm>
              <a:off x="1093433" y="2225351"/>
              <a:ext cx="98476" cy="35561"/>
            </a:xfrm>
            <a:custGeom>
              <a:avLst/>
              <a:gdLst>
                <a:gd name="connsiteX0" fmla="*/ 1335 w 98476"/>
                <a:gd name="connsiteY0" fmla="*/ 35584 h 35561"/>
                <a:gd name="connsiteX1" fmla="*/ 40 w 98476"/>
                <a:gd name="connsiteY1" fmla="*/ 31596 h 35561"/>
                <a:gd name="connsiteX2" fmla="*/ 97218 w 98476"/>
                <a:gd name="connsiteY2" fmla="*/ 23 h 35561"/>
                <a:gd name="connsiteX3" fmla="*/ 98516 w 98476"/>
                <a:gd name="connsiteY3" fmla="*/ 4011 h 35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476" h="35561">
                  <a:moveTo>
                    <a:pt x="1335" y="35584"/>
                  </a:moveTo>
                  <a:lnTo>
                    <a:pt x="40" y="31596"/>
                  </a:lnTo>
                  <a:lnTo>
                    <a:pt x="97218" y="23"/>
                  </a:lnTo>
                  <a:lnTo>
                    <a:pt x="98516" y="4011"/>
                  </a:lnTo>
                  <a:close/>
                </a:path>
              </a:pathLst>
            </a:custGeom>
            <a:solidFill>
              <a:srgbClr val="035E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27CD7BC2-248D-44E2-B5A0-0A18DB5E690D}"/>
                </a:ext>
              </a:extLst>
            </p:cNvPr>
            <p:cNvSpPr/>
            <p:nvPr/>
          </p:nvSpPr>
          <p:spPr>
            <a:xfrm>
              <a:off x="1129504" y="2143447"/>
              <a:ext cx="63450" cy="85128"/>
            </a:xfrm>
            <a:custGeom>
              <a:avLst/>
              <a:gdLst>
                <a:gd name="connsiteX0" fmla="*/ 60100 w 63450"/>
                <a:gd name="connsiteY0" fmla="*/ 85152 h 85128"/>
                <a:gd name="connsiteX1" fmla="*/ 40 w 63450"/>
                <a:gd name="connsiteY1" fmla="*/ 2485 h 85128"/>
                <a:gd name="connsiteX2" fmla="*/ 3431 w 63450"/>
                <a:gd name="connsiteY2" fmla="*/ 23 h 85128"/>
                <a:gd name="connsiteX3" fmla="*/ 63491 w 63450"/>
                <a:gd name="connsiteY3" fmla="*/ 82686 h 85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450" h="85128">
                  <a:moveTo>
                    <a:pt x="60100" y="85152"/>
                  </a:moveTo>
                  <a:lnTo>
                    <a:pt x="40" y="2485"/>
                  </a:lnTo>
                  <a:lnTo>
                    <a:pt x="3431" y="23"/>
                  </a:lnTo>
                  <a:lnTo>
                    <a:pt x="63491" y="82686"/>
                  </a:lnTo>
                  <a:close/>
                </a:path>
              </a:pathLst>
            </a:custGeom>
            <a:solidFill>
              <a:srgbClr val="035E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46FC04E2-424D-4D1B-90C9-99842DFEC85B}"/>
                </a:ext>
              </a:extLst>
            </p:cNvPr>
            <p:cNvSpPr/>
            <p:nvPr/>
          </p:nvSpPr>
          <p:spPr>
            <a:xfrm>
              <a:off x="1189565" y="2143447"/>
              <a:ext cx="63450" cy="85128"/>
            </a:xfrm>
            <a:custGeom>
              <a:avLst/>
              <a:gdLst>
                <a:gd name="connsiteX0" fmla="*/ 3431 w 63450"/>
                <a:gd name="connsiteY0" fmla="*/ 85152 h 85128"/>
                <a:gd name="connsiteX1" fmla="*/ 40 w 63450"/>
                <a:gd name="connsiteY1" fmla="*/ 82686 h 85128"/>
                <a:gd name="connsiteX2" fmla="*/ 60100 w 63450"/>
                <a:gd name="connsiteY2" fmla="*/ 23 h 85128"/>
                <a:gd name="connsiteX3" fmla="*/ 63491 w 63450"/>
                <a:gd name="connsiteY3" fmla="*/ 2485 h 85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450" h="85128">
                  <a:moveTo>
                    <a:pt x="3431" y="85152"/>
                  </a:moveTo>
                  <a:lnTo>
                    <a:pt x="40" y="82686"/>
                  </a:lnTo>
                  <a:lnTo>
                    <a:pt x="60100" y="23"/>
                  </a:lnTo>
                  <a:lnTo>
                    <a:pt x="63491" y="2485"/>
                  </a:lnTo>
                  <a:close/>
                </a:path>
              </a:pathLst>
            </a:custGeom>
            <a:solidFill>
              <a:srgbClr val="035E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7EB3DAFB-8434-48AF-8B0F-CD4F54C42452}"/>
                </a:ext>
              </a:extLst>
            </p:cNvPr>
            <p:cNvSpPr/>
            <p:nvPr/>
          </p:nvSpPr>
          <p:spPr>
            <a:xfrm>
              <a:off x="1190610" y="2225351"/>
              <a:ext cx="98476" cy="35561"/>
            </a:xfrm>
            <a:custGeom>
              <a:avLst/>
              <a:gdLst>
                <a:gd name="connsiteX0" fmla="*/ 97222 w 98476"/>
                <a:gd name="connsiteY0" fmla="*/ 35584 h 35561"/>
                <a:gd name="connsiteX1" fmla="*/ 40 w 98476"/>
                <a:gd name="connsiteY1" fmla="*/ 4011 h 35561"/>
                <a:gd name="connsiteX2" fmla="*/ 1339 w 98476"/>
                <a:gd name="connsiteY2" fmla="*/ 23 h 35561"/>
                <a:gd name="connsiteX3" fmla="*/ 98516 w 98476"/>
                <a:gd name="connsiteY3" fmla="*/ 31596 h 35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476" h="35561">
                  <a:moveTo>
                    <a:pt x="97222" y="35584"/>
                  </a:moveTo>
                  <a:lnTo>
                    <a:pt x="40" y="4011"/>
                  </a:lnTo>
                  <a:lnTo>
                    <a:pt x="1339" y="23"/>
                  </a:lnTo>
                  <a:lnTo>
                    <a:pt x="98516" y="31596"/>
                  </a:lnTo>
                  <a:close/>
                </a:path>
              </a:pathLst>
            </a:custGeom>
            <a:solidFill>
              <a:srgbClr val="035E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063D994A-21F9-46DC-A0F8-5B420133CB31}"/>
                </a:ext>
              </a:extLst>
            </p:cNvPr>
            <p:cNvSpPr/>
            <p:nvPr/>
          </p:nvSpPr>
          <p:spPr>
            <a:xfrm>
              <a:off x="1089079" y="2499848"/>
              <a:ext cx="204886" cy="204886"/>
            </a:xfrm>
            <a:custGeom>
              <a:avLst/>
              <a:gdLst>
                <a:gd name="connsiteX0" fmla="*/ 40 w 204886"/>
                <a:gd name="connsiteY0" fmla="*/ 102468 h 204886"/>
                <a:gd name="connsiteX1" fmla="*/ 102481 w 204886"/>
                <a:gd name="connsiteY1" fmla="*/ 204909 h 204886"/>
                <a:gd name="connsiteX2" fmla="*/ 204926 w 204886"/>
                <a:gd name="connsiteY2" fmla="*/ 102468 h 204886"/>
                <a:gd name="connsiteX3" fmla="*/ 102481 w 204886"/>
                <a:gd name="connsiteY3" fmla="*/ 23 h 204886"/>
                <a:gd name="connsiteX4" fmla="*/ 40 w 204886"/>
                <a:gd name="connsiteY4" fmla="*/ 102468 h 204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886" h="204886">
                  <a:moveTo>
                    <a:pt x="40" y="102468"/>
                  </a:moveTo>
                  <a:cubicBezTo>
                    <a:pt x="40" y="159045"/>
                    <a:pt x="45905" y="204909"/>
                    <a:pt x="102481" y="204909"/>
                  </a:cubicBezTo>
                  <a:cubicBezTo>
                    <a:pt x="159062" y="204909"/>
                    <a:pt x="204926" y="159045"/>
                    <a:pt x="204926" y="102468"/>
                  </a:cubicBezTo>
                  <a:cubicBezTo>
                    <a:pt x="204926" y="45888"/>
                    <a:pt x="159062" y="23"/>
                    <a:pt x="102481" y="23"/>
                  </a:cubicBezTo>
                  <a:cubicBezTo>
                    <a:pt x="45905" y="23"/>
                    <a:pt x="40" y="45888"/>
                    <a:pt x="40" y="102468"/>
                  </a:cubicBezTo>
                </a:path>
              </a:pathLst>
            </a:custGeom>
            <a:solidFill>
              <a:srgbClr val="0D23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7210A99C-E434-4131-B1DA-E08362E5D4EC}"/>
                </a:ext>
              </a:extLst>
            </p:cNvPr>
            <p:cNvSpPr/>
            <p:nvPr/>
          </p:nvSpPr>
          <p:spPr>
            <a:xfrm>
              <a:off x="1131199" y="2542891"/>
              <a:ext cx="59003" cy="59003"/>
            </a:xfrm>
            <a:custGeom>
              <a:avLst/>
              <a:gdLst>
                <a:gd name="connsiteX0" fmla="*/ 4467 w 59003"/>
                <a:gd name="connsiteY0" fmla="*/ 25824 h 59003"/>
                <a:gd name="connsiteX1" fmla="*/ 58331 w 59003"/>
                <a:gd name="connsiteY1" fmla="*/ 58314 h 59003"/>
                <a:gd name="connsiteX2" fmla="*/ 25841 w 59003"/>
                <a:gd name="connsiteY2" fmla="*/ 4450 h 59003"/>
                <a:gd name="connsiteX3" fmla="*/ 4467 w 59003"/>
                <a:gd name="connsiteY3" fmla="*/ 4450 h 59003"/>
                <a:gd name="connsiteX4" fmla="*/ 4467 w 59003"/>
                <a:gd name="connsiteY4" fmla="*/ 25824 h 59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003" h="59003">
                  <a:moveTo>
                    <a:pt x="4467" y="25824"/>
                  </a:moveTo>
                  <a:cubicBezTo>
                    <a:pt x="10370" y="31727"/>
                    <a:pt x="52428" y="64214"/>
                    <a:pt x="58331" y="58314"/>
                  </a:cubicBezTo>
                  <a:cubicBezTo>
                    <a:pt x="64230" y="52411"/>
                    <a:pt x="31744" y="10353"/>
                    <a:pt x="25841" y="4450"/>
                  </a:cubicBezTo>
                  <a:cubicBezTo>
                    <a:pt x="19938" y="-1453"/>
                    <a:pt x="10370" y="-1453"/>
                    <a:pt x="4467" y="4450"/>
                  </a:cubicBezTo>
                  <a:cubicBezTo>
                    <a:pt x="-1436" y="10353"/>
                    <a:pt x="-1436" y="19921"/>
                    <a:pt x="4467" y="25824"/>
                  </a:cubicBezTo>
                </a:path>
              </a:pathLst>
            </a:custGeom>
            <a:solidFill>
              <a:srgbClr val="41B0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0150C2F3-33CD-4D80-8C01-C6E49BF40FEB}"/>
                </a:ext>
              </a:extLst>
            </p:cNvPr>
            <p:cNvSpPr/>
            <p:nvPr/>
          </p:nvSpPr>
          <p:spPr>
            <a:xfrm>
              <a:off x="1191814" y="2572361"/>
              <a:ext cx="74165" cy="34674"/>
            </a:xfrm>
            <a:custGeom>
              <a:avLst/>
              <a:gdLst>
                <a:gd name="connsiteX0" fmla="*/ 55175 w 74165"/>
                <a:gd name="connsiteY0" fmla="*/ 542 h 34674"/>
                <a:gd name="connsiteX1" fmla="*/ 109 w 74165"/>
                <a:gd name="connsiteY1" fmla="*/ 30944 h 34674"/>
                <a:gd name="connsiteX2" fmla="*/ 62997 w 74165"/>
                <a:gd name="connsiteY2" fmla="*/ 29738 h 34674"/>
                <a:gd name="connsiteX3" fmla="*/ 73686 w 74165"/>
                <a:gd name="connsiteY3" fmla="*/ 11227 h 34674"/>
                <a:gd name="connsiteX4" fmla="*/ 55175 w 74165"/>
                <a:gd name="connsiteY4" fmla="*/ 542 h 34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165" h="34674">
                  <a:moveTo>
                    <a:pt x="55175" y="542"/>
                  </a:moveTo>
                  <a:cubicBezTo>
                    <a:pt x="47114" y="2704"/>
                    <a:pt x="-2052" y="22879"/>
                    <a:pt x="109" y="30944"/>
                  </a:cubicBezTo>
                  <a:cubicBezTo>
                    <a:pt x="2271" y="39005"/>
                    <a:pt x="54936" y="31899"/>
                    <a:pt x="62997" y="29738"/>
                  </a:cubicBezTo>
                  <a:cubicBezTo>
                    <a:pt x="71062" y="27580"/>
                    <a:pt x="75848" y="19292"/>
                    <a:pt x="73686" y="11227"/>
                  </a:cubicBezTo>
                  <a:cubicBezTo>
                    <a:pt x="71524" y="3166"/>
                    <a:pt x="63240" y="-1619"/>
                    <a:pt x="55175" y="542"/>
                  </a:cubicBezTo>
                </a:path>
              </a:pathLst>
            </a:custGeom>
            <a:solidFill>
              <a:srgbClr val="41B0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4750BC77-9AB4-4F1B-9313-7816BE5F7BA5}"/>
                </a:ext>
              </a:extLst>
            </p:cNvPr>
            <p:cNvSpPr/>
            <p:nvPr/>
          </p:nvSpPr>
          <p:spPr>
            <a:xfrm>
              <a:off x="1160668" y="2603504"/>
              <a:ext cx="34675" cy="74164"/>
            </a:xfrm>
            <a:custGeom>
              <a:avLst/>
              <a:gdLst>
                <a:gd name="connsiteX0" fmla="*/ 29757 w 34675"/>
                <a:gd name="connsiteY0" fmla="*/ 62984 h 74164"/>
                <a:gd name="connsiteX1" fmla="*/ 30959 w 34675"/>
                <a:gd name="connsiteY1" fmla="*/ 92 h 74164"/>
                <a:gd name="connsiteX2" fmla="*/ 558 w 34675"/>
                <a:gd name="connsiteY2" fmla="*/ 55162 h 74164"/>
                <a:gd name="connsiteX3" fmla="*/ 11246 w 34675"/>
                <a:gd name="connsiteY3" fmla="*/ 73669 h 74164"/>
                <a:gd name="connsiteX4" fmla="*/ 29757 w 34675"/>
                <a:gd name="connsiteY4" fmla="*/ 62984 h 74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75" h="74164">
                  <a:moveTo>
                    <a:pt x="29757" y="62984"/>
                  </a:moveTo>
                  <a:cubicBezTo>
                    <a:pt x="31919" y="54923"/>
                    <a:pt x="39024" y="2254"/>
                    <a:pt x="30959" y="92"/>
                  </a:cubicBezTo>
                  <a:cubicBezTo>
                    <a:pt x="22898" y="-2066"/>
                    <a:pt x="2719" y="47097"/>
                    <a:pt x="558" y="55162"/>
                  </a:cubicBezTo>
                  <a:cubicBezTo>
                    <a:pt x="-1600" y="63223"/>
                    <a:pt x="3186" y="71511"/>
                    <a:pt x="11246" y="73669"/>
                  </a:cubicBezTo>
                  <a:cubicBezTo>
                    <a:pt x="19311" y="75830"/>
                    <a:pt x="27595" y="71045"/>
                    <a:pt x="29757" y="62984"/>
                  </a:cubicBezTo>
                </a:path>
              </a:pathLst>
            </a:custGeom>
            <a:solidFill>
              <a:srgbClr val="41B0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F55061D1-1D8C-49F1-BA77-E4B7761508E2}"/>
                </a:ext>
              </a:extLst>
            </p:cNvPr>
            <p:cNvSpPr/>
            <p:nvPr/>
          </p:nvSpPr>
          <p:spPr>
            <a:xfrm>
              <a:off x="1121044" y="2532336"/>
              <a:ext cx="140433" cy="140433"/>
            </a:xfrm>
            <a:custGeom>
              <a:avLst/>
              <a:gdLst>
                <a:gd name="connsiteX0" fmla="*/ 70257 w 140433"/>
                <a:gd name="connsiteY0" fmla="*/ 4215 h 140433"/>
                <a:gd name="connsiteX1" fmla="*/ 4232 w 140433"/>
                <a:gd name="connsiteY1" fmla="*/ 70240 h 140433"/>
                <a:gd name="connsiteX2" fmla="*/ 70257 w 140433"/>
                <a:gd name="connsiteY2" fmla="*/ 136268 h 140433"/>
                <a:gd name="connsiteX3" fmla="*/ 136282 w 140433"/>
                <a:gd name="connsiteY3" fmla="*/ 70240 h 140433"/>
                <a:gd name="connsiteX4" fmla="*/ 70257 w 140433"/>
                <a:gd name="connsiteY4" fmla="*/ 4215 h 140433"/>
                <a:gd name="connsiteX5" fmla="*/ 70257 w 140433"/>
                <a:gd name="connsiteY5" fmla="*/ 140457 h 140433"/>
                <a:gd name="connsiteX6" fmla="*/ 40 w 140433"/>
                <a:gd name="connsiteY6" fmla="*/ 70240 h 140433"/>
                <a:gd name="connsiteX7" fmla="*/ 70257 w 140433"/>
                <a:gd name="connsiteY7" fmla="*/ 23 h 140433"/>
                <a:gd name="connsiteX8" fmla="*/ 140474 w 140433"/>
                <a:gd name="connsiteY8" fmla="*/ 70240 h 140433"/>
                <a:gd name="connsiteX9" fmla="*/ 70257 w 140433"/>
                <a:gd name="connsiteY9" fmla="*/ 140457 h 140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433" h="140433">
                  <a:moveTo>
                    <a:pt x="70257" y="4215"/>
                  </a:moveTo>
                  <a:cubicBezTo>
                    <a:pt x="33848" y="4215"/>
                    <a:pt x="4232" y="33835"/>
                    <a:pt x="4232" y="70240"/>
                  </a:cubicBezTo>
                  <a:cubicBezTo>
                    <a:pt x="4232" y="106645"/>
                    <a:pt x="33848" y="136268"/>
                    <a:pt x="70257" y="136268"/>
                  </a:cubicBezTo>
                  <a:cubicBezTo>
                    <a:pt x="106662" y="136268"/>
                    <a:pt x="136282" y="106645"/>
                    <a:pt x="136282" y="70240"/>
                  </a:cubicBezTo>
                  <a:cubicBezTo>
                    <a:pt x="136282" y="33835"/>
                    <a:pt x="106662" y="4215"/>
                    <a:pt x="70257" y="4215"/>
                  </a:cubicBezTo>
                  <a:moveTo>
                    <a:pt x="70257" y="140457"/>
                  </a:moveTo>
                  <a:cubicBezTo>
                    <a:pt x="31540" y="140457"/>
                    <a:pt x="40" y="108961"/>
                    <a:pt x="40" y="70240"/>
                  </a:cubicBezTo>
                  <a:cubicBezTo>
                    <a:pt x="40" y="31523"/>
                    <a:pt x="31540" y="23"/>
                    <a:pt x="70257" y="23"/>
                  </a:cubicBezTo>
                  <a:cubicBezTo>
                    <a:pt x="108974" y="23"/>
                    <a:pt x="140474" y="31523"/>
                    <a:pt x="140474" y="70240"/>
                  </a:cubicBezTo>
                  <a:cubicBezTo>
                    <a:pt x="140474" y="108961"/>
                    <a:pt x="108974" y="140457"/>
                    <a:pt x="70257" y="140457"/>
                  </a:cubicBezTo>
                </a:path>
              </a:pathLst>
            </a:custGeom>
            <a:solidFill>
              <a:srgbClr val="035E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2590FFA3-883C-4C02-8D75-5D01058B06C1}"/>
                </a:ext>
              </a:extLst>
            </p:cNvPr>
            <p:cNvSpPr/>
            <p:nvPr/>
          </p:nvSpPr>
          <p:spPr>
            <a:xfrm>
              <a:off x="1155106" y="2566398"/>
              <a:ext cx="72309" cy="72313"/>
            </a:xfrm>
            <a:custGeom>
              <a:avLst/>
              <a:gdLst>
                <a:gd name="connsiteX0" fmla="*/ 36195 w 72309"/>
                <a:gd name="connsiteY0" fmla="*/ 4215 h 72313"/>
                <a:gd name="connsiteX1" fmla="*/ 4228 w 72309"/>
                <a:gd name="connsiteY1" fmla="*/ 36178 h 72313"/>
                <a:gd name="connsiteX2" fmla="*/ 36195 w 72309"/>
                <a:gd name="connsiteY2" fmla="*/ 68144 h 72313"/>
                <a:gd name="connsiteX3" fmla="*/ 68157 w 72309"/>
                <a:gd name="connsiteY3" fmla="*/ 36178 h 72313"/>
                <a:gd name="connsiteX4" fmla="*/ 36195 w 72309"/>
                <a:gd name="connsiteY4" fmla="*/ 4215 h 72313"/>
                <a:gd name="connsiteX5" fmla="*/ 36195 w 72309"/>
                <a:gd name="connsiteY5" fmla="*/ 72336 h 72313"/>
                <a:gd name="connsiteX6" fmla="*/ 40 w 72309"/>
                <a:gd name="connsiteY6" fmla="*/ 36178 h 72313"/>
                <a:gd name="connsiteX7" fmla="*/ 36195 w 72309"/>
                <a:gd name="connsiteY7" fmla="*/ 23 h 72313"/>
                <a:gd name="connsiteX8" fmla="*/ 72349 w 72309"/>
                <a:gd name="connsiteY8" fmla="*/ 36178 h 72313"/>
                <a:gd name="connsiteX9" fmla="*/ 36195 w 72309"/>
                <a:gd name="connsiteY9" fmla="*/ 72336 h 7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309" h="72313">
                  <a:moveTo>
                    <a:pt x="36195" y="4215"/>
                  </a:moveTo>
                  <a:cubicBezTo>
                    <a:pt x="18570" y="4215"/>
                    <a:pt x="4228" y="18553"/>
                    <a:pt x="4228" y="36178"/>
                  </a:cubicBezTo>
                  <a:cubicBezTo>
                    <a:pt x="4228" y="53806"/>
                    <a:pt x="18570" y="68144"/>
                    <a:pt x="36195" y="68144"/>
                  </a:cubicBezTo>
                  <a:cubicBezTo>
                    <a:pt x="53819" y="68144"/>
                    <a:pt x="68157" y="53806"/>
                    <a:pt x="68157" y="36178"/>
                  </a:cubicBezTo>
                  <a:cubicBezTo>
                    <a:pt x="68157" y="18553"/>
                    <a:pt x="53819" y="4215"/>
                    <a:pt x="36195" y="4215"/>
                  </a:cubicBezTo>
                  <a:moveTo>
                    <a:pt x="36195" y="72336"/>
                  </a:moveTo>
                  <a:cubicBezTo>
                    <a:pt x="16258" y="72336"/>
                    <a:pt x="40" y="56114"/>
                    <a:pt x="40" y="36178"/>
                  </a:cubicBezTo>
                  <a:cubicBezTo>
                    <a:pt x="40" y="16241"/>
                    <a:pt x="16258" y="23"/>
                    <a:pt x="36195" y="23"/>
                  </a:cubicBezTo>
                  <a:cubicBezTo>
                    <a:pt x="56131" y="23"/>
                    <a:pt x="72349" y="16241"/>
                    <a:pt x="72349" y="36178"/>
                  </a:cubicBezTo>
                  <a:cubicBezTo>
                    <a:pt x="72349" y="56114"/>
                    <a:pt x="56131" y="72336"/>
                    <a:pt x="36195" y="72336"/>
                  </a:cubicBezTo>
                </a:path>
              </a:pathLst>
            </a:custGeom>
            <a:solidFill>
              <a:srgbClr val="035E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5B6BB4C8-8CA4-4F26-8B43-E7C26A5AA89B}"/>
                </a:ext>
              </a:extLst>
            </p:cNvPr>
            <p:cNvSpPr/>
            <p:nvPr/>
          </p:nvSpPr>
          <p:spPr>
            <a:xfrm>
              <a:off x="1189168" y="2602551"/>
              <a:ext cx="4188" cy="102183"/>
            </a:xfrm>
            <a:custGeom>
              <a:avLst/>
              <a:gdLst>
                <a:gd name="connsiteX0" fmla="*/ 40 w 4188"/>
                <a:gd name="connsiteY0" fmla="*/ 102206 h 102183"/>
                <a:gd name="connsiteX1" fmla="*/ 4228 w 4188"/>
                <a:gd name="connsiteY1" fmla="*/ 102206 h 102183"/>
                <a:gd name="connsiteX2" fmla="*/ 4228 w 4188"/>
                <a:gd name="connsiteY2" fmla="*/ 23 h 102183"/>
                <a:gd name="connsiteX3" fmla="*/ 40 w 4188"/>
                <a:gd name="connsiteY3" fmla="*/ 23 h 102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88" h="102183">
                  <a:moveTo>
                    <a:pt x="40" y="102206"/>
                  </a:moveTo>
                  <a:lnTo>
                    <a:pt x="4228" y="102206"/>
                  </a:lnTo>
                  <a:lnTo>
                    <a:pt x="4228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035E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E13ECBEA-DF2F-422D-87AF-4096A5A67A3B}"/>
                </a:ext>
              </a:extLst>
            </p:cNvPr>
            <p:cNvSpPr/>
            <p:nvPr/>
          </p:nvSpPr>
          <p:spPr>
            <a:xfrm>
              <a:off x="1093433" y="2600562"/>
              <a:ext cx="98476" cy="35561"/>
            </a:xfrm>
            <a:custGeom>
              <a:avLst/>
              <a:gdLst>
                <a:gd name="connsiteX0" fmla="*/ 1335 w 98476"/>
                <a:gd name="connsiteY0" fmla="*/ 35584 h 35561"/>
                <a:gd name="connsiteX1" fmla="*/ 40 w 98476"/>
                <a:gd name="connsiteY1" fmla="*/ 31596 h 35561"/>
                <a:gd name="connsiteX2" fmla="*/ 97218 w 98476"/>
                <a:gd name="connsiteY2" fmla="*/ 23 h 35561"/>
                <a:gd name="connsiteX3" fmla="*/ 98516 w 98476"/>
                <a:gd name="connsiteY3" fmla="*/ 4011 h 35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476" h="35561">
                  <a:moveTo>
                    <a:pt x="1335" y="35584"/>
                  </a:moveTo>
                  <a:lnTo>
                    <a:pt x="40" y="31596"/>
                  </a:lnTo>
                  <a:lnTo>
                    <a:pt x="97218" y="23"/>
                  </a:lnTo>
                  <a:lnTo>
                    <a:pt x="98516" y="4011"/>
                  </a:lnTo>
                  <a:close/>
                </a:path>
              </a:pathLst>
            </a:custGeom>
            <a:solidFill>
              <a:srgbClr val="035E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2AE311FB-E437-4E53-BEF4-C2809A2CF5E9}"/>
                </a:ext>
              </a:extLst>
            </p:cNvPr>
            <p:cNvSpPr/>
            <p:nvPr/>
          </p:nvSpPr>
          <p:spPr>
            <a:xfrm>
              <a:off x="1129504" y="2518658"/>
              <a:ext cx="63450" cy="85128"/>
            </a:xfrm>
            <a:custGeom>
              <a:avLst/>
              <a:gdLst>
                <a:gd name="connsiteX0" fmla="*/ 60100 w 63450"/>
                <a:gd name="connsiteY0" fmla="*/ 85152 h 85128"/>
                <a:gd name="connsiteX1" fmla="*/ 40 w 63450"/>
                <a:gd name="connsiteY1" fmla="*/ 2485 h 85128"/>
                <a:gd name="connsiteX2" fmla="*/ 3431 w 63450"/>
                <a:gd name="connsiteY2" fmla="*/ 23 h 85128"/>
                <a:gd name="connsiteX3" fmla="*/ 63491 w 63450"/>
                <a:gd name="connsiteY3" fmla="*/ 82686 h 85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450" h="85128">
                  <a:moveTo>
                    <a:pt x="60100" y="85152"/>
                  </a:moveTo>
                  <a:lnTo>
                    <a:pt x="40" y="2485"/>
                  </a:lnTo>
                  <a:lnTo>
                    <a:pt x="3431" y="23"/>
                  </a:lnTo>
                  <a:lnTo>
                    <a:pt x="63491" y="82686"/>
                  </a:lnTo>
                  <a:close/>
                </a:path>
              </a:pathLst>
            </a:custGeom>
            <a:solidFill>
              <a:srgbClr val="035E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00B5295E-D50C-49D0-8136-F62E994E9CC2}"/>
                </a:ext>
              </a:extLst>
            </p:cNvPr>
            <p:cNvSpPr/>
            <p:nvPr/>
          </p:nvSpPr>
          <p:spPr>
            <a:xfrm>
              <a:off x="1189565" y="2518658"/>
              <a:ext cx="63450" cy="85128"/>
            </a:xfrm>
            <a:custGeom>
              <a:avLst/>
              <a:gdLst>
                <a:gd name="connsiteX0" fmla="*/ 3431 w 63450"/>
                <a:gd name="connsiteY0" fmla="*/ 85152 h 85128"/>
                <a:gd name="connsiteX1" fmla="*/ 40 w 63450"/>
                <a:gd name="connsiteY1" fmla="*/ 82686 h 85128"/>
                <a:gd name="connsiteX2" fmla="*/ 60100 w 63450"/>
                <a:gd name="connsiteY2" fmla="*/ 23 h 85128"/>
                <a:gd name="connsiteX3" fmla="*/ 63491 w 63450"/>
                <a:gd name="connsiteY3" fmla="*/ 2485 h 85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450" h="85128">
                  <a:moveTo>
                    <a:pt x="3431" y="85152"/>
                  </a:moveTo>
                  <a:lnTo>
                    <a:pt x="40" y="82686"/>
                  </a:lnTo>
                  <a:lnTo>
                    <a:pt x="60100" y="23"/>
                  </a:lnTo>
                  <a:lnTo>
                    <a:pt x="63491" y="2485"/>
                  </a:lnTo>
                  <a:close/>
                </a:path>
              </a:pathLst>
            </a:custGeom>
            <a:solidFill>
              <a:srgbClr val="035E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67D5D7DA-C861-4EBD-8207-CA2B71241551}"/>
                </a:ext>
              </a:extLst>
            </p:cNvPr>
            <p:cNvSpPr/>
            <p:nvPr/>
          </p:nvSpPr>
          <p:spPr>
            <a:xfrm>
              <a:off x="1190610" y="2600562"/>
              <a:ext cx="98476" cy="35561"/>
            </a:xfrm>
            <a:custGeom>
              <a:avLst/>
              <a:gdLst>
                <a:gd name="connsiteX0" fmla="*/ 97222 w 98476"/>
                <a:gd name="connsiteY0" fmla="*/ 35584 h 35561"/>
                <a:gd name="connsiteX1" fmla="*/ 40 w 98476"/>
                <a:gd name="connsiteY1" fmla="*/ 4011 h 35561"/>
                <a:gd name="connsiteX2" fmla="*/ 1339 w 98476"/>
                <a:gd name="connsiteY2" fmla="*/ 23 h 35561"/>
                <a:gd name="connsiteX3" fmla="*/ 98516 w 98476"/>
                <a:gd name="connsiteY3" fmla="*/ 31596 h 35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476" h="35561">
                  <a:moveTo>
                    <a:pt x="97222" y="35584"/>
                  </a:moveTo>
                  <a:lnTo>
                    <a:pt x="40" y="4011"/>
                  </a:lnTo>
                  <a:lnTo>
                    <a:pt x="1339" y="23"/>
                  </a:lnTo>
                  <a:lnTo>
                    <a:pt x="98516" y="31596"/>
                  </a:lnTo>
                  <a:close/>
                </a:path>
              </a:pathLst>
            </a:custGeom>
            <a:solidFill>
              <a:srgbClr val="035E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E8366FA1-5C17-490A-AC0A-E8DE88E59C32}"/>
                </a:ext>
              </a:extLst>
            </p:cNvPr>
            <p:cNvSpPr/>
            <p:nvPr/>
          </p:nvSpPr>
          <p:spPr>
            <a:xfrm>
              <a:off x="921802" y="2960740"/>
              <a:ext cx="540804" cy="696874"/>
            </a:xfrm>
            <a:custGeom>
              <a:avLst/>
              <a:gdLst>
                <a:gd name="connsiteX0" fmla="*/ 40 w 540804"/>
                <a:gd name="connsiteY0" fmla="*/ 696897 h 696874"/>
                <a:gd name="connsiteX1" fmla="*/ 540844 w 540804"/>
                <a:gd name="connsiteY1" fmla="*/ 696897 h 696874"/>
                <a:gd name="connsiteX2" fmla="*/ 540844 w 540804"/>
                <a:gd name="connsiteY2" fmla="*/ 23 h 696874"/>
                <a:gd name="connsiteX3" fmla="*/ 40 w 540804"/>
                <a:gd name="connsiteY3" fmla="*/ 23 h 696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0804" h="696874">
                  <a:moveTo>
                    <a:pt x="40" y="696897"/>
                  </a:moveTo>
                  <a:lnTo>
                    <a:pt x="540844" y="696897"/>
                  </a:lnTo>
                  <a:lnTo>
                    <a:pt x="540844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01D0AC0E-09C0-48B6-A122-ACFAB2112D34}"/>
                </a:ext>
              </a:extLst>
            </p:cNvPr>
            <p:cNvSpPr/>
            <p:nvPr/>
          </p:nvSpPr>
          <p:spPr>
            <a:xfrm>
              <a:off x="940625" y="3142615"/>
              <a:ext cx="503359" cy="7679"/>
            </a:xfrm>
            <a:custGeom>
              <a:avLst/>
              <a:gdLst>
                <a:gd name="connsiteX0" fmla="*/ 40 w 503359"/>
                <a:gd name="connsiteY0" fmla="*/ 7702 h 7679"/>
                <a:gd name="connsiteX1" fmla="*/ 503399 w 503359"/>
                <a:gd name="connsiteY1" fmla="*/ 7702 h 7679"/>
                <a:gd name="connsiteX2" fmla="*/ 503399 w 503359"/>
                <a:gd name="connsiteY2" fmla="*/ 23 h 7679"/>
                <a:gd name="connsiteX3" fmla="*/ 40 w 503359"/>
                <a:gd name="connsiteY3" fmla="*/ 23 h 7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3359" h="7679">
                  <a:moveTo>
                    <a:pt x="40" y="7702"/>
                  </a:moveTo>
                  <a:lnTo>
                    <a:pt x="503399" y="7702"/>
                  </a:lnTo>
                  <a:lnTo>
                    <a:pt x="503399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0D23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BB0F32ED-614D-4CFC-8042-578E5249248A}"/>
                </a:ext>
              </a:extLst>
            </p:cNvPr>
            <p:cNvSpPr/>
            <p:nvPr/>
          </p:nvSpPr>
          <p:spPr>
            <a:xfrm>
              <a:off x="940625" y="3603523"/>
              <a:ext cx="503359" cy="7679"/>
            </a:xfrm>
            <a:custGeom>
              <a:avLst/>
              <a:gdLst>
                <a:gd name="connsiteX0" fmla="*/ 40 w 503359"/>
                <a:gd name="connsiteY0" fmla="*/ 7702 h 7679"/>
                <a:gd name="connsiteX1" fmla="*/ 503399 w 503359"/>
                <a:gd name="connsiteY1" fmla="*/ 7702 h 7679"/>
                <a:gd name="connsiteX2" fmla="*/ 503399 w 503359"/>
                <a:gd name="connsiteY2" fmla="*/ 23 h 7679"/>
                <a:gd name="connsiteX3" fmla="*/ 40 w 503359"/>
                <a:gd name="connsiteY3" fmla="*/ 23 h 7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3359" h="7679">
                  <a:moveTo>
                    <a:pt x="40" y="7702"/>
                  </a:moveTo>
                  <a:lnTo>
                    <a:pt x="503399" y="7702"/>
                  </a:lnTo>
                  <a:lnTo>
                    <a:pt x="503399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0D23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323E60FA-FC80-4117-A2BD-84533B20C53F}"/>
                </a:ext>
              </a:extLst>
            </p:cNvPr>
            <p:cNvSpPr/>
            <p:nvPr/>
          </p:nvSpPr>
          <p:spPr>
            <a:xfrm>
              <a:off x="940625" y="3208262"/>
              <a:ext cx="503359" cy="7679"/>
            </a:xfrm>
            <a:custGeom>
              <a:avLst/>
              <a:gdLst>
                <a:gd name="connsiteX0" fmla="*/ 40 w 503359"/>
                <a:gd name="connsiteY0" fmla="*/ 7702 h 7679"/>
                <a:gd name="connsiteX1" fmla="*/ 503399 w 503359"/>
                <a:gd name="connsiteY1" fmla="*/ 7702 h 7679"/>
                <a:gd name="connsiteX2" fmla="*/ 503399 w 503359"/>
                <a:gd name="connsiteY2" fmla="*/ 23 h 7679"/>
                <a:gd name="connsiteX3" fmla="*/ 40 w 503359"/>
                <a:gd name="connsiteY3" fmla="*/ 23 h 7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3359" h="7679">
                  <a:moveTo>
                    <a:pt x="40" y="7702"/>
                  </a:moveTo>
                  <a:lnTo>
                    <a:pt x="503399" y="7702"/>
                  </a:lnTo>
                  <a:lnTo>
                    <a:pt x="503399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0D23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23DFE075-4E4D-467C-9D7D-B88F8F0132D2}"/>
                </a:ext>
              </a:extLst>
            </p:cNvPr>
            <p:cNvSpPr/>
            <p:nvPr/>
          </p:nvSpPr>
          <p:spPr>
            <a:xfrm>
              <a:off x="940625" y="3076964"/>
              <a:ext cx="503359" cy="7683"/>
            </a:xfrm>
            <a:custGeom>
              <a:avLst/>
              <a:gdLst>
                <a:gd name="connsiteX0" fmla="*/ 40 w 503359"/>
                <a:gd name="connsiteY0" fmla="*/ 7706 h 7683"/>
                <a:gd name="connsiteX1" fmla="*/ 503399 w 503359"/>
                <a:gd name="connsiteY1" fmla="*/ 7706 h 7683"/>
                <a:gd name="connsiteX2" fmla="*/ 503399 w 503359"/>
                <a:gd name="connsiteY2" fmla="*/ 23 h 7683"/>
                <a:gd name="connsiteX3" fmla="*/ 40 w 503359"/>
                <a:gd name="connsiteY3" fmla="*/ 23 h 7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3359" h="7683">
                  <a:moveTo>
                    <a:pt x="40" y="7706"/>
                  </a:moveTo>
                  <a:lnTo>
                    <a:pt x="503399" y="7706"/>
                  </a:lnTo>
                  <a:lnTo>
                    <a:pt x="503399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0D23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FEE526DD-EE13-4962-89A6-A84829C56804}"/>
                </a:ext>
              </a:extLst>
            </p:cNvPr>
            <p:cNvSpPr/>
            <p:nvPr/>
          </p:nvSpPr>
          <p:spPr>
            <a:xfrm>
              <a:off x="940625" y="3011317"/>
              <a:ext cx="503359" cy="7679"/>
            </a:xfrm>
            <a:custGeom>
              <a:avLst/>
              <a:gdLst>
                <a:gd name="connsiteX0" fmla="*/ 40 w 503359"/>
                <a:gd name="connsiteY0" fmla="*/ 7702 h 7679"/>
                <a:gd name="connsiteX1" fmla="*/ 503399 w 503359"/>
                <a:gd name="connsiteY1" fmla="*/ 7702 h 7679"/>
                <a:gd name="connsiteX2" fmla="*/ 503399 w 503359"/>
                <a:gd name="connsiteY2" fmla="*/ 23 h 7679"/>
                <a:gd name="connsiteX3" fmla="*/ 40 w 503359"/>
                <a:gd name="connsiteY3" fmla="*/ 23 h 7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3359" h="7679">
                  <a:moveTo>
                    <a:pt x="40" y="7702"/>
                  </a:moveTo>
                  <a:lnTo>
                    <a:pt x="503399" y="7702"/>
                  </a:lnTo>
                  <a:lnTo>
                    <a:pt x="503399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0D23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E453C3DF-E9DC-4D19-97F8-BCAD7912B22C}"/>
                </a:ext>
              </a:extLst>
            </p:cNvPr>
            <p:cNvSpPr/>
            <p:nvPr/>
          </p:nvSpPr>
          <p:spPr>
            <a:xfrm>
              <a:off x="940625" y="3273905"/>
              <a:ext cx="503359" cy="7683"/>
            </a:xfrm>
            <a:custGeom>
              <a:avLst/>
              <a:gdLst>
                <a:gd name="connsiteX0" fmla="*/ 40 w 503359"/>
                <a:gd name="connsiteY0" fmla="*/ 7707 h 7683"/>
                <a:gd name="connsiteX1" fmla="*/ 503399 w 503359"/>
                <a:gd name="connsiteY1" fmla="*/ 7707 h 7683"/>
                <a:gd name="connsiteX2" fmla="*/ 503399 w 503359"/>
                <a:gd name="connsiteY2" fmla="*/ 23 h 7683"/>
                <a:gd name="connsiteX3" fmla="*/ 40 w 503359"/>
                <a:gd name="connsiteY3" fmla="*/ 23 h 7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3359" h="7683">
                  <a:moveTo>
                    <a:pt x="40" y="7707"/>
                  </a:moveTo>
                  <a:lnTo>
                    <a:pt x="503399" y="7707"/>
                  </a:lnTo>
                  <a:lnTo>
                    <a:pt x="503399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0D23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5993C309-D331-4625-81C8-ECAFD52F5104}"/>
                </a:ext>
              </a:extLst>
            </p:cNvPr>
            <p:cNvSpPr/>
            <p:nvPr/>
          </p:nvSpPr>
          <p:spPr>
            <a:xfrm>
              <a:off x="940625" y="3340936"/>
              <a:ext cx="503359" cy="7679"/>
            </a:xfrm>
            <a:custGeom>
              <a:avLst/>
              <a:gdLst>
                <a:gd name="connsiteX0" fmla="*/ 40 w 503359"/>
                <a:gd name="connsiteY0" fmla="*/ 7702 h 7679"/>
                <a:gd name="connsiteX1" fmla="*/ 503399 w 503359"/>
                <a:gd name="connsiteY1" fmla="*/ 7702 h 7679"/>
                <a:gd name="connsiteX2" fmla="*/ 503399 w 503359"/>
                <a:gd name="connsiteY2" fmla="*/ 23 h 7679"/>
                <a:gd name="connsiteX3" fmla="*/ 40 w 503359"/>
                <a:gd name="connsiteY3" fmla="*/ 23 h 7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3359" h="7679">
                  <a:moveTo>
                    <a:pt x="40" y="7702"/>
                  </a:moveTo>
                  <a:lnTo>
                    <a:pt x="503399" y="7702"/>
                  </a:lnTo>
                  <a:lnTo>
                    <a:pt x="503399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0D23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F1B1F288-5DB1-4708-89BB-D54F3FA29305}"/>
                </a:ext>
              </a:extLst>
            </p:cNvPr>
            <p:cNvSpPr/>
            <p:nvPr/>
          </p:nvSpPr>
          <p:spPr>
            <a:xfrm>
              <a:off x="940625" y="3537877"/>
              <a:ext cx="503359" cy="7679"/>
            </a:xfrm>
            <a:custGeom>
              <a:avLst/>
              <a:gdLst>
                <a:gd name="connsiteX0" fmla="*/ 40 w 503359"/>
                <a:gd name="connsiteY0" fmla="*/ 7702 h 7679"/>
                <a:gd name="connsiteX1" fmla="*/ 503399 w 503359"/>
                <a:gd name="connsiteY1" fmla="*/ 7702 h 7679"/>
                <a:gd name="connsiteX2" fmla="*/ 503399 w 503359"/>
                <a:gd name="connsiteY2" fmla="*/ 23 h 7679"/>
                <a:gd name="connsiteX3" fmla="*/ 40 w 503359"/>
                <a:gd name="connsiteY3" fmla="*/ 23 h 7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3359" h="7679">
                  <a:moveTo>
                    <a:pt x="40" y="7702"/>
                  </a:moveTo>
                  <a:lnTo>
                    <a:pt x="503399" y="7702"/>
                  </a:lnTo>
                  <a:lnTo>
                    <a:pt x="503399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0D23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83EF6154-1BA0-464C-8568-52913F7CF073}"/>
                </a:ext>
              </a:extLst>
            </p:cNvPr>
            <p:cNvSpPr/>
            <p:nvPr/>
          </p:nvSpPr>
          <p:spPr>
            <a:xfrm>
              <a:off x="940625" y="3472226"/>
              <a:ext cx="503359" cy="7683"/>
            </a:xfrm>
            <a:custGeom>
              <a:avLst/>
              <a:gdLst>
                <a:gd name="connsiteX0" fmla="*/ 40 w 503359"/>
                <a:gd name="connsiteY0" fmla="*/ 7706 h 7683"/>
                <a:gd name="connsiteX1" fmla="*/ 503399 w 503359"/>
                <a:gd name="connsiteY1" fmla="*/ 7706 h 7683"/>
                <a:gd name="connsiteX2" fmla="*/ 503399 w 503359"/>
                <a:gd name="connsiteY2" fmla="*/ 23 h 7683"/>
                <a:gd name="connsiteX3" fmla="*/ 40 w 503359"/>
                <a:gd name="connsiteY3" fmla="*/ 23 h 7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3359" h="7683">
                  <a:moveTo>
                    <a:pt x="40" y="7706"/>
                  </a:moveTo>
                  <a:lnTo>
                    <a:pt x="503399" y="7706"/>
                  </a:lnTo>
                  <a:lnTo>
                    <a:pt x="503399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0D23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8B5FA985-D1A3-4095-BA86-7A63770BDE3D}"/>
                </a:ext>
              </a:extLst>
            </p:cNvPr>
            <p:cNvSpPr/>
            <p:nvPr/>
          </p:nvSpPr>
          <p:spPr>
            <a:xfrm>
              <a:off x="940625" y="3406583"/>
              <a:ext cx="503359" cy="7679"/>
            </a:xfrm>
            <a:custGeom>
              <a:avLst/>
              <a:gdLst>
                <a:gd name="connsiteX0" fmla="*/ 40 w 503359"/>
                <a:gd name="connsiteY0" fmla="*/ 7702 h 7679"/>
                <a:gd name="connsiteX1" fmla="*/ 503399 w 503359"/>
                <a:gd name="connsiteY1" fmla="*/ 7702 h 7679"/>
                <a:gd name="connsiteX2" fmla="*/ 503399 w 503359"/>
                <a:gd name="connsiteY2" fmla="*/ 23 h 7679"/>
                <a:gd name="connsiteX3" fmla="*/ 40 w 503359"/>
                <a:gd name="connsiteY3" fmla="*/ 23 h 7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3359" h="7679">
                  <a:moveTo>
                    <a:pt x="40" y="7702"/>
                  </a:moveTo>
                  <a:lnTo>
                    <a:pt x="503399" y="7702"/>
                  </a:lnTo>
                  <a:lnTo>
                    <a:pt x="503399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0D23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C9BB51D2-EDEF-487A-A63C-F321593F7CAA}"/>
                </a:ext>
              </a:extLst>
            </p:cNvPr>
            <p:cNvSpPr/>
            <p:nvPr/>
          </p:nvSpPr>
          <p:spPr>
            <a:xfrm>
              <a:off x="1125471" y="1550161"/>
              <a:ext cx="157769" cy="354979"/>
            </a:xfrm>
            <a:custGeom>
              <a:avLst/>
              <a:gdLst>
                <a:gd name="connsiteX0" fmla="*/ 40 w 157769"/>
                <a:gd name="connsiteY0" fmla="*/ 355003 h 354979"/>
                <a:gd name="connsiteX1" fmla="*/ 157809 w 157769"/>
                <a:gd name="connsiteY1" fmla="*/ 355003 h 354979"/>
                <a:gd name="connsiteX2" fmla="*/ 157809 w 157769"/>
                <a:gd name="connsiteY2" fmla="*/ 23 h 354979"/>
                <a:gd name="connsiteX3" fmla="*/ 40 w 157769"/>
                <a:gd name="connsiteY3" fmla="*/ 23 h 354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769" h="354979">
                  <a:moveTo>
                    <a:pt x="40" y="355003"/>
                  </a:moveTo>
                  <a:lnTo>
                    <a:pt x="157809" y="355003"/>
                  </a:lnTo>
                  <a:lnTo>
                    <a:pt x="157809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498BA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D727EBB8-7B5A-4F5F-A0C7-DB38DA398C63}"/>
                </a:ext>
              </a:extLst>
            </p:cNvPr>
            <p:cNvSpPr/>
            <p:nvPr/>
          </p:nvSpPr>
          <p:spPr>
            <a:xfrm>
              <a:off x="1266656" y="1550161"/>
              <a:ext cx="1791" cy="25099"/>
            </a:xfrm>
            <a:custGeom>
              <a:avLst/>
              <a:gdLst>
                <a:gd name="connsiteX0" fmla="*/ 40 w 1791"/>
                <a:gd name="connsiteY0" fmla="*/ 25123 h 25099"/>
                <a:gd name="connsiteX1" fmla="*/ 1832 w 1791"/>
                <a:gd name="connsiteY1" fmla="*/ 25123 h 25099"/>
                <a:gd name="connsiteX2" fmla="*/ 1832 w 1791"/>
                <a:gd name="connsiteY2" fmla="*/ 23 h 25099"/>
                <a:gd name="connsiteX3" fmla="*/ 40 w 1791"/>
                <a:gd name="connsiteY3" fmla="*/ 23 h 25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1" h="25099">
                  <a:moveTo>
                    <a:pt x="40" y="25123"/>
                  </a:moveTo>
                  <a:lnTo>
                    <a:pt x="1832" y="25123"/>
                  </a:lnTo>
                  <a:lnTo>
                    <a:pt x="1832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0E1108E0-FEF7-49FF-B400-9FCC4677DD22}"/>
                </a:ext>
              </a:extLst>
            </p:cNvPr>
            <p:cNvSpPr/>
            <p:nvPr/>
          </p:nvSpPr>
          <p:spPr>
            <a:xfrm>
              <a:off x="1252592" y="1550161"/>
              <a:ext cx="2689" cy="25099"/>
            </a:xfrm>
            <a:custGeom>
              <a:avLst/>
              <a:gdLst>
                <a:gd name="connsiteX0" fmla="*/ 40 w 2689"/>
                <a:gd name="connsiteY0" fmla="*/ 25123 h 25099"/>
                <a:gd name="connsiteX1" fmla="*/ 2730 w 2689"/>
                <a:gd name="connsiteY1" fmla="*/ 25123 h 25099"/>
                <a:gd name="connsiteX2" fmla="*/ 2730 w 2689"/>
                <a:gd name="connsiteY2" fmla="*/ 23 h 25099"/>
                <a:gd name="connsiteX3" fmla="*/ 40 w 2689"/>
                <a:gd name="connsiteY3" fmla="*/ 23 h 25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89" h="25099">
                  <a:moveTo>
                    <a:pt x="40" y="25123"/>
                  </a:moveTo>
                  <a:lnTo>
                    <a:pt x="2730" y="25123"/>
                  </a:lnTo>
                  <a:lnTo>
                    <a:pt x="2730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1ECC80BF-A5ED-42D1-9864-FC61E10F4C97}"/>
                </a:ext>
              </a:extLst>
            </p:cNvPr>
            <p:cNvSpPr/>
            <p:nvPr/>
          </p:nvSpPr>
          <p:spPr>
            <a:xfrm>
              <a:off x="1238528" y="1550161"/>
              <a:ext cx="3587" cy="25099"/>
            </a:xfrm>
            <a:custGeom>
              <a:avLst/>
              <a:gdLst>
                <a:gd name="connsiteX0" fmla="*/ 40 w 3587"/>
                <a:gd name="connsiteY0" fmla="*/ 25123 h 25099"/>
                <a:gd name="connsiteX1" fmla="*/ 3627 w 3587"/>
                <a:gd name="connsiteY1" fmla="*/ 25123 h 25099"/>
                <a:gd name="connsiteX2" fmla="*/ 3627 w 3587"/>
                <a:gd name="connsiteY2" fmla="*/ 23 h 25099"/>
                <a:gd name="connsiteX3" fmla="*/ 40 w 3587"/>
                <a:gd name="connsiteY3" fmla="*/ 23 h 25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7" h="25099">
                  <a:moveTo>
                    <a:pt x="40" y="25123"/>
                  </a:moveTo>
                  <a:lnTo>
                    <a:pt x="3627" y="25123"/>
                  </a:lnTo>
                  <a:lnTo>
                    <a:pt x="3627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240BEAE3-B81C-46A2-8388-9B48584F0183}"/>
                </a:ext>
              </a:extLst>
            </p:cNvPr>
            <p:cNvSpPr/>
            <p:nvPr/>
          </p:nvSpPr>
          <p:spPr>
            <a:xfrm>
              <a:off x="1224467" y="1550161"/>
              <a:ext cx="4481" cy="25099"/>
            </a:xfrm>
            <a:custGeom>
              <a:avLst/>
              <a:gdLst>
                <a:gd name="connsiteX0" fmla="*/ 40 w 4481"/>
                <a:gd name="connsiteY0" fmla="*/ 25123 h 25099"/>
                <a:gd name="connsiteX1" fmla="*/ 4521 w 4481"/>
                <a:gd name="connsiteY1" fmla="*/ 25123 h 25099"/>
                <a:gd name="connsiteX2" fmla="*/ 4521 w 4481"/>
                <a:gd name="connsiteY2" fmla="*/ 23 h 25099"/>
                <a:gd name="connsiteX3" fmla="*/ 40 w 4481"/>
                <a:gd name="connsiteY3" fmla="*/ 23 h 25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81" h="25099">
                  <a:moveTo>
                    <a:pt x="40" y="25123"/>
                  </a:moveTo>
                  <a:lnTo>
                    <a:pt x="4521" y="25123"/>
                  </a:lnTo>
                  <a:lnTo>
                    <a:pt x="4521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9098FA89-9D94-4710-8A18-4B5216B15A08}"/>
                </a:ext>
              </a:extLst>
            </p:cNvPr>
            <p:cNvSpPr/>
            <p:nvPr/>
          </p:nvSpPr>
          <p:spPr>
            <a:xfrm>
              <a:off x="1210403" y="1550161"/>
              <a:ext cx="5379" cy="25099"/>
            </a:xfrm>
            <a:custGeom>
              <a:avLst/>
              <a:gdLst>
                <a:gd name="connsiteX0" fmla="*/ 40 w 5379"/>
                <a:gd name="connsiteY0" fmla="*/ 25123 h 25099"/>
                <a:gd name="connsiteX1" fmla="*/ 5419 w 5379"/>
                <a:gd name="connsiteY1" fmla="*/ 25123 h 25099"/>
                <a:gd name="connsiteX2" fmla="*/ 5419 w 5379"/>
                <a:gd name="connsiteY2" fmla="*/ 23 h 25099"/>
                <a:gd name="connsiteX3" fmla="*/ 40 w 5379"/>
                <a:gd name="connsiteY3" fmla="*/ 23 h 25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79" h="25099">
                  <a:moveTo>
                    <a:pt x="40" y="25123"/>
                  </a:moveTo>
                  <a:lnTo>
                    <a:pt x="5419" y="25123"/>
                  </a:lnTo>
                  <a:lnTo>
                    <a:pt x="5419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C4F7F42C-62E4-4E70-AEFD-7A95A6F98448}"/>
                </a:ext>
              </a:extLst>
            </p:cNvPr>
            <p:cNvSpPr/>
            <p:nvPr/>
          </p:nvSpPr>
          <p:spPr>
            <a:xfrm>
              <a:off x="1196343" y="1550161"/>
              <a:ext cx="6273" cy="25099"/>
            </a:xfrm>
            <a:custGeom>
              <a:avLst/>
              <a:gdLst>
                <a:gd name="connsiteX0" fmla="*/ 40 w 6273"/>
                <a:gd name="connsiteY0" fmla="*/ 25123 h 25099"/>
                <a:gd name="connsiteX1" fmla="*/ 6313 w 6273"/>
                <a:gd name="connsiteY1" fmla="*/ 25123 h 25099"/>
                <a:gd name="connsiteX2" fmla="*/ 6313 w 6273"/>
                <a:gd name="connsiteY2" fmla="*/ 23 h 25099"/>
                <a:gd name="connsiteX3" fmla="*/ 40 w 6273"/>
                <a:gd name="connsiteY3" fmla="*/ 23 h 25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73" h="25099">
                  <a:moveTo>
                    <a:pt x="40" y="25123"/>
                  </a:moveTo>
                  <a:lnTo>
                    <a:pt x="6313" y="25123"/>
                  </a:lnTo>
                  <a:lnTo>
                    <a:pt x="6313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F3500B2E-39F0-4373-A328-C005C8FE3713}"/>
                </a:ext>
              </a:extLst>
            </p:cNvPr>
            <p:cNvSpPr/>
            <p:nvPr/>
          </p:nvSpPr>
          <p:spPr>
            <a:xfrm>
              <a:off x="1182278" y="1550161"/>
              <a:ext cx="7170" cy="25099"/>
            </a:xfrm>
            <a:custGeom>
              <a:avLst/>
              <a:gdLst>
                <a:gd name="connsiteX0" fmla="*/ 40 w 7170"/>
                <a:gd name="connsiteY0" fmla="*/ 25123 h 25099"/>
                <a:gd name="connsiteX1" fmla="*/ 7211 w 7170"/>
                <a:gd name="connsiteY1" fmla="*/ 25123 h 25099"/>
                <a:gd name="connsiteX2" fmla="*/ 7211 w 7170"/>
                <a:gd name="connsiteY2" fmla="*/ 23 h 25099"/>
                <a:gd name="connsiteX3" fmla="*/ 40 w 7170"/>
                <a:gd name="connsiteY3" fmla="*/ 23 h 25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70" h="25099">
                  <a:moveTo>
                    <a:pt x="40" y="25123"/>
                  </a:moveTo>
                  <a:lnTo>
                    <a:pt x="7211" y="25123"/>
                  </a:lnTo>
                  <a:lnTo>
                    <a:pt x="7211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888209AE-9966-49A3-BF19-7FFE85535368}"/>
                </a:ext>
              </a:extLst>
            </p:cNvPr>
            <p:cNvSpPr/>
            <p:nvPr/>
          </p:nvSpPr>
          <p:spPr>
            <a:xfrm>
              <a:off x="1168214" y="1550161"/>
              <a:ext cx="8068" cy="25099"/>
            </a:xfrm>
            <a:custGeom>
              <a:avLst/>
              <a:gdLst>
                <a:gd name="connsiteX0" fmla="*/ 40 w 8068"/>
                <a:gd name="connsiteY0" fmla="*/ 25123 h 25099"/>
                <a:gd name="connsiteX1" fmla="*/ 8109 w 8068"/>
                <a:gd name="connsiteY1" fmla="*/ 25123 h 25099"/>
                <a:gd name="connsiteX2" fmla="*/ 8109 w 8068"/>
                <a:gd name="connsiteY2" fmla="*/ 23 h 25099"/>
                <a:gd name="connsiteX3" fmla="*/ 40 w 8068"/>
                <a:gd name="connsiteY3" fmla="*/ 23 h 25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68" h="25099">
                  <a:moveTo>
                    <a:pt x="40" y="25123"/>
                  </a:moveTo>
                  <a:lnTo>
                    <a:pt x="8109" y="25123"/>
                  </a:lnTo>
                  <a:lnTo>
                    <a:pt x="8109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4C3CBF3D-7380-4B6E-9F69-0D92BAE02A98}"/>
                </a:ext>
              </a:extLst>
            </p:cNvPr>
            <p:cNvSpPr/>
            <p:nvPr/>
          </p:nvSpPr>
          <p:spPr>
            <a:xfrm>
              <a:off x="1279818" y="1550161"/>
              <a:ext cx="2689" cy="25099"/>
            </a:xfrm>
            <a:custGeom>
              <a:avLst/>
              <a:gdLst>
                <a:gd name="connsiteX0" fmla="*/ 40 w 2689"/>
                <a:gd name="connsiteY0" fmla="*/ 25123 h 25099"/>
                <a:gd name="connsiteX1" fmla="*/ 2730 w 2689"/>
                <a:gd name="connsiteY1" fmla="*/ 25123 h 25099"/>
                <a:gd name="connsiteX2" fmla="*/ 2730 w 2689"/>
                <a:gd name="connsiteY2" fmla="*/ 23 h 25099"/>
                <a:gd name="connsiteX3" fmla="*/ 40 w 2689"/>
                <a:gd name="connsiteY3" fmla="*/ 23 h 25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89" h="25099">
                  <a:moveTo>
                    <a:pt x="40" y="25123"/>
                  </a:moveTo>
                  <a:lnTo>
                    <a:pt x="2730" y="25123"/>
                  </a:lnTo>
                  <a:lnTo>
                    <a:pt x="2730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3FEFC951-74C0-4317-9BB9-A2D2BA7266AA}"/>
                </a:ext>
              </a:extLst>
            </p:cNvPr>
            <p:cNvSpPr/>
            <p:nvPr/>
          </p:nvSpPr>
          <p:spPr>
            <a:xfrm>
              <a:off x="1158639" y="1550161"/>
              <a:ext cx="4481" cy="25099"/>
            </a:xfrm>
            <a:custGeom>
              <a:avLst/>
              <a:gdLst>
                <a:gd name="connsiteX0" fmla="*/ 40 w 4481"/>
                <a:gd name="connsiteY0" fmla="*/ 25123 h 25099"/>
                <a:gd name="connsiteX1" fmla="*/ 4521 w 4481"/>
                <a:gd name="connsiteY1" fmla="*/ 25123 h 25099"/>
                <a:gd name="connsiteX2" fmla="*/ 4521 w 4481"/>
                <a:gd name="connsiteY2" fmla="*/ 23 h 25099"/>
                <a:gd name="connsiteX3" fmla="*/ 40 w 4481"/>
                <a:gd name="connsiteY3" fmla="*/ 23 h 25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81" h="25099">
                  <a:moveTo>
                    <a:pt x="40" y="25123"/>
                  </a:moveTo>
                  <a:lnTo>
                    <a:pt x="4521" y="25123"/>
                  </a:lnTo>
                  <a:lnTo>
                    <a:pt x="4521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1711C038-7AFE-4DCC-AE92-D9BC286B1261}"/>
                </a:ext>
              </a:extLst>
            </p:cNvPr>
            <p:cNvSpPr/>
            <p:nvPr/>
          </p:nvSpPr>
          <p:spPr>
            <a:xfrm>
              <a:off x="1266656" y="1575260"/>
              <a:ext cx="1791" cy="258168"/>
            </a:xfrm>
            <a:custGeom>
              <a:avLst/>
              <a:gdLst>
                <a:gd name="connsiteX0" fmla="*/ 40 w 1791"/>
                <a:gd name="connsiteY0" fmla="*/ 258191 h 258168"/>
                <a:gd name="connsiteX1" fmla="*/ 1832 w 1791"/>
                <a:gd name="connsiteY1" fmla="*/ 258191 h 258168"/>
                <a:gd name="connsiteX2" fmla="*/ 1832 w 1791"/>
                <a:gd name="connsiteY2" fmla="*/ 23 h 258168"/>
                <a:gd name="connsiteX3" fmla="*/ 40 w 1791"/>
                <a:gd name="connsiteY3" fmla="*/ 23 h 25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1" h="258168">
                  <a:moveTo>
                    <a:pt x="40" y="258191"/>
                  </a:moveTo>
                  <a:lnTo>
                    <a:pt x="1832" y="258191"/>
                  </a:lnTo>
                  <a:lnTo>
                    <a:pt x="1832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3187621C-D107-4A56-8B54-FCFE50468A72}"/>
                </a:ext>
              </a:extLst>
            </p:cNvPr>
            <p:cNvSpPr/>
            <p:nvPr/>
          </p:nvSpPr>
          <p:spPr>
            <a:xfrm>
              <a:off x="1252592" y="1575260"/>
              <a:ext cx="2689" cy="258168"/>
            </a:xfrm>
            <a:custGeom>
              <a:avLst/>
              <a:gdLst>
                <a:gd name="connsiteX0" fmla="*/ 40 w 2689"/>
                <a:gd name="connsiteY0" fmla="*/ 258191 h 258168"/>
                <a:gd name="connsiteX1" fmla="*/ 2730 w 2689"/>
                <a:gd name="connsiteY1" fmla="*/ 258191 h 258168"/>
                <a:gd name="connsiteX2" fmla="*/ 2730 w 2689"/>
                <a:gd name="connsiteY2" fmla="*/ 23 h 258168"/>
                <a:gd name="connsiteX3" fmla="*/ 40 w 2689"/>
                <a:gd name="connsiteY3" fmla="*/ 23 h 25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89" h="258168">
                  <a:moveTo>
                    <a:pt x="40" y="258191"/>
                  </a:moveTo>
                  <a:lnTo>
                    <a:pt x="2730" y="258191"/>
                  </a:lnTo>
                  <a:lnTo>
                    <a:pt x="2730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7574D204-058C-402C-A76F-5DE0E10B3E74}"/>
                </a:ext>
              </a:extLst>
            </p:cNvPr>
            <p:cNvSpPr/>
            <p:nvPr/>
          </p:nvSpPr>
          <p:spPr>
            <a:xfrm>
              <a:off x="1238528" y="1575260"/>
              <a:ext cx="3587" cy="258168"/>
            </a:xfrm>
            <a:custGeom>
              <a:avLst/>
              <a:gdLst>
                <a:gd name="connsiteX0" fmla="*/ 40 w 3587"/>
                <a:gd name="connsiteY0" fmla="*/ 258191 h 258168"/>
                <a:gd name="connsiteX1" fmla="*/ 3627 w 3587"/>
                <a:gd name="connsiteY1" fmla="*/ 258191 h 258168"/>
                <a:gd name="connsiteX2" fmla="*/ 3627 w 3587"/>
                <a:gd name="connsiteY2" fmla="*/ 23 h 258168"/>
                <a:gd name="connsiteX3" fmla="*/ 40 w 3587"/>
                <a:gd name="connsiteY3" fmla="*/ 23 h 25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7" h="258168">
                  <a:moveTo>
                    <a:pt x="40" y="258191"/>
                  </a:moveTo>
                  <a:lnTo>
                    <a:pt x="3627" y="258191"/>
                  </a:lnTo>
                  <a:lnTo>
                    <a:pt x="3627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094FEDB7-250C-4ED2-9851-98FD854B0694}"/>
                </a:ext>
              </a:extLst>
            </p:cNvPr>
            <p:cNvSpPr/>
            <p:nvPr/>
          </p:nvSpPr>
          <p:spPr>
            <a:xfrm>
              <a:off x="1224467" y="1575260"/>
              <a:ext cx="4481" cy="258168"/>
            </a:xfrm>
            <a:custGeom>
              <a:avLst/>
              <a:gdLst>
                <a:gd name="connsiteX0" fmla="*/ 40 w 4481"/>
                <a:gd name="connsiteY0" fmla="*/ 258191 h 258168"/>
                <a:gd name="connsiteX1" fmla="*/ 4521 w 4481"/>
                <a:gd name="connsiteY1" fmla="*/ 258191 h 258168"/>
                <a:gd name="connsiteX2" fmla="*/ 4521 w 4481"/>
                <a:gd name="connsiteY2" fmla="*/ 23 h 258168"/>
                <a:gd name="connsiteX3" fmla="*/ 40 w 4481"/>
                <a:gd name="connsiteY3" fmla="*/ 23 h 25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81" h="258168">
                  <a:moveTo>
                    <a:pt x="40" y="258191"/>
                  </a:moveTo>
                  <a:lnTo>
                    <a:pt x="4521" y="258191"/>
                  </a:lnTo>
                  <a:lnTo>
                    <a:pt x="4521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1D7A5D16-8BDD-46FA-94F7-B25F9B3D24AD}"/>
                </a:ext>
              </a:extLst>
            </p:cNvPr>
            <p:cNvSpPr/>
            <p:nvPr/>
          </p:nvSpPr>
          <p:spPr>
            <a:xfrm>
              <a:off x="1210403" y="1575260"/>
              <a:ext cx="5379" cy="258168"/>
            </a:xfrm>
            <a:custGeom>
              <a:avLst/>
              <a:gdLst>
                <a:gd name="connsiteX0" fmla="*/ 40 w 5379"/>
                <a:gd name="connsiteY0" fmla="*/ 258191 h 258168"/>
                <a:gd name="connsiteX1" fmla="*/ 5419 w 5379"/>
                <a:gd name="connsiteY1" fmla="*/ 258191 h 258168"/>
                <a:gd name="connsiteX2" fmla="*/ 5419 w 5379"/>
                <a:gd name="connsiteY2" fmla="*/ 23 h 258168"/>
                <a:gd name="connsiteX3" fmla="*/ 40 w 5379"/>
                <a:gd name="connsiteY3" fmla="*/ 23 h 25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79" h="258168">
                  <a:moveTo>
                    <a:pt x="40" y="258191"/>
                  </a:moveTo>
                  <a:lnTo>
                    <a:pt x="5419" y="258191"/>
                  </a:lnTo>
                  <a:lnTo>
                    <a:pt x="5419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063D7E7C-4B3D-487C-B41E-EBD4A8613E57}"/>
                </a:ext>
              </a:extLst>
            </p:cNvPr>
            <p:cNvSpPr/>
            <p:nvPr/>
          </p:nvSpPr>
          <p:spPr>
            <a:xfrm>
              <a:off x="1196343" y="1575260"/>
              <a:ext cx="6273" cy="258168"/>
            </a:xfrm>
            <a:custGeom>
              <a:avLst/>
              <a:gdLst>
                <a:gd name="connsiteX0" fmla="*/ 40 w 6273"/>
                <a:gd name="connsiteY0" fmla="*/ 258191 h 258168"/>
                <a:gd name="connsiteX1" fmla="*/ 6313 w 6273"/>
                <a:gd name="connsiteY1" fmla="*/ 258191 h 258168"/>
                <a:gd name="connsiteX2" fmla="*/ 6313 w 6273"/>
                <a:gd name="connsiteY2" fmla="*/ 23 h 258168"/>
                <a:gd name="connsiteX3" fmla="*/ 40 w 6273"/>
                <a:gd name="connsiteY3" fmla="*/ 23 h 25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73" h="258168">
                  <a:moveTo>
                    <a:pt x="40" y="258191"/>
                  </a:moveTo>
                  <a:lnTo>
                    <a:pt x="6313" y="258191"/>
                  </a:lnTo>
                  <a:lnTo>
                    <a:pt x="6313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DAF3AE38-EEAF-4F48-A6DB-07F5CE5B6A14}"/>
                </a:ext>
              </a:extLst>
            </p:cNvPr>
            <p:cNvSpPr/>
            <p:nvPr/>
          </p:nvSpPr>
          <p:spPr>
            <a:xfrm>
              <a:off x="1182278" y="1575260"/>
              <a:ext cx="7170" cy="258168"/>
            </a:xfrm>
            <a:custGeom>
              <a:avLst/>
              <a:gdLst>
                <a:gd name="connsiteX0" fmla="*/ 40 w 7170"/>
                <a:gd name="connsiteY0" fmla="*/ 258191 h 258168"/>
                <a:gd name="connsiteX1" fmla="*/ 7211 w 7170"/>
                <a:gd name="connsiteY1" fmla="*/ 258191 h 258168"/>
                <a:gd name="connsiteX2" fmla="*/ 7211 w 7170"/>
                <a:gd name="connsiteY2" fmla="*/ 23 h 258168"/>
                <a:gd name="connsiteX3" fmla="*/ 40 w 7170"/>
                <a:gd name="connsiteY3" fmla="*/ 23 h 25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70" h="258168">
                  <a:moveTo>
                    <a:pt x="40" y="258191"/>
                  </a:moveTo>
                  <a:lnTo>
                    <a:pt x="7211" y="258191"/>
                  </a:lnTo>
                  <a:lnTo>
                    <a:pt x="7211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05F1C79A-163D-4929-BF33-0A19C3F8A01D}"/>
                </a:ext>
              </a:extLst>
            </p:cNvPr>
            <p:cNvSpPr/>
            <p:nvPr/>
          </p:nvSpPr>
          <p:spPr>
            <a:xfrm>
              <a:off x="1168214" y="1575260"/>
              <a:ext cx="8068" cy="258168"/>
            </a:xfrm>
            <a:custGeom>
              <a:avLst/>
              <a:gdLst>
                <a:gd name="connsiteX0" fmla="*/ 40 w 8068"/>
                <a:gd name="connsiteY0" fmla="*/ 258191 h 258168"/>
                <a:gd name="connsiteX1" fmla="*/ 8109 w 8068"/>
                <a:gd name="connsiteY1" fmla="*/ 258191 h 258168"/>
                <a:gd name="connsiteX2" fmla="*/ 8109 w 8068"/>
                <a:gd name="connsiteY2" fmla="*/ 23 h 258168"/>
                <a:gd name="connsiteX3" fmla="*/ 40 w 8068"/>
                <a:gd name="connsiteY3" fmla="*/ 23 h 25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68" h="258168">
                  <a:moveTo>
                    <a:pt x="40" y="258191"/>
                  </a:moveTo>
                  <a:lnTo>
                    <a:pt x="8109" y="258191"/>
                  </a:lnTo>
                  <a:lnTo>
                    <a:pt x="8109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7A08FBC5-08FB-4B4D-A7D9-CC3454C89D14}"/>
                </a:ext>
              </a:extLst>
            </p:cNvPr>
            <p:cNvSpPr/>
            <p:nvPr/>
          </p:nvSpPr>
          <p:spPr>
            <a:xfrm>
              <a:off x="1279818" y="1575260"/>
              <a:ext cx="2689" cy="258168"/>
            </a:xfrm>
            <a:custGeom>
              <a:avLst/>
              <a:gdLst>
                <a:gd name="connsiteX0" fmla="*/ 40 w 2689"/>
                <a:gd name="connsiteY0" fmla="*/ 258191 h 258168"/>
                <a:gd name="connsiteX1" fmla="*/ 2730 w 2689"/>
                <a:gd name="connsiteY1" fmla="*/ 258191 h 258168"/>
                <a:gd name="connsiteX2" fmla="*/ 2730 w 2689"/>
                <a:gd name="connsiteY2" fmla="*/ 23 h 258168"/>
                <a:gd name="connsiteX3" fmla="*/ 40 w 2689"/>
                <a:gd name="connsiteY3" fmla="*/ 23 h 25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89" h="258168">
                  <a:moveTo>
                    <a:pt x="40" y="258191"/>
                  </a:moveTo>
                  <a:lnTo>
                    <a:pt x="2730" y="258191"/>
                  </a:lnTo>
                  <a:lnTo>
                    <a:pt x="2730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82D0CD83-E923-44F3-AB32-5951C8E4DB83}"/>
                </a:ext>
              </a:extLst>
            </p:cNvPr>
            <p:cNvSpPr/>
            <p:nvPr/>
          </p:nvSpPr>
          <p:spPr>
            <a:xfrm>
              <a:off x="1158639" y="1575260"/>
              <a:ext cx="4481" cy="258168"/>
            </a:xfrm>
            <a:custGeom>
              <a:avLst/>
              <a:gdLst>
                <a:gd name="connsiteX0" fmla="*/ 40 w 4481"/>
                <a:gd name="connsiteY0" fmla="*/ 258191 h 258168"/>
                <a:gd name="connsiteX1" fmla="*/ 4521 w 4481"/>
                <a:gd name="connsiteY1" fmla="*/ 258191 h 258168"/>
                <a:gd name="connsiteX2" fmla="*/ 4521 w 4481"/>
                <a:gd name="connsiteY2" fmla="*/ 23 h 258168"/>
                <a:gd name="connsiteX3" fmla="*/ 40 w 4481"/>
                <a:gd name="connsiteY3" fmla="*/ 23 h 25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81" h="258168">
                  <a:moveTo>
                    <a:pt x="40" y="258191"/>
                  </a:moveTo>
                  <a:lnTo>
                    <a:pt x="4521" y="258191"/>
                  </a:lnTo>
                  <a:lnTo>
                    <a:pt x="4521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60341203-F8FF-479C-B37F-75B101E0BAE6}"/>
                </a:ext>
              </a:extLst>
            </p:cNvPr>
            <p:cNvSpPr/>
            <p:nvPr/>
          </p:nvSpPr>
          <p:spPr>
            <a:xfrm>
              <a:off x="1266656" y="1833429"/>
              <a:ext cx="1791" cy="71711"/>
            </a:xfrm>
            <a:custGeom>
              <a:avLst/>
              <a:gdLst>
                <a:gd name="connsiteX0" fmla="*/ 40 w 1791"/>
                <a:gd name="connsiteY0" fmla="*/ 71735 h 71711"/>
                <a:gd name="connsiteX1" fmla="*/ 1832 w 1791"/>
                <a:gd name="connsiteY1" fmla="*/ 71735 h 71711"/>
                <a:gd name="connsiteX2" fmla="*/ 1832 w 1791"/>
                <a:gd name="connsiteY2" fmla="*/ 23 h 71711"/>
                <a:gd name="connsiteX3" fmla="*/ 40 w 1791"/>
                <a:gd name="connsiteY3" fmla="*/ 23 h 7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1" h="71711">
                  <a:moveTo>
                    <a:pt x="40" y="71735"/>
                  </a:moveTo>
                  <a:lnTo>
                    <a:pt x="1832" y="71735"/>
                  </a:lnTo>
                  <a:lnTo>
                    <a:pt x="1832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91F93E20-8CB9-4087-BD28-9EE8098F9D4D}"/>
                </a:ext>
              </a:extLst>
            </p:cNvPr>
            <p:cNvSpPr/>
            <p:nvPr/>
          </p:nvSpPr>
          <p:spPr>
            <a:xfrm>
              <a:off x="1252596" y="1833429"/>
              <a:ext cx="2689" cy="71711"/>
            </a:xfrm>
            <a:custGeom>
              <a:avLst/>
              <a:gdLst>
                <a:gd name="connsiteX0" fmla="*/ 40 w 2689"/>
                <a:gd name="connsiteY0" fmla="*/ 71735 h 71711"/>
                <a:gd name="connsiteX1" fmla="*/ 2730 w 2689"/>
                <a:gd name="connsiteY1" fmla="*/ 71735 h 71711"/>
                <a:gd name="connsiteX2" fmla="*/ 2730 w 2689"/>
                <a:gd name="connsiteY2" fmla="*/ 23 h 71711"/>
                <a:gd name="connsiteX3" fmla="*/ 40 w 2689"/>
                <a:gd name="connsiteY3" fmla="*/ 23 h 7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89" h="71711">
                  <a:moveTo>
                    <a:pt x="40" y="71735"/>
                  </a:moveTo>
                  <a:lnTo>
                    <a:pt x="2730" y="71735"/>
                  </a:lnTo>
                  <a:lnTo>
                    <a:pt x="2730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834680C8-AAFE-493C-95FE-114830C301A8}"/>
                </a:ext>
              </a:extLst>
            </p:cNvPr>
            <p:cNvSpPr/>
            <p:nvPr/>
          </p:nvSpPr>
          <p:spPr>
            <a:xfrm>
              <a:off x="1238531" y="1833429"/>
              <a:ext cx="3587" cy="71711"/>
            </a:xfrm>
            <a:custGeom>
              <a:avLst/>
              <a:gdLst>
                <a:gd name="connsiteX0" fmla="*/ 40 w 3587"/>
                <a:gd name="connsiteY0" fmla="*/ 71735 h 71711"/>
                <a:gd name="connsiteX1" fmla="*/ 3627 w 3587"/>
                <a:gd name="connsiteY1" fmla="*/ 71735 h 71711"/>
                <a:gd name="connsiteX2" fmla="*/ 3627 w 3587"/>
                <a:gd name="connsiteY2" fmla="*/ 23 h 71711"/>
                <a:gd name="connsiteX3" fmla="*/ 40 w 3587"/>
                <a:gd name="connsiteY3" fmla="*/ 23 h 7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7" h="71711">
                  <a:moveTo>
                    <a:pt x="40" y="71735"/>
                  </a:moveTo>
                  <a:lnTo>
                    <a:pt x="3627" y="71735"/>
                  </a:lnTo>
                  <a:lnTo>
                    <a:pt x="3627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8FA87FBE-6D43-45F4-8960-0D90D999BD47}"/>
                </a:ext>
              </a:extLst>
            </p:cNvPr>
            <p:cNvSpPr/>
            <p:nvPr/>
          </p:nvSpPr>
          <p:spPr>
            <a:xfrm>
              <a:off x="1224467" y="1833429"/>
              <a:ext cx="4481" cy="71711"/>
            </a:xfrm>
            <a:custGeom>
              <a:avLst/>
              <a:gdLst>
                <a:gd name="connsiteX0" fmla="*/ 40 w 4481"/>
                <a:gd name="connsiteY0" fmla="*/ 71735 h 71711"/>
                <a:gd name="connsiteX1" fmla="*/ 4521 w 4481"/>
                <a:gd name="connsiteY1" fmla="*/ 71735 h 71711"/>
                <a:gd name="connsiteX2" fmla="*/ 4521 w 4481"/>
                <a:gd name="connsiteY2" fmla="*/ 23 h 71711"/>
                <a:gd name="connsiteX3" fmla="*/ 40 w 4481"/>
                <a:gd name="connsiteY3" fmla="*/ 23 h 7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81" h="71711">
                  <a:moveTo>
                    <a:pt x="40" y="71735"/>
                  </a:moveTo>
                  <a:lnTo>
                    <a:pt x="4521" y="71735"/>
                  </a:lnTo>
                  <a:lnTo>
                    <a:pt x="4521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5D548CCB-E906-4B41-90D5-2B55DF9D7279}"/>
                </a:ext>
              </a:extLst>
            </p:cNvPr>
            <p:cNvSpPr/>
            <p:nvPr/>
          </p:nvSpPr>
          <p:spPr>
            <a:xfrm>
              <a:off x="1210403" y="1833429"/>
              <a:ext cx="5379" cy="71711"/>
            </a:xfrm>
            <a:custGeom>
              <a:avLst/>
              <a:gdLst>
                <a:gd name="connsiteX0" fmla="*/ 40 w 5379"/>
                <a:gd name="connsiteY0" fmla="*/ 71735 h 71711"/>
                <a:gd name="connsiteX1" fmla="*/ 5419 w 5379"/>
                <a:gd name="connsiteY1" fmla="*/ 71735 h 71711"/>
                <a:gd name="connsiteX2" fmla="*/ 5419 w 5379"/>
                <a:gd name="connsiteY2" fmla="*/ 23 h 71711"/>
                <a:gd name="connsiteX3" fmla="*/ 40 w 5379"/>
                <a:gd name="connsiteY3" fmla="*/ 23 h 7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79" h="71711">
                  <a:moveTo>
                    <a:pt x="40" y="71735"/>
                  </a:moveTo>
                  <a:lnTo>
                    <a:pt x="5419" y="71735"/>
                  </a:lnTo>
                  <a:lnTo>
                    <a:pt x="5419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CC332185-4487-4E95-9B89-8DB3B944C80F}"/>
                </a:ext>
              </a:extLst>
            </p:cNvPr>
            <p:cNvSpPr/>
            <p:nvPr/>
          </p:nvSpPr>
          <p:spPr>
            <a:xfrm>
              <a:off x="1196339" y="1833429"/>
              <a:ext cx="6273" cy="71711"/>
            </a:xfrm>
            <a:custGeom>
              <a:avLst/>
              <a:gdLst>
                <a:gd name="connsiteX0" fmla="*/ 40 w 6273"/>
                <a:gd name="connsiteY0" fmla="*/ 71735 h 71711"/>
                <a:gd name="connsiteX1" fmla="*/ 6313 w 6273"/>
                <a:gd name="connsiteY1" fmla="*/ 71735 h 71711"/>
                <a:gd name="connsiteX2" fmla="*/ 6313 w 6273"/>
                <a:gd name="connsiteY2" fmla="*/ 23 h 71711"/>
                <a:gd name="connsiteX3" fmla="*/ 40 w 6273"/>
                <a:gd name="connsiteY3" fmla="*/ 23 h 7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73" h="71711">
                  <a:moveTo>
                    <a:pt x="40" y="71735"/>
                  </a:moveTo>
                  <a:lnTo>
                    <a:pt x="6313" y="71735"/>
                  </a:lnTo>
                  <a:lnTo>
                    <a:pt x="6313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8BED7804-B821-44D9-8B24-D45E0FF0618F}"/>
                </a:ext>
              </a:extLst>
            </p:cNvPr>
            <p:cNvSpPr/>
            <p:nvPr/>
          </p:nvSpPr>
          <p:spPr>
            <a:xfrm>
              <a:off x="1182278" y="1833429"/>
              <a:ext cx="7170" cy="71711"/>
            </a:xfrm>
            <a:custGeom>
              <a:avLst/>
              <a:gdLst>
                <a:gd name="connsiteX0" fmla="*/ 40 w 7170"/>
                <a:gd name="connsiteY0" fmla="*/ 71735 h 71711"/>
                <a:gd name="connsiteX1" fmla="*/ 7211 w 7170"/>
                <a:gd name="connsiteY1" fmla="*/ 71735 h 71711"/>
                <a:gd name="connsiteX2" fmla="*/ 7211 w 7170"/>
                <a:gd name="connsiteY2" fmla="*/ 23 h 71711"/>
                <a:gd name="connsiteX3" fmla="*/ 40 w 7170"/>
                <a:gd name="connsiteY3" fmla="*/ 23 h 7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70" h="71711">
                  <a:moveTo>
                    <a:pt x="40" y="71735"/>
                  </a:moveTo>
                  <a:lnTo>
                    <a:pt x="7211" y="71735"/>
                  </a:lnTo>
                  <a:lnTo>
                    <a:pt x="7211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C52A8FE3-6B08-4AA8-A283-11E9C51EF819}"/>
                </a:ext>
              </a:extLst>
            </p:cNvPr>
            <p:cNvSpPr/>
            <p:nvPr/>
          </p:nvSpPr>
          <p:spPr>
            <a:xfrm>
              <a:off x="1168214" y="1833429"/>
              <a:ext cx="8068" cy="71711"/>
            </a:xfrm>
            <a:custGeom>
              <a:avLst/>
              <a:gdLst>
                <a:gd name="connsiteX0" fmla="*/ 40 w 8068"/>
                <a:gd name="connsiteY0" fmla="*/ 71735 h 71711"/>
                <a:gd name="connsiteX1" fmla="*/ 8109 w 8068"/>
                <a:gd name="connsiteY1" fmla="*/ 71735 h 71711"/>
                <a:gd name="connsiteX2" fmla="*/ 8109 w 8068"/>
                <a:gd name="connsiteY2" fmla="*/ 23 h 71711"/>
                <a:gd name="connsiteX3" fmla="*/ 40 w 8068"/>
                <a:gd name="connsiteY3" fmla="*/ 23 h 7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68" h="71711">
                  <a:moveTo>
                    <a:pt x="40" y="71735"/>
                  </a:moveTo>
                  <a:lnTo>
                    <a:pt x="8109" y="71735"/>
                  </a:lnTo>
                  <a:lnTo>
                    <a:pt x="8109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C6E6A5A1-24AE-461F-8353-3E37440C8809}"/>
                </a:ext>
              </a:extLst>
            </p:cNvPr>
            <p:cNvSpPr/>
            <p:nvPr/>
          </p:nvSpPr>
          <p:spPr>
            <a:xfrm>
              <a:off x="1279818" y="1833429"/>
              <a:ext cx="2689" cy="71711"/>
            </a:xfrm>
            <a:custGeom>
              <a:avLst/>
              <a:gdLst>
                <a:gd name="connsiteX0" fmla="*/ 40 w 2689"/>
                <a:gd name="connsiteY0" fmla="*/ 71735 h 71711"/>
                <a:gd name="connsiteX1" fmla="*/ 2730 w 2689"/>
                <a:gd name="connsiteY1" fmla="*/ 71735 h 71711"/>
                <a:gd name="connsiteX2" fmla="*/ 2730 w 2689"/>
                <a:gd name="connsiteY2" fmla="*/ 23 h 71711"/>
                <a:gd name="connsiteX3" fmla="*/ 40 w 2689"/>
                <a:gd name="connsiteY3" fmla="*/ 23 h 7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89" h="71711">
                  <a:moveTo>
                    <a:pt x="40" y="71735"/>
                  </a:moveTo>
                  <a:lnTo>
                    <a:pt x="2730" y="71735"/>
                  </a:lnTo>
                  <a:lnTo>
                    <a:pt x="2730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4D6D3F06-9FB4-4B74-9144-4390B86765BA}"/>
                </a:ext>
              </a:extLst>
            </p:cNvPr>
            <p:cNvSpPr/>
            <p:nvPr/>
          </p:nvSpPr>
          <p:spPr>
            <a:xfrm>
              <a:off x="1158639" y="1833429"/>
              <a:ext cx="4481" cy="71711"/>
            </a:xfrm>
            <a:custGeom>
              <a:avLst/>
              <a:gdLst>
                <a:gd name="connsiteX0" fmla="*/ 40 w 4481"/>
                <a:gd name="connsiteY0" fmla="*/ 71735 h 71711"/>
                <a:gd name="connsiteX1" fmla="*/ 4521 w 4481"/>
                <a:gd name="connsiteY1" fmla="*/ 71735 h 71711"/>
                <a:gd name="connsiteX2" fmla="*/ 4521 w 4481"/>
                <a:gd name="connsiteY2" fmla="*/ 23 h 71711"/>
                <a:gd name="connsiteX3" fmla="*/ 40 w 4481"/>
                <a:gd name="connsiteY3" fmla="*/ 23 h 7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81" h="71711">
                  <a:moveTo>
                    <a:pt x="40" y="71735"/>
                  </a:moveTo>
                  <a:lnTo>
                    <a:pt x="4521" y="71735"/>
                  </a:lnTo>
                  <a:lnTo>
                    <a:pt x="4521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1BE8E596-4B93-4D06-ADC2-8CB32F476CD2}"/>
                </a:ext>
              </a:extLst>
            </p:cNvPr>
            <p:cNvSpPr/>
            <p:nvPr/>
          </p:nvSpPr>
          <p:spPr>
            <a:xfrm>
              <a:off x="1127825" y="1550161"/>
              <a:ext cx="7170" cy="25099"/>
            </a:xfrm>
            <a:custGeom>
              <a:avLst/>
              <a:gdLst>
                <a:gd name="connsiteX0" fmla="*/ 40 w 7170"/>
                <a:gd name="connsiteY0" fmla="*/ 25123 h 25099"/>
                <a:gd name="connsiteX1" fmla="*/ 7211 w 7170"/>
                <a:gd name="connsiteY1" fmla="*/ 25123 h 25099"/>
                <a:gd name="connsiteX2" fmla="*/ 7211 w 7170"/>
                <a:gd name="connsiteY2" fmla="*/ 23 h 25099"/>
                <a:gd name="connsiteX3" fmla="*/ 40 w 7170"/>
                <a:gd name="connsiteY3" fmla="*/ 23 h 25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70" h="25099">
                  <a:moveTo>
                    <a:pt x="40" y="25123"/>
                  </a:moveTo>
                  <a:lnTo>
                    <a:pt x="7211" y="25123"/>
                  </a:lnTo>
                  <a:lnTo>
                    <a:pt x="7211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0CF1CED2-EFBB-440B-9D81-0266FEB22426}"/>
                </a:ext>
              </a:extLst>
            </p:cNvPr>
            <p:cNvSpPr/>
            <p:nvPr/>
          </p:nvSpPr>
          <p:spPr>
            <a:xfrm>
              <a:off x="1140988" y="1550161"/>
              <a:ext cx="8068" cy="25099"/>
            </a:xfrm>
            <a:custGeom>
              <a:avLst/>
              <a:gdLst>
                <a:gd name="connsiteX0" fmla="*/ 40 w 8068"/>
                <a:gd name="connsiteY0" fmla="*/ 25123 h 25099"/>
                <a:gd name="connsiteX1" fmla="*/ 8109 w 8068"/>
                <a:gd name="connsiteY1" fmla="*/ 25123 h 25099"/>
                <a:gd name="connsiteX2" fmla="*/ 8109 w 8068"/>
                <a:gd name="connsiteY2" fmla="*/ 23 h 25099"/>
                <a:gd name="connsiteX3" fmla="*/ 40 w 8068"/>
                <a:gd name="connsiteY3" fmla="*/ 23 h 25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68" h="25099">
                  <a:moveTo>
                    <a:pt x="40" y="25123"/>
                  </a:moveTo>
                  <a:lnTo>
                    <a:pt x="8109" y="25123"/>
                  </a:lnTo>
                  <a:lnTo>
                    <a:pt x="8109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23495B92-2701-44C7-8C61-991700812592}"/>
                </a:ext>
              </a:extLst>
            </p:cNvPr>
            <p:cNvSpPr/>
            <p:nvPr/>
          </p:nvSpPr>
          <p:spPr>
            <a:xfrm>
              <a:off x="1154158" y="1550161"/>
              <a:ext cx="4481" cy="25099"/>
            </a:xfrm>
            <a:custGeom>
              <a:avLst/>
              <a:gdLst>
                <a:gd name="connsiteX0" fmla="*/ 40 w 4481"/>
                <a:gd name="connsiteY0" fmla="*/ 25123 h 25099"/>
                <a:gd name="connsiteX1" fmla="*/ 4521 w 4481"/>
                <a:gd name="connsiteY1" fmla="*/ 25123 h 25099"/>
                <a:gd name="connsiteX2" fmla="*/ 4521 w 4481"/>
                <a:gd name="connsiteY2" fmla="*/ 23 h 25099"/>
                <a:gd name="connsiteX3" fmla="*/ 40 w 4481"/>
                <a:gd name="connsiteY3" fmla="*/ 23 h 25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81" h="25099">
                  <a:moveTo>
                    <a:pt x="40" y="25123"/>
                  </a:moveTo>
                  <a:lnTo>
                    <a:pt x="4521" y="25123"/>
                  </a:lnTo>
                  <a:lnTo>
                    <a:pt x="4521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F9085C9A-609B-4AE6-AACF-A80F59E21FD3}"/>
                </a:ext>
              </a:extLst>
            </p:cNvPr>
            <p:cNvSpPr/>
            <p:nvPr/>
          </p:nvSpPr>
          <p:spPr>
            <a:xfrm>
              <a:off x="1127825" y="1575260"/>
              <a:ext cx="7170" cy="258168"/>
            </a:xfrm>
            <a:custGeom>
              <a:avLst/>
              <a:gdLst>
                <a:gd name="connsiteX0" fmla="*/ 40 w 7170"/>
                <a:gd name="connsiteY0" fmla="*/ 258191 h 258168"/>
                <a:gd name="connsiteX1" fmla="*/ 7211 w 7170"/>
                <a:gd name="connsiteY1" fmla="*/ 258191 h 258168"/>
                <a:gd name="connsiteX2" fmla="*/ 7211 w 7170"/>
                <a:gd name="connsiteY2" fmla="*/ 23 h 258168"/>
                <a:gd name="connsiteX3" fmla="*/ 40 w 7170"/>
                <a:gd name="connsiteY3" fmla="*/ 23 h 25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70" h="258168">
                  <a:moveTo>
                    <a:pt x="40" y="258191"/>
                  </a:moveTo>
                  <a:lnTo>
                    <a:pt x="7211" y="258191"/>
                  </a:lnTo>
                  <a:lnTo>
                    <a:pt x="7211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9DCD73E2-F907-492B-80CD-FF72FD6BCE1E}"/>
                </a:ext>
              </a:extLst>
            </p:cNvPr>
            <p:cNvSpPr/>
            <p:nvPr/>
          </p:nvSpPr>
          <p:spPr>
            <a:xfrm>
              <a:off x="1140988" y="1575260"/>
              <a:ext cx="8068" cy="258168"/>
            </a:xfrm>
            <a:custGeom>
              <a:avLst/>
              <a:gdLst>
                <a:gd name="connsiteX0" fmla="*/ 40 w 8068"/>
                <a:gd name="connsiteY0" fmla="*/ 258191 h 258168"/>
                <a:gd name="connsiteX1" fmla="*/ 8109 w 8068"/>
                <a:gd name="connsiteY1" fmla="*/ 258191 h 258168"/>
                <a:gd name="connsiteX2" fmla="*/ 8109 w 8068"/>
                <a:gd name="connsiteY2" fmla="*/ 23 h 258168"/>
                <a:gd name="connsiteX3" fmla="*/ 40 w 8068"/>
                <a:gd name="connsiteY3" fmla="*/ 23 h 25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68" h="258168">
                  <a:moveTo>
                    <a:pt x="40" y="258191"/>
                  </a:moveTo>
                  <a:lnTo>
                    <a:pt x="8109" y="258191"/>
                  </a:lnTo>
                  <a:lnTo>
                    <a:pt x="8109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05D19483-A205-41AB-9B38-63202A99C990}"/>
                </a:ext>
              </a:extLst>
            </p:cNvPr>
            <p:cNvSpPr/>
            <p:nvPr/>
          </p:nvSpPr>
          <p:spPr>
            <a:xfrm>
              <a:off x="1154158" y="1575260"/>
              <a:ext cx="4481" cy="258168"/>
            </a:xfrm>
            <a:custGeom>
              <a:avLst/>
              <a:gdLst>
                <a:gd name="connsiteX0" fmla="*/ 40 w 4481"/>
                <a:gd name="connsiteY0" fmla="*/ 258191 h 258168"/>
                <a:gd name="connsiteX1" fmla="*/ 4521 w 4481"/>
                <a:gd name="connsiteY1" fmla="*/ 258191 h 258168"/>
                <a:gd name="connsiteX2" fmla="*/ 4521 w 4481"/>
                <a:gd name="connsiteY2" fmla="*/ 23 h 258168"/>
                <a:gd name="connsiteX3" fmla="*/ 40 w 4481"/>
                <a:gd name="connsiteY3" fmla="*/ 23 h 25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81" h="258168">
                  <a:moveTo>
                    <a:pt x="40" y="258191"/>
                  </a:moveTo>
                  <a:lnTo>
                    <a:pt x="4521" y="258191"/>
                  </a:lnTo>
                  <a:lnTo>
                    <a:pt x="4521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A7107386-49BF-4013-B51A-A21965F89128}"/>
                </a:ext>
              </a:extLst>
            </p:cNvPr>
            <p:cNvSpPr/>
            <p:nvPr/>
          </p:nvSpPr>
          <p:spPr>
            <a:xfrm>
              <a:off x="1127825" y="1833429"/>
              <a:ext cx="7170" cy="71711"/>
            </a:xfrm>
            <a:custGeom>
              <a:avLst/>
              <a:gdLst>
                <a:gd name="connsiteX0" fmla="*/ 40 w 7170"/>
                <a:gd name="connsiteY0" fmla="*/ 71735 h 71711"/>
                <a:gd name="connsiteX1" fmla="*/ 7211 w 7170"/>
                <a:gd name="connsiteY1" fmla="*/ 71735 h 71711"/>
                <a:gd name="connsiteX2" fmla="*/ 7211 w 7170"/>
                <a:gd name="connsiteY2" fmla="*/ 23 h 71711"/>
                <a:gd name="connsiteX3" fmla="*/ 40 w 7170"/>
                <a:gd name="connsiteY3" fmla="*/ 23 h 7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70" h="71711">
                  <a:moveTo>
                    <a:pt x="40" y="71735"/>
                  </a:moveTo>
                  <a:lnTo>
                    <a:pt x="7211" y="71735"/>
                  </a:lnTo>
                  <a:lnTo>
                    <a:pt x="7211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9A71096C-9439-48AD-A733-8D221459AA80}"/>
                </a:ext>
              </a:extLst>
            </p:cNvPr>
            <p:cNvSpPr/>
            <p:nvPr/>
          </p:nvSpPr>
          <p:spPr>
            <a:xfrm>
              <a:off x="1140991" y="1833429"/>
              <a:ext cx="8068" cy="71711"/>
            </a:xfrm>
            <a:custGeom>
              <a:avLst/>
              <a:gdLst>
                <a:gd name="connsiteX0" fmla="*/ 40 w 8068"/>
                <a:gd name="connsiteY0" fmla="*/ 71735 h 71711"/>
                <a:gd name="connsiteX1" fmla="*/ 8109 w 8068"/>
                <a:gd name="connsiteY1" fmla="*/ 71735 h 71711"/>
                <a:gd name="connsiteX2" fmla="*/ 8109 w 8068"/>
                <a:gd name="connsiteY2" fmla="*/ 23 h 71711"/>
                <a:gd name="connsiteX3" fmla="*/ 40 w 8068"/>
                <a:gd name="connsiteY3" fmla="*/ 23 h 7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68" h="71711">
                  <a:moveTo>
                    <a:pt x="40" y="71735"/>
                  </a:moveTo>
                  <a:lnTo>
                    <a:pt x="8109" y="71735"/>
                  </a:lnTo>
                  <a:lnTo>
                    <a:pt x="8109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3D394251-C0CD-4419-9DC9-DACE81464BE8}"/>
                </a:ext>
              </a:extLst>
            </p:cNvPr>
            <p:cNvSpPr/>
            <p:nvPr/>
          </p:nvSpPr>
          <p:spPr>
            <a:xfrm>
              <a:off x="1154158" y="1833429"/>
              <a:ext cx="4481" cy="71711"/>
            </a:xfrm>
            <a:custGeom>
              <a:avLst/>
              <a:gdLst>
                <a:gd name="connsiteX0" fmla="*/ 40 w 4481"/>
                <a:gd name="connsiteY0" fmla="*/ 71735 h 71711"/>
                <a:gd name="connsiteX1" fmla="*/ 4521 w 4481"/>
                <a:gd name="connsiteY1" fmla="*/ 71735 h 71711"/>
                <a:gd name="connsiteX2" fmla="*/ 4521 w 4481"/>
                <a:gd name="connsiteY2" fmla="*/ 23 h 71711"/>
                <a:gd name="connsiteX3" fmla="*/ 40 w 4481"/>
                <a:gd name="connsiteY3" fmla="*/ 23 h 7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81" h="71711">
                  <a:moveTo>
                    <a:pt x="40" y="71735"/>
                  </a:moveTo>
                  <a:lnTo>
                    <a:pt x="4521" y="71735"/>
                  </a:lnTo>
                  <a:lnTo>
                    <a:pt x="4521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8378AD41-4B18-4328-A006-02A3B7A86A4B}"/>
                </a:ext>
              </a:extLst>
            </p:cNvPr>
            <p:cNvSpPr/>
            <p:nvPr/>
          </p:nvSpPr>
          <p:spPr>
            <a:xfrm>
              <a:off x="1464290" y="1500963"/>
              <a:ext cx="137867" cy="404204"/>
            </a:xfrm>
            <a:custGeom>
              <a:avLst/>
              <a:gdLst>
                <a:gd name="connsiteX0" fmla="*/ 40 w 137867"/>
                <a:gd name="connsiteY0" fmla="*/ 404228 h 404204"/>
                <a:gd name="connsiteX1" fmla="*/ 137908 w 137867"/>
                <a:gd name="connsiteY1" fmla="*/ 404228 h 404204"/>
                <a:gd name="connsiteX2" fmla="*/ 137908 w 137867"/>
                <a:gd name="connsiteY2" fmla="*/ 23 h 404204"/>
                <a:gd name="connsiteX3" fmla="*/ 40 w 137867"/>
                <a:gd name="connsiteY3" fmla="*/ 23 h 404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867" h="404204">
                  <a:moveTo>
                    <a:pt x="40" y="404228"/>
                  </a:moveTo>
                  <a:lnTo>
                    <a:pt x="137908" y="404228"/>
                  </a:lnTo>
                  <a:lnTo>
                    <a:pt x="137908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498BA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8C058922-5F7B-4E18-A992-E42912643E4A}"/>
                </a:ext>
              </a:extLst>
            </p:cNvPr>
            <p:cNvSpPr/>
            <p:nvPr/>
          </p:nvSpPr>
          <p:spPr>
            <a:xfrm>
              <a:off x="1579050" y="1500963"/>
              <a:ext cx="1568" cy="206535"/>
            </a:xfrm>
            <a:custGeom>
              <a:avLst/>
              <a:gdLst>
                <a:gd name="connsiteX0" fmla="*/ 40 w 1568"/>
                <a:gd name="connsiteY0" fmla="*/ 206559 h 206535"/>
                <a:gd name="connsiteX1" fmla="*/ 1608 w 1568"/>
                <a:gd name="connsiteY1" fmla="*/ 206559 h 206535"/>
                <a:gd name="connsiteX2" fmla="*/ 1608 w 1568"/>
                <a:gd name="connsiteY2" fmla="*/ 23 h 206535"/>
                <a:gd name="connsiteX3" fmla="*/ 40 w 1568"/>
                <a:gd name="connsiteY3" fmla="*/ 23 h 206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8" h="206535">
                  <a:moveTo>
                    <a:pt x="40" y="206559"/>
                  </a:moveTo>
                  <a:lnTo>
                    <a:pt x="1608" y="206559"/>
                  </a:lnTo>
                  <a:lnTo>
                    <a:pt x="1608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E14DE0A0-BFCC-4166-B710-ED64B820FE02}"/>
                </a:ext>
              </a:extLst>
            </p:cNvPr>
            <p:cNvSpPr/>
            <p:nvPr/>
          </p:nvSpPr>
          <p:spPr>
            <a:xfrm>
              <a:off x="1566762" y="1500963"/>
              <a:ext cx="2350" cy="206535"/>
            </a:xfrm>
            <a:custGeom>
              <a:avLst/>
              <a:gdLst>
                <a:gd name="connsiteX0" fmla="*/ 40 w 2350"/>
                <a:gd name="connsiteY0" fmla="*/ 206559 h 206535"/>
                <a:gd name="connsiteX1" fmla="*/ 2390 w 2350"/>
                <a:gd name="connsiteY1" fmla="*/ 206559 h 206535"/>
                <a:gd name="connsiteX2" fmla="*/ 2390 w 2350"/>
                <a:gd name="connsiteY2" fmla="*/ 23 h 206535"/>
                <a:gd name="connsiteX3" fmla="*/ 40 w 2350"/>
                <a:gd name="connsiteY3" fmla="*/ 23 h 206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0" h="206535">
                  <a:moveTo>
                    <a:pt x="40" y="206559"/>
                  </a:moveTo>
                  <a:lnTo>
                    <a:pt x="2390" y="206559"/>
                  </a:lnTo>
                  <a:lnTo>
                    <a:pt x="2390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49B0D187-8438-48BD-84F4-BF88FE4A4BC1}"/>
                </a:ext>
              </a:extLst>
            </p:cNvPr>
            <p:cNvSpPr/>
            <p:nvPr/>
          </p:nvSpPr>
          <p:spPr>
            <a:xfrm>
              <a:off x="1554475" y="1500963"/>
              <a:ext cx="3132" cy="206535"/>
            </a:xfrm>
            <a:custGeom>
              <a:avLst/>
              <a:gdLst>
                <a:gd name="connsiteX0" fmla="*/ 40 w 3132"/>
                <a:gd name="connsiteY0" fmla="*/ 206559 h 206535"/>
                <a:gd name="connsiteX1" fmla="*/ 3173 w 3132"/>
                <a:gd name="connsiteY1" fmla="*/ 206559 h 206535"/>
                <a:gd name="connsiteX2" fmla="*/ 3173 w 3132"/>
                <a:gd name="connsiteY2" fmla="*/ 23 h 206535"/>
                <a:gd name="connsiteX3" fmla="*/ 40 w 3132"/>
                <a:gd name="connsiteY3" fmla="*/ 23 h 206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2" h="206535">
                  <a:moveTo>
                    <a:pt x="40" y="206559"/>
                  </a:moveTo>
                  <a:lnTo>
                    <a:pt x="3173" y="206559"/>
                  </a:lnTo>
                  <a:lnTo>
                    <a:pt x="3173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80DA742F-FF82-4CF9-8C5B-6201FDEECF39}"/>
                </a:ext>
              </a:extLst>
            </p:cNvPr>
            <p:cNvSpPr/>
            <p:nvPr/>
          </p:nvSpPr>
          <p:spPr>
            <a:xfrm>
              <a:off x="1542187" y="1500963"/>
              <a:ext cx="3914" cy="206535"/>
            </a:xfrm>
            <a:custGeom>
              <a:avLst/>
              <a:gdLst>
                <a:gd name="connsiteX0" fmla="*/ 40 w 3914"/>
                <a:gd name="connsiteY0" fmla="*/ 206559 h 206535"/>
                <a:gd name="connsiteX1" fmla="*/ 3955 w 3914"/>
                <a:gd name="connsiteY1" fmla="*/ 206559 h 206535"/>
                <a:gd name="connsiteX2" fmla="*/ 3955 w 3914"/>
                <a:gd name="connsiteY2" fmla="*/ 23 h 206535"/>
                <a:gd name="connsiteX3" fmla="*/ 40 w 3914"/>
                <a:gd name="connsiteY3" fmla="*/ 23 h 206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14" h="206535">
                  <a:moveTo>
                    <a:pt x="40" y="206559"/>
                  </a:moveTo>
                  <a:lnTo>
                    <a:pt x="3955" y="206559"/>
                  </a:lnTo>
                  <a:lnTo>
                    <a:pt x="3955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A3A64A58-4CDC-4169-BE9A-9034FE0555C2}"/>
                </a:ext>
              </a:extLst>
            </p:cNvPr>
            <p:cNvSpPr/>
            <p:nvPr/>
          </p:nvSpPr>
          <p:spPr>
            <a:xfrm>
              <a:off x="1529895" y="1500963"/>
              <a:ext cx="4700" cy="206535"/>
            </a:xfrm>
            <a:custGeom>
              <a:avLst/>
              <a:gdLst>
                <a:gd name="connsiteX0" fmla="*/ 40 w 4700"/>
                <a:gd name="connsiteY0" fmla="*/ 206559 h 206535"/>
                <a:gd name="connsiteX1" fmla="*/ 4741 w 4700"/>
                <a:gd name="connsiteY1" fmla="*/ 206559 h 206535"/>
                <a:gd name="connsiteX2" fmla="*/ 4741 w 4700"/>
                <a:gd name="connsiteY2" fmla="*/ 23 h 206535"/>
                <a:gd name="connsiteX3" fmla="*/ 40 w 4700"/>
                <a:gd name="connsiteY3" fmla="*/ 23 h 206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00" h="206535">
                  <a:moveTo>
                    <a:pt x="40" y="206559"/>
                  </a:moveTo>
                  <a:lnTo>
                    <a:pt x="4741" y="206559"/>
                  </a:lnTo>
                  <a:lnTo>
                    <a:pt x="4741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8A38AFB1-7BEE-482F-B038-20DC800F964A}"/>
                </a:ext>
              </a:extLst>
            </p:cNvPr>
            <p:cNvSpPr/>
            <p:nvPr/>
          </p:nvSpPr>
          <p:spPr>
            <a:xfrm>
              <a:off x="1517607" y="1500963"/>
              <a:ext cx="5483" cy="206535"/>
            </a:xfrm>
            <a:custGeom>
              <a:avLst/>
              <a:gdLst>
                <a:gd name="connsiteX0" fmla="*/ 40 w 5483"/>
                <a:gd name="connsiteY0" fmla="*/ 206559 h 206535"/>
                <a:gd name="connsiteX1" fmla="*/ 5523 w 5483"/>
                <a:gd name="connsiteY1" fmla="*/ 206559 h 206535"/>
                <a:gd name="connsiteX2" fmla="*/ 5523 w 5483"/>
                <a:gd name="connsiteY2" fmla="*/ 23 h 206535"/>
                <a:gd name="connsiteX3" fmla="*/ 40 w 5483"/>
                <a:gd name="connsiteY3" fmla="*/ 23 h 206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3" h="206535">
                  <a:moveTo>
                    <a:pt x="40" y="206559"/>
                  </a:moveTo>
                  <a:lnTo>
                    <a:pt x="5523" y="206559"/>
                  </a:lnTo>
                  <a:lnTo>
                    <a:pt x="5523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B026590B-A6F8-4799-9E22-2583EE6909E0}"/>
                </a:ext>
              </a:extLst>
            </p:cNvPr>
            <p:cNvSpPr/>
            <p:nvPr/>
          </p:nvSpPr>
          <p:spPr>
            <a:xfrm>
              <a:off x="1505319" y="1500963"/>
              <a:ext cx="6265" cy="206535"/>
            </a:xfrm>
            <a:custGeom>
              <a:avLst/>
              <a:gdLst>
                <a:gd name="connsiteX0" fmla="*/ 40 w 6265"/>
                <a:gd name="connsiteY0" fmla="*/ 206559 h 206535"/>
                <a:gd name="connsiteX1" fmla="*/ 6305 w 6265"/>
                <a:gd name="connsiteY1" fmla="*/ 206559 h 206535"/>
                <a:gd name="connsiteX2" fmla="*/ 6305 w 6265"/>
                <a:gd name="connsiteY2" fmla="*/ 23 h 206535"/>
                <a:gd name="connsiteX3" fmla="*/ 40 w 6265"/>
                <a:gd name="connsiteY3" fmla="*/ 23 h 206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65" h="206535">
                  <a:moveTo>
                    <a:pt x="40" y="206559"/>
                  </a:moveTo>
                  <a:lnTo>
                    <a:pt x="6305" y="206559"/>
                  </a:lnTo>
                  <a:lnTo>
                    <a:pt x="6305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EB4CC067-1F03-45EE-9B2C-E7B4BB40DCE5}"/>
                </a:ext>
              </a:extLst>
            </p:cNvPr>
            <p:cNvSpPr/>
            <p:nvPr/>
          </p:nvSpPr>
          <p:spPr>
            <a:xfrm>
              <a:off x="1493028" y="1500963"/>
              <a:ext cx="7051" cy="206535"/>
            </a:xfrm>
            <a:custGeom>
              <a:avLst/>
              <a:gdLst>
                <a:gd name="connsiteX0" fmla="*/ 40 w 7051"/>
                <a:gd name="connsiteY0" fmla="*/ 206559 h 206535"/>
                <a:gd name="connsiteX1" fmla="*/ 7091 w 7051"/>
                <a:gd name="connsiteY1" fmla="*/ 206559 h 206535"/>
                <a:gd name="connsiteX2" fmla="*/ 7091 w 7051"/>
                <a:gd name="connsiteY2" fmla="*/ 23 h 206535"/>
                <a:gd name="connsiteX3" fmla="*/ 40 w 7051"/>
                <a:gd name="connsiteY3" fmla="*/ 23 h 206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51" h="206535">
                  <a:moveTo>
                    <a:pt x="40" y="206559"/>
                  </a:moveTo>
                  <a:lnTo>
                    <a:pt x="7091" y="206559"/>
                  </a:lnTo>
                  <a:lnTo>
                    <a:pt x="7091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5077DCEB-A1DA-4C9E-A8E6-080D85BCF3B7}"/>
                </a:ext>
              </a:extLst>
            </p:cNvPr>
            <p:cNvSpPr/>
            <p:nvPr/>
          </p:nvSpPr>
          <p:spPr>
            <a:xfrm>
              <a:off x="1590552" y="1500963"/>
              <a:ext cx="2350" cy="206535"/>
            </a:xfrm>
            <a:custGeom>
              <a:avLst/>
              <a:gdLst>
                <a:gd name="connsiteX0" fmla="*/ 40 w 2350"/>
                <a:gd name="connsiteY0" fmla="*/ 206559 h 206535"/>
                <a:gd name="connsiteX1" fmla="*/ 2390 w 2350"/>
                <a:gd name="connsiteY1" fmla="*/ 206559 h 206535"/>
                <a:gd name="connsiteX2" fmla="*/ 2390 w 2350"/>
                <a:gd name="connsiteY2" fmla="*/ 23 h 206535"/>
                <a:gd name="connsiteX3" fmla="*/ 40 w 2350"/>
                <a:gd name="connsiteY3" fmla="*/ 23 h 206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0" h="206535">
                  <a:moveTo>
                    <a:pt x="40" y="206559"/>
                  </a:moveTo>
                  <a:lnTo>
                    <a:pt x="2390" y="206559"/>
                  </a:lnTo>
                  <a:lnTo>
                    <a:pt x="2390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C86AAECA-1802-4FF9-9895-D9EE3812D7D2}"/>
                </a:ext>
              </a:extLst>
            </p:cNvPr>
            <p:cNvSpPr/>
            <p:nvPr/>
          </p:nvSpPr>
          <p:spPr>
            <a:xfrm>
              <a:off x="1602058" y="1500963"/>
              <a:ext cx="100" cy="206535"/>
            </a:xfrm>
            <a:custGeom>
              <a:avLst/>
              <a:gdLst>
                <a:gd name="connsiteX0" fmla="*/ 40 w 100"/>
                <a:gd name="connsiteY0" fmla="*/ 206559 h 206535"/>
                <a:gd name="connsiteX1" fmla="*/ 140 w 100"/>
                <a:gd name="connsiteY1" fmla="*/ 206559 h 206535"/>
                <a:gd name="connsiteX2" fmla="*/ 140 w 100"/>
                <a:gd name="connsiteY2" fmla="*/ 23 h 206535"/>
                <a:gd name="connsiteX3" fmla="*/ 40 w 100"/>
                <a:gd name="connsiteY3" fmla="*/ 23 h 206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" h="206535">
                  <a:moveTo>
                    <a:pt x="40" y="206559"/>
                  </a:moveTo>
                  <a:lnTo>
                    <a:pt x="140" y="206559"/>
                  </a:lnTo>
                  <a:lnTo>
                    <a:pt x="140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8D718A6E-506E-4C86-9ADC-694E13A60CDA}"/>
                </a:ext>
              </a:extLst>
            </p:cNvPr>
            <p:cNvSpPr/>
            <p:nvPr/>
          </p:nvSpPr>
          <p:spPr>
            <a:xfrm>
              <a:off x="1484658" y="1500963"/>
              <a:ext cx="3918" cy="206535"/>
            </a:xfrm>
            <a:custGeom>
              <a:avLst/>
              <a:gdLst>
                <a:gd name="connsiteX0" fmla="*/ 40 w 3918"/>
                <a:gd name="connsiteY0" fmla="*/ 206559 h 206535"/>
                <a:gd name="connsiteX1" fmla="*/ 3959 w 3918"/>
                <a:gd name="connsiteY1" fmla="*/ 206559 h 206535"/>
                <a:gd name="connsiteX2" fmla="*/ 3959 w 3918"/>
                <a:gd name="connsiteY2" fmla="*/ 23 h 206535"/>
                <a:gd name="connsiteX3" fmla="*/ 40 w 3918"/>
                <a:gd name="connsiteY3" fmla="*/ 23 h 206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18" h="206535">
                  <a:moveTo>
                    <a:pt x="40" y="206559"/>
                  </a:moveTo>
                  <a:lnTo>
                    <a:pt x="3959" y="206559"/>
                  </a:lnTo>
                  <a:lnTo>
                    <a:pt x="3959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4EFD4F04-6EEB-4E9E-9A8D-A9E7993FA053}"/>
                </a:ext>
              </a:extLst>
            </p:cNvPr>
            <p:cNvSpPr/>
            <p:nvPr/>
          </p:nvSpPr>
          <p:spPr>
            <a:xfrm>
              <a:off x="1579050" y="1707498"/>
              <a:ext cx="1568" cy="197669"/>
            </a:xfrm>
            <a:custGeom>
              <a:avLst/>
              <a:gdLst>
                <a:gd name="connsiteX0" fmla="*/ 40 w 1568"/>
                <a:gd name="connsiteY0" fmla="*/ 197692 h 197669"/>
                <a:gd name="connsiteX1" fmla="*/ 1608 w 1568"/>
                <a:gd name="connsiteY1" fmla="*/ 197692 h 197669"/>
                <a:gd name="connsiteX2" fmla="*/ 1608 w 1568"/>
                <a:gd name="connsiteY2" fmla="*/ 23 h 197669"/>
                <a:gd name="connsiteX3" fmla="*/ 40 w 1568"/>
                <a:gd name="connsiteY3" fmla="*/ 23 h 19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8" h="197669">
                  <a:moveTo>
                    <a:pt x="40" y="197692"/>
                  </a:moveTo>
                  <a:lnTo>
                    <a:pt x="1608" y="197692"/>
                  </a:lnTo>
                  <a:lnTo>
                    <a:pt x="1608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4BACA4E4-7CBC-494C-84BC-9F83AA536592}"/>
                </a:ext>
              </a:extLst>
            </p:cNvPr>
            <p:cNvSpPr/>
            <p:nvPr/>
          </p:nvSpPr>
          <p:spPr>
            <a:xfrm>
              <a:off x="1566762" y="1707498"/>
              <a:ext cx="2350" cy="197669"/>
            </a:xfrm>
            <a:custGeom>
              <a:avLst/>
              <a:gdLst>
                <a:gd name="connsiteX0" fmla="*/ 40 w 2350"/>
                <a:gd name="connsiteY0" fmla="*/ 197692 h 197669"/>
                <a:gd name="connsiteX1" fmla="*/ 2390 w 2350"/>
                <a:gd name="connsiteY1" fmla="*/ 197692 h 197669"/>
                <a:gd name="connsiteX2" fmla="*/ 2390 w 2350"/>
                <a:gd name="connsiteY2" fmla="*/ 23 h 197669"/>
                <a:gd name="connsiteX3" fmla="*/ 40 w 2350"/>
                <a:gd name="connsiteY3" fmla="*/ 23 h 19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0" h="197669">
                  <a:moveTo>
                    <a:pt x="40" y="197692"/>
                  </a:moveTo>
                  <a:lnTo>
                    <a:pt x="2390" y="197692"/>
                  </a:lnTo>
                  <a:lnTo>
                    <a:pt x="2390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FDEB6C21-E419-45D8-9272-AFC2471BBBE2}"/>
                </a:ext>
              </a:extLst>
            </p:cNvPr>
            <p:cNvSpPr/>
            <p:nvPr/>
          </p:nvSpPr>
          <p:spPr>
            <a:xfrm>
              <a:off x="1554475" y="1707498"/>
              <a:ext cx="3132" cy="197669"/>
            </a:xfrm>
            <a:custGeom>
              <a:avLst/>
              <a:gdLst>
                <a:gd name="connsiteX0" fmla="*/ 40 w 3132"/>
                <a:gd name="connsiteY0" fmla="*/ 197692 h 197669"/>
                <a:gd name="connsiteX1" fmla="*/ 3173 w 3132"/>
                <a:gd name="connsiteY1" fmla="*/ 197692 h 197669"/>
                <a:gd name="connsiteX2" fmla="*/ 3173 w 3132"/>
                <a:gd name="connsiteY2" fmla="*/ 23 h 197669"/>
                <a:gd name="connsiteX3" fmla="*/ 40 w 3132"/>
                <a:gd name="connsiteY3" fmla="*/ 23 h 19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2" h="197669">
                  <a:moveTo>
                    <a:pt x="40" y="197692"/>
                  </a:moveTo>
                  <a:lnTo>
                    <a:pt x="3173" y="197692"/>
                  </a:lnTo>
                  <a:lnTo>
                    <a:pt x="3173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AD35FB16-7676-4487-A24D-64289A97FAEA}"/>
                </a:ext>
              </a:extLst>
            </p:cNvPr>
            <p:cNvSpPr/>
            <p:nvPr/>
          </p:nvSpPr>
          <p:spPr>
            <a:xfrm>
              <a:off x="1542187" y="1707498"/>
              <a:ext cx="3914" cy="197669"/>
            </a:xfrm>
            <a:custGeom>
              <a:avLst/>
              <a:gdLst>
                <a:gd name="connsiteX0" fmla="*/ 40 w 3914"/>
                <a:gd name="connsiteY0" fmla="*/ 197692 h 197669"/>
                <a:gd name="connsiteX1" fmla="*/ 3955 w 3914"/>
                <a:gd name="connsiteY1" fmla="*/ 197692 h 197669"/>
                <a:gd name="connsiteX2" fmla="*/ 3955 w 3914"/>
                <a:gd name="connsiteY2" fmla="*/ 23 h 197669"/>
                <a:gd name="connsiteX3" fmla="*/ 40 w 3914"/>
                <a:gd name="connsiteY3" fmla="*/ 23 h 19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14" h="197669">
                  <a:moveTo>
                    <a:pt x="40" y="197692"/>
                  </a:moveTo>
                  <a:lnTo>
                    <a:pt x="3955" y="197692"/>
                  </a:lnTo>
                  <a:lnTo>
                    <a:pt x="3955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6E015C9D-5C8A-41F5-BBFE-F2546A08198C}"/>
                </a:ext>
              </a:extLst>
            </p:cNvPr>
            <p:cNvSpPr/>
            <p:nvPr/>
          </p:nvSpPr>
          <p:spPr>
            <a:xfrm>
              <a:off x="1529895" y="1707498"/>
              <a:ext cx="4700" cy="197669"/>
            </a:xfrm>
            <a:custGeom>
              <a:avLst/>
              <a:gdLst>
                <a:gd name="connsiteX0" fmla="*/ 40 w 4700"/>
                <a:gd name="connsiteY0" fmla="*/ 197692 h 197669"/>
                <a:gd name="connsiteX1" fmla="*/ 4741 w 4700"/>
                <a:gd name="connsiteY1" fmla="*/ 197692 h 197669"/>
                <a:gd name="connsiteX2" fmla="*/ 4741 w 4700"/>
                <a:gd name="connsiteY2" fmla="*/ 23 h 197669"/>
                <a:gd name="connsiteX3" fmla="*/ 40 w 4700"/>
                <a:gd name="connsiteY3" fmla="*/ 23 h 19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00" h="197669">
                  <a:moveTo>
                    <a:pt x="40" y="197692"/>
                  </a:moveTo>
                  <a:lnTo>
                    <a:pt x="4741" y="197692"/>
                  </a:lnTo>
                  <a:lnTo>
                    <a:pt x="4741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0DD03B52-4B46-489E-A8E0-D62DDA22792B}"/>
                </a:ext>
              </a:extLst>
            </p:cNvPr>
            <p:cNvSpPr/>
            <p:nvPr/>
          </p:nvSpPr>
          <p:spPr>
            <a:xfrm>
              <a:off x="1517603" y="1707498"/>
              <a:ext cx="5483" cy="197669"/>
            </a:xfrm>
            <a:custGeom>
              <a:avLst/>
              <a:gdLst>
                <a:gd name="connsiteX0" fmla="*/ 40 w 5483"/>
                <a:gd name="connsiteY0" fmla="*/ 197692 h 197669"/>
                <a:gd name="connsiteX1" fmla="*/ 5523 w 5483"/>
                <a:gd name="connsiteY1" fmla="*/ 197692 h 197669"/>
                <a:gd name="connsiteX2" fmla="*/ 5523 w 5483"/>
                <a:gd name="connsiteY2" fmla="*/ 23 h 197669"/>
                <a:gd name="connsiteX3" fmla="*/ 40 w 5483"/>
                <a:gd name="connsiteY3" fmla="*/ 23 h 19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3" h="197669">
                  <a:moveTo>
                    <a:pt x="40" y="197692"/>
                  </a:moveTo>
                  <a:lnTo>
                    <a:pt x="5523" y="197692"/>
                  </a:lnTo>
                  <a:lnTo>
                    <a:pt x="5523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9BFE6C8E-7901-4420-BC99-03F548CAB488}"/>
                </a:ext>
              </a:extLst>
            </p:cNvPr>
            <p:cNvSpPr/>
            <p:nvPr/>
          </p:nvSpPr>
          <p:spPr>
            <a:xfrm>
              <a:off x="1505315" y="1707498"/>
              <a:ext cx="6265" cy="197669"/>
            </a:xfrm>
            <a:custGeom>
              <a:avLst/>
              <a:gdLst>
                <a:gd name="connsiteX0" fmla="*/ 40 w 6265"/>
                <a:gd name="connsiteY0" fmla="*/ 197692 h 197669"/>
                <a:gd name="connsiteX1" fmla="*/ 6305 w 6265"/>
                <a:gd name="connsiteY1" fmla="*/ 197692 h 197669"/>
                <a:gd name="connsiteX2" fmla="*/ 6305 w 6265"/>
                <a:gd name="connsiteY2" fmla="*/ 23 h 197669"/>
                <a:gd name="connsiteX3" fmla="*/ 40 w 6265"/>
                <a:gd name="connsiteY3" fmla="*/ 23 h 19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65" h="197669">
                  <a:moveTo>
                    <a:pt x="40" y="197692"/>
                  </a:moveTo>
                  <a:lnTo>
                    <a:pt x="6305" y="197692"/>
                  </a:lnTo>
                  <a:lnTo>
                    <a:pt x="6305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7CCEFA0A-3911-4B4A-965A-3E9802D8EECE}"/>
                </a:ext>
              </a:extLst>
            </p:cNvPr>
            <p:cNvSpPr/>
            <p:nvPr/>
          </p:nvSpPr>
          <p:spPr>
            <a:xfrm>
              <a:off x="1493028" y="1707498"/>
              <a:ext cx="7051" cy="197669"/>
            </a:xfrm>
            <a:custGeom>
              <a:avLst/>
              <a:gdLst>
                <a:gd name="connsiteX0" fmla="*/ 40 w 7051"/>
                <a:gd name="connsiteY0" fmla="*/ 197692 h 197669"/>
                <a:gd name="connsiteX1" fmla="*/ 7091 w 7051"/>
                <a:gd name="connsiteY1" fmla="*/ 197692 h 197669"/>
                <a:gd name="connsiteX2" fmla="*/ 7091 w 7051"/>
                <a:gd name="connsiteY2" fmla="*/ 23 h 197669"/>
                <a:gd name="connsiteX3" fmla="*/ 40 w 7051"/>
                <a:gd name="connsiteY3" fmla="*/ 23 h 19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51" h="197669">
                  <a:moveTo>
                    <a:pt x="40" y="197692"/>
                  </a:moveTo>
                  <a:lnTo>
                    <a:pt x="7091" y="197692"/>
                  </a:lnTo>
                  <a:lnTo>
                    <a:pt x="7091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0CAD0CC2-B4EF-4A41-934A-268AE0D727E2}"/>
                </a:ext>
              </a:extLst>
            </p:cNvPr>
            <p:cNvSpPr/>
            <p:nvPr/>
          </p:nvSpPr>
          <p:spPr>
            <a:xfrm>
              <a:off x="1590552" y="1707498"/>
              <a:ext cx="2350" cy="197669"/>
            </a:xfrm>
            <a:custGeom>
              <a:avLst/>
              <a:gdLst>
                <a:gd name="connsiteX0" fmla="*/ 40 w 2350"/>
                <a:gd name="connsiteY0" fmla="*/ 197692 h 197669"/>
                <a:gd name="connsiteX1" fmla="*/ 2390 w 2350"/>
                <a:gd name="connsiteY1" fmla="*/ 197692 h 197669"/>
                <a:gd name="connsiteX2" fmla="*/ 2390 w 2350"/>
                <a:gd name="connsiteY2" fmla="*/ 23 h 197669"/>
                <a:gd name="connsiteX3" fmla="*/ 40 w 2350"/>
                <a:gd name="connsiteY3" fmla="*/ 23 h 19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0" h="197669">
                  <a:moveTo>
                    <a:pt x="40" y="197692"/>
                  </a:moveTo>
                  <a:lnTo>
                    <a:pt x="2390" y="197692"/>
                  </a:lnTo>
                  <a:lnTo>
                    <a:pt x="2390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87A2639D-7397-43FC-8514-CB9E5EEE22BB}"/>
                </a:ext>
              </a:extLst>
            </p:cNvPr>
            <p:cNvSpPr/>
            <p:nvPr/>
          </p:nvSpPr>
          <p:spPr>
            <a:xfrm>
              <a:off x="1602058" y="1707498"/>
              <a:ext cx="100" cy="197669"/>
            </a:xfrm>
            <a:custGeom>
              <a:avLst/>
              <a:gdLst>
                <a:gd name="connsiteX0" fmla="*/ 40 w 100"/>
                <a:gd name="connsiteY0" fmla="*/ 197692 h 197669"/>
                <a:gd name="connsiteX1" fmla="*/ 140 w 100"/>
                <a:gd name="connsiteY1" fmla="*/ 197692 h 197669"/>
                <a:gd name="connsiteX2" fmla="*/ 140 w 100"/>
                <a:gd name="connsiteY2" fmla="*/ 23 h 197669"/>
                <a:gd name="connsiteX3" fmla="*/ 40 w 100"/>
                <a:gd name="connsiteY3" fmla="*/ 23 h 19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" h="197669">
                  <a:moveTo>
                    <a:pt x="40" y="197692"/>
                  </a:moveTo>
                  <a:lnTo>
                    <a:pt x="140" y="197692"/>
                  </a:lnTo>
                  <a:lnTo>
                    <a:pt x="140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62B71EB7-1BF0-4860-9732-5FE6033DA8F1}"/>
                </a:ext>
              </a:extLst>
            </p:cNvPr>
            <p:cNvSpPr/>
            <p:nvPr/>
          </p:nvSpPr>
          <p:spPr>
            <a:xfrm>
              <a:off x="1484658" y="1707498"/>
              <a:ext cx="3918" cy="197669"/>
            </a:xfrm>
            <a:custGeom>
              <a:avLst/>
              <a:gdLst>
                <a:gd name="connsiteX0" fmla="*/ 40 w 3918"/>
                <a:gd name="connsiteY0" fmla="*/ 197692 h 197669"/>
                <a:gd name="connsiteX1" fmla="*/ 3959 w 3918"/>
                <a:gd name="connsiteY1" fmla="*/ 197692 h 197669"/>
                <a:gd name="connsiteX2" fmla="*/ 3959 w 3918"/>
                <a:gd name="connsiteY2" fmla="*/ 23 h 197669"/>
                <a:gd name="connsiteX3" fmla="*/ 40 w 3918"/>
                <a:gd name="connsiteY3" fmla="*/ 23 h 19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18" h="197669">
                  <a:moveTo>
                    <a:pt x="40" y="197692"/>
                  </a:moveTo>
                  <a:lnTo>
                    <a:pt x="3959" y="197692"/>
                  </a:lnTo>
                  <a:lnTo>
                    <a:pt x="3959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9011A363-5F84-494E-8DC0-998FBA17F2BC}"/>
                </a:ext>
              </a:extLst>
            </p:cNvPr>
            <p:cNvSpPr/>
            <p:nvPr/>
          </p:nvSpPr>
          <p:spPr>
            <a:xfrm>
              <a:off x="1469238" y="1500963"/>
              <a:ext cx="7051" cy="206535"/>
            </a:xfrm>
            <a:custGeom>
              <a:avLst/>
              <a:gdLst>
                <a:gd name="connsiteX0" fmla="*/ 40 w 7051"/>
                <a:gd name="connsiteY0" fmla="*/ 206559 h 206535"/>
                <a:gd name="connsiteX1" fmla="*/ 7091 w 7051"/>
                <a:gd name="connsiteY1" fmla="*/ 206559 h 206535"/>
                <a:gd name="connsiteX2" fmla="*/ 7091 w 7051"/>
                <a:gd name="connsiteY2" fmla="*/ 23 h 206535"/>
                <a:gd name="connsiteX3" fmla="*/ 40 w 7051"/>
                <a:gd name="connsiteY3" fmla="*/ 23 h 206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51" h="206535">
                  <a:moveTo>
                    <a:pt x="40" y="206559"/>
                  </a:moveTo>
                  <a:lnTo>
                    <a:pt x="7091" y="206559"/>
                  </a:lnTo>
                  <a:lnTo>
                    <a:pt x="7091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D1E0A090-0A9B-48AD-8398-3D25EDC3E3E9}"/>
                </a:ext>
              </a:extLst>
            </p:cNvPr>
            <p:cNvSpPr/>
            <p:nvPr/>
          </p:nvSpPr>
          <p:spPr>
            <a:xfrm>
              <a:off x="1480744" y="1500963"/>
              <a:ext cx="3914" cy="206535"/>
            </a:xfrm>
            <a:custGeom>
              <a:avLst/>
              <a:gdLst>
                <a:gd name="connsiteX0" fmla="*/ 40 w 3914"/>
                <a:gd name="connsiteY0" fmla="*/ 206559 h 206535"/>
                <a:gd name="connsiteX1" fmla="*/ 3955 w 3914"/>
                <a:gd name="connsiteY1" fmla="*/ 206559 h 206535"/>
                <a:gd name="connsiteX2" fmla="*/ 3955 w 3914"/>
                <a:gd name="connsiteY2" fmla="*/ 23 h 206535"/>
                <a:gd name="connsiteX3" fmla="*/ 40 w 3914"/>
                <a:gd name="connsiteY3" fmla="*/ 23 h 206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14" h="206535">
                  <a:moveTo>
                    <a:pt x="40" y="206559"/>
                  </a:moveTo>
                  <a:lnTo>
                    <a:pt x="3955" y="206559"/>
                  </a:lnTo>
                  <a:lnTo>
                    <a:pt x="3955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5523F681-63CA-40A5-BED0-248114D6B2FB}"/>
                </a:ext>
              </a:extLst>
            </p:cNvPr>
            <p:cNvSpPr/>
            <p:nvPr/>
          </p:nvSpPr>
          <p:spPr>
            <a:xfrm>
              <a:off x="1469238" y="1707498"/>
              <a:ext cx="7051" cy="197669"/>
            </a:xfrm>
            <a:custGeom>
              <a:avLst/>
              <a:gdLst>
                <a:gd name="connsiteX0" fmla="*/ 40 w 7051"/>
                <a:gd name="connsiteY0" fmla="*/ 197692 h 197669"/>
                <a:gd name="connsiteX1" fmla="*/ 7091 w 7051"/>
                <a:gd name="connsiteY1" fmla="*/ 197692 h 197669"/>
                <a:gd name="connsiteX2" fmla="*/ 7091 w 7051"/>
                <a:gd name="connsiteY2" fmla="*/ 23 h 197669"/>
                <a:gd name="connsiteX3" fmla="*/ 40 w 7051"/>
                <a:gd name="connsiteY3" fmla="*/ 23 h 19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51" h="197669">
                  <a:moveTo>
                    <a:pt x="40" y="197692"/>
                  </a:moveTo>
                  <a:lnTo>
                    <a:pt x="7091" y="197692"/>
                  </a:lnTo>
                  <a:lnTo>
                    <a:pt x="7091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35DE230D-611A-43E0-A5E0-5A23CF974E52}"/>
                </a:ext>
              </a:extLst>
            </p:cNvPr>
            <p:cNvSpPr/>
            <p:nvPr/>
          </p:nvSpPr>
          <p:spPr>
            <a:xfrm>
              <a:off x="1480744" y="1707498"/>
              <a:ext cx="3914" cy="197669"/>
            </a:xfrm>
            <a:custGeom>
              <a:avLst/>
              <a:gdLst>
                <a:gd name="connsiteX0" fmla="*/ 40 w 3914"/>
                <a:gd name="connsiteY0" fmla="*/ 197692 h 197669"/>
                <a:gd name="connsiteX1" fmla="*/ 3955 w 3914"/>
                <a:gd name="connsiteY1" fmla="*/ 197692 h 197669"/>
                <a:gd name="connsiteX2" fmla="*/ 3955 w 3914"/>
                <a:gd name="connsiteY2" fmla="*/ 23 h 197669"/>
                <a:gd name="connsiteX3" fmla="*/ 40 w 3914"/>
                <a:gd name="connsiteY3" fmla="*/ 23 h 19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14" h="197669">
                  <a:moveTo>
                    <a:pt x="40" y="197692"/>
                  </a:moveTo>
                  <a:lnTo>
                    <a:pt x="3955" y="197692"/>
                  </a:lnTo>
                  <a:lnTo>
                    <a:pt x="3955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5DA1DA2C-1FB5-4EE3-B501-779C38734A90}"/>
                </a:ext>
              </a:extLst>
            </p:cNvPr>
            <p:cNvSpPr/>
            <p:nvPr/>
          </p:nvSpPr>
          <p:spPr>
            <a:xfrm>
              <a:off x="2362713" y="908016"/>
              <a:ext cx="339598" cy="383667"/>
            </a:xfrm>
            <a:custGeom>
              <a:avLst/>
              <a:gdLst>
                <a:gd name="connsiteX0" fmla="*/ 339638 w 339598"/>
                <a:gd name="connsiteY0" fmla="*/ 10192 h 383667"/>
                <a:gd name="connsiteX1" fmla="*/ 266566 w 339598"/>
                <a:gd name="connsiteY1" fmla="*/ 266522 h 383667"/>
                <a:gd name="connsiteX2" fmla="*/ 27120 w 339598"/>
                <a:gd name="connsiteY2" fmla="*/ 383690 h 383667"/>
                <a:gd name="connsiteX3" fmla="*/ 40 w 339598"/>
                <a:gd name="connsiteY3" fmla="*/ 266522 h 383667"/>
                <a:gd name="connsiteX4" fmla="*/ 266566 w 339598"/>
                <a:gd name="connsiteY4" fmla="*/ 23 h 383667"/>
                <a:gd name="connsiteX5" fmla="*/ 339638 w 339598"/>
                <a:gd name="connsiteY5" fmla="*/ 10192 h 383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9598" h="383667">
                  <a:moveTo>
                    <a:pt x="339638" y="10192"/>
                  </a:moveTo>
                  <a:lnTo>
                    <a:pt x="266566" y="266522"/>
                  </a:lnTo>
                  <a:lnTo>
                    <a:pt x="27120" y="383690"/>
                  </a:lnTo>
                  <a:cubicBezTo>
                    <a:pt x="9766" y="348310"/>
                    <a:pt x="40" y="308545"/>
                    <a:pt x="40" y="266522"/>
                  </a:cubicBezTo>
                  <a:cubicBezTo>
                    <a:pt x="40" y="119345"/>
                    <a:pt x="119362" y="23"/>
                    <a:pt x="266566" y="23"/>
                  </a:cubicBezTo>
                  <a:cubicBezTo>
                    <a:pt x="291909" y="23"/>
                    <a:pt x="316422" y="3549"/>
                    <a:pt x="339638" y="10192"/>
                  </a:cubicBezTo>
                </a:path>
              </a:pathLst>
            </a:custGeom>
            <a:solidFill>
              <a:srgbClr val="639B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481CA7CE-CE43-4372-9F90-06643D4EEB43}"/>
                </a:ext>
              </a:extLst>
            </p:cNvPr>
            <p:cNvSpPr/>
            <p:nvPr/>
          </p:nvSpPr>
          <p:spPr>
            <a:xfrm>
              <a:off x="2629240" y="1174516"/>
              <a:ext cx="266502" cy="2099"/>
            </a:xfrm>
            <a:custGeom>
              <a:avLst/>
              <a:gdLst>
                <a:gd name="connsiteX0" fmla="*/ 40 w 266502"/>
                <a:gd name="connsiteY0" fmla="*/ 23 h 2099"/>
                <a:gd name="connsiteX1" fmla="*/ 266543 w 266502"/>
                <a:gd name="connsiteY1" fmla="*/ 23 h 2099"/>
                <a:gd name="connsiteX2" fmla="*/ 266516 w 266502"/>
                <a:gd name="connsiteY2" fmla="*/ 1942 h 2099"/>
                <a:gd name="connsiteX3" fmla="*/ 40 w 266502"/>
                <a:gd name="connsiteY3" fmla="*/ 23 h 2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502" h="2099">
                  <a:moveTo>
                    <a:pt x="40" y="23"/>
                  </a:moveTo>
                  <a:lnTo>
                    <a:pt x="266543" y="23"/>
                  </a:lnTo>
                  <a:cubicBezTo>
                    <a:pt x="266543" y="670"/>
                    <a:pt x="266543" y="1295"/>
                    <a:pt x="266516" y="1942"/>
                  </a:cubicBezTo>
                  <a:cubicBezTo>
                    <a:pt x="180397" y="2851"/>
                    <a:pt x="40" y="23"/>
                    <a:pt x="40" y="23"/>
                  </a:cubicBezTo>
                </a:path>
              </a:pathLst>
            </a:custGeom>
            <a:solidFill>
              <a:srgbClr val="F29D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01BC3E1B-185B-4C18-A089-D914A59F353C}"/>
                </a:ext>
              </a:extLst>
            </p:cNvPr>
            <p:cNvSpPr/>
            <p:nvPr/>
          </p:nvSpPr>
          <p:spPr>
            <a:xfrm>
              <a:off x="2629239" y="918182"/>
              <a:ext cx="211405" cy="256334"/>
            </a:xfrm>
            <a:custGeom>
              <a:avLst/>
              <a:gdLst>
                <a:gd name="connsiteX0" fmla="*/ 211446 w 211405"/>
                <a:gd name="connsiteY0" fmla="*/ 94107 h 256334"/>
                <a:gd name="connsiteX1" fmla="*/ 40 w 211405"/>
                <a:gd name="connsiteY1" fmla="*/ 256357 h 256334"/>
                <a:gd name="connsiteX2" fmla="*/ 73112 w 211405"/>
                <a:gd name="connsiteY2" fmla="*/ 23 h 256334"/>
                <a:gd name="connsiteX3" fmla="*/ 211446 w 211405"/>
                <a:gd name="connsiteY3" fmla="*/ 94107 h 256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405" h="256334">
                  <a:moveTo>
                    <a:pt x="211446" y="94107"/>
                  </a:moveTo>
                  <a:lnTo>
                    <a:pt x="40" y="256357"/>
                  </a:lnTo>
                  <a:lnTo>
                    <a:pt x="73112" y="23"/>
                  </a:lnTo>
                  <a:cubicBezTo>
                    <a:pt x="128829" y="15848"/>
                    <a:pt x="177075" y="49359"/>
                    <a:pt x="211446" y="94107"/>
                  </a:cubicBezTo>
                </a:path>
              </a:pathLst>
            </a:custGeom>
            <a:solidFill>
              <a:srgbClr val="FAF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9553D745-271C-4830-9F47-2EF45A5C161C}"/>
                </a:ext>
              </a:extLst>
            </p:cNvPr>
            <p:cNvSpPr/>
            <p:nvPr/>
          </p:nvSpPr>
          <p:spPr>
            <a:xfrm>
              <a:off x="2629238" y="1012266"/>
              <a:ext cx="266502" cy="162250"/>
            </a:xfrm>
            <a:custGeom>
              <a:avLst/>
              <a:gdLst>
                <a:gd name="connsiteX0" fmla="*/ 266543 w 266502"/>
                <a:gd name="connsiteY0" fmla="*/ 162274 h 162250"/>
                <a:gd name="connsiteX1" fmla="*/ 40 w 266502"/>
                <a:gd name="connsiteY1" fmla="*/ 162274 h 162250"/>
                <a:gd name="connsiteX2" fmla="*/ 211446 w 266502"/>
                <a:gd name="connsiteY2" fmla="*/ 23 h 162250"/>
                <a:gd name="connsiteX3" fmla="*/ 266543 w 266502"/>
                <a:gd name="connsiteY3" fmla="*/ 162274 h 16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502" h="162250">
                  <a:moveTo>
                    <a:pt x="266543" y="162274"/>
                  </a:moveTo>
                  <a:lnTo>
                    <a:pt x="40" y="162274"/>
                  </a:lnTo>
                  <a:lnTo>
                    <a:pt x="211446" y="23"/>
                  </a:lnTo>
                  <a:cubicBezTo>
                    <a:pt x="245998" y="44951"/>
                    <a:pt x="266543" y="101212"/>
                    <a:pt x="266543" y="162274"/>
                  </a:cubicBezTo>
                </a:path>
              </a:pathLst>
            </a:custGeom>
            <a:solidFill>
              <a:srgbClr val="FCC1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3B07635B-1E2B-4D3F-84C9-69F7EFC7C5ED}"/>
                </a:ext>
              </a:extLst>
            </p:cNvPr>
            <p:cNvSpPr/>
            <p:nvPr/>
          </p:nvSpPr>
          <p:spPr>
            <a:xfrm>
              <a:off x="2629239" y="1174516"/>
              <a:ext cx="266475" cy="86739"/>
            </a:xfrm>
            <a:custGeom>
              <a:avLst/>
              <a:gdLst>
                <a:gd name="connsiteX0" fmla="*/ 266516 w 266475"/>
                <a:gd name="connsiteY0" fmla="*/ 1942 h 86739"/>
                <a:gd name="connsiteX1" fmla="*/ 252093 w 266475"/>
                <a:gd name="connsiteY1" fmla="*/ 86762 h 86739"/>
                <a:gd name="connsiteX2" fmla="*/ 40 w 266475"/>
                <a:gd name="connsiteY2" fmla="*/ 23 h 86739"/>
                <a:gd name="connsiteX3" fmla="*/ 266516 w 266475"/>
                <a:gd name="connsiteY3" fmla="*/ 1942 h 86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475" h="86739">
                  <a:moveTo>
                    <a:pt x="266516" y="1942"/>
                  </a:moveTo>
                  <a:cubicBezTo>
                    <a:pt x="266335" y="31615"/>
                    <a:pt x="261276" y="60148"/>
                    <a:pt x="252093" y="86762"/>
                  </a:cubicBezTo>
                  <a:lnTo>
                    <a:pt x="40" y="23"/>
                  </a:lnTo>
                  <a:cubicBezTo>
                    <a:pt x="40" y="23"/>
                    <a:pt x="180397" y="2851"/>
                    <a:pt x="266516" y="1942"/>
                  </a:cubicBezTo>
                </a:path>
              </a:pathLst>
            </a:custGeom>
            <a:solidFill>
              <a:srgbClr val="7AC4B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D051D269-C846-4D71-9EFF-BA60E0724128}"/>
                </a:ext>
              </a:extLst>
            </p:cNvPr>
            <p:cNvSpPr/>
            <p:nvPr/>
          </p:nvSpPr>
          <p:spPr>
            <a:xfrm>
              <a:off x="2389793" y="1174517"/>
              <a:ext cx="491498" cy="266525"/>
            </a:xfrm>
            <a:custGeom>
              <a:avLst/>
              <a:gdLst>
                <a:gd name="connsiteX0" fmla="*/ 491539 w 491498"/>
                <a:gd name="connsiteY0" fmla="*/ 86762 h 266525"/>
                <a:gd name="connsiteX1" fmla="*/ 239486 w 491498"/>
                <a:gd name="connsiteY1" fmla="*/ 266549 h 266525"/>
                <a:gd name="connsiteX2" fmla="*/ 40 w 491498"/>
                <a:gd name="connsiteY2" fmla="*/ 117187 h 266525"/>
                <a:gd name="connsiteX3" fmla="*/ 239486 w 491498"/>
                <a:gd name="connsiteY3" fmla="*/ 23 h 266525"/>
                <a:gd name="connsiteX4" fmla="*/ 491539 w 491498"/>
                <a:gd name="connsiteY4" fmla="*/ 86762 h 266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1498" h="266525">
                  <a:moveTo>
                    <a:pt x="491539" y="86762"/>
                  </a:moveTo>
                  <a:cubicBezTo>
                    <a:pt x="455562" y="191377"/>
                    <a:pt x="356292" y="266549"/>
                    <a:pt x="239486" y="266549"/>
                  </a:cubicBezTo>
                  <a:cubicBezTo>
                    <a:pt x="134328" y="266549"/>
                    <a:pt x="43385" y="205645"/>
                    <a:pt x="40" y="117187"/>
                  </a:cubicBezTo>
                  <a:lnTo>
                    <a:pt x="239486" y="23"/>
                  </a:lnTo>
                  <a:lnTo>
                    <a:pt x="491539" y="86762"/>
                  </a:lnTo>
                  <a:close/>
                </a:path>
              </a:pathLst>
            </a:custGeom>
            <a:solidFill>
              <a:srgbClr val="E85F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C27C73F0-A775-465D-BF35-D7F3F8665E0E}"/>
                </a:ext>
              </a:extLst>
            </p:cNvPr>
            <p:cNvSpPr/>
            <p:nvPr/>
          </p:nvSpPr>
          <p:spPr>
            <a:xfrm>
              <a:off x="1770105" y="937548"/>
              <a:ext cx="250758" cy="427770"/>
            </a:xfrm>
            <a:custGeom>
              <a:avLst/>
              <a:gdLst>
                <a:gd name="connsiteX0" fmla="*/ 250799 w 250758"/>
                <a:gd name="connsiteY0" fmla="*/ 23 h 427770"/>
                <a:gd name="connsiteX1" fmla="*/ 250799 w 250758"/>
                <a:gd name="connsiteY1" fmla="*/ 56692 h 427770"/>
                <a:gd name="connsiteX2" fmla="*/ 56732 w 250758"/>
                <a:gd name="connsiteY2" fmla="*/ 250758 h 427770"/>
                <a:gd name="connsiteX3" fmla="*/ 113351 w 250758"/>
                <a:gd name="connsiteY3" fmla="*/ 387767 h 427770"/>
                <a:gd name="connsiteX4" fmla="*/ 73181 w 250758"/>
                <a:gd name="connsiteY4" fmla="*/ 427794 h 427770"/>
                <a:gd name="connsiteX5" fmla="*/ 40 w 250758"/>
                <a:gd name="connsiteY5" fmla="*/ 250758 h 427770"/>
                <a:gd name="connsiteX6" fmla="*/ 250799 w 250758"/>
                <a:gd name="connsiteY6" fmla="*/ 23 h 427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0758" h="427770">
                  <a:moveTo>
                    <a:pt x="250799" y="23"/>
                  </a:moveTo>
                  <a:lnTo>
                    <a:pt x="250799" y="56692"/>
                  </a:lnTo>
                  <a:cubicBezTo>
                    <a:pt x="143614" y="56692"/>
                    <a:pt x="56732" y="143570"/>
                    <a:pt x="56732" y="250758"/>
                  </a:cubicBezTo>
                  <a:cubicBezTo>
                    <a:pt x="56732" y="304229"/>
                    <a:pt x="78356" y="352672"/>
                    <a:pt x="113351" y="387767"/>
                  </a:cubicBezTo>
                  <a:lnTo>
                    <a:pt x="73181" y="427794"/>
                  </a:lnTo>
                  <a:cubicBezTo>
                    <a:pt x="27983" y="382422"/>
                    <a:pt x="40" y="319850"/>
                    <a:pt x="40" y="250758"/>
                  </a:cubicBezTo>
                  <a:cubicBezTo>
                    <a:pt x="40" y="112286"/>
                    <a:pt x="112303" y="23"/>
                    <a:pt x="250799" y="23"/>
                  </a:cubicBezTo>
                </a:path>
              </a:pathLst>
            </a:custGeom>
            <a:solidFill>
              <a:srgbClr val="F9D4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30C13543-4187-4880-A7A6-AE13EE00D431}"/>
                </a:ext>
              </a:extLst>
            </p:cNvPr>
            <p:cNvSpPr/>
            <p:nvPr/>
          </p:nvSpPr>
          <p:spPr>
            <a:xfrm>
              <a:off x="1843247" y="937549"/>
              <a:ext cx="428352" cy="501497"/>
            </a:xfrm>
            <a:custGeom>
              <a:avLst/>
              <a:gdLst>
                <a:gd name="connsiteX0" fmla="*/ 428393 w 428352"/>
                <a:gd name="connsiteY0" fmla="*/ 250759 h 501497"/>
                <a:gd name="connsiteX1" fmla="*/ 177657 w 428352"/>
                <a:gd name="connsiteY1" fmla="*/ 501521 h 501497"/>
                <a:gd name="connsiteX2" fmla="*/ 40 w 428352"/>
                <a:gd name="connsiteY2" fmla="*/ 427790 h 501497"/>
                <a:gd name="connsiteX3" fmla="*/ 40210 w 428352"/>
                <a:gd name="connsiteY3" fmla="*/ 387767 h 501497"/>
                <a:gd name="connsiteX4" fmla="*/ 177657 w 428352"/>
                <a:gd name="connsiteY4" fmla="*/ 444852 h 501497"/>
                <a:gd name="connsiteX5" fmla="*/ 371724 w 428352"/>
                <a:gd name="connsiteY5" fmla="*/ 250759 h 501497"/>
                <a:gd name="connsiteX6" fmla="*/ 177657 w 428352"/>
                <a:gd name="connsiteY6" fmla="*/ 56688 h 501497"/>
                <a:gd name="connsiteX7" fmla="*/ 177657 w 428352"/>
                <a:gd name="connsiteY7" fmla="*/ 23 h 501497"/>
                <a:gd name="connsiteX8" fmla="*/ 428393 w 428352"/>
                <a:gd name="connsiteY8" fmla="*/ 250759 h 501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352" h="501497">
                  <a:moveTo>
                    <a:pt x="428393" y="250759"/>
                  </a:moveTo>
                  <a:cubicBezTo>
                    <a:pt x="428393" y="389254"/>
                    <a:pt x="316130" y="501521"/>
                    <a:pt x="177657" y="501521"/>
                  </a:cubicBezTo>
                  <a:cubicBezTo>
                    <a:pt x="108250" y="501521"/>
                    <a:pt x="45458" y="473331"/>
                    <a:pt x="40" y="427790"/>
                  </a:cubicBezTo>
                  <a:lnTo>
                    <a:pt x="40210" y="387767"/>
                  </a:lnTo>
                  <a:cubicBezTo>
                    <a:pt x="75351" y="423031"/>
                    <a:pt x="123940" y="444852"/>
                    <a:pt x="177657" y="444852"/>
                  </a:cubicBezTo>
                  <a:cubicBezTo>
                    <a:pt x="284846" y="444852"/>
                    <a:pt x="371724" y="357943"/>
                    <a:pt x="371724" y="250759"/>
                  </a:cubicBezTo>
                  <a:cubicBezTo>
                    <a:pt x="371724" y="143570"/>
                    <a:pt x="284846" y="56688"/>
                    <a:pt x="177657" y="56688"/>
                  </a:cubicBezTo>
                  <a:lnTo>
                    <a:pt x="177657" y="23"/>
                  </a:lnTo>
                  <a:cubicBezTo>
                    <a:pt x="316130" y="23"/>
                    <a:pt x="428393" y="112282"/>
                    <a:pt x="428393" y="250759"/>
                  </a:cubicBezTo>
                </a:path>
              </a:pathLst>
            </a:custGeom>
            <a:solidFill>
              <a:srgbClr val="E85F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7795D056-C763-4BF3-AD2B-C7177069DC24}"/>
                </a:ext>
              </a:extLst>
            </p:cNvPr>
            <p:cNvSpPr/>
            <p:nvPr/>
          </p:nvSpPr>
          <p:spPr>
            <a:xfrm>
              <a:off x="1826796" y="994214"/>
              <a:ext cx="388136" cy="388163"/>
            </a:xfrm>
            <a:custGeom>
              <a:avLst/>
              <a:gdLst>
                <a:gd name="connsiteX0" fmla="*/ 388177 w 388136"/>
                <a:gd name="connsiteY0" fmla="*/ 194093 h 388163"/>
                <a:gd name="connsiteX1" fmla="*/ 194107 w 388136"/>
                <a:gd name="connsiteY1" fmla="*/ 388187 h 388163"/>
                <a:gd name="connsiteX2" fmla="*/ 56659 w 388136"/>
                <a:gd name="connsiteY2" fmla="*/ 331102 h 388163"/>
                <a:gd name="connsiteX3" fmla="*/ 40 w 388136"/>
                <a:gd name="connsiteY3" fmla="*/ 194093 h 388163"/>
                <a:gd name="connsiteX4" fmla="*/ 194107 w 388136"/>
                <a:gd name="connsiteY4" fmla="*/ 23 h 388163"/>
                <a:gd name="connsiteX5" fmla="*/ 388177 w 388136"/>
                <a:gd name="connsiteY5" fmla="*/ 194093 h 38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8136" h="388163">
                  <a:moveTo>
                    <a:pt x="388177" y="194093"/>
                  </a:moveTo>
                  <a:cubicBezTo>
                    <a:pt x="388177" y="301278"/>
                    <a:pt x="301295" y="388187"/>
                    <a:pt x="194107" y="388187"/>
                  </a:cubicBezTo>
                  <a:cubicBezTo>
                    <a:pt x="140393" y="388187"/>
                    <a:pt x="91804" y="366366"/>
                    <a:pt x="56659" y="331102"/>
                  </a:cubicBezTo>
                  <a:cubicBezTo>
                    <a:pt x="21664" y="296007"/>
                    <a:pt x="40" y="247564"/>
                    <a:pt x="40" y="194093"/>
                  </a:cubicBezTo>
                  <a:cubicBezTo>
                    <a:pt x="40" y="86905"/>
                    <a:pt x="86922" y="23"/>
                    <a:pt x="194107" y="23"/>
                  </a:cubicBezTo>
                  <a:cubicBezTo>
                    <a:pt x="301295" y="23"/>
                    <a:pt x="388177" y="86905"/>
                    <a:pt x="388177" y="194093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1D2F2997-D7C3-48EE-AFDE-CCABC219738A}"/>
                </a:ext>
              </a:extLst>
            </p:cNvPr>
            <p:cNvSpPr/>
            <p:nvPr/>
          </p:nvSpPr>
          <p:spPr>
            <a:xfrm>
              <a:off x="2234841" y="1552783"/>
              <a:ext cx="274089" cy="304017"/>
            </a:xfrm>
            <a:custGeom>
              <a:avLst/>
              <a:gdLst>
                <a:gd name="connsiteX0" fmla="*/ 274130 w 274089"/>
                <a:gd name="connsiteY0" fmla="*/ 242613 h 304017"/>
                <a:gd name="connsiteX1" fmla="*/ 152056 w 274089"/>
                <a:gd name="connsiteY1" fmla="*/ 304041 h 304017"/>
                <a:gd name="connsiteX2" fmla="*/ 40 w 274089"/>
                <a:gd name="connsiteY2" fmla="*/ 152024 h 304017"/>
                <a:gd name="connsiteX3" fmla="*/ 152056 w 274089"/>
                <a:gd name="connsiteY3" fmla="*/ 23 h 304017"/>
                <a:gd name="connsiteX4" fmla="*/ 152056 w 274089"/>
                <a:gd name="connsiteY4" fmla="*/ 34374 h 304017"/>
                <a:gd name="connsiteX5" fmla="*/ 152056 w 274089"/>
                <a:gd name="connsiteY5" fmla="*/ 157515 h 304017"/>
                <a:gd name="connsiteX6" fmla="*/ 246537 w 274089"/>
                <a:gd name="connsiteY6" fmla="*/ 222137 h 304017"/>
                <a:gd name="connsiteX7" fmla="*/ 274130 w 274089"/>
                <a:gd name="connsiteY7" fmla="*/ 242613 h 304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4089" h="304017">
                  <a:moveTo>
                    <a:pt x="274130" y="242613"/>
                  </a:moveTo>
                  <a:cubicBezTo>
                    <a:pt x="246433" y="279896"/>
                    <a:pt x="202063" y="304041"/>
                    <a:pt x="152056" y="304041"/>
                  </a:cubicBezTo>
                  <a:cubicBezTo>
                    <a:pt x="68095" y="304041"/>
                    <a:pt x="40" y="235985"/>
                    <a:pt x="40" y="152024"/>
                  </a:cubicBezTo>
                  <a:cubicBezTo>
                    <a:pt x="40" y="68078"/>
                    <a:pt x="68095" y="23"/>
                    <a:pt x="152056" y="23"/>
                  </a:cubicBezTo>
                  <a:lnTo>
                    <a:pt x="152056" y="34374"/>
                  </a:lnTo>
                  <a:lnTo>
                    <a:pt x="152056" y="157515"/>
                  </a:lnTo>
                  <a:lnTo>
                    <a:pt x="246537" y="222137"/>
                  </a:lnTo>
                  <a:lnTo>
                    <a:pt x="274130" y="242613"/>
                  </a:lnTo>
                  <a:close/>
                </a:path>
              </a:pathLst>
            </a:custGeom>
            <a:solidFill>
              <a:srgbClr val="B3DFD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DD9C68B3-8FEB-49D4-A8CE-B5BDBB37DC32}"/>
                </a:ext>
              </a:extLst>
            </p:cNvPr>
            <p:cNvSpPr/>
            <p:nvPr/>
          </p:nvSpPr>
          <p:spPr>
            <a:xfrm>
              <a:off x="2386856" y="1552782"/>
              <a:ext cx="152004" cy="242589"/>
            </a:xfrm>
            <a:custGeom>
              <a:avLst/>
              <a:gdLst>
                <a:gd name="connsiteX0" fmla="*/ 152045 w 152004"/>
                <a:gd name="connsiteY0" fmla="*/ 152024 h 242589"/>
                <a:gd name="connsiteX1" fmla="*/ 122113 w 152004"/>
                <a:gd name="connsiteY1" fmla="*/ 242613 h 242589"/>
                <a:gd name="connsiteX2" fmla="*/ 94520 w 152004"/>
                <a:gd name="connsiteY2" fmla="*/ 222137 h 242589"/>
                <a:gd name="connsiteX3" fmla="*/ 40 w 152004"/>
                <a:gd name="connsiteY3" fmla="*/ 157515 h 242589"/>
                <a:gd name="connsiteX4" fmla="*/ 40 w 152004"/>
                <a:gd name="connsiteY4" fmla="*/ 34374 h 242589"/>
                <a:gd name="connsiteX5" fmla="*/ 40 w 152004"/>
                <a:gd name="connsiteY5" fmla="*/ 23 h 242589"/>
                <a:gd name="connsiteX6" fmla="*/ 152045 w 152004"/>
                <a:gd name="connsiteY6" fmla="*/ 152024 h 242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004" h="242589">
                  <a:moveTo>
                    <a:pt x="152045" y="152024"/>
                  </a:moveTo>
                  <a:cubicBezTo>
                    <a:pt x="152045" y="185963"/>
                    <a:pt x="140917" y="217313"/>
                    <a:pt x="122113" y="242613"/>
                  </a:cubicBezTo>
                  <a:lnTo>
                    <a:pt x="94520" y="222137"/>
                  </a:lnTo>
                  <a:lnTo>
                    <a:pt x="40" y="157515"/>
                  </a:lnTo>
                  <a:lnTo>
                    <a:pt x="40" y="34374"/>
                  </a:lnTo>
                  <a:lnTo>
                    <a:pt x="40" y="23"/>
                  </a:lnTo>
                  <a:cubicBezTo>
                    <a:pt x="83986" y="23"/>
                    <a:pt x="152045" y="68078"/>
                    <a:pt x="152045" y="152024"/>
                  </a:cubicBezTo>
                </a:path>
              </a:pathLst>
            </a:custGeom>
            <a:solidFill>
              <a:srgbClr val="41B0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46CB1E3C-FD9D-4272-AC1B-C9D16002A290}"/>
                </a:ext>
              </a:extLst>
            </p:cNvPr>
            <p:cNvSpPr/>
            <p:nvPr/>
          </p:nvSpPr>
          <p:spPr>
            <a:xfrm>
              <a:off x="2281698" y="1599623"/>
              <a:ext cx="210319" cy="210330"/>
            </a:xfrm>
            <a:custGeom>
              <a:avLst/>
              <a:gdLst>
                <a:gd name="connsiteX0" fmla="*/ 210359 w 210319"/>
                <a:gd name="connsiteY0" fmla="*/ 105184 h 210330"/>
                <a:gd name="connsiteX1" fmla="*/ 189648 w 210319"/>
                <a:gd name="connsiteY1" fmla="*/ 167853 h 210330"/>
                <a:gd name="connsiteX2" fmla="*/ 105198 w 210319"/>
                <a:gd name="connsiteY2" fmla="*/ 210354 h 210330"/>
                <a:gd name="connsiteX3" fmla="*/ 30723 w 210319"/>
                <a:gd name="connsiteY3" fmla="*/ 179424 h 210330"/>
                <a:gd name="connsiteX4" fmla="*/ 40 w 210319"/>
                <a:gd name="connsiteY4" fmla="*/ 105184 h 210330"/>
                <a:gd name="connsiteX5" fmla="*/ 105198 w 210319"/>
                <a:gd name="connsiteY5" fmla="*/ 23 h 210330"/>
                <a:gd name="connsiteX6" fmla="*/ 210359 w 210319"/>
                <a:gd name="connsiteY6" fmla="*/ 105184 h 210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319" h="210330">
                  <a:moveTo>
                    <a:pt x="210359" y="105184"/>
                  </a:moveTo>
                  <a:cubicBezTo>
                    <a:pt x="210359" y="128670"/>
                    <a:pt x="202661" y="150359"/>
                    <a:pt x="189648" y="167853"/>
                  </a:cubicBezTo>
                  <a:cubicBezTo>
                    <a:pt x="170486" y="193642"/>
                    <a:pt x="139796" y="210354"/>
                    <a:pt x="105198" y="210354"/>
                  </a:cubicBezTo>
                  <a:cubicBezTo>
                    <a:pt x="76095" y="210354"/>
                    <a:pt x="49766" y="198536"/>
                    <a:pt x="30723" y="179424"/>
                  </a:cubicBezTo>
                  <a:cubicBezTo>
                    <a:pt x="11758" y="160409"/>
                    <a:pt x="40" y="134161"/>
                    <a:pt x="40" y="105184"/>
                  </a:cubicBezTo>
                  <a:cubicBezTo>
                    <a:pt x="40" y="47105"/>
                    <a:pt x="47118" y="23"/>
                    <a:pt x="105198" y="23"/>
                  </a:cubicBezTo>
                  <a:cubicBezTo>
                    <a:pt x="163281" y="23"/>
                    <a:pt x="210359" y="47105"/>
                    <a:pt x="210359" y="105184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C4FC1656-D632-44D0-BD38-3D3984DDC9F2}"/>
                </a:ext>
              </a:extLst>
            </p:cNvPr>
            <p:cNvSpPr/>
            <p:nvPr/>
          </p:nvSpPr>
          <p:spPr>
            <a:xfrm>
              <a:off x="3047732" y="1318171"/>
              <a:ext cx="475666" cy="89093"/>
            </a:xfrm>
            <a:custGeom>
              <a:avLst/>
              <a:gdLst>
                <a:gd name="connsiteX0" fmla="*/ 40 w 475666"/>
                <a:gd name="connsiteY0" fmla="*/ 89117 h 89093"/>
                <a:gd name="connsiteX1" fmla="*/ 475706 w 475666"/>
                <a:gd name="connsiteY1" fmla="*/ 89117 h 89093"/>
                <a:gd name="connsiteX2" fmla="*/ 475706 w 475666"/>
                <a:gd name="connsiteY2" fmla="*/ 23 h 89093"/>
                <a:gd name="connsiteX3" fmla="*/ 40 w 475666"/>
                <a:gd name="connsiteY3" fmla="*/ 23 h 89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666" h="89093">
                  <a:moveTo>
                    <a:pt x="40" y="89117"/>
                  </a:moveTo>
                  <a:lnTo>
                    <a:pt x="475706" y="89117"/>
                  </a:lnTo>
                  <a:lnTo>
                    <a:pt x="475706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F18D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71039C64-1627-46FC-B46C-374A34768EA4}"/>
                </a:ext>
              </a:extLst>
            </p:cNvPr>
            <p:cNvSpPr/>
            <p:nvPr/>
          </p:nvSpPr>
          <p:spPr>
            <a:xfrm>
              <a:off x="3047732" y="1229077"/>
              <a:ext cx="387023" cy="89093"/>
            </a:xfrm>
            <a:custGeom>
              <a:avLst/>
              <a:gdLst>
                <a:gd name="connsiteX0" fmla="*/ 40 w 387023"/>
                <a:gd name="connsiteY0" fmla="*/ 89117 h 89093"/>
                <a:gd name="connsiteX1" fmla="*/ 387063 w 387023"/>
                <a:gd name="connsiteY1" fmla="*/ 89117 h 89093"/>
                <a:gd name="connsiteX2" fmla="*/ 387063 w 387023"/>
                <a:gd name="connsiteY2" fmla="*/ 23 h 89093"/>
                <a:gd name="connsiteX3" fmla="*/ 40 w 387023"/>
                <a:gd name="connsiteY3" fmla="*/ 23 h 89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7023" h="89093">
                  <a:moveTo>
                    <a:pt x="40" y="89117"/>
                  </a:moveTo>
                  <a:lnTo>
                    <a:pt x="387063" y="89117"/>
                  </a:lnTo>
                  <a:lnTo>
                    <a:pt x="387063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FDD07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29969C1D-915B-4A1F-80F2-ED8D18BA4DE9}"/>
                </a:ext>
              </a:extLst>
            </p:cNvPr>
            <p:cNvSpPr/>
            <p:nvPr/>
          </p:nvSpPr>
          <p:spPr>
            <a:xfrm>
              <a:off x="3047729" y="1139987"/>
              <a:ext cx="312409" cy="89093"/>
            </a:xfrm>
            <a:custGeom>
              <a:avLst/>
              <a:gdLst>
                <a:gd name="connsiteX0" fmla="*/ 40 w 312409"/>
                <a:gd name="connsiteY0" fmla="*/ 89117 h 89093"/>
                <a:gd name="connsiteX1" fmla="*/ 312450 w 312409"/>
                <a:gd name="connsiteY1" fmla="*/ 89117 h 89093"/>
                <a:gd name="connsiteX2" fmla="*/ 312450 w 312409"/>
                <a:gd name="connsiteY2" fmla="*/ 23 h 89093"/>
                <a:gd name="connsiteX3" fmla="*/ 40 w 312409"/>
                <a:gd name="connsiteY3" fmla="*/ 23 h 89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409" h="89093">
                  <a:moveTo>
                    <a:pt x="40" y="89117"/>
                  </a:moveTo>
                  <a:lnTo>
                    <a:pt x="312450" y="89117"/>
                  </a:lnTo>
                  <a:lnTo>
                    <a:pt x="312450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41B0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3E73278E-29DB-4D2B-9AD8-26276B075748}"/>
                </a:ext>
              </a:extLst>
            </p:cNvPr>
            <p:cNvSpPr/>
            <p:nvPr/>
          </p:nvSpPr>
          <p:spPr>
            <a:xfrm>
              <a:off x="3047732" y="1050894"/>
              <a:ext cx="223350" cy="89093"/>
            </a:xfrm>
            <a:custGeom>
              <a:avLst/>
              <a:gdLst>
                <a:gd name="connsiteX0" fmla="*/ 40 w 223350"/>
                <a:gd name="connsiteY0" fmla="*/ 89117 h 89093"/>
                <a:gd name="connsiteX1" fmla="*/ 223391 w 223350"/>
                <a:gd name="connsiteY1" fmla="*/ 89117 h 89093"/>
                <a:gd name="connsiteX2" fmla="*/ 223391 w 223350"/>
                <a:gd name="connsiteY2" fmla="*/ 23 h 89093"/>
                <a:gd name="connsiteX3" fmla="*/ 40 w 223350"/>
                <a:gd name="connsiteY3" fmla="*/ 23 h 89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350" h="89093">
                  <a:moveTo>
                    <a:pt x="40" y="89117"/>
                  </a:moveTo>
                  <a:lnTo>
                    <a:pt x="223391" y="89117"/>
                  </a:lnTo>
                  <a:lnTo>
                    <a:pt x="223391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3A829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F1ABBADB-70A3-468A-9C51-6ABC24AEE475}"/>
                </a:ext>
              </a:extLst>
            </p:cNvPr>
            <p:cNvSpPr/>
            <p:nvPr/>
          </p:nvSpPr>
          <p:spPr>
            <a:xfrm>
              <a:off x="3047732" y="961800"/>
              <a:ext cx="147346" cy="89093"/>
            </a:xfrm>
            <a:custGeom>
              <a:avLst/>
              <a:gdLst>
                <a:gd name="connsiteX0" fmla="*/ 40 w 147346"/>
                <a:gd name="connsiteY0" fmla="*/ 89117 h 89093"/>
                <a:gd name="connsiteX1" fmla="*/ 147387 w 147346"/>
                <a:gd name="connsiteY1" fmla="*/ 89117 h 89093"/>
                <a:gd name="connsiteX2" fmla="*/ 147387 w 147346"/>
                <a:gd name="connsiteY2" fmla="*/ 23 h 89093"/>
                <a:gd name="connsiteX3" fmla="*/ 40 w 147346"/>
                <a:gd name="connsiteY3" fmla="*/ 23 h 89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346" h="89093">
                  <a:moveTo>
                    <a:pt x="40" y="89117"/>
                  </a:moveTo>
                  <a:lnTo>
                    <a:pt x="147387" y="89117"/>
                  </a:lnTo>
                  <a:lnTo>
                    <a:pt x="147387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38606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D5C21BF8-8D9D-4F84-8A95-8C23A19A3ABD}"/>
                </a:ext>
              </a:extLst>
            </p:cNvPr>
            <p:cNvSpPr/>
            <p:nvPr/>
          </p:nvSpPr>
          <p:spPr>
            <a:xfrm>
              <a:off x="3022324" y="918182"/>
              <a:ext cx="25408" cy="489082"/>
            </a:xfrm>
            <a:custGeom>
              <a:avLst/>
              <a:gdLst>
                <a:gd name="connsiteX0" fmla="*/ 40 w 25408"/>
                <a:gd name="connsiteY0" fmla="*/ 489106 h 489082"/>
                <a:gd name="connsiteX1" fmla="*/ 25448 w 25408"/>
                <a:gd name="connsiteY1" fmla="*/ 489106 h 489082"/>
                <a:gd name="connsiteX2" fmla="*/ 25448 w 25408"/>
                <a:gd name="connsiteY2" fmla="*/ 23 h 489082"/>
                <a:gd name="connsiteX3" fmla="*/ 40 w 25408"/>
                <a:gd name="connsiteY3" fmla="*/ 23 h 489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408" h="489082">
                  <a:moveTo>
                    <a:pt x="40" y="489106"/>
                  </a:moveTo>
                  <a:lnTo>
                    <a:pt x="25448" y="489106"/>
                  </a:lnTo>
                  <a:lnTo>
                    <a:pt x="25448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E6E5C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2A8352E9-9018-4D6C-981C-049D5B02CD6D}"/>
                </a:ext>
              </a:extLst>
            </p:cNvPr>
            <p:cNvSpPr/>
            <p:nvPr/>
          </p:nvSpPr>
          <p:spPr>
            <a:xfrm>
              <a:off x="2801799" y="1561354"/>
              <a:ext cx="372546" cy="125433"/>
            </a:xfrm>
            <a:custGeom>
              <a:avLst/>
              <a:gdLst>
                <a:gd name="connsiteX0" fmla="*/ 372587 w 372546"/>
                <a:gd name="connsiteY0" fmla="*/ 62665 h 125433"/>
                <a:gd name="connsiteX1" fmla="*/ 309945 w 372546"/>
                <a:gd name="connsiteY1" fmla="*/ 23 h 125433"/>
                <a:gd name="connsiteX2" fmla="*/ 251596 w 372546"/>
                <a:gd name="connsiteY2" fmla="*/ 23 h 125433"/>
                <a:gd name="connsiteX3" fmla="*/ 293685 w 372546"/>
                <a:gd name="connsiteY3" fmla="*/ 42112 h 125433"/>
                <a:gd name="connsiteX4" fmla="*/ 40 w 372546"/>
                <a:gd name="connsiteY4" fmla="*/ 42112 h 125433"/>
                <a:gd name="connsiteX5" fmla="*/ 40 w 372546"/>
                <a:gd name="connsiteY5" fmla="*/ 83372 h 125433"/>
                <a:gd name="connsiteX6" fmla="*/ 293685 w 372546"/>
                <a:gd name="connsiteY6" fmla="*/ 83372 h 125433"/>
                <a:gd name="connsiteX7" fmla="*/ 251596 w 372546"/>
                <a:gd name="connsiteY7" fmla="*/ 125456 h 125433"/>
                <a:gd name="connsiteX8" fmla="*/ 309945 w 372546"/>
                <a:gd name="connsiteY8" fmla="*/ 125456 h 125433"/>
                <a:gd name="connsiteX9" fmla="*/ 372587 w 372546"/>
                <a:gd name="connsiteY9" fmla="*/ 62815 h 125433"/>
                <a:gd name="connsiteX10" fmla="*/ 372514 w 372546"/>
                <a:gd name="connsiteY10" fmla="*/ 62742 h 125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2546" h="125433">
                  <a:moveTo>
                    <a:pt x="372587" y="62665"/>
                  </a:moveTo>
                  <a:lnTo>
                    <a:pt x="309945" y="23"/>
                  </a:lnTo>
                  <a:lnTo>
                    <a:pt x="251596" y="23"/>
                  </a:lnTo>
                  <a:lnTo>
                    <a:pt x="293685" y="42112"/>
                  </a:lnTo>
                  <a:lnTo>
                    <a:pt x="40" y="42112"/>
                  </a:lnTo>
                  <a:lnTo>
                    <a:pt x="40" y="83372"/>
                  </a:lnTo>
                  <a:lnTo>
                    <a:pt x="293685" y="83372"/>
                  </a:lnTo>
                  <a:lnTo>
                    <a:pt x="251596" y="125456"/>
                  </a:lnTo>
                  <a:lnTo>
                    <a:pt x="309945" y="125456"/>
                  </a:lnTo>
                  <a:lnTo>
                    <a:pt x="372587" y="62815"/>
                  </a:lnTo>
                  <a:lnTo>
                    <a:pt x="372514" y="62742"/>
                  </a:lnTo>
                  <a:close/>
                </a:path>
              </a:pathLst>
            </a:custGeom>
            <a:solidFill>
              <a:srgbClr val="41B0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82C58F80-F7D0-4963-8785-C70A00AAB702}"/>
                </a:ext>
              </a:extLst>
            </p:cNvPr>
            <p:cNvSpPr/>
            <p:nvPr/>
          </p:nvSpPr>
          <p:spPr>
            <a:xfrm>
              <a:off x="2801798" y="1742366"/>
              <a:ext cx="372546" cy="125433"/>
            </a:xfrm>
            <a:custGeom>
              <a:avLst/>
              <a:gdLst>
                <a:gd name="connsiteX0" fmla="*/ 40 w 372546"/>
                <a:gd name="connsiteY0" fmla="*/ 62664 h 125433"/>
                <a:gd name="connsiteX1" fmla="*/ 62681 w 372546"/>
                <a:gd name="connsiteY1" fmla="*/ 23 h 125433"/>
                <a:gd name="connsiteX2" fmla="*/ 121030 w 372546"/>
                <a:gd name="connsiteY2" fmla="*/ 23 h 125433"/>
                <a:gd name="connsiteX3" fmla="*/ 78942 w 372546"/>
                <a:gd name="connsiteY3" fmla="*/ 42111 h 125433"/>
                <a:gd name="connsiteX4" fmla="*/ 372587 w 372546"/>
                <a:gd name="connsiteY4" fmla="*/ 42111 h 125433"/>
                <a:gd name="connsiteX5" fmla="*/ 372587 w 372546"/>
                <a:gd name="connsiteY5" fmla="*/ 83368 h 125433"/>
                <a:gd name="connsiteX6" fmla="*/ 78942 w 372546"/>
                <a:gd name="connsiteY6" fmla="*/ 83368 h 125433"/>
                <a:gd name="connsiteX7" fmla="*/ 121030 w 372546"/>
                <a:gd name="connsiteY7" fmla="*/ 125456 h 125433"/>
                <a:gd name="connsiteX8" fmla="*/ 62681 w 372546"/>
                <a:gd name="connsiteY8" fmla="*/ 125456 h 125433"/>
                <a:gd name="connsiteX9" fmla="*/ 40 w 372546"/>
                <a:gd name="connsiteY9" fmla="*/ 62815 h 125433"/>
                <a:gd name="connsiteX10" fmla="*/ 113 w 372546"/>
                <a:gd name="connsiteY10" fmla="*/ 62742 h 125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2546" h="125433">
                  <a:moveTo>
                    <a:pt x="40" y="62664"/>
                  </a:moveTo>
                  <a:lnTo>
                    <a:pt x="62681" y="23"/>
                  </a:lnTo>
                  <a:lnTo>
                    <a:pt x="121030" y="23"/>
                  </a:lnTo>
                  <a:lnTo>
                    <a:pt x="78942" y="42111"/>
                  </a:lnTo>
                  <a:lnTo>
                    <a:pt x="372587" y="42111"/>
                  </a:lnTo>
                  <a:lnTo>
                    <a:pt x="372587" y="83368"/>
                  </a:lnTo>
                  <a:lnTo>
                    <a:pt x="78942" y="83368"/>
                  </a:lnTo>
                  <a:lnTo>
                    <a:pt x="121030" y="125456"/>
                  </a:lnTo>
                  <a:lnTo>
                    <a:pt x="62681" y="125456"/>
                  </a:lnTo>
                  <a:lnTo>
                    <a:pt x="40" y="62815"/>
                  </a:lnTo>
                  <a:lnTo>
                    <a:pt x="113" y="62742"/>
                  </a:lnTo>
                  <a:close/>
                </a:path>
              </a:pathLst>
            </a:custGeom>
            <a:solidFill>
              <a:srgbClr val="498BA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EDE32336-D79A-498B-9C6C-ECC4E15DACCB}"/>
                </a:ext>
              </a:extLst>
            </p:cNvPr>
            <p:cNvSpPr/>
            <p:nvPr/>
          </p:nvSpPr>
          <p:spPr>
            <a:xfrm>
              <a:off x="2175480" y="2626099"/>
              <a:ext cx="154322" cy="469538"/>
            </a:xfrm>
            <a:custGeom>
              <a:avLst/>
              <a:gdLst>
                <a:gd name="connsiteX0" fmla="*/ 936 w 154322"/>
                <a:gd name="connsiteY0" fmla="*/ 23 h 469538"/>
                <a:gd name="connsiteX1" fmla="*/ 77649 w 154322"/>
                <a:gd name="connsiteY1" fmla="*/ 469555 h 469538"/>
                <a:gd name="connsiteX2" fmla="*/ 154363 w 154322"/>
                <a:gd name="connsiteY2" fmla="*/ 133610 h 469538"/>
                <a:gd name="connsiteX3" fmla="*/ 936 w 154322"/>
                <a:gd name="connsiteY3" fmla="*/ 23 h 469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322" h="469538">
                  <a:moveTo>
                    <a:pt x="936" y="23"/>
                  </a:moveTo>
                  <a:cubicBezTo>
                    <a:pt x="-5676" y="205915"/>
                    <a:pt x="24745" y="467794"/>
                    <a:pt x="77649" y="469555"/>
                  </a:cubicBezTo>
                  <a:cubicBezTo>
                    <a:pt x="130554" y="471320"/>
                    <a:pt x="154363" y="133610"/>
                    <a:pt x="154363" y="133610"/>
                  </a:cubicBezTo>
                  <a:lnTo>
                    <a:pt x="936" y="23"/>
                  </a:lnTo>
                  <a:close/>
                </a:path>
              </a:pathLst>
            </a:custGeom>
            <a:solidFill>
              <a:srgbClr val="504F4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426B1576-AC28-4621-977A-18D640D78B5B}"/>
                </a:ext>
              </a:extLst>
            </p:cNvPr>
            <p:cNvSpPr/>
            <p:nvPr/>
          </p:nvSpPr>
          <p:spPr>
            <a:xfrm>
              <a:off x="3415199" y="1581783"/>
              <a:ext cx="1630720" cy="2075830"/>
            </a:xfrm>
            <a:custGeom>
              <a:avLst/>
              <a:gdLst>
                <a:gd name="connsiteX0" fmla="*/ 40 w 1630720"/>
                <a:gd name="connsiteY0" fmla="*/ 23 h 2075830"/>
                <a:gd name="connsiteX1" fmla="*/ 1210188 w 1630720"/>
                <a:gd name="connsiteY1" fmla="*/ 23 h 2075830"/>
                <a:gd name="connsiteX2" fmla="*/ 1210188 w 1630720"/>
                <a:gd name="connsiteY2" fmla="*/ 1268115 h 2075830"/>
                <a:gd name="connsiteX3" fmla="*/ 1630761 w 1630720"/>
                <a:gd name="connsiteY3" fmla="*/ 1268115 h 2075830"/>
                <a:gd name="connsiteX4" fmla="*/ 1630761 w 1630720"/>
                <a:gd name="connsiteY4" fmla="*/ 2075854 h 2075830"/>
                <a:gd name="connsiteX5" fmla="*/ 40 w 1630720"/>
                <a:gd name="connsiteY5" fmla="*/ 2075854 h 2075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0720" h="2075830">
                  <a:moveTo>
                    <a:pt x="40" y="23"/>
                  </a:moveTo>
                  <a:lnTo>
                    <a:pt x="1210188" y="23"/>
                  </a:lnTo>
                  <a:lnTo>
                    <a:pt x="1210188" y="1268115"/>
                  </a:lnTo>
                  <a:lnTo>
                    <a:pt x="1630761" y="1268115"/>
                  </a:lnTo>
                  <a:lnTo>
                    <a:pt x="1630761" y="2075854"/>
                  </a:lnTo>
                  <a:lnTo>
                    <a:pt x="40" y="2075854"/>
                  </a:lnTo>
                  <a:close/>
                </a:path>
              </a:pathLst>
            </a:custGeom>
            <a:solidFill>
              <a:srgbClr val="2976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1EC3BF8F-8BAD-4BA2-AEAF-99A8CFF18F1A}"/>
                </a:ext>
              </a:extLst>
            </p:cNvPr>
            <p:cNvSpPr/>
            <p:nvPr/>
          </p:nvSpPr>
          <p:spPr>
            <a:xfrm>
              <a:off x="4342462" y="2730720"/>
              <a:ext cx="703459" cy="119156"/>
            </a:xfrm>
            <a:custGeom>
              <a:avLst/>
              <a:gdLst>
                <a:gd name="connsiteX0" fmla="*/ 40 w 703459"/>
                <a:gd name="connsiteY0" fmla="*/ 119179 h 119156"/>
                <a:gd name="connsiteX1" fmla="*/ 703500 w 703459"/>
                <a:gd name="connsiteY1" fmla="*/ 119179 h 119156"/>
                <a:gd name="connsiteX2" fmla="*/ 703500 w 703459"/>
                <a:gd name="connsiteY2" fmla="*/ 23 h 119156"/>
                <a:gd name="connsiteX3" fmla="*/ 40 w 703459"/>
                <a:gd name="connsiteY3" fmla="*/ 23 h 119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3459" h="119156">
                  <a:moveTo>
                    <a:pt x="40" y="119179"/>
                  </a:moveTo>
                  <a:lnTo>
                    <a:pt x="703500" y="119179"/>
                  </a:lnTo>
                  <a:lnTo>
                    <a:pt x="703500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41B0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33933F63-862F-4712-8028-DBA80D7B566C}"/>
                </a:ext>
              </a:extLst>
            </p:cNvPr>
            <p:cNvSpPr/>
            <p:nvPr/>
          </p:nvSpPr>
          <p:spPr>
            <a:xfrm>
              <a:off x="4342462" y="1581784"/>
              <a:ext cx="282886" cy="1148935"/>
            </a:xfrm>
            <a:custGeom>
              <a:avLst/>
              <a:gdLst>
                <a:gd name="connsiteX0" fmla="*/ 40 w 282886"/>
                <a:gd name="connsiteY0" fmla="*/ 1148959 h 1148935"/>
                <a:gd name="connsiteX1" fmla="*/ 282927 w 282886"/>
                <a:gd name="connsiteY1" fmla="*/ 1148959 h 1148935"/>
                <a:gd name="connsiteX2" fmla="*/ 282927 w 282886"/>
                <a:gd name="connsiteY2" fmla="*/ 23 h 1148935"/>
                <a:gd name="connsiteX3" fmla="*/ 40 w 282886"/>
                <a:gd name="connsiteY3" fmla="*/ 23 h 1148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2886" h="1148935">
                  <a:moveTo>
                    <a:pt x="40" y="1148959"/>
                  </a:moveTo>
                  <a:lnTo>
                    <a:pt x="282927" y="1148959"/>
                  </a:lnTo>
                  <a:lnTo>
                    <a:pt x="282927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CBC7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014AEDC9-7490-402C-977F-5246FDF7E926}"/>
                </a:ext>
              </a:extLst>
            </p:cNvPr>
            <p:cNvSpPr/>
            <p:nvPr/>
          </p:nvSpPr>
          <p:spPr>
            <a:xfrm>
              <a:off x="4784054" y="2730720"/>
              <a:ext cx="261867" cy="926894"/>
            </a:xfrm>
            <a:custGeom>
              <a:avLst/>
              <a:gdLst>
                <a:gd name="connsiteX0" fmla="*/ 40 w 261867"/>
                <a:gd name="connsiteY0" fmla="*/ 926918 h 926894"/>
                <a:gd name="connsiteX1" fmla="*/ 261907 w 261867"/>
                <a:gd name="connsiteY1" fmla="*/ 926918 h 926894"/>
                <a:gd name="connsiteX2" fmla="*/ 261907 w 261867"/>
                <a:gd name="connsiteY2" fmla="*/ 23 h 926894"/>
                <a:gd name="connsiteX3" fmla="*/ 40 w 261867"/>
                <a:gd name="connsiteY3" fmla="*/ 23 h 926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867" h="926894">
                  <a:moveTo>
                    <a:pt x="40" y="926918"/>
                  </a:moveTo>
                  <a:lnTo>
                    <a:pt x="261907" y="926918"/>
                  </a:lnTo>
                  <a:lnTo>
                    <a:pt x="261907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CBC7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9F2AD00D-CFF7-4C21-BB91-BBEF3C1A50E5}"/>
                </a:ext>
              </a:extLst>
            </p:cNvPr>
            <p:cNvSpPr/>
            <p:nvPr/>
          </p:nvSpPr>
          <p:spPr>
            <a:xfrm>
              <a:off x="3636178" y="3190873"/>
              <a:ext cx="845538" cy="60341"/>
            </a:xfrm>
            <a:custGeom>
              <a:avLst/>
              <a:gdLst>
                <a:gd name="connsiteX0" fmla="*/ 40 w 845538"/>
                <a:gd name="connsiteY0" fmla="*/ 60364 h 60341"/>
                <a:gd name="connsiteX1" fmla="*/ 845579 w 845538"/>
                <a:gd name="connsiteY1" fmla="*/ 60364 h 60341"/>
                <a:gd name="connsiteX2" fmla="*/ 845579 w 845538"/>
                <a:gd name="connsiteY2" fmla="*/ 23 h 60341"/>
                <a:gd name="connsiteX3" fmla="*/ 40 w 845538"/>
                <a:gd name="connsiteY3" fmla="*/ 23 h 60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5538" h="60341">
                  <a:moveTo>
                    <a:pt x="40" y="60364"/>
                  </a:moveTo>
                  <a:lnTo>
                    <a:pt x="845579" y="60364"/>
                  </a:lnTo>
                  <a:lnTo>
                    <a:pt x="845579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41B0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2C19F400-A35C-4EC9-825B-6BCAEB36466E}"/>
                </a:ext>
              </a:extLst>
            </p:cNvPr>
            <p:cNvSpPr/>
            <p:nvPr/>
          </p:nvSpPr>
          <p:spPr>
            <a:xfrm>
              <a:off x="4238168" y="3190083"/>
              <a:ext cx="244743" cy="60341"/>
            </a:xfrm>
            <a:custGeom>
              <a:avLst/>
              <a:gdLst>
                <a:gd name="connsiteX0" fmla="*/ 40 w 244743"/>
                <a:gd name="connsiteY0" fmla="*/ 60364 h 60341"/>
                <a:gd name="connsiteX1" fmla="*/ 244784 w 244743"/>
                <a:gd name="connsiteY1" fmla="*/ 60364 h 60341"/>
                <a:gd name="connsiteX2" fmla="*/ 244784 w 244743"/>
                <a:gd name="connsiteY2" fmla="*/ 23 h 60341"/>
                <a:gd name="connsiteX3" fmla="*/ 40 w 244743"/>
                <a:gd name="connsiteY3" fmla="*/ 23 h 60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743" h="60341">
                  <a:moveTo>
                    <a:pt x="40" y="60364"/>
                  </a:moveTo>
                  <a:lnTo>
                    <a:pt x="244784" y="60364"/>
                  </a:lnTo>
                  <a:lnTo>
                    <a:pt x="244784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41B0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D7639660-8326-4D3F-9141-8EBC5B6B2522}"/>
                </a:ext>
              </a:extLst>
            </p:cNvPr>
            <p:cNvSpPr/>
            <p:nvPr/>
          </p:nvSpPr>
          <p:spPr>
            <a:xfrm>
              <a:off x="3747142" y="3251214"/>
              <a:ext cx="734570" cy="406400"/>
            </a:xfrm>
            <a:custGeom>
              <a:avLst/>
              <a:gdLst>
                <a:gd name="connsiteX0" fmla="*/ 40 w 734570"/>
                <a:gd name="connsiteY0" fmla="*/ 406424 h 406400"/>
                <a:gd name="connsiteX1" fmla="*/ 734610 w 734570"/>
                <a:gd name="connsiteY1" fmla="*/ 406424 h 406400"/>
                <a:gd name="connsiteX2" fmla="*/ 734610 w 734570"/>
                <a:gd name="connsiteY2" fmla="*/ 23 h 406400"/>
                <a:gd name="connsiteX3" fmla="*/ 40 w 734570"/>
                <a:gd name="connsiteY3" fmla="*/ 23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4570" h="406400">
                  <a:moveTo>
                    <a:pt x="40" y="406424"/>
                  </a:moveTo>
                  <a:lnTo>
                    <a:pt x="734610" y="406424"/>
                  </a:lnTo>
                  <a:lnTo>
                    <a:pt x="734610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1482C936-125A-4D7D-A5F2-E4CF54E27E37}"/>
                </a:ext>
              </a:extLst>
            </p:cNvPr>
            <p:cNvSpPr/>
            <p:nvPr/>
          </p:nvSpPr>
          <p:spPr>
            <a:xfrm>
              <a:off x="3777486" y="3276861"/>
              <a:ext cx="673886" cy="380753"/>
            </a:xfrm>
            <a:custGeom>
              <a:avLst/>
              <a:gdLst>
                <a:gd name="connsiteX0" fmla="*/ 40 w 673886"/>
                <a:gd name="connsiteY0" fmla="*/ 380777 h 380753"/>
                <a:gd name="connsiteX1" fmla="*/ 673926 w 673886"/>
                <a:gd name="connsiteY1" fmla="*/ 380777 h 380753"/>
                <a:gd name="connsiteX2" fmla="*/ 673926 w 673886"/>
                <a:gd name="connsiteY2" fmla="*/ 23 h 380753"/>
                <a:gd name="connsiteX3" fmla="*/ 40 w 673886"/>
                <a:gd name="connsiteY3" fmla="*/ 23 h 380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3886" h="380753">
                  <a:moveTo>
                    <a:pt x="40" y="380777"/>
                  </a:moveTo>
                  <a:lnTo>
                    <a:pt x="673926" y="380777"/>
                  </a:lnTo>
                  <a:lnTo>
                    <a:pt x="673926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2853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507E1477-37B3-4D94-BC9C-2D77338B0F78}"/>
                </a:ext>
              </a:extLst>
            </p:cNvPr>
            <p:cNvSpPr/>
            <p:nvPr/>
          </p:nvSpPr>
          <p:spPr>
            <a:xfrm>
              <a:off x="4436746" y="1670354"/>
              <a:ext cx="104487" cy="1013072"/>
            </a:xfrm>
            <a:custGeom>
              <a:avLst/>
              <a:gdLst>
                <a:gd name="connsiteX0" fmla="*/ 82044 w 104487"/>
                <a:gd name="connsiteY0" fmla="*/ 796865 h 1013072"/>
                <a:gd name="connsiteX1" fmla="*/ 104527 w 104487"/>
                <a:gd name="connsiteY1" fmla="*/ 796865 h 1013072"/>
                <a:gd name="connsiteX2" fmla="*/ 104527 w 104487"/>
                <a:gd name="connsiteY2" fmla="*/ 544750 h 1013072"/>
                <a:gd name="connsiteX3" fmla="*/ 82044 w 104487"/>
                <a:gd name="connsiteY3" fmla="*/ 544750 h 1013072"/>
                <a:gd name="connsiteX4" fmla="*/ 82044 w 104487"/>
                <a:gd name="connsiteY4" fmla="*/ 796865 h 1013072"/>
                <a:gd name="connsiteX5" fmla="*/ 82044 w 104487"/>
                <a:gd name="connsiteY5" fmla="*/ 434394 h 1013072"/>
                <a:gd name="connsiteX6" fmla="*/ 104527 w 104487"/>
                <a:gd name="connsiteY6" fmla="*/ 434394 h 1013072"/>
                <a:gd name="connsiteX7" fmla="*/ 104527 w 104487"/>
                <a:gd name="connsiteY7" fmla="*/ 182279 h 1013072"/>
                <a:gd name="connsiteX8" fmla="*/ 82044 w 104487"/>
                <a:gd name="connsiteY8" fmla="*/ 182279 h 1013072"/>
                <a:gd name="connsiteX9" fmla="*/ 82044 w 104487"/>
                <a:gd name="connsiteY9" fmla="*/ 434394 h 1013072"/>
                <a:gd name="connsiteX10" fmla="*/ 40 w 104487"/>
                <a:gd name="connsiteY10" fmla="*/ 1013095 h 1013072"/>
                <a:gd name="connsiteX11" fmla="*/ 22523 w 104487"/>
                <a:gd name="connsiteY11" fmla="*/ 1013095 h 1013072"/>
                <a:gd name="connsiteX12" fmla="*/ 22523 w 104487"/>
                <a:gd name="connsiteY12" fmla="*/ 760976 h 1013072"/>
                <a:gd name="connsiteX13" fmla="*/ 40 w 104487"/>
                <a:gd name="connsiteY13" fmla="*/ 760976 h 1013072"/>
                <a:gd name="connsiteX14" fmla="*/ 40 w 104487"/>
                <a:gd name="connsiteY14" fmla="*/ 1013095 h 1013072"/>
                <a:gd name="connsiteX15" fmla="*/ 40 w 104487"/>
                <a:gd name="connsiteY15" fmla="*/ 629455 h 1013072"/>
                <a:gd name="connsiteX16" fmla="*/ 22523 w 104487"/>
                <a:gd name="connsiteY16" fmla="*/ 629455 h 1013072"/>
                <a:gd name="connsiteX17" fmla="*/ 22523 w 104487"/>
                <a:gd name="connsiteY17" fmla="*/ 377336 h 1013072"/>
                <a:gd name="connsiteX18" fmla="*/ 40 w 104487"/>
                <a:gd name="connsiteY18" fmla="*/ 377336 h 1013072"/>
                <a:gd name="connsiteX19" fmla="*/ 40 w 104487"/>
                <a:gd name="connsiteY19" fmla="*/ 629455 h 1013072"/>
                <a:gd name="connsiteX20" fmla="*/ 40 w 104487"/>
                <a:gd name="connsiteY20" fmla="*/ 252138 h 1013072"/>
                <a:gd name="connsiteX21" fmla="*/ 22523 w 104487"/>
                <a:gd name="connsiteY21" fmla="*/ 252138 h 1013072"/>
                <a:gd name="connsiteX22" fmla="*/ 22523 w 104487"/>
                <a:gd name="connsiteY22" fmla="*/ 23 h 1013072"/>
                <a:gd name="connsiteX23" fmla="*/ 40 w 104487"/>
                <a:gd name="connsiteY23" fmla="*/ 23 h 1013072"/>
                <a:gd name="connsiteX24" fmla="*/ 40 w 104487"/>
                <a:gd name="connsiteY24" fmla="*/ 252138 h 1013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4487" h="1013072">
                  <a:moveTo>
                    <a:pt x="82044" y="796865"/>
                  </a:moveTo>
                  <a:lnTo>
                    <a:pt x="104527" y="796865"/>
                  </a:lnTo>
                  <a:lnTo>
                    <a:pt x="104527" y="544750"/>
                  </a:lnTo>
                  <a:lnTo>
                    <a:pt x="82044" y="544750"/>
                  </a:lnTo>
                  <a:lnTo>
                    <a:pt x="82044" y="796865"/>
                  </a:lnTo>
                  <a:close/>
                  <a:moveTo>
                    <a:pt x="82044" y="434394"/>
                  </a:moveTo>
                  <a:lnTo>
                    <a:pt x="104527" y="434394"/>
                  </a:lnTo>
                  <a:lnTo>
                    <a:pt x="104527" y="182279"/>
                  </a:lnTo>
                  <a:lnTo>
                    <a:pt x="82044" y="182279"/>
                  </a:lnTo>
                  <a:lnTo>
                    <a:pt x="82044" y="434394"/>
                  </a:lnTo>
                  <a:close/>
                  <a:moveTo>
                    <a:pt x="40" y="1013095"/>
                  </a:moveTo>
                  <a:lnTo>
                    <a:pt x="22523" y="1013095"/>
                  </a:lnTo>
                  <a:lnTo>
                    <a:pt x="22523" y="760976"/>
                  </a:lnTo>
                  <a:lnTo>
                    <a:pt x="40" y="760976"/>
                  </a:lnTo>
                  <a:lnTo>
                    <a:pt x="40" y="1013095"/>
                  </a:lnTo>
                  <a:close/>
                  <a:moveTo>
                    <a:pt x="40" y="629455"/>
                  </a:moveTo>
                  <a:lnTo>
                    <a:pt x="22523" y="629455"/>
                  </a:lnTo>
                  <a:lnTo>
                    <a:pt x="22523" y="377336"/>
                  </a:lnTo>
                  <a:lnTo>
                    <a:pt x="40" y="377336"/>
                  </a:lnTo>
                  <a:lnTo>
                    <a:pt x="40" y="629455"/>
                  </a:lnTo>
                  <a:close/>
                  <a:moveTo>
                    <a:pt x="40" y="252138"/>
                  </a:moveTo>
                  <a:lnTo>
                    <a:pt x="22523" y="252138"/>
                  </a:lnTo>
                  <a:lnTo>
                    <a:pt x="22523" y="23"/>
                  </a:lnTo>
                  <a:lnTo>
                    <a:pt x="40" y="23"/>
                  </a:lnTo>
                  <a:lnTo>
                    <a:pt x="40" y="252138"/>
                  </a:lnTo>
                  <a:close/>
                </a:path>
              </a:pathLst>
            </a:custGeom>
            <a:solidFill>
              <a:srgbClr val="86B2C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8DC6C28F-23EA-41F8-BDFE-B113560E2045}"/>
                </a:ext>
              </a:extLst>
            </p:cNvPr>
            <p:cNvSpPr/>
            <p:nvPr/>
          </p:nvSpPr>
          <p:spPr>
            <a:xfrm>
              <a:off x="3415201" y="1770772"/>
              <a:ext cx="1368853" cy="1342293"/>
            </a:xfrm>
            <a:custGeom>
              <a:avLst/>
              <a:gdLst>
                <a:gd name="connsiteX0" fmla="*/ 40 w 1368853"/>
                <a:gd name="connsiteY0" fmla="*/ 1342316 h 1342293"/>
                <a:gd name="connsiteX1" fmla="*/ 1368893 w 1368853"/>
                <a:gd name="connsiteY1" fmla="*/ 1342316 h 1342293"/>
                <a:gd name="connsiteX2" fmla="*/ 1368893 w 1368853"/>
                <a:gd name="connsiteY2" fmla="*/ 1326849 h 1342293"/>
                <a:gd name="connsiteX3" fmla="*/ 40 w 1368853"/>
                <a:gd name="connsiteY3" fmla="*/ 1326849 h 1342293"/>
                <a:gd name="connsiteX4" fmla="*/ 40 w 1368853"/>
                <a:gd name="connsiteY4" fmla="*/ 1342316 h 1342293"/>
                <a:gd name="connsiteX5" fmla="*/ 40 w 1368853"/>
                <a:gd name="connsiteY5" fmla="*/ 1152770 h 1342293"/>
                <a:gd name="connsiteX6" fmla="*/ 1368893 w 1368853"/>
                <a:gd name="connsiteY6" fmla="*/ 1152770 h 1342293"/>
                <a:gd name="connsiteX7" fmla="*/ 1368893 w 1368853"/>
                <a:gd name="connsiteY7" fmla="*/ 1137303 h 1342293"/>
                <a:gd name="connsiteX8" fmla="*/ 40 w 1368853"/>
                <a:gd name="connsiteY8" fmla="*/ 1137303 h 1342293"/>
                <a:gd name="connsiteX9" fmla="*/ 40 w 1368853"/>
                <a:gd name="connsiteY9" fmla="*/ 1152770 h 1342293"/>
                <a:gd name="connsiteX10" fmla="*/ 40 w 1368853"/>
                <a:gd name="connsiteY10" fmla="*/ 963223 h 1342293"/>
                <a:gd name="connsiteX11" fmla="*/ 927301 w 1368853"/>
                <a:gd name="connsiteY11" fmla="*/ 963223 h 1342293"/>
                <a:gd name="connsiteX12" fmla="*/ 927301 w 1368853"/>
                <a:gd name="connsiteY12" fmla="*/ 947756 h 1342293"/>
                <a:gd name="connsiteX13" fmla="*/ 40 w 1368853"/>
                <a:gd name="connsiteY13" fmla="*/ 947756 h 1342293"/>
                <a:gd name="connsiteX14" fmla="*/ 40 w 1368853"/>
                <a:gd name="connsiteY14" fmla="*/ 963223 h 1342293"/>
                <a:gd name="connsiteX15" fmla="*/ 40 w 1368853"/>
                <a:gd name="connsiteY15" fmla="*/ 773676 h 1342293"/>
                <a:gd name="connsiteX16" fmla="*/ 927301 w 1368853"/>
                <a:gd name="connsiteY16" fmla="*/ 773676 h 1342293"/>
                <a:gd name="connsiteX17" fmla="*/ 927301 w 1368853"/>
                <a:gd name="connsiteY17" fmla="*/ 758210 h 1342293"/>
                <a:gd name="connsiteX18" fmla="*/ 40 w 1368853"/>
                <a:gd name="connsiteY18" fmla="*/ 758210 h 1342293"/>
                <a:gd name="connsiteX19" fmla="*/ 40 w 1368853"/>
                <a:gd name="connsiteY19" fmla="*/ 773676 h 1342293"/>
                <a:gd name="connsiteX20" fmla="*/ 40 w 1368853"/>
                <a:gd name="connsiteY20" fmla="*/ 584133 h 1342293"/>
                <a:gd name="connsiteX21" fmla="*/ 927301 w 1368853"/>
                <a:gd name="connsiteY21" fmla="*/ 584133 h 1342293"/>
                <a:gd name="connsiteX22" fmla="*/ 927301 w 1368853"/>
                <a:gd name="connsiteY22" fmla="*/ 568663 h 1342293"/>
                <a:gd name="connsiteX23" fmla="*/ 40 w 1368853"/>
                <a:gd name="connsiteY23" fmla="*/ 568663 h 1342293"/>
                <a:gd name="connsiteX24" fmla="*/ 40 w 1368853"/>
                <a:gd name="connsiteY24" fmla="*/ 584133 h 1342293"/>
                <a:gd name="connsiteX25" fmla="*/ 40 w 1368853"/>
                <a:gd name="connsiteY25" fmla="*/ 394583 h 1342293"/>
                <a:gd name="connsiteX26" fmla="*/ 927301 w 1368853"/>
                <a:gd name="connsiteY26" fmla="*/ 394583 h 1342293"/>
                <a:gd name="connsiteX27" fmla="*/ 927301 w 1368853"/>
                <a:gd name="connsiteY27" fmla="*/ 379116 h 1342293"/>
                <a:gd name="connsiteX28" fmla="*/ 40 w 1368853"/>
                <a:gd name="connsiteY28" fmla="*/ 379116 h 1342293"/>
                <a:gd name="connsiteX29" fmla="*/ 40 w 1368853"/>
                <a:gd name="connsiteY29" fmla="*/ 394583 h 1342293"/>
                <a:gd name="connsiteX30" fmla="*/ 40 w 1368853"/>
                <a:gd name="connsiteY30" fmla="*/ 205036 h 1342293"/>
                <a:gd name="connsiteX31" fmla="*/ 927301 w 1368853"/>
                <a:gd name="connsiteY31" fmla="*/ 205036 h 1342293"/>
                <a:gd name="connsiteX32" fmla="*/ 927301 w 1368853"/>
                <a:gd name="connsiteY32" fmla="*/ 189570 h 1342293"/>
                <a:gd name="connsiteX33" fmla="*/ 40 w 1368853"/>
                <a:gd name="connsiteY33" fmla="*/ 189570 h 1342293"/>
                <a:gd name="connsiteX34" fmla="*/ 40 w 1368853"/>
                <a:gd name="connsiteY34" fmla="*/ 205036 h 1342293"/>
                <a:gd name="connsiteX35" fmla="*/ 40 w 1368853"/>
                <a:gd name="connsiteY35" fmla="*/ 15490 h 1342293"/>
                <a:gd name="connsiteX36" fmla="*/ 927301 w 1368853"/>
                <a:gd name="connsiteY36" fmla="*/ 15490 h 1342293"/>
                <a:gd name="connsiteX37" fmla="*/ 927301 w 1368853"/>
                <a:gd name="connsiteY37" fmla="*/ 23 h 1342293"/>
                <a:gd name="connsiteX38" fmla="*/ 40 w 1368853"/>
                <a:gd name="connsiteY38" fmla="*/ 23 h 1342293"/>
                <a:gd name="connsiteX39" fmla="*/ 40 w 1368853"/>
                <a:gd name="connsiteY39" fmla="*/ 15490 h 1342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368853" h="1342293">
                  <a:moveTo>
                    <a:pt x="40" y="1342316"/>
                  </a:moveTo>
                  <a:lnTo>
                    <a:pt x="1368893" y="1342316"/>
                  </a:lnTo>
                  <a:lnTo>
                    <a:pt x="1368893" y="1326849"/>
                  </a:lnTo>
                  <a:lnTo>
                    <a:pt x="40" y="1326849"/>
                  </a:lnTo>
                  <a:lnTo>
                    <a:pt x="40" y="1342316"/>
                  </a:lnTo>
                  <a:close/>
                  <a:moveTo>
                    <a:pt x="40" y="1152770"/>
                  </a:moveTo>
                  <a:lnTo>
                    <a:pt x="1368893" y="1152770"/>
                  </a:lnTo>
                  <a:lnTo>
                    <a:pt x="1368893" y="1137303"/>
                  </a:lnTo>
                  <a:lnTo>
                    <a:pt x="40" y="1137303"/>
                  </a:lnTo>
                  <a:lnTo>
                    <a:pt x="40" y="1152770"/>
                  </a:lnTo>
                  <a:close/>
                  <a:moveTo>
                    <a:pt x="40" y="963223"/>
                  </a:moveTo>
                  <a:lnTo>
                    <a:pt x="927301" y="963223"/>
                  </a:lnTo>
                  <a:lnTo>
                    <a:pt x="927301" y="947756"/>
                  </a:lnTo>
                  <a:lnTo>
                    <a:pt x="40" y="947756"/>
                  </a:lnTo>
                  <a:lnTo>
                    <a:pt x="40" y="963223"/>
                  </a:lnTo>
                  <a:close/>
                  <a:moveTo>
                    <a:pt x="40" y="773676"/>
                  </a:moveTo>
                  <a:lnTo>
                    <a:pt x="927301" y="773676"/>
                  </a:lnTo>
                  <a:lnTo>
                    <a:pt x="927301" y="758210"/>
                  </a:lnTo>
                  <a:lnTo>
                    <a:pt x="40" y="758210"/>
                  </a:lnTo>
                  <a:lnTo>
                    <a:pt x="40" y="773676"/>
                  </a:lnTo>
                  <a:close/>
                  <a:moveTo>
                    <a:pt x="40" y="584133"/>
                  </a:moveTo>
                  <a:lnTo>
                    <a:pt x="927301" y="584133"/>
                  </a:lnTo>
                  <a:lnTo>
                    <a:pt x="927301" y="568663"/>
                  </a:lnTo>
                  <a:lnTo>
                    <a:pt x="40" y="568663"/>
                  </a:lnTo>
                  <a:lnTo>
                    <a:pt x="40" y="584133"/>
                  </a:lnTo>
                  <a:close/>
                  <a:moveTo>
                    <a:pt x="40" y="394583"/>
                  </a:moveTo>
                  <a:lnTo>
                    <a:pt x="927301" y="394583"/>
                  </a:lnTo>
                  <a:lnTo>
                    <a:pt x="927301" y="379116"/>
                  </a:lnTo>
                  <a:lnTo>
                    <a:pt x="40" y="379116"/>
                  </a:lnTo>
                  <a:lnTo>
                    <a:pt x="40" y="394583"/>
                  </a:lnTo>
                  <a:close/>
                  <a:moveTo>
                    <a:pt x="40" y="205036"/>
                  </a:moveTo>
                  <a:lnTo>
                    <a:pt x="927301" y="205036"/>
                  </a:lnTo>
                  <a:lnTo>
                    <a:pt x="927301" y="189570"/>
                  </a:lnTo>
                  <a:lnTo>
                    <a:pt x="40" y="189570"/>
                  </a:lnTo>
                  <a:lnTo>
                    <a:pt x="40" y="205036"/>
                  </a:lnTo>
                  <a:close/>
                  <a:moveTo>
                    <a:pt x="40" y="15490"/>
                  </a:moveTo>
                  <a:lnTo>
                    <a:pt x="927301" y="15490"/>
                  </a:lnTo>
                  <a:lnTo>
                    <a:pt x="927301" y="23"/>
                  </a:lnTo>
                  <a:lnTo>
                    <a:pt x="40" y="23"/>
                  </a:lnTo>
                  <a:lnTo>
                    <a:pt x="40" y="15490"/>
                  </a:lnTo>
                  <a:close/>
                </a:path>
              </a:pathLst>
            </a:custGeom>
            <a:solidFill>
              <a:srgbClr val="86B2C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37812BF2-81EC-49B3-8B19-FD4528DBD642}"/>
                </a:ext>
              </a:extLst>
            </p:cNvPr>
            <p:cNvSpPr/>
            <p:nvPr/>
          </p:nvSpPr>
          <p:spPr>
            <a:xfrm>
              <a:off x="4889743" y="2969333"/>
              <a:ext cx="50261" cy="255918"/>
            </a:xfrm>
            <a:custGeom>
              <a:avLst/>
              <a:gdLst>
                <a:gd name="connsiteX0" fmla="*/ 40 w 50261"/>
                <a:gd name="connsiteY0" fmla="*/ 255941 h 255918"/>
                <a:gd name="connsiteX1" fmla="*/ 50301 w 50261"/>
                <a:gd name="connsiteY1" fmla="*/ 255941 h 255918"/>
                <a:gd name="connsiteX2" fmla="*/ 50301 w 50261"/>
                <a:gd name="connsiteY2" fmla="*/ 193777 h 255918"/>
                <a:gd name="connsiteX3" fmla="*/ 40 w 50261"/>
                <a:gd name="connsiteY3" fmla="*/ 193777 h 255918"/>
                <a:gd name="connsiteX4" fmla="*/ 40 w 50261"/>
                <a:gd name="connsiteY4" fmla="*/ 255941 h 255918"/>
                <a:gd name="connsiteX5" fmla="*/ 40 w 50261"/>
                <a:gd name="connsiteY5" fmla="*/ 62187 h 255918"/>
                <a:gd name="connsiteX6" fmla="*/ 50301 w 50261"/>
                <a:gd name="connsiteY6" fmla="*/ 62187 h 255918"/>
                <a:gd name="connsiteX7" fmla="*/ 50301 w 50261"/>
                <a:gd name="connsiteY7" fmla="*/ 23 h 255918"/>
                <a:gd name="connsiteX8" fmla="*/ 40 w 50261"/>
                <a:gd name="connsiteY8" fmla="*/ 23 h 255918"/>
                <a:gd name="connsiteX9" fmla="*/ 40 w 50261"/>
                <a:gd name="connsiteY9" fmla="*/ 62187 h 255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261" h="255918">
                  <a:moveTo>
                    <a:pt x="40" y="255941"/>
                  </a:moveTo>
                  <a:lnTo>
                    <a:pt x="50301" y="255941"/>
                  </a:lnTo>
                  <a:lnTo>
                    <a:pt x="50301" y="193777"/>
                  </a:lnTo>
                  <a:lnTo>
                    <a:pt x="40" y="193777"/>
                  </a:lnTo>
                  <a:lnTo>
                    <a:pt x="40" y="255941"/>
                  </a:lnTo>
                  <a:close/>
                  <a:moveTo>
                    <a:pt x="40" y="62187"/>
                  </a:moveTo>
                  <a:lnTo>
                    <a:pt x="50301" y="62187"/>
                  </a:lnTo>
                  <a:lnTo>
                    <a:pt x="50301" y="23"/>
                  </a:lnTo>
                  <a:lnTo>
                    <a:pt x="40" y="23"/>
                  </a:lnTo>
                  <a:lnTo>
                    <a:pt x="40" y="62187"/>
                  </a:lnTo>
                  <a:close/>
                </a:path>
              </a:pathLst>
            </a:custGeom>
            <a:solidFill>
              <a:srgbClr val="86B2C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74C28DB8-0DE9-448E-A324-4BFE60C008F0}"/>
                </a:ext>
              </a:extLst>
            </p:cNvPr>
            <p:cNvSpPr/>
            <p:nvPr/>
          </p:nvSpPr>
          <p:spPr>
            <a:xfrm>
              <a:off x="3691660" y="1380812"/>
              <a:ext cx="613703" cy="200971"/>
            </a:xfrm>
            <a:custGeom>
              <a:avLst/>
              <a:gdLst>
                <a:gd name="connsiteX0" fmla="*/ 40 w 613703"/>
                <a:gd name="connsiteY0" fmla="*/ 200994 h 200971"/>
                <a:gd name="connsiteX1" fmla="*/ 613743 w 613703"/>
                <a:gd name="connsiteY1" fmla="*/ 200994 h 200971"/>
                <a:gd name="connsiteX2" fmla="*/ 613743 w 613703"/>
                <a:gd name="connsiteY2" fmla="*/ 23 h 200971"/>
                <a:gd name="connsiteX3" fmla="*/ 40 w 613703"/>
                <a:gd name="connsiteY3" fmla="*/ 23 h 200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3703" h="200971">
                  <a:moveTo>
                    <a:pt x="40" y="200994"/>
                  </a:moveTo>
                  <a:lnTo>
                    <a:pt x="613743" y="200994"/>
                  </a:lnTo>
                  <a:lnTo>
                    <a:pt x="613743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41B0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956B6E13-347D-41CC-90BA-5B47A18F8BB4}"/>
                </a:ext>
              </a:extLst>
            </p:cNvPr>
            <p:cNvSpPr/>
            <p:nvPr/>
          </p:nvSpPr>
          <p:spPr>
            <a:xfrm>
              <a:off x="4141791" y="1380812"/>
              <a:ext cx="163572" cy="200971"/>
            </a:xfrm>
            <a:custGeom>
              <a:avLst/>
              <a:gdLst>
                <a:gd name="connsiteX0" fmla="*/ 40 w 163572"/>
                <a:gd name="connsiteY0" fmla="*/ 200994 h 200971"/>
                <a:gd name="connsiteX1" fmla="*/ 163612 w 163572"/>
                <a:gd name="connsiteY1" fmla="*/ 200994 h 200971"/>
                <a:gd name="connsiteX2" fmla="*/ 163612 w 163572"/>
                <a:gd name="connsiteY2" fmla="*/ 23 h 200971"/>
                <a:gd name="connsiteX3" fmla="*/ 40 w 163572"/>
                <a:gd name="connsiteY3" fmla="*/ 23 h 200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572" h="200971">
                  <a:moveTo>
                    <a:pt x="40" y="200994"/>
                  </a:moveTo>
                  <a:lnTo>
                    <a:pt x="163612" y="200994"/>
                  </a:lnTo>
                  <a:lnTo>
                    <a:pt x="163612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CBC7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DFC41FF4-3EAE-401F-A620-B4C245219D14}"/>
                </a:ext>
              </a:extLst>
            </p:cNvPr>
            <p:cNvSpPr/>
            <p:nvPr/>
          </p:nvSpPr>
          <p:spPr>
            <a:xfrm>
              <a:off x="3977791" y="1255865"/>
              <a:ext cx="31742" cy="124947"/>
            </a:xfrm>
            <a:custGeom>
              <a:avLst/>
              <a:gdLst>
                <a:gd name="connsiteX0" fmla="*/ 40 w 31742"/>
                <a:gd name="connsiteY0" fmla="*/ 124971 h 124947"/>
                <a:gd name="connsiteX1" fmla="*/ 31783 w 31742"/>
                <a:gd name="connsiteY1" fmla="*/ 124971 h 124947"/>
                <a:gd name="connsiteX2" fmla="*/ 31783 w 31742"/>
                <a:gd name="connsiteY2" fmla="*/ 23 h 124947"/>
                <a:gd name="connsiteX3" fmla="*/ 40 w 31742"/>
                <a:gd name="connsiteY3" fmla="*/ 23 h 124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742" h="124947">
                  <a:moveTo>
                    <a:pt x="40" y="124971"/>
                  </a:moveTo>
                  <a:lnTo>
                    <a:pt x="31783" y="124971"/>
                  </a:lnTo>
                  <a:lnTo>
                    <a:pt x="31783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035E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CA8AC0F1-6B2E-4866-90D8-173DC20CB0AE}"/>
                </a:ext>
              </a:extLst>
            </p:cNvPr>
            <p:cNvSpPr/>
            <p:nvPr/>
          </p:nvSpPr>
          <p:spPr>
            <a:xfrm>
              <a:off x="3870508" y="1043264"/>
              <a:ext cx="242192" cy="242196"/>
            </a:xfrm>
            <a:custGeom>
              <a:avLst/>
              <a:gdLst>
                <a:gd name="connsiteX0" fmla="*/ 121134 w 242192"/>
                <a:gd name="connsiteY0" fmla="*/ 51355 h 242196"/>
                <a:gd name="connsiteX1" fmla="*/ 51368 w 242192"/>
                <a:gd name="connsiteY1" fmla="*/ 121121 h 242196"/>
                <a:gd name="connsiteX2" fmla="*/ 121134 w 242192"/>
                <a:gd name="connsiteY2" fmla="*/ 190887 h 242196"/>
                <a:gd name="connsiteX3" fmla="*/ 190900 w 242192"/>
                <a:gd name="connsiteY3" fmla="*/ 121121 h 242196"/>
                <a:gd name="connsiteX4" fmla="*/ 121134 w 242192"/>
                <a:gd name="connsiteY4" fmla="*/ 51355 h 242196"/>
                <a:gd name="connsiteX5" fmla="*/ 242233 w 242192"/>
                <a:gd name="connsiteY5" fmla="*/ 121121 h 242196"/>
                <a:gd name="connsiteX6" fmla="*/ 121134 w 242192"/>
                <a:gd name="connsiteY6" fmla="*/ 242220 h 242196"/>
                <a:gd name="connsiteX7" fmla="*/ 40 w 242192"/>
                <a:gd name="connsiteY7" fmla="*/ 121121 h 242196"/>
                <a:gd name="connsiteX8" fmla="*/ 121134 w 242192"/>
                <a:gd name="connsiteY8" fmla="*/ 23 h 242196"/>
                <a:gd name="connsiteX9" fmla="*/ 242233 w 242192"/>
                <a:gd name="connsiteY9" fmla="*/ 121121 h 242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2192" h="242196">
                  <a:moveTo>
                    <a:pt x="121134" y="51355"/>
                  </a:moveTo>
                  <a:cubicBezTo>
                    <a:pt x="82602" y="51355"/>
                    <a:pt x="51368" y="82589"/>
                    <a:pt x="51368" y="121121"/>
                  </a:cubicBezTo>
                  <a:cubicBezTo>
                    <a:pt x="51368" y="159650"/>
                    <a:pt x="82602" y="190887"/>
                    <a:pt x="121134" y="190887"/>
                  </a:cubicBezTo>
                  <a:cubicBezTo>
                    <a:pt x="159666" y="190887"/>
                    <a:pt x="190900" y="159650"/>
                    <a:pt x="190900" y="121121"/>
                  </a:cubicBezTo>
                  <a:cubicBezTo>
                    <a:pt x="190900" y="82589"/>
                    <a:pt x="159666" y="51355"/>
                    <a:pt x="121134" y="51355"/>
                  </a:cubicBezTo>
                  <a:moveTo>
                    <a:pt x="242233" y="121121"/>
                  </a:moveTo>
                  <a:cubicBezTo>
                    <a:pt x="242233" y="188001"/>
                    <a:pt x="188014" y="242220"/>
                    <a:pt x="121134" y="242220"/>
                  </a:cubicBezTo>
                  <a:cubicBezTo>
                    <a:pt x="54254" y="242220"/>
                    <a:pt x="40" y="188001"/>
                    <a:pt x="40" y="121121"/>
                  </a:cubicBezTo>
                  <a:cubicBezTo>
                    <a:pt x="40" y="54241"/>
                    <a:pt x="54254" y="23"/>
                    <a:pt x="121134" y="23"/>
                  </a:cubicBezTo>
                  <a:cubicBezTo>
                    <a:pt x="188014" y="23"/>
                    <a:pt x="242233" y="54241"/>
                    <a:pt x="242233" y="121121"/>
                  </a:cubicBezTo>
                </a:path>
              </a:pathLst>
            </a:custGeom>
            <a:solidFill>
              <a:srgbClr val="E85F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D5E812A3-B82C-4D91-BB41-CCB7CAB0F6AD}"/>
                </a:ext>
              </a:extLst>
            </p:cNvPr>
            <p:cNvSpPr/>
            <p:nvPr/>
          </p:nvSpPr>
          <p:spPr>
            <a:xfrm>
              <a:off x="3545991" y="935346"/>
              <a:ext cx="180368" cy="180364"/>
            </a:xfrm>
            <a:custGeom>
              <a:avLst/>
              <a:gdLst>
                <a:gd name="connsiteX0" fmla="*/ 180408 w 180368"/>
                <a:gd name="connsiteY0" fmla="*/ 90207 h 180364"/>
                <a:gd name="connsiteX1" fmla="*/ 90224 w 180368"/>
                <a:gd name="connsiteY1" fmla="*/ 180387 h 180364"/>
                <a:gd name="connsiteX2" fmla="*/ 40 w 180368"/>
                <a:gd name="connsiteY2" fmla="*/ 90207 h 180364"/>
                <a:gd name="connsiteX3" fmla="*/ 90224 w 180368"/>
                <a:gd name="connsiteY3" fmla="*/ 23 h 180364"/>
                <a:gd name="connsiteX4" fmla="*/ 180408 w 180368"/>
                <a:gd name="connsiteY4" fmla="*/ 90207 h 180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368" h="180364">
                  <a:moveTo>
                    <a:pt x="180408" y="90207"/>
                  </a:moveTo>
                  <a:cubicBezTo>
                    <a:pt x="180408" y="140014"/>
                    <a:pt x="140031" y="180387"/>
                    <a:pt x="90224" y="180387"/>
                  </a:cubicBezTo>
                  <a:cubicBezTo>
                    <a:pt x="40418" y="180387"/>
                    <a:pt x="40" y="140014"/>
                    <a:pt x="40" y="90207"/>
                  </a:cubicBezTo>
                  <a:cubicBezTo>
                    <a:pt x="40" y="40401"/>
                    <a:pt x="40418" y="23"/>
                    <a:pt x="90224" y="23"/>
                  </a:cubicBezTo>
                  <a:cubicBezTo>
                    <a:pt x="140031" y="23"/>
                    <a:pt x="180408" y="40401"/>
                    <a:pt x="180408" y="90207"/>
                  </a:cubicBezTo>
                </a:path>
              </a:pathLst>
            </a:custGeom>
            <a:solidFill>
              <a:srgbClr val="FBFAE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B2DBE9BF-E263-4E98-B855-59944F4CB578}"/>
                </a:ext>
              </a:extLst>
            </p:cNvPr>
            <p:cNvSpPr/>
            <p:nvPr/>
          </p:nvSpPr>
          <p:spPr>
            <a:xfrm>
              <a:off x="3749347" y="2596120"/>
              <a:ext cx="154322" cy="469538"/>
            </a:xfrm>
            <a:custGeom>
              <a:avLst/>
              <a:gdLst>
                <a:gd name="connsiteX0" fmla="*/ 153467 w 154322"/>
                <a:gd name="connsiteY0" fmla="*/ 23 h 469538"/>
                <a:gd name="connsiteX1" fmla="*/ 76753 w 154322"/>
                <a:gd name="connsiteY1" fmla="*/ 469555 h 469538"/>
                <a:gd name="connsiteX2" fmla="*/ 40 w 154322"/>
                <a:gd name="connsiteY2" fmla="*/ 133606 h 469538"/>
                <a:gd name="connsiteX3" fmla="*/ 153467 w 154322"/>
                <a:gd name="connsiteY3" fmla="*/ 23 h 469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322" h="469538">
                  <a:moveTo>
                    <a:pt x="153467" y="23"/>
                  </a:moveTo>
                  <a:cubicBezTo>
                    <a:pt x="160079" y="205911"/>
                    <a:pt x="129658" y="467794"/>
                    <a:pt x="76753" y="469555"/>
                  </a:cubicBezTo>
                  <a:cubicBezTo>
                    <a:pt x="23849" y="471319"/>
                    <a:pt x="40" y="133606"/>
                    <a:pt x="40" y="133606"/>
                  </a:cubicBezTo>
                  <a:lnTo>
                    <a:pt x="153467" y="23"/>
                  </a:lnTo>
                  <a:close/>
                </a:path>
              </a:pathLst>
            </a:custGeom>
            <a:solidFill>
              <a:srgbClr val="504F4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17D6B105-AE78-45B4-AF59-0D96D2C1A76C}"/>
                </a:ext>
              </a:extLst>
            </p:cNvPr>
            <p:cNvSpPr/>
            <p:nvPr/>
          </p:nvSpPr>
          <p:spPr>
            <a:xfrm>
              <a:off x="4740429" y="1201086"/>
              <a:ext cx="333829" cy="145080"/>
            </a:xfrm>
            <a:custGeom>
              <a:avLst/>
              <a:gdLst>
                <a:gd name="connsiteX0" fmla="*/ 48371 w 333829"/>
                <a:gd name="connsiteY0" fmla="*/ 145104 h 145080"/>
                <a:gd name="connsiteX1" fmla="*/ 40 w 333829"/>
                <a:gd name="connsiteY1" fmla="*/ 96773 h 145080"/>
                <a:gd name="connsiteX2" fmla="*/ 48371 w 333829"/>
                <a:gd name="connsiteY2" fmla="*/ 48442 h 145080"/>
                <a:gd name="connsiteX3" fmla="*/ 52428 w 333829"/>
                <a:gd name="connsiteY3" fmla="*/ 48647 h 145080"/>
                <a:gd name="connsiteX4" fmla="*/ 120911 w 333829"/>
                <a:gd name="connsiteY4" fmla="*/ 23 h 145080"/>
                <a:gd name="connsiteX5" fmla="*/ 189463 w 333829"/>
                <a:gd name="connsiteY5" fmla="*/ 48847 h 145080"/>
                <a:gd name="connsiteX6" fmla="*/ 195424 w 333829"/>
                <a:gd name="connsiteY6" fmla="*/ 48442 h 145080"/>
                <a:gd name="connsiteX7" fmla="*/ 216733 w 333829"/>
                <a:gd name="connsiteY7" fmla="*/ 53440 h 145080"/>
                <a:gd name="connsiteX8" fmla="*/ 271610 w 333829"/>
                <a:gd name="connsiteY8" fmla="*/ 20584 h 145080"/>
                <a:gd name="connsiteX9" fmla="*/ 333870 w 333829"/>
                <a:gd name="connsiteY9" fmla="*/ 82844 h 145080"/>
                <a:gd name="connsiteX10" fmla="*/ 271610 w 333829"/>
                <a:gd name="connsiteY10" fmla="*/ 145104 h 145080"/>
                <a:gd name="connsiteX11" fmla="*/ 48371 w 333829"/>
                <a:gd name="connsiteY11" fmla="*/ 145104 h 145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3829" h="145080">
                  <a:moveTo>
                    <a:pt x="48371" y="145104"/>
                  </a:moveTo>
                  <a:cubicBezTo>
                    <a:pt x="21680" y="145104"/>
                    <a:pt x="40" y="123464"/>
                    <a:pt x="40" y="96773"/>
                  </a:cubicBezTo>
                  <a:cubicBezTo>
                    <a:pt x="40" y="70078"/>
                    <a:pt x="21680" y="48442"/>
                    <a:pt x="48371" y="48442"/>
                  </a:cubicBezTo>
                  <a:cubicBezTo>
                    <a:pt x="49739" y="48442"/>
                    <a:pt x="51087" y="48535"/>
                    <a:pt x="52428" y="48647"/>
                  </a:cubicBezTo>
                  <a:cubicBezTo>
                    <a:pt x="62312" y="20341"/>
                    <a:pt x="89230" y="23"/>
                    <a:pt x="120911" y="23"/>
                  </a:cubicBezTo>
                  <a:cubicBezTo>
                    <a:pt x="152662" y="23"/>
                    <a:pt x="179630" y="20437"/>
                    <a:pt x="189463" y="48847"/>
                  </a:cubicBezTo>
                  <a:cubicBezTo>
                    <a:pt x="191421" y="48604"/>
                    <a:pt x="193401" y="48442"/>
                    <a:pt x="195424" y="48442"/>
                  </a:cubicBezTo>
                  <a:cubicBezTo>
                    <a:pt x="203081" y="48442"/>
                    <a:pt x="210298" y="50269"/>
                    <a:pt x="216733" y="53440"/>
                  </a:cubicBezTo>
                  <a:cubicBezTo>
                    <a:pt x="227229" y="33885"/>
                    <a:pt x="247863" y="20584"/>
                    <a:pt x="271610" y="20584"/>
                  </a:cubicBezTo>
                  <a:cubicBezTo>
                    <a:pt x="305996" y="20584"/>
                    <a:pt x="333870" y="48458"/>
                    <a:pt x="333870" y="82844"/>
                  </a:cubicBezTo>
                  <a:cubicBezTo>
                    <a:pt x="333870" y="117230"/>
                    <a:pt x="305996" y="145104"/>
                    <a:pt x="271610" y="145104"/>
                  </a:cubicBezTo>
                  <a:lnTo>
                    <a:pt x="48371" y="145104"/>
                  </a:lnTo>
                  <a:close/>
                </a:path>
              </a:pathLst>
            </a:custGeom>
            <a:solidFill>
              <a:srgbClr val="BCE1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F711A6BC-61B6-4619-B6B9-28D3EAC54C30}"/>
                </a:ext>
              </a:extLst>
            </p:cNvPr>
            <p:cNvSpPr/>
            <p:nvPr/>
          </p:nvSpPr>
          <p:spPr>
            <a:xfrm>
              <a:off x="2716699" y="455502"/>
              <a:ext cx="452165" cy="235253"/>
            </a:xfrm>
            <a:custGeom>
              <a:avLst/>
              <a:gdLst>
                <a:gd name="connsiteX0" fmla="*/ 376124 w 452165"/>
                <a:gd name="connsiteY0" fmla="*/ 235276 h 235253"/>
                <a:gd name="connsiteX1" fmla="*/ 452205 w 452165"/>
                <a:gd name="connsiteY1" fmla="*/ 159195 h 235253"/>
                <a:gd name="connsiteX2" fmla="*/ 376124 w 452165"/>
                <a:gd name="connsiteY2" fmla="*/ 83113 h 235253"/>
                <a:gd name="connsiteX3" fmla="*/ 350153 w 452165"/>
                <a:gd name="connsiteY3" fmla="*/ 87757 h 235253"/>
                <a:gd name="connsiteX4" fmla="*/ 236372 w 452165"/>
                <a:gd name="connsiteY4" fmla="*/ 23 h 235253"/>
                <a:gd name="connsiteX5" fmla="*/ 123978 w 452165"/>
                <a:gd name="connsiteY5" fmla="*/ 82863 h 235253"/>
                <a:gd name="connsiteX6" fmla="*/ 82055 w 452165"/>
                <a:gd name="connsiteY6" fmla="*/ 71246 h 235253"/>
                <a:gd name="connsiteX7" fmla="*/ 40 w 452165"/>
                <a:gd name="connsiteY7" fmla="*/ 153261 h 235253"/>
                <a:gd name="connsiteX8" fmla="*/ 82055 w 452165"/>
                <a:gd name="connsiteY8" fmla="*/ 235276 h 235253"/>
                <a:gd name="connsiteX9" fmla="*/ 376124 w 452165"/>
                <a:gd name="connsiteY9" fmla="*/ 235276 h 235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2165" h="235253">
                  <a:moveTo>
                    <a:pt x="376124" y="235276"/>
                  </a:moveTo>
                  <a:cubicBezTo>
                    <a:pt x="418143" y="235276"/>
                    <a:pt x="452205" y="201214"/>
                    <a:pt x="452205" y="159195"/>
                  </a:cubicBezTo>
                  <a:cubicBezTo>
                    <a:pt x="452205" y="117176"/>
                    <a:pt x="418143" y="83113"/>
                    <a:pt x="376124" y="83113"/>
                  </a:cubicBezTo>
                  <a:cubicBezTo>
                    <a:pt x="366988" y="83113"/>
                    <a:pt x="358268" y="84805"/>
                    <a:pt x="350153" y="87757"/>
                  </a:cubicBezTo>
                  <a:cubicBezTo>
                    <a:pt x="336929" y="37272"/>
                    <a:pt x="291007" y="23"/>
                    <a:pt x="236372" y="23"/>
                  </a:cubicBezTo>
                  <a:cubicBezTo>
                    <a:pt x="183518" y="23"/>
                    <a:pt x="138809" y="34883"/>
                    <a:pt x="123978" y="82863"/>
                  </a:cubicBezTo>
                  <a:cubicBezTo>
                    <a:pt x="111698" y="75534"/>
                    <a:pt x="97395" y="71246"/>
                    <a:pt x="82055" y="71246"/>
                  </a:cubicBezTo>
                  <a:cubicBezTo>
                    <a:pt x="36757" y="71246"/>
                    <a:pt x="40" y="107967"/>
                    <a:pt x="40" y="153261"/>
                  </a:cubicBezTo>
                  <a:cubicBezTo>
                    <a:pt x="40" y="198555"/>
                    <a:pt x="36757" y="235276"/>
                    <a:pt x="82055" y="235276"/>
                  </a:cubicBezTo>
                  <a:lnTo>
                    <a:pt x="376124" y="235276"/>
                  </a:lnTo>
                  <a:close/>
                </a:path>
              </a:pathLst>
            </a:custGeom>
            <a:solidFill>
              <a:srgbClr val="CEEAE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7A7EAC27-CFB9-4B94-BAD1-C9394A992F0F}"/>
                </a:ext>
              </a:extLst>
            </p:cNvPr>
            <p:cNvSpPr/>
            <p:nvPr/>
          </p:nvSpPr>
          <p:spPr>
            <a:xfrm>
              <a:off x="1377697" y="627667"/>
              <a:ext cx="242516" cy="126176"/>
            </a:xfrm>
            <a:custGeom>
              <a:avLst/>
              <a:gdLst>
                <a:gd name="connsiteX0" fmla="*/ 201751 w 242516"/>
                <a:gd name="connsiteY0" fmla="*/ 126200 h 126176"/>
                <a:gd name="connsiteX1" fmla="*/ 242557 w 242516"/>
                <a:gd name="connsiteY1" fmla="*/ 85395 h 126176"/>
                <a:gd name="connsiteX2" fmla="*/ 201751 w 242516"/>
                <a:gd name="connsiteY2" fmla="*/ 44589 h 126176"/>
                <a:gd name="connsiteX3" fmla="*/ 187822 w 242516"/>
                <a:gd name="connsiteY3" fmla="*/ 47078 h 126176"/>
                <a:gd name="connsiteX4" fmla="*/ 126795 w 242516"/>
                <a:gd name="connsiteY4" fmla="*/ 23 h 126176"/>
                <a:gd name="connsiteX5" fmla="*/ 66512 w 242516"/>
                <a:gd name="connsiteY5" fmla="*/ 44454 h 126176"/>
                <a:gd name="connsiteX6" fmla="*/ 44028 w 242516"/>
                <a:gd name="connsiteY6" fmla="*/ 38224 h 126176"/>
                <a:gd name="connsiteX7" fmla="*/ 40 w 242516"/>
                <a:gd name="connsiteY7" fmla="*/ 82212 h 126176"/>
                <a:gd name="connsiteX8" fmla="*/ 44028 w 242516"/>
                <a:gd name="connsiteY8" fmla="*/ 126200 h 126176"/>
                <a:gd name="connsiteX9" fmla="*/ 201751 w 242516"/>
                <a:gd name="connsiteY9" fmla="*/ 126200 h 126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2516" h="126176">
                  <a:moveTo>
                    <a:pt x="201751" y="126200"/>
                  </a:moveTo>
                  <a:cubicBezTo>
                    <a:pt x="224289" y="126200"/>
                    <a:pt x="242557" y="107932"/>
                    <a:pt x="242557" y="85395"/>
                  </a:cubicBezTo>
                  <a:cubicBezTo>
                    <a:pt x="242557" y="62857"/>
                    <a:pt x="224289" y="44589"/>
                    <a:pt x="201751" y="44589"/>
                  </a:cubicBezTo>
                  <a:cubicBezTo>
                    <a:pt x="196854" y="44589"/>
                    <a:pt x="192176" y="45495"/>
                    <a:pt x="187822" y="47078"/>
                  </a:cubicBezTo>
                  <a:cubicBezTo>
                    <a:pt x="180728" y="20002"/>
                    <a:pt x="156099" y="23"/>
                    <a:pt x="126795" y="23"/>
                  </a:cubicBezTo>
                  <a:cubicBezTo>
                    <a:pt x="98447" y="23"/>
                    <a:pt x="74468" y="18723"/>
                    <a:pt x="66512" y="44454"/>
                  </a:cubicBezTo>
                  <a:cubicBezTo>
                    <a:pt x="59926" y="40524"/>
                    <a:pt x="52255" y="38224"/>
                    <a:pt x="44028" y="38224"/>
                  </a:cubicBezTo>
                  <a:cubicBezTo>
                    <a:pt x="19734" y="38224"/>
                    <a:pt x="40" y="57917"/>
                    <a:pt x="40" y="82212"/>
                  </a:cubicBezTo>
                  <a:cubicBezTo>
                    <a:pt x="40" y="106506"/>
                    <a:pt x="19734" y="126200"/>
                    <a:pt x="44028" y="126200"/>
                  </a:cubicBezTo>
                  <a:lnTo>
                    <a:pt x="201751" y="126200"/>
                  </a:lnTo>
                  <a:close/>
                </a:path>
              </a:pathLst>
            </a:custGeom>
            <a:solidFill>
              <a:srgbClr val="BCE1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12ACCC68-DA0E-4308-BC7F-410F6F6F6C28}"/>
                </a:ext>
              </a:extLst>
            </p:cNvPr>
            <p:cNvSpPr/>
            <p:nvPr/>
          </p:nvSpPr>
          <p:spPr>
            <a:xfrm>
              <a:off x="4052823" y="3235255"/>
              <a:ext cx="197475" cy="660584"/>
            </a:xfrm>
            <a:custGeom>
              <a:avLst/>
              <a:gdLst>
                <a:gd name="connsiteX0" fmla="*/ 153836 w 197475"/>
                <a:gd name="connsiteY0" fmla="*/ 448983 h 660584"/>
                <a:gd name="connsiteX1" fmla="*/ 149716 w 197475"/>
                <a:gd name="connsiteY1" fmla="*/ 654867 h 660584"/>
                <a:gd name="connsiteX2" fmla="*/ 109373 w 197475"/>
                <a:gd name="connsiteY2" fmla="*/ 654867 h 660584"/>
                <a:gd name="connsiteX3" fmla="*/ 100654 w 197475"/>
                <a:gd name="connsiteY3" fmla="*/ 489807 h 660584"/>
                <a:gd name="connsiteX4" fmla="*/ 97178 w 197475"/>
                <a:gd name="connsiteY4" fmla="*/ 182873 h 660584"/>
                <a:gd name="connsiteX5" fmla="*/ 59266 w 197475"/>
                <a:gd name="connsiteY5" fmla="*/ 436417 h 660584"/>
                <a:gd name="connsiteX6" fmla="*/ 57286 w 197475"/>
                <a:gd name="connsiteY6" fmla="*/ 654867 h 660584"/>
                <a:gd name="connsiteX7" fmla="*/ 16943 w 197475"/>
                <a:gd name="connsiteY7" fmla="*/ 654867 h 660584"/>
                <a:gd name="connsiteX8" fmla="*/ 4377 w 197475"/>
                <a:gd name="connsiteY8" fmla="*/ 462869 h 660584"/>
                <a:gd name="connsiteX9" fmla="*/ 4501 w 197475"/>
                <a:gd name="connsiteY9" fmla="*/ 124354 h 660584"/>
                <a:gd name="connsiteX10" fmla="*/ 40640 w 197475"/>
                <a:gd name="connsiteY10" fmla="*/ 23 h 660584"/>
                <a:gd name="connsiteX11" fmla="*/ 154024 w 197475"/>
                <a:gd name="connsiteY11" fmla="*/ 1692 h 660584"/>
                <a:gd name="connsiteX12" fmla="*/ 194475 w 197475"/>
                <a:gd name="connsiteY12" fmla="*/ 94261 h 660584"/>
                <a:gd name="connsiteX13" fmla="*/ 153836 w 197475"/>
                <a:gd name="connsiteY13" fmla="*/ 448983 h 660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7475" h="660584">
                  <a:moveTo>
                    <a:pt x="153836" y="448983"/>
                  </a:moveTo>
                  <a:cubicBezTo>
                    <a:pt x="153338" y="505944"/>
                    <a:pt x="150379" y="613133"/>
                    <a:pt x="149716" y="654867"/>
                  </a:cubicBezTo>
                  <a:cubicBezTo>
                    <a:pt x="137059" y="660508"/>
                    <a:pt x="107794" y="662958"/>
                    <a:pt x="109373" y="654867"/>
                  </a:cubicBezTo>
                  <a:cubicBezTo>
                    <a:pt x="110313" y="641662"/>
                    <a:pt x="103362" y="563962"/>
                    <a:pt x="100654" y="489807"/>
                  </a:cubicBezTo>
                  <a:cubicBezTo>
                    <a:pt x="97317" y="398906"/>
                    <a:pt x="100654" y="182942"/>
                    <a:pt x="97178" y="182873"/>
                  </a:cubicBezTo>
                  <a:cubicBezTo>
                    <a:pt x="90712" y="182873"/>
                    <a:pt x="61871" y="347809"/>
                    <a:pt x="59266" y="436417"/>
                  </a:cubicBezTo>
                  <a:cubicBezTo>
                    <a:pt x="56461" y="531765"/>
                    <a:pt x="58395" y="613965"/>
                    <a:pt x="57286" y="654867"/>
                  </a:cubicBezTo>
                  <a:cubicBezTo>
                    <a:pt x="44643" y="661463"/>
                    <a:pt x="15274" y="663510"/>
                    <a:pt x="16943" y="654867"/>
                  </a:cubicBezTo>
                  <a:cubicBezTo>
                    <a:pt x="18368" y="640895"/>
                    <a:pt x="6285" y="537152"/>
                    <a:pt x="4377" y="462869"/>
                  </a:cubicBezTo>
                  <a:cubicBezTo>
                    <a:pt x="1187" y="338573"/>
                    <a:pt x="-3595" y="172446"/>
                    <a:pt x="4501" y="124354"/>
                  </a:cubicBezTo>
                  <a:cubicBezTo>
                    <a:pt x="17047" y="50061"/>
                    <a:pt x="37303" y="23204"/>
                    <a:pt x="40640" y="23"/>
                  </a:cubicBezTo>
                  <a:lnTo>
                    <a:pt x="154024" y="1692"/>
                  </a:lnTo>
                  <a:cubicBezTo>
                    <a:pt x="157118" y="19590"/>
                    <a:pt x="180296" y="42104"/>
                    <a:pt x="194475" y="94261"/>
                  </a:cubicBezTo>
                  <a:cubicBezTo>
                    <a:pt x="211048" y="155318"/>
                    <a:pt x="154494" y="372932"/>
                    <a:pt x="153836" y="448983"/>
                  </a:cubicBezTo>
                </a:path>
              </a:pathLst>
            </a:custGeom>
            <a:solidFill>
              <a:srgbClr val="FFD6C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77BC2846-7E98-4BC3-B1AC-3AE90B7F83D2}"/>
                </a:ext>
              </a:extLst>
            </p:cNvPr>
            <p:cNvSpPr/>
            <p:nvPr/>
          </p:nvSpPr>
          <p:spPr>
            <a:xfrm>
              <a:off x="4043384" y="3888795"/>
              <a:ext cx="66683" cy="29384"/>
            </a:xfrm>
            <a:custGeom>
              <a:avLst/>
              <a:gdLst>
                <a:gd name="connsiteX0" fmla="*/ 66723 w 66683"/>
                <a:gd name="connsiteY0" fmla="*/ 1326 h 29384"/>
                <a:gd name="connsiteX1" fmla="*/ 66654 w 66683"/>
                <a:gd name="connsiteY1" fmla="*/ 4940 h 29384"/>
                <a:gd name="connsiteX2" fmla="*/ 66064 w 66683"/>
                <a:gd name="connsiteY2" fmla="*/ 27666 h 29384"/>
                <a:gd name="connsiteX3" fmla="*/ 58559 w 66683"/>
                <a:gd name="connsiteY3" fmla="*/ 27666 h 29384"/>
                <a:gd name="connsiteX4" fmla="*/ 56023 w 66683"/>
                <a:gd name="connsiteY4" fmla="*/ 8381 h 29384"/>
                <a:gd name="connsiteX5" fmla="*/ 39377 w 66683"/>
                <a:gd name="connsiteY5" fmla="*/ 19779 h 29384"/>
                <a:gd name="connsiteX6" fmla="*/ 13141 w 66683"/>
                <a:gd name="connsiteY6" fmla="*/ 29161 h 29384"/>
                <a:gd name="connsiteX7" fmla="*/ 40 w 66683"/>
                <a:gd name="connsiteY7" fmla="*/ 29161 h 29384"/>
                <a:gd name="connsiteX8" fmla="*/ 26172 w 66683"/>
                <a:gd name="connsiteY8" fmla="*/ 2751 h 29384"/>
                <a:gd name="connsiteX9" fmla="*/ 26381 w 66683"/>
                <a:gd name="connsiteY9" fmla="*/ 1326 h 29384"/>
                <a:gd name="connsiteX10" fmla="*/ 66723 w 66683"/>
                <a:gd name="connsiteY10" fmla="*/ 1326 h 29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683" h="29384">
                  <a:moveTo>
                    <a:pt x="66723" y="1326"/>
                  </a:moveTo>
                  <a:cubicBezTo>
                    <a:pt x="66689" y="2578"/>
                    <a:pt x="66654" y="3792"/>
                    <a:pt x="66654" y="4940"/>
                  </a:cubicBezTo>
                  <a:lnTo>
                    <a:pt x="66064" y="27666"/>
                  </a:lnTo>
                  <a:lnTo>
                    <a:pt x="58559" y="27666"/>
                  </a:lnTo>
                  <a:lnTo>
                    <a:pt x="56023" y="8381"/>
                  </a:lnTo>
                  <a:cubicBezTo>
                    <a:pt x="50567" y="10292"/>
                    <a:pt x="45492" y="12966"/>
                    <a:pt x="39377" y="19779"/>
                  </a:cubicBezTo>
                  <a:cubicBezTo>
                    <a:pt x="29440" y="30895"/>
                    <a:pt x="18701" y="29161"/>
                    <a:pt x="13141" y="29161"/>
                  </a:cubicBezTo>
                  <a:cubicBezTo>
                    <a:pt x="9249" y="29161"/>
                    <a:pt x="1119" y="29716"/>
                    <a:pt x="40" y="29161"/>
                  </a:cubicBezTo>
                  <a:cubicBezTo>
                    <a:pt x="40" y="20472"/>
                    <a:pt x="22003" y="20299"/>
                    <a:pt x="26172" y="2751"/>
                  </a:cubicBezTo>
                  <a:cubicBezTo>
                    <a:pt x="26242" y="2439"/>
                    <a:pt x="26311" y="1950"/>
                    <a:pt x="26381" y="1326"/>
                  </a:cubicBezTo>
                  <a:cubicBezTo>
                    <a:pt x="32334" y="12353"/>
                    <a:pt x="55699" y="-4620"/>
                    <a:pt x="66723" y="1326"/>
                  </a:cubicBezTo>
                </a:path>
              </a:pathLst>
            </a:custGeom>
            <a:solidFill>
              <a:srgbClr val="035E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D4E65D6A-AA0E-42DA-B35B-CE4A951862D4}"/>
                </a:ext>
              </a:extLst>
            </p:cNvPr>
            <p:cNvSpPr/>
            <p:nvPr/>
          </p:nvSpPr>
          <p:spPr>
            <a:xfrm>
              <a:off x="4043386" y="3893180"/>
              <a:ext cx="66621" cy="24995"/>
            </a:xfrm>
            <a:custGeom>
              <a:avLst/>
              <a:gdLst>
                <a:gd name="connsiteX0" fmla="*/ 55649 w 66621"/>
                <a:gd name="connsiteY0" fmla="*/ 1719 h 24995"/>
                <a:gd name="connsiteX1" fmla="*/ 31035 w 66621"/>
                <a:gd name="connsiteY1" fmla="*/ 19382 h 24995"/>
                <a:gd name="connsiteX2" fmla="*/ 256 w 66621"/>
                <a:gd name="connsiteY2" fmla="*/ 23435 h 24995"/>
                <a:gd name="connsiteX3" fmla="*/ 40 w 66621"/>
                <a:gd name="connsiteY3" fmla="*/ 24772 h 24995"/>
                <a:gd name="connsiteX4" fmla="*/ 13141 w 66621"/>
                <a:gd name="connsiteY4" fmla="*/ 24772 h 24995"/>
                <a:gd name="connsiteX5" fmla="*/ 39374 w 66621"/>
                <a:gd name="connsiteY5" fmla="*/ 15390 h 24995"/>
                <a:gd name="connsiteX6" fmla="*/ 56019 w 66621"/>
                <a:gd name="connsiteY6" fmla="*/ 3992 h 24995"/>
                <a:gd name="connsiteX7" fmla="*/ 58555 w 66621"/>
                <a:gd name="connsiteY7" fmla="*/ 23281 h 24995"/>
                <a:gd name="connsiteX8" fmla="*/ 66061 w 66621"/>
                <a:gd name="connsiteY8" fmla="*/ 23281 h 24995"/>
                <a:gd name="connsiteX9" fmla="*/ 66650 w 66621"/>
                <a:gd name="connsiteY9" fmla="*/ 555 h 24995"/>
                <a:gd name="connsiteX10" fmla="*/ 66662 w 66621"/>
                <a:gd name="connsiteY10" fmla="*/ 23 h 24995"/>
                <a:gd name="connsiteX11" fmla="*/ 55649 w 66621"/>
                <a:gd name="connsiteY11" fmla="*/ 1719 h 24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6621" h="24995">
                  <a:moveTo>
                    <a:pt x="55649" y="1719"/>
                  </a:moveTo>
                  <a:cubicBezTo>
                    <a:pt x="45515" y="3745"/>
                    <a:pt x="36969" y="15328"/>
                    <a:pt x="31035" y="19382"/>
                  </a:cubicBezTo>
                  <a:cubicBezTo>
                    <a:pt x="25286" y="23308"/>
                    <a:pt x="14351" y="23431"/>
                    <a:pt x="256" y="23435"/>
                  </a:cubicBezTo>
                  <a:cubicBezTo>
                    <a:pt x="132" y="23863"/>
                    <a:pt x="40" y="24298"/>
                    <a:pt x="40" y="24772"/>
                  </a:cubicBezTo>
                  <a:cubicBezTo>
                    <a:pt x="1115" y="25327"/>
                    <a:pt x="9249" y="24772"/>
                    <a:pt x="13141" y="24772"/>
                  </a:cubicBezTo>
                  <a:cubicBezTo>
                    <a:pt x="18701" y="24772"/>
                    <a:pt x="29436" y="26510"/>
                    <a:pt x="39374" y="15390"/>
                  </a:cubicBezTo>
                  <a:cubicBezTo>
                    <a:pt x="45492" y="8581"/>
                    <a:pt x="50563" y="5903"/>
                    <a:pt x="56019" y="3992"/>
                  </a:cubicBezTo>
                  <a:lnTo>
                    <a:pt x="58555" y="23281"/>
                  </a:lnTo>
                  <a:lnTo>
                    <a:pt x="66061" y="23281"/>
                  </a:lnTo>
                  <a:lnTo>
                    <a:pt x="66650" y="555"/>
                  </a:lnTo>
                  <a:cubicBezTo>
                    <a:pt x="66650" y="385"/>
                    <a:pt x="66662" y="193"/>
                    <a:pt x="66662" y="23"/>
                  </a:cubicBezTo>
                  <a:cubicBezTo>
                    <a:pt x="63984" y="297"/>
                    <a:pt x="60300" y="786"/>
                    <a:pt x="55649" y="1719"/>
                  </a:cubicBezTo>
                </a:path>
              </a:pathLst>
            </a:custGeom>
            <a:solidFill>
              <a:srgbClr val="0D23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C106AC5C-CE34-4F77-99D9-9C77D0771A08}"/>
                </a:ext>
              </a:extLst>
            </p:cNvPr>
            <p:cNvSpPr/>
            <p:nvPr/>
          </p:nvSpPr>
          <p:spPr>
            <a:xfrm>
              <a:off x="4142382" y="3888903"/>
              <a:ext cx="60117" cy="33943"/>
            </a:xfrm>
            <a:custGeom>
              <a:avLst/>
              <a:gdLst>
                <a:gd name="connsiteX0" fmla="*/ 60158 w 60117"/>
                <a:gd name="connsiteY0" fmla="*/ 1217 h 33943"/>
                <a:gd name="connsiteX1" fmla="*/ 60123 w 60117"/>
                <a:gd name="connsiteY1" fmla="*/ 4832 h 33943"/>
                <a:gd name="connsiteX2" fmla="*/ 59464 w 60117"/>
                <a:gd name="connsiteY2" fmla="*/ 29608 h 33943"/>
                <a:gd name="connsiteX3" fmla="*/ 52201 w 60117"/>
                <a:gd name="connsiteY3" fmla="*/ 29608 h 33943"/>
                <a:gd name="connsiteX4" fmla="*/ 49349 w 60117"/>
                <a:gd name="connsiteY4" fmla="*/ 9660 h 33943"/>
                <a:gd name="connsiteX5" fmla="*/ 33089 w 60117"/>
                <a:gd name="connsiteY5" fmla="*/ 23701 h 33943"/>
                <a:gd name="connsiteX6" fmla="*/ 7338 w 60117"/>
                <a:gd name="connsiteY6" fmla="*/ 33950 h 33943"/>
                <a:gd name="connsiteX7" fmla="*/ 40 w 60117"/>
                <a:gd name="connsiteY7" fmla="*/ 32455 h 33943"/>
                <a:gd name="connsiteX8" fmla="*/ 19641 w 60117"/>
                <a:gd name="connsiteY8" fmla="*/ 2643 h 33943"/>
                <a:gd name="connsiteX9" fmla="*/ 19815 w 60117"/>
                <a:gd name="connsiteY9" fmla="*/ 1217 h 33943"/>
                <a:gd name="connsiteX10" fmla="*/ 60158 w 60117"/>
                <a:gd name="connsiteY10" fmla="*/ 1217 h 33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117" h="33943">
                  <a:moveTo>
                    <a:pt x="60158" y="1217"/>
                  </a:moveTo>
                  <a:cubicBezTo>
                    <a:pt x="60158" y="2504"/>
                    <a:pt x="60123" y="3683"/>
                    <a:pt x="60123" y="4832"/>
                  </a:cubicBezTo>
                  <a:lnTo>
                    <a:pt x="59464" y="29608"/>
                  </a:lnTo>
                  <a:lnTo>
                    <a:pt x="52201" y="29608"/>
                  </a:lnTo>
                  <a:lnTo>
                    <a:pt x="49349" y="9660"/>
                  </a:lnTo>
                  <a:cubicBezTo>
                    <a:pt x="44071" y="12788"/>
                    <a:pt x="39100" y="16992"/>
                    <a:pt x="33089" y="23701"/>
                  </a:cubicBezTo>
                  <a:cubicBezTo>
                    <a:pt x="23152" y="34821"/>
                    <a:pt x="12898" y="33950"/>
                    <a:pt x="7338" y="33950"/>
                  </a:cubicBezTo>
                  <a:cubicBezTo>
                    <a:pt x="3446" y="33950"/>
                    <a:pt x="1084" y="33010"/>
                    <a:pt x="40" y="32455"/>
                  </a:cubicBezTo>
                  <a:cubicBezTo>
                    <a:pt x="738" y="27766"/>
                    <a:pt x="15472" y="20191"/>
                    <a:pt x="19641" y="2643"/>
                  </a:cubicBezTo>
                  <a:cubicBezTo>
                    <a:pt x="19711" y="2331"/>
                    <a:pt x="19780" y="1841"/>
                    <a:pt x="19815" y="1217"/>
                  </a:cubicBezTo>
                  <a:cubicBezTo>
                    <a:pt x="22335" y="7317"/>
                    <a:pt x="47743" y="-3407"/>
                    <a:pt x="60158" y="1217"/>
                  </a:cubicBezTo>
                </a:path>
              </a:pathLst>
            </a:custGeom>
            <a:solidFill>
              <a:srgbClr val="035E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DEB906BE-09B9-4079-BDC4-64365400542D}"/>
                </a:ext>
              </a:extLst>
            </p:cNvPr>
            <p:cNvSpPr/>
            <p:nvPr/>
          </p:nvSpPr>
          <p:spPr>
            <a:xfrm>
              <a:off x="4142382" y="3894200"/>
              <a:ext cx="60071" cy="28645"/>
            </a:xfrm>
            <a:custGeom>
              <a:avLst/>
              <a:gdLst>
                <a:gd name="connsiteX0" fmla="*/ 33089 w 60071"/>
                <a:gd name="connsiteY0" fmla="*/ 18403 h 28645"/>
                <a:gd name="connsiteX1" fmla="*/ 49349 w 60071"/>
                <a:gd name="connsiteY1" fmla="*/ 4362 h 28645"/>
                <a:gd name="connsiteX2" fmla="*/ 52201 w 60071"/>
                <a:gd name="connsiteY2" fmla="*/ 24310 h 28645"/>
                <a:gd name="connsiteX3" fmla="*/ 59464 w 60071"/>
                <a:gd name="connsiteY3" fmla="*/ 24310 h 28645"/>
                <a:gd name="connsiteX4" fmla="*/ 60111 w 60071"/>
                <a:gd name="connsiteY4" fmla="*/ 23 h 28645"/>
                <a:gd name="connsiteX5" fmla="*/ 48159 w 60071"/>
                <a:gd name="connsiteY5" fmla="*/ 2435 h 28645"/>
                <a:gd name="connsiteX6" fmla="*/ 25425 w 60071"/>
                <a:gd name="connsiteY6" fmla="*/ 21982 h 28645"/>
                <a:gd name="connsiteX7" fmla="*/ 957 w 60071"/>
                <a:gd name="connsiteY7" fmla="*/ 25196 h 28645"/>
                <a:gd name="connsiteX8" fmla="*/ 40 w 60071"/>
                <a:gd name="connsiteY8" fmla="*/ 27157 h 28645"/>
                <a:gd name="connsiteX9" fmla="*/ 7338 w 60071"/>
                <a:gd name="connsiteY9" fmla="*/ 28652 h 28645"/>
                <a:gd name="connsiteX10" fmla="*/ 33089 w 60071"/>
                <a:gd name="connsiteY10" fmla="*/ 18403 h 28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071" h="28645">
                  <a:moveTo>
                    <a:pt x="33089" y="18403"/>
                  </a:moveTo>
                  <a:cubicBezTo>
                    <a:pt x="39100" y="11694"/>
                    <a:pt x="44070" y="7491"/>
                    <a:pt x="49349" y="4362"/>
                  </a:cubicBezTo>
                  <a:lnTo>
                    <a:pt x="52201" y="24310"/>
                  </a:lnTo>
                  <a:lnTo>
                    <a:pt x="59464" y="24310"/>
                  </a:lnTo>
                  <a:lnTo>
                    <a:pt x="60111" y="23"/>
                  </a:lnTo>
                  <a:cubicBezTo>
                    <a:pt x="56959" y="366"/>
                    <a:pt x="52471" y="1052"/>
                    <a:pt x="48159" y="2435"/>
                  </a:cubicBezTo>
                  <a:cubicBezTo>
                    <a:pt x="40483" y="4897"/>
                    <a:pt x="33247" y="16334"/>
                    <a:pt x="25425" y="21982"/>
                  </a:cubicBezTo>
                  <a:cubicBezTo>
                    <a:pt x="17965" y="27369"/>
                    <a:pt x="8937" y="26425"/>
                    <a:pt x="957" y="25196"/>
                  </a:cubicBezTo>
                  <a:cubicBezTo>
                    <a:pt x="456" y="25909"/>
                    <a:pt x="132" y="26556"/>
                    <a:pt x="40" y="27157"/>
                  </a:cubicBezTo>
                  <a:cubicBezTo>
                    <a:pt x="1084" y="27716"/>
                    <a:pt x="3446" y="28652"/>
                    <a:pt x="7338" y="28652"/>
                  </a:cubicBezTo>
                  <a:cubicBezTo>
                    <a:pt x="12898" y="28652"/>
                    <a:pt x="23148" y="29523"/>
                    <a:pt x="33089" y="18403"/>
                  </a:cubicBezTo>
                </a:path>
              </a:pathLst>
            </a:custGeom>
            <a:solidFill>
              <a:srgbClr val="0D23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85A45B47-0ABF-41F8-98F3-8DC2542CEFFB}"/>
                </a:ext>
              </a:extLst>
            </p:cNvPr>
            <p:cNvSpPr/>
            <p:nvPr/>
          </p:nvSpPr>
          <p:spPr>
            <a:xfrm>
              <a:off x="4045257" y="3235257"/>
              <a:ext cx="208932" cy="372401"/>
            </a:xfrm>
            <a:custGeom>
              <a:avLst/>
              <a:gdLst>
                <a:gd name="connsiteX0" fmla="*/ 161347 w 208932"/>
                <a:gd name="connsiteY0" fmla="*/ 1857 h 372401"/>
                <a:gd name="connsiteX1" fmla="*/ 201963 w 208932"/>
                <a:gd name="connsiteY1" fmla="*/ 87903 h 372401"/>
                <a:gd name="connsiteX2" fmla="*/ 202846 w 208932"/>
                <a:gd name="connsiteY2" fmla="*/ 262491 h 372401"/>
                <a:gd name="connsiteX3" fmla="*/ 194026 w 208932"/>
                <a:gd name="connsiteY3" fmla="*/ 362127 h 372401"/>
                <a:gd name="connsiteX4" fmla="*/ 88213 w 208932"/>
                <a:gd name="connsiteY4" fmla="*/ 371826 h 372401"/>
                <a:gd name="connsiteX5" fmla="*/ 40 w 208932"/>
                <a:gd name="connsiteY5" fmla="*/ 363892 h 372401"/>
                <a:gd name="connsiteX6" fmla="*/ 3566 w 208932"/>
                <a:gd name="connsiteY6" fmla="*/ 216638 h 372401"/>
                <a:gd name="connsiteX7" fmla="*/ 26492 w 208932"/>
                <a:gd name="connsiteY7" fmla="*/ 49987 h 372401"/>
                <a:gd name="connsiteX8" fmla="*/ 48205 w 208932"/>
                <a:gd name="connsiteY8" fmla="*/ 23 h 372401"/>
                <a:gd name="connsiteX9" fmla="*/ 110257 w 208932"/>
                <a:gd name="connsiteY9" fmla="*/ 5017 h 372401"/>
                <a:gd name="connsiteX10" fmla="*/ 161347 w 208932"/>
                <a:gd name="connsiteY10" fmla="*/ 1857 h 372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8932" h="372401">
                  <a:moveTo>
                    <a:pt x="161347" y="1857"/>
                  </a:moveTo>
                  <a:cubicBezTo>
                    <a:pt x="161347" y="1857"/>
                    <a:pt x="195786" y="59686"/>
                    <a:pt x="201963" y="87903"/>
                  </a:cubicBezTo>
                  <a:cubicBezTo>
                    <a:pt x="210610" y="127433"/>
                    <a:pt x="211662" y="180488"/>
                    <a:pt x="202846" y="262491"/>
                  </a:cubicBezTo>
                  <a:cubicBezTo>
                    <a:pt x="194026" y="344491"/>
                    <a:pt x="194026" y="362127"/>
                    <a:pt x="194026" y="362127"/>
                  </a:cubicBezTo>
                  <a:cubicBezTo>
                    <a:pt x="194026" y="362127"/>
                    <a:pt x="139357" y="375355"/>
                    <a:pt x="88213" y="371826"/>
                  </a:cubicBezTo>
                  <a:cubicBezTo>
                    <a:pt x="37073" y="368300"/>
                    <a:pt x="40" y="363892"/>
                    <a:pt x="40" y="363892"/>
                  </a:cubicBezTo>
                  <a:cubicBezTo>
                    <a:pt x="40" y="363892"/>
                    <a:pt x="923" y="300403"/>
                    <a:pt x="3566" y="216638"/>
                  </a:cubicBezTo>
                  <a:cubicBezTo>
                    <a:pt x="6213" y="132870"/>
                    <a:pt x="16794" y="73792"/>
                    <a:pt x="26492" y="49987"/>
                  </a:cubicBezTo>
                  <a:cubicBezTo>
                    <a:pt x="36191" y="26178"/>
                    <a:pt x="48205" y="23"/>
                    <a:pt x="48205" y="23"/>
                  </a:cubicBezTo>
                  <a:cubicBezTo>
                    <a:pt x="48205" y="23"/>
                    <a:pt x="83805" y="5017"/>
                    <a:pt x="110257" y="5017"/>
                  </a:cubicBezTo>
                  <a:cubicBezTo>
                    <a:pt x="136709" y="5017"/>
                    <a:pt x="161347" y="1857"/>
                    <a:pt x="161347" y="1857"/>
                  </a:cubicBezTo>
                </a:path>
              </a:pathLst>
            </a:custGeom>
            <a:solidFill>
              <a:srgbClr val="E85F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6BEF74C7-50F2-4134-B779-5DFAC160F53A}"/>
                </a:ext>
              </a:extLst>
            </p:cNvPr>
            <p:cNvSpPr/>
            <p:nvPr/>
          </p:nvSpPr>
          <p:spPr>
            <a:xfrm>
              <a:off x="4018550" y="3093759"/>
              <a:ext cx="91585" cy="193200"/>
            </a:xfrm>
            <a:custGeom>
              <a:avLst/>
              <a:gdLst>
                <a:gd name="connsiteX0" fmla="*/ 45445 w 91585"/>
                <a:gd name="connsiteY0" fmla="*/ 167842 h 193200"/>
                <a:gd name="connsiteX1" fmla="*/ 46944 w 91585"/>
                <a:gd name="connsiteY1" fmla="*/ 112514 h 193200"/>
                <a:gd name="connsiteX2" fmla="*/ 80298 w 91585"/>
                <a:gd name="connsiteY2" fmla="*/ 49768 h 193200"/>
                <a:gd name="connsiteX3" fmla="*/ 84174 w 91585"/>
                <a:gd name="connsiteY3" fmla="*/ 49575 h 193200"/>
                <a:gd name="connsiteX4" fmla="*/ 91626 w 91585"/>
                <a:gd name="connsiteY4" fmla="*/ 23 h 193200"/>
                <a:gd name="connsiteX5" fmla="*/ 88813 w 91585"/>
                <a:gd name="connsiteY5" fmla="*/ 740 h 193200"/>
                <a:gd name="connsiteX6" fmla="*/ 8123 w 91585"/>
                <a:gd name="connsiteY6" fmla="*/ 96854 h 193200"/>
                <a:gd name="connsiteX7" fmla="*/ 21240 w 91585"/>
                <a:gd name="connsiteY7" fmla="*/ 192086 h 193200"/>
                <a:gd name="connsiteX8" fmla="*/ 45445 w 91585"/>
                <a:gd name="connsiteY8" fmla="*/ 167842 h 19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585" h="193200">
                  <a:moveTo>
                    <a:pt x="45445" y="167842"/>
                  </a:moveTo>
                  <a:cubicBezTo>
                    <a:pt x="45445" y="167842"/>
                    <a:pt x="37581" y="141721"/>
                    <a:pt x="46944" y="112514"/>
                  </a:cubicBezTo>
                  <a:cubicBezTo>
                    <a:pt x="56307" y="83302"/>
                    <a:pt x="80298" y="49768"/>
                    <a:pt x="80298" y="49768"/>
                  </a:cubicBezTo>
                  <a:cubicBezTo>
                    <a:pt x="80298" y="49768"/>
                    <a:pt x="81715" y="49672"/>
                    <a:pt x="84174" y="49575"/>
                  </a:cubicBezTo>
                  <a:cubicBezTo>
                    <a:pt x="86224" y="32941"/>
                    <a:pt x="87488" y="16276"/>
                    <a:pt x="91626" y="23"/>
                  </a:cubicBezTo>
                  <a:cubicBezTo>
                    <a:pt x="90682" y="266"/>
                    <a:pt x="89803" y="474"/>
                    <a:pt x="88813" y="740"/>
                  </a:cubicBezTo>
                  <a:cubicBezTo>
                    <a:pt x="52936" y="10519"/>
                    <a:pt x="19929" y="54022"/>
                    <a:pt x="8123" y="96854"/>
                  </a:cubicBezTo>
                  <a:cubicBezTo>
                    <a:pt x="-3683" y="139686"/>
                    <a:pt x="-5074" y="182611"/>
                    <a:pt x="21240" y="192086"/>
                  </a:cubicBezTo>
                  <a:cubicBezTo>
                    <a:pt x="41970" y="199549"/>
                    <a:pt x="45445" y="167842"/>
                    <a:pt x="45445" y="167842"/>
                  </a:cubicBezTo>
                </a:path>
              </a:pathLst>
            </a:custGeom>
            <a:solidFill>
              <a:srgbClr val="0D23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506B5016-ABB5-4675-BE4A-8C129A7F572A}"/>
                </a:ext>
              </a:extLst>
            </p:cNvPr>
            <p:cNvSpPr/>
            <p:nvPr/>
          </p:nvSpPr>
          <p:spPr>
            <a:xfrm>
              <a:off x="4018550" y="3093759"/>
              <a:ext cx="91585" cy="193200"/>
            </a:xfrm>
            <a:custGeom>
              <a:avLst/>
              <a:gdLst>
                <a:gd name="connsiteX0" fmla="*/ 45445 w 91585"/>
                <a:gd name="connsiteY0" fmla="*/ 167842 h 193200"/>
                <a:gd name="connsiteX1" fmla="*/ 46944 w 91585"/>
                <a:gd name="connsiteY1" fmla="*/ 112514 h 193200"/>
                <a:gd name="connsiteX2" fmla="*/ 80298 w 91585"/>
                <a:gd name="connsiteY2" fmla="*/ 49768 h 193200"/>
                <a:gd name="connsiteX3" fmla="*/ 84174 w 91585"/>
                <a:gd name="connsiteY3" fmla="*/ 49575 h 193200"/>
                <a:gd name="connsiteX4" fmla="*/ 91626 w 91585"/>
                <a:gd name="connsiteY4" fmla="*/ 23 h 193200"/>
                <a:gd name="connsiteX5" fmla="*/ 88813 w 91585"/>
                <a:gd name="connsiteY5" fmla="*/ 740 h 193200"/>
                <a:gd name="connsiteX6" fmla="*/ 8123 w 91585"/>
                <a:gd name="connsiteY6" fmla="*/ 96854 h 193200"/>
                <a:gd name="connsiteX7" fmla="*/ 21240 w 91585"/>
                <a:gd name="connsiteY7" fmla="*/ 192086 h 193200"/>
                <a:gd name="connsiteX8" fmla="*/ 45445 w 91585"/>
                <a:gd name="connsiteY8" fmla="*/ 167842 h 19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585" h="193200">
                  <a:moveTo>
                    <a:pt x="45445" y="167842"/>
                  </a:moveTo>
                  <a:cubicBezTo>
                    <a:pt x="45445" y="167842"/>
                    <a:pt x="37581" y="141721"/>
                    <a:pt x="46944" y="112514"/>
                  </a:cubicBezTo>
                  <a:cubicBezTo>
                    <a:pt x="56307" y="83302"/>
                    <a:pt x="80298" y="49768"/>
                    <a:pt x="80298" y="49768"/>
                  </a:cubicBezTo>
                  <a:cubicBezTo>
                    <a:pt x="80298" y="49768"/>
                    <a:pt x="81715" y="49672"/>
                    <a:pt x="84174" y="49575"/>
                  </a:cubicBezTo>
                  <a:cubicBezTo>
                    <a:pt x="86224" y="32941"/>
                    <a:pt x="87488" y="16276"/>
                    <a:pt x="91626" y="23"/>
                  </a:cubicBezTo>
                  <a:cubicBezTo>
                    <a:pt x="90682" y="266"/>
                    <a:pt x="89803" y="474"/>
                    <a:pt x="88813" y="740"/>
                  </a:cubicBezTo>
                  <a:cubicBezTo>
                    <a:pt x="52936" y="10519"/>
                    <a:pt x="19929" y="54022"/>
                    <a:pt x="8123" y="96854"/>
                  </a:cubicBezTo>
                  <a:cubicBezTo>
                    <a:pt x="-3683" y="139686"/>
                    <a:pt x="-5074" y="182611"/>
                    <a:pt x="21240" y="192086"/>
                  </a:cubicBezTo>
                  <a:cubicBezTo>
                    <a:pt x="41970" y="199549"/>
                    <a:pt x="45445" y="167842"/>
                    <a:pt x="45445" y="167842"/>
                  </a:cubicBezTo>
                </a:path>
              </a:pathLst>
            </a:custGeom>
            <a:solidFill>
              <a:srgbClr val="0415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5C204449-4AAA-4FD9-8874-9169148BEE5B}"/>
                </a:ext>
              </a:extLst>
            </p:cNvPr>
            <p:cNvSpPr/>
            <p:nvPr/>
          </p:nvSpPr>
          <p:spPr>
            <a:xfrm>
              <a:off x="4097518" y="3039435"/>
              <a:ext cx="132970" cy="130234"/>
            </a:xfrm>
            <a:custGeom>
              <a:avLst/>
              <a:gdLst>
                <a:gd name="connsiteX0" fmla="*/ 133010 w 132970"/>
                <a:gd name="connsiteY0" fmla="*/ 80925 h 130234"/>
                <a:gd name="connsiteX1" fmla="*/ 102404 w 132970"/>
                <a:gd name="connsiteY1" fmla="*/ 52793 h 130234"/>
                <a:gd name="connsiteX2" fmla="*/ 102404 w 132970"/>
                <a:gd name="connsiteY2" fmla="*/ 2030 h 130234"/>
                <a:gd name="connsiteX3" fmla="*/ 59908 w 132970"/>
                <a:gd name="connsiteY3" fmla="*/ 23 h 130234"/>
                <a:gd name="connsiteX4" fmla="*/ 46452 w 132970"/>
                <a:gd name="connsiteY4" fmla="*/ 45410 h 130234"/>
                <a:gd name="connsiteX5" fmla="*/ 9962 w 132970"/>
                <a:gd name="connsiteY5" fmla="*/ 54947 h 130234"/>
                <a:gd name="connsiteX6" fmla="*/ 40 w 132970"/>
                <a:gd name="connsiteY6" fmla="*/ 105612 h 130234"/>
                <a:gd name="connsiteX7" fmla="*/ 44290 w 132970"/>
                <a:gd name="connsiteY7" fmla="*/ 110009 h 130234"/>
                <a:gd name="connsiteX8" fmla="*/ 110165 w 132970"/>
                <a:gd name="connsiteY8" fmla="*/ 130257 h 130234"/>
                <a:gd name="connsiteX9" fmla="*/ 119663 w 132970"/>
                <a:gd name="connsiteY9" fmla="*/ 105682 h 130234"/>
                <a:gd name="connsiteX10" fmla="*/ 133010 w 132970"/>
                <a:gd name="connsiteY10" fmla="*/ 80925 h 130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2970" h="130234">
                  <a:moveTo>
                    <a:pt x="133010" y="80925"/>
                  </a:moveTo>
                  <a:cubicBezTo>
                    <a:pt x="116160" y="69812"/>
                    <a:pt x="102342" y="62314"/>
                    <a:pt x="102404" y="52793"/>
                  </a:cubicBezTo>
                  <a:cubicBezTo>
                    <a:pt x="102481" y="42050"/>
                    <a:pt x="102404" y="2030"/>
                    <a:pt x="102404" y="2030"/>
                  </a:cubicBezTo>
                  <a:lnTo>
                    <a:pt x="59908" y="23"/>
                  </a:lnTo>
                  <a:cubicBezTo>
                    <a:pt x="59908" y="23"/>
                    <a:pt x="51322" y="33900"/>
                    <a:pt x="46452" y="45410"/>
                  </a:cubicBezTo>
                  <a:cubicBezTo>
                    <a:pt x="42051" y="55806"/>
                    <a:pt x="37485" y="49941"/>
                    <a:pt x="9962" y="54947"/>
                  </a:cubicBezTo>
                  <a:cubicBezTo>
                    <a:pt x="4710" y="71458"/>
                    <a:pt x="2722" y="88558"/>
                    <a:pt x="40" y="105612"/>
                  </a:cubicBezTo>
                  <a:cubicBezTo>
                    <a:pt x="10085" y="105836"/>
                    <a:pt x="26616" y="106745"/>
                    <a:pt x="44290" y="110009"/>
                  </a:cubicBezTo>
                  <a:cubicBezTo>
                    <a:pt x="65837" y="113989"/>
                    <a:pt x="91866" y="114209"/>
                    <a:pt x="110165" y="130257"/>
                  </a:cubicBezTo>
                  <a:cubicBezTo>
                    <a:pt x="112912" y="121938"/>
                    <a:pt x="116619" y="113901"/>
                    <a:pt x="119663" y="105682"/>
                  </a:cubicBezTo>
                  <a:cubicBezTo>
                    <a:pt x="123069" y="96473"/>
                    <a:pt x="127130" y="88392"/>
                    <a:pt x="133010" y="80925"/>
                  </a:cubicBezTo>
                  <a:close/>
                </a:path>
              </a:pathLst>
            </a:custGeom>
            <a:solidFill>
              <a:srgbClr val="FFCBB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9738F6EB-E942-4F66-92C7-91AF1EA2DABC}"/>
                </a:ext>
              </a:extLst>
            </p:cNvPr>
            <p:cNvSpPr/>
            <p:nvPr/>
          </p:nvSpPr>
          <p:spPr>
            <a:xfrm>
              <a:off x="4073750" y="3091412"/>
              <a:ext cx="156736" cy="148746"/>
            </a:xfrm>
            <a:custGeom>
              <a:avLst/>
              <a:gdLst>
                <a:gd name="connsiteX0" fmla="*/ 149660 w 156736"/>
                <a:gd name="connsiteY0" fmla="*/ 68182 h 148746"/>
                <a:gd name="connsiteX1" fmla="*/ 155390 w 156736"/>
                <a:gd name="connsiteY1" fmla="*/ 53190 h 148746"/>
                <a:gd name="connsiteX2" fmla="*/ 156777 w 156736"/>
                <a:gd name="connsiteY2" fmla="*/ 28949 h 148746"/>
                <a:gd name="connsiteX3" fmla="*/ 134563 w 156736"/>
                <a:gd name="connsiteY3" fmla="*/ 13806 h 148746"/>
                <a:gd name="connsiteX4" fmla="*/ 75813 w 156736"/>
                <a:gd name="connsiteY4" fmla="*/ 47699 h 148746"/>
                <a:gd name="connsiteX5" fmla="*/ 62346 w 156736"/>
                <a:gd name="connsiteY5" fmla="*/ 23 h 148746"/>
                <a:gd name="connsiteX6" fmla="*/ 39320 w 156736"/>
                <a:gd name="connsiteY6" fmla="*/ 2050 h 148746"/>
                <a:gd name="connsiteX7" fmla="*/ 39339 w 156736"/>
                <a:gd name="connsiteY7" fmla="*/ 2023 h 148746"/>
                <a:gd name="connsiteX8" fmla="*/ 36195 w 156736"/>
                <a:gd name="connsiteY8" fmla="*/ 2562 h 148746"/>
                <a:gd name="connsiteX9" fmla="*/ 33732 w 156736"/>
                <a:gd name="connsiteY9" fmla="*/ 2971 h 148746"/>
                <a:gd name="connsiteX10" fmla="*/ 33682 w 156736"/>
                <a:gd name="connsiteY10" fmla="*/ 3125 h 148746"/>
                <a:gd name="connsiteX11" fmla="*/ 25864 w 156736"/>
                <a:gd name="connsiteY11" fmla="*/ 5783 h 148746"/>
                <a:gd name="connsiteX12" fmla="*/ 19973 w 156736"/>
                <a:gd name="connsiteY12" fmla="*/ 19428 h 148746"/>
                <a:gd name="connsiteX13" fmla="*/ 15923 w 156736"/>
                <a:gd name="connsiteY13" fmla="*/ 41503 h 148746"/>
                <a:gd name="connsiteX14" fmla="*/ 15873 w 156736"/>
                <a:gd name="connsiteY14" fmla="*/ 41503 h 148746"/>
                <a:gd name="connsiteX15" fmla="*/ 468 w 156736"/>
                <a:gd name="connsiteY15" fmla="*/ 78301 h 148746"/>
                <a:gd name="connsiteX16" fmla="*/ 20115 w 156736"/>
                <a:gd name="connsiteY16" fmla="*/ 105034 h 148746"/>
                <a:gd name="connsiteX17" fmla="*/ 13700 w 156736"/>
                <a:gd name="connsiteY17" fmla="*/ 140218 h 148746"/>
                <a:gd name="connsiteX18" fmla="*/ 68431 w 156736"/>
                <a:gd name="connsiteY18" fmla="*/ 148472 h 148746"/>
                <a:gd name="connsiteX19" fmla="*/ 132852 w 156736"/>
                <a:gd name="connsiteY19" fmla="*/ 145701 h 148746"/>
                <a:gd name="connsiteX20" fmla="*/ 150685 w 156736"/>
                <a:gd name="connsiteY20" fmla="*/ 102788 h 148746"/>
                <a:gd name="connsiteX21" fmla="*/ 145760 w 156736"/>
                <a:gd name="connsiteY21" fmla="*/ 70845 h 148746"/>
                <a:gd name="connsiteX22" fmla="*/ 149660 w 156736"/>
                <a:gd name="connsiteY22" fmla="*/ 68182 h 148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56736" h="148746">
                  <a:moveTo>
                    <a:pt x="149660" y="68182"/>
                  </a:moveTo>
                  <a:cubicBezTo>
                    <a:pt x="151544" y="63481"/>
                    <a:pt x="153640" y="57925"/>
                    <a:pt x="155390" y="53190"/>
                  </a:cubicBezTo>
                  <a:cubicBezTo>
                    <a:pt x="158800" y="43984"/>
                    <a:pt x="150901" y="36413"/>
                    <a:pt x="156777" y="28949"/>
                  </a:cubicBezTo>
                  <a:cubicBezTo>
                    <a:pt x="148049" y="23192"/>
                    <a:pt x="140154" y="18406"/>
                    <a:pt x="134563" y="13806"/>
                  </a:cubicBezTo>
                  <a:cubicBezTo>
                    <a:pt x="117640" y="28452"/>
                    <a:pt x="76973" y="47699"/>
                    <a:pt x="75813" y="47699"/>
                  </a:cubicBezTo>
                  <a:cubicBezTo>
                    <a:pt x="74553" y="47699"/>
                    <a:pt x="62316" y="19181"/>
                    <a:pt x="62346" y="23"/>
                  </a:cubicBezTo>
                  <a:cubicBezTo>
                    <a:pt x="57977" y="670"/>
                    <a:pt x="51172" y="308"/>
                    <a:pt x="39320" y="2050"/>
                  </a:cubicBezTo>
                  <a:cubicBezTo>
                    <a:pt x="39327" y="2042"/>
                    <a:pt x="39331" y="2030"/>
                    <a:pt x="39339" y="2023"/>
                  </a:cubicBezTo>
                  <a:cubicBezTo>
                    <a:pt x="38395" y="2162"/>
                    <a:pt x="37328" y="2343"/>
                    <a:pt x="36195" y="2562"/>
                  </a:cubicBezTo>
                  <a:cubicBezTo>
                    <a:pt x="35366" y="2701"/>
                    <a:pt x="34600" y="2813"/>
                    <a:pt x="33732" y="2971"/>
                  </a:cubicBezTo>
                  <a:cubicBezTo>
                    <a:pt x="33713" y="3021"/>
                    <a:pt x="33702" y="3075"/>
                    <a:pt x="33682" y="3125"/>
                  </a:cubicBezTo>
                  <a:cubicBezTo>
                    <a:pt x="31039" y="3757"/>
                    <a:pt x="28269" y="4604"/>
                    <a:pt x="25864" y="5783"/>
                  </a:cubicBezTo>
                  <a:cubicBezTo>
                    <a:pt x="23941" y="8654"/>
                    <a:pt x="22423" y="11725"/>
                    <a:pt x="19973" y="19428"/>
                  </a:cubicBezTo>
                  <a:cubicBezTo>
                    <a:pt x="16193" y="31319"/>
                    <a:pt x="15896" y="38933"/>
                    <a:pt x="15923" y="41503"/>
                  </a:cubicBezTo>
                  <a:lnTo>
                    <a:pt x="15873" y="41503"/>
                  </a:lnTo>
                  <a:cubicBezTo>
                    <a:pt x="15873" y="41503"/>
                    <a:pt x="-3012" y="58203"/>
                    <a:pt x="468" y="78301"/>
                  </a:cubicBezTo>
                  <a:cubicBezTo>
                    <a:pt x="3893" y="98122"/>
                    <a:pt x="20115" y="105034"/>
                    <a:pt x="20115" y="105034"/>
                  </a:cubicBezTo>
                  <a:lnTo>
                    <a:pt x="13700" y="140218"/>
                  </a:lnTo>
                  <a:cubicBezTo>
                    <a:pt x="13700" y="140218"/>
                    <a:pt x="29336" y="147169"/>
                    <a:pt x="68431" y="148472"/>
                  </a:cubicBezTo>
                  <a:cubicBezTo>
                    <a:pt x="111417" y="149905"/>
                    <a:pt x="132852" y="145701"/>
                    <a:pt x="132852" y="145701"/>
                  </a:cubicBezTo>
                  <a:lnTo>
                    <a:pt x="150685" y="102788"/>
                  </a:lnTo>
                  <a:lnTo>
                    <a:pt x="145760" y="70845"/>
                  </a:lnTo>
                  <a:cubicBezTo>
                    <a:pt x="145760" y="70845"/>
                    <a:pt x="154731" y="70028"/>
                    <a:pt x="149660" y="68182"/>
                  </a:cubicBezTo>
                </a:path>
              </a:pathLst>
            </a:custGeom>
            <a:solidFill>
              <a:srgbClr val="0D23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7CD4C039-B50E-41D3-8F29-E63BD1AE2CD6}"/>
                </a:ext>
              </a:extLst>
            </p:cNvPr>
            <p:cNvSpPr/>
            <p:nvPr/>
          </p:nvSpPr>
          <p:spPr>
            <a:xfrm>
              <a:off x="4015393" y="3199462"/>
              <a:ext cx="141562" cy="117280"/>
            </a:xfrm>
            <a:custGeom>
              <a:avLst/>
              <a:gdLst>
                <a:gd name="connsiteX0" fmla="*/ 137433 w 141562"/>
                <a:gd name="connsiteY0" fmla="*/ 117303 h 117280"/>
                <a:gd name="connsiteX1" fmla="*/ 45557 w 141562"/>
                <a:gd name="connsiteY1" fmla="*/ 117303 h 117280"/>
                <a:gd name="connsiteX2" fmla="*/ 36907 w 141562"/>
                <a:gd name="connsiteY2" fmla="*/ 111153 h 117280"/>
                <a:gd name="connsiteX3" fmla="*/ 294 w 141562"/>
                <a:gd name="connsiteY3" fmla="*/ 5992 h 117280"/>
                <a:gd name="connsiteX4" fmla="*/ 4536 w 141562"/>
                <a:gd name="connsiteY4" fmla="*/ 23 h 117280"/>
                <a:gd name="connsiteX5" fmla="*/ 97953 w 141562"/>
                <a:gd name="connsiteY5" fmla="*/ 23 h 117280"/>
                <a:gd name="connsiteX6" fmla="*/ 103949 w 141562"/>
                <a:gd name="connsiteY6" fmla="*/ 4285 h 117280"/>
                <a:gd name="connsiteX7" fmla="*/ 141367 w 141562"/>
                <a:gd name="connsiteY7" fmla="*/ 111766 h 117280"/>
                <a:gd name="connsiteX8" fmla="*/ 137433 w 141562"/>
                <a:gd name="connsiteY8" fmla="*/ 117303 h 11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562" h="117280">
                  <a:moveTo>
                    <a:pt x="137433" y="117303"/>
                  </a:moveTo>
                  <a:lnTo>
                    <a:pt x="45557" y="117303"/>
                  </a:lnTo>
                  <a:cubicBezTo>
                    <a:pt x="41658" y="117303"/>
                    <a:pt x="38190" y="114833"/>
                    <a:pt x="36907" y="111153"/>
                  </a:cubicBezTo>
                  <a:lnTo>
                    <a:pt x="294" y="5992"/>
                  </a:lnTo>
                  <a:cubicBezTo>
                    <a:pt x="-724" y="3075"/>
                    <a:pt x="1446" y="23"/>
                    <a:pt x="4536" y="23"/>
                  </a:cubicBezTo>
                  <a:lnTo>
                    <a:pt x="97953" y="23"/>
                  </a:lnTo>
                  <a:cubicBezTo>
                    <a:pt x="100654" y="23"/>
                    <a:pt x="103059" y="1734"/>
                    <a:pt x="103949" y="4285"/>
                  </a:cubicBezTo>
                  <a:lnTo>
                    <a:pt x="141367" y="111766"/>
                  </a:lnTo>
                  <a:cubicBezTo>
                    <a:pt x="142311" y="114475"/>
                    <a:pt x="140300" y="117303"/>
                    <a:pt x="137433" y="117303"/>
                  </a:cubicBezTo>
                </a:path>
              </a:pathLst>
            </a:custGeom>
            <a:solidFill>
              <a:srgbClr val="FDD99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grpSp>
          <p:nvGrpSpPr>
            <p:cNvPr id="321" name="图形 170">
              <a:extLst>
                <a:ext uri="{FF2B5EF4-FFF2-40B4-BE49-F238E27FC236}">
                  <a16:creationId xmlns:a16="http://schemas.microsoft.com/office/drawing/2014/main" id="{4FD8BCED-1C0A-4C08-BE33-296FB8C21705}"/>
                </a:ext>
              </a:extLst>
            </p:cNvPr>
            <p:cNvGrpSpPr/>
            <p:nvPr/>
          </p:nvGrpSpPr>
          <p:grpSpPr>
            <a:xfrm>
              <a:off x="4135310" y="2905246"/>
              <a:ext cx="141478" cy="174067"/>
              <a:chOff x="4135310" y="2905246"/>
              <a:chExt cx="141478" cy="174067"/>
            </a:xfrm>
          </p:grpSpPr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C5B6FD9B-B647-4FC9-B4AE-7F6A1316B4CF}"/>
                  </a:ext>
                </a:extLst>
              </p:cNvPr>
              <p:cNvSpPr/>
              <p:nvPr/>
            </p:nvSpPr>
            <p:spPr>
              <a:xfrm>
                <a:off x="4135310" y="2905246"/>
                <a:ext cx="141477" cy="134271"/>
              </a:xfrm>
              <a:custGeom>
                <a:avLst/>
                <a:gdLst>
                  <a:gd name="connsiteX0" fmla="*/ 130487 w 141477"/>
                  <a:gd name="connsiteY0" fmla="*/ 15068 h 134271"/>
                  <a:gd name="connsiteX1" fmla="*/ 103772 w 141477"/>
                  <a:gd name="connsiteY1" fmla="*/ 10726 h 134271"/>
                  <a:gd name="connsiteX2" fmla="*/ 79231 w 141477"/>
                  <a:gd name="connsiteY2" fmla="*/ 519 h 134271"/>
                  <a:gd name="connsiteX3" fmla="*/ 66419 w 141477"/>
                  <a:gd name="connsiteY3" fmla="*/ 30054 h 134271"/>
                  <a:gd name="connsiteX4" fmla="*/ 60771 w 141477"/>
                  <a:gd name="connsiteY4" fmla="*/ 44172 h 134271"/>
                  <a:gd name="connsiteX5" fmla="*/ 33189 w 141477"/>
                  <a:gd name="connsiteY5" fmla="*/ 38307 h 134271"/>
                  <a:gd name="connsiteX6" fmla="*/ 21460 w 141477"/>
                  <a:gd name="connsiteY6" fmla="*/ 57419 h 134271"/>
                  <a:gd name="connsiteX7" fmla="*/ 830 w 141477"/>
                  <a:gd name="connsiteY7" fmla="*/ 73491 h 134271"/>
                  <a:gd name="connsiteX8" fmla="*/ 27541 w 141477"/>
                  <a:gd name="connsiteY8" fmla="*/ 101072 h 134271"/>
                  <a:gd name="connsiteX9" fmla="*/ 86429 w 141477"/>
                  <a:gd name="connsiteY9" fmla="*/ 133242 h 134271"/>
                  <a:gd name="connsiteX10" fmla="*/ 106161 w 141477"/>
                  <a:gd name="connsiteY10" fmla="*/ 104979 h 134271"/>
                  <a:gd name="connsiteX11" fmla="*/ 122884 w 141477"/>
                  <a:gd name="connsiteY11" fmla="*/ 84784 h 134271"/>
                  <a:gd name="connsiteX12" fmla="*/ 128965 w 141477"/>
                  <a:gd name="connsiteY12" fmla="*/ 63064 h 134271"/>
                  <a:gd name="connsiteX13" fmla="*/ 141345 w 141477"/>
                  <a:gd name="connsiteY13" fmla="*/ 42214 h 134271"/>
                  <a:gd name="connsiteX14" fmla="*/ 126576 w 141477"/>
                  <a:gd name="connsiteY14" fmla="*/ 31791 h 134271"/>
                  <a:gd name="connsiteX15" fmla="*/ 130487 w 141477"/>
                  <a:gd name="connsiteY15" fmla="*/ 15068 h 134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41477" h="134271">
                    <a:moveTo>
                      <a:pt x="130487" y="15068"/>
                    </a:moveTo>
                    <a:cubicBezTo>
                      <a:pt x="125042" y="1209"/>
                      <a:pt x="114211" y="9077"/>
                      <a:pt x="103772" y="10726"/>
                    </a:cubicBezTo>
                    <a:cubicBezTo>
                      <a:pt x="93334" y="12371"/>
                      <a:pt x="93245" y="-1570"/>
                      <a:pt x="79231" y="519"/>
                    </a:cubicBezTo>
                    <a:cubicBezTo>
                      <a:pt x="58817" y="3559"/>
                      <a:pt x="59252" y="21365"/>
                      <a:pt x="66419" y="30054"/>
                    </a:cubicBezTo>
                    <a:cubicBezTo>
                      <a:pt x="72168" y="37024"/>
                      <a:pt x="68153" y="50687"/>
                      <a:pt x="60771" y="44172"/>
                    </a:cubicBezTo>
                    <a:cubicBezTo>
                      <a:pt x="50332" y="34963"/>
                      <a:pt x="42745" y="31791"/>
                      <a:pt x="33189" y="38307"/>
                    </a:cubicBezTo>
                    <a:cubicBezTo>
                      <a:pt x="25140" y="43794"/>
                      <a:pt x="30149" y="50252"/>
                      <a:pt x="21460" y="57419"/>
                    </a:cubicBezTo>
                    <a:cubicBezTo>
                      <a:pt x="12328" y="64952"/>
                      <a:pt x="4302" y="59157"/>
                      <a:pt x="830" y="73491"/>
                    </a:cubicBezTo>
                    <a:cubicBezTo>
                      <a:pt x="-1740" y="84095"/>
                      <a:pt x="8317" y="95065"/>
                      <a:pt x="27541" y="101072"/>
                    </a:cubicBezTo>
                    <a:cubicBezTo>
                      <a:pt x="46768" y="107075"/>
                      <a:pt x="58879" y="141742"/>
                      <a:pt x="86429" y="133242"/>
                    </a:cubicBezTo>
                    <a:cubicBezTo>
                      <a:pt x="113979" y="124742"/>
                      <a:pt x="92086" y="107561"/>
                      <a:pt x="106161" y="104979"/>
                    </a:cubicBezTo>
                    <a:cubicBezTo>
                      <a:pt x="120237" y="102401"/>
                      <a:pt x="123821" y="97030"/>
                      <a:pt x="122884" y="84784"/>
                    </a:cubicBezTo>
                    <a:cubicBezTo>
                      <a:pt x="121948" y="72535"/>
                      <a:pt x="120942" y="65434"/>
                      <a:pt x="128965" y="63064"/>
                    </a:cubicBezTo>
                    <a:cubicBezTo>
                      <a:pt x="136987" y="60694"/>
                      <a:pt x="143984" y="50310"/>
                      <a:pt x="141345" y="42214"/>
                    </a:cubicBezTo>
                    <a:cubicBezTo>
                      <a:pt x="138702" y="34119"/>
                      <a:pt x="129072" y="36951"/>
                      <a:pt x="126576" y="31791"/>
                    </a:cubicBezTo>
                    <a:cubicBezTo>
                      <a:pt x="123320" y="25060"/>
                      <a:pt x="132876" y="21149"/>
                      <a:pt x="130487" y="15068"/>
                    </a:cubicBezTo>
                  </a:path>
                </a:pathLst>
              </a:custGeom>
              <a:solidFill>
                <a:srgbClr val="5B190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DF2F29CA-43B6-4729-903C-DD25948778BD}"/>
                  </a:ext>
                </a:extLst>
              </p:cNvPr>
              <p:cNvSpPr/>
              <p:nvPr/>
            </p:nvSpPr>
            <p:spPr>
              <a:xfrm>
                <a:off x="4189378" y="3008163"/>
                <a:ext cx="36336" cy="36332"/>
              </a:xfrm>
              <a:custGeom>
                <a:avLst/>
                <a:gdLst>
                  <a:gd name="connsiteX0" fmla="*/ 679 w 36336"/>
                  <a:gd name="connsiteY0" fmla="*/ 15516 h 36332"/>
                  <a:gd name="connsiteX1" fmla="*/ 15645 w 36336"/>
                  <a:gd name="connsiteY1" fmla="*/ 36393 h 36332"/>
                  <a:gd name="connsiteX2" fmla="*/ 36526 w 36336"/>
                  <a:gd name="connsiteY2" fmla="*/ 21427 h 36332"/>
                  <a:gd name="connsiteX3" fmla="*/ 21556 w 36336"/>
                  <a:gd name="connsiteY3" fmla="*/ 550 h 36332"/>
                  <a:gd name="connsiteX4" fmla="*/ 679 w 36336"/>
                  <a:gd name="connsiteY4" fmla="*/ 15516 h 36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36" h="36332">
                    <a:moveTo>
                      <a:pt x="679" y="15516"/>
                    </a:moveTo>
                    <a:cubicBezTo>
                      <a:pt x="-954" y="25415"/>
                      <a:pt x="5746" y="34763"/>
                      <a:pt x="15645" y="36393"/>
                    </a:cubicBezTo>
                    <a:cubicBezTo>
                      <a:pt x="25544" y="38027"/>
                      <a:pt x="34892" y="31326"/>
                      <a:pt x="36526" y="21427"/>
                    </a:cubicBezTo>
                    <a:cubicBezTo>
                      <a:pt x="38160" y="11528"/>
                      <a:pt x="31455" y="2180"/>
                      <a:pt x="21556" y="550"/>
                    </a:cubicBezTo>
                    <a:cubicBezTo>
                      <a:pt x="11657" y="-1083"/>
                      <a:pt x="2309" y="5617"/>
                      <a:pt x="679" y="15516"/>
                    </a:cubicBezTo>
                  </a:path>
                </a:pathLst>
              </a:custGeom>
              <a:solidFill>
                <a:srgbClr val="FFD0C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DCC57547-0FB4-45B9-9AED-0F84061E2DB6}"/>
                  </a:ext>
                </a:extLst>
              </p:cNvPr>
              <p:cNvSpPr/>
              <p:nvPr/>
            </p:nvSpPr>
            <p:spPr>
              <a:xfrm>
                <a:off x="4197972" y="3016756"/>
                <a:ext cx="19146" cy="19147"/>
              </a:xfrm>
              <a:custGeom>
                <a:avLst/>
                <a:gdLst>
                  <a:gd name="connsiteX0" fmla="*/ 563 w 19146"/>
                  <a:gd name="connsiteY0" fmla="*/ 8321 h 19147"/>
                  <a:gd name="connsiteX1" fmla="*/ 8450 w 19146"/>
                  <a:gd name="connsiteY1" fmla="*/ 19322 h 19147"/>
                  <a:gd name="connsiteX2" fmla="*/ 19451 w 19146"/>
                  <a:gd name="connsiteY2" fmla="*/ 11439 h 19147"/>
                  <a:gd name="connsiteX3" fmla="*/ 11564 w 19146"/>
                  <a:gd name="connsiteY3" fmla="*/ 434 h 19147"/>
                  <a:gd name="connsiteX4" fmla="*/ 563 w 19146"/>
                  <a:gd name="connsiteY4" fmla="*/ 8321 h 19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146" h="19147">
                    <a:moveTo>
                      <a:pt x="563" y="8321"/>
                    </a:moveTo>
                    <a:cubicBezTo>
                      <a:pt x="-296" y="13539"/>
                      <a:pt x="3233" y="18463"/>
                      <a:pt x="8450" y="19322"/>
                    </a:cubicBezTo>
                    <a:cubicBezTo>
                      <a:pt x="13668" y="20185"/>
                      <a:pt x="18592" y="16652"/>
                      <a:pt x="19451" y="11439"/>
                    </a:cubicBezTo>
                    <a:cubicBezTo>
                      <a:pt x="20311" y="6221"/>
                      <a:pt x="16781" y="1293"/>
                      <a:pt x="11564" y="434"/>
                    </a:cubicBezTo>
                    <a:cubicBezTo>
                      <a:pt x="6347" y="-425"/>
                      <a:pt x="1422" y="3104"/>
                      <a:pt x="563" y="8321"/>
                    </a:cubicBezTo>
                  </a:path>
                </a:pathLst>
              </a:custGeom>
              <a:solidFill>
                <a:srgbClr val="F4B6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AAA792E5-53B8-4B44-ACFA-D7DFFAEB0511}"/>
                  </a:ext>
                </a:extLst>
              </p:cNvPr>
              <p:cNvSpPr/>
              <p:nvPr/>
            </p:nvSpPr>
            <p:spPr>
              <a:xfrm>
                <a:off x="4146507" y="3030006"/>
                <a:ext cx="51985" cy="49307"/>
              </a:xfrm>
              <a:custGeom>
                <a:avLst/>
                <a:gdLst>
                  <a:gd name="connsiteX0" fmla="*/ 434 w 51985"/>
                  <a:gd name="connsiteY0" fmla="*/ 47964 h 49307"/>
                  <a:gd name="connsiteX1" fmla="*/ 5567 w 51985"/>
                  <a:gd name="connsiteY1" fmla="*/ 31465 h 49307"/>
                  <a:gd name="connsiteX2" fmla="*/ 10050 w 51985"/>
                  <a:gd name="connsiteY2" fmla="*/ 305 h 49307"/>
                  <a:gd name="connsiteX3" fmla="*/ 52420 w 51985"/>
                  <a:gd name="connsiteY3" fmla="*/ 7815 h 49307"/>
                  <a:gd name="connsiteX4" fmla="*/ 17931 w 51985"/>
                  <a:gd name="connsiteY4" fmla="*/ 49612 h 49307"/>
                  <a:gd name="connsiteX5" fmla="*/ 434 w 51985"/>
                  <a:gd name="connsiteY5" fmla="*/ 47964 h 49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985" h="49307">
                    <a:moveTo>
                      <a:pt x="434" y="47964"/>
                    </a:moveTo>
                    <a:cubicBezTo>
                      <a:pt x="3226" y="38941"/>
                      <a:pt x="4937" y="33442"/>
                      <a:pt x="5567" y="31465"/>
                    </a:cubicBezTo>
                    <a:cubicBezTo>
                      <a:pt x="5623" y="31288"/>
                      <a:pt x="10050" y="305"/>
                      <a:pt x="10050" y="305"/>
                    </a:cubicBezTo>
                    <a:lnTo>
                      <a:pt x="52420" y="7815"/>
                    </a:lnTo>
                    <a:cubicBezTo>
                      <a:pt x="47626" y="28252"/>
                      <a:pt x="32311" y="49080"/>
                      <a:pt x="17931" y="49612"/>
                    </a:cubicBezTo>
                    <a:cubicBezTo>
                      <a:pt x="12562" y="49612"/>
                      <a:pt x="6730" y="49063"/>
                      <a:pt x="434" y="47964"/>
                    </a:cubicBezTo>
                    <a:close/>
                  </a:path>
                </a:pathLst>
              </a:custGeom>
              <a:solidFill>
                <a:srgbClr val="F4B6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6C5ABD5D-4FA1-48BD-A7F3-1422B3EEA23C}"/>
                  </a:ext>
                </a:extLst>
              </p:cNvPr>
              <p:cNvSpPr/>
              <p:nvPr/>
            </p:nvSpPr>
            <p:spPr>
              <a:xfrm>
                <a:off x="4139057" y="2974056"/>
                <a:ext cx="70734" cy="91602"/>
              </a:xfrm>
              <a:custGeom>
                <a:avLst/>
                <a:gdLst>
                  <a:gd name="connsiteX0" fmla="*/ 2295 w 70734"/>
                  <a:gd name="connsiteY0" fmla="*/ 40297 h 91602"/>
                  <a:gd name="connsiteX1" fmla="*/ 25098 w 70734"/>
                  <a:gd name="connsiteY1" fmla="*/ 91552 h 91602"/>
                  <a:gd name="connsiteX2" fmla="*/ 69353 w 70734"/>
                  <a:gd name="connsiteY2" fmla="*/ 52592 h 91602"/>
                  <a:gd name="connsiteX3" fmla="*/ 42885 w 70734"/>
                  <a:gd name="connsiteY3" fmla="*/ 1006 h 91602"/>
                  <a:gd name="connsiteX4" fmla="*/ 2295 w 70734"/>
                  <a:gd name="connsiteY4" fmla="*/ 40297 h 91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734" h="91602">
                    <a:moveTo>
                      <a:pt x="2295" y="40297"/>
                    </a:moveTo>
                    <a:cubicBezTo>
                      <a:pt x="-4086" y="76313"/>
                      <a:pt x="6534" y="88489"/>
                      <a:pt x="25098" y="91552"/>
                    </a:cubicBezTo>
                    <a:cubicBezTo>
                      <a:pt x="43663" y="94612"/>
                      <a:pt x="63931" y="77615"/>
                      <a:pt x="69353" y="52592"/>
                    </a:cubicBezTo>
                    <a:cubicBezTo>
                      <a:pt x="74770" y="27612"/>
                      <a:pt x="68670" y="5256"/>
                      <a:pt x="42885" y="1006"/>
                    </a:cubicBezTo>
                    <a:cubicBezTo>
                      <a:pt x="14938" y="-3603"/>
                      <a:pt x="6761" y="15089"/>
                      <a:pt x="2295" y="40297"/>
                    </a:cubicBezTo>
                  </a:path>
                </a:pathLst>
              </a:custGeom>
              <a:solidFill>
                <a:srgbClr val="FFD6C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2573320E-5AF3-476A-BF47-A308A136B263}"/>
                  </a:ext>
                </a:extLst>
              </p:cNvPr>
              <p:cNvSpPr/>
              <p:nvPr/>
            </p:nvSpPr>
            <p:spPr>
              <a:xfrm>
                <a:off x="4172803" y="3005101"/>
                <a:ext cx="21596" cy="5148"/>
              </a:xfrm>
              <a:custGeom>
                <a:avLst/>
                <a:gdLst>
                  <a:gd name="connsiteX0" fmla="*/ 21460 w 21596"/>
                  <a:gd name="connsiteY0" fmla="*/ 5405 h 5148"/>
                  <a:gd name="connsiteX1" fmla="*/ 11345 w 21596"/>
                  <a:gd name="connsiteY1" fmla="*/ 2114 h 5148"/>
                  <a:gd name="connsiteX2" fmla="*/ 6101 w 21596"/>
                  <a:gd name="connsiteY2" fmla="*/ 2022 h 5148"/>
                  <a:gd name="connsiteX3" fmla="*/ 1011 w 21596"/>
                  <a:gd name="connsiteY3" fmla="*/ 3274 h 5148"/>
                  <a:gd name="connsiteX4" fmla="*/ 968 w 21596"/>
                  <a:gd name="connsiteY4" fmla="*/ 3293 h 5148"/>
                  <a:gd name="connsiteX5" fmla="*/ 467 w 21596"/>
                  <a:gd name="connsiteY5" fmla="*/ 3097 h 5148"/>
                  <a:gd name="connsiteX6" fmla="*/ 602 w 21596"/>
                  <a:gd name="connsiteY6" fmla="*/ 2627 h 5148"/>
                  <a:gd name="connsiteX7" fmla="*/ 11568 w 21596"/>
                  <a:gd name="connsiteY7" fmla="*/ 453 h 5148"/>
                  <a:gd name="connsiteX8" fmla="*/ 17005 w 21596"/>
                  <a:gd name="connsiteY8" fmla="*/ 1987 h 5148"/>
                  <a:gd name="connsiteX9" fmla="*/ 19525 w 21596"/>
                  <a:gd name="connsiteY9" fmla="*/ 3220 h 5148"/>
                  <a:gd name="connsiteX10" fmla="*/ 21857 w 21596"/>
                  <a:gd name="connsiteY10" fmla="*/ 4750 h 5148"/>
                  <a:gd name="connsiteX11" fmla="*/ 21968 w 21596"/>
                  <a:gd name="connsiteY11" fmla="*/ 5282 h 5148"/>
                  <a:gd name="connsiteX12" fmla="*/ 21483 w 21596"/>
                  <a:gd name="connsiteY12" fmla="*/ 5416 h 5148"/>
                  <a:gd name="connsiteX13" fmla="*/ 21460 w 21596"/>
                  <a:gd name="connsiteY13" fmla="*/ 5405 h 5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596" h="5148">
                    <a:moveTo>
                      <a:pt x="21460" y="5405"/>
                    </a:moveTo>
                    <a:cubicBezTo>
                      <a:pt x="18184" y="3848"/>
                      <a:pt x="14836" y="2577"/>
                      <a:pt x="11345" y="2114"/>
                    </a:cubicBezTo>
                    <a:cubicBezTo>
                      <a:pt x="9603" y="1868"/>
                      <a:pt x="7842" y="1841"/>
                      <a:pt x="6101" y="2022"/>
                    </a:cubicBezTo>
                    <a:cubicBezTo>
                      <a:pt x="4371" y="2207"/>
                      <a:pt x="2594" y="2584"/>
                      <a:pt x="1011" y="3274"/>
                    </a:cubicBezTo>
                    <a:lnTo>
                      <a:pt x="968" y="3293"/>
                    </a:lnTo>
                    <a:cubicBezTo>
                      <a:pt x="776" y="3378"/>
                      <a:pt x="552" y="3289"/>
                      <a:pt x="467" y="3097"/>
                    </a:cubicBezTo>
                    <a:cubicBezTo>
                      <a:pt x="390" y="2923"/>
                      <a:pt x="452" y="2727"/>
                      <a:pt x="602" y="2627"/>
                    </a:cubicBezTo>
                    <a:cubicBezTo>
                      <a:pt x="3816" y="442"/>
                      <a:pt x="7827" y="30"/>
                      <a:pt x="11568" y="453"/>
                    </a:cubicBezTo>
                    <a:cubicBezTo>
                      <a:pt x="13437" y="773"/>
                      <a:pt x="15279" y="1240"/>
                      <a:pt x="17005" y="1987"/>
                    </a:cubicBezTo>
                    <a:cubicBezTo>
                      <a:pt x="17876" y="2338"/>
                      <a:pt x="18689" y="2812"/>
                      <a:pt x="19525" y="3220"/>
                    </a:cubicBezTo>
                    <a:lnTo>
                      <a:pt x="21857" y="4750"/>
                    </a:lnTo>
                    <a:cubicBezTo>
                      <a:pt x="22034" y="4865"/>
                      <a:pt x="22084" y="5104"/>
                      <a:pt x="21968" y="5282"/>
                    </a:cubicBezTo>
                    <a:cubicBezTo>
                      <a:pt x="21860" y="5443"/>
                      <a:pt x="21652" y="5497"/>
                      <a:pt x="21483" y="5416"/>
                    </a:cubicBezTo>
                    <a:lnTo>
                      <a:pt x="21460" y="5405"/>
                    </a:ln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3F93B2DB-3C55-49B6-AADF-5A30A707718F}"/>
                  </a:ext>
                </a:extLst>
              </p:cNvPr>
              <p:cNvSpPr/>
              <p:nvPr/>
            </p:nvSpPr>
            <p:spPr>
              <a:xfrm>
                <a:off x="4177705" y="3015941"/>
                <a:ext cx="4898" cy="4901"/>
              </a:xfrm>
              <a:custGeom>
                <a:avLst/>
                <a:gdLst>
                  <a:gd name="connsiteX0" fmla="*/ 467 w 4898"/>
                  <a:gd name="connsiteY0" fmla="*/ 2357 h 4901"/>
                  <a:gd name="connsiteX1" fmla="*/ 2486 w 4898"/>
                  <a:gd name="connsiteY1" fmla="*/ 5174 h 4901"/>
                  <a:gd name="connsiteX2" fmla="*/ 5299 w 4898"/>
                  <a:gd name="connsiteY2" fmla="*/ 3155 h 4901"/>
                  <a:gd name="connsiteX3" fmla="*/ 3280 w 4898"/>
                  <a:gd name="connsiteY3" fmla="*/ 338 h 4901"/>
                  <a:gd name="connsiteX4" fmla="*/ 467 w 4898"/>
                  <a:gd name="connsiteY4" fmla="*/ 2357 h 4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98" h="4901">
                    <a:moveTo>
                      <a:pt x="467" y="2357"/>
                    </a:moveTo>
                    <a:cubicBezTo>
                      <a:pt x="247" y="3690"/>
                      <a:pt x="1149" y="4954"/>
                      <a:pt x="2486" y="5174"/>
                    </a:cubicBezTo>
                    <a:cubicBezTo>
                      <a:pt x="3819" y="5393"/>
                      <a:pt x="5079" y="4488"/>
                      <a:pt x="5299" y="3155"/>
                    </a:cubicBezTo>
                    <a:cubicBezTo>
                      <a:pt x="5522" y="1818"/>
                      <a:pt x="4617" y="558"/>
                      <a:pt x="3280" y="338"/>
                    </a:cubicBezTo>
                    <a:cubicBezTo>
                      <a:pt x="1947" y="118"/>
                      <a:pt x="687" y="1020"/>
                      <a:pt x="467" y="2357"/>
                    </a:cubicBezTo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A064AB8F-7EBB-4288-BCAE-5B4267D0C696}"/>
                  </a:ext>
                </a:extLst>
              </p:cNvPr>
              <p:cNvSpPr/>
              <p:nvPr/>
            </p:nvSpPr>
            <p:spPr>
              <a:xfrm>
                <a:off x="4143505" y="3000557"/>
                <a:ext cx="17303" cy="5132"/>
              </a:xfrm>
              <a:custGeom>
                <a:avLst/>
                <a:gdLst>
                  <a:gd name="connsiteX0" fmla="*/ 15230 w 17303"/>
                  <a:gd name="connsiteY0" fmla="*/ 3204 h 5132"/>
                  <a:gd name="connsiteX1" fmla="*/ 12710 w 17303"/>
                  <a:gd name="connsiteY1" fmla="*/ 1971 h 5132"/>
                  <a:gd name="connsiteX2" fmla="*/ 7277 w 17303"/>
                  <a:gd name="connsiteY2" fmla="*/ 437 h 5132"/>
                  <a:gd name="connsiteX3" fmla="*/ 1028 w 17303"/>
                  <a:gd name="connsiteY3" fmla="*/ 700 h 5132"/>
                  <a:gd name="connsiteX4" fmla="*/ 434 w 17303"/>
                  <a:gd name="connsiteY4" fmla="*/ 2237 h 5132"/>
                  <a:gd name="connsiteX5" fmla="*/ 1810 w 17303"/>
                  <a:gd name="connsiteY5" fmla="*/ 2002 h 5132"/>
                  <a:gd name="connsiteX6" fmla="*/ 7050 w 17303"/>
                  <a:gd name="connsiteY6" fmla="*/ 2094 h 5132"/>
                  <a:gd name="connsiteX7" fmla="*/ 17165 w 17303"/>
                  <a:gd name="connsiteY7" fmla="*/ 5389 h 5132"/>
                  <a:gd name="connsiteX8" fmla="*/ 17188 w 17303"/>
                  <a:gd name="connsiteY8" fmla="*/ 5400 h 5132"/>
                  <a:gd name="connsiteX9" fmla="*/ 17673 w 17303"/>
                  <a:gd name="connsiteY9" fmla="*/ 5266 h 5132"/>
                  <a:gd name="connsiteX10" fmla="*/ 17562 w 17303"/>
                  <a:gd name="connsiteY10" fmla="*/ 4734 h 5132"/>
                  <a:gd name="connsiteX11" fmla="*/ 15230 w 17303"/>
                  <a:gd name="connsiteY11" fmla="*/ 3204 h 5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303" h="5132">
                    <a:moveTo>
                      <a:pt x="15230" y="3204"/>
                    </a:moveTo>
                    <a:cubicBezTo>
                      <a:pt x="14398" y="2796"/>
                      <a:pt x="13585" y="2322"/>
                      <a:pt x="12710" y="1971"/>
                    </a:cubicBezTo>
                    <a:cubicBezTo>
                      <a:pt x="10984" y="1224"/>
                      <a:pt x="9142" y="753"/>
                      <a:pt x="7277" y="437"/>
                    </a:cubicBezTo>
                    <a:cubicBezTo>
                      <a:pt x="5212" y="206"/>
                      <a:pt x="3077" y="268"/>
                      <a:pt x="1028" y="700"/>
                    </a:cubicBezTo>
                    <a:cubicBezTo>
                      <a:pt x="835" y="1212"/>
                      <a:pt x="619" y="1705"/>
                      <a:pt x="434" y="2237"/>
                    </a:cubicBezTo>
                    <a:cubicBezTo>
                      <a:pt x="893" y="2156"/>
                      <a:pt x="1351" y="2052"/>
                      <a:pt x="1810" y="2002"/>
                    </a:cubicBezTo>
                    <a:cubicBezTo>
                      <a:pt x="3551" y="1825"/>
                      <a:pt x="5312" y="1848"/>
                      <a:pt x="7050" y="2094"/>
                    </a:cubicBezTo>
                    <a:cubicBezTo>
                      <a:pt x="10545" y="2561"/>
                      <a:pt x="13893" y="3832"/>
                      <a:pt x="17165" y="5389"/>
                    </a:cubicBezTo>
                    <a:lnTo>
                      <a:pt x="17188" y="5400"/>
                    </a:lnTo>
                    <a:cubicBezTo>
                      <a:pt x="17361" y="5481"/>
                      <a:pt x="17565" y="5427"/>
                      <a:pt x="17673" y="5266"/>
                    </a:cubicBezTo>
                    <a:cubicBezTo>
                      <a:pt x="17793" y="5088"/>
                      <a:pt x="17739" y="4849"/>
                      <a:pt x="17562" y="4734"/>
                    </a:cubicBezTo>
                    <a:lnTo>
                      <a:pt x="15230" y="3204"/>
                    </a:ln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18626AED-DD11-40E9-88FE-74687C0085F2}"/>
                  </a:ext>
                </a:extLst>
              </p:cNvPr>
              <p:cNvSpPr/>
              <p:nvPr/>
            </p:nvSpPr>
            <p:spPr>
              <a:xfrm>
                <a:off x="4145563" y="3010585"/>
                <a:ext cx="4898" cy="4898"/>
              </a:xfrm>
              <a:custGeom>
                <a:avLst/>
                <a:gdLst>
                  <a:gd name="connsiteX0" fmla="*/ 467 w 4898"/>
                  <a:gd name="connsiteY0" fmla="*/ 2357 h 4898"/>
                  <a:gd name="connsiteX1" fmla="*/ 2486 w 4898"/>
                  <a:gd name="connsiteY1" fmla="*/ 5170 h 4898"/>
                  <a:gd name="connsiteX2" fmla="*/ 5299 w 4898"/>
                  <a:gd name="connsiteY2" fmla="*/ 3155 h 4898"/>
                  <a:gd name="connsiteX3" fmla="*/ 3280 w 4898"/>
                  <a:gd name="connsiteY3" fmla="*/ 338 h 4898"/>
                  <a:gd name="connsiteX4" fmla="*/ 467 w 4898"/>
                  <a:gd name="connsiteY4" fmla="*/ 2357 h 4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98" h="4898">
                    <a:moveTo>
                      <a:pt x="467" y="2357"/>
                    </a:moveTo>
                    <a:cubicBezTo>
                      <a:pt x="247" y="3690"/>
                      <a:pt x="1149" y="4950"/>
                      <a:pt x="2486" y="5170"/>
                    </a:cubicBezTo>
                    <a:cubicBezTo>
                      <a:pt x="3819" y="5393"/>
                      <a:pt x="5079" y="4488"/>
                      <a:pt x="5299" y="3155"/>
                    </a:cubicBezTo>
                    <a:cubicBezTo>
                      <a:pt x="5522" y="1818"/>
                      <a:pt x="4617" y="558"/>
                      <a:pt x="3280" y="338"/>
                    </a:cubicBezTo>
                    <a:cubicBezTo>
                      <a:pt x="1947" y="118"/>
                      <a:pt x="687" y="1020"/>
                      <a:pt x="467" y="2357"/>
                    </a:cubicBezTo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83C1E875-6D39-414E-B29C-85B3EA389679}"/>
                  </a:ext>
                </a:extLst>
              </p:cNvPr>
              <p:cNvSpPr/>
              <p:nvPr/>
            </p:nvSpPr>
            <p:spPr>
              <a:xfrm>
                <a:off x="4154533" y="3011635"/>
                <a:ext cx="10992" cy="15520"/>
              </a:xfrm>
              <a:custGeom>
                <a:avLst/>
                <a:gdLst>
                  <a:gd name="connsiteX0" fmla="*/ 11427 w 10992"/>
                  <a:gd name="connsiteY0" fmla="*/ 305 h 15520"/>
                  <a:gd name="connsiteX1" fmla="*/ 1169 w 10992"/>
                  <a:gd name="connsiteY1" fmla="*/ 9375 h 15520"/>
                  <a:gd name="connsiteX2" fmla="*/ 1794 w 10992"/>
                  <a:gd name="connsiteY2" fmla="*/ 13036 h 15520"/>
                  <a:gd name="connsiteX3" fmla="*/ 8625 w 10992"/>
                  <a:gd name="connsiteY3" fmla="*/ 15826 h 15520"/>
                  <a:gd name="connsiteX4" fmla="*/ 11427 w 10992"/>
                  <a:gd name="connsiteY4" fmla="*/ 305 h 15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92" h="15520">
                    <a:moveTo>
                      <a:pt x="11427" y="305"/>
                    </a:moveTo>
                    <a:lnTo>
                      <a:pt x="1169" y="9375"/>
                    </a:lnTo>
                    <a:cubicBezTo>
                      <a:pt x="-40" y="10447"/>
                      <a:pt x="295" y="12423"/>
                      <a:pt x="1794" y="13036"/>
                    </a:cubicBezTo>
                    <a:lnTo>
                      <a:pt x="8625" y="15826"/>
                    </a:lnTo>
                    <a:lnTo>
                      <a:pt x="11427" y="305"/>
                    </a:lnTo>
                    <a:close/>
                  </a:path>
                </a:pathLst>
              </a:custGeom>
              <a:solidFill>
                <a:srgbClr val="F4B6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65EAE738-F6FC-4999-AB4E-711DF8694A82}"/>
                  </a:ext>
                </a:extLst>
              </p:cNvPr>
              <p:cNvSpPr/>
              <p:nvPr/>
            </p:nvSpPr>
            <p:spPr>
              <a:xfrm>
                <a:off x="4149829" y="3034806"/>
                <a:ext cx="15113" cy="4628"/>
              </a:xfrm>
              <a:custGeom>
                <a:avLst/>
                <a:gdLst>
                  <a:gd name="connsiteX0" fmla="*/ 441 w 15113"/>
                  <a:gd name="connsiteY0" fmla="*/ 582 h 4628"/>
                  <a:gd name="connsiteX1" fmla="*/ 7215 w 15113"/>
                  <a:gd name="connsiteY1" fmla="*/ 4577 h 4628"/>
                  <a:gd name="connsiteX2" fmla="*/ 15542 w 15113"/>
                  <a:gd name="connsiteY2" fmla="*/ 3888 h 4628"/>
                  <a:gd name="connsiteX3" fmla="*/ 7813 w 15113"/>
                  <a:gd name="connsiteY3" fmla="*/ 2296 h 4628"/>
                  <a:gd name="connsiteX4" fmla="*/ 441 w 15113"/>
                  <a:gd name="connsiteY4" fmla="*/ 582 h 4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13" h="4628">
                    <a:moveTo>
                      <a:pt x="441" y="582"/>
                    </a:moveTo>
                    <a:cubicBezTo>
                      <a:pt x="276" y="1591"/>
                      <a:pt x="2981" y="3880"/>
                      <a:pt x="7215" y="4577"/>
                    </a:cubicBezTo>
                    <a:cubicBezTo>
                      <a:pt x="11450" y="5275"/>
                      <a:pt x="15376" y="4897"/>
                      <a:pt x="15542" y="3888"/>
                    </a:cubicBezTo>
                    <a:cubicBezTo>
                      <a:pt x="15708" y="2878"/>
                      <a:pt x="12047" y="2994"/>
                      <a:pt x="7813" y="2296"/>
                    </a:cubicBezTo>
                    <a:cubicBezTo>
                      <a:pt x="3574" y="1599"/>
                      <a:pt x="607" y="-428"/>
                      <a:pt x="441" y="582"/>
                    </a:cubicBezTo>
                  </a:path>
                </a:pathLst>
              </a:custGeom>
              <a:solidFill>
                <a:srgbClr val="ED6D5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8BF9401E-3CCA-429B-AF70-70D18E4867E2}"/>
                  </a:ext>
                </a:extLst>
              </p:cNvPr>
              <p:cNvSpPr/>
              <p:nvPr/>
            </p:nvSpPr>
            <p:spPr>
              <a:xfrm>
                <a:off x="4146099" y="2966484"/>
                <a:ext cx="77129" cy="71889"/>
              </a:xfrm>
              <a:custGeom>
                <a:avLst/>
                <a:gdLst>
                  <a:gd name="connsiteX0" fmla="*/ 64968 w 77129"/>
                  <a:gd name="connsiteY0" fmla="*/ 72194 h 71889"/>
                  <a:gd name="connsiteX1" fmla="*/ 34347 w 77129"/>
                  <a:gd name="connsiteY1" fmla="*/ 14859 h 71889"/>
                  <a:gd name="connsiteX2" fmla="*/ 1552 w 77129"/>
                  <a:gd name="connsiteY2" fmla="*/ 17899 h 71889"/>
                  <a:gd name="connsiteX3" fmla="*/ 10888 w 77129"/>
                  <a:gd name="connsiteY3" fmla="*/ 305 h 71889"/>
                  <a:gd name="connsiteX4" fmla="*/ 77564 w 77129"/>
                  <a:gd name="connsiteY4" fmla="*/ 6821 h 71889"/>
                  <a:gd name="connsiteX5" fmla="*/ 64968 w 77129"/>
                  <a:gd name="connsiteY5" fmla="*/ 72194 h 71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129" h="71889">
                    <a:moveTo>
                      <a:pt x="64968" y="72194"/>
                    </a:moveTo>
                    <a:cubicBezTo>
                      <a:pt x="34998" y="70456"/>
                      <a:pt x="49328" y="23112"/>
                      <a:pt x="34347" y="14859"/>
                    </a:cubicBezTo>
                    <a:cubicBezTo>
                      <a:pt x="13982" y="3642"/>
                      <a:pt x="2997" y="18138"/>
                      <a:pt x="1552" y="17899"/>
                    </a:cubicBezTo>
                    <a:cubicBezTo>
                      <a:pt x="-3631" y="17043"/>
                      <a:pt x="10888" y="305"/>
                      <a:pt x="10888" y="305"/>
                    </a:cubicBezTo>
                    <a:lnTo>
                      <a:pt x="77564" y="6821"/>
                    </a:lnTo>
                    <a:lnTo>
                      <a:pt x="64968" y="72194"/>
                    </a:lnTo>
                    <a:close/>
                  </a:path>
                </a:pathLst>
              </a:custGeom>
              <a:solidFill>
                <a:srgbClr val="5B190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B94E3414-DA56-4306-844A-EC9D7C704FD2}"/>
                  </a:ext>
                </a:extLst>
              </p:cNvPr>
              <p:cNvSpPr/>
              <p:nvPr/>
            </p:nvSpPr>
            <p:spPr>
              <a:xfrm>
                <a:off x="4201727" y="2913330"/>
                <a:ext cx="75061" cy="124874"/>
              </a:xfrm>
              <a:custGeom>
                <a:avLst/>
                <a:gdLst>
                  <a:gd name="connsiteX0" fmla="*/ 74928 w 75061"/>
                  <a:gd name="connsiteY0" fmla="*/ 34132 h 124874"/>
                  <a:gd name="connsiteX1" fmla="*/ 60159 w 75061"/>
                  <a:gd name="connsiteY1" fmla="*/ 23706 h 124874"/>
                  <a:gd name="connsiteX2" fmla="*/ 64070 w 75061"/>
                  <a:gd name="connsiteY2" fmla="*/ 6986 h 124874"/>
                  <a:gd name="connsiteX3" fmla="*/ 59168 w 75061"/>
                  <a:gd name="connsiteY3" fmla="*/ 305 h 124874"/>
                  <a:gd name="connsiteX4" fmla="*/ 41267 w 75061"/>
                  <a:gd name="connsiteY4" fmla="*/ 25732 h 124874"/>
                  <a:gd name="connsiteX5" fmla="*/ 15781 w 75061"/>
                  <a:gd name="connsiteY5" fmla="*/ 34421 h 124874"/>
                  <a:gd name="connsiteX6" fmla="*/ 434 w 75061"/>
                  <a:gd name="connsiteY6" fmla="*/ 50639 h 124874"/>
                  <a:gd name="connsiteX7" fmla="*/ 25337 w 75061"/>
                  <a:gd name="connsiteY7" fmla="*/ 76410 h 124874"/>
                  <a:gd name="connsiteX8" fmla="*/ 22378 w 75061"/>
                  <a:gd name="connsiteY8" fmla="*/ 105062 h 124874"/>
                  <a:gd name="connsiteX9" fmla="*/ 24178 w 75061"/>
                  <a:gd name="connsiteY9" fmla="*/ 116259 h 124874"/>
                  <a:gd name="connsiteX10" fmla="*/ 19928 w 75061"/>
                  <a:gd name="connsiteY10" fmla="*/ 125180 h 124874"/>
                  <a:gd name="connsiteX11" fmla="*/ 20012 w 75061"/>
                  <a:gd name="connsiteY11" fmla="*/ 125160 h 124874"/>
                  <a:gd name="connsiteX12" fmla="*/ 39745 w 75061"/>
                  <a:gd name="connsiteY12" fmla="*/ 96897 h 124874"/>
                  <a:gd name="connsiteX13" fmla="*/ 56467 w 75061"/>
                  <a:gd name="connsiteY13" fmla="*/ 76699 h 124874"/>
                  <a:gd name="connsiteX14" fmla="*/ 62552 w 75061"/>
                  <a:gd name="connsiteY14" fmla="*/ 54982 h 124874"/>
                  <a:gd name="connsiteX15" fmla="*/ 74928 w 75061"/>
                  <a:gd name="connsiteY15" fmla="*/ 34132 h 124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5061" h="124874">
                    <a:moveTo>
                      <a:pt x="74928" y="34132"/>
                    </a:moveTo>
                    <a:cubicBezTo>
                      <a:pt x="72285" y="26037"/>
                      <a:pt x="62656" y="28869"/>
                      <a:pt x="60159" y="23706"/>
                    </a:cubicBezTo>
                    <a:cubicBezTo>
                      <a:pt x="56903" y="16974"/>
                      <a:pt x="66459" y="13067"/>
                      <a:pt x="64070" y="6986"/>
                    </a:cubicBezTo>
                    <a:cubicBezTo>
                      <a:pt x="62733" y="3584"/>
                      <a:pt x="61068" y="1503"/>
                      <a:pt x="59168" y="305"/>
                    </a:cubicBezTo>
                    <a:cubicBezTo>
                      <a:pt x="59118" y="9819"/>
                      <a:pt x="53204" y="20130"/>
                      <a:pt x="41267" y="25732"/>
                    </a:cubicBezTo>
                    <a:cubicBezTo>
                      <a:pt x="27079" y="32394"/>
                      <a:pt x="18051" y="21871"/>
                      <a:pt x="15781" y="34421"/>
                    </a:cubicBezTo>
                    <a:cubicBezTo>
                      <a:pt x="12383" y="53244"/>
                      <a:pt x="434" y="50639"/>
                      <a:pt x="434" y="50639"/>
                    </a:cubicBezTo>
                    <a:cubicBezTo>
                      <a:pt x="434" y="50639"/>
                      <a:pt x="20128" y="58747"/>
                      <a:pt x="25337" y="76410"/>
                    </a:cubicBezTo>
                    <a:cubicBezTo>
                      <a:pt x="27476" y="83650"/>
                      <a:pt x="25480" y="94624"/>
                      <a:pt x="22378" y="105062"/>
                    </a:cubicBezTo>
                    <a:cubicBezTo>
                      <a:pt x="24089" y="108403"/>
                      <a:pt x="24836" y="112271"/>
                      <a:pt x="24178" y="116259"/>
                    </a:cubicBezTo>
                    <a:cubicBezTo>
                      <a:pt x="23607" y="119704"/>
                      <a:pt x="22062" y="122725"/>
                      <a:pt x="19928" y="125180"/>
                    </a:cubicBezTo>
                    <a:cubicBezTo>
                      <a:pt x="19954" y="125172"/>
                      <a:pt x="19985" y="125168"/>
                      <a:pt x="20012" y="125160"/>
                    </a:cubicBezTo>
                    <a:cubicBezTo>
                      <a:pt x="47563" y="116660"/>
                      <a:pt x="25669" y="99475"/>
                      <a:pt x="39745" y="96897"/>
                    </a:cubicBezTo>
                    <a:cubicBezTo>
                      <a:pt x="53820" y="94319"/>
                      <a:pt x="57404" y="88948"/>
                      <a:pt x="56467" y="76699"/>
                    </a:cubicBezTo>
                    <a:cubicBezTo>
                      <a:pt x="55531" y="64449"/>
                      <a:pt x="54529" y="57348"/>
                      <a:pt x="62552" y="54982"/>
                    </a:cubicBezTo>
                    <a:cubicBezTo>
                      <a:pt x="70570" y="52612"/>
                      <a:pt x="77571" y="42228"/>
                      <a:pt x="74928" y="34132"/>
                    </a:cubicBezTo>
                  </a:path>
                </a:pathLst>
              </a:custGeom>
              <a:solidFill>
                <a:srgbClr val="380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DBEA7D54-5F62-40D3-854E-67190BE46FE8}"/>
                </a:ext>
              </a:extLst>
            </p:cNvPr>
            <p:cNvSpPr/>
            <p:nvPr/>
          </p:nvSpPr>
          <p:spPr>
            <a:xfrm>
              <a:off x="4134740" y="3118675"/>
              <a:ext cx="134871" cy="205798"/>
            </a:xfrm>
            <a:custGeom>
              <a:avLst/>
              <a:gdLst>
                <a:gd name="connsiteX0" fmla="*/ 133684 w 134871"/>
                <a:gd name="connsiteY0" fmla="*/ 121538 h 205798"/>
                <a:gd name="connsiteX1" fmla="*/ 90386 w 134871"/>
                <a:gd name="connsiteY1" fmla="*/ 204763 h 205798"/>
                <a:gd name="connsiteX2" fmla="*/ 40 w 134871"/>
                <a:gd name="connsiteY2" fmla="*/ 191385 h 205798"/>
                <a:gd name="connsiteX3" fmla="*/ 5947 w 134871"/>
                <a:gd name="connsiteY3" fmla="*/ 155103 h 205798"/>
                <a:gd name="connsiteX4" fmla="*/ 85038 w 134871"/>
                <a:gd name="connsiteY4" fmla="*/ 168971 h 205798"/>
                <a:gd name="connsiteX5" fmla="*/ 91812 w 134871"/>
                <a:gd name="connsiteY5" fmla="*/ 121017 h 205798"/>
                <a:gd name="connsiteX6" fmla="*/ 85207 w 134871"/>
                <a:gd name="connsiteY6" fmla="*/ 50269 h 205798"/>
                <a:gd name="connsiteX7" fmla="*/ 81701 w 134871"/>
                <a:gd name="connsiteY7" fmla="*/ 48600 h 205798"/>
                <a:gd name="connsiteX8" fmla="*/ 93896 w 134871"/>
                <a:gd name="connsiteY8" fmla="*/ 23 h 205798"/>
                <a:gd name="connsiteX9" fmla="*/ 96224 w 134871"/>
                <a:gd name="connsiteY9" fmla="*/ 1761 h 205798"/>
                <a:gd name="connsiteX10" fmla="*/ 133684 w 134871"/>
                <a:gd name="connsiteY10" fmla="*/ 121538 h 205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4871" h="205798">
                  <a:moveTo>
                    <a:pt x="133684" y="121538"/>
                  </a:moveTo>
                  <a:cubicBezTo>
                    <a:pt x="128089" y="165599"/>
                    <a:pt x="117663" y="198783"/>
                    <a:pt x="90386" y="204763"/>
                  </a:cubicBezTo>
                  <a:cubicBezTo>
                    <a:pt x="69467" y="209348"/>
                    <a:pt x="23807" y="197950"/>
                    <a:pt x="40" y="191385"/>
                  </a:cubicBezTo>
                  <a:cubicBezTo>
                    <a:pt x="7962" y="180334"/>
                    <a:pt x="8344" y="168693"/>
                    <a:pt x="5947" y="155103"/>
                  </a:cubicBezTo>
                  <a:cubicBezTo>
                    <a:pt x="33155" y="160736"/>
                    <a:pt x="85038" y="168971"/>
                    <a:pt x="85038" y="168971"/>
                  </a:cubicBezTo>
                  <a:cubicBezTo>
                    <a:pt x="85038" y="168971"/>
                    <a:pt x="89207" y="151596"/>
                    <a:pt x="91812" y="121017"/>
                  </a:cubicBezTo>
                  <a:cubicBezTo>
                    <a:pt x="94420" y="90473"/>
                    <a:pt x="85207" y="50269"/>
                    <a:pt x="85207" y="50269"/>
                  </a:cubicBezTo>
                  <a:cubicBezTo>
                    <a:pt x="85207" y="50269"/>
                    <a:pt x="83924" y="49645"/>
                    <a:pt x="81701" y="48600"/>
                  </a:cubicBezTo>
                  <a:cubicBezTo>
                    <a:pt x="86217" y="32479"/>
                    <a:pt x="91465" y="16596"/>
                    <a:pt x="93896" y="23"/>
                  </a:cubicBezTo>
                  <a:cubicBezTo>
                    <a:pt x="94663" y="612"/>
                    <a:pt x="95391" y="1133"/>
                    <a:pt x="96224" y="1761"/>
                  </a:cubicBezTo>
                  <a:cubicBezTo>
                    <a:pt x="125554" y="24587"/>
                    <a:pt x="139279" y="77442"/>
                    <a:pt x="133684" y="121538"/>
                  </a:cubicBezTo>
                </a:path>
              </a:pathLst>
            </a:custGeom>
            <a:solidFill>
              <a:srgbClr val="0D23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685A2395-06DE-4270-90C2-D07D2B9BD930}"/>
                </a:ext>
              </a:extLst>
            </p:cNvPr>
            <p:cNvSpPr/>
            <p:nvPr/>
          </p:nvSpPr>
          <p:spPr>
            <a:xfrm>
              <a:off x="4078036" y="3261552"/>
              <a:ext cx="63904" cy="48483"/>
            </a:xfrm>
            <a:custGeom>
              <a:avLst/>
              <a:gdLst>
                <a:gd name="connsiteX0" fmla="*/ 56743 w 63904"/>
                <a:gd name="connsiteY0" fmla="*/ 48507 h 48483"/>
                <a:gd name="connsiteX1" fmla="*/ 42428 w 63904"/>
                <a:gd name="connsiteY1" fmla="*/ 44438 h 48483"/>
                <a:gd name="connsiteX2" fmla="*/ 6809 w 63904"/>
                <a:gd name="connsiteY2" fmla="*/ 30959 h 48483"/>
                <a:gd name="connsiteX3" fmla="*/ 12647 w 63904"/>
                <a:gd name="connsiteY3" fmla="*/ 29117 h 48483"/>
                <a:gd name="connsiteX4" fmla="*/ 21093 w 63904"/>
                <a:gd name="connsiteY4" fmla="*/ 30574 h 48483"/>
                <a:gd name="connsiteX5" fmla="*/ 70 w 63904"/>
                <a:gd name="connsiteY5" fmla="*/ 21507 h 48483"/>
                <a:gd name="connsiteX6" fmla="*/ 12439 w 63904"/>
                <a:gd name="connsiteY6" fmla="*/ 20671 h 48483"/>
                <a:gd name="connsiteX7" fmla="*/ 23108 w 63904"/>
                <a:gd name="connsiteY7" fmla="*/ 22686 h 48483"/>
                <a:gd name="connsiteX8" fmla="*/ 9588 w 63904"/>
                <a:gd name="connsiteY8" fmla="*/ 19141 h 48483"/>
                <a:gd name="connsiteX9" fmla="*/ 660 w 63904"/>
                <a:gd name="connsiteY9" fmla="*/ 12992 h 48483"/>
                <a:gd name="connsiteX10" fmla="*/ 10008 w 63904"/>
                <a:gd name="connsiteY10" fmla="*/ 12090 h 48483"/>
                <a:gd name="connsiteX11" fmla="*/ 20188 w 63904"/>
                <a:gd name="connsiteY11" fmla="*/ 14695 h 48483"/>
                <a:gd name="connsiteX12" fmla="*/ 6008 w 63904"/>
                <a:gd name="connsiteY12" fmla="*/ 6669 h 48483"/>
                <a:gd name="connsiteX13" fmla="*/ 35200 w 63904"/>
                <a:gd name="connsiteY13" fmla="*/ 11046 h 48483"/>
                <a:gd name="connsiteX14" fmla="*/ 24565 w 63904"/>
                <a:gd name="connsiteY14" fmla="*/ 5520 h 48483"/>
                <a:gd name="connsiteX15" fmla="*/ 24981 w 63904"/>
                <a:gd name="connsiteY15" fmla="*/ 64 h 48483"/>
                <a:gd name="connsiteX16" fmla="*/ 53059 w 63904"/>
                <a:gd name="connsiteY16" fmla="*/ 10109 h 48483"/>
                <a:gd name="connsiteX17" fmla="*/ 62650 w 63904"/>
                <a:gd name="connsiteY17" fmla="*/ 12225 h 48483"/>
                <a:gd name="connsiteX18" fmla="*/ 56743 w 63904"/>
                <a:gd name="connsiteY18" fmla="*/ 48507 h 48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3904" h="48483">
                  <a:moveTo>
                    <a:pt x="56743" y="48507"/>
                  </a:moveTo>
                  <a:cubicBezTo>
                    <a:pt x="49518" y="46491"/>
                    <a:pt x="44301" y="44962"/>
                    <a:pt x="42428" y="44438"/>
                  </a:cubicBezTo>
                  <a:cubicBezTo>
                    <a:pt x="34333" y="42218"/>
                    <a:pt x="5488" y="35787"/>
                    <a:pt x="6809" y="30959"/>
                  </a:cubicBezTo>
                  <a:cubicBezTo>
                    <a:pt x="7364" y="28940"/>
                    <a:pt x="9553" y="28489"/>
                    <a:pt x="12647" y="29117"/>
                  </a:cubicBezTo>
                  <a:cubicBezTo>
                    <a:pt x="15845" y="29742"/>
                    <a:pt x="19251" y="30297"/>
                    <a:pt x="21093" y="30574"/>
                  </a:cubicBezTo>
                  <a:cubicBezTo>
                    <a:pt x="16053" y="29534"/>
                    <a:pt x="-766" y="25885"/>
                    <a:pt x="70" y="21507"/>
                  </a:cubicBezTo>
                  <a:cubicBezTo>
                    <a:pt x="556" y="18899"/>
                    <a:pt x="6428" y="19631"/>
                    <a:pt x="12439" y="20671"/>
                  </a:cubicBezTo>
                  <a:cubicBezTo>
                    <a:pt x="16677" y="21403"/>
                    <a:pt x="21020" y="22270"/>
                    <a:pt x="23108" y="22686"/>
                  </a:cubicBezTo>
                  <a:cubicBezTo>
                    <a:pt x="20569" y="22062"/>
                    <a:pt x="14835" y="20706"/>
                    <a:pt x="9588" y="19141"/>
                  </a:cubicBezTo>
                  <a:cubicBezTo>
                    <a:pt x="4204" y="17542"/>
                    <a:pt x="-280" y="15319"/>
                    <a:pt x="660" y="12992"/>
                  </a:cubicBezTo>
                  <a:cubicBezTo>
                    <a:pt x="1492" y="10872"/>
                    <a:pt x="5418" y="10976"/>
                    <a:pt x="10008" y="12090"/>
                  </a:cubicBezTo>
                  <a:cubicBezTo>
                    <a:pt x="13514" y="12957"/>
                    <a:pt x="17236" y="13932"/>
                    <a:pt x="20188" y="14695"/>
                  </a:cubicBezTo>
                  <a:cubicBezTo>
                    <a:pt x="13899" y="12853"/>
                    <a:pt x="4621" y="9620"/>
                    <a:pt x="6008" y="6669"/>
                  </a:cubicBezTo>
                  <a:cubicBezTo>
                    <a:pt x="7992" y="2430"/>
                    <a:pt x="32734" y="10248"/>
                    <a:pt x="35200" y="11046"/>
                  </a:cubicBezTo>
                  <a:cubicBezTo>
                    <a:pt x="33809" y="10352"/>
                    <a:pt x="25956" y="6495"/>
                    <a:pt x="24565" y="5520"/>
                  </a:cubicBezTo>
                  <a:cubicBezTo>
                    <a:pt x="22134" y="3856"/>
                    <a:pt x="21475" y="692"/>
                    <a:pt x="24981" y="64"/>
                  </a:cubicBezTo>
                  <a:cubicBezTo>
                    <a:pt x="28214" y="-525"/>
                    <a:pt x="45831" y="5347"/>
                    <a:pt x="53059" y="10109"/>
                  </a:cubicBezTo>
                  <a:cubicBezTo>
                    <a:pt x="55668" y="10734"/>
                    <a:pt x="58932" y="11462"/>
                    <a:pt x="62650" y="12225"/>
                  </a:cubicBezTo>
                  <a:cubicBezTo>
                    <a:pt x="65047" y="25815"/>
                    <a:pt x="64665" y="37456"/>
                    <a:pt x="56743" y="48507"/>
                  </a:cubicBezTo>
                </a:path>
              </a:pathLst>
            </a:custGeom>
            <a:solidFill>
              <a:srgbClr val="F29D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79D446C5-D952-49A9-B961-B58DD2B0080E}"/>
                </a:ext>
              </a:extLst>
            </p:cNvPr>
            <p:cNvSpPr/>
            <p:nvPr/>
          </p:nvSpPr>
          <p:spPr>
            <a:xfrm>
              <a:off x="4211315" y="3173402"/>
              <a:ext cx="13078" cy="50160"/>
            </a:xfrm>
            <a:custGeom>
              <a:avLst/>
              <a:gdLst>
                <a:gd name="connsiteX0" fmla="*/ 908 w 13078"/>
                <a:gd name="connsiteY0" fmla="*/ 50184 h 50160"/>
                <a:gd name="connsiteX1" fmla="*/ 6010 w 13078"/>
                <a:gd name="connsiteY1" fmla="*/ 23 h 50160"/>
                <a:gd name="connsiteX2" fmla="*/ 13119 w 13078"/>
                <a:gd name="connsiteY2" fmla="*/ 20799 h 50160"/>
                <a:gd name="connsiteX3" fmla="*/ 908 w 13078"/>
                <a:gd name="connsiteY3" fmla="*/ 50184 h 5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78" h="50160">
                  <a:moveTo>
                    <a:pt x="908" y="50184"/>
                  </a:moveTo>
                  <a:cubicBezTo>
                    <a:pt x="-1458" y="29465"/>
                    <a:pt x="1266" y="20603"/>
                    <a:pt x="6010" y="23"/>
                  </a:cubicBezTo>
                  <a:lnTo>
                    <a:pt x="13119" y="20799"/>
                  </a:lnTo>
                  <a:lnTo>
                    <a:pt x="908" y="50184"/>
                  </a:lnTo>
                  <a:close/>
                </a:path>
              </a:pathLst>
            </a:custGeom>
            <a:solidFill>
              <a:srgbClr val="0415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381C7392-48E3-47BC-B0A9-051E21A7001E}"/>
                </a:ext>
              </a:extLst>
            </p:cNvPr>
            <p:cNvSpPr/>
            <p:nvPr/>
          </p:nvSpPr>
          <p:spPr>
            <a:xfrm>
              <a:off x="1531971" y="4177660"/>
              <a:ext cx="136588" cy="33483"/>
            </a:xfrm>
            <a:custGeom>
              <a:avLst/>
              <a:gdLst>
                <a:gd name="connsiteX0" fmla="*/ 4231 w 136588"/>
                <a:gd name="connsiteY0" fmla="*/ 3926 h 33483"/>
                <a:gd name="connsiteX1" fmla="*/ 956 w 136588"/>
                <a:gd name="connsiteY1" fmla="*/ 28140 h 33483"/>
                <a:gd name="connsiteX2" fmla="*/ 50697 w 136588"/>
                <a:gd name="connsiteY2" fmla="*/ 32070 h 33483"/>
                <a:gd name="connsiteX3" fmla="*/ 136434 w 136588"/>
                <a:gd name="connsiteY3" fmla="*/ 29450 h 33483"/>
                <a:gd name="connsiteX4" fmla="*/ 105674 w 136588"/>
                <a:gd name="connsiteY4" fmla="*/ 14399 h 33483"/>
                <a:gd name="connsiteX5" fmla="*/ 68337 w 136588"/>
                <a:gd name="connsiteY5" fmla="*/ 23 h 33483"/>
                <a:gd name="connsiteX6" fmla="*/ 4231 w 136588"/>
                <a:gd name="connsiteY6" fmla="*/ 3926 h 33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588" h="33483">
                  <a:moveTo>
                    <a:pt x="4231" y="3926"/>
                  </a:moveTo>
                  <a:cubicBezTo>
                    <a:pt x="4231" y="3926"/>
                    <a:pt x="-2316" y="22907"/>
                    <a:pt x="956" y="28140"/>
                  </a:cubicBezTo>
                  <a:cubicBezTo>
                    <a:pt x="4231" y="33376"/>
                    <a:pt x="10774" y="32070"/>
                    <a:pt x="50697" y="32070"/>
                  </a:cubicBezTo>
                  <a:cubicBezTo>
                    <a:pt x="90620" y="32070"/>
                    <a:pt x="134469" y="36652"/>
                    <a:pt x="136434" y="29450"/>
                  </a:cubicBezTo>
                  <a:cubicBezTo>
                    <a:pt x="138395" y="22252"/>
                    <a:pt x="125306" y="20287"/>
                    <a:pt x="105674" y="14399"/>
                  </a:cubicBezTo>
                  <a:cubicBezTo>
                    <a:pt x="86038" y="8508"/>
                    <a:pt x="68337" y="23"/>
                    <a:pt x="68337" y="23"/>
                  </a:cubicBezTo>
                  <a:lnTo>
                    <a:pt x="4231" y="3926"/>
                  </a:lnTo>
                  <a:close/>
                </a:path>
              </a:pathLst>
            </a:custGeom>
            <a:solidFill>
              <a:srgbClr val="FCC1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E5025C59-6E3D-43DF-B61A-A78E024D0A37}"/>
                </a:ext>
              </a:extLst>
            </p:cNvPr>
            <p:cNvSpPr/>
            <p:nvPr/>
          </p:nvSpPr>
          <p:spPr>
            <a:xfrm>
              <a:off x="1531984" y="4198929"/>
              <a:ext cx="136567" cy="12213"/>
            </a:xfrm>
            <a:custGeom>
              <a:avLst/>
              <a:gdLst>
                <a:gd name="connsiteX0" fmla="*/ 134572 w 136567"/>
                <a:gd name="connsiteY0" fmla="*/ 3082 h 12213"/>
                <a:gd name="connsiteX1" fmla="*/ 50029 w 136567"/>
                <a:gd name="connsiteY1" fmla="*/ 4254 h 12213"/>
                <a:gd name="connsiteX2" fmla="*/ 292 w 136567"/>
                <a:gd name="connsiteY2" fmla="*/ 327 h 12213"/>
                <a:gd name="connsiteX3" fmla="*/ 153 w 136567"/>
                <a:gd name="connsiteY3" fmla="*/ 23 h 12213"/>
                <a:gd name="connsiteX4" fmla="*/ 943 w 136567"/>
                <a:gd name="connsiteY4" fmla="*/ 6870 h 12213"/>
                <a:gd name="connsiteX5" fmla="*/ 50684 w 136567"/>
                <a:gd name="connsiteY5" fmla="*/ 10800 h 12213"/>
                <a:gd name="connsiteX6" fmla="*/ 136418 w 136567"/>
                <a:gd name="connsiteY6" fmla="*/ 8180 h 12213"/>
                <a:gd name="connsiteX7" fmla="*/ 134572 w 136567"/>
                <a:gd name="connsiteY7" fmla="*/ 3082 h 12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6567" h="12213">
                  <a:moveTo>
                    <a:pt x="134572" y="3082"/>
                  </a:moveTo>
                  <a:cubicBezTo>
                    <a:pt x="127089" y="8153"/>
                    <a:pt x="86896" y="4254"/>
                    <a:pt x="50029" y="4254"/>
                  </a:cubicBezTo>
                  <a:cubicBezTo>
                    <a:pt x="10106" y="4254"/>
                    <a:pt x="3563" y="5564"/>
                    <a:pt x="292" y="327"/>
                  </a:cubicBezTo>
                  <a:cubicBezTo>
                    <a:pt x="234" y="239"/>
                    <a:pt x="203" y="115"/>
                    <a:pt x="153" y="23"/>
                  </a:cubicBezTo>
                  <a:cubicBezTo>
                    <a:pt x="-101" y="2893"/>
                    <a:pt x="37" y="5417"/>
                    <a:pt x="943" y="6870"/>
                  </a:cubicBezTo>
                  <a:cubicBezTo>
                    <a:pt x="4218" y="12107"/>
                    <a:pt x="10761" y="10800"/>
                    <a:pt x="50684" y="10800"/>
                  </a:cubicBezTo>
                  <a:cubicBezTo>
                    <a:pt x="90607" y="10800"/>
                    <a:pt x="134456" y="15382"/>
                    <a:pt x="136418" y="8180"/>
                  </a:cubicBezTo>
                  <a:cubicBezTo>
                    <a:pt x="136980" y="6123"/>
                    <a:pt x="136275" y="4500"/>
                    <a:pt x="134572" y="3082"/>
                  </a:cubicBezTo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D915C7DB-5B76-49B0-A2CE-F3626507BD47}"/>
                </a:ext>
              </a:extLst>
            </p:cNvPr>
            <p:cNvSpPr/>
            <p:nvPr/>
          </p:nvSpPr>
          <p:spPr>
            <a:xfrm>
              <a:off x="1536161" y="4155390"/>
              <a:ext cx="64105" cy="31215"/>
            </a:xfrm>
            <a:custGeom>
              <a:avLst/>
              <a:gdLst>
                <a:gd name="connsiteX0" fmla="*/ 3431 w 64105"/>
                <a:gd name="connsiteY0" fmla="*/ 5969 h 31215"/>
                <a:gd name="connsiteX1" fmla="*/ 40 w 64105"/>
                <a:gd name="connsiteY1" fmla="*/ 26198 h 31215"/>
                <a:gd name="connsiteX2" fmla="*/ 31540 w 64105"/>
                <a:gd name="connsiteY2" fmla="*/ 31096 h 31215"/>
                <a:gd name="connsiteX3" fmla="*/ 64146 w 64105"/>
                <a:gd name="connsiteY3" fmla="*/ 22295 h 31215"/>
                <a:gd name="connsiteX4" fmla="*/ 53245 w 64105"/>
                <a:gd name="connsiteY4" fmla="*/ 5969 h 31215"/>
                <a:gd name="connsiteX5" fmla="*/ 3431 w 64105"/>
                <a:gd name="connsiteY5" fmla="*/ 5969 h 31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105" h="31215">
                  <a:moveTo>
                    <a:pt x="3431" y="5969"/>
                  </a:moveTo>
                  <a:cubicBezTo>
                    <a:pt x="2363" y="17498"/>
                    <a:pt x="40" y="26198"/>
                    <a:pt x="40" y="26198"/>
                  </a:cubicBezTo>
                  <a:cubicBezTo>
                    <a:pt x="40" y="26198"/>
                    <a:pt x="14817" y="32236"/>
                    <a:pt x="31540" y="31096"/>
                  </a:cubicBezTo>
                  <a:cubicBezTo>
                    <a:pt x="48263" y="29951"/>
                    <a:pt x="64146" y="22295"/>
                    <a:pt x="64146" y="22295"/>
                  </a:cubicBezTo>
                  <a:cubicBezTo>
                    <a:pt x="64146" y="22295"/>
                    <a:pt x="55021" y="19347"/>
                    <a:pt x="53245" y="5969"/>
                  </a:cubicBezTo>
                  <a:cubicBezTo>
                    <a:pt x="51465" y="-7409"/>
                    <a:pt x="3431" y="5969"/>
                    <a:pt x="3431" y="5969"/>
                  </a:cubicBezTo>
                </a:path>
              </a:pathLst>
            </a:custGeom>
            <a:solidFill>
              <a:srgbClr val="F29D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3C0F3629-C1CF-456D-A0CE-A096203C92B1}"/>
                </a:ext>
              </a:extLst>
            </p:cNvPr>
            <p:cNvSpPr/>
            <p:nvPr/>
          </p:nvSpPr>
          <p:spPr>
            <a:xfrm>
              <a:off x="1370435" y="4177660"/>
              <a:ext cx="136588" cy="33483"/>
            </a:xfrm>
            <a:custGeom>
              <a:avLst/>
              <a:gdLst>
                <a:gd name="connsiteX0" fmla="*/ 4231 w 136588"/>
                <a:gd name="connsiteY0" fmla="*/ 3926 h 33483"/>
                <a:gd name="connsiteX1" fmla="*/ 956 w 136588"/>
                <a:gd name="connsiteY1" fmla="*/ 28140 h 33483"/>
                <a:gd name="connsiteX2" fmla="*/ 50697 w 136588"/>
                <a:gd name="connsiteY2" fmla="*/ 32070 h 33483"/>
                <a:gd name="connsiteX3" fmla="*/ 136434 w 136588"/>
                <a:gd name="connsiteY3" fmla="*/ 29450 h 33483"/>
                <a:gd name="connsiteX4" fmla="*/ 105674 w 136588"/>
                <a:gd name="connsiteY4" fmla="*/ 14399 h 33483"/>
                <a:gd name="connsiteX5" fmla="*/ 68337 w 136588"/>
                <a:gd name="connsiteY5" fmla="*/ 23 h 33483"/>
                <a:gd name="connsiteX6" fmla="*/ 4231 w 136588"/>
                <a:gd name="connsiteY6" fmla="*/ 3926 h 33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588" h="33483">
                  <a:moveTo>
                    <a:pt x="4231" y="3926"/>
                  </a:moveTo>
                  <a:cubicBezTo>
                    <a:pt x="4231" y="3926"/>
                    <a:pt x="-2316" y="22907"/>
                    <a:pt x="956" y="28140"/>
                  </a:cubicBezTo>
                  <a:cubicBezTo>
                    <a:pt x="4231" y="33376"/>
                    <a:pt x="10774" y="32070"/>
                    <a:pt x="50697" y="32070"/>
                  </a:cubicBezTo>
                  <a:cubicBezTo>
                    <a:pt x="90620" y="32070"/>
                    <a:pt x="134469" y="36652"/>
                    <a:pt x="136434" y="29450"/>
                  </a:cubicBezTo>
                  <a:cubicBezTo>
                    <a:pt x="138395" y="22252"/>
                    <a:pt x="125306" y="20287"/>
                    <a:pt x="105674" y="14399"/>
                  </a:cubicBezTo>
                  <a:cubicBezTo>
                    <a:pt x="86038" y="8508"/>
                    <a:pt x="68337" y="23"/>
                    <a:pt x="68337" y="23"/>
                  </a:cubicBezTo>
                  <a:lnTo>
                    <a:pt x="4231" y="3926"/>
                  </a:lnTo>
                  <a:close/>
                </a:path>
              </a:pathLst>
            </a:custGeom>
            <a:solidFill>
              <a:srgbClr val="FCC1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55F4A34C-50F8-478E-8038-34B122CBBF63}"/>
                </a:ext>
              </a:extLst>
            </p:cNvPr>
            <p:cNvSpPr/>
            <p:nvPr/>
          </p:nvSpPr>
          <p:spPr>
            <a:xfrm>
              <a:off x="1370448" y="4198929"/>
              <a:ext cx="136567" cy="12213"/>
            </a:xfrm>
            <a:custGeom>
              <a:avLst/>
              <a:gdLst>
                <a:gd name="connsiteX0" fmla="*/ 134572 w 136567"/>
                <a:gd name="connsiteY0" fmla="*/ 3082 h 12213"/>
                <a:gd name="connsiteX1" fmla="*/ 50029 w 136567"/>
                <a:gd name="connsiteY1" fmla="*/ 4254 h 12213"/>
                <a:gd name="connsiteX2" fmla="*/ 292 w 136567"/>
                <a:gd name="connsiteY2" fmla="*/ 327 h 12213"/>
                <a:gd name="connsiteX3" fmla="*/ 153 w 136567"/>
                <a:gd name="connsiteY3" fmla="*/ 23 h 12213"/>
                <a:gd name="connsiteX4" fmla="*/ 943 w 136567"/>
                <a:gd name="connsiteY4" fmla="*/ 6870 h 12213"/>
                <a:gd name="connsiteX5" fmla="*/ 50684 w 136567"/>
                <a:gd name="connsiteY5" fmla="*/ 10800 h 12213"/>
                <a:gd name="connsiteX6" fmla="*/ 136418 w 136567"/>
                <a:gd name="connsiteY6" fmla="*/ 8180 h 12213"/>
                <a:gd name="connsiteX7" fmla="*/ 134572 w 136567"/>
                <a:gd name="connsiteY7" fmla="*/ 3082 h 12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6567" h="12213">
                  <a:moveTo>
                    <a:pt x="134572" y="3082"/>
                  </a:moveTo>
                  <a:cubicBezTo>
                    <a:pt x="127089" y="8153"/>
                    <a:pt x="86896" y="4254"/>
                    <a:pt x="50029" y="4254"/>
                  </a:cubicBezTo>
                  <a:cubicBezTo>
                    <a:pt x="10106" y="4254"/>
                    <a:pt x="3563" y="5564"/>
                    <a:pt x="292" y="327"/>
                  </a:cubicBezTo>
                  <a:cubicBezTo>
                    <a:pt x="234" y="239"/>
                    <a:pt x="203" y="115"/>
                    <a:pt x="153" y="23"/>
                  </a:cubicBezTo>
                  <a:cubicBezTo>
                    <a:pt x="-101" y="2893"/>
                    <a:pt x="37" y="5417"/>
                    <a:pt x="943" y="6870"/>
                  </a:cubicBezTo>
                  <a:cubicBezTo>
                    <a:pt x="4218" y="12107"/>
                    <a:pt x="10761" y="10800"/>
                    <a:pt x="50684" y="10800"/>
                  </a:cubicBezTo>
                  <a:cubicBezTo>
                    <a:pt x="90607" y="10800"/>
                    <a:pt x="134456" y="15382"/>
                    <a:pt x="136418" y="8180"/>
                  </a:cubicBezTo>
                  <a:cubicBezTo>
                    <a:pt x="136980" y="6123"/>
                    <a:pt x="136275" y="4500"/>
                    <a:pt x="134572" y="3082"/>
                  </a:cubicBezTo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5BCEBEE6-BA05-44C1-AFC4-5DD0222E6A40}"/>
                </a:ext>
              </a:extLst>
            </p:cNvPr>
            <p:cNvSpPr/>
            <p:nvPr/>
          </p:nvSpPr>
          <p:spPr>
            <a:xfrm>
              <a:off x="1374626" y="4155390"/>
              <a:ext cx="64105" cy="31215"/>
            </a:xfrm>
            <a:custGeom>
              <a:avLst/>
              <a:gdLst>
                <a:gd name="connsiteX0" fmla="*/ 3431 w 64105"/>
                <a:gd name="connsiteY0" fmla="*/ 5969 h 31215"/>
                <a:gd name="connsiteX1" fmla="*/ 40 w 64105"/>
                <a:gd name="connsiteY1" fmla="*/ 26198 h 31215"/>
                <a:gd name="connsiteX2" fmla="*/ 31540 w 64105"/>
                <a:gd name="connsiteY2" fmla="*/ 31096 h 31215"/>
                <a:gd name="connsiteX3" fmla="*/ 64146 w 64105"/>
                <a:gd name="connsiteY3" fmla="*/ 22295 h 31215"/>
                <a:gd name="connsiteX4" fmla="*/ 53245 w 64105"/>
                <a:gd name="connsiteY4" fmla="*/ 5969 h 31215"/>
                <a:gd name="connsiteX5" fmla="*/ 3431 w 64105"/>
                <a:gd name="connsiteY5" fmla="*/ 5969 h 31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105" h="31215">
                  <a:moveTo>
                    <a:pt x="3431" y="5969"/>
                  </a:moveTo>
                  <a:cubicBezTo>
                    <a:pt x="2364" y="17498"/>
                    <a:pt x="40" y="26198"/>
                    <a:pt x="40" y="26198"/>
                  </a:cubicBezTo>
                  <a:cubicBezTo>
                    <a:pt x="40" y="26198"/>
                    <a:pt x="14817" y="32236"/>
                    <a:pt x="31540" y="31096"/>
                  </a:cubicBezTo>
                  <a:cubicBezTo>
                    <a:pt x="48263" y="29951"/>
                    <a:pt x="64146" y="22295"/>
                    <a:pt x="64146" y="22295"/>
                  </a:cubicBezTo>
                  <a:cubicBezTo>
                    <a:pt x="64146" y="22295"/>
                    <a:pt x="55021" y="19347"/>
                    <a:pt x="53245" y="5969"/>
                  </a:cubicBezTo>
                  <a:cubicBezTo>
                    <a:pt x="51465" y="-7409"/>
                    <a:pt x="3431" y="5969"/>
                    <a:pt x="3431" y="5969"/>
                  </a:cubicBezTo>
                </a:path>
              </a:pathLst>
            </a:custGeom>
            <a:solidFill>
              <a:srgbClr val="F29D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317D50D8-13EC-4273-80FE-BC0782D7D873}"/>
                </a:ext>
              </a:extLst>
            </p:cNvPr>
            <p:cNvSpPr/>
            <p:nvPr/>
          </p:nvSpPr>
          <p:spPr>
            <a:xfrm>
              <a:off x="1500649" y="3196694"/>
              <a:ext cx="18048" cy="16188"/>
            </a:xfrm>
            <a:custGeom>
              <a:avLst/>
              <a:gdLst>
                <a:gd name="connsiteX0" fmla="*/ 40 w 18048"/>
                <a:gd name="connsiteY0" fmla="*/ 7129 h 16188"/>
                <a:gd name="connsiteX1" fmla="*/ 18088 w 18048"/>
                <a:gd name="connsiteY1" fmla="*/ 24 h 16188"/>
                <a:gd name="connsiteX2" fmla="*/ 6282 w 18048"/>
                <a:gd name="connsiteY2" fmla="*/ 16211 h 16188"/>
                <a:gd name="connsiteX3" fmla="*/ 40 w 18048"/>
                <a:gd name="connsiteY3" fmla="*/ 7129 h 16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48" h="16188">
                  <a:moveTo>
                    <a:pt x="40" y="7129"/>
                  </a:moveTo>
                  <a:cubicBezTo>
                    <a:pt x="4132" y="-200"/>
                    <a:pt x="18088" y="24"/>
                    <a:pt x="18088" y="24"/>
                  </a:cubicBezTo>
                  <a:lnTo>
                    <a:pt x="6282" y="16211"/>
                  </a:lnTo>
                  <a:lnTo>
                    <a:pt x="40" y="7129"/>
                  </a:lnTo>
                  <a:close/>
                </a:path>
              </a:pathLst>
            </a:custGeom>
            <a:solidFill>
              <a:srgbClr val="E85F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559D41AC-62C4-4C39-AE1F-6AF39235EC6F}"/>
                </a:ext>
              </a:extLst>
            </p:cNvPr>
            <p:cNvSpPr/>
            <p:nvPr/>
          </p:nvSpPr>
          <p:spPr>
            <a:xfrm>
              <a:off x="1482268" y="3561083"/>
              <a:ext cx="137140" cy="607845"/>
            </a:xfrm>
            <a:custGeom>
              <a:avLst/>
              <a:gdLst>
                <a:gd name="connsiteX0" fmla="*/ 105683 w 137140"/>
                <a:gd name="connsiteY0" fmla="*/ 23 h 607845"/>
                <a:gd name="connsiteX1" fmla="*/ 137145 w 137140"/>
                <a:gd name="connsiteY1" fmla="*/ 353489 h 607845"/>
                <a:gd name="connsiteX2" fmla="*/ 111764 w 137140"/>
                <a:gd name="connsiteY2" fmla="*/ 604686 h 607845"/>
                <a:gd name="connsiteX3" fmla="*/ 47955 w 137140"/>
                <a:gd name="connsiteY3" fmla="*/ 603977 h 607845"/>
                <a:gd name="connsiteX4" fmla="*/ 48902 w 137140"/>
                <a:gd name="connsiteY4" fmla="*/ 345898 h 607845"/>
                <a:gd name="connsiteX5" fmla="*/ 40 w 137140"/>
                <a:gd name="connsiteY5" fmla="*/ 4088 h 607845"/>
                <a:gd name="connsiteX6" fmla="*/ 105683 w 137140"/>
                <a:gd name="connsiteY6" fmla="*/ 23 h 607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140" h="607845">
                  <a:moveTo>
                    <a:pt x="105683" y="23"/>
                  </a:moveTo>
                  <a:cubicBezTo>
                    <a:pt x="134297" y="134315"/>
                    <a:pt x="135719" y="213305"/>
                    <a:pt x="137145" y="353489"/>
                  </a:cubicBezTo>
                  <a:cubicBezTo>
                    <a:pt x="138285" y="465921"/>
                    <a:pt x="111764" y="604686"/>
                    <a:pt x="111764" y="604686"/>
                  </a:cubicBezTo>
                  <a:cubicBezTo>
                    <a:pt x="94120" y="610501"/>
                    <a:pt x="65972" y="607172"/>
                    <a:pt x="47955" y="603977"/>
                  </a:cubicBezTo>
                  <a:cubicBezTo>
                    <a:pt x="47955" y="603977"/>
                    <a:pt x="56732" y="441257"/>
                    <a:pt x="48902" y="345898"/>
                  </a:cubicBezTo>
                  <a:cubicBezTo>
                    <a:pt x="40996" y="249595"/>
                    <a:pt x="40" y="4088"/>
                    <a:pt x="40" y="4088"/>
                  </a:cubicBezTo>
                  <a:lnTo>
                    <a:pt x="105683" y="23"/>
                  </a:lnTo>
                  <a:close/>
                </a:path>
              </a:pathLst>
            </a:custGeom>
            <a:solidFill>
              <a:srgbClr val="035E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41DD8C9E-183E-4308-BEC7-3D50B97A5528}"/>
                </a:ext>
              </a:extLst>
            </p:cNvPr>
            <p:cNvSpPr/>
            <p:nvPr/>
          </p:nvSpPr>
          <p:spPr>
            <a:xfrm>
              <a:off x="1366037" y="3467214"/>
              <a:ext cx="219524" cy="699870"/>
            </a:xfrm>
            <a:custGeom>
              <a:avLst/>
              <a:gdLst>
                <a:gd name="connsiteX0" fmla="*/ 34025 w 219524"/>
                <a:gd name="connsiteY0" fmla="*/ 23 h 699870"/>
                <a:gd name="connsiteX1" fmla="*/ 14274 w 219524"/>
                <a:gd name="connsiteY1" fmla="*/ 401816 h 699870"/>
                <a:gd name="connsiteX2" fmla="*/ 40 w 219524"/>
                <a:gd name="connsiteY2" fmla="*/ 693102 h 699870"/>
                <a:gd name="connsiteX3" fmla="*/ 68947 w 219524"/>
                <a:gd name="connsiteY3" fmla="*/ 695356 h 699870"/>
                <a:gd name="connsiteX4" fmla="*/ 108635 w 219524"/>
                <a:gd name="connsiteY4" fmla="*/ 377976 h 699870"/>
                <a:gd name="connsiteX5" fmla="*/ 112561 w 219524"/>
                <a:gd name="connsiteY5" fmla="*/ 126662 h 699870"/>
                <a:gd name="connsiteX6" fmla="*/ 219565 w 219524"/>
                <a:gd name="connsiteY6" fmla="*/ 114883 h 699870"/>
                <a:gd name="connsiteX7" fmla="*/ 34025 w 219524"/>
                <a:gd name="connsiteY7" fmla="*/ 23 h 69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9524" h="699870">
                  <a:moveTo>
                    <a:pt x="34025" y="23"/>
                  </a:moveTo>
                  <a:cubicBezTo>
                    <a:pt x="-23569" y="97867"/>
                    <a:pt x="12887" y="203360"/>
                    <a:pt x="14274" y="401816"/>
                  </a:cubicBezTo>
                  <a:cubicBezTo>
                    <a:pt x="15580" y="588993"/>
                    <a:pt x="40" y="693102"/>
                    <a:pt x="40" y="693102"/>
                  </a:cubicBezTo>
                  <a:cubicBezTo>
                    <a:pt x="19055" y="702296"/>
                    <a:pt x="43423" y="701244"/>
                    <a:pt x="68947" y="695356"/>
                  </a:cubicBezTo>
                  <a:cubicBezTo>
                    <a:pt x="68947" y="695356"/>
                    <a:pt x="100782" y="548137"/>
                    <a:pt x="108635" y="377976"/>
                  </a:cubicBezTo>
                  <a:cubicBezTo>
                    <a:pt x="116599" y="205368"/>
                    <a:pt x="112561" y="126662"/>
                    <a:pt x="112561" y="126662"/>
                  </a:cubicBezTo>
                  <a:lnTo>
                    <a:pt x="219565" y="114883"/>
                  </a:lnTo>
                  <a:lnTo>
                    <a:pt x="34025" y="23"/>
                  </a:lnTo>
                  <a:close/>
                </a:path>
              </a:pathLst>
            </a:custGeom>
            <a:solidFill>
              <a:srgbClr val="035E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25250DF2-3E03-43AA-8B28-AE4DA7EFDC69}"/>
                </a:ext>
              </a:extLst>
            </p:cNvPr>
            <p:cNvSpPr/>
            <p:nvPr/>
          </p:nvSpPr>
          <p:spPr>
            <a:xfrm>
              <a:off x="1370093" y="3283284"/>
              <a:ext cx="279869" cy="281773"/>
            </a:xfrm>
            <a:custGeom>
              <a:avLst/>
              <a:gdLst>
                <a:gd name="connsiteX0" fmla="*/ 48575 w 279869"/>
                <a:gd name="connsiteY0" fmla="*/ 23 h 281773"/>
                <a:gd name="connsiteX1" fmla="*/ 40 w 279869"/>
                <a:gd name="connsiteY1" fmla="*/ 241757 h 281773"/>
                <a:gd name="connsiteX2" fmla="*/ 144874 w 279869"/>
                <a:gd name="connsiteY2" fmla="*/ 281731 h 281773"/>
                <a:gd name="connsiteX3" fmla="*/ 224331 w 279869"/>
                <a:gd name="connsiteY3" fmla="*/ 270491 h 281773"/>
                <a:gd name="connsiteX4" fmla="*/ 279910 w 279869"/>
                <a:gd name="connsiteY4" fmla="*/ 39102 h 281773"/>
                <a:gd name="connsiteX5" fmla="*/ 161747 w 279869"/>
                <a:gd name="connsiteY5" fmla="*/ 1699 h 281773"/>
                <a:gd name="connsiteX6" fmla="*/ 48575 w 279869"/>
                <a:gd name="connsiteY6" fmla="*/ 23 h 281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9869" h="281773">
                  <a:moveTo>
                    <a:pt x="48575" y="23"/>
                  </a:moveTo>
                  <a:cubicBezTo>
                    <a:pt x="13287" y="77850"/>
                    <a:pt x="4830" y="180033"/>
                    <a:pt x="40" y="241757"/>
                  </a:cubicBezTo>
                  <a:cubicBezTo>
                    <a:pt x="40" y="241757"/>
                    <a:pt x="64689" y="283688"/>
                    <a:pt x="144874" y="281731"/>
                  </a:cubicBezTo>
                  <a:cubicBezTo>
                    <a:pt x="225063" y="279777"/>
                    <a:pt x="224331" y="270491"/>
                    <a:pt x="224331" y="270491"/>
                  </a:cubicBezTo>
                  <a:cubicBezTo>
                    <a:pt x="224331" y="270491"/>
                    <a:pt x="251785" y="101104"/>
                    <a:pt x="279910" y="39102"/>
                  </a:cubicBezTo>
                  <a:cubicBezTo>
                    <a:pt x="279910" y="39102"/>
                    <a:pt x="236923" y="-4535"/>
                    <a:pt x="161747" y="1699"/>
                  </a:cubicBezTo>
                  <a:cubicBezTo>
                    <a:pt x="86564" y="7930"/>
                    <a:pt x="48575" y="23"/>
                    <a:pt x="48575" y="23"/>
                  </a:cubicBezTo>
                </a:path>
              </a:pathLst>
            </a:custGeom>
            <a:solidFill>
              <a:srgbClr val="FAF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51E727D1-0ED2-4636-9F79-8AB167D59C46}"/>
                </a:ext>
              </a:extLst>
            </p:cNvPr>
            <p:cNvSpPr/>
            <p:nvPr/>
          </p:nvSpPr>
          <p:spPr>
            <a:xfrm>
              <a:off x="1384669" y="3318336"/>
              <a:ext cx="188614" cy="247835"/>
            </a:xfrm>
            <a:custGeom>
              <a:avLst/>
              <a:gdLst>
                <a:gd name="connsiteX0" fmla="*/ 12039 w 188614"/>
                <a:gd name="connsiteY0" fmla="*/ 21185 h 247835"/>
                <a:gd name="connsiteX1" fmla="*/ 40 w 188614"/>
                <a:gd name="connsiteY1" fmla="*/ 215533 h 247835"/>
                <a:gd name="connsiteX2" fmla="*/ 188654 w 188614"/>
                <a:gd name="connsiteY2" fmla="*/ 242602 h 247835"/>
                <a:gd name="connsiteX3" fmla="*/ 172925 w 188614"/>
                <a:gd name="connsiteY3" fmla="*/ 196906 h 247835"/>
                <a:gd name="connsiteX4" fmla="*/ 84352 w 188614"/>
                <a:gd name="connsiteY4" fmla="*/ 30113 h 247835"/>
                <a:gd name="connsiteX5" fmla="*/ 12039 w 188614"/>
                <a:gd name="connsiteY5" fmla="*/ 21185 h 24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8614" h="247835">
                  <a:moveTo>
                    <a:pt x="12039" y="21185"/>
                  </a:moveTo>
                  <a:cubicBezTo>
                    <a:pt x="1735" y="86481"/>
                    <a:pt x="40" y="215533"/>
                    <a:pt x="40" y="215533"/>
                  </a:cubicBezTo>
                  <a:cubicBezTo>
                    <a:pt x="40" y="215533"/>
                    <a:pt x="88405" y="263455"/>
                    <a:pt x="188654" y="242602"/>
                  </a:cubicBezTo>
                  <a:lnTo>
                    <a:pt x="172925" y="196906"/>
                  </a:lnTo>
                  <a:cubicBezTo>
                    <a:pt x="172925" y="196906"/>
                    <a:pt x="89450" y="160436"/>
                    <a:pt x="84352" y="30113"/>
                  </a:cubicBezTo>
                  <a:cubicBezTo>
                    <a:pt x="81928" y="-31916"/>
                    <a:pt x="12039" y="21185"/>
                    <a:pt x="12039" y="21185"/>
                  </a:cubicBezTo>
                </a:path>
              </a:pathLst>
            </a:custGeom>
            <a:solidFill>
              <a:srgbClr val="B4B28E">
                <a:alpha val="3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790EE8F6-C81C-4D0A-8891-723E09BDEA52}"/>
                </a:ext>
              </a:extLst>
            </p:cNvPr>
            <p:cNvSpPr/>
            <p:nvPr/>
          </p:nvSpPr>
          <p:spPr>
            <a:xfrm>
              <a:off x="1386200" y="3213720"/>
              <a:ext cx="341880" cy="335035"/>
            </a:xfrm>
            <a:custGeom>
              <a:avLst/>
              <a:gdLst>
                <a:gd name="connsiteX0" fmla="*/ 104128 w 341880"/>
                <a:gd name="connsiteY0" fmla="*/ 7813 h 335035"/>
                <a:gd name="connsiteX1" fmla="*/ 1926 w 341880"/>
                <a:gd name="connsiteY1" fmla="*/ 163775 h 335035"/>
                <a:gd name="connsiteX2" fmla="*/ 96761 w 341880"/>
                <a:gd name="connsiteY2" fmla="*/ 313538 h 335035"/>
                <a:gd name="connsiteX3" fmla="*/ 184440 w 341880"/>
                <a:gd name="connsiteY3" fmla="*/ 333890 h 335035"/>
                <a:gd name="connsiteX4" fmla="*/ 200019 w 341880"/>
                <a:gd name="connsiteY4" fmla="*/ 286681 h 335035"/>
                <a:gd name="connsiteX5" fmla="*/ 94688 w 341880"/>
                <a:gd name="connsiteY5" fmla="*/ 245829 h 335035"/>
                <a:gd name="connsiteX6" fmla="*/ 82596 w 341880"/>
                <a:gd name="connsiteY6" fmla="*/ 124746 h 335035"/>
                <a:gd name="connsiteX7" fmla="*/ 246997 w 341880"/>
                <a:gd name="connsiteY7" fmla="*/ 110093 h 335035"/>
                <a:gd name="connsiteX8" fmla="*/ 244789 w 341880"/>
                <a:gd name="connsiteY8" fmla="*/ 263654 h 335035"/>
                <a:gd name="connsiteX9" fmla="*/ 341921 w 341880"/>
                <a:gd name="connsiteY9" fmla="*/ 227365 h 335035"/>
                <a:gd name="connsiteX10" fmla="*/ 329845 w 341880"/>
                <a:gd name="connsiteY10" fmla="*/ 192647 h 335035"/>
                <a:gd name="connsiteX11" fmla="*/ 287941 w 341880"/>
                <a:gd name="connsiteY11" fmla="*/ 215763 h 335035"/>
                <a:gd name="connsiteX12" fmla="*/ 225215 w 341880"/>
                <a:gd name="connsiteY12" fmla="*/ 24863 h 335035"/>
                <a:gd name="connsiteX13" fmla="*/ 104128 w 341880"/>
                <a:gd name="connsiteY13" fmla="*/ 7813 h 335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1880" h="335035">
                  <a:moveTo>
                    <a:pt x="104128" y="7813"/>
                  </a:moveTo>
                  <a:cubicBezTo>
                    <a:pt x="14591" y="53169"/>
                    <a:pt x="10233" y="77225"/>
                    <a:pt x="1926" y="163775"/>
                  </a:cubicBezTo>
                  <a:cubicBezTo>
                    <a:pt x="-3110" y="216198"/>
                    <a:pt x="-5472" y="280196"/>
                    <a:pt x="96761" y="313538"/>
                  </a:cubicBezTo>
                  <a:cubicBezTo>
                    <a:pt x="185242" y="342391"/>
                    <a:pt x="184440" y="333890"/>
                    <a:pt x="184440" y="333890"/>
                  </a:cubicBezTo>
                  <a:lnTo>
                    <a:pt x="200019" y="286681"/>
                  </a:lnTo>
                  <a:cubicBezTo>
                    <a:pt x="200019" y="286681"/>
                    <a:pt x="137736" y="270378"/>
                    <a:pt x="94688" y="245829"/>
                  </a:cubicBezTo>
                  <a:cubicBezTo>
                    <a:pt x="44851" y="217412"/>
                    <a:pt x="82596" y="124746"/>
                    <a:pt x="82596" y="124746"/>
                  </a:cubicBezTo>
                  <a:lnTo>
                    <a:pt x="246997" y="110093"/>
                  </a:lnTo>
                  <a:cubicBezTo>
                    <a:pt x="246997" y="110093"/>
                    <a:pt x="201194" y="195441"/>
                    <a:pt x="244789" y="263654"/>
                  </a:cubicBezTo>
                  <a:cubicBezTo>
                    <a:pt x="274956" y="310852"/>
                    <a:pt x="341921" y="227365"/>
                    <a:pt x="341921" y="227365"/>
                  </a:cubicBezTo>
                  <a:lnTo>
                    <a:pt x="329845" y="192647"/>
                  </a:lnTo>
                  <a:cubicBezTo>
                    <a:pt x="329845" y="192647"/>
                    <a:pt x="313002" y="201020"/>
                    <a:pt x="287941" y="215763"/>
                  </a:cubicBezTo>
                  <a:cubicBezTo>
                    <a:pt x="263874" y="102028"/>
                    <a:pt x="293686" y="84184"/>
                    <a:pt x="225215" y="24863"/>
                  </a:cubicBezTo>
                  <a:cubicBezTo>
                    <a:pt x="175505" y="-18208"/>
                    <a:pt x="104128" y="7813"/>
                    <a:pt x="104128" y="7813"/>
                  </a:cubicBezTo>
                </a:path>
              </a:pathLst>
            </a:custGeom>
            <a:solidFill>
              <a:srgbClr val="FAF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5AE221C6-799F-490D-9A6E-28DF92069DD8}"/>
                </a:ext>
              </a:extLst>
            </p:cNvPr>
            <p:cNvSpPr/>
            <p:nvPr/>
          </p:nvSpPr>
          <p:spPr>
            <a:xfrm>
              <a:off x="1489351" y="3119331"/>
              <a:ext cx="119148" cy="132542"/>
            </a:xfrm>
            <a:custGeom>
              <a:avLst/>
              <a:gdLst>
                <a:gd name="connsiteX0" fmla="*/ 90991 w 119148"/>
                <a:gd name="connsiteY0" fmla="*/ 122204 h 132542"/>
                <a:gd name="connsiteX1" fmla="*/ 87854 w 119148"/>
                <a:gd name="connsiteY1" fmla="*/ 106225 h 132542"/>
                <a:gd name="connsiteX2" fmla="*/ 119189 w 119148"/>
                <a:gd name="connsiteY2" fmla="*/ 20707 h 132542"/>
                <a:gd name="connsiteX3" fmla="*/ 59807 w 119148"/>
                <a:gd name="connsiteY3" fmla="*/ 23 h 132542"/>
                <a:gd name="connsiteX4" fmla="*/ 25525 w 119148"/>
                <a:gd name="connsiteY4" fmla="*/ 81480 h 132542"/>
                <a:gd name="connsiteX5" fmla="*/ 40 w 119148"/>
                <a:gd name="connsiteY5" fmla="*/ 103131 h 132542"/>
                <a:gd name="connsiteX6" fmla="*/ 90991 w 119148"/>
                <a:gd name="connsiteY6" fmla="*/ 122204 h 132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148" h="132542">
                  <a:moveTo>
                    <a:pt x="90991" y="122204"/>
                  </a:moveTo>
                  <a:cubicBezTo>
                    <a:pt x="87157" y="115033"/>
                    <a:pt x="87357" y="113615"/>
                    <a:pt x="87854" y="106225"/>
                  </a:cubicBezTo>
                  <a:cubicBezTo>
                    <a:pt x="88849" y="91410"/>
                    <a:pt x="119189" y="20707"/>
                    <a:pt x="119189" y="20707"/>
                  </a:cubicBezTo>
                  <a:lnTo>
                    <a:pt x="59807" y="23"/>
                  </a:lnTo>
                  <a:cubicBezTo>
                    <a:pt x="59807" y="23"/>
                    <a:pt x="31671" y="70294"/>
                    <a:pt x="25525" y="81480"/>
                  </a:cubicBezTo>
                  <a:cubicBezTo>
                    <a:pt x="21811" y="88246"/>
                    <a:pt x="8205" y="95787"/>
                    <a:pt x="40" y="103131"/>
                  </a:cubicBezTo>
                  <a:cubicBezTo>
                    <a:pt x="3889" y="121769"/>
                    <a:pt x="56204" y="147054"/>
                    <a:pt x="90991" y="122204"/>
                  </a:cubicBezTo>
                </a:path>
              </a:pathLst>
            </a:custGeom>
            <a:solidFill>
              <a:srgbClr val="FFD0C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D430EFBA-5882-425E-9E9F-9E67177EF4F2}"/>
                </a:ext>
              </a:extLst>
            </p:cNvPr>
            <p:cNvSpPr/>
            <p:nvPr/>
          </p:nvSpPr>
          <p:spPr>
            <a:xfrm>
              <a:off x="1510602" y="3119330"/>
              <a:ext cx="97898" cy="109854"/>
            </a:xfrm>
            <a:custGeom>
              <a:avLst/>
              <a:gdLst>
                <a:gd name="connsiteX0" fmla="*/ 66584 w 97898"/>
                <a:gd name="connsiteY0" fmla="*/ 110182 h 109854"/>
                <a:gd name="connsiteX1" fmla="*/ 66719 w 97898"/>
                <a:gd name="connsiteY1" fmla="*/ 106529 h 109854"/>
                <a:gd name="connsiteX2" fmla="*/ 98057 w 97898"/>
                <a:gd name="connsiteY2" fmla="*/ 21011 h 109854"/>
                <a:gd name="connsiteX3" fmla="*/ 38675 w 97898"/>
                <a:gd name="connsiteY3" fmla="*/ 327 h 109854"/>
                <a:gd name="connsiteX4" fmla="*/ 4393 w 97898"/>
                <a:gd name="connsiteY4" fmla="*/ 81784 h 109854"/>
                <a:gd name="connsiteX5" fmla="*/ 158 w 97898"/>
                <a:gd name="connsiteY5" fmla="*/ 86254 h 109854"/>
                <a:gd name="connsiteX6" fmla="*/ 66584 w 97898"/>
                <a:gd name="connsiteY6" fmla="*/ 110182 h 109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898" h="109854">
                  <a:moveTo>
                    <a:pt x="66584" y="110182"/>
                  </a:moveTo>
                  <a:cubicBezTo>
                    <a:pt x="66522" y="109119"/>
                    <a:pt x="66568" y="107916"/>
                    <a:pt x="66719" y="106529"/>
                  </a:cubicBezTo>
                  <a:cubicBezTo>
                    <a:pt x="68333" y="91772"/>
                    <a:pt x="98057" y="21011"/>
                    <a:pt x="98057" y="21011"/>
                  </a:cubicBezTo>
                  <a:lnTo>
                    <a:pt x="38675" y="327"/>
                  </a:lnTo>
                  <a:cubicBezTo>
                    <a:pt x="38675" y="327"/>
                    <a:pt x="10539" y="70598"/>
                    <a:pt x="4393" y="81784"/>
                  </a:cubicBezTo>
                  <a:cubicBezTo>
                    <a:pt x="3403" y="83587"/>
                    <a:pt x="1973" y="85048"/>
                    <a:pt x="158" y="86254"/>
                  </a:cubicBezTo>
                  <a:lnTo>
                    <a:pt x="66584" y="110182"/>
                  </a:lnTo>
                  <a:close/>
                </a:path>
              </a:pathLst>
            </a:custGeom>
            <a:solidFill>
              <a:srgbClr val="FFD0C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1C5571A2-A421-4BA8-98E5-00CD9B1C5E32}"/>
                </a:ext>
              </a:extLst>
            </p:cNvPr>
            <p:cNvSpPr/>
            <p:nvPr/>
          </p:nvSpPr>
          <p:spPr>
            <a:xfrm>
              <a:off x="1554153" y="3143754"/>
              <a:ext cx="45848" cy="61134"/>
            </a:xfrm>
            <a:custGeom>
              <a:avLst/>
              <a:gdLst>
                <a:gd name="connsiteX0" fmla="*/ 21609 w 45848"/>
                <a:gd name="connsiteY0" fmla="*/ 59358 h 61134"/>
                <a:gd name="connsiteX1" fmla="*/ 28973 w 45848"/>
                <a:gd name="connsiteY1" fmla="*/ 61158 h 61134"/>
                <a:gd name="connsiteX2" fmla="*/ 45888 w 45848"/>
                <a:gd name="connsiteY2" fmla="*/ 13482 h 61134"/>
                <a:gd name="connsiteX3" fmla="*/ 2964 w 45848"/>
                <a:gd name="connsiteY3" fmla="*/ 23 h 61134"/>
                <a:gd name="connsiteX4" fmla="*/ 21609 w 45848"/>
                <a:gd name="connsiteY4" fmla="*/ 59358 h 61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848" h="61134">
                  <a:moveTo>
                    <a:pt x="21609" y="59358"/>
                  </a:moveTo>
                  <a:cubicBezTo>
                    <a:pt x="24141" y="60202"/>
                    <a:pt x="26592" y="60792"/>
                    <a:pt x="28973" y="61158"/>
                  </a:cubicBezTo>
                  <a:cubicBezTo>
                    <a:pt x="37473" y="36447"/>
                    <a:pt x="45888" y="13482"/>
                    <a:pt x="45888" y="13482"/>
                  </a:cubicBezTo>
                  <a:lnTo>
                    <a:pt x="2964" y="23"/>
                  </a:lnTo>
                  <a:cubicBezTo>
                    <a:pt x="-4072" y="27496"/>
                    <a:pt x="1380" y="52877"/>
                    <a:pt x="21609" y="59358"/>
                  </a:cubicBezTo>
                </a:path>
              </a:pathLst>
            </a:custGeom>
            <a:solidFill>
              <a:srgbClr val="F4B6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30E9DB8A-099A-4B3C-8A76-046D921FA42B}"/>
                </a:ext>
              </a:extLst>
            </p:cNvPr>
            <p:cNvSpPr/>
            <p:nvPr/>
          </p:nvSpPr>
          <p:spPr>
            <a:xfrm>
              <a:off x="1539170" y="3091130"/>
              <a:ext cx="103646" cy="97196"/>
            </a:xfrm>
            <a:custGeom>
              <a:avLst/>
              <a:gdLst>
                <a:gd name="connsiteX0" fmla="*/ 2312 w 103646"/>
                <a:gd name="connsiteY0" fmla="*/ 23 h 97196"/>
                <a:gd name="connsiteX1" fmla="*/ 31604 w 103646"/>
                <a:gd name="connsiteY1" fmla="*/ 93159 h 97196"/>
                <a:gd name="connsiteX2" fmla="*/ 103686 w 103646"/>
                <a:gd name="connsiteY2" fmla="*/ 5363 h 97196"/>
                <a:gd name="connsiteX3" fmla="*/ 2312 w 103646"/>
                <a:gd name="connsiteY3" fmla="*/ 23 h 9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646" h="97196">
                  <a:moveTo>
                    <a:pt x="2312" y="23"/>
                  </a:moveTo>
                  <a:cubicBezTo>
                    <a:pt x="-2758" y="29176"/>
                    <a:pt x="-1818" y="80285"/>
                    <a:pt x="31604" y="93159"/>
                  </a:cubicBezTo>
                  <a:cubicBezTo>
                    <a:pt x="87645" y="114748"/>
                    <a:pt x="97059" y="45121"/>
                    <a:pt x="103686" y="5363"/>
                  </a:cubicBezTo>
                  <a:lnTo>
                    <a:pt x="2312" y="23"/>
                  </a:lnTo>
                  <a:close/>
                </a:path>
              </a:pathLst>
            </a:custGeom>
            <a:solidFill>
              <a:srgbClr val="FFD6C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744995D4-32F9-4BD2-9568-7D5B6839A991}"/>
                </a:ext>
              </a:extLst>
            </p:cNvPr>
            <p:cNvSpPr/>
            <p:nvPr/>
          </p:nvSpPr>
          <p:spPr>
            <a:xfrm>
              <a:off x="1537702" y="3070948"/>
              <a:ext cx="30261" cy="54410"/>
            </a:xfrm>
            <a:custGeom>
              <a:avLst/>
              <a:gdLst>
                <a:gd name="connsiteX0" fmla="*/ 146 w 30261"/>
                <a:gd name="connsiteY0" fmla="*/ 54434 h 54410"/>
                <a:gd name="connsiteX1" fmla="*/ 13848 w 30261"/>
                <a:gd name="connsiteY1" fmla="*/ 46504 h 54410"/>
                <a:gd name="connsiteX2" fmla="*/ 30301 w 30261"/>
                <a:gd name="connsiteY2" fmla="*/ 14946 h 54410"/>
                <a:gd name="connsiteX3" fmla="*/ 6966 w 30261"/>
                <a:gd name="connsiteY3" fmla="*/ 23 h 54410"/>
                <a:gd name="connsiteX4" fmla="*/ 990 w 30261"/>
                <a:gd name="connsiteY4" fmla="*/ 29558 h 54410"/>
                <a:gd name="connsiteX5" fmla="*/ 146 w 30261"/>
                <a:gd name="connsiteY5" fmla="*/ 54434 h 54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261" h="54410">
                  <a:moveTo>
                    <a:pt x="146" y="54434"/>
                  </a:moveTo>
                  <a:lnTo>
                    <a:pt x="13848" y="46504"/>
                  </a:lnTo>
                  <a:lnTo>
                    <a:pt x="30301" y="14946"/>
                  </a:lnTo>
                  <a:lnTo>
                    <a:pt x="6966" y="23"/>
                  </a:lnTo>
                  <a:cubicBezTo>
                    <a:pt x="6966" y="23"/>
                    <a:pt x="2238" y="19081"/>
                    <a:pt x="990" y="29558"/>
                  </a:cubicBezTo>
                  <a:cubicBezTo>
                    <a:pt x="-401" y="41206"/>
                    <a:pt x="146" y="54434"/>
                    <a:pt x="146" y="54434"/>
                  </a:cubicBezTo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6D75729E-02BB-45B1-AAA5-E0B09E2EFA1A}"/>
                </a:ext>
              </a:extLst>
            </p:cNvPr>
            <p:cNvSpPr/>
            <p:nvPr/>
          </p:nvSpPr>
          <p:spPr>
            <a:xfrm>
              <a:off x="1542534" y="3027898"/>
              <a:ext cx="128208" cy="84034"/>
            </a:xfrm>
            <a:custGeom>
              <a:avLst/>
              <a:gdLst>
                <a:gd name="connsiteX0" fmla="*/ 78621 w 128208"/>
                <a:gd name="connsiteY0" fmla="*/ 15119 h 84034"/>
                <a:gd name="connsiteX1" fmla="*/ 37434 w 128208"/>
                <a:gd name="connsiteY1" fmla="*/ 1418 h 84034"/>
                <a:gd name="connsiteX2" fmla="*/ 324 w 128208"/>
                <a:gd name="connsiteY2" fmla="*/ 51544 h 84034"/>
                <a:gd name="connsiteX3" fmla="*/ 26718 w 128208"/>
                <a:gd name="connsiteY3" fmla="*/ 64880 h 84034"/>
                <a:gd name="connsiteX4" fmla="*/ 22271 w 128208"/>
                <a:gd name="connsiteY4" fmla="*/ 83941 h 84034"/>
                <a:gd name="connsiteX5" fmla="*/ 28718 w 128208"/>
                <a:gd name="connsiteY5" fmla="*/ 84057 h 84034"/>
                <a:gd name="connsiteX6" fmla="*/ 35839 w 128208"/>
                <a:gd name="connsiteY6" fmla="*/ 68066 h 84034"/>
                <a:gd name="connsiteX7" fmla="*/ 109812 w 128208"/>
                <a:gd name="connsiteY7" fmla="*/ 68421 h 84034"/>
                <a:gd name="connsiteX8" fmla="*/ 78621 w 128208"/>
                <a:gd name="connsiteY8" fmla="*/ 15119 h 84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8208" h="84034">
                  <a:moveTo>
                    <a:pt x="78621" y="15119"/>
                  </a:moveTo>
                  <a:cubicBezTo>
                    <a:pt x="78621" y="15119"/>
                    <a:pt x="64175" y="-5422"/>
                    <a:pt x="37434" y="1418"/>
                  </a:cubicBezTo>
                  <a:cubicBezTo>
                    <a:pt x="-5668" y="12445"/>
                    <a:pt x="324" y="51544"/>
                    <a:pt x="324" y="51544"/>
                  </a:cubicBezTo>
                  <a:cubicBezTo>
                    <a:pt x="324" y="51544"/>
                    <a:pt x="10527" y="58611"/>
                    <a:pt x="26718" y="64880"/>
                  </a:cubicBezTo>
                  <a:lnTo>
                    <a:pt x="22271" y="83941"/>
                  </a:lnTo>
                  <a:lnTo>
                    <a:pt x="28718" y="84057"/>
                  </a:lnTo>
                  <a:lnTo>
                    <a:pt x="35839" y="68066"/>
                  </a:lnTo>
                  <a:cubicBezTo>
                    <a:pt x="55971" y="74428"/>
                    <a:pt x="82520" y="78116"/>
                    <a:pt x="109812" y="68421"/>
                  </a:cubicBezTo>
                  <a:cubicBezTo>
                    <a:pt x="145346" y="55802"/>
                    <a:pt x="126574" y="608"/>
                    <a:pt x="78621" y="15119"/>
                  </a:cubicBezTo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E065C17E-FE92-4953-8F32-50935D76979D}"/>
                </a:ext>
              </a:extLst>
            </p:cNvPr>
            <p:cNvSpPr/>
            <p:nvPr/>
          </p:nvSpPr>
          <p:spPr>
            <a:xfrm>
              <a:off x="1590395" y="3117699"/>
              <a:ext cx="5470" cy="5470"/>
            </a:xfrm>
            <a:custGeom>
              <a:avLst/>
              <a:gdLst>
                <a:gd name="connsiteX0" fmla="*/ 5474 w 5470"/>
                <a:gd name="connsiteY0" fmla="*/ 3200 h 5470"/>
                <a:gd name="connsiteX1" fmla="*/ 2334 w 5470"/>
                <a:gd name="connsiteY1" fmla="*/ 5457 h 5470"/>
                <a:gd name="connsiteX2" fmla="*/ 76 w 5470"/>
                <a:gd name="connsiteY2" fmla="*/ 2317 h 5470"/>
                <a:gd name="connsiteX3" fmla="*/ 3216 w 5470"/>
                <a:gd name="connsiteY3" fmla="*/ 59 h 5470"/>
                <a:gd name="connsiteX4" fmla="*/ 5474 w 5470"/>
                <a:gd name="connsiteY4" fmla="*/ 3200 h 5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70" h="5470">
                  <a:moveTo>
                    <a:pt x="5474" y="3200"/>
                  </a:moveTo>
                  <a:cubicBezTo>
                    <a:pt x="5232" y="4691"/>
                    <a:pt x="3825" y="5700"/>
                    <a:pt x="2334" y="5457"/>
                  </a:cubicBezTo>
                  <a:cubicBezTo>
                    <a:pt x="843" y="5215"/>
                    <a:pt x="-167" y="3812"/>
                    <a:pt x="76" y="2317"/>
                  </a:cubicBezTo>
                  <a:cubicBezTo>
                    <a:pt x="319" y="826"/>
                    <a:pt x="1721" y="-184"/>
                    <a:pt x="3216" y="59"/>
                  </a:cubicBezTo>
                  <a:cubicBezTo>
                    <a:pt x="4708" y="302"/>
                    <a:pt x="5717" y="1708"/>
                    <a:pt x="5474" y="3200"/>
                  </a:cubicBezTo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1E6C4614-B9A6-44E8-AA24-810609C708E8}"/>
                </a:ext>
              </a:extLst>
            </p:cNvPr>
            <p:cNvSpPr/>
            <p:nvPr/>
          </p:nvSpPr>
          <p:spPr>
            <a:xfrm>
              <a:off x="1630683" y="3125588"/>
              <a:ext cx="5474" cy="5470"/>
            </a:xfrm>
            <a:custGeom>
              <a:avLst/>
              <a:gdLst>
                <a:gd name="connsiteX0" fmla="*/ 5478 w 5474"/>
                <a:gd name="connsiteY0" fmla="*/ 3200 h 5470"/>
                <a:gd name="connsiteX1" fmla="*/ 2338 w 5474"/>
                <a:gd name="connsiteY1" fmla="*/ 5457 h 5470"/>
                <a:gd name="connsiteX2" fmla="*/ 76 w 5474"/>
                <a:gd name="connsiteY2" fmla="*/ 2317 h 5470"/>
                <a:gd name="connsiteX3" fmla="*/ 3216 w 5474"/>
                <a:gd name="connsiteY3" fmla="*/ 59 h 5470"/>
                <a:gd name="connsiteX4" fmla="*/ 5478 w 5474"/>
                <a:gd name="connsiteY4" fmla="*/ 3200 h 5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74" h="5470">
                  <a:moveTo>
                    <a:pt x="5478" y="3200"/>
                  </a:moveTo>
                  <a:cubicBezTo>
                    <a:pt x="5235" y="4691"/>
                    <a:pt x="3829" y="5700"/>
                    <a:pt x="2338" y="5457"/>
                  </a:cubicBezTo>
                  <a:cubicBezTo>
                    <a:pt x="847" y="5215"/>
                    <a:pt x="-167" y="3812"/>
                    <a:pt x="76" y="2317"/>
                  </a:cubicBezTo>
                  <a:cubicBezTo>
                    <a:pt x="319" y="826"/>
                    <a:pt x="1725" y="-184"/>
                    <a:pt x="3216" y="59"/>
                  </a:cubicBezTo>
                  <a:cubicBezTo>
                    <a:pt x="4707" y="302"/>
                    <a:pt x="5721" y="1708"/>
                    <a:pt x="5478" y="3200"/>
                  </a:cubicBezTo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26BCC41E-7D0B-43F6-845C-87E54B27B898}"/>
                </a:ext>
              </a:extLst>
            </p:cNvPr>
            <p:cNvSpPr/>
            <p:nvPr/>
          </p:nvSpPr>
          <p:spPr>
            <a:xfrm>
              <a:off x="1612501" y="3120821"/>
              <a:ext cx="13965" cy="22566"/>
            </a:xfrm>
            <a:custGeom>
              <a:avLst/>
              <a:gdLst>
                <a:gd name="connsiteX0" fmla="*/ 6140 w 13965"/>
                <a:gd name="connsiteY0" fmla="*/ 23 h 22566"/>
                <a:gd name="connsiteX1" fmla="*/ 13757 w 13965"/>
                <a:gd name="connsiteY1" fmla="*/ 18225 h 22566"/>
                <a:gd name="connsiteX2" fmla="*/ 10656 w 13965"/>
                <a:gd name="connsiteY2" fmla="*/ 22583 h 22566"/>
                <a:gd name="connsiteX3" fmla="*/ 40 w 13965"/>
                <a:gd name="connsiteY3" fmla="*/ 21921 h 22566"/>
                <a:gd name="connsiteX4" fmla="*/ 6140 w 13965"/>
                <a:gd name="connsiteY4" fmla="*/ 23 h 22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65" h="22566">
                  <a:moveTo>
                    <a:pt x="6140" y="23"/>
                  </a:moveTo>
                  <a:lnTo>
                    <a:pt x="13757" y="18225"/>
                  </a:lnTo>
                  <a:cubicBezTo>
                    <a:pt x="14659" y="20379"/>
                    <a:pt x="12987" y="22730"/>
                    <a:pt x="10656" y="22583"/>
                  </a:cubicBezTo>
                  <a:lnTo>
                    <a:pt x="40" y="21921"/>
                  </a:lnTo>
                  <a:lnTo>
                    <a:pt x="6140" y="23"/>
                  </a:lnTo>
                  <a:close/>
                </a:path>
              </a:pathLst>
            </a:custGeom>
            <a:solidFill>
              <a:srgbClr val="F4B6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743CEEF9-C744-475D-9BAE-CD52D31CBAC3}"/>
                </a:ext>
              </a:extLst>
            </p:cNvPr>
            <p:cNvSpPr/>
            <p:nvPr/>
          </p:nvSpPr>
          <p:spPr>
            <a:xfrm>
              <a:off x="1546302" y="3090135"/>
              <a:ext cx="23425" cy="38359"/>
            </a:xfrm>
            <a:custGeom>
              <a:avLst/>
              <a:gdLst>
                <a:gd name="connsiteX0" fmla="*/ 15400 w 23425"/>
                <a:gd name="connsiteY0" fmla="*/ 38382 h 38359"/>
                <a:gd name="connsiteX1" fmla="*/ 469 w 23425"/>
                <a:gd name="connsiteY1" fmla="*/ 15386 h 38359"/>
                <a:gd name="connsiteX2" fmla="*/ 23465 w 23425"/>
                <a:gd name="connsiteY2" fmla="*/ 451 h 38359"/>
                <a:gd name="connsiteX3" fmla="*/ 15400 w 23425"/>
                <a:gd name="connsiteY3" fmla="*/ 38382 h 38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25" h="38359">
                  <a:moveTo>
                    <a:pt x="15400" y="38382"/>
                  </a:moveTo>
                  <a:cubicBezTo>
                    <a:pt x="4927" y="36155"/>
                    <a:pt x="-1762" y="25859"/>
                    <a:pt x="469" y="15386"/>
                  </a:cubicBezTo>
                  <a:cubicBezTo>
                    <a:pt x="2692" y="4909"/>
                    <a:pt x="12988" y="-1776"/>
                    <a:pt x="23465" y="451"/>
                  </a:cubicBezTo>
                  <a:lnTo>
                    <a:pt x="15400" y="38382"/>
                  </a:lnTo>
                  <a:close/>
                </a:path>
              </a:pathLst>
            </a:custGeom>
            <a:solidFill>
              <a:srgbClr val="FFCE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379D548F-31B0-43A9-A648-431C40353AB6}"/>
                </a:ext>
              </a:extLst>
            </p:cNvPr>
            <p:cNvSpPr/>
            <p:nvPr/>
          </p:nvSpPr>
          <p:spPr>
            <a:xfrm>
              <a:off x="1555476" y="3099310"/>
              <a:ext cx="12344" cy="20212"/>
            </a:xfrm>
            <a:custGeom>
              <a:avLst/>
              <a:gdLst>
                <a:gd name="connsiteX0" fmla="*/ 8134 w 12344"/>
                <a:gd name="connsiteY0" fmla="*/ 20236 h 20212"/>
                <a:gd name="connsiteX1" fmla="*/ 266 w 12344"/>
                <a:gd name="connsiteY1" fmla="*/ 8117 h 20212"/>
                <a:gd name="connsiteX2" fmla="*/ 12384 w 12344"/>
                <a:gd name="connsiteY2" fmla="*/ 249 h 20212"/>
                <a:gd name="connsiteX3" fmla="*/ 8134 w 12344"/>
                <a:gd name="connsiteY3" fmla="*/ 20236 h 20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" h="20212">
                  <a:moveTo>
                    <a:pt x="8134" y="20236"/>
                  </a:moveTo>
                  <a:cubicBezTo>
                    <a:pt x="2613" y="19064"/>
                    <a:pt x="-909" y="13639"/>
                    <a:pt x="266" y="8117"/>
                  </a:cubicBezTo>
                  <a:cubicBezTo>
                    <a:pt x="1437" y="2596"/>
                    <a:pt x="6863" y="-926"/>
                    <a:pt x="12384" y="249"/>
                  </a:cubicBezTo>
                  <a:lnTo>
                    <a:pt x="8134" y="20236"/>
                  </a:lnTo>
                  <a:close/>
                </a:path>
              </a:pathLst>
            </a:custGeom>
            <a:solidFill>
              <a:srgbClr val="F4B6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233BB3BB-2A18-4922-8117-140B0DE49AC6}"/>
                </a:ext>
              </a:extLst>
            </p:cNvPr>
            <p:cNvSpPr/>
            <p:nvPr/>
          </p:nvSpPr>
          <p:spPr>
            <a:xfrm>
              <a:off x="1489349" y="3203802"/>
              <a:ext cx="83807" cy="49156"/>
            </a:xfrm>
            <a:custGeom>
              <a:avLst/>
              <a:gdLst>
                <a:gd name="connsiteX0" fmla="*/ 40 w 83807"/>
                <a:gd name="connsiteY0" fmla="*/ 18661 h 49156"/>
                <a:gd name="connsiteX1" fmla="*/ 11341 w 83807"/>
                <a:gd name="connsiteY1" fmla="*/ 23 h 49156"/>
                <a:gd name="connsiteX2" fmla="*/ 46275 w 83807"/>
                <a:gd name="connsiteY2" fmla="*/ 28410 h 49156"/>
                <a:gd name="connsiteX3" fmla="*/ 83847 w 83807"/>
                <a:gd name="connsiteY3" fmla="*/ 42890 h 49156"/>
                <a:gd name="connsiteX4" fmla="*/ 31043 w 83807"/>
                <a:gd name="connsiteY4" fmla="*/ 46581 h 49156"/>
                <a:gd name="connsiteX5" fmla="*/ 40 w 83807"/>
                <a:gd name="connsiteY5" fmla="*/ 18661 h 49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807" h="49156">
                  <a:moveTo>
                    <a:pt x="40" y="18661"/>
                  </a:moveTo>
                  <a:cubicBezTo>
                    <a:pt x="7901" y="5741"/>
                    <a:pt x="11341" y="23"/>
                    <a:pt x="11341" y="23"/>
                  </a:cubicBezTo>
                  <a:cubicBezTo>
                    <a:pt x="11341" y="23"/>
                    <a:pt x="29806" y="20988"/>
                    <a:pt x="46275" y="28410"/>
                  </a:cubicBezTo>
                  <a:cubicBezTo>
                    <a:pt x="62739" y="35835"/>
                    <a:pt x="83847" y="42890"/>
                    <a:pt x="83847" y="42890"/>
                  </a:cubicBezTo>
                  <a:cubicBezTo>
                    <a:pt x="83847" y="42890"/>
                    <a:pt x="56081" y="54107"/>
                    <a:pt x="31043" y="46581"/>
                  </a:cubicBezTo>
                  <a:cubicBezTo>
                    <a:pt x="6005" y="39056"/>
                    <a:pt x="40" y="18661"/>
                    <a:pt x="40" y="18661"/>
                  </a:cubicBezTo>
                </a:path>
              </a:pathLst>
            </a:custGeom>
            <a:solidFill>
              <a:srgbClr val="FBFA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5A74B29F-9A98-4462-8656-F07F855B3889}"/>
                </a:ext>
              </a:extLst>
            </p:cNvPr>
            <p:cNvSpPr/>
            <p:nvPr/>
          </p:nvSpPr>
          <p:spPr>
            <a:xfrm>
              <a:off x="1572801" y="3216240"/>
              <a:ext cx="15416" cy="30869"/>
            </a:xfrm>
            <a:custGeom>
              <a:avLst/>
              <a:gdLst>
                <a:gd name="connsiteX0" fmla="*/ 40 w 15416"/>
                <a:gd name="connsiteY0" fmla="*/ 30868 h 30869"/>
                <a:gd name="connsiteX1" fmla="*/ 6174 w 15416"/>
                <a:gd name="connsiteY1" fmla="*/ 23 h 30869"/>
                <a:gd name="connsiteX2" fmla="*/ 15457 w 15416"/>
                <a:gd name="connsiteY2" fmla="*/ 6223 h 30869"/>
                <a:gd name="connsiteX3" fmla="*/ 7184 w 15416"/>
                <a:gd name="connsiteY3" fmla="*/ 25712 h 30869"/>
                <a:gd name="connsiteX4" fmla="*/ 40 w 15416"/>
                <a:gd name="connsiteY4" fmla="*/ 30868 h 30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16" h="30869">
                  <a:moveTo>
                    <a:pt x="40" y="30868"/>
                  </a:moveTo>
                  <a:lnTo>
                    <a:pt x="6174" y="23"/>
                  </a:lnTo>
                  <a:lnTo>
                    <a:pt x="15457" y="6223"/>
                  </a:lnTo>
                  <a:cubicBezTo>
                    <a:pt x="15457" y="6223"/>
                    <a:pt x="14042" y="19878"/>
                    <a:pt x="7184" y="25712"/>
                  </a:cubicBezTo>
                  <a:cubicBezTo>
                    <a:pt x="325" y="31546"/>
                    <a:pt x="40" y="30868"/>
                    <a:pt x="40" y="30868"/>
                  </a:cubicBezTo>
                </a:path>
              </a:pathLst>
            </a:custGeom>
            <a:solidFill>
              <a:srgbClr val="FBFA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A9B109AB-BDEF-46F4-9D78-13EEEA681EDA}"/>
                </a:ext>
              </a:extLst>
            </p:cNvPr>
            <p:cNvSpPr/>
            <p:nvPr/>
          </p:nvSpPr>
          <p:spPr>
            <a:xfrm>
              <a:off x="1616106" y="3324875"/>
              <a:ext cx="20733" cy="145789"/>
            </a:xfrm>
            <a:custGeom>
              <a:avLst/>
              <a:gdLst>
                <a:gd name="connsiteX0" fmla="*/ 14854 w 20733"/>
                <a:gd name="connsiteY0" fmla="*/ 23 h 145789"/>
                <a:gd name="connsiteX1" fmla="*/ 43 w 20733"/>
                <a:gd name="connsiteY1" fmla="*/ 116251 h 145789"/>
                <a:gd name="connsiteX2" fmla="*/ 9969 w 20733"/>
                <a:gd name="connsiteY2" fmla="*/ 145813 h 145789"/>
                <a:gd name="connsiteX3" fmla="*/ 20761 w 20733"/>
                <a:gd name="connsiteY3" fmla="*/ 93336 h 145789"/>
                <a:gd name="connsiteX4" fmla="*/ 14854 w 20733"/>
                <a:gd name="connsiteY4" fmla="*/ 23 h 145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33" h="145789">
                  <a:moveTo>
                    <a:pt x="14854" y="23"/>
                  </a:moveTo>
                  <a:cubicBezTo>
                    <a:pt x="14854" y="23"/>
                    <a:pt x="9637" y="63647"/>
                    <a:pt x="43" y="116251"/>
                  </a:cubicBezTo>
                  <a:cubicBezTo>
                    <a:pt x="-131" y="124424"/>
                    <a:pt x="7984" y="140969"/>
                    <a:pt x="9969" y="145813"/>
                  </a:cubicBezTo>
                  <a:cubicBezTo>
                    <a:pt x="9969" y="145813"/>
                    <a:pt x="21197" y="123318"/>
                    <a:pt x="20761" y="93336"/>
                  </a:cubicBezTo>
                  <a:cubicBezTo>
                    <a:pt x="20326" y="63358"/>
                    <a:pt x="14854" y="23"/>
                    <a:pt x="14854" y="23"/>
                  </a:cubicBezTo>
                </a:path>
              </a:pathLst>
            </a:custGeom>
            <a:solidFill>
              <a:srgbClr val="B4B28E">
                <a:alpha val="3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5B4E11F6-F1C9-4996-8822-FEA85D5E8BFB}"/>
                </a:ext>
              </a:extLst>
            </p:cNvPr>
            <p:cNvSpPr/>
            <p:nvPr/>
          </p:nvSpPr>
          <p:spPr>
            <a:xfrm>
              <a:off x="1601503" y="3150808"/>
              <a:ext cx="19241" cy="6568"/>
            </a:xfrm>
            <a:custGeom>
              <a:avLst/>
              <a:gdLst>
                <a:gd name="connsiteX0" fmla="*/ 19262 w 19241"/>
                <a:gd name="connsiteY0" fmla="*/ 3885 h 6568"/>
                <a:gd name="connsiteX1" fmla="*/ 9021 w 19241"/>
                <a:gd name="connsiteY1" fmla="*/ 6297 h 6568"/>
                <a:gd name="connsiteX2" fmla="*/ 62 w 19241"/>
                <a:gd name="connsiteY2" fmla="*/ 783 h 6568"/>
                <a:gd name="connsiteX3" fmla="*/ 9618 w 19241"/>
                <a:gd name="connsiteY3" fmla="*/ 2598 h 6568"/>
                <a:gd name="connsiteX4" fmla="*/ 19262 w 19241"/>
                <a:gd name="connsiteY4" fmla="*/ 3885 h 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1" h="6568">
                  <a:moveTo>
                    <a:pt x="19262" y="3885"/>
                  </a:moveTo>
                  <a:cubicBezTo>
                    <a:pt x="18908" y="6073"/>
                    <a:pt x="14323" y="7156"/>
                    <a:pt x="9021" y="6297"/>
                  </a:cubicBezTo>
                  <a:cubicBezTo>
                    <a:pt x="3719" y="5441"/>
                    <a:pt x="-293" y="2972"/>
                    <a:pt x="62" y="783"/>
                  </a:cubicBezTo>
                  <a:cubicBezTo>
                    <a:pt x="413" y="-1405"/>
                    <a:pt x="4316" y="1742"/>
                    <a:pt x="9618" y="2598"/>
                  </a:cubicBezTo>
                  <a:cubicBezTo>
                    <a:pt x="14924" y="3457"/>
                    <a:pt x="19617" y="1696"/>
                    <a:pt x="19262" y="3885"/>
                  </a:cubicBezTo>
                </a:path>
              </a:pathLst>
            </a:custGeom>
            <a:solidFill>
              <a:srgbClr val="ED6D5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0006FDE5-25ED-410E-9DE4-65AA972A94EE}"/>
                </a:ext>
              </a:extLst>
            </p:cNvPr>
            <p:cNvSpPr/>
            <p:nvPr/>
          </p:nvSpPr>
          <p:spPr>
            <a:xfrm>
              <a:off x="1715414" y="3382491"/>
              <a:ext cx="62225" cy="58574"/>
            </a:xfrm>
            <a:custGeom>
              <a:avLst/>
              <a:gdLst>
                <a:gd name="connsiteX0" fmla="*/ 631 w 62225"/>
                <a:gd name="connsiteY0" fmla="*/ 23876 h 58574"/>
                <a:gd name="connsiteX1" fmla="*/ 36705 w 62225"/>
                <a:gd name="connsiteY1" fmla="*/ 830 h 58574"/>
                <a:gd name="connsiteX2" fmla="*/ 62225 w 62225"/>
                <a:gd name="connsiteY2" fmla="*/ 25236 h 58574"/>
                <a:gd name="connsiteX3" fmla="*/ 58730 w 62225"/>
                <a:gd name="connsiteY3" fmla="*/ 29852 h 58574"/>
                <a:gd name="connsiteX4" fmla="*/ 50318 w 62225"/>
                <a:gd name="connsiteY4" fmla="*/ 27783 h 58574"/>
                <a:gd name="connsiteX5" fmla="*/ 50272 w 62225"/>
                <a:gd name="connsiteY5" fmla="*/ 34935 h 58574"/>
                <a:gd name="connsiteX6" fmla="*/ 39313 w 62225"/>
                <a:gd name="connsiteY6" fmla="*/ 32392 h 58574"/>
                <a:gd name="connsiteX7" fmla="*/ 12707 w 62225"/>
                <a:gd name="connsiteY7" fmla="*/ 58597 h 58574"/>
                <a:gd name="connsiteX8" fmla="*/ 1752 w 62225"/>
                <a:gd name="connsiteY8" fmla="*/ 43427 h 58574"/>
                <a:gd name="connsiteX9" fmla="*/ 631 w 62225"/>
                <a:gd name="connsiteY9" fmla="*/ 23876 h 5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225" h="58574">
                  <a:moveTo>
                    <a:pt x="631" y="23876"/>
                  </a:moveTo>
                  <a:cubicBezTo>
                    <a:pt x="631" y="23876"/>
                    <a:pt x="23188" y="5319"/>
                    <a:pt x="36705" y="830"/>
                  </a:cubicBezTo>
                  <a:cubicBezTo>
                    <a:pt x="53956" y="-4896"/>
                    <a:pt x="62957" y="21595"/>
                    <a:pt x="62225" y="25236"/>
                  </a:cubicBezTo>
                  <a:cubicBezTo>
                    <a:pt x="61496" y="28878"/>
                    <a:pt x="58730" y="29852"/>
                    <a:pt x="58730" y="29852"/>
                  </a:cubicBezTo>
                  <a:lnTo>
                    <a:pt x="50318" y="27783"/>
                  </a:lnTo>
                  <a:cubicBezTo>
                    <a:pt x="50318" y="27783"/>
                    <a:pt x="53262" y="32511"/>
                    <a:pt x="50272" y="34935"/>
                  </a:cubicBezTo>
                  <a:cubicBezTo>
                    <a:pt x="47282" y="37362"/>
                    <a:pt x="39313" y="32392"/>
                    <a:pt x="39313" y="32392"/>
                  </a:cubicBezTo>
                  <a:cubicBezTo>
                    <a:pt x="39313" y="32392"/>
                    <a:pt x="23924" y="53731"/>
                    <a:pt x="12707" y="58597"/>
                  </a:cubicBezTo>
                  <a:cubicBezTo>
                    <a:pt x="12707" y="58597"/>
                    <a:pt x="4777" y="52791"/>
                    <a:pt x="1752" y="43427"/>
                  </a:cubicBezTo>
                  <a:cubicBezTo>
                    <a:pt x="-1272" y="34060"/>
                    <a:pt x="631" y="23876"/>
                    <a:pt x="631" y="23876"/>
                  </a:cubicBezTo>
                </a:path>
              </a:pathLst>
            </a:custGeom>
            <a:solidFill>
              <a:srgbClr val="FFD0C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C4F9D725-D4EF-40B8-A3ED-E27E99BFE12F}"/>
                </a:ext>
              </a:extLst>
            </p:cNvPr>
            <p:cNvSpPr/>
            <p:nvPr/>
          </p:nvSpPr>
          <p:spPr>
            <a:xfrm>
              <a:off x="1723863" y="3377680"/>
              <a:ext cx="50245" cy="48091"/>
            </a:xfrm>
            <a:custGeom>
              <a:avLst/>
              <a:gdLst>
                <a:gd name="connsiteX0" fmla="*/ 48321 w 50245"/>
                <a:gd name="connsiteY0" fmla="*/ 48115 h 48091"/>
                <a:gd name="connsiteX1" fmla="*/ 40 w 50245"/>
                <a:gd name="connsiteY1" fmla="*/ 2085 h 48091"/>
                <a:gd name="connsiteX2" fmla="*/ 2001 w 50245"/>
                <a:gd name="connsiteY2" fmla="*/ 23 h 48091"/>
                <a:gd name="connsiteX3" fmla="*/ 50286 w 50245"/>
                <a:gd name="connsiteY3" fmla="*/ 46053 h 48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245" h="48091">
                  <a:moveTo>
                    <a:pt x="48321" y="48115"/>
                  </a:moveTo>
                  <a:lnTo>
                    <a:pt x="40" y="2085"/>
                  </a:lnTo>
                  <a:lnTo>
                    <a:pt x="2001" y="23"/>
                  </a:lnTo>
                  <a:lnTo>
                    <a:pt x="50286" y="46053"/>
                  </a:lnTo>
                  <a:close/>
                </a:path>
              </a:pathLst>
            </a:custGeom>
            <a:solidFill>
              <a:srgbClr val="1B4E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E8F905FC-A66A-4375-B3CB-22DF27B025DE}"/>
                </a:ext>
              </a:extLst>
            </p:cNvPr>
            <p:cNvSpPr/>
            <p:nvPr/>
          </p:nvSpPr>
          <p:spPr>
            <a:xfrm>
              <a:off x="1726019" y="3412657"/>
              <a:ext cx="37695" cy="28404"/>
            </a:xfrm>
            <a:custGeom>
              <a:avLst/>
              <a:gdLst>
                <a:gd name="connsiteX0" fmla="*/ 4607 w 37695"/>
                <a:gd name="connsiteY0" fmla="*/ 558 h 28404"/>
                <a:gd name="connsiteX1" fmla="*/ 37664 w 37695"/>
                <a:gd name="connsiteY1" fmla="*/ 2457 h 28404"/>
                <a:gd name="connsiteX2" fmla="*/ 21103 w 37695"/>
                <a:gd name="connsiteY2" fmla="*/ 12587 h 28404"/>
                <a:gd name="connsiteX3" fmla="*/ 2102 w 37695"/>
                <a:gd name="connsiteY3" fmla="*/ 28428 h 28404"/>
                <a:gd name="connsiteX4" fmla="*/ 72 w 37695"/>
                <a:gd name="connsiteY4" fmla="*/ 13135 h 28404"/>
                <a:gd name="connsiteX5" fmla="*/ 4607 w 37695"/>
                <a:gd name="connsiteY5" fmla="*/ 558 h 28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695" h="28404">
                  <a:moveTo>
                    <a:pt x="4607" y="558"/>
                  </a:moveTo>
                  <a:cubicBezTo>
                    <a:pt x="17138" y="808"/>
                    <a:pt x="36558" y="-1727"/>
                    <a:pt x="37664" y="2457"/>
                  </a:cubicBezTo>
                  <a:cubicBezTo>
                    <a:pt x="38770" y="6642"/>
                    <a:pt x="26759" y="8125"/>
                    <a:pt x="21103" y="12587"/>
                  </a:cubicBezTo>
                  <a:cubicBezTo>
                    <a:pt x="15446" y="17049"/>
                    <a:pt x="14094" y="24205"/>
                    <a:pt x="2102" y="28428"/>
                  </a:cubicBezTo>
                  <a:cubicBezTo>
                    <a:pt x="2102" y="28428"/>
                    <a:pt x="-260" y="21026"/>
                    <a:pt x="72" y="13135"/>
                  </a:cubicBezTo>
                  <a:cubicBezTo>
                    <a:pt x="399" y="5243"/>
                    <a:pt x="4607" y="558"/>
                    <a:pt x="4607" y="558"/>
                  </a:cubicBezTo>
                </a:path>
              </a:pathLst>
            </a:custGeom>
            <a:solidFill>
              <a:srgbClr val="F4B6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5B1E8942-F5FF-4729-A4D4-601D598FA86A}"/>
                </a:ext>
              </a:extLst>
            </p:cNvPr>
            <p:cNvSpPr/>
            <p:nvPr/>
          </p:nvSpPr>
          <p:spPr>
            <a:xfrm>
              <a:off x="1613773" y="3401624"/>
              <a:ext cx="217644" cy="146296"/>
            </a:xfrm>
            <a:custGeom>
              <a:avLst/>
              <a:gdLst>
                <a:gd name="connsiteX0" fmla="*/ 40 w 217644"/>
                <a:gd name="connsiteY0" fmla="*/ 131859 h 146296"/>
                <a:gd name="connsiteX1" fmla="*/ 162514 w 217644"/>
                <a:gd name="connsiteY1" fmla="*/ 2010 h 146296"/>
                <a:gd name="connsiteX2" fmla="*/ 170906 w 217644"/>
                <a:gd name="connsiteY2" fmla="*/ 445 h 146296"/>
                <a:gd name="connsiteX3" fmla="*/ 212929 w 217644"/>
                <a:gd name="connsiteY3" fmla="*/ 13692 h 146296"/>
                <a:gd name="connsiteX4" fmla="*/ 217218 w 217644"/>
                <a:gd name="connsiteY4" fmla="*/ 18178 h 146296"/>
                <a:gd name="connsiteX5" fmla="*/ 217684 w 217644"/>
                <a:gd name="connsiteY5" fmla="*/ 19923 h 146296"/>
                <a:gd name="connsiteX6" fmla="*/ 49311 w 217644"/>
                <a:gd name="connsiteY6" fmla="*/ 146320 h 146296"/>
                <a:gd name="connsiteX7" fmla="*/ 40 w 217644"/>
                <a:gd name="connsiteY7" fmla="*/ 131859 h 14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7644" h="146296">
                  <a:moveTo>
                    <a:pt x="40" y="131859"/>
                  </a:moveTo>
                  <a:lnTo>
                    <a:pt x="162514" y="2010"/>
                  </a:lnTo>
                  <a:cubicBezTo>
                    <a:pt x="164876" y="121"/>
                    <a:pt x="168024" y="-468"/>
                    <a:pt x="170906" y="445"/>
                  </a:cubicBezTo>
                  <a:lnTo>
                    <a:pt x="212929" y="13692"/>
                  </a:lnTo>
                  <a:cubicBezTo>
                    <a:pt x="215029" y="14351"/>
                    <a:pt x="216648" y="16047"/>
                    <a:pt x="217218" y="18178"/>
                  </a:cubicBezTo>
                  <a:lnTo>
                    <a:pt x="217684" y="19923"/>
                  </a:lnTo>
                  <a:lnTo>
                    <a:pt x="49311" y="146320"/>
                  </a:lnTo>
                  <a:lnTo>
                    <a:pt x="40" y="131859"/>
                  </a:lnTo>
                  <a:close/>
                </a:path>
              </a:pathLst>
            </a:custGeom>
            <a:solidFill>
              <a:srgbClr val="495A6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F8849950-F5E2-4BA7-B6D0-5143E476D5F3}"/>
                </a:ext>
              </a:extLst>
            </p:cNvPr>
            <p:cNvSpPr/>
            <p:nvPr/>
          </p:nvSpPr>
          <p:spPr>
            <a:xfrm>
              <a:off x="1615156" y="3406661"/>
              <a:ext cx="216260" cy="145188"/>
            </a:xfrm>
            <a:custGeom>
              <a:avLst/>
              <a:gdLst>
                <a:gd name="connsiteX0" fmla="*/ 40 w 216260"/>
                <a:gd name="connsiteY0" fmla="*/ 131988 h 145188"/>
                <a:gd name="connsiteX1" fmla="*/ 162988 w 216260"/>
                <a:gd name="connsiteY1" fmla="*/ 1761 h 145188"/>
                <a:gd name="connsiteX2" fmla="*/ 170328 w 216260"/>
                <a:gd name="connsiteY2" fmla="*/ 390 h 145188"/>
                <a:gd name="connsiteX3" fmla="*/ 216301 w 216260"/>
                <a:gd name="connsiteY3" fmla="*/ 14885 h 145188"/>
                <a:gd name="connsiteX4" fmla="*/ 54104 w 216260"/>
                <a:gd name="connsiteY4" fmla="*/ 142677 h 145188"/>
                <a:gd name="connsiteX5" fmla="*/ 43458 w 216260"/>
                <a:gd name="connsiteY5" fmla="*/ 144734 h 145188"/>
                <a:gd name="connsiteX6" fmla="*/ 40 w 216260"/>
                <a:gd name="connsiteY6" fmla="*/ 131988 h 14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260" h="145188">
                  <a:moveTo>
                    <a:pt x="40" y="131988"/>
                  </a:moveTo>
                  <a:lnTo>
                    <a:pt x="162988" y="1761"/>
                  </a:lnTo>
                  <a:cubicBezTo>
                    <a:pt x="165053" y="108"/>
                    <a:pt x="167804" y="-404"/>
                    <a:pt x="170328" y="390"/>
                  </a:cubicBezTo>
                  <a:lnTo>
                    <a:pt x="216301" y="14885"/>
                  </a:lnTo>
                  <a:lnTo>
                    <a:pt x="54104" y="142677"/>
                  </a:lnTo>
                  <a:cubicBezTo>
                    <a:pt x="51095" y="145046"/>
                    <a:pt x="47130" y="145810"/>
                    <a:pt x="43458" y="144734"/>
                  </a:cubicBezTo>
                  <a:lnTo>
                    <a:pt x="40" y="131988"/>
                  </a:lnTo>
                  <a:close/>
                </a:path>
              </a:pathLst>
            </a:custGeom>
            <a:solidFill>
              <a:srgbClr val="0D23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1BE2913C-2127-41EA-97D2-467033000FEC}"/>
                </a:ext>
              </a:extLst>
            </p:cNvPr>
            <p:cNvSpPr/>
            <p:nvPr/>
          </p:nvSpPr>
          <p:spPr>
            <a:xfrm>
              <a:off x="1577781" y="3501466"/>
              <a:ext cx="97792" cy="49878"/>
            </a:xfrm>
            <a:custGeom>
              <a:avLst/>
              <a:gdLst>
                <a:gd name="connsiteX0" fmla="*/ 13210 w 97792"/>
                <a:gd name="connsiteY0" fmla="*/ 274 h 49878"/>
                <a:gd name="connsiteX1" fmla="*/ 37767 w 97792"/>
                <a:gd name="connsiteY1" fmla="*/ 8690 h 49878"/>
                <a:gd name="connsiteX2" fmla="*/ 58011 w 97792"/>
                <a:gd name="connsiteY2" fmla="*/ 3569 h 49878"/>
                <a:gd name="connsiteX3" fmla="*/ 74468 w 97792"/>
                <a:gd name="connsiteY3" fmla="*/ 1843 h 49878"/>
                <a:gd name="connsiteX4" fmla="*/ 59610 w 97792"/>
                <a:gd name="connsiteY4" fmla="*/ 14855 h 49878"/>
                <a:gd name="connsiteX5" fmla="*/ 83408 w 97792"/>
                <a:gd name="connsiteY5" fmla="*/ 22804 h 49878"/>
                <a:gd name="connsiteX6" fmla="*/ 95858 w 97792"/>
                <a:gd name="connsiteY6" fmla="*/ 27890 h 49878"/>
                <a:gd name="connsiteX7" fmla="*/ 80630 w 97792"/>
                <a:gd name="connsiteY7" fmla="*/ 31285 h 49878"/>
                <a:gd name="connsiteX8" fmla="*/ 95414 w 97792"/>
                <a:gd name="connsiteY8" fmla="*/ 30788 h 49878"/>
                <a:gd name="connsiteX9" fmla="*/ 69567 w 97792"/>
                <a:gd name="connsiteY9" fmla="*/ 48586 h 49878"/>
                <a:gd name="connsiteX10" fmla="*/ 40 w 97792"/>
                <a:gd name="connsiteY10" fmla="*/ 44575 h 49878"/>
                <a:gd name="connsiteX11" fmla="*/ 13692 w 97792"/>
                <a:gd name="connsiteY11" fmla="*/ 20596 h 49878"/>
                <a:gd name="connsiteX12" fmla="*/ 13210 w 97792"/>
                <a:gd name="connsiteY12" fmla="*/ 274 h 49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7792" h="49878">
                  <a:moveTo>
                    <a:pt x="13210" y="274"/>
                  </a:moveTo>
                  <a:cubicBezTo>
                    <a:pt x="13210" y="274"/>
                    <a:pt x="25571" y="6817"/>
                    <a:pt x="37767" y="8690"/>
                  </a:cubicBezTo>
                  <a:cubicBezTo>
                    <a:pt x="46267" y="9988"/>
                    <a:pt x="51526" y="4894"/>
                    <a:pt x="58011" y="3569"/>
                  </a:cubicBezTo>
                  <a:cubicBezTo>
                    <a:pt x="72731" y="563"/>
                    <a:pt x="74488" y="-1733"/>
                    <a:pt x="74468" y="1843"/>
                  </a:cubicBezTo>
                  <a:cubicBezTo>
                    <a:pt x="74449" y="5418"/>
                    <a:pt x="59610" y="14855"/>
                    <a:pt x="59610" y="14855"/>
                  </a:cubicBezTo>
                  <a:cubicBezTo>
                    <a:pt x="59610" y="14855"/>
                    <a:pt x="72372" y="22935"/>
                    <a:pt x="83408" y="22804"/>
                  </a:cubicBezTo>
                  <a:cubicBezTo>
                    <a:pt x="94293" y="22673"/>
                    <a:pt x="101514" y="23424"/>
                    <a:pt x="95858" y="27890"/>
                  </a:cubicBezTo>
                  <a:cubicBezTo>
                    <a:pt x="90197" y="32352"/>
                    <a:pt x="80630" y="31285"/>
                    <a:pt x="80630" y="31285"/>
                  </a:cubicBezTo>
                  <a:cubicBezTo>
                    <a:pt x="80630" y="31285"/>
                    <a:pt x="93156" y="29574"/>
                    <a:pt x="95414" y="30788"/>
                  </a:cubicBezTo>
                  <a:cubicBezTo>
                    <a:pt x="97672" y="32006"/>
                    <a:pt x="90895" y="42444"/>
                    <a:pt x="69567" y="48586"/>
                  </a:cubicBezTo>
                  <a:cubicBezTo>
                    <a:pt x="53912" y="53094"/>
                    <a:pt x="40" y="44575"/>
                    <a:pt x="40" y="44575"/>
                  </a:cubicBezTo>
                  <a:cubicBezTo>
                    <a:pt x="40" y="44575"/>
                    <a:pt x="10471" y="31979"/>
                    <a:pt x="13692" y="20596"/>
                  </a:cubicBezTo>
                  <a:cubicBezTo>
                    <a:pt x="16909" y="9218"/>
                    <a:pt x="13210" y="274"/>
                    <a:pt x="13210" y="274"/>
                  </a:cubicBezTo>
                </a:path>
              </a:pathLst>
            </a:custGeom>
            <a:solidFill>
              <a:srgbClr val="FFD6C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9D3AB850-48A5-479F-A8F0-5E63B95E1CD3}"/>
                </a:ext>
              </a:extLst>
            </p:cNvPr>
            <p:cNvSpPr/>
            <p:nvPr/>
          </p:nvSpPr>
          <p:spPr>
            <a:xfrm>
              <a:off x="3666983" y="3918321"/>
              <a:ext cx="956059" cy="47613"/>
            </a:xfrm>
            <a:custGeom>
              <a:avLst/>
              <a:gdLst>
                <a:gd name="connsiteX0" fmla="*/ 932291 w 956059"/>
                <a:gd name="connsiteY0" fmla="*/ 47637 h 47613"/>
                <a:gd name="connsiteX1" fmla="*/ 23849 w 956059"/>
                <a:gd name="connsiteY1" fmla="*/ 47637 h 47613"/>
                <a:gd name="connsiteX2" fmla="*/ 40 w 956059"/>
                <a:gd name="connsiteY2" fmla="*/ 23828 h 47613"/>
                <a:gd name="connsiteX3" fmla="*/ 23849 w 956059"/>
                <a:gd name="connsiteY3" fmla="*/ 23 h 47613"/>
                <a:gd name="connsiteX4" fmla="*/ 932291 w 956059"/>
                <a:gd name="connsiteY4" fmla="*/ 23 h 47613"/>
                <a:gd name="connsiteX5" fmla="*/ 956100 w 956059"/>
                <a:gd name="connsiteY5" fmla="*/ 23828 h 47613"/>
                <a:gd name="connsiteX6" fmla="*/ 932291 w 956059"/>
                <a:gd name="connsiteY6" fmla="*/ 47637 h 47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6059" h="47613">
                  <a:moveTo>
                    <a:pt x="932291" y="47637"/>
                  </a:moveTo>
                  <a:lnTo>
                    <a:pt x="23849" y="47637"/>
                  </a:lnTo>
                  <a:cubicBezTo>
                    <a:pt x="10698" y="47637"/>
                    <a:pt x="40" y="36979"/>
                    <a:pt x="40" y="23828"/>
                  </a:cubicBezTo>
                  <a:cubicBezTo>
                    <a:pt x="40" y="10681"/>
                    <a:pt x="10698" y="23"/>
                    <a:pt x="23849" y="23"/>
                  </a:cubicBezTo>
                  <a:lnTo>
                    <a:pt x="932291" y="23"/>
                  </a:lnTo>
                  <a:cubicBezTo>
                    <a:pt x="945442" y="23"/>
                    <a:pt x="956100" y="10681"/>
                    <a:pt x="956100" y="23828"/>
                  </a:cubicBezTo>
                  <a:cubicBezTo>
                    <a:pt x="956100" y="36979"/>
                    <a:pt x="945442" y="47637"/>
                    <a:pt x="932291" y="47637"/>
                  </a:cubicBezTo>
                </a:path>
              </a:pathLst>
            </a:custGeom>
            <a:solidFill>
              <a:srgbClr val="92CE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6069EE25-1A56-4D23-BA96-C319AA378E27}"/>
                </a:ext>
              </a:extLst>
            </p:cNvPr>
            <p:cNvSpPr/>
            <p:nvPr/>
          </p:nvSpPr>
          <p:spPr>
            <a:xfrm>
              <a:off x="1138105" y="4214590"/>
              <a:ext cx="841192" cy="47613"/>
            </a:xfrm>
            <a:custGeom>
              <a:avLst/>
              <a:gdLst>
                <a:gd name="connsiteX0" fmla="*/ 817423 w 841192"/>
                <a:gd name="connsiteY0" fmla="*/ 47637 h 47613"/>
                <a:gd name="connsiteX1" fmla="*/ 23845 w 841192"/>
                <a:gd name="connsiteY1" fmla="*/ 47637 h 47613"/>
                <a:gd name="connsiteX2" fmla="*/ 40 w 841192"/>
                <a:gd name="connsiteY2" fmla="*/ 23828 h 47613"/>
                <a:gd name="connsiteX3" fmla="*/ 23845 w 841192"/>
                <a:gd name="connsiteY3" fmla="*/ 23 h 47613"/>
                <a:gd name="connsiteX4" fmla="*/ 817423 w 841192"/>
                <a:gd name="connsiteY4" fmla="*/ 23 h 47613"/>
                <a:gd name="connsiteX5" fmla="*/ 841232 w 841192"/>
                <a:gd name="connsiteY5" fmla="*/ 23828 h 47613"/>
                <a:gd name="connsiteX6" fmla="*/ 817423 w 841192"/>
                <a:gd name="connsiteY6" fmla="*/ 47637 h 47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1192" h="47613">
                  <a:moveTo>
                    <a:pt x="817423" y="47637"/>
                  </a:moveTo>
                  <a:lnTo>
                    <a:pt x="23845" y="47637"/>
                  </a:lnTo>
                  <a:cubicBezTo>
                    <a:pt x="10698" y="47637"/>
                    <a:pt x="40" y="36979"/>
                    <a:pt x="40" y="23828"/>
                  </a:cubicBezTo>
                  <a:cubicBezTo>
                    <a:pt x="40" y="10681"/>
                    <a:pt x="10698" y="23"/>
                    <a:pt x="23845" y="23"/>
                  </a:cubicBezTo>
                  <a:lnTo>
                    <a:pt x="817423" y="23"/>
                  </a:lnTo>
                  <a:cubicBezTo>
                    <a:pt x="830574" y="23"/>
                    <a:pt x="841232" y="10681"/>
                    <a:pt x="841232" y="23828"/>
                  </a:cubicBezTo>
                  <a:cubicBezTo>
                    <a:pt x="841232" y="36979"/>
                    <a:pt x="830574" y="47637"/>
                    <a:pt x="817423" y="47637"/>
                  </a:cubicBezTo>
                </a:path>
              </a:pathLst>
            </a:custGeom>
            <a:solidFill>
              <a:srgbClr val="92CE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840ED57C-014F-4BAF-802B-28EA46E36E81}"/>
                </a:ext>
              </a:extLst>
            </p:cNvPr>
            <p:cNvSpPr/>
            <p:nvPr/>
          </p:nvSpPr>
          <p:spPr>
            <a:xfrm>
              <a:off x="2960249" y="3330840"/>
              <a:ext cx="229878" cy="1009276"/>
            </a:xfrm>
            <a:custGeom>
              <a:avLst/>
              <a:gdLst>
                <a:gd name="connsiteX0" fmla="*/ 40 w 229878"/>
                <a:gd name="connsiteY0" fmla="*/ 1009300 h 1009276"/>
                <a:gd name="connsiteX1" fmla="*/ 229918 w 229878"/>
                <a:gd name="connsiteY1" fmla="*/ 1009300 h 1009276"/>
                <a:gd name="connsiteX2" fmla="*/ 229918 w 229878"/>
                <a:gd name="connsiteY2" fmla="*/ 23 h 1009276"/>
                <a:gd name="connsiteX3" fmla="*/ 40 w 229878"/>
                <a:gd name="connsiteY3" fmla="*/ 23 h 1009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878" h="1009276">
                  <a:moveTo>
                    <a:pt x="40" y="1009300"/>
                  </a:moveTo>
                  <a:lnTo>
                    <a:pt x="229918" y="1009300"/>
                  </a:lnTo>
                  <a:lnTo>
                    <a:pt x="229918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EB7886D4-D119-4F00-BBA2-8B8D7D291C5C}"/>
                </a:ext>
              </a:extLst>
            </p:cNvPr>
            <p:cNvSpPr/>
            <p:nvPr/>
          </p:nvSpPr>
          <p:spPr>
            <a:xfrm>
              <a:off x="3234235" y="3301791"/>
              <a:ext cx="229878" cy="1038325"/>
            </a:xfrm>
            <a:custGeom>
              <a:avLst/>
              <a:gdLst>
                <a:gd name="connsiteX0" fmla="*/ 40 w 229878"/>
                <a:gd name="connsiteY0" fmla="*/ 1038349 h 1038325"/>
                <a:gd name="connsiteX1" fmla="*/ 229918 w 229878"/>
                <a:gd name="connsiteY1" fmla="*/ 1038349 h 1038325"/>
                <a:gd name="connsiteX2" fmla="*/ 229918 w 229878"/>
                <a:gd name="connsiteY2" fmla="*/ 23 h 1038325"/>
                <a:gd name="connsiteX3" fmla="*/ 40 w 229878"/>
                <a:gd name="connsiteY3" fmla="*/ 23 h 1038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878" h="1038325">
                  <a:moveTo>
                    <a:pt x="40" y="1038349"/>
                  </a:moveTo>
                  <a:lnTo>
                    <a:pt x="229918" y="1038349"/>
                  </a:lnTo>
                  <a:lnTo>
                    <a:pt x="229918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65A3B73F-3122-4A38-B369-0260F27296AB}"/>
                </a:ext>
              </a:extLst>
            </p:cNvPr>
            <p:cNvSpPr/>
            <p:nvPr/>
          </p:nvSpPr>
          <p:spPr>
            <a:xfrm>
              <a:off x="3508221" y="3138246"/>
              <a:ext cx="229878" cy="1201871"/>
            </a:xfrm>
            <a:custGeom>
              <a:avLst/>
              <a:gdLst>
                <a:gd name="connsiteX0" fmla="*/ 40 w 229878"/>
                <a:gd name="connsiteY0" fmla="*/ 1201894 h 1201871"/>
                <a:gd name="connsiteX1" fmla="*/ 229918 w 229878"/>
                <a:gd name="connsiteY1" fmla="*/ 1201894 h 1201871"/>
                <a:gd name="connsiteX2" fmla="*/ 229918 w 229878"/>
                <a:gd name="connsiteY2" fmla="*/ 23 h 1201871"/>
                <a:gd name="connsiteX3" fmla="*/ 40 w 229878"/>
                <a:gd name="connsiteY3" fmla="*/ 23 h 1201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878" h="1201871">
                  <a:moveTo>
                    <a:pt x="40" y="1201894"/>
                  </a:moveTo>
                  <a:lnTo>
                    <a:pt x="229918" y="1201894"/>
                  </a:lnTo>
                  <a:lnTo>
                    <a:pt x="229918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D2A33FC2-D162-43CD-BEB3-9503F0413818}"/>
                </a:ext>
              </a:extLst>
            </p:cNvPr>
            <p:cNvSpPr/>
            <p:nvPr/>
          </p:nvSpPr>
          <p:spPr>
            <a:xfrm>
              <a:off x="2686264" y="3593964"/>
              <a:ext cx="229878" cy="746153"/>
            </a:xfrm>
            <a:custGeom>
              <a:avLst/>
              <a:gdLst>
                <a:gd name="connsiteX0" fmla="*/ 40 w 229878"/>
                <a:gd name="connsiteY0" fmla="*/ 746176 h 746153"/>
                <a:gd name="connsiteX1" fmla="*/ 229918 w 229878"/>
                <a:gd name="connsiteY1" fmla="*/ 746176 h 746153"/>
                <a:gd name="connsiteX2" fmla="*/ 229918 w 229878"/>
                <a:gd name="connsiteY2" fmla="*/ 23 h 746153"/>
                <a:gd name="connsiteX3" fmla="*/ 40 w 229878"/>
                <a:gd name="connsiteY3" fmla="*/ 23 h 746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878" h="746153">
                  <a:moveTo>
                    <a:pt x="40" y="746176"/>
                  </a:moveTo>
                  <a:lnTo>
                    <a:pt x="229918" y="746176"/>
                  </a:lnTo>
                  <a:lnTo>
                    <a:pt x="229918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C3593BD0-5F11-48F3-A10E-73922F5379BA}"/>
                </a:ext>
              </a:extLst>
            </p:cNvPr>
            <p:cNvSpPr/>
            <p:nvPr/>
          </p:nvSpPr>
          <p:spPr>
            <a:xfrm>
              <a:off x="2412278" y="3677243"/>
              <a:ext cx="229878" cy="662873"/>
            </a:xfrm>
            <a:custGeom>
              <a:avLst/>
              <a:gdLst>
                <a:gd name="connsiteX0" fmla="*/ 40 w 229878"/>
                <a:gd name="connsiteY0" fmla="*/ 662897 h 662873"/>
                <a:gd name="connsiteX1" fmla="*/ 229918 w 229878"/>
                <a:gd name="connsiteY1" fmla="*/ 662897 h 662873"/>
                <a:gd name="connsiteX2" fmla="*/ 229918 w 229878"/>
                <a:gd name="connsiteY2" fmla="*/ 23 h 662873"/>
                <a:gd name="connsiteX3" fmla="*/ 40 w 229878"/>
                <a:gd name="connsiteY3" fmla="*/ 23 h 662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878" h="662873">
                  <a:moveTo>
                    <a:pt x="40" y="662897"/>
                  </a:moveTo>
                  <a:lnTo>
                    <a:pt x="229918" y="662897"/>
                  </a:lnTo>
                  <a:lnTo>
                    <a:pt x="229918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F0F2FDEF-69A5-44A4-A01B-D942668B21F4}"/>
                </a:ext>
              </a:extLst>
            </p:cNvPr>
            <p:cNvSpPr/>
            <p:nvPr/>
          </p:nvSpPr>
          <p:spPr>
            <a:xfrm>
              <a:off x="2138296" y="3866204"/>
              <a:ext cx="229878" cy="473912"/>
            </a:xfrm>
            <a:custGeom>
              <a:avLst/>
              <a:gdLst>
                <a:gd name="connsiteX0" fmla="*/ 40 w 229878"/>
                <a:gd name="connsiteY0" fmla="*/ 473936 h 473912"/>
                <a:gd name="connsiteX1" fmla="*/ 229918 w 229878"/>
                <a:gd name="connsiteY1" fmla="*/ 473936 h 473912"/>
                <a:gd name="connsiteX2" fmla="*/ 229918 w 229878"/>
                <a:gd name="connsiteY2" fmla="*/ 23 h 473912"/>
                <a:gd name="connsiteX3" fmla="*/ 40 w 229878"/>
                <a:gd name="connsiteY3" fmla="*/ 23 h 473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878" h="473912">
                  <a:moveTo>
                    <a:pt x="40" y="473936"/>
                  </a:moveTo>
                  <a:lnTo>
                    <a:pt x="229918" y="473936"/>
                  </a:lnTo>
                  <a:lnTo>
                    <a:pt x="229918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1AD789F7-F68D-4D5A-916F-CCC9099EE915}"/>
                </a:ext>
              </a:extLst>
            </p:cNvPr>
            <p:cNvSpPr/>
            <p:nvPr/>
          </p:nvSpPr>
          <p:spPr>
            <a:xfrm>
              <a:off x="1864310" y="4027476"/>
              <a:ext cx="229878" cy="312641"/>
            </a:xfrm>
            <a:custGeom>
              <a:avLst/>
              <a:gdLst>
                <a:gd name="connsiteX0" fmla="*/ 40 w 229878"/>
                <a:gd name="connsiteY0" fmla="*/ 312664 h 312641"/>
                <a:gd name="connsiteX1" fmla="*/ 229918 w 229878"/>
                <a:gd name="connsiteY1" fmla="*/ 312664 h 312641"/>
                <a:gd name="connsiteX2" fmla="*/ 229918 w 229878"/>
                <a:gd name="connsiteY2" fmla="*/ 23 h 312641"/>
                <a:gd name="connsiteX3" fmla="*/ 40 w 229878"/>
                <a:gd name="connsiteY3" fmla="*/ 23 h 312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878" h="312641">
                  <a:moveTo>
                    <a:pt x="40" y="312664"/>
                  </a:moveTo>
                  <a:lnTo>
                    <a:pt x="229918" y="312664"/>
                  </a:lnTo>
                  <a:lnTo>
                    <a:pt x="229918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0DBAF68B-0D73-4A01-98C8-AB7A5D391ACF}"/>
                </a:ext>
              </a:extLst>
            </p:cNvPr>
            <p:cNvSpPr/>
            <p:nvPr/>
          </p:nvSpPr>
          <p:spPr>
            <a:xfrm>
              <a:off x="2960249" y="3558780"/>
              <a:ext cx="229878" cy="781336"/>
            </a:xfrm>
            <a:custGeom>
              <a:avLst/>
              <a:gdLst>
                <a:gd name="connsiteX0" fmla="*/ 40 w 229878"/>
                <a:gd name="connsiteY0" fmla="*/ 781360 h 781336"/>
                <a:gd name="connsiteX1" fmla="*/ 229918 w 229878"/>
                <a:gd name="connsiteY1" fmla="*/ 781360 h 781336"/>
                <a:gd name="connsiteX2" fmla="*/ 229918 w 229878"/>
                <a:gd name="connsiteY2" fmla="*/ 23 h 781336"/>
                <a:gd name="connsiteX3" fmla="*/ 40 w 229878"/>
                <a:gd name="connsiteY3" fmla="*/ 23 h 781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878" h="781336">
                  <a:moveTo>
                    <a:pt x="40" y="781360"/>
                  </a:moveTo>
                  <a:lnTo>
                    <a:pt x="229918" y="781360"/>
                  </a:lnTo>
                  <a:lnTo>
                    <a:pt x="229918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F191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88E30489-EFBC-4CA0-8D0B-6E425B643E86}"/>
                </a:ext>
              </a:extLst>
            </p:cNvPr>
            <p:cNvSpPr/>
            <p:nvPr/>
          </p:nvSpPr>
          <p:spPr>
            <a:xfrm>
              <a:off x="3234231" y="3536293"/>
              <a:ext cx="229878" cy="803823"/>
            </a:xfrm>
            <a:custGeom>
              <a:avLst/>
              <a:gdLst>
                <a:gd name="connsiteX0" fmla="*/ 40 w 229878"/>
                <a:gd name="connsiteY0" fmla="*/ 803847 h 803823"/>
                <a:gd name="connsiteX1" fmla="*/ 229918 w 229878"/>
                <a:gd name="connsiteY1" fmla="*/ 803847 h 803823"/>
                <a:gd name="connsiteX2" fmla="*/ 229918 w 229878"/>
                <a:gd name="connsiteY2" fmla="*/ 23 h 803823"/>
                <a:gd name="connsiteX3" fmla="*/ 40 w 229878"/>
                <a:gd name="connsiteY3" fmla="*/ 23 h 803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878" h="803823">
                  <a:moveTo>
                    <a:pt x="40" y="803847"/>
                  </a:moveTo>
                  <a:lnTo>
                    <a:pt x="229918" y="803847"/>
                  </a:lnTo>
                  <a:lnTo>
                    <a:pt x="229918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F191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229E6D56-F6D2-4C46-AE33-60236390EA9F}"/>
                </a:ext>
              </a:extLst>
            </p:cNvPr>
            <p:cNvSpPr/>
            <p:nvPr/>
          </p:nvSpPr>
          <p:spPr>
            <a:xfrm>
              <a:off x="3508217" y="3287742"/>
              <a:ext cx="229878" cy="1052374"/>
            </a:xfrm>
            <a:custGeom>
              <a:avLst/>
              <a:gdLst>
                <a:gd name="connsiteX0" fmla="*/ 40 w 229878"/>
                <a:gd name="connsiteY0" fmla="*/ 1052398 h 1052374"/>
                <a:gd name="connsiteX1" fmla="*/ 229918 w 229878"/>
                <a:gd name="connsiteY1" fmla="*/ 1052398 h 1052374"/>
                <a:gd name="connsiteX2" fmla="*/ 229918 w 229878"/>
                <a:gd name="connsiteY2" fmla="*/ 23 h 1052374"/>
                <a:gd name="connsiteX3" fmla="*/ 40 w 229878"/>
                <a:gd name="connsiteY3" fmla="*/ 23 h 1052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878" h="1052374">
                  <a:moveTo>
                    <a:pt x="40" y="1052398"/>
                  </a:moveTo>
                  <a:lnTo>
                    <a:pt x="229918" y="1052398"/>
                  </a:lnTo>
                  <a:lnTo>
                    <a:pt x="229918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F191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7CC5EC94-DED5-438B-B735-5E853CE57416}"/>
                </a:ext>
              </a:extLst>
            </p:cNvPr>
            <p:cNvSpPr/>
            <p:nvPr/>
          </p:nvSpPr>
          <p:spPr>
            <a:xfrm>
              <a:off x="2686264" y="3704385"/>
              <a:ext cx="229878" cy="635731"/>
            </a:xfrm>
            <a:custGeom>
              <a:avLst/>
              <a:gdLst>
                <a:gd name="connsiteX0" fmla="*/ 40 w 229878"/>
                <a:gd name="connsiteY0" fmla="*/ 635755 h 635731"/>
                <a:gd name="connsiteX1" fmla="*/ 229918 w 229878"/>
                <a:gd name="connsiteY1" fmla="*/ 635755 h 635731"/>
                <a:gd name="connsiteX2" fmla="*/ 229918 w 229878"/>
                <a:gd name="connsiteY2" fmla="*/ 23 h 635731"/>
                <a:gd name="connsiteX3" fmla="*/ 40 w 229878"/>
                <a:gd name="connsiteY3" fmla="*/ 23 h 635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878" h="635731">
                  <a:moveTo>
                    <a:pt x="40" y="635755"/>
                  </a:moveTo>
                  <a:lnTo>
                    <a:pt x="229918" y="635755"/>
                  </a:lnTo>
                  <a:lnTo>
                    <a:pt x="229918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F191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C3D31661-C53F-4265-A8EB-B96DC6004B24}"/>
                </a:ext>
              </a:extLst>
            </p:cNvPr>
            <p:cNvSpPr/>
            <p:nvPr/>
          </p:nvSpPr>
          <p:spPr>
            <a:xfrm>
              <a:off x="2412278" y="3770171"/>
              <a:ext cx="229878" cy="569946"/>
            </a:xfrm>
            <a:custGeom>
              <a:avLst/>
              <a:gdLst>
                <a:gd name="connsiteX0" fmla="*/ 40 w 229878"/>
                <a:gd name="connsiteY0" fmla="*/ 569969 h 569946"/>
                <a:gd name="connsiteX1" fmla="*/ 229918 w 229878"/>
                <a:gd name="connsiteY1" fmla="*/ 569969 h 569946"/>
                <a:gd name="connsiteX2" fmla="*/ 229918 w 229878"/>
                <a:gd name="connsiteY2" fmla="*/ 23 h 569946"/>
                <a:gd name="connsiteX3" fmla="*/ 40 w 229878"/>
                <a:gd name="connsiteY3" fmla="*/ 23 h 569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878" h="569946">
                  <a:moveTo>
                    <a:pt x="40" y="569969"/>
                  </a:moveTo>
                  <a:lnTo>
                    <a:pt x="229918" y="569969"/>
                  </a:lnTo>
                  <a:lnTo>
                    <a:pt x="229918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F191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DF645483-4CC2-4B88-8D0E-DEB278F4CF3A}"/>
                </a:ext>
              </a:extLst>
            </p:cNvPr>
            <p:cNvSpPr/>
            <p:nvPr/>
          </p:nvSpPr>
          <p:spPr>
            <a:xfrm>
              <a:off x="2138296" y="3973238"/>
              <a:ext cx="229878" cy="366878"/>
            </a:xfrm>
            <a:custGeom>
              <a:avLst/>
              <a:gdLst>
                <a:gd name="connsiteX0" fmla="*/ 40 w 229878"/>
                <a:gd name="connsiteY0" fmla="*/ 366902 h 366878"/>
                <a:gd name="connsiteX1" fmla="*/ 229918 w 229878"/>
                <a:gd name="connsiteY1" fmla="*/ 366902 h 366878"/>
                <a:gd name="connsiteX2" fmla="*/ 229918 w 229878"/>
                <a:gd name="connsiteY2" fmla="*/ 23 h 366878"/>
                <a:gd name="connsiteX3" fmla="*/ 40 w 229878"/>
                <a:gd name="connsiteY3" fmla="*/ 23 h 366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878" h="366878">
                  <a:moveTo>
                    <a:pt x="40" y="366902"/>
                  </a:moveTo>
                  <a:lnTo>
                    <a:pt x="229918" y="366902"/>
                  </a:lnTo>
                  <a:lnTo>
                    <a:pt x="229918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F191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524B3BE3-C219-4168-8CD8-7D3423A29354}"/>
                </a:ext>
              </a:extLst>
            </p:cNvPr>
            <p:cNvSpPr/>
            <p:nvPr/>
          </p:nvSpPr>
          <p:spPr>
            <a:xfrm>
              <a:off x="1864310" y="4098086"/>
              <a:ext cx="229878" cy="242031"/>
            </a:xfrm>
            <a:custGeom>
              <a:avLst/>
              <a:gdLst>
                <a:gd name="connsiteX0" fmla="*/ 40 w 229878"/>
                <a:gd name="connsiteY0" fmla="*/ 242054 h 242031"/>
                <a:gd name="connsiteX1" fmla="*/ 229918 w 229878"/>
                <a:gd name="connsiteY1" fmla="*/ 242054 h 242031"/>
                <a:gd name="connsiteX2" fmla="*/ 229918 w 229878"/>
                <a:gd name="connsiteY2" fmla="*/ 23 h 242031"/>
                <a:gd name="connsiteX3" fmla="*/ 40 w 229878"/>
                <a:gd name="connsiteY3" fmla="*/ 23 h 242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878" h="242031">
                  <a:moveTo>
                    <a:pt x="40" y="242054"/>
                  </a:moveTo>
                  <a:lnTo>
                    <a:pt x="229918" y="242054"/>
                  </a:lnTo>
                  <a:lnTo>
                    <a:pt x="229918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F191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4DF0C9EA-C373-4A3E-8C3C-B1046F401190}"/>
                </a:ext>
              </a:extLst>
            </p:cNvPr>
            <p:cNvSpPr/>
            <p:nvPr/>
          </p:nvSpPr>
          <p:spPr>
            <a:xfrm>
              <a:off x="2960246" y="3789321"/>
              <a:ext cx="229878" cy="550795"/>
            </a:xfrm>
            <a:custGeom>
              <a:avLst/>
              <a:gdLst>
                <a:gd name="connsiteX0" fmla="*/ 40 w 229878"/>
                <a:gd name="connsiteY0" fmla="*/ 550819 h 550795"/>
                <a:gd name="connsiteX1" fmla="*/ 229918 w 229878"/>
                <a:gd name="connsiteY1" fmla="*/ 550819 h 550795"/>
                <a:gd name="connsiteX2" fmla="*/ 229918 w 229878"/>
                <a:gd name="connsiteY2" fmla="*/ 23 h 550795"/>
                <a:gd name="connsiteX3" fmla="*/ 40 w 229878"/>
                <a:gd name="connsiteY3" fmla="*/ 23 h 550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878" h="550795">
                  <a:moveTo>
                    <a:pt x="40" y="550819"/>
                  </a:moveTo>
                  <a:lnTo>
                    <a:pt x="229918" y="550819"/>
                  </a:lnTo>
                  <a:lnTo>
                    <a:pt x="229918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FCC8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0F0AA4C2-3F4C-4449-A3AA-DBC8789F17C2}"/>
                </a:ext>
              </a:extLst>
            </p:cNvPr>
            <p:cNvSpPr/>
            <p:nvPr/>
          </p:nvSpPr>
          <p:spPr>
            <a:xfrm>
              <a:off x="3234231" y="3689361"/>
              <a:ext cx="229878" cy="650755"/>
            </a:xfrm>
            <a:custGeom>
              <a:avLst/>
              <a:gdLst>
                <a:gd name="connsiteX0" fmla="*/ 40 w 229878"/>
                <a:gd name="connsiteY0" fmla="*/ 650779 h 650755"/>
                <a:gd name="connsiteX1" fmla="*/ 229918 w 229878"/>
                <a:gd name="connsiteY1" fmla="*/ 650779 h 650755"/>
                <a:gd name="connsiteX2" fmla="*/ 229918 w 229878"/>
                <a:gd name="connsiteY2" fmla="*/ 23 h 650755"/>
                <a:gd name="connsiteX3" fmla="*/ 40 w 229878"/>
                <a:gd name="connsiteY3" fmla="*/ 23 h 650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878" h="650755">
                  <a:moveTo>
                    <a:pt x="40" y="650779"/>
                  </a:moveTo>
                  <a:lnTo>
                    <a:pt x="229918" y="650779"/>
                  </a:lnTo>
                  <a:lnTo>
                    <a:pt x="229918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FCC8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DEBFA602-F804-4A68-8195-393CC397B64D}"/>
                </a:ext>
              </a:extLst>
            </p:cNvPr>
            <p:cNvSpPr/>
            <p:nvPr/>
          </p:nvSpPr>
          <p:spPr>
            <a:xfrm>
              <a:off x="3508217" y="3786500"/>
              <a:ext cx="229878" cy="553616"/>
            </a:xfrm>
            <a:custGeom>
              <a:avLst/>
              <a:gdLst>
                <a:gd name="connsiteX0" fmla="*/ 40 w 229878"/>
                <a:gd name="connsiteY0" fmla="*/ 553640 h 553616"/>
                <a:gd name="connsiteX1" fmla="*/ 229918 w 229878"/>
                <a:gd name="connsiteY1" fmla="*/ 553640 h 553616"/>
                <a:gd name="connsiteX2" fmla="*/ 229918 w 229878"/>
                <a:gd name="connsiteY2" fmla="*/ 23 h 553616"/>
                <a:gd name="connsiteX3" fmla="*/ 40 w 229878"/>
                <a:gd name="connsiteY3" fmla="*/ 23 h 55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878" h="553616">
                  <a:moveTo>
                    <a:pt x="40" y="553640"/>
                  </a:moveTo>
                  <a:lnTo>
                    <a:pt x="229918" y="553640"/>
                  </a:lnTo>
                  <a:lnTo>
                    <a:pt x="229918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FCC8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793473E3-F222-4500-96A7-A9DB6D4C2A8F}"/>
                </a:ext>
              </a:extLst>
            </p:cNvPr>
            <p:cNvSpPr/>
            <p:nvPr/>
          </p:nvSpPr>
          <p:spPr>
            <a:xfrm>
              <a:off x="2686260" y="3961852"/>
              <a:ext cx="229877" cy="378264"/>
            </a:xfrm>
            <a:custGeom>
              <a:avLst/>
              <a:gdLst>
                <a:gd name="connsiteX0" fmla="*/ 40 w 229877"/>
                <a:gd name="connsiteY0" fmla="*/ 378288 h 378264"/>
                <a:gd name="connsiteX1" fmla="*/ 229918 w 229877"/>
                <a:gd name="connsiteY1" fmla="*/ 378288 h 378264"/>
                <a:gd name="connsiteX2" fmla="*/ 229918 w 229877"/>
                <a:gd name="connsiteY2" fmla="*/ 23 h 378264"/>
                <a:gd name="connsiteX3" fmla="*/ 40 w 229877"/>
                <a:gd name="connsiteY3" fmla="*/ 23 h 378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877" h="378264">
                  <a:moveTo>
                    <a:pt x="40" y="378288"/>
                  </a:moveTo>
                  <a:lnTo>
                    <a:pt x="229918" y="378288"/>
                  </a:lnTo>
                  <a:lnTo>
                    <a:pt x="229918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FCC8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CB6687F3-2E90-4938-B01B-64ECDB97B5CA}"/>
                </a:ext>
              </a:extLst>
            </p:cNvPr>
            <p:cNvSpPr/>
            <p:nvPr/>
          </p:nvSpPr>
          <p:spPr>
            <a:xfrm>
              <a:off x="2412278" y="4034778"/>
              <a:ext cx="229878" cy="305339"/>
            </a:xfrm>
            <a:custGeom>
              <a:avLst/>
              <a:gdLst>
                <a:gd name="connsiteX0" fmla="*/ 40 w 229878"/>
                <a:gd name="connsiteY0" fmla="*/ 305362 h 305339"/>
                <a:gd name="connsiteX1" fmla="*/ 229918 w 229878"/>
                <a:gd name="connsiteY1" fmla="*/ 305362 h 305339"/>
                <a:gd name="connsiteX2" fmla="*/ 229918 w 229878"/>
                <a:gd name="connsiteY2" fmla="*/ 23 h 305339"/>
                <a:gd name="connsiteX3" fmla="*/ 40 w 229878"/>
                <a:gd name="connsiteY3" fmla="*/ 23 h 305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878" h="305339">
                  <a:moveTo>
                    <a:pt x="40" y="305362"/>
                  </a:moveTo>
                  <a:lnTo>
                    <a:pt x="229918" y="305362"/>
                  </a:lnTo>
                  <a:lnTo>
                    <a:pt x="229918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FCC8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1C205D51-D684-43AA-8D3D-3BE7B4760596}"/>
                </a:ext>
              </a:extLst>
            </p:cNvPr>
            <p:cNvSpPr/>
            <p:nvPr/>
          </p:nvSpPr>
          <p:spPr>
            <a:xfrm>
              <a:off x="2138292" y="4121821"/>
              <a:ext cx="229878" cy="218295"/>
            </a:xfrm>
            <a:custGeom>
              <a:avLst/>
              <a:gdLst>
                <a:gd name="connsiteX0" fmla="*/ 40 w 229878"/>
                <a:gd name="connsiteY0" fmla="*/ 218318 h 218295"/>
                <a:gd name="connsiteX1" fmla="*/ 229918 w 229878"/>
                <a:gd name="connsiteY1" fmla="*/ 218318 h 218295"/>
                <a:gd name="connsiteX2" fmla="*/ 229918 w 229878"/>
                <a:gd name="connsiteY2" fmla="*/ 23 h 218295"/>
                <a:gd name="connsiteX3" fmla="*/ 40 w 229878"/>
                <a:gd name="connsiteY3" fmla="*/ 23 h 21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878" h="218295">
                  <a:moveTo>
                    <a:pt x="40" y="218318"/>
                  </a:moveTo>
                  <a:lnTo>
                    <a:pt x="229918" y="218318"/>
                  </a:lnTo>
                  <a:lnTo>
                    <a:pt x="229918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FCC8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BD3A06FB-86E7-4C9E-829E-77823670B1D1}"/>
                </a:ext>
              </a:extLst>
            </p:cNvPr>
            <p:cNvSpPr/>
            <p:nvPr/>
          </p:nvSpPr>
          <p:spPr>
            <a:xfrm>
              <a:off x="1864307" y="4135427"/>
              <a:ext cx="229878" cy="204689"/>
            </a:xfrm>
            <a:custGeom>
              <a:avLst/>
              <a:gdLst>
                <a:gd name="connsiteX0" fmla="*/ 40 w 229878"/>
                <a:gd name="connsiteY0" fmla="*/ 204713 h 204689"/>
                <a:gd name="connsiteX1" fmla="*/ 229918 w 229878"/>
                <a:gd name="connsiteY1" fmla="*/ 204713 h 204689"/>
                <a:gd name="connsiteX2" fmla="*/ 229918 w 229878"/>
                <a:gd name="connsiteY2" fmla="*/ 23 h 204689"/>
                <a:gd name="connsiteX3" fmla="*/ 40 w 229878"/>
                <a:gd name="connsiteY3" fmla="*/ 23 h 20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878" h="204689">
                  <a:moveTo>
                    <a:pt x="40" y="204713"/>
                  </a:moveTo>
                  <a:lnTo>
                    <a:pt x="229918" y="204713"/>
                  </a:lnTo>
                  <a:lnTo>
                    <a:pt x="229918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FCC8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58B46ECA-08FF-4098-ACA0-2443D60EB8F1}"/>
                </a:ext>
              </a:extLst>
            </p:cNvPr>
            <p:cNvSpPr/>
            <p:nvPr/>
          </p:nvSpPr>
          <p:spPr>
            <a:xfrm>
              <a:off x="2960242" y="4136868"/>
              <a:ext cx="229877" cy="203252"/>
            </a:xfrm>
            <a:custGeom>
              <a:avLst/>
              <a:gdLst>
                <a:gd name="connsiteX0" fmla="*/ 40 w 229877"/>
                <a:gd name="connsiteY0" fmla="*/ 203275 h 203252"/>
                <a:gd name="connsiteX1" fmla="*/ 229918 w 229877"/>
                <a:gd name="connsiteY1" fmla="*/ 203275 h 203252"/>
                <a:gd name="connsiteX2" fmla="*/ 229918 w 229877"/>
                <a:gd name="connsiteY2" fmla="*/ 23 h 203252"/>
                <a:gd name="connsiteX3" fmla="*/ 40 w 229877"/>
                <a:gd name="connsiteY3" fmla="*/ 23 h 203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877" h="203252">
                  <a:moveTo>
                    <a:pt x="40" y="203275"/>
                  </a:moveTo>
                  <a:lnTo>
                    <a:pt x="229918" y="203275"/>
                  </a:lnTo>
                  <a:lnTo>
                    <a:pt x="229918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315A6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0B71B8E3-513A-4AE4-8E99-D2EC0298C0E8}"/>
                </a:ext>
              </a:extLst>
            </p:cNvPr>
            <p:cNvSpPr/>
            <p:nvPr/>
          </p:nvSpPr>
          <p:spPr>
            <a:xfrm>
              <a:off x="3234227" y="3984339"/>
              <a:ext cx="229878" cy="355781"/>
            </a:xfrm>
            <a:custGeom>
              <a:avLst/>
              <a:gdLst>
                <a:gd name="connsiteX0" fmla="*/ 40 w 229878"/>
                <a:gd name="connsiteY0" fmla="*/ 355804 h 355781"/>
                <a:gd name="connsiteX1" fmla="*/ 229918 w 229878"/>
                <a:gd name="connsiteY1" fmla="*/ 355804 h 355781"/>
                <a:gd name="connsiteX2" fmla="*/ 229918 w 229878"/>
                <a:gd name="connsiteY2" fmla="*/ 23 h 355781"/>
                <a:gd name="connsiteX3" fmla="*/ 40 w 229878"/>
                <a:gd name="connsiteY3" fmla="*/ 23 h 355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878" h="355781">
                  <a:moveTo>
                    <a:pt x="40" y="355804"/>
                  </a:moveTo>
                  <a:lnTo>
                    <a:pt x="229918" y="355804"/>
                  </a:lnTo>
                  <a:lnTo>
                    <a:pt x="229918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315A6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F43DFF1A-A602-45E4-B949-B143F94929E5}"/>
                </a:ext>
              </a:extLst>
            </p:cNvPr>
            <p:cNvSpPr/>
            <p:nvPr/>
          </p:nvSpPr>
          <p:spPr>
            <a:xfrm>
              <a:off x="3508213" y="3943056"/>
              <a:ext cx="229878" cy="397064"/>
            </a:xfrm>
            <a:custGeom>
              <a:avLst/>
              <a:gdLst>
                <a:gd name="connsiteX0" fmla="*/ 40 w 229878"/>
                <a:gd name="connsiteY0" fmla="*/ 397088 h 397064"/>
                <a:gd name="connsiteX1" fmla="*/ 229918 w 229878"/>
                <a:gd name="connsiteY1" fmla="*/ 397088 h 397064"/>
                <a:gd name="connsiteX2" fmla="*/ 229918 w 229878"/>
                <a:gd name="connsiteY2" fmla="*/ 23 h 397064"/>
                <a:gd name="connsiteX3" fmla="*/ 40 w 229878"/>
                <a:gd name="connsiteY3" fmla="*/ 23 h 397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878" h="397064">
                  <a:moveTo>
                    <a:pt x="40" y="397088"/>
                  </a:moveTo>
                  <a:lnTo>
                    <a:pt x="229918" y="397088"/>
                  </a:lnTo>
                  <a:lnTo>
                    <a:pt x="229918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315A6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E3C53E6D-9BD4-4FC2-B833-6FF1275E09DC}"/>
                </a:ext>
              </a:extLst>
            </p:cNvPr>
            <p:cNvSpPr/>
            <p:nvPr/>
          </p:nvSpPr>
          <p:spPr>
            <a:xfrm>
              <a:off x="2686256" y="4174745"/>
              <a:ext cx="229878" cy="165375"/>
            </a:xfrm>
            <a:custGeom>
              <a:avLst/>
              <a:gdLst>
                <a:gd name="connsiteX0" fmla="*/ 40 w 229878"/>
                <a:gd name="connsiteY0" fmla="*/ 165399 h 165375"/>
                <a:gd name="connsiteX1" fmla="*/ 229918 w 229878"/>
                <a:gd name="connsiteY1" fmla="*/ 165399 h 165375"/>
                <a:gd name="connsiteX2" fmla="*/ 229918 w 229878"/>
                <a:gd name="connsiteY2" fmla="*/ 23 h 165375"/>
                <a:gd name="connsiteX3" fmla="*/ 40 w 229878"/>
                <a:gd name="connsiteY3" fmla="*/ 23 h 165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878" h="165375">
                  <a:moveTo>
                    <a:pt x="40" y="165399"/>
                  </a:moveTo>
                  <a:lnTo>
                    <a:pt x="229918" y="165399"/>
                  </a:lnTo>
                  <a:lnTo>
                    <a:pt x="229918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315A6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DA4F9F68-0A4F-43E3-B133-44890A6BB319}"/>
                </a:ext>
              </a:extLst>
            </p:cNvPr>
            <p:cNvSpPr/>
            <p:nvPr/>
          </p:nvSpPr>
          <p:spPr>
            <a:xfrm>
              <a:off x="2412274" y="4206630"/>
              <a:ext cx="229878" cy="133490"/>
            </a:xfrm>
            <a:custGeom>
              <a:avLst/>
              <a:gdLst>
                <a:gd name="connsiteX0" fmla="*/ 40 w 229878"/>
                <a:gd name="connsiteY0" fmla="*/ 133513 h 133490"/>
                <a:gd name="connsiteX1" fmla="*/ 229918 w 229878"/>
                <a:gd name="connsiteY1" fmla="*/ 133513 h 133490"/>
                <a:gd name="connsiteX2" fmla="*/ 229918 w 229878"/>
                <a:gd name="connsiteY2" fmla="*/ 23 h 133490"/>
                <a:gd name="connsiteX3" fmla="*/ 40 w 229878"/>
                <a:gd name="connsiteY3" fmla="*/ 23 h 133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878" h="133490">
                  <a:moveTo>
                    <a:pt x="40" y="133513"/>
                  </a:moveTo>
                  <a:lnTo>
                    <a:pt x="229918" y="133513"/>
                  </a:lnTo>
                  <a:lnTo>
                    <a:pt x="229918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315A6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373A0952-3886-477B-864E-7CC8C6CAF86A}"/>
                </a:ext>
              </a:extLst>
            </p:cNvPr>
            <p:cNvSpPr/>
            <p:nvPr/>
          </p:nvSpPr>
          <p:spPr>
            <a:xfrm>
              <a:off x="2138288" y="4178606"/>
              <a:ext cx="229878" cy="161514"/>
            </a:xfrm>
            <a:custGeom>
              <a:avLst/>
              <a:gdLst>
                <a:gd name="connsiteX0" fmla="*/ 40 w 229878"/>
                <a:gd name="connsiteY0" fmla="*/ 161538 h 161514"/>
                <a:gd name="connsiteX1" fmla="*/ 229918 w 229878"/>
                <a:gd name="connsiteY1" fmla="*/ 161538 h 161514"/>
                <a:gd name="connsiteX2" fmla="*/ 229918 w 229878"/>
                <a:gd name="connsiteY2" fmla="*/ 23 h 161514"/>
                <a:gd name="connsiteX3" fmla="*/ 40 w 229878"/>
                <a:gd name="connsiteY3" fmla="*/ 23 h 16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878" h="161514">
                  <a:moveTo>
                    <a:pt x="40" y="161538"/>
                  </a:moveTo>
                  <a:lnTo>
                    <a:pt x="229918" y="161538"/>
                  </a:lnTo>
                  <a:lnTo>
                    <a:pt x="229918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315A6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0100BA1F-DBFC-4677-8412-7C3E8C03B13F}"/>
                </a:ext>
              </a:extLst>
            </p:cNvPr>
            <p:cNvSpPr/>
            <p:nvPr/>
          </p:nvSpPr>
          <p:spPr>
            <a:xfrm>
              <a:off x="1864303" y="4277159"/>
              <a:ext cx="229878" cy="62961"/>
            </a:xfrm>
            <a:custGeom>
              <a:avLst/>
              <a:gdLst>
                <a:gd name="connsiteX0" fmla="*/ 40 w 229878"/>
                <a:gd name="connsiteY0" fmla="*/ 62984 h 62961"/>
                <a:gd name="connsiteX1" fmla="*/ 229918 w 229878"/>
                <a:gd name="connsiteY1" fmla="*/ 62984 h 62961"/>
                <a:gd name="connsiteX2" fmla="*/ 229918 w 229878"/>
                <a:gd name="connsiteY2" fmla="*/ 23 h 62961"/>
                <a:gd name="connsiteX3" fmla="*/ 40 w 229878"/>
                <a:gd name="connsiteY3" fmla="*/ 23 h 62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878" h="62961">
                  <a:moveTo>
                    <a:pt x="40" y="62984"/>
                  </a:moveTo>
                  <a:lnTo>
                    <a:pt x="229918" y="62984"/>
                  </a:lnTo>
                  <a:lnTo>
                    <a:pt x="229918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315A6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9BA3DB59-3840-4033-9AA4-7D6212E195FA}"/>
                </a:ext>
              </a:extLst>
            </p:cNvPr>
            <p:cNvSpPr/>
            <p:nvPr/>
          </p:nvSpPr>
          <p:spPr>
            <a:xfrm>
              <a:off x="1751766" y="4340117"/>
              <a:ext cx="2118902" cy="53910"/>
            </a:xfrm>
            <a:custGeom>
              <a:avLst/>
              <a:gdLst>
                <a:gd name="connsiteX0" fmla="*/ 40 w 2118902"/>
                <a:gd name="connsiteY0" fmla="*/ 53933 h 53910"/>
                <a:gd name="connsiteX1" fmla="*/ 2118942 w 2118902"/>
                <a:gd name="connsiteY1" fmla="*/ 53933 h 53910"/>
                <a:gd name="connsiteX2" fmla="*/ 2118942 w 2118902"/>
                <a:gd name="connsiteY2" fmla="*/ 23 h 53910"/>
                <a:gd name="connsiteX3" fmla="*/ 40 w 2118902"/>
                <a:gd name="connsiteY3" fmla="*/ 23 h 53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8902" h="53910">
                  <a:moveTo>
                    <a:pt x="40" y="53933"/>
                  </a:moveTo>
                  <a:lnTo>
                    <a:pt x="2118942" y="53933"/>
                  </a:lnTo>
                  <a:lnTo>
                    <a:pt x="2118942" y="23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2CF0B2DF-9B7F-46FC-BD2D-D71784760157}"/>
                </a:ext>
              </a:extLst>
            </p:cNvPr>
            <p:cNvSpPr/>
            <p:nvPr/>
          </p:nvSpPr>
          <p:spPr>
            <a:xfrm>
              <a:off x="1972052" y="3131052"/>
              <a:ext cx="1658299" cy="903613"/>
            </a:xfrm>
            <a:custGeom>
              <a:avLst/>
              <a:gdLst>
                <a:gd name="connsiteX0" fmla="*/ 7239 w 1658299"/>
                <a:gd name="connsiteY0" fmla="*/ 903637 h 903613"/>
                <a:gd name="connsiteX1" fmla="*/ 1036 w 1658299"/>
                <a:gd name="connsiteY1" fmla="*/ 900092 h 903613"/>
                <a:gd name="connsiteX2" fmla="*/ 3583 w 1658299"/>
                <a:gd name="connsiteY2" fmla="*/ 890247 h 903613"/>
                <a:gd name="connsiteX3" fmla="*/ 277345 w 1658299"/>
                <a:gd name="connsiteY3" fmla="*/ 729110 h 903613"/>
                <a:gd name="connsiteX4" fmla="*/ 551123 w 1658299"/>
                <a:gd name="connsiteY4" fmla="*/ 540292 h 903613"/>
                <a:gd name="connsiteX5" fmla="*/ 553115 w 1658299"/>
                <a:gd name="connsiteY5" fmla="*/ 539332 h 903613"/>
                <a:gd name="connsiteX6" fmla="*/ 825467 w 1658299"/>
                <a:gd name="connsiteY6" fmla="*/ 456550 h 903613"/>
                <a:gd name="connsiteX7" fmla="*/ 1100285 w 1658299"/>
                <a:gd name="connsiteY7" fmla="*/ 194606 h 903613"/>
                <a:gd name="connsiteX8" fmla="*/ 1104496 w 1658299"/>
                <a:gd name="connsiteY8" fmla="*/ 192660 h 903613"/>
                <a:gd name="connsiteX9" fmla="*/ 1378921 w 1658299"/>
                <a:gd name="connsiteY9" fmla="*/ 163780 h 903613"/>
                <a:gd name="connsiteX10" fmla="*/ 1647420 w 1658299"/>
                <a:gd name="connsiteY10" fmla="*/ 1067 h 903613"/>
                <a:gd name="connsiteX11" fmla="*/ 1657296 w 1658299"/>
                <a:gd name="connsiteY11" fmla="*/ 3491 h 903613"/>
                <a:gd name="connsiteX12" fmla="*/ 1654876 w 1658299"/>
                <a:gd name="connsiteY12" fmla="*/ 13366 h 903613"/>
                <a:gd name="connsiteX13" fmla="*/ 1384998 w 1658299"/>
                <a:gd name="connsiteY13" fmla="*/ 176912 h 903613"/>
                <a:gd name="connsiteX14" fmla="*/ 1382023 w 1658299"/>
                <a:gd name="connsiteY14" fmla="*/ 177913 h 903613"/>
                <a:gd name="connsiteX15" fmla="*/ 1108434 w 1658299"/>
                <a:gd name="connsiteY15" fmla="*/ 206708 h 903613"/>
                <a:gd name="connsiteX16" fmla="*/ 834152 w 1658299"/>
                <a:gd name="connsiteY16" fmla="*/ 468140 h 903613"/>
                <a:gd name="connsiteX17" fmla="*/ 831285 w 1658299"/>
                <a:gd name="connsiteY17" fmla="*/ 469817 h 903613"/>
                <a:gd name="connsiteX18" fmla="*/ 558367 w 1658299"/>
                <a:gd name="connsiteY18" fmla="*/ 552768 h 903613"/>
                <a:gd name="connsiteX19" fmla="*/ 285298 w 1658299"/>
                <a:gd name="connsiteY19" fmla="*/ 741097 h 903613"/>
                <a:gd name="connsiteX20" fmla="*/ 284863 w 1658299"/>
                <a:gd name="connsiteY20" fmla="*/ 741375 h 903613"/>
                <a:gd name="connsiteX21" fmla="*/ 10877 w 1658299"/>
                <a:gd name="connsiteY21" fmla="*/ 902643 h 903613"/>
                <a:gd name="connsiteX22" fmla="*/ 7239 w 1658299"/>
                <a:gd name="connsiteY22" fmla="*/ 903637 h 903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658299" h="903613">
                  <a:moveTo>
                    <a:pt x="7239" y="903637"/>
                  </a:moveTo>
                  <a:cubicBezTo>
                    <a:pt x="4773" y="903637"/>
                    <a:pt x="2373" y="902369"/>
                    <a:pt x="1036" y="900092"/>
                  </a:cubicBezTo>
                  <a:cubicBezTo>
                    <a:pt x="-980" y="896670"/>
                    <a:pt x="161" y="892262"/>
                    <a:pt x="3583" y="890247"/>
                  </a:cubicBezTo>
                  <a:lnTo>
                    <a:pt x="277345" y="729110"/>
                  </a:lnTo>
                  <a:lnTo>
                    <a:pt x="551123" y="540292"/>
                  </a:lnTo>
                  <a:cubicBezTo>
                    <a:pt x="551735" y="539872"/>
                    <a:pt x="552406" y="539548"/>
                    <a:pt x="553115" y="539332"/>
                  </a:cubicBezTo>
                  <a:lnTo>
                    <a:pt x="825467" y="456550"/>
                  </a:lnTo>
                  <a:lnTo>
                    <a:pt x="1100285" y="194606"/>
                  </a:lnTo>
                  <a:cubicBezTo>
                    <a:pt x="1101433" y="193511"/>
                    <a:pt x="1102912" y="192825"/>
                    <a:pt x="1104496" y="192660"/>
                  </a:cubicBezTo>
                  <a:lnTo>
                    <a:pt x="1378921" y="163780"/>
                  </a:lnTo>
                  <a:lnTo>
                    <a:pt x="1647420" y="1067"/>
                  </a:lnTo>
                  <a:cubicBezTo>
                    <a:pt x="1650822" y="-995"/>
                    <a:pt x="1655238" y="92"/>
                    <a:pt x="1657296" y="3491"/>
                  </a:cubicBezTo>
                  <a:cubicBezTo>
                    <a:pt x="1659357" y="6885"/>
                    <a:pt x="1658270" y="11309"/>
                    <a:pt x="1654876" y="13366"/>
                  </a:cubicBezTo>
                  <a:lnTo>
                    <a:pt x="1384998" y="176912"/>
                  </a:lnTo>
                  <a:cubicBezTo>
                    <a:pt x="1384096" y="177463"/>
                    <a:pt x="1383079" y="177802"/>
                    <a:pt x="1382023" y="177913"/>
                  </a:cubicBezTo>
                  <a:lnTo>
                    <a:pt x="1108434" y="206708"/>
                  </a:lnTo>
                  <a:lnTo>
                    <a:pt x="834152" y="468140"/>
                  </a:lnTo>
                  <a:cubicBezTo>
                    <a:pt x="833343" y="468915"/>
                    <a:pt x="832360" y="469489"/>
                    <a:pt x="831285" y="469817"/>
                  </a:cubicBezTo>
                  <a:lnTo>
                    <a:pt x="558367" y="552768"/>
                  </a:lnTo>
                  <a:lnTo>
                    <a:pt x="285298" y="741097"/>
                  </a:lnTo>
                  <a:cubicBezTo>
                    <a:pt x="285155" y="741194"/>
                    <a:pt x="285013" y="741286"/>
                    <a:pt x="284863" y="741375"/>
                  </a:cubicBezTo>
                  <a:lnTo>
                    <a:pt x="10877" y="902643"/>
                  </a:lnTo>
                  <a:cubicBezTo>
                    <a:pt x="9732" y="903317"/>
                    <a:pt x="8476" y="903637"/>
                    <a:pt x="7239" y="903637"/>
                  </a:cubicBezTo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5DD076D4-6122-432D-A64D-1B4395A75DA1}"/>
                </a:ext>
              </a:extLst>
            </p:cNvPr>
            <p:cNvSpPr/>
            <p:nvPr/>
          </p:nvSpPr>
          <p:spPr>
            <a:xfrm>
              <a:off x="1960254" y="4008679"/>
              <a:ext cx="37977" cy="37588"/>
            </a:xfrm>
            <a:custGeom>
              <a:avLst/>
              <a:gdLst>
                <a:gd name="connsiteX0" fmla="*/ 40 w 37977"/>
                <a:gd name="connsiteY0" fmla="*/ 18819 h 37588"/>
                <a:gd name="connsiteX1" fmla="*/ 19029 w 37977"/>
                <a:gd name="connsiteY1" fmla="*/ 23 h 37588"/>
                <a:gd name="connsiteX2" fmla="*/ 38017 w 37977"/>
                <a:gd name="connsiteY2" fmla="*/ 18819 h 37588"/>
                <a:gd name="connsiteX3" fmla="*/ 19029 w 37977"/>
                <a:gd name="connsiteY3" fmla="*/ 37611 h 37588"/>
                <a:gd name="connsiteX4" fmla="*/ 40 w 37977"/>
                <a:gd name="connsiteY4" fmla="*/ 18819 h 37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77" h="37588">
                  <a:moveTo>
                    <a:pt x="40" y="18819"/>
                  </a:moveTo>
                  <a:cubicBezTo>
                    <a:pt x="40" y="8438"/>
                    <a:pt x="8540" y="23"/>
                    <a:pt x="19029" y="23"/>
                  </a:cubicBezTo>
                  <a:cubicBezTo>
                    <a:pt x="29513" y="23"/>
                    <a:pt x="38017" y="8438"/>
                    <a:pt x="38017" y="18819"/>
                  </a:cubicBezTo>
                  <a:cubicBezTo>
                    <a:pt x="38017" y="29199"/>
                    <a:pt x="29513" y="37611"/>
                    <a:pt x="19029" y="37611"/>
                  </a:cubicBezTo>
                  <a:cubicBezTo>
                    <a:pt x="8540" y="37611"/>
                    <a:pt x="40" y="29199"/>
                    <a:pt x="40" y="18819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60FB3FB6-B656-4F88-8F2E-EF4106B8FB79}"/>
                </a:ext>
              </a:extLst>
            </p:cNvPr>
            <p:cNvSpPr/>
            <p:nvPr/>
          </p:nvSpPr>
          <p:spPr>
            <a:xfrm>
              <a:off x="1953061" y="4001486"/>
              <a:ext cx="52361" cy="51975"/>
            </a:xfrm>
            <a:custGeom>
              <a:avLst/>
              <a:gdLst>
                <a:gd name="connsiteX0" fmla="*/ 26222 w 52361"/>
                <a:gd name="connsiteY0" fmla="*/ 14407 h 51975"/>
                <a:gd name="connsiteX1" fmla="*/ 14424 w 52361"/>
                <a:gd name="connsiteY1" fmla="*/ 26009 h 51975"/>
                <a:gd name="connsiteX2" fmla="*/ 26222 w 52361"/>
                <a:gd name="connsiteY2" fmla="*/ 37611 h 51975"/>
                <a:gd name="connsiteX3" fmla="*/ 38017 w 52361"/>
                <a:gd name="connsiteY3" fmla="*/ 26009 h 51975"/>
                <a:gd name="connsiteX4" fmla="*/ 26222 w 52361"/>
                <a:gd name="connsiteY4" fmla="*/ 14407 h 51975"/>
                <a:gd name="connsiteX5" fmla="*/ 26222 w 52361"/>
                <a:gd name="connsiteY5" fmla="*/ 51999 h 51975"/>
                <a:gd name="connsiteX6" fmla="*/ 40 w 52361"/>
                <a:gd name="connsiteY6" fmla="*/ 26009 h 51975"/>
                <a:gd name="connsiteX7" fmla="*/ 26222 w 52361"/>
                <a:gd name="connsiteY7" fmla="*/ 23 h 51975"/>
                <a:gd name="connsiteX8" fmla="*/ 52401 w 52361"/>
                <a:gd name="connsiteY8" fmla="*/ 26009 h 51975"/>
                <a:gd name="connsiteX9" fmla="*/ 26222 w 52361"/>
                <a:gd name="connsiteY9" fmla="*/ 51999 h 5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361" h="51975">
                  <a:moveTo>
                    <a:pt x="26222" y="14407"/>
                  </a:moveTo>
                  <a:cubicBezTo>
                    <a:pt x="19718" y="14407"/>
                    <a:pt x="14424" y="19613"/>
                    <a:pt x="14424" y="26009"/>
                  </a:cubicBezTo>
                  <a:cubicBezTo>
                    <a:pt x="14424" y="32409"/>
                    <a:pt x="19718" y="37611"/>
                    <a:pt x="26222" y="37611"/>
                  </a:cubicBezTo>
                  <a:cubicBezTo>
                    <a:pt x="32727" y="37611"/>
                    <a:pt x="38017" y="32409"/>
                    <a:pt x="38017" y="26009"/>
                  </a:cubicBezTo>
                  <a:cubicBezTo>
                    <a:pt x="38017" y="19613"/>
                    <a:pt x="32727" y="14407"/>
                    <a:pt x="26222" y="14407"/>
                  </a:cubicBezTo>
                  <a:moveTo>
                    <a:pt x="26222" y="51999"/>
                  </a:moveTo>
                  <a:cubicBezTo>
                    <a:pt x="11784" y="51999"/>
                    <a:pt x="40" y="40339"/>
                    <a:pt x="40" y="26009"/>
                  </a:cubicBezTo>
                  <a:cubicBezTo>
                    <a:pt x="40" y="11679"/>
                    <a:pt x="11784" y="23"/>
                    <a:pt x="26222" y="23"/>
                  </a:cubicBezTo>
                  <a:cubicBezTo>
                    <a:pt x="40660" y="23"/>
                    <a:pt x="52401" y="11679"/>
                    <a:pt x="52401" y="26009"/>
                  </a:cubicBezTo>
                  <a:cubicBezTo>
                    <a:pt x="52401" y="40339"/>
                    <a:pt x="40660" y="51999"/>
                    <a:pt x="26222" y="51999"/>
                  </a:cubicBezTo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CF8C188A-BBE4-40CC-8BFD-93F89E4DC4A0}"/>
                </a:ext>
              </a:extLst>
            </p:cNvPr>
            <p:cNvSpPr/>
            <p:nvPr/>
          </p:nvSpPr>
          <p:spPr>
            <a:xfrm>
              <a:off x="2508223" y="3658450"/>
              <a:ext cx="37977" cy="37587"/>
            </a:xfrm>
            <a:custGeom>
              <a:avLst/>
              <a:gdLst>
                <a:gd name="connsiteX0" fmla="*/ 40 w 37977"/>
                <a:gd name="connsiteY0" fmla="*/ 18815 h 37587"/>
                <a:gd name="connsiteX1" fmla="*/ 19029 w 37977"/>
                <a:gd name="connsiteY1" fmla="*/ 23 h 37587"/>
                <a:gd name="connsiteX2" fmla="*/ 38017 w 37977"/>
                <a:gd name="connsiteY2" fmla="*/ 18815 h 37587"/>
                <a:gd name="connsiteX3" fmla="*/ 19029 w 37977"/>
                <a:gd name="connsiteY3" fmla="*/ 37611 h 37587"/>
                <a:gd name="connsiteX4" fmla="*/ 40 w 37977"/>
                <a:gd name="connsiteY4" fmla="*/ 18815 h 37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77" h="37587">
                  <a:moveTo>
                    <a:pt x="40" y="18815"/>
                  </a:moveTo>
                  <a:cubicBezTo>
                    <a:pt x="40" y="8434"/>
                    <a:pt x="8540" y="23"/>
                    <a:pt x="19029" y="23"/>
                  </a:cubicBezTo>
                  <a:cubicBezTo>
                    <a:pt x="29517" y="23"/>
                    <a:pt x="38017" y="8434"/>
                    <a:pt x="38017" y="18815"/>
                  </a:cubicBezTo>
                  <a:cubicBezTo>
                    <a:pt x="38017" y="29196"/>
                    <a:pt x="29517" y="37611"/>
                    <a:pt x="19029" y="37611"/>
                  </a:cubicBezTo>
                  <a:cubicBezTo>
                    <a:pt x="8540" y="37611"/>
                    <a:pt x="40" y="29196"/>
                    <a:pt x="40" y="18815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2638CF8D-37E2-4996-BE32-EB9654E30B87}"/>
                </a:ext>
              </a:extLst>
            </p:cNvPr>
            <p:cNvSpPr/>
            <p:nvPr/>
          </p:nvSpPr>
          <p:spPr>
            <a:xfrm>
              <a:off x="2501030" y="3651255"/>
              <a:ext cx="52361" cy="51972"/>
            </a:xfrm>
            <a:custGeom>
              <a:avLst/>
              <a:gdLst>
                <a:gd name="connsiteX0" fmla="*/ 26223 w 52361"/>
                <a:gd name="connsiteY0" fmla="*/ 14407 h 51972"/>
                <a:gd name="connsiteX1" fmla="*/ 14424 w 52361"/>
                <a:gd name="connsiteY1" fmla="*/ 26009 h 51972"/>
                <a:gd name="connsiteX2" fmla="*/ 26223 w 52361"/>
                <a:gd name="connsiteY2" fmla="*/ 37611 h 51972"/>
                <a:gd name="connsiteX3" fmla="*/ 38021 w 52361"/>
                <a:gd name="connsiteY3" fmla="*/ 26009 h 51972"/>
                <a:gd name="connsiteX4" fmla="*/ 26223 w 52361"/>
                <a:gd name="connsiteY4" fmla="*/ 14407 h 51972"/>
                <a:gd name="connsiteX5" fmla="*/ 26223 w 52361"/>
                <a:gd name="connsiteY5" fmla="*/ 51995 h 51972"/>
                <a:gd name="connsiteX6" fmla="*/ 40 w 52361"/>
                <a:gd name="connsiteY6" fmla="*/ 26009 h 51972"/>
                <a:gd name="connsiteX7" fmla="*/ 26223 w 52361"/>
                <a:gd name="connsiteY7" fmla="*/ 23 h 51972"/>
                <a:gd name="connsiteX8" fmla="*/ 52401 w 52361"/>
                <a:gd name="connsiteY8" fmla="*/ 26009 h 51972"/>
                <a:gd name="connsiteX9" fmla="*/ 26223 w 52361"/>
                <a:gd name="connsiteY9" fmla="*/ 51995 h 51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361" h="51972">
                  <a:moveTo>
                    <a:pt x="26223" y="14407"/>
                  </a:moveTo>
                  <a:cubicBezTo>
                    <a:pt x="19718" y="14407"/>
                    <a:pt x="14424" y="19613"/>
                    <a:pt x="14424" y="26009"/>
                  </a:cubicBezTo>
                  <a:cubicBezTo>
                    <a:pt x="14424" y="32409"/>
                    <a:pt x="19718" y="37611"/>
                    <a:pt x="26223" y="37611"/>
                  </a:cubicBezTo>
                  <a:cubicBezTo>
                    <a:pt x="32727" y="37611"/>
                    <a:pt x="38021" y="32409"/>
                    <a:pt x="38021" y="26009"/>
                  </a:cubicBezTo>
                  <a:cubicBezTo>
                    <a:pt x="38021" y="19613"/>
                    <a:pt x="32727" y="14407"/>
                    <a:pt x="26223" y="14407"/>
                  </a:cubicBezTo>
                  <a:moveTo>
                    <a:pt x="26223" y="51995"/>
                  </a:moveTo>
                  <a:cubicBezTo>
                    <a:pt x="11785" y="51995"/>
                    <a:pt x="40" y="40339"/>
                    <a:pt x="40" y="26009"/>
                  </a:cubicBezTo>
                  <a:cubicBezTo>
                    <a:pt x="40" y="11679"/>
                    <a:pt x="11785" y="23"/>
                    <a:pt x="26223" y="23"/>
                  </a:cubicBezTo>
                  <a:cubicBezTo>
                    <a:pt x="40660" y="23"/>
                    <a:pt x="52401" y="11679"/>
                    <a:pt x="52401" y="26009"/>
                  </a:cubicBezTo>
                  <a:cubicBezTo>
                    <a:pt x="52401" y="40339"/>
                    <a:pt x="40660" y="51995"/>
                    <a:pt x="26223" y="51995"/>
                  </a:cubicBezTo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0BECBD9B-839B-4945-9249-E2C3616C383C}"/>
                </a:ext>
              </a:extLst>
            </p:cNvPr>
            <p:cNvSpPr/>
            <p:nvPr/>
          </p:nvSpPr>
          <p:spPr>
            <a:xfrm>
              <a:off x="3056465" y="3312045"/>
              <a:ext cx="37977" cy="37588"/>
            </a:xfrm>
            <a:custGeom>
              <a:avLst/>
              <a:gdLst>
                <a:gd name="connsiteX0" fmla="*/ 40 w 37977"/>
                <a:gd name="connsiteY0" fmla="*/ 18819 h 37588"/>
                <a:gd name="connsiteX1" fmla="*/ 19029 w 37977"/>
                <a:gd name="connsiteY1" fmla="*/ 23 h 37588"/>
                <a:gd name="connsiteX2" fmla="*/ 38017 w 37977"/>
                <a:gd name="connsiteY2" fmla="*/ 18819 h 37588"/>
                <a:gd name="connsiteX3" fmla="*/ 19029 w 37977"/>
                <a:gd name="connsiteY3" fmla="*/ 37611 h 37588"/>
                <a:gd name="connsiteX4" fmla="*/ 40 w 37977"/>
                <a:gd name="connsiteY4" fmla="*/ 18819 h 37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77" h="37588">
                  <a:moveTo>
                    <a:pt x="40" y="18819"/>
                  </a:moveTo>
                  <a:cubicBezTo>
                    <a:pt x="40" y="8438"/>
                    <a:pt x="8544" y="23"/>
                    <a:pt x="19029" y="23"/>
                  </a:cubicBezTo>
                  <a:cubicBezTo>
                    <a:pt x="29517" y="23"/>
                    <a:pt x="38017" y="8438"/>
                    <a:pt x="38017" y="18819"/>
                  </a:cubicBezTo>
                  <a:cubicBezTo>
                    <a:pt x="38017" y="29199"/>
                    <a:pt x="29517" y="37611"/>
                    <a:pt x="19029" y="37611"/>
                  </a:cubicBezTo>
                  <a:cubicBezTo>
                    <a:pt x="8544" y="37611"/>
                    <a:pt x="40" y="29199"/>
                    <a:pt x="40" y="18819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57451733-37E9-4A28-A0DC-B77D47B48DC3}"/>
                </a:ext>
              </a:extLst>
            </p:cNvPr>
            <p:cNvSpPr/>
            <p:nvPr/>
          </p:nvSpPr>
          <p:spPr>
            <a:xfrm>
              <a:off x="3049276" y="3304856"/>
              <a:ext cx="52361" cy="51971"/>
            </a:xfrm>
            <a:custGeom>
              <a:avLst/>
              <a:gdLst>
                <a:gd name="connsiteX0" fmla="*/ 26219 w 52361"/>
                <a:gd name="connsiteY0" fmla="*/ 14403 h 51971"/>
                <a:gd name="connsiteX1" fmla="*/ 14420 w 52361"/>
                <a:gd name="connsiteY1" fmla="*/ 26009 h 51971"/>
                <a:gd name="connsiteX2" fmla="*/ 26219 w 52361"/>
                <a:gd name="connsiteY2" fmla="*/ 37611 h 51971"/>
                <a:gd name="connsiteX3" fmla="*/ 38017 w 52361"/>
                <a:gd name="connsiteY3" fmla="*/ 26009 h 51971"/>
                <a:gd name="connsiteX4" fmla="*/ 26219 w 52361"/>
                <a:gd name="connsiteY4" fmla="*/ 14403 h 51971"/>
                <a:gd name="connsiteX5" fmla="*/ 26219 w 52361"/>
                <a:gd name="connsiteY5" fmla="*/ 51995 h 51971"/>
                <a:gd name="connsiteX6" fmla="*/ 40 w 52361"/>
                <a:gd name="connsiteY6" fmla="*/ 26009 h 51971"/>
                <a:gd name="connsiteX7" fmla="*/ 26219 w 52361"/>
                <a:gd name="connsiteY7" fmla="*/ 23 h 51971"/>
                <a:gd name="connsiteX8" fmla="*/ 52401 w 52361"/>
                <a:gd name="connsiteY8" fmla="*/ 26009 h 51971"/>
                <a:gd name="connsiteX9" fmla="*/ 26219 w 52361"/>
                <a:gd name="connsiteY9" fmla="*/ 51995 h 51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361" h="51971">
                  <a:moveTo>
                    <a:pt x="26219" y="14403"/>
                  </a:moveTo>
                  <a:cubicBezTo>
                    <a:pt x="19714" y="14403"/>
                    <a:pt x="14420" y="19609"/>
                    <a:pt x="14420" y="26009"/>
                  </a:cubicBezTo>
                  <a:cubicBezTo>
                    <a:pt x="14420" y="32405"/>
                    <a:pt x="19714" y="37611"/>
                    <a:pt x="26219" y="37611"/>
                  </a:cubicBezTo>
                  <a:cubicBezTo>
                    <a:pt x="32723" y="37611"/>
                    <a:pt x="38017" y="32405"/>
                    <a:pt x="38017" y="26009"/>
                  </a:cubicBezTo>
                  <a:cubicBezTo>
                    <a:pt x="38017" y="19609"/>
                    <a:pt x="32723" y="14403"/>
                    <a:pt x="26219" y="14403"/>
                  </a:cubicBezTo>
                  <a:moveTo>
                    <a:pt x="26219" y="51995"/>
                  </a:moveTo>
                  <a:cubicBezTo>
                    <a:pt x="11781" y="51995"/>
                    <a:pt x="40" y="40335"/>
                    <a:pt x="40" y="26009"/>
                  </a:cubicBezTo>
                  <a:cubicBezTo>
                    <a:pt x="40" y="11679"/>
                    <a:pt x="11781" y="23"/>
                    <a:pt x="26219" y="23"/>
                  </a:cubicBezTo>
                  <a:cubicBezTo>
                    <a:pt x="40656" y="23"/>
                    <a:pt x="52401" y="11679"/>
                    <a:pt x="52401" y="26009"/>
                  </a:cubicBezTo>
                  <a:cubicBezTo>
                    <a:pt x="52401" y="40335"/>
                    <a:pt x="40656" y="51995"/>
                    <a:pt x="26219" y="51995"/>
                  </a:cubicBezTo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B3853950-5CBE-4C05-8A99-1F5D82173678}"/>
                </a:ext>
              </a:extLst>
            </p:cNvPr>
            <p:cNvSpPr/>
            <p:nvPr/>
          </p:nvSpPr>
          <p:spPr>
            <a:xfrm>
              <a:off x="3607355" y="3119453"/>
              <a:ext cx="37977" cy="37587"/>
            </a:xfrm>
            <a:custGeom>
              <a:avLst/>
              <a:gdLst>
                <a:gd name="connsiteX0" fmla="*/ 40 w 37977"/>
                <a:gd name="connsiteY0" fmla="*/ 18815 h 37587"/>
                <a:gd name="connsiteX1" fmla="*/ 19029 w 37977"/>
                <a:gd name="connsiteY1" fmla="*/ 23 h 37587"/>
                <a:gd name="connsiteX2" fmla="*/ 38017 w 37977"/>
                <a:gd name="connsiteY2" fmla="*/ 18815 h 37587"/>
                <a:gd name="connsiteX3" fmla="*/ 19029 w 37977"/>
                <a:gd name="connsiteY3" fmla="*/ 37611 h 37587"/>
                <a:gd name="connsiteX4" fmla="*/ 40 w 37977"/>
                <a:gd name="connsiteY4" fmla="*/ 18815 h 37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77" h="37587">
                  <a:moveTo>
                    <a:pt x="40" y="18815"/>
                  </a:moveTo>
                  <a:cubicBezTo>
                    <a:pt x="40" y="8434"/>
                    <a:pt x="8540" y="23"/>
                    <a:pt x="19029" y="23"/>
                  </a:cubicBezTo>
                  <a:cubicBezTo>
                    <a:pt x="29517" y="23"/>
                    <a:pt x="38017" y="8434"/>
                    <a:pt x="38017" y="18815"/>
                  </a:cubicBezTo>
                  <a:cubicBezTo>
                    <a:pt x="38017" y="29195"/>
                    <a:pt x="29517" y="37611"/>
                    <a:pt x="19029" y="37611"/>
                  </a:cubicBezTo>
                  <a:cubicBezTo>
                    <a:pt x="8540" y="37611"/>
                    <a:pt x="40" y="29195"/>
                    <a:pt x="40" y="18815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59B59C2E-E930-4D0A-AF0A-0E2AD4DBB826}"/>
                </a:ext>
              </a:extLst>
            </p:cNvPr>
            <p:cNvSpPr/>
            <p:nvPr/>
          </p:nvSpPr>
          <p:spPr>
            <a:xfrm>
              <a:off x="3600163" y="3112258"/>
              <a:ext cx="52361" cy="51972"/>
            </a:xfrm>
            <a:custGeom>
              <a:avLst/>
              <a:gdLst>
                <a:gd name="connsiteX0" fmla="*/ 26219 w 52361"/>
                <a:gd name="connsiteY0" fmla="*/ 14407 h 51972"/>
                <a:gd name="connsiteX1" fmla="*/ 14420 w 52361"/>
                <a:gd name="connsiteY1" fmla="*/ 26009 h 51972"/>
                <a:gd name="connsiteX2" fmla="*/ 26219 w 52361"/>
                <a:gd name="connsiteY2" fmla="*/ 37615 h 51972"/>
                <a:gd name="connsiteX3" fmla="*/ 38017 w 52361"/>
                <a:gd name="connsiteY3" fmla="*/ 26009 h 51972"/>
                <a:gd name="connsiteX4" fmla="*/ 26219 w 52361"/>
                <a:gd name="connsiteY4" fmla="*/ 14407 h 51972"/>
                <a:gd name="connsiteX5" fmla="*/ 26219 w 52361"/>
                <a:gd name="connsiteY5" fmla="*/ 51995 h 51972"/>
                <a:gd name="connsiteX6" fmla="*/ 40 w 52361"/>
                <a:gd name="connsiteY6" fmla="*/ 26009 h 51972"/>
                <a:gd name="connsiteX7" fmla="*/ 26219 w 52361"/>
                <a:gd name="connsiteY7" fmla="*/ 23 h 51972"/>
                <a:gd name="connsiteX8" fmla="*/ 52401 w 52361"/>
                <a:gd name="connsiteY8" fmla="*/ 26009 h 51972"/>
                <a:gd name="connsiteX9" fmla="*/ 26219 w 52361"/>
                <a:gd name="connsiteY9" fmla="*/ 51995 h 51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361" h="51972">
                  <a:moveTo>
                    <a:pt x="26219" y="14407"/>
                  </a:moveTo>
                  <a:cubicBezTo>
                    <a:pt x="19714" y="14407"/>
                    <a:pt x="14420" y="19613"/>
                    <a:pt x="14420" y="26009"/>
                  </a:cubicBezTo>
                  <a:cubicBezTo>
                    <a:pt x="14420" y="32409"/>
                    <a:pt x="19714" y="37615"/>
                    <a:pt x="26219" y="37615"/>
                  </a:cubicBezTo>
                  <a:cubicBezTo>
                    <a:pt x="32723" y="37615"/>
                    <a:pt x="38017" y="32409"/>
                    <a:pt x="38017" y="26009"/>
                  </a:cubicBezTo>
                  <a:cubicBezTo>
                    <a:pt x="38017" y="19613"/>
                    <a:pt x="32723" y="14407"/>
                    <a:pt x="26219" y="14407"/>
                  </a:cubicBezTo>
                  <a:moveTo>
                    <a:pt x="26219" y="51995"/>
                  </a:moveTo>
                  <a:cubicBezTo>
                    <a:pt x="11781" y="51995"/>
                    <a:pt x="40" y="40339"/>
                    <a:pt x="40" y="26009"/>
                  </a:cubicBezTo>
                  <a:cubicBezTo>
                    <a:pt x="40" y="11679"/>
                    <a:pt x="11781" y="23"/>
                    <a:pt x="26219" y="23"/>
                  </a:cubicBezTo>
                  <a:cubicBezTo>
                    <a:pt x="40657" y="23"/>
                    <a:pt x="52401" y="11679"/>
                    <a:pt x="52401" y="26009"/>
                  </a:cubicBezTo>
                  <a:cubicBezTo>
                    <a:pt x="52401" y="40339"/>
                    <a:pt x="40657" y="51995"/>
                    <a:pt x="26219" y="51995"/>
                  </a:cubicBezTo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E1BB6841-99EE-435E-8124-FC847A2BFD0F}"/>
                </a:ext>
              </a:extLst>
            </p:cNvPr>
            <p:cNvSpPr/>
            <p:nvPr/>
          </p:nvSpPr>
          <p:spPr>
            <a:xfrm>
              <a:off x="2234238" y="3847409"/>
              <a:ext cx="37977" cy="37587"/>
            </a:xfrm>
            <a:custGeom>
              <a:avLst/>
              <a:gdLst>
                <a:gd name="connsiteX0" fmla="*/ 40 w 37977"/>
                <a:gd name="connsiteY0" fmla="*/ 18819 h 37587"/>
                <a:gd name="connsiteX1" fmla="*/ 19029 w 37977"/>
                <a:gd name="connsiteY1" fmla="*/ 23 h 37587"/>
                <a:gd name="connsiteX2" fmla="*/ 38017 w 37977"/>
                <a:gd name="connsiteY2" fmla="*/ 18819 h 37587"/>
                <a:gd name="connsiteX3" fmla="*/ 19029 w 37977"/>
                <a:gd name="connsiteY3" fmla="*/ 37611 h 37587"/>
                <a:gd name="connsiteX4" fmla="*/ 40 w 37977"/>
                <a:gd name="connsiteY4" fmla="*/ 18819 h 37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77" h="37587">
                  <a:moveTo>
                    <a:pt x="40" y="18819"/>
                  </a:moveTo>
                  <a:cubicBezTo>
                    <a:pt x="40" y="8438"/>
                    <a:pt x="8544" y="23"/>
                    <a:pt x="19029" y="23"/>
                  </a:cubicBezTo>
                  <a:cubicBezTo>
                    <a:pt x="29517" y="23"/>
                    <a:pt x="38017" y="8438"/>
                    <a:pt x="38017" y="18819"/>
                  </a:cubicBezTo>
                  <a:cubicBezTo>
                    <a:pt x="38017" y="29199"/>
                    <a:pt x="29517" y="37611"/>
                    <a:pt x="19029" y="37611"/>
                  </a:cubicBezTo>
                  <a:cubicBezTo>
                    <a:pt x="8544" y="37611"/>
                    <a:pt x="40" y="29199"/>
                    <a:pt x="40" y="18819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B8505D8F-F314-43A5-BFCE-AEC00E5D775C}"/>
                </a:ext>
              </a:extLst>
            </p:cNvPr>
            <p:cNvSpPr/>
            <p:nvPr/>
          </p:nvSpPr>
          <p:spPr>
            <a:xfrm>
              <a:off x="2227049" y="3840217"/>
              <a:ext cx="52361" cy="51972"/>
            </a:xfrm>
            <a:custGeom>
              <a:avLst/>
              <a:gdLst>
                <a:gd name="connsiteX0" fmla="*/ 26219 w 52361"/>
                <a:gd name="connsiteY0" fmla="*/ 14407 h 51972"/>
                <a:gd name="connsiteX1" fmla="*/ 14420 w 52361"/>
                <a:gd name="connsiteY1" fmla="*/ 26009 h 51972"/>
                <a:gd name="connsiteX2" fmla="*/ 26219 w 52361"/>
                <a:gd name="connsiteY2" fmla="*/ 37611 h 51972"/>
                <a:gd name="connsiteX3" fmla="*/ 38017 w 52361"/>
                <a:gd name="connsiteY3" fmla="*/ 26009 h 51972"/>
                <a:gd name="connsiteX4" fmla="*/ 26219 w 52361"/>
                <a:gd name="connsiteY4" fmla="*/ 14407 h 51972"/>
                <a:gd name="connsiteX5" fmla="*/ 26219 w 52361"/>
                <a:gd name="connsiteY5" fmla="*/ 51995 h 51972"/>
                <a:gd name="connsiteX6" fmla="*/ 40 w 52361"/>
                <a:gd name="connsiteY6" fmla="*/ 26009 h 51972"/>
                <a:gd name="connsiteX7" fmla="*/ 26219 w 52361"/>
                <a:gd name="connsiteY7" fmla="*/ 23 h 51972"/>
                <a:gd name="connsiteX8" fmla="*/ 52401 w 52361"/>
                <a:gd name="connsiteY8" fmla="*/ 26009 h 51972"/>
                <a:gd name="connsiteX9" fmla="*/ 26219 w 52361"/>
                <a:gd name="connsiteY9" fmla="*/ 51995 h 51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361" h="51972">
                  <a:moveTo>
                    <a:pt x="26219" y="14407"/>
                  </a:moveTo>
                  <a:cubicBezTo>
                    <a:pt x="19714" y="14407"/>
                    <a:pt x="14420" y="19613"/>
                    <a:pt x="14420" y="26009"/>
                  </a:cubicBezTo>
                  <a:cubicBezTo>
                    <a:pt x="14420" y="32405"/>
                    <a:pt x="19714" y="37611"/>
                    <a:pt x="26219" y="37611"/>
                  </a:cubicBezTo>
                  <a:cubicBezTo>
                    <a:pt x="32723" y="37611"/>
                    <a:pt x="38017" y="32405"/>
                    <a:pt x="38017" y="26009"/>
                  </a:cubicBezTo>
                  <a:cubicBezTo>
                    <a:pt x="38017" y="19613"/>
                    <a:pt x="32723" y="14407"/>
                    <a:pt x="26219" y="14407"/>
                  </a:cubicBezTo>
                  <a:moveTo>
                    <a:pt x="26219" y="51995"/>
                  </a:moveTo>
                  <a:cubicBezTo>
                    <a:pt x="11781" y="51995"/>
                    <a:pt x="40" y="40339"/>
                    <a:pt x="40" y="26009"/>
                  </a:cubicBezTo>
                  <a:cubicBezTo>
                    <a:pt x="40" y="11679"/>
                    <a:pt x="11781" y="23"/>
                    <a:pt x="26219" y="23"/>
                  </a:cubicBezTo>
                  <a:cubicBezTo>
                    <a:pt x="40657" y="23"/>
                    <a:pt x="52401" y="11679"/>
                    <a:pt x="52401" y="26009"/>
                  </a:cubicBezTo>
                  <a:cubicBezTo>
                    <a:pt x="52401" y="40339"/>
                    <a:pt x="40657" y="51995"/>
                    <a:pt x="26219" y="51995"/>
                  </a:cubicBezTo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745DB26A-4E39-4A8C-8BFC-968AE91489A4}"/>
                </a:ext>
              </a:extLst>
            </p:cNvPr>
            <p:cNvSpPr/>
            <p:nvPr/>
          </p:nvSpPr>
          <p:spPr>
            <a:xfrm>
              <a:off x="2782215" y="3575171"/>
              <a:ext cx="37977" cy="37587"/>
            </a:xfrm>
            <a:custGeom>
              <a:avLst/>
              <a:gdLst>
                <a:gd name="connsiteX0" fmla="*/ 40 w 37977"/>
                <a:gd name="connsiteY0" fmla="*/ 18815 h 37587"/>
                <a:gd name="connsiteX1" fmla="*/ 19029 w 37977"/>
                <a:gd name="connsiteY1" fmla="*/ 23 h 37587"/>
                <a:gd name="connsiteX2" fmla="*/ 38017 w 37977"/>
                <a:gd name="connsiteY2" fmla="*/ 18815 h 37587"/>
                <a:gd name="connsiteX3" fmla="*/ 19029 w 37977"/>
                <a:gd name="connsiteY3" fmla="*/ 37611 h 37587"/>
                <a:gd name="connsiteX4" fmla="*/ 40 w 37977"/>
                <a:gd name="connsiteY4" fmla="*/ 18815 h 37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77" h="37587">
                  <a:moveTo>
                    <a:pt x="40" y="18815"/>
                  </a:moveTo>
                  <a:cubicBezTo>
                    <a:pt x="40" y="8434"/>
                    <a:pt x="8544" y="23"/>
                    <a:pt x="19029" y="23"/>
                  </a:cubicBezTo>
                  <a:cubicBezTo>
                    <a:pt x="29517" y="23"/>
                    <a:pt x="38017" y="8434"/>
                    <a:pt x="38017" y="18815"/>
                  </a:cubicBezTo>
                  <a:cubicBezTo>
                    <a:pt x="38017" y="29195"/>
                    <a:pt x="29517" y="37611"/>
                    <a:pt x="19029" y="37611"/>
                  </a:cubicBezTo>
                  <a:cubicBezTo>
                    <a:pt x="8544" y="37611"/>
                    <a:pt x="40" y="29195"/>
                    <a:pt x="40" y="18815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E2000DD9-1C44-4FE4-9D89-542942EEFB1B}"/>
                </a:ext>
              </a:extLst>
            </p:cNvPr>
            <p:cNvSpPr/>
            <p:nvPr/>
          </p:nvSpPr>
          <p:spPr>
            <a:xfrm>
              <a:off x="2775022" y="3567976"/>
              <a:ext cx="52365" cy="51972"/>
            </a:xfrm>
            <a:custGeom>
              <a:avLst/>
              <a:gdLst>
                <a:gd name="connsiteX0" fmla="*/ 26223 w 52365"/>
                <a:gd name="connsiteY0" fmla="*/ 14407 h 51972"/>
                <a:gd name="connsiteX1" fmla="*/ 14424 w 52365"/>
                <a:gd name="connsiteY1" fmla="*/ 26009 h 51972"/>
                <a:gd name="connsiteX2" fmla="*/ 26223 w 52365"/>
                <a:gd name="connsiteY2" fmla="*/ 37615 h 51972"/>
                <a:gd name="connsiteX3" fmla="*/ 38021 w 52365"/>
                <a:gd name="connsiteY3" fmla="*/ 26009 h 51972"/>
                <a:gd name="connsiteX4" fmla="*/ 26223 w 52365"/>
                <a:gd name="connsiteY4" fmla="*/ 14407 h 51972"/>
                <a:gd name="connsiteX5" fmla="*/ 26223 w 52365"/>
                <a:gd name="connsiteY5" fmla="*/ 51995 h 51972"/>
                <a:gd name="connsiteX6" fmla="*/ 40 w 52365"/>
                <a:gd name="connsiteY6" fmla="*/ 26009 h 51972"/>
                <a:gd name="connsiteX7" fmla="*/ 26223 w 52365"/>
                <a:gd name="connsiteY7" fmla="*/ 23 h 51972"/>
                <a:gd name="connsiteX8" fmla="*/ 52405 w 52365"/>
                <a:gd name="connsiteY8" fmla="*/ 26009 h 51972"/>
                <a:gd name="connsiteX9" fmla="*/ 26223 w 52365"/>
                <a:gd name="connsiteY9" fmla="*/ 51995 h 51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365" h="51972">
                  <a:moveTo>
                    <a:pt x="26223" y="14407"/>
                  </a:moveTo>
                  <a:cubicBezTo>
                    <a:pt x="19718" y="14407"/>
                    <a:pt x="14424" y="19613"/>
                    <a:pt x="14424" y="26009"/>
                  </a:cubicBezTo>
                  <a:cubicBezTo>
                    <a:pt x="14424" y="32409"/>
                    <a:pt x="19718" y="37615"/>
                    <a:pt x="26223" y="37615"/>
                  </a:cubicBezTo>
                  <a:cubicBezTo>
                    <a:pt x="32727" y="37615"/>
                    <a:pt x="38021" y="32409"/>
                    <a:pt x="38021" y="26009"/>
                  </a:cubicBezTo>
                  <a:cubicBezTo>
                    <a:pt x="38021" y="19613"/>
                    <a:pt x="32727" y="14407"/>
                    <a:pt x="26223" y="14407"/>
                  </a:cubicBezTo>
                  <a:moveTo>
                    <a:pt x="26223" y="51995"/>
                  </a:moveTo>
                  <a:cubicBezTo>
                    <a:pt x="11785" y="51995"/>
                    <a:pt x="40" y="40339"/>
                    <a:pt x="40" y="26009"/>
                  </a:cubicBezTo>
                  <a:cubicBezTo>
                    <a:pt x="40" y="11679"/>
                    <a:pt x="11785" y="23"/>
                    <a:pt x="26223" y="23"/>
                  </a:cubicBezTo>
                  <a:cubicBezTo>
                    <a:pt x="40660" y="23"/>
                    <a:pt x="52405" y="11679"/>
                    <a:pt x="52405" y="26009"/>
                  </a:cubicBezTo>
                  <a:cubicBezTo>
                    <a:pt x="52405" y="40339"/>
                    <a:pt x="40660" y="51995"/>
                    <a:pt x="26223" y="51995"/>
                  </a:cubicBezTo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3BB9BAEA-03D8-4BFE-A042-A5BB4F176B66}"/>
                </a:ext>
              </a:extLst>
            </p:cNvPr>
            <p:cNvSpPr/>
            <p:nvPr/>
          </p:nvSpPr>
          <p:spPr>
            <a:xfrm>
              <a:off x="3330184" y="3282998"/>
              <a:ext cx="37977" cy="37588"/>
            </a:xfrm>
            <a:custGeom>
              <a:avLst/>
              <a:gdLst>
                <a:gd name="connsiteX0" fmla="*/ 40 w 37977"/>
                <a:gd name="connsiteY0" fmla="*/ 18815 h 37588"/>
                <a:gd name="connsiteX1" fmla="*/ 19029 w 37977"/>
                <a:gd name="connsiteY1" fmla="*/ 23 h 37588"/>
                <a:gd name="connsiteX2" fmla="*/ 38017 w 37977"/>
                <a:gd name="connsiteY2" fmla="*/ 18815 h 37588"/>
                <a:gd name="connsiteX3" fmla="*/ 19029 w 37977"/>
                <a:gd name="connsiteY3" fmla="*/ 37611 h 37588"/>
                <a:gd name="connsiteX4" fmla="*/ 40 w 37977"/>
                <a:gd name="connsiteY4" fmla="*/ 18815 h 37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77" h="37588">
                  <a:moveTo>
                    <a:pt x="40" y="18815"/>
                  </a:moveTo>
                  <a:cubicBezTo>
                    <a:pt x="40" y="8435"/>
                    <a:pt x="8544" y="23"/>
                    <a:pt x="19029" y="23"/>
                  </a:cubicBezTo>
                  <a:cubicBezTo>
                    <a:pt x="29517" y="23"/>
                    <a:pt x="38017" y="8435"/>
                    <a:pt x="38017" y="18815"/>
                  </a:cubicBezTo>
                  <a:cubicBezTo>
                    <a:pt x="38017" y="29196"/>
                    <a:pt x="29517" y="37611"/>
                    <a:pt x="19029" y="37611"/>
                  </a:cubicBezTo>
                  <a:cubicBezTo>
                    <a:pt x="8544" y="37611"/>
                    <a:pt x="40" y="29196"/>
                    <a:pt x="40" y="18815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90EA232F-CBA1-4949-BBE8-8F5566ECD1EB}"/>
                </a:ext>
              </a:extLst>
            </p:cNvPr>
            <p:cNvSpPr/>
            <p:nvPr/>
          </p:nvSpPr>
          <p:spPr>
            <a:xfrm>
              <a:off x="3322993" y="3275803"/>
              <a:ext cx="52361" cy="51971"/>
            </a:xfrm>
            <a:custGeom>
              <a:avLst/>
              <a:gdLst>
                <a:gd name="connsiteX0" fmla="*/ 26223 w 52361"/>
                <a:gd name="connsiteY0" fmla="*/ 14407 h 51971"/>
                <a:gd name="connsiteX1" fmla="*/ 14424 w 52361"/>
                <a:gd name="connsiteY1" fmla="*/ 26013 h 51971"/>
                <a:gd name="connsiteX2" fmla="*/ 26223 w 52361"/>
                <a:gd name="connsiteY2" fmla="*/ 37615 h 51971"/>
                <a:gd name="connsiteX3" fmla="*/ 38017 w 52361"/>
                <a:gd name="connsiteY3" fmla="*/ 26013 h 51971"/>
                <a:gd name="connsiteX4" fmla="*/ 26223 w 52361"/>
                <a:gd name="connsiteY4" fmla="*/ 14407 h 51971"/>
                <a:gd name="connsiteX5" fmla="*/ 26223 w 52361"/>
                <a:gd name="connsiteY5" fmla="*/ 51995 h 51971"/>
                <a:gd name="connsiteX6" fmla="*/ 40 w 52361"/>
                <a:gd name="connsiteY6" fmla="*/ 26013 h 51971"/>
                <a:gd name="connsiteX7" fmla="*/ 26223 w 52361"/>
                <a:gd name="connsiteY7" fmla="*/ 23 h 51971"/>
                <a:gd name="connsiteX8" fmla="*/ 52401 w 52361"/>
                <a:gd name="connsiteY8" fmla="*/ 26013 h 51971"/>
                <a:gd name="connsiteX9" fmla="*/ 26223 w 52361"/>
                <a:gd name="connsiteY9" fmla="*/ 51995 h 51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361" h="51971">
                  <a:moveTo>
                    <a:pt x="26223" y="14407"/>
                  </a:moveTo>
                  <a:cubicBezTo>
                    <a:pt x="19718" y="14407"/>
                    <a:pt x="14424" y="19613"/>
                    <a:pt x="14424" y="26013"/>
                  </a:cubicBezTo>
                  <a:cubicBezTo>
                    <a:pt x="14424" y="32409"/>
                    <a:pt x="19718" y="37615"/>
                    <a:pt x="26223" y="37615"/>
                  </a:cubicBezTo>
                  <a:cubicBezTo>
                    <a:pt x="32727" y="37615"/>
                    <a:pt x="38017" y="32409"/>
                    <a:pt x="38017" y="26013"/>
                  </a:cubicBezTo>
                  <a:cubicBezTo>
                    <a:pt x="38017" y="19613"/>
                    <a:pt x="32727" y="14407"/>
                    <a:pt x="26223" y="14407"/>
                  </a:cubicBezTo>
                  <a:moveTo>
                    <a:pt x="26223" y="51995"/>
                  </a:moveTo>
                  <a:cubicBezTo>
                    <a:pt x="11785" y="51995"/>
                    <a:pt x="40" y="40339"/>
                    <a:pt x="40" y="26013"/>
                  </a:cubicBezTo>
                  <a:cubicBezTo>
                    <a:pt x="40" y="11683"/>
                    <a:pt x="11785" y="23"/>
                    <a:pt x="26223" y="23"/>
                  </a:cubicBezTo>
                  <a:cubicBezTo>
                    <a:pt x="40660" y="23"/>
                    <a:pt x="52401" y="11683"/>
                    <a:pt x="52401" y="26013"/>
                  </a:cubicBezTo>
                  <a:cubicBezTo>
                    <a:pt x="52401" y="40339"/>
                    <a:pt x="40660" y="51995"/>
                    <a:pt x="26223" y="51995"/>
                  </a:cubicBezTo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34F1308F-DA64-4A42-8ADD-DF3BCC2212EB}"/>
                </a:ext>
              </a:extLst>
            </p:cNvPr>
            <p:cNvSpPr/>
            <p:nvPr/>
          </p:nvSpPr>
          <p:spPr>
            <a:xfrm>
              <a:off x="2307780" y="1943105"/>
              <a:ext cx="1457253" cy="1457253"/>
            </a:xfrm>
            <a:custGeom>
              <a:avLst/>
              <a:gdLst>
                <a:gd name="connsiteX0" fmla="*/ 1457294 w 1457253"/>
                <a:gd name="connsiteY0" fmla="*/ 728648 h 1457253"/>
                <a:gd name="connsiteX1" fmla="*/ 728669 w 1457253"/>
                <a:gd name="connsiteY1" fmla="*/ 1457277 h 1457253"/>
                <a:gd name="connsiteX2" fmla="*/ 40 w 1457253"/>
                <a:gd name="connsiteY2" fmla="*/ 728648 h 1457253"/>
                <a:gd name="connsiteX3" fmla="*/ 728669 w 1457253"/>
                <a:gd name="connsiteY3" fmla="*/ 23 h 1457253"/>
                <a:gd name="connsiteX4" fmla="*/ 1457294 w 1457253"/>
                <a:gd name="connsiteY4" fmla="*/ 728648 h 1457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7253" h="1457253">
                  <a:moveTo>
                    <a:pt x="1457294" y="728648"/>
                  </a:moveTo>
                  <a:cubicBezTo>
                    <a:pt x="1457294" y="1131061"/>
                    <a:pt x="1131078" y="1457277"/>
                    <a:pt x="728669" y="1457277"/>
                  </a:cubicBezTo>
                  <a:cubicBezTo>
                    <a:pt x="326256" y="1457277"/>
                    <a:pt x="40" y="1131061"/>
                    <a:pt x="40" y="728648"/>
                  </a:cubicBezTo>
                  <a:cubicBezTo>
                    <a:pt x="40" y="326239"/>
                    <a:pt x="326256" y="23"/>
                    <a:pt x="728669" y="23"/>
                  </a:cubicBezTo>
                  <a:cubicBezTo>
                    <a:pt x="1131078" y="23"/>
                    <a:pt x="1457294" y="326239"/>
                    <a:pt x="1457294" y="728648"/>
                  </a:cubicBezTo>
                </a:path>
              </a:pathLst>
            </a:custGeom>
            <a:solidFill>
              <a:srgbClr val="FFFFFF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B23E121C-7D5F-4D9E-A808-637CC1E333F6}"/>
                </a:ext>
              </a:extLst>
            </p:cNvPr>
            <p:cNvSpPr/>
            <p:nvPr/>
          </p:nvSpPr>
          <p:spPr>
            <a:xfrm>
              <a:off x="2984504" y="2496421"/>
              <a:ext cx="594931" cy="425505"/>
            </a:xfrm>
            <a:custGeom>
              <a:avLst/>
              <a:gdLst>
                <a:gd name="connsiteX0" fmla="*/ 40 w 594931"/>
                <a:gd name="connsiteY0" fmla="*/ 157476 h 425505"/>
                <a:gd name="connsiteX1" fmla="*/ 132305 w 594931"/>
                <a:gd name="connsiteY1" fmla="*/ 367776 h 425505"/>
                <a:gd name="connsiteX2" fmla="*/ 313945 w 594931"/>
                <a:gd name="connsiteY2" fmla="*/ 425528 h 425505"/>
                <a:gd name="connsiteX3" fmla="*/ 580675 w 594931"/>
                <a:gd name="connsiteY3" fmla="*/ 259321 h 425505"/>
                <a:gd name="connsiteX4" fmla="*/ 564804 w 594931"/>
                <a:gd name="connsiteY4" fmla="*/ 25212 h 425505"/>
                <a:gd name="connsiteX5" fmla="*/ 40 w 594931"/>
                <a:gd name="connsiteY5" fmla="*/ 157476 h 425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4931" h="425505">
                  <a:moveTo>
                    <a:pt x="40" y="157476"/>
                  </a:moveTo>
                  <a:cubicBezTo>
                    <a:pt x="40" y="157476"/>
                    <a:pt x="52945" y="309578"/>
                    <a:pt x="132305" y="367776"/>
                  </a:cubicBezTo>
                  <a:cubicBezTo>
                    <a:pt x="211662" y="425971"/>
                    <a:pt x="313945" y="425528"/>
                    <a:pt x="313945" y="425528"/>
                  </a:cubicBezTo>
                  <a:cubicBezTo>
                    <a:pt x="313945" y="425528"/>
                    <a:pt x="526445" y="317515"/>
                    <a:pt x="580675" y="259321"/>
                  </a:cubicBezTo>
                  <a:cubicBezTo>
                    <a:pt x="580675" y="259321"/>
                    <a:pt x="621677" y="125734"/>
                    <a:pt x="564804" y="25212"/>
                  </a:cubicBezTo>
                  <a:cubicBezTo>
                    <a:pt x="507931" y="-75307"/>
                    <a:pt x="40" y="157476"/>
                    <a:pt x="40" y="157476"/>
                  </a:cubicBezTo>
                </a:path>
              </a:pathLst>
            </a:custGeom>
            <a:solidFill>
              <a:srgbClr val="F29D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5001463A-86A9-48E8-A552-560689E75986}"/>
                </a:ext>
              </a:extLst>
            </p:cNvPr>
            <p:cNvSpPr/>
            <p:nvPr/>
          </p:nvSpPr>
          <p:spPr>
            <a:xfrm>
              <a:off x="2984505" y="2496422"/>
              <a:ext cx="594928" cy="425505"/>
            </a:xfrm>
            <a:custGeom>
              <a:avLst/>
              <a:gdLst>
                <a:gd name="connsiteX0" fmla="*/ 313 w 594928"/>
                <a:gd name="connsiteY0" fmla="*/ 157715 h 425505"/>
                <a:gd name="connsiteX1" fmla="*/ 565073 w 594928"/>
                <a:gd name="connsiteY1" fmla="*/ 25450 h 425505"/>
                <a:gd name="connsiteX2" fmla="*/ 580948 w 594928"/>
                <a:gd name="connsiteY2" fmla="*/ 259555 h 425505"/>
                <a:gd name="connsiteX3" fmla="*/ 314214 w 594928"/>
                <a:gd name="connsiteY3" fmla="*/ 425767 h 425505"/>
                <a:gd name="connsiteX4" fmla="*/ 132574 w 594928"/>
                <a:gd name="connsiteY4" fmla="*/ 368012 h 425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4928" h="425505">
                  <a:moveTo>
                    <a:pt x="313" y="157715"/>
                  </a:moveTo>
                  <a:cubicBezTo>
                    <a:pt x="313" y="157715"/>
                    <a:pt x="508203" y="-75068"/>
                    <a:pt x="565073" y="25450"/>
                  </a:cubicBezTo>
                  <a:cubicBezTo>
                    <a:pt x="621946" y="125973"/>
                    <a:pt x="580948" y="259555"/>
                    <a:pt x="580948" y="259555"/>
                  </a:cubicBezTo>
                  <a:cubicBezTo>
                    <a:pt x="526718" y="317750"/>
                    <a:pt x="314214" y="425767"/>
                    <a:pt x="314214" y="425767"/>
                  </a:cubicBezTo>
                  <a:cubicBezTo>
                    <a:pt x="314214" y="425767"/>
                    <a:pt x="211935" y="426206"/>
                    <a:pt x="132574" y="368012"/>
                  </a:cubicBezTo>
                </a:path>
              </a:pathLst>
            </a:custGeom>
            <a:solidFill>
              <a:srgbClr val="FFCD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C89E0907-CC5F-44C8-B021-0BC05102E076}"/>
                </a:ext>
              </a:extLst>
            </p:cNvPr>
            <p:cNvSpPr/>
            <p:nvPr/>
          </p:nvSpPr>
          <p:spPr>
            <a:xfrm>
              <a:off x="2178758" y="2384058"/>
              <a:ext cx="1121570" cy="630963"/>
            </a:xfrm>
            <a:custGeom>
              <a:avLst/>
              <a:gdLst>
                <a:gd name="connsiteX0" fmla="*/ 52768 w 1121570"/>
                <a:gd name="connsiteY0" fmla="*/ 23 h 630963"/>
                <a:gd name="connsiteX1" fmla="*/ 303 w 1121570"/>
                <a:gd name="connsiteY1" fmla="*/ 246031 h 630963"/>
                <a:gd name="connsiteX2" fmla="*/ 38661 w 1121570"/>
                <a:gd name="connsiteY2" fmla="*/ 479696 h 630963"/>
                <a:gd name="connsiteX3" fmla="*/ 408996 w 1121570"/>
                <a:gd name="connsiteY3" fmla="*/ 494685 h 630963"/>
                <a:gd name="connsiteX4" fmla="*/ 779335 w 1121570"/>
                <a:gd name="connsiteY4" fmla="*/ 626068 h 630963"/>
                <a:gd name="connsiteX5" fmla="*/ 968912 w 1121570"/>
                <a:gd name="connsiteY5" fmla="*/ 619456 h 630963"/>
                <a:gd name="connsiteX6" fmla="*/ 1096103 w 1121570"/>
                <a:gd name="connsiteY6" fmla="*/ 612401 h 630963"/>
                <a:gd name="connsiteX7" fmla="*/ 1119692 w 1121570"/>
                <a:gd name="connsiteY7" fmla="*/ 537891 h 630963"/>
                <a:gd name="connsiteX8" fmla="*/ 910274 w 1121570"/>
                <a:gd name="connsiteY8" fmla="*/ 402105 h 630963"/>
                <a:gd name="connsiteX9" fmla="*/ 833561 w 1121570"/>
                <a:gd name="connsiteY9" fmla="*/ 264549 h 630963"/>
                <a:gd name="connsiteX10" fmla="*/ 998891 w 1121570"/>
                <a:gd name="connsiteY10" fmla="*/ 124350 h 630963"/>
                <a:gd name="connsiteX11" fmla="*/ 771397 w 1121570"/>
                <a:gd name="connsiteY11" fmla="*/ 34409 h 630963"/>
                <a:gd name="connsiteX12" fmla="*/ 414287 w 1121570"/>
                <a:gd name="connsiteY12" fmla="*/ 38378 h 630963"/>
                <a:gd name="connsiteX13" fmla="*/ 52768 w 1121570"/>
                <a:gd name="connsiteY13" fmla="*/ 23 h 630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21570" h="630963">
                  <a:moveTo>
                    <a:pt x="52768" y="23"/>
                  </a:moveTo>
                  <a:cubicBezTo>
                    <a:pt x="52768" y="23"/>
                    <a:pt x="4406" y="87348"/>
                    <a:pt x="303" y="246031"/>
                  </a:cubicBezTo>
                  <a:cubicBezTo>
                    <a:pt x="-3666" y="399457"/>
                    <a:pt x="38661" y="479696"/>
                    <a:pt x="38661" y="479696"/>
                  </a:cubicBezTo>
                  <a:cubicBezTo>
                    <a:pt x="38661" y="479696"/>
                    <a:pt x="310239" y="480579"/>
                    <a:pt x="408996" y="494685"/>
                  </a:cubicBezTo>
                  <a:cubicBezTo>
                    <a:pt x="507754" y="508796"/>
                    <a:pt x="631199" y="611957"/>
                    <a:pt x="779335" y="626068"/>
                  </a:cubicBezTo>
                  <a:cubicBezTo>
                    <a:pt x="927468" y="640174"/>
                    <a:pt x="968912" y="619456"/>
                    <a:pt x="968912" y="619456"/>
                  </a:cubicBezTo>
                  <a:cubicBezTo>
                    <a:pt x="968912" y="619456"/>
                    <a:pt x="1054696" y="641203"/>
                    <a:pt x="1096103" y="612401"/>
                  </a:cubicBezTo>
                  <a:cubicBezTo>
                    <a:pt x="1131595" y="587713"/>
                    <a:pt x="1119692" y="537891"/>
                    <a:pt x="1119692" y="537891"/>
                  </a:cubicBezTo>
                  <a:cubicBezTo>
                    <a:pt x="1119692" y="537891"/>
                    <a:pt x="967148" y="466911"/>
                    <a:pt x="910274" y="402105"/>
                  </a:cubicBezTo>
                  <a:cubicBezTo>
                    <a:pt x="853401" y="337294"/>
                    <a:pt x="833561" y="264549"/>
                    <a:pt x="833561" y="264549"/>
                  </a:cubicBezTo>
                  <a:lnTo>
                    <a:pt x="998891" y="124350"/>
                  </a:lnTo>
                  <a:cubicBezTo>
                    <a:pt x="998891" y="124350"/>
                    <a:pt x="889113" y="37056"/>
                    <a:pt x="771397" y="34409"/>
                  </a:cubicBezTo>
                  <a:cubicBezTo>
                    <a:pt x="653682" y="31766"/>
                    <a:pt x="506948" y="37056"/>
                    <a:pt x="414287" y="38378"/>
                  </a:cubicBezTo>
                  <a:cubicBezTo>
                    <a:pt x="321702" y="39699"/>
                    <a:pt x="52768" y="23"/>
                    <a:pt x="52768" y="23"/>
                  </a:cubicBezTo>
                </a:path>
              </a:pathLst>
            </a:custGeom>
            <a:solidFill>
              <a:srgbClr val="F29D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0D7FA824-0CFF-4423-B3FA-C8520B8FE75D}"/>
                </a:ext>
              </a:extLst>
            </p:cNvPr>
            <p:cNvSpPr/>
            <p:nvPr/>
          </p:nvSpPr>
          <p:spPr>
            <a:xfrm>
              <a:off x="2178758" y="2384059"/>
              <a:ext cx="1121887" cy="630963"/>
            </a:xfrm>
            <a:custGeom>
              <a:avLst/>
              <a:gdLst>
                <a:gd name="connsiteX0" fmla="*/ 52956 w 1121887"/>
                <a:gd name="connsiteY0" fmla="*/ 250 h 630963"/>
                <a:gd name="connsiteX1" fmla="*/ 414475 w 1121887"/>
                <a:gd name="connsiteY1" fmla="*/ 38605 h 630963"/>
                <a:gd name="connsiteX2" fmla="*/ 771586 w 1121887"/>
                <a:gd name="connsiteY2" fmla="*/ 34636 h 630963"/>
                <a:gd name="connsiteX3" fmla="*/ 999079 w 1121887"/>
                <a:gd name="connsiteY3" fmla="*/ 124574 h 630963"/>
                <a:gd name="connsiteX4" fmla="*/ 999079 w 1121887"/>
                <a:gd name="connsiteY4" fmla="*/ 124574 h 630963"/>
                <a:gd name="connsiteX5" fmla="*/ 833750 w 1121887"/>
                <a:gd name="connsiteY5" fmla="*/ 264776 h 630963"/>
                <a:gd name="connsiteX6" fmla="*/ 910463 w 1121887"/>
                <a:gd name="connsiteY6" fmla="*/ 402328 h 630963"/>
                <a:gd name="connsiteX7" fmla="*/ 1119877 w 1121887"/>
                <a:gd name="connsiteY7" fmla="*/ 538118 h 630963"/>
                <a:gd name="connsiteX8" fmla="*/ 1094307 w 1121887"/>
                <a:gd name="connsiteY8" fmla="*/ 613949 h 630963"/>
                <a:gd name="connsiteX9" fmla="*/ 968219 w 1121887"/>
                <a:gd name="connsiteY9" fmla="*/ 619683 h 630963"/>
                <a:gd name="connsiteX10" fmla="*/ 779520 w 1121887"/>
                <a:gd name="connsiteY10" fmla="*/ 626295 h 630963"/>
                <a:gd name="connsiteX11" fmla="*/ 409185 w 1121887"/>
                <a:gd name="connsiteY11" fmla="*/ 494912 h 630963"/>
                <a:gd name="connsiteX12" fmla="*/ 38850 w 1121887"/>
                <a:gd name="connsiteY12" fmla="*/ 479924 h 630963"/>
                <a:gd name="connsiteX13" fmla="*/ 491 w 1121887"/>
                <a:gd name="connsiteY13" fmla="*/ 246258 h 630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21887" h="630963">
                  <a:moveTo>
                    <a:pt x="52956" y="250"/>
                  </a:moveTo>
                  <a:cubicBezTo>
                    <a:pt x="52956" y="250"/>
                    <a:pt x="321890" y="39927"/>
                    <a:pt x="414475" y="38605"/>
                  </a:cubicBezTo>
                  <a:cubicBezTo>
                    <a:pt x="507133" y="37283"/>
                    <a:pt x="653871" y="31993"/>
                    <a:pt x="771586" y="34636"/>
                  </a:cubicBezTo>
                  <a:cubicBezTo>
                    <a:pt x="889301" y="37283"/>
                    <a:pt x="999079" y="124574"/>
                    <a:pt x="999079" y="124574"/>
                  </a:cubicBezTo>
                  <a:lnTo>
                    <a:pt x="999079" y="124574"/>
                  </a:lnTo>
                  <a:lnTo>
                    <a:pt x="833750" y="264776"/>
                  </a:lnTo>
                  <a:cubicBezTo>
                    <a:pt x="833750" y="264776"/>
                    <a:pt x="853590" y="337521"/>
                    <a:pt x="910463" y="402328"/>
                  </a:cubicBezTo>
                  <a:cubicBezTo>
                    <a:pt x="967336" y="467139"/>
                    <a:pt x="1119877" y="538118"/>
                    <a:pt x="1119877" y="538118"/>
                  </a:cubicBezTo>
                  <a:cubicBezTo>
                    <a:pt x="1119877" y="538118"/>
                    <a:pt x="1133324" y="589701"/>
                    <a:pt x="1094307" y="613949"/>
                  </a:cubicBezTo>
                  <a:cubicBezTo>
                    <a:pt x="1048839" y="642205"/>
                    <a:pt x="968219" y="619683"/>
                    <a:pt x="968219" y="619683"/>
                  </a:cubicBezTo>
                  <a:cubicBezTo>
                    <a:pt x="968219" y="619683"/>
                    <a:pt x="927656" y="640402"/>
                    <a:pt x="779520" y="626295"/>
                  </a:cubicBezTo>
                  <a:cubicBezTo>
                    <a:pt x="631387" y="612185"/>
                    <a:pt x="507942" y="509019"/>
                    <a:pt x="409185" y="494912"/>
                  </a:cubicBezTo>
                  <a:cubicBezTo>
                    <a:pt x="310427" y="480806"/>
                    <a:pt x="38850" y="479924"/>
                    <a:pt x="38850" y="479924"/>
                  </a:cubicBezTo>
                  <a:cubicBezTo>
                    <a:pt x="38850" y="479924"/>
                    <a:pt x="-3478" y="399684"/>
                    <a:pt x="491" y="246258"/>
                  </a:cubicBezTo>
                </a:path>
              </a:pathLst>
            </a:custGeom>
            <a:solidFill>
              <a:srgbClr val="FFC1B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2B3EE9B8-3DCC-4DFF-83D7-889A41A02AC7}"/>
                </a:ext>
              </a:extLst>
            </p:cNvPr>
            <p:cNvSpPr/>
            <p:nvPr/>
          </p:nvSpPr>
          <p:spPr>
            <a:xfrm>
              <a:off x="2739555" y="2847424"/>
              <a:ext cx="406454" cy="186416"/>
            </a:xfrm>
            <a:custGeom>
              <a:avLst/>
              <a:gdLst>
                <a:gd name="connsiteX0" fmla="*/ 400619 w 406454"/>
                <a:gd name="connsiteY0" fmla="*/ 176160 h 186416"/>
                <a:gd name="connsiteX1" fmla="*/ 406495 w 406454"/>
                <a:gd name="connsiteY1" fmla="*/ 156108 h 186416"/>
                <a:gd name="connsiteX2" fmla="*/ 403767 w 406454"/>
                <a:gd name="connsiteY2" fmla="*/ 155307 h 186416"/>
                <a:gd name="connsiteX3" fmla="*/ 355552 w 406454"/>
                <a:gd name="connsiteY3" fmla="*/ 162308 h 186416"/>
                <a:gd name="connsiteX4" fmla="*/ 320908 w 406454"/>
                <a:gd name="connsiteY4" fmla="*/ 125352 h 186416"/>
                <a:gd name="connsiteX5" fmla="*/ 255962 w 406454"/>
                <a:gd name="connsiteY5" fmla="*/ 137066 h 186416"/>
                <a:gd name="connsiteX6" fmla="*/ 237297 w 406454"/>
                <a:gd name="connsiteY6" fmla="*/ 68718 h 186416"/>
                <a:gd name="connsiteX7" fmla="*/ 159825 w 406454"/>
                <a:gd name="connsiteY7" fmla="*/ 78324 h 186416"/>
                <a:gd name="connsiteX8" fmla="*/ 152438 w 406454"/>
                <a:gd name="connsiteY8" fmla="*/ 15501 h 186416"/>
                <a:gd name="connsiteX9" fmla="*/ 29089 w 406454"/>
                <a:gd name="connsiteY9" fmla="*/ 50454 h 186416"/>
                <a:gd name="connsiteX10" fmla="*/ 40 w 406454"/>
                <a:gd name="connsiteY10" fmla="*/ 113946 h 186416"/>
                <a:gd name="connsiteX11" fmla="*/ 207955 w 406454"/>
                <a:gd name="connsiteY11" fmla="*/ 181659 h 186416"/>
                <a:gd name="connsiteX12" fmla="*/ 397089 w 406454"/>
                <a:gd name="connsiteY12" fmla="*/ 174164 h 186416"/>
                <a:gd name="connsiteX13" fmla="*/ 400619 w 406454"/>
                <a:gd name="connsiteY13" fmla="*/ 176160 h 186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6454" h="186416">
                  <a:moveTo>
                    <a:pt x="400619" y="176160"/>
                  </a:moveTo>
                  <a:cubicBezTo>
                    <a:pt x="402715" y="169514"/>
                    <a:pt x="404765" y="162859"/>
                    <a:pt x="406495" y="156108"/>
                  </a:cubicBezTo>
                  <a:cubicBezTo>
                    <a:pt x="405620" y="155796"/>
                    <a:pt x="404719" y="155519"/>
                    <a:pt x="403767" y="155307"/>
                  </a:cubicBezTo>
                  <a:cubicBezTo>
                    <a:pt x="386712" y="151585"/>
                    <a:pt x="370236" y="155099"/>
                    <a:pt x="355552" y="162308"/>
                  </a:cubicBezTo>
                  <a:cubicBezTo>
                    <a:pt x="358311" y="143874"/>
                    <a:pt x="343938" y="131001"/>
                    <a:pt x="320908" y="125352"/>
                  </a:cubicBezTo>
                  <a:cubicBezTo>
                    <a:pt x="299619" y="120127"/>
                    <a:pt x="276854" y="126181"/>
                    <a:pt x="255962" y="137066"/>
                  </a:cubicBezTo>
                  <a:cubicBezTo>
                    <a:pt x="269884" y="107061"/>
                    <a:pt x="261676" y="80466"/>
                    <a:pt x="237297" y="68718"/>
                  </a:cubicBezTo>
                  <a:cubicBezTo>
                    <a:pt x="211242" y="56164"/>
                    <a:pt x="192669" y="51652"/>
                    <a:pt x="159825" y="78324"/>
                  </a:cubicBezTo>
                  <a:cubicBezTo>
                    <a:pt x="172679" y="52372"/>
                    <a:pt x="171488" y="30729"/>
                    <a:pt x="152438" y="15501"/>
                  </a:cubicBezTo>
                  <a:cubicBezTo>
                    <a:pt x="120533" y="-10003"/>
                    <a:pt x="71035" y="-7649"/>
                    <a:pt x="29089" y="50454"/>
                  </a:cubicBezTo>
                  <a:cubicBezTo>
                    <a:pt x="12979" y="72771"/>
                    <a:pt x="2868" y="94661"/>
                    <a:pt x="40" y="113946"/>
                  </a:cubicBezTo>
                  <a:cubicBezTo>
                    <a:pt x="62890" y="143928"/>
                    <a:pt x="132186" y="174442"/>
                    <a:pt x="207955" y="181659"/>
                  </a:cubicBezTo>
                  <a:cubicBezTo>
                    <a:pt x="356091" y="195765"/>
                    <a:pt x="397089" y="174164"/>
                    <a:pt x="397089" y="174164"/>
                  </a:cubicBezTo>
                  <a:cubicBezTo>
                    <a:pt x="397089" y="174164"/>
                    <a:pt x="398261" y="175070"/>
                    <a:pt x="400619" y="176160"/>
                  </a:cubicBezTo>
                </a:path>
              </a:pathLst>
            </a:custGeom>
            <a:solidFill>
              <a:srgbClr val="F7C3B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04566F24-4E0D-4472-BEF6-89A796C7C433}"/>
                </a:ext>
              </a:extLst>
            </p:cNvPr>
            <p:cNvSpPr/>
            <p:nvPr/>
          </p:nvSpPr>
          <p:spPr>
            <a:xfrm>
              <a:off x="2825867" y="2379894"/>
              <a:ext cx="716126" cy="542033"/>
            </a:xfrm>
            <a:custGeom>
              <a:avLst/>
              <a:gdLst>
                <a:gd name="connsiteX0" fmla="*/ 716166 w 716126"/>
                <a:gd name="connsiteY0" fmla="*/ 177451 h 542033"/>
                <a:gd name="connsiteX1" fmla="*/ 609298 w 716126"/>
                <a:gd name="connsiteY1" fmla="*/ 23 h 542033"/>
                <a:gd name="connsiteX2" fmla="*/ 222818 w 716126"/>
                <a:gd name="connsiteY2" fmla="*/ 140561 h 542033"/>
                <a:gd name="connsiteX3" fmla="*/ 21079 w 716126"/>
                <a:gd name="connsiteY3" fmla="*/ 322470 h 542033"/>
                <a:gd name="connsiteX4" fmla="*/ 85933 w 716126"/>
                <a:gd name="connsiteY4" fmla="*/ 401638 h 542033"/>
                <a:gd name="connsiteX5" fmla="*/ 148096 w 716126"/>
                <a:gd name="connsiteY5" fmla="*/ 342118 h 542033"/>
                <a:gd name="connsiteX6" fmla="*/ 235653 w 716126"/>
                <a:gd name="connsiteY6" fmla="*/ 370581 h 542033"/>
                <a:gd name="connsiteX7" fmla="*/ 275067 w 716126"/>
                <a:gd name="connsiteY7" fmla="*/ 416847 h 542033"/>
                <a:gd name="connsiteX8" fmla="*/ 472582 w 716126"/>
                <a:gd name="connsiteY8" fmla="*/ 542057 h 542033"/>
                <a:gd name="connsiteX9" fmla="*/ 265369 w 716126"/>
                <a:gd name="connsiteY9" fmla="*/ 377170 h 542033"/>
                <a:gd name="connsiteX10" fmla="*/ 410858 w 716126"/>
                <a:gd name="connsiteY10" fmla="*/ 342781 h 542033"/>
                <a:gd name="connsiteX11" fmla="*/ 716166 w 716126"/>
                <a:gd name="connsiteY11" fmla="*/ 177451 h 542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6126" h="542033">
                  <a:moveTo>
                    <a:pt x="716166" y="177451"/>
                  </a:moveTo>
                  <a:lnTo>
                    <a:pt x="609298" y="23"/>
                  </a:lnTo>
                  <a:cubicBezTo>
                    <a:pt x="530735" y="18395"/>
                    <a:pt x="355010" y="81195"/>
                    <a:pt x="222818" y="140561"/>
                  </a:cubicBezTo>
                  <a:cubicBezTo>
                    <a:pt x="100814" y="195353"/>
                    <a:pt x="76073" y="254924"/>
                    <a:pt x="21079" y="322470"/>
                  </a:cubicBezTo>
                  <a:cubicBezTo>
                    <a:pt x="-33913" y="390017"/>
                    <a:pt x="29984" y="428341"/>
                    <a:pt x="85933" y="401638"/>
                  </a:cubicBezTo>
                  <a:cubicBezTo>
                    <a:pt x="115028" y="387751"/>
                    <a:pt x="125759" y="362536"/>
                    <a:pt x="148096" y="342118"/>
                  </a:cubicBezTo>
                  <a:cubicBezTo>
                    <a:pt x="169501" y="322551"/>
                    <a:pt x="219793" y="346302"/>
                    <a:pt x="235653" y="370581"/>
                  </a:cubicBezTo>
                  <a:cubicBezTo>
                    <a:pt x="246931" y="387848"/>
                    <a:pt x="260598" y="405476"/>
                    <a:pt x="275067" y="416847"/>
                  </a:cubicBezTo>
                  <a:cubicBezTo>
                    <a:pt x="339878" y="479673"/>
                    <a:pt x="472582" y="542057"/>
                    <a:pt x="472582" y="542057"/>
                  </a:cubicBezTo>
                  <a:cubicBezTo>
                    <a:pt x="472582" y="542057"/>
                    <a:pt x="305931" y="452998"/>
                    <a:pt x="265369" y="377170"/>
                  </a:cubicBezTo>
                  <a:cubicBezTo>
                    <a:pt x="316512" y="385987"/>
                    <a:pt x="341200" y="339255"/>
                    <a:pt x="410858" y="342781"/>
                  </a:cubicBezTo>
                  <a:cubicBezTo>
                    <a:pt x="536518" y="349142"/>
                    <a:pt x="667839" y="246000"/>
                    <a:pt x="716166" y="177451"/>
                  </a:cubicBezTo>
                </a:path>
              </a:pathLst>
            </a:custGeom>
            <a:solidFill>
              <a:srgbClr val="F4B6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31C65E03-9B00-4259-831D-25A03017E43A}"/>
                </a:ext>
              </a:extLst>
            </p:cNvPr>
            <p:cNvSpPr/>
            <p:nvPr/>
          </p:nvSpPr>
          <p:spPr>
            <a:xfrm>
              <a:off x="2809410" y="2369509"/>
              <a:ext cx="745147" cy="387041"/>
            </a:xfrm>
            <a:custGeom>
              <a:avLst/>
              <a:gdLst>
                <a:gd name="connsiteX0" fmla="*/ 627472 w 745147"/>
                <a:gd name="connsiteY0" fmla="*/ 23 h 387041"/>
                <a:gd name="connsiteX1" fmla="*/ 234650 w 745147"/>
                <a:gd name="connsiteY1" fmla="*/ 121707 h 387041"/>
                <a:gd name="connsiteX2" fmla="*/ 24354 w 745147"/>
                <a:gd name="connsiteY2" fmla="*/ 293648 h 387041"/>
                <a:gd name="connsiteX3" fmla="*/ 83870 w 745147"/>
                <a:gd name="connsiteY3" fmla="*/ 384908 h 387041"/>
                <a:gd name="connsiteX4" fmla="*/ 213488 w 745147"/>
                <a:gd name="connsiteY4" fmla="*/ 296292 h 387041"/>
                <a:gd name="connsiteX5" fmla="*/ 437013 w 745147"/>
                <a:gd name="connsiteY5" fmla="*/ 343906 h 387041"/>
                <a:gd name="connsiteX6" fmla="*/ 745188 w 745147"/>
                <a:gd name="connsiteY6" fmla="*/ 199742 h 387041"/>
                <a:gd name="connsiteX7" fmla="*/ 627472 w 745147"/>
                <a:gd name="connsiteY7" fmla="*/ 23 h 387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5147" h="387041">
                  <a:moveTo>
                    <a:pt x="627472" y="23"/>
                  </a:moveTo>
                  <a:cubicBezTo>
                    <a:pt x="548116" y="14573"/>
                    <a:pt x="369559" y="68799"/>
                    <a:pt x="234650" y="121707"/>
                  </a:cubicBezTo>
                  <a:cubicBezTo>
                    <a:pt x="110142" y="170531"/>
                    <a:pt x="82549" y="228838"/>
                    <a:pt x="24354" y="293648"/>
                  </a:cubicBezTo>
                  <a:cubicBezTo>
                    <a:pt x="-33841" y="358455"/>
                    <a:pt x="23029" y="396814"/>
                    <a:pt x="83870" y="384908"/>
                  </a:cubicBezTo>
                  <a:cubicBezTo>
                    <a:pt x="144713" y="373005"/>
                    <a:pt x="213488" y="296292"/>
                    <a:pt x="213488" y="296292"/>
                  </a:cubicBezTo>
                  <a:cubicBezTo>
                    <a:pt x="213488" y="296292"/>
                    <a:pt x="311364" y="350518"/>
                    <a:pt x="437013" y="343906"/>
                  </a:cubicBezTo>
                  <a:cubicBezTo>
                    <a:pt x="562665" y="337294"/>
                    <a:pt x="693605" y="265871"/>
                    <a:pt x="745188" y="199742"/>
                  </a:cubicBezTo>
                  <a:lnTo>
                    <a:pt x="627472" y="23"/>
                  </a:lnTo>
                  <a:close/>
                </a:path>
              </a:pathLst>
            </a:custGeom>
            <a:solidFill>
              <a:srgbClr val="F29D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9FB11BE9-0E8A-40C5-952F-2A738C9C39D5}"/>
                </a:ext>
              </a:extLst>
            </p:cNvPr>
            <p:cNvSpPr/>
            <p:nvPr/>
          </p:nvSpPr>
          <p:spPr>
            <a:xfrm>
              <a:off x="2809409" y="2369509"/>
              <a:ext cx="745150" cy="387041"/>
            </a:xfrm>
            <a:custGeom>
              <a:avLst/>
              <a:gdLst>
                <a:gd name="connsiteX0" fmla="*/ 627730 w 745150"/>
                <a:gd name="connsiteY0" fmla="*/ 248 h 387041"/>
                <a:gd name="connsiteX1" fmla="*/ 745446 w 745150"/>
                <a:gd name="connsiteY1" fmla="*/ 199968 h 387041"/>
                <a:gd name="connsiteX2" fmla="*/ 437270 w 745150"/>
                <a:gd name="connsiteY2" fmla="*/ 344131 h 387041"/>
                <a:gd name="connsiteX3" fmla="*/ 213746 w 745150"/>
                <a:gd name="connsiteY3" fmla="*/ 296517 h 387041"/>
                <a:gd name="connsiteX4" fmla="*/ 84128 w 745150"/>
                <a:gd name="connsiteY4" fmla="*/ 385133 h 387041"/>
                <a:gd name="connsiteX5" fmla="*/ 24608 w 745150"/>
                <a:gd name="connsiteY5" fmla="*/ 293874 h 387041"/>
                <a:gd name="connsiteX6" fmla="*/ 234908 w 745150"/>
                <a:gd name="connsiteY6" fmla="*/ 121933 h 387041"/>
                <a:gd name="connsiteX7" fmla="*/ 627730 w 745150"/>
                <a:gd name="connsiteY7" fmla="*/ 248 h 387041"/>
                <a:gd name="connsiteX8" fmla="*/ 627730 w 745150"/>
                <a:gd name="connsiteY8" fmla="*/ 248 h 387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5150" h="387041">
                  <a:moveTo>
                    <a:pt x="627730" y="248"/>
                  </a:moveTo>
                  <a:lnTo>
                    <a:pt x="745446" y="199968"/>
                  </a:lnTo>
                  <a:cubicBezTo>
                    <a:pt x="693863" y="266096"/>
                    <a:pt x="562919" y="337519"/>
                    <a:pt x="437270" y="344131"/>
                  </a:cubicBezTo>
                  <a:cubicBezTo>
                    <a:pt x="311621" y="350743"/>
                    <a:pt x="213746" y="296517"/>
                    <a:pt x="213746" y="296517"/>
                  </a:cubicBezTo>
                  <a:cubicBezTo>
                    <a:pt x="213746" y="296517"/>
                    <a:pt x="144970" y="373231"/>
                    <a:pt x="84128" y="385133"/>
                  </a:cubicBezTo>
                  <a:cubicBezTo>
                    <a:pt x="23286" y="397040"/>
                    <a:pt x="-33587" y="358681"/>
                    <a:pt x="24608" y="293874"/>
                  </a:cubicBezTo>
                  <a:cubicBezTo>
                    <a:pt x="82807" y="229063"/>
                    <a:pt x="110396" y="170756"/>
                    <a:pt x="234908" y="121933"/>
                  </a:cubicBezTo>
                  <a:cubicBezTo>
                    <a:pt x="369816" y="69024"/>
                    <a:pt x="548374" y="14798"/>
                    <a:pt x="627730" y="248"/>
                  </a:cubicBezTo>
                  <a:lnTo>
                    <a:pt x="627730" y="248"/>
                  </a:lnTo>
                  <a:close/>
                </a:path>
              </a:pathLst>
            </a:custGeom>
            <a:solidFill>
              <a:srgbClr val="FFCD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1B23A8A5-58D8-48C2-B51D-4100903F69F1}"/>
                </a:ext>
              </a:extLst>
            </p:cNvPr>
            <p:cNvSpPr/>
            <p:nvPr/>
          </p:nvSpPr>
          <p:spPr>
            <a:xfrm>
              <a:off x="3025946" y="2966496"/>
              <a:ext cx="139319" cy="100043"/>
            </a:xfrm>
            <a:custGeom>
              <a:avLst/>
              <a:gdLst>
                <a:gd name="connsiteX0" fmla="*/ 40 w 139319"/>
                <a:gd name="connsiteY0" fmla="*/ 86836 h 100043"/>
                <a:gd name="connsiteX1" fmla="*/ 111139 w 139319"/>
                <a:gd name="connsiteY1" fmla="*/ 73608 h 100043"/>
                <a:gd name="connsiteX2" fmla="*/ 108496 w 139319"/>
                <a:gd name="connsiteY2" fmla="*/ 424 h 100043"/>
                <a:gd name="connsiteX3" fmla="*/ 31783 w 139319"/>
                <a:gd name="connsiteY3" fmla="*/ 39222 h 100043"/>
                <a:gd name="connsiteX4" fmla="*/ 40 w 139319"/>
                <a:gd name="connsiteY4" fmla="*/ 86836 h 100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319" h="100043">
                  <a:moveTo>
                    <a:pt x="40" y="86836"/>
                  </a:moveTo>
                  <a:cubicBezTo>
                    <a:pt x="33547" y="100943"/>
                    <a:pt x="65290" y="112406"/>
                    <a:pt x="111139" y="73608"/>
                  </a:cubicBezTo>
                  <a:cubicBezTo>
                    <a:pt x="156992" y="34814"/>
                    <a:pt x="140239" y="3950"/>
                    <a:pt x="108496" y="424"/>
                  </a:cubicBezTo>
                  <a:cubicBezTo>
                    <a:pt x="76753" y="-3102"/>
                    <a:pt x="49419" y="17178"/>
                    <a:pt x="31783" y="39222"/>
                  </a:cubicBezTo>
                  <a:cubicBezTo>
                    <a:pt x="14146" y="61266"/>
                    <a:pt x="40" y="86836"/>
                    <a:pt x="40" y="86836"/>
                  </a:cubicBezTo>
                </a:path>
              </a:pathLst>
            </a:custGeom>
            <a:solidFill>
              <a:srgbClr val="F29D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D307CC3B-04D0-4C9E-992A-E39BC3D0E97A}"/>
                </a:ext>
              </a:extLst>
            </p:cNvPr>
            <p:cNvSpPr/>
            <p:nvPr/>
          </p:nvSpPr>
          <p:spPr>
            <a:xfrm>
              <a:off x="3025946" y="2966497"/>
              <a:ext cx="139320" cy="100043"/>
            </a:xfrm>
            <a:custGeom>
              <a:avLst/>
              <a:gdLst>
                <a:gd name="connsiteX0" fmla="*/ 32060 w 139320"/>
                <a:gd name="connsiteY0" fmla="*/ 39506 h 100043"/>
                <a:gd name="connsiteX1" fmla="*/ 108773 w 139320"/>
                <a:gd name="connsiteY1" fmla="*/ 712 h 100043"/>
                <a:gd name="connsiteX2" fmla="*/ 111421 w 139320"/>
                <a:gd name="connsiteY2" fmla="*/ 73896 h 100043"/>
                <a:gd name="connsiteX3" fmla="*/ 317 w 139320"/>
                <a:gd name="connsiteY3" fmla="*/ 87124 h 100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320" h="100043">
                  <a:moveTo>
                    <a:pt x="32060" y="39506"/>
                  </a:moveTo>
                  <a:cubicBezTo>
                    <a:pt x="49696" y="17466"/>
                    <a:pt x="77031" y="-2813"/>
                    <a:pt x="108773" y="712"/>
                  </a:cubicBezTo>
                  <a:cubicBezTo>
                    <a:pt x="140516" y="4238"/>
                    <a:pt x="157270" y="35098"/>
                    <a:pt x="111421" y="73896"/>
                  </a:cubicBezTo>
                  <a:cubicBezTo>
                    <a:pt x="65568" y="112694"/>
                    <a:pt x="33825" y="101231"/>
                    <a:pt x="317" y="87124"/>
                  </a:cubicBezTo>
                </a:path>
              </a:pathLst>
            </a:custGeom>
            <a:solidFill>
              <a:srgbClr val="FFD6C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A32E4BE2-4C9A-4054-9D70-EFAAC03591B7}"/>
                </a:ext>
              </a:extLst>
            </p:cNvPr>
            <p:cNvSpPr/>
            <p:nvPr/>
          </p:nvSpPr>
          <p:spPr>
            <a:xfrm>
              <a:off x="2917489" y="2945134"/>
              <a:ext cx="169737" cy="132852"/>
            </a:xfrm>
            <a:custGeom>
              <a:avLst/>
              <a:gdLst>
                <a:gd name="connsiteX0" fmla="*/ 131423 w 169737"/>
                <a:gd name="connsiteY0" fmla="*/ 625 h 132852"/>
                <a:gd name="connsiteX1" fmla="*/ 152584 w 169737"/>
                <a:gd name="connsiteY1" fmla="*/ 70283 h 132852"/>
                <a:gd name="connsiteX2" fmla="*/ 43246 w 169737"/>
                <a:gd name="connsiteY2" fmla="*/ 132007 h 132852"/>
                <a:gd name="connsiteX3" fmla="*/ 40 w 169737"/>
                <a:gd name="connsiteY3" fmla="*/ 98500 h 132852"/>
                <a:gd name="connsiteX4" fmla="*/ 131423 w 169737"/>
                <a:gd name="connsiteY4" fmla="*/ 625 h 132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737" h="132852">
                  <a:moveTo>
                    <a:pt x="131423" y="625"/>
                  </a:moveTo>
                  <a:cubicBezTo>
                    <a:pt x="167623" y="5584"/>
                    <a:pt x="185210" y="29720"/>
                    <a:pt x="152584" y="70283"/>
                  </a:cubicBezTo>
                  <a:cubicBezTo>
                    <a:pt x="119959" y="110842"/>
                    <a:pt x="81162" y="138176"/>
                    <a:pt x="43246" y="132007"/>
                  </a:cubicBezTo>
                  <a:cubicBezTo>
                    <a:pt x="5330" y="125834"/>
                    <a:pt x="40" y="114371"/>
                    <a:pt x="40" y="98500"/>
                  </a:cubicBezTo>
                  <a:cubicBezTo>
                    <a:pt x="40" y="82629"/>
                    <a:pt x="67055" y="-8195"/>
                    <a:pt x="131423" y="625"/>
                  </a:cubicBezTo>
                </a:path>
              </a:pathLst>
            </a:custGeom>
            <a:solidFill>
              <a:srgbClr val="F7C3B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FEBBFE6E-D838-4228-A30F-886828047DCD}"/>
                </a:ext>
              </a:extLst>
            </p:cNvPr>
            <p:cNvSpPr/>
            <p:nvPr/>
          </p:nvSpPr>
          <p:spPr>
            <a:xfrm>
              <a:off x="2917490" y="2945736"/>
              <a:ext cx="169736" cy="132251"/>
            </a:xfrm>
            <a:custGeom>
              <a:avLst/>
              <a:gdLst>
                <a:gd name="connsiteX0" fmla="*/ 131689 w 169736"/>
                <a:gd name="connsiteY0" fmla="*/ 309 h 132251"/>
                <a:gd name="connsiteX1" fmla="*/ 152850 w 169736"/>
                <a:gd name="connsiteY1" fmla="*/ 69967 h 132251"/>
                <a:gd name="connsiteX2" fmla="*/ 43512 w 169736"/>
                <a:gd name="connsiteY2" fmla="*/ 131692 h 132251"/>
                <a:gd name="connsiteX3" fmla="*/ 306 w 169736"/>
                <a:gd name="connsiteY3" fmla="*/ 98184 h 132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736" h="132251">
                  <a:moveTo>
                    <a:pt x="131689" y="309"/>
                  </a:moveTo>
                  <a:cubicBezTo>
                    <a:pt x="167886" y="5268"/>
                    <a:pt x="185475" y="29405"/>
                    <a:pt x="152850" y="69967"/>
                  </a:cubicBezTo>
                  <a:cubicBezTo>
                    <a:pt x="120225" y="110526"/>
                    <a:pt x="81428" y="137861"/>
                    <a:pt x="43512" y="131692"/>
                  </a:cubicBezTo>
                  <a:cubicBezTo>
                    <a:pt x="5597" y="125519"/>
                    <a:pt x="306" y="114052"/>
                    <a:pt x="306" y="98184"/>
                  </a:cubicBezTo>
                </a:path>
              </a:pathLst>
            </a:custGeom>
            <a:solidFill>
              <a:srgbClr val="FFD6C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FF46B9D8-F57F-4FBC-B282-78611A77871F}"/>
                </a:ext>
              </a:extLst>
            </p:cNvPr>
            <p:cNvSpPr/>
            <p:nvPr/>
          </p:nvSpPr>
          <p:spPr>
            <a:xfrm>
              <a:off x="2819927" y="2891466"/>
              <a:ext cx="169687" cy="167031"/>
            </a:xfrm>
            <a:custGeom>
              <a:avLst/>
              <a:gdLst>
                <a:gd name="connsiteX0" fmla="*/ 41171 w 169687"/>
                <a:gd name="connsiteY0" fmla="*/ 165392 h 167031"/>
                <a:gd name="connsiteX1" fmla="*/ 146097 w 169687"/>
                <a:gd name="connsiteY1" fmla="*/ 107197 h 167031"/>
                <a:gd name="connsiteX2" fmla="*/ 139925 w 169687"/>
                <a:gd name="connsiteY2" fmla="*/ 6679 h 167031"/>
                <a:gd name="connsiteX3" fmla="*/ 37642 w 169687"/>
                <a:gd name="connsiteY3" fmla="*/ 55175 h 167031"/>
                <a:gd name="connsiteX4" fmla="*/ 41171 w 169687"/>
                <a:gd name="connsiteY4" fmla="*/ 165392 h 167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687" h="167031">
                  <a:moveTo>
                    <a:pt x="41171" y="165392"/>
                  </a:moveTo>
                  <a:cubicBezTo>
                    <a:pt x="88427" y="173268"/>
                    <a:pt x="109947" y="153047"/>
                    <a:pt x="146097" y="107197"/>
                  </a:cubicBezTo>
                  <a:cubicBezTo>
                    <a:pt x="182252" y="61348"/>
                    <a:pt x="174315" y="19021"/>
                    <a:pt x="139925" y="6679"/>
                  </a:cubicBezTo>
                  <a:cubicBezTo>
                    <a:pt x="105539" y="-5667"/>
                    <a:pt x="84377" y="-6549"/>
                    <a:pt x="37642" y="55175"/>
                  </a:cubicBezTo>
                  <a:cubicBezTo>
                    <a:pt x="-9090" y="116896"/>
                    <a:pt x="-17028" y="155694"/>
                    <a:pt x="41171" y="165392"/>
                  </a:cubicBezTo>
                </a:path>
              </a:pathLst>
            </a:custGeom>
            <a:solidFill>
              <a:srgbClr val="FFD6C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F65959BE-5D68-4EFD-AC57-ED30FA388285}"/>
                </a:ext>
              </a:extLst>
            </p:cNvPr>
            <p:cNvSpPr/>
            <p:nvPr/>
          </p:nvSpPr>
          <p:spPr>
            <a:xfrm>
              <a:off x="2857531" y="2891465"/>
              <a:ext cx="132084" cy="167033"/>
            </a:xfrm>
            <a:custGeom>
              <a:avLst/>
              <a:gdLst>
                <a:gd name="connsiteX0" fmla="*/ 296 w 132084"/>
                <a:gd name="connsiteY0" fmla="*/ 55453 h 167033"/>
                <a:gd name="connsiteX1" fmla="*/ 102579 w 132084"/>
                <a:gd name="connsiteY1" fmla="*/ 6957 h 167033"/>
                <a:gd name="connsiteX2" fmla="*/ 108752 w 132084"/>
                <a:gd name="connsiteY2" fmla="*/ 107479 h 167033"/>
                <a:gd name="connsiteX3" fmla="*/ 3825 w 132084"/>
                <a:gd name="connsiteY3" fmla="*/ 165674 h 167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2084" h="167033">
                  <a:moveTo>
                    <a:pt x="296" y="55453"/>
                  </a:moveTo>
                  <a:cubicBezTo>
                    <a:pt x="47028" y="-6267"/>
                    <a:pt x="68193" y="-5385"/>
                    <a:pt x="102579" y="6957"/>
                  </a:cubicBezTo>
                  <a:cubicBezTo>
                    <a:pt x="136969" y="19303"/>
                    <a:pt x="144903" y="61626"/>
                    <a:pt x="108752" y="107479"/>
                  </a:cubicBezTo>
                  <a:cubicBezTo>
                    <a:pt x="72601" y="153328"/>
                    <a:pt x="51081" y="173550"/>
                    <a:pt x="3825" y="165674"/>
                  </a:cubicBezTo>
                </a:path>
              </a:pathLst>
            </a:custGeom>
            <a:solidFill>
              <a:srgbClr val="FFD6C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F6EFF63B-1E22-4C0F-8202-9BB0851FDB2D}"/>
                </a:ext>
              </a:extLst>
            </p:cNvPr>
            <p:cNvSpPr/>
            <p:nvPr/>
          </p:nvSpPr>
          <p:spPr>
            <a:xfrm>
              <a:off x="2728474" y="2842764"/>
              <a:ext cx="160758" cy="186563"/>
            </a:xfrm>
            <a:custGeom>
              <a:avLst/>
              <a:gdLst>
                <a:gd name="connsiteX0" fmla="*/ 22405 w 160758"/>
                <a:gd name="connsiteY0" fmla="*/ 58906 h 186563"/>
                <a:gd name="connsiteX1" fmla="*/ 141442 w 160758"/>
                <a:gd name="connsiteY1" fmla="*/ 11292 h 186563"/>
                <a:gd name="connsiteX2" fmla="*/ 129096 w 160758"/>
                <a:gd name="connsiteY2" fmla="*/ 119748 h 186563"/>
                <a:gd name="connsiteX3" fmla="*/ 32103 w 160758"/>
                <a:gd name="connsiteY3" fmla="*/ 177943 h 186563"/>
                <a:gd name="connsiteX4" fmla="*/ 22405 w 160758"/>
                <a:gd name="connsiteY4" fmla="*/ 58906 h 186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758" h="186563">
                  <a:moveTo>
                    <a:pt x="22405" y="58906"/>
                  </a:moveTo>
                  <a:cubicBezTo>
                    <a:pt x="58066" y="-3250"/>
                    <a:pt x="107052" y="-10752"/>
                    <a:pt x="141442" y="11292"/>
                  </a:cubicBezTo>
                  <a:cubicBezTo>
                    <a:pt x="172664" y="31306"/>
                    <a:pt x="164365" y="70370"/>
                    <a:pt x="129096" y="119748"/>
                  </a:cubicBezTo>
                  <a:cubicBezTo>
                    <a:pt x="93828" y="169123"/>
                    <a:pt x="95157" y="203432"/>
                    <a:pt x="32103" y="177943"/>
                  </a:cubicBezTo>
                  <a:cubicBezTo>
                    <a:pt x="-9338" y="161189"/>
                    <a:pt x="-8455" y="112693"/>
                    <a:pt x="22405" y="58906"/>
                  </a:cubicBezTo>
                </a:path>
              </a:pathLst>
            </a:custGeom>
            <a:solidFill>
              <a:srgbClr val="FFD6C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307B4ED1-1B59-479E-BB47-09BB4731491F}"/>
                </a:ext>
              </a:extLst>
            </p:cNvPr>
            <p:cNvSpPr/>
            <p:nvPr/>
          </p:nvSpPr>
          <p:spPr>
            <a:xfrm>
              <a:off x="2808594" y="2860205"/>
              <a:ext cx="69627" cy="41314"/>
            </a:xfrm>
            <a:custGeom>
              <a:avLst/>
              <a:gdLst>
                <a:gd name="connsiteX0" fmla="*/ 40 w 69627"/>
                <a:gd name="connsiteY0" fmla="*/ 23 h 41314"/>
                <a:gd name="connsiteX1" fmla="*/ 21202 w 69627"/>
                <a:gd name="connsiteY1" fmla="*/ 13471 h 41314"/>
                <a:gd name="connsiteX2" fmla="*/ 52063 w 69627"/>
                <a:gd name="connsiteY2" fmla="*/ 28240 h 41314"/>
                <a:gd name="connsiteX3" fmla="*/ 69479 w 69627"/>
                <a:gd name="connsiteY3" fmla="*/ 37719 h 41314"/>
                <a:gd name="connsiteX4" fmla="*/ 23518 w 69627"/>
                <a:gd name="connsiteY4" fmla="*/ 28791 h 41314"/>
                <a:gd name="connsiteX5" fmla="*/ 40 w 69627"/>
                <a:gd name="connsiteY5" fmla="*/ 23 h 41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627" h="41314">
                  <a:moveTo>
                    <a:pt x="40" y="23"/>
                  </a:moveTo>
                  <a:cubicBezTo>
                    <a:pt x="40" y="23"/>
                    <a:pt x="7912" y="5013"/>
                    <a:pt x="21202" y="13471"/>
                  </a:cubicBezTo>
                  <a:cubicBezTo>
                    <a:pt x="33328" y="21185"/>
                    <a:pt x="42364" y="24930"/>
                    <a:pt x="52063" y="28240"/>
                  </a:cubicBezTo>
                  <a:cubicBezTo>
                    <a:pt x="61638" y="31504"/>
                    <a:pt x="71132" y="34740"/>
                    <a:pt x="69479" y="37719"/>
                  </a:cubicBezTo>
                  <a:cubicBezTo>
                    <a:pt x="67826" y="40693"/>
                    <a:pt x="47323" y="47306"/>
                    <a:pt x="23518" y="28791"/>
                  </a:cubicBezTo>
                  <a:cubicBezTo>
                    <a:pt x="-291" y="10273"/>
                    <a:pt x="40" y="23"/>
                    <a:pt x="40" y="23"/>
                  </a:cubicBezTo>
                </a:path>
              </a:pathLst>
            </a:custGeom>
            <a:solidFill>
              <a:srgbClr val="F8C3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F65A606F-00F0-4849-A0BE-4B778EEBCBE8}"/>
                </a:ext>
              </a:extLst>
            </p:cNvPr>
            <p:cNvSpPr/>
            <p:nvPr/>
          </p:nvSpPr>
          <p:spPr>
            <a:xfrm>
              <a:off x="2909114" y="2913109"/>
              <a:ext cx="69528" cy="36811"/>
            </a:xfrm>
            <a:custGeom>
              <a:avLst/>
              <a:gdLst>
                <a:gd name="connsiteX0" fmla="*/ 40 w 69528"/>
                <a:gd name="connsiteY0" fmla="*/ 23 h 36811"/>
                <a:gd name="connsiteX1" fmla="*/ 11503 w 69528"/>
                <a:gd name="connsiteY1" fmla="*/ 9722 h 36811"/>
                <a:gd name="connsiteX2" fmla="*/ 41261 w 69528"/>
                <a:gd name="connsiteY2" fmla="*/ 25373 h 36811"/>
                <a:gd name="connsiteX3" fmla="*/ 69478 w 69528"/>
                <a:gd name="connsiteY3" fmla="*/ 33750 h 36811"/>
                <a:gd name="connsiteX4" fmla="*/ 26931 w 69528"/>
                <a:gd name="connsiteY4" fmla="*/ 30005 h 36811"/>
                <a:gd name="connsiteX5" fmla="*/ 40 w 69528"/>
                <a:gd name="connsiteY5" fmla="*/ 23 h 36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528" h="36811">
                  <a:moveTo>
                    <a:pt x="40" y="23"/>
                  </a:moveTo>
                  <a:cubicBezTo>
                    <a:pt x="40" y="23"/>
                    <a:pt x="2013" y="235"/>
                    <a:pt x="11503" y="9722"/>
                  </a:cubicBezTo>
                  <a:cubicBezTo>
                    <a:pt x="19217" y="17440"/>
                    <a:pt x="29359" y="22507"/>
                    <a:pt x="41261" y="25373"/>
                  </a:cubicBezTo>
                  <a:cubicBezTo>
                    <a:pt x="52397" y="28055"/>
                    <a:pt x="71020" y="29342"/>
                    <a:pt x="69478" y="33750"/>
                  </a:cubicBezTo>
                  <a:cubicBezTo>
                    <a:pt x="67933" y="38158"/>
                    <a:pt x="45230" y="38601"/>
                    <a:pt x="26931" y="30005"/>
                  </a:cubicBezTo>
                  <a:cubicBezTo>
                    <a:pt x="8636" y="21405"/>
                    <a:pt x="40" y="23"/>
                    <a:pt x="40" y="23"/>
                  </a:cubicBezTo>
                </a:path>
              </a:pathLst>
            </a:custGeom>
            <a:solidFill>
              <a:srgbClr val="F8C3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06F22254-4451-440B-8BB2-AA48097803BF}"/>
                </a:ext>
              </a:extLst>
            </p:cNvPr>
            <p:cNvSpPr/>
            <p:nvPr/>
          </p:nvSpPr>
          <p:spPr>
            <a:xfrm>
              <a:off x="2811748" y="2655596"/>
              <a:ext cx="62758" cy="56427"/>
            </a:xfrm>
            <a:custGeom>
              <a:avLst/>
              <a:gdLst>
                <a:gd name="connsiteX0" fmla="*/ 40 w 62758"/>
                <a:gd name="connsiteY0" fmla="*/ 43044 h 56427"/>
                <a:gd name="connsiteX1" fmla="*/ 58008 w 62758"/>
                <a:gd name="connsiteY1" fmla="*/ 45934 h 56427"/>
                <a:gd name="connsiteX2" fmla="*/ 60362 w 62758"/>
                <a:gd name="connsiteY2" fmla="*/ 29454 h 56427"/>
                <a:gd name="connsiteX3" fmla="*/ 28669 w 62758"/>
                <a:gd name="connsiteY3" fmla="*/ 23 h 56427"/>
                <a:gd name="connsiteX4" fmla="*/ 22015 w 62758"/>
                <a:gd name="connsiteY4" fmla="*/ 7560 h 56427"/>
                <a:gd name="connsiteX5" fmla="*/ 40 w 62758"/>
                <a:gd name="connsiteY5" fmla="*/ 43044 h 56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758" h="56427">
                  <a:moveTo>
                    <a:pt x="40" y="43044"/>
                  </a:moveTo>
                  <a:cubicBezTo>
                    <a:pt x="15676" y="55393"/>
                    <a:pt x="32407" y="64387"/>
                    <a:pt x="58008" y="45934"/>
                  </a:cubicBezTo>
                  <a:cubicBezTo>
                    <a:pt x="63313" y="42111"/>
                    <a:pt x="64381" y="34613"/>
                    <a:pt x="60362" y="29454"/>
                  </a:cubicBezTo>
                  <a:cubicBezTo>
                    <a:pt x="53546" y="20707"/>
                    <a:pt x="42055" y="7756"/>
                    <a:pt x="28669" y="23"/>
                  </a:cubicBezTo>
                  <a:cubicBezTo>
                    <a:pt x="26488" y="2527"/>
                    <a:pt x="24284" y="5036"/>
                    <a:pt x="22015" y="7560"/>
                  </a:cubicBezTo>
                  <a:cubicBezTo>
                    <a:pt x="10390" y="20507"/>
                    <a:pt x="3365" y="32397"/>
                    <a:pt x="40" y="43044"/>
                  </a:cubicBezTo>
                </a:path>
              </a:pathLst>
            </a:custGeom>
            <a:solidFill>
              <a:srgbClr val="F6B7A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7A1F1A0D-0411-4207-BDFC-90BCF0158F8C}"/>
                </a:ext>
              </a:extLst>
            </p:cNvPr>
            <p:cNvSpPr/>
            <p:nvPr/>
          </p:nvSpPr>
          <p:spPr>
            <a:xfrm>
              <a:off x="2811749" y="2694301"/>
              <a:ext cx="36235" cy="17717"/>
            </a:xfrm>
            <a:custGeom>
              <a:avLst/>
              <a:gdLst>
                <a:gd name="connsiteX0" fmla="*/ 1574 w 36235"/>
                <a:gd name="connsiteY0" fmla="*/ 23 h 17717"/>
                <a:gd name="connsiteX1" fmla="*/ 40 w 36235"/>
                <a:gd name="connsiteY1" fmla="*/ 4339 h 17717"/>
                <a:gd name="connsiteX2" fmla="*/ 36275 w 36235"/>
                <a:gd name="connsiteY2" fmla="*/ 17235 h 17717"/>
                <a:gd name="connsiteX3" fmla="*/ 1574 w 36235"/>
                <a:gd name="connsiteY3" fmla="*/ 23 h 17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235" h="17717">
                  <a:moveTo>
                    <a:pt x="1574" y="23"/>
                  </a:moveTo>
                  <a:cubicBezTo>
                    <a:pt x="1000" y="1480"/>
                    <a:pt x="479" y="2921"/>
                    <a:pt x="40" y="4339"/>
                  </a:cubicBezTo>
                  <a:cubicBezTo>
                    <a:pt x="10764" y="12808"/>
                    <a:pt x="22007" y="19697"/>
                    <a:pt x="36275" y="17235"/>
                  </a:cubicBezTo>
                  <a:cubicBezTo>
                    <a:pt x="23024" y="15960"/>
                    <a:pt x="11707" y="8095"/>
                    <a:pt x="1574" y="23"/>
                  </a:cubicBezTo>
                </a:path>
              </a:pathLst>
            </a:custGeom>
            <a:solidFill>
              <a:srgbClr val="FAD7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02F40DE2-329D-4207-98B7-C782FB3F4414}"/>
                </a:ext>
              </a:extLst>
            </p:cNvPr>
            <p:cNvSpPr/>
            <p:nvPr/>
          </p:nvSpPr>
          <p:spPr>
            <a:xfrm>
              <a:off x="2793181" y="2860205"/>
              <a:ext cx="84851" cy="64322"/>
            </a:xfrm>
            <a:custGeom>
              <a:avLst/>
              <a:gdLst>
                <a:gd name="connsiteX0" fmla="*/ 15453 w 84851"/>
                <a:gd name="connsiteY0" fmla="*/ 23 h 64322"/>
                <a:gd name="connsiteX1" fmla="*/ 47859 w 84851"/>
                <a:gd name="connsiteY1" fmla="*/ 24491 h 64322"/>
                <a:gd name="connsiteX2" fmla="*/ 84892 w 84851"/>
                <a:gd name="connsiteY2" fmla="*/ 37719 h 64322"/>
                <a:gd name="connsiteX3" fmla="*/ 21403 w 84851"/>
                <a:gd name="connsiteY3" fmla="*/ 56896 h 64322"/>
                <a:gd name="connsiteX4" fmla="*/ 15453 w 84851"/>
                <a:gd name="connsiteY4" fmla="*/ 23 h 64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851" h="64322">
                  <a:moveTo>
                    <a:pt x="15453" y="23"/>
                  </a:moveTo>
                  <a:cubicBezTo>
                    <a:pt x="15453" y="23"/>
                    <a:pt x="28681" y="15894"/>
                    <a:pt x="47859" y="24491"/>
                  </a:cubicBezTo>
                  <a:cubicBezTo>
                    <a:pt x="67036" y="33087"/>
                    <a:pt x="84892" y="37719"/>
                    <a:pt x="84892" y="37719"/>
                  </a:cubicBezTo>
                  <a:cubicBezTo>
                    <a:pt x="84892" y="37719"/>
                    <a:pt x="65711" y="81364"/>
                    <a:pt x="21403" y="56896"/>
                  </a:cubicBezTo>
                  <a:cubicBezTo>
                    <a:pt x="-22905" y="32429"/>
                    <a:pt x="15453" y="23"/>
                    <a:pt x="15453" y="23"/>
                  </a:cubicBezTo>
                </a:path>
              </a:pathLst>
            </a:custGeom>
            <a:solidFill>
              <a:srgbClr val="F4A6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E5D16126-CB02-4E6D-AF95-B8BAB6820276}"/>
                </a:ext>
              </a:extLst>
            </p:cNvPr>
            <p:cNvSpPr/>
            <p:nvPr/>
          </p:nvSpPr>
          <p:spPr>
            <a:xfrm>
              <a:off x="3033440" y="2976597"/>
              <a:ext cx="46511" cy="28255"/>
            </a:xfrm>
            <a:custGeom>
              <a:avLst/>
              <a:gdLst>
                <a:gd name="connsiteX0" fmla="*/ 40 w 46511"/>
                <a:gd name="connsiteY0" fmla="*/ 23 h 28255"/>
                <a:gd name="connsiteX1" fmla="*/ 9080 w 46511"/>
                <a:gd name="connsiteY1" fmla="*/ 7737 h 28255"/>
                <a:gd name="connsiteX2" fmla="*/ 28257 w 46511"/>
                <a:gd name="connsiteY2" fmla="*/ 20083 h 28255"/>
                <a:gd name="connsiteX3" fmla="*/ 46552 w 46511"/>
                <a:gd name="connsiteY3" fmla="*/ 24491 h 28255"/>
                <a:gd name="connsiteX4" fmla="*/ 43909 w 46511"/>
                <a:gd name="connsiteY4" fmla="*/ 28017 h 28255"/>
                <a:gd name="connsiteX5" fmla="*/ 14150 w 46511"/>
                <a:gd name="connsiteY5" fmla="*/ 20522 h 28255"/>
                <a:gd name="connsiteX6" fmla="*/ 40 w 46511"/>
                <a:gd name="connsiteY6" fmla="*/ 23 h 28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511" h="28255">
                  <a:moveTo>
                    <a:pt x="40" y="23"/>
                  </a:moveTo>
                  <a:cubicBezTo>
                    <a:pt x="40" y="23"/>
                    <a:pt x="2464" y="462"/>
                    <a:pt x="9080" y="7737"/>
                  </a:cubicBezTo>
                  <a:cubicBezTo>
                    <a:pt x="15692" y="15012"/>
                    <a:pt x="21202" y="17879"/>
                    <a:pt x="28257" y="20083"/>
                  </a:cubicBezTo>
                  <a:cubicBezTo>
                    <a:pt x="35312" y="22287"/>
                    <a:pt x="46552" y="24491"/>
                    <a:pt x="46552" y="24491"/>
                  </a:cubicBezTo>
                  <a:lnTo>
                    <a:pt x="43909" y="28017"/>
                  </a:lnTo>
                  <a:cubicBezTo>
                    <a:pt x="43909" y="28017"/>
                    <a:pt x="25833" y="30444"/>
                    <a:pt x="14150" y="20522"/>
                  </a:cubicBezTo>
                  <a:cubicBezTo>
                    <a:pt x="2464" y="10604"/>
                    <a:pt x="40" y="23"/>
                    <a:pt x="40" y="23"/>
                  </a:cubicBezTo>
                </a:path>
              </a:pathLst>
            </a:custGeom>
            <a:solidFill>
              <a:srgbClr val="F8C3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C0D89486-2063-4565-B5D6-5A63A21AF618}"/>
                </a:ext>
              </a:extLst>
            </p:cNvPr>
            <p:cNvSpPr/>
            <p:nvPr/>
          </p:nvSpPr>
          <p:spPr>
            <a:xfrm>
              <a:off x="2899734" y="2913109"/>
              <a:ext cx="78818" cy="59927"/>
            </a:xfrm>
            <a:custGeom>
              <a:avLst/>
              <a:gdLst>
                <a:gd name="connsiteX0" fmla="*/ 9420 w 78818"/>
                <a:gd name="connsiteY0" fmla="*/ 23 h 59927"/>
                <a:gd name="connsiteX1" fmla="*/ 42484 w 78818"/>
                <a:gd name="connsiteY1" fmla="*/ 27138 h 59927"/>
                <a:gd name="connsiteX2" fmla="*/ 78859 w 78818"/>
                <a:gd name="connsiteY2" fmla="*/ 33750 h 59927"/>
                <a:gd name="connsiteX3" fmla="*/ 24628 w 78818"/>
                <a:gd name="connsiteY3" fmla="*/ 55575 h 59927"/>
                <a:gd name="connsiteX4" fmla="*/ 9420 w 78818"/>
                <a:gd name="connsiteY4" fmla="*/ 23 h 59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818" h="59927">
                  <a:moveTo>
                    <a:pt x="9420" y="23"/>
                  </a:moveTo>
                  <a:cubicBezTo>
                    <a:pt x="9420" y="23"/>
                    <a:pt x="19338" y="20526"/>
                    <a:pt x="42484" y="27138"/>
                  </a:cubicBezTo>
                  <a:cubicBezTo>
                    <a:pt x="65631" y="33750"/>
                    <a:pt x="78859" y="33750"/>
                    <a:pt x="78859" y="33750"/>
                  </a:cubicBezTo>
                  <a:cubicBezTo>
                    <a:pt x="78859" y="33750"/>
                    <a:pt x="68937" y="72768"/>
                    <a:pt x="24628" y="55575"/>
                  </a:cubicBezTo>
                  <a:cubicBezTo>
                    <a:pt x="-19679" y="38382"/>
                    <a:pt x="9420" y="23"/>
                    <a:pt x="9420" y="23"/>
                  </a:cubicBezTo>
                </a:path>
              </a:pathLst>
            </a:custGeom>
            <a:solidFill>
              <a:srgbClr val="F4A49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E6781967-5C39-4331-AB32-55BDB4668AA6}"/>
                </a:ext>
              </a:extLst>
            </p:cNvPr>
            <p:cNvSpPr/>
            <p:nvPr/>
          </p:nvSpPr>
          <p:spPr>
            <a:xfrm>
              <a:off x="3121396" y="3003710"/>
              <a:ext cx="35487" cy="17416"/>
            </a:xfrm>
            <a:custGeom>
              <a:avLst/>
              <a:gdLst>
                <a:gd name="connsiteX0" fmla="*/ 40 w 35487"/>
                <a:gd name="connsiteY0" fmla="*/ 23 h 17416"/>
                <a:gd name="connsiteX1" fmla="*/ 9299 w 35487"/>
                <a:gd name="connsiteY1" fmla="*/ 4870 h 17416"/>
                <a:gd name="connsiteX2" fmla="*/ 35528 w 35487"/>
                <a:gd name="connsiteY2" fmla="*/ 14130 h 17416"/>
                <a:gd name="connsiteX3" fmla="*/ 33767 w 35487"/>
                <a:gd name="connsiteY3" fmla="*/ 17440 h 17416"/>
                <a:gd name="connsiteX4" fmla="*/ 9299 w 35487"/>
                <a:gd name="connsiteY4" fmla="*/ 11263 h 17416"/>
                <a:gd name="connsiteX5" fmla="*/ 40 w 35487"/>
                <a:gd name="connsiteY5" fmla="*/ 23 h 17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487" h="17416">
                  <a:moveTo>
                    <a:pt x="40" y="23"/>
                  </a:moveTo>
                  <a:cubicBezTo>
                    <a:pt x="40" y="23"/>
                    <a:pt x="4009" y="462"/>
                    <a:pt x="9299" y="4870"/>
                  </a:cubicBezTo>
                  <a:cubicBezTo>
                    <a:pt x="14590" y="9282"/>
                    <a:pt x="30900" y="13690"/>
                    <a:pt x="35528" y="14130"/>
                  </a:cubicBezTo>
                  <a:lnTo>
                    <a:pt x="33767" y="17440"/>
                  </a:lnTo>
                  <a:cubicBezTo>
                    <a:pt x="33767" y="17440"/>
                    <a:pt x="18339" y="16996"/>
                    <a:pt x="9299" y="11263"/>
                  </a:cubicBezTo>
                  <a:cubicBezTo>
                    <a:pt x="260" y="5533"/>
                    <a:pt x="40" y="23"/>
                    <a:pt x="40" y="23"/>
                  </a:cubicBezTo>
                </a:path>
              </a:pathLst>
            </a:custGeom>
            <a:solidFill>
              <a:srgbClr val="F8C3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367E131C-5A7D-4809-826E-7F9876C65539}"/>
                </a:ext>
              </a:extLst>
            </p:cNvPr>
            <p:cNvSpPr/>
            <p:nvPr/>
          </p:nvSpPr>
          <p:spPr>
            <a:xfrm>
              <a:off x="3022998" y="2976598"/>
              <a:ext cx="55636" cy="54977"/>
            </a:xfrm>
            <a:custGeom>
              <a:avLst/>
              <a:gdLst>
                <a:gd name="connsiteX0" fmla="*/ 47076 w 55636"/>
                <a:gd name="connsiteY0" fmla="*/ 38817 h 54977"/>
                <a:gd name="connsiteX1" fmla="*/ 55677 w 55636"/>
                <a:gd name="connsiteY1" fmla="*/ 26633 h 54977"/>
                <a:gd name="connsiteX2" fmla="*/ 54790 w 55636"/>
                <a:gd name="connsiteY2" fmla="*/ 26471 h 54977"/>
                <a:gd name="connsiteX3" fmla="*/ 10482 w 55636"/>
                <a:gd name="connsiteY3" fmla="*/ 23 h 54977"/>
                <a:gd name="connsiteX4" fmla="*/ 27675 w 55636"/>
                <a:gd name="connsiteY4" fmla="*/ 53586 h 54977"/>
                <a:gd name="connsiteX5" fmla="*/ 33031 w 55636"/>
                <a:gd name="connsiteY5" fmla="*/ 55000 h 54977"/>
                <a:gd name="connsiteX6" fmla="*/ 47076 w 55636"/>
                <a:gd name="connsiteY6" fmla="*/ 38817 h 54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636" h="54977">
                  <a:moveTo>
                    <a:pt x="47076" y="38817"/>
                  </a:moveTo>
                  <a:cubicBezTo>
                    <a:pt x="50490" y="34571"/>
                    <a:pt x="53326" y="30517"/>
                    <a:pt x="55677" y="26633"/>
                  </a:cubicBezTo>
                  <a:cubicBezTo>
                    <a:pt x="55372" y="26583"/>
                    <a:pt x="55102" y="26522"/>
                    <a:pt x="54790" y="26471"/>
                  </a:cubicBezTo>
                  <a:cubicBezTo>
                    <a:pt x="19079" y="21181"/>
                    <a:pt x="10482" y="23"/>
                    <a:pt x="10482" y="23"/>
                  </a:cubicBezTo>
                  <a:cubicBezTo>
                    <a:pt x="-9358" y="19200"/>
                    <a:pt x="564" y="43668"/>
                    <a:pt x="27675" y="53586"/>
                  </a:cubicBezTo>
                  <a:cubicBezTo>
                    <a:pt x="29432" y="54230"/>
                    <a:pt x="31224" y="54692"/>
                    <a:pt x="33031" y="55000"/>
                  </a:cubicBezTo>
                  <a:cubicBezTo>
                    <a:pt x="37821" y="49899"/>
                    <a:pt x="42510" y="44497"/>
                    <a:pt x="47076" y="38817"/>
                  </a:cubicBezTo>
                </a:path>
              </a:pathLst>
            </a:custGeom>
            <a:solidFill>
              <a:srgbClr val="F4A6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87F1A99C-D197-495C-8C8A-BA6F1D3E8992}"/>
                </a:ext>
              </a:extLst>
            </p:cNvPr>
            <p:cNvSpPr/>
            <p:nvPr/>
          </p:nvSpPr>
          <p:spPr>
            <a:xfrm>
              <a:off x="3116921" y="3003712"/>
              <a:ext cx="39036" cy="34987"/>
            </a:xfrm>
            <a:custGeom>
              <a:avLst/>
              <a:gdLst>
                <a:gd name="connsiteX0" fmla="*/ 39077 w 39036"/>
                <a:gd name="connsiteY0" fmla="*/ 16353 h 34987"/>
                <a:gd name="connsiteX1" fmla="*/ 4513 w 39036"/>
                <a:gd name="connsiteY1" fmla="*/ 23 h 34987"/>
                <a:gd name="connsiteX2" fmla="*/ 11788 w 39036"/>
                <a:gd name="connsiteY2" fmla="*/ 32425 h 34987"/>
                <a:gd name="connsiteX3" fmla="*/ 21741 w 39036"/>
                <a:gd name="connsiteY3" fmla="*/ 35010 h 34987"/>
                <a:gd name="connsiteX4" fmla="*/ 39077 w 39036"/>
                <a:gd name="connsiteY4" fmla="*/ 16353 h 34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36" h="34987">
                  <a:moveTo>
                    <a:pt x="39077" y="16353"/>
                  </a:moveTo>
                  <a:cubicBezTo>
                    <a:pt x="12971" y="12330"/>
                    <a:pt x="4513" y="23"/>
                    <a:pt x="4513" y="23"/>
                  </a:cubicBezTo>
                  <a:cubicBezTo>
                    <a:pt x="4513" y="23"/>
                    <a:pt x="-9374" y="21844"/>
                    <a:pt x="11788" y="32425"/>
                  </a:cubicBezTo>
                  <a:cubicBezTo>
                    <a:pt x="14736" y="33900"/>
                    <a:pt x="18146" y="34698"/>
                    <a:pt x="21741" y="35010"/>
                  </a:cubicBezTo>
                  <a:cubicBezTo>
                    <a:pt x="29189" y="28529"/>
                    <a:pt x="34900" y="22279"/>
                    <a:pt x="39077" y="16353"/>
                  </a:cubicBezTo>
                </a:path>
              </a:pathLst>
            </a:custGeom>
            <a:solidFill>
              <a:srgbClr val="F3A0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FD144482-9577-4395-9B8A-CFB070D987AE}"/>
                </a:ext>
              </a:extLst>
            </p:cNvPr>
            <p:cNvSpPr/>
            <p:nvPr/>
          </p:nvSpPr>
          <p:spPr>
            <a:xfrm>
              <a:off x="2825990" y="2655596"/>
              <a:ext cx="42570" cy="29030"/>
            </a:xfrm>
            <a:custGeom>
              <a:avLst/>
              <a:gdLst>
                <a:gd name="connsiteX0" fmla="*/ 42610 w 42570"/>
                <a:gd name="connsiteY0" fmla="*/ 25123 h 29030"/>
                <a:gd name="connsiteX1" fmla="*/ 14428 w 42570"/>
                <a:gd name="connsiteY1" fmla="*/ 23 h 29030"/>
                <a:gd name="connsiteX2" fmla="*/ 7774 w 42570"/>
                <a:gd name="connsiteY2" fmla="*/ 7560 h 29030"/>
                <a:gd name="connsiteX3" fmla="*/ 40 w 42570"/>
                <a:gd name="connsiteY3" fmla="*/ 16896 h 29030"/>
                <a:gd name="connsiteX4" fmla="*/ 11819 w 42570"/>
                <a:gd name="connsiteY4" fmla="*/ 25458 h 29030"/>
                <a:gd name="connsiteX5" fmla="*/ 42610 w 42570"/>
                <a:gd name="connsiteY5" fmla="*/ 25123 h 29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70" h="29030">
                  <a:moveTo>
                    <a:pt x="42610" y="25123"/>
                  </a:moveTo>
                  <a:cubicBezTo>
                    <a:pt x="35682" y="16815"/>
                    <a:pt x="25752" y="6566"/>
                    <a:pt x="14428" y="23"/>
                  </a:cubicBezTo>
                  <a:cubicBezTo>
                    <a:pt x="12247" y="2527"/>
                    <a:pt x="10039" y="5036"/>
                    <a:pt x="7774" y="7560"/>
                  </a:cubicBezTo>
                  <a:cubicBezTo>
                    <a:pt x="4922" y="10739"/>
                    <a:pt x="2352" y="13848"/>
                    <a:pt x="40" y="16896"/>
                  </a:cubicBezTo>
                  <a:cubicBezTo>
                    <a:pt x="3188" y="20306"/>
                    <a:pt x="7149" y="23277"/>
                    <a:pt x="11819" y="25458"/>
                  </a:cubicBezTo>
                  <a:cubicBezTo>
                    <a:pt x="22693" y="30537"/>
                    <a:pt x="34426" y="30063"/>
                    <a:pt x="42610" y="25123"/>
                  </a:cubicBezTo>
                </a:path>
              </a:pathLst>
            </a:custGeom>
            <a:solidFill>
              <a:srgbClr val="F8C3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20D3FDD3-2EED-42F4-BEE2-90E697BAB51E}"/>
                </a:ext>
              </a:extLst>
            </p:cNvPr>
            <p:cNvSpPr/>
            <p:nvPr/>
          </p:nvSpPr>
          <p:spPr>
            <a:xfrm>
              <a:off x="2796872" y="2897828"/>
              <a:ext cx="48208" cy="26676"/>
            </a:xfrm>
            <a:custGeom>
              <a:avLst/>
              <a:gdLst>
                <a:gd name="connsiteX0" fmla="*/ 28920 w 48208"/>
                <a:gd name="connsiteY0" fmla="*/ 3555 h 26676"/>
                <a:gd name="connsiteX1" fmla="*/ 40 w 48208"/>
                <a:gd name="connsiteY1" fmla="*/ 3825 h 26676"/>
                <a:gd name="connsiteX2" fmla="*/ 17715 w 48208"/>
                <a:gd name="connsiteY2" fmla="*/ 19272 h 26676"/>
                <a:gd name="connsiteX3" fmla="*/ 48244 w 48208"/>
                <a:gd name="connsiteY3" fmla="*/ 26366 h 26676"/>
                <a:gd name="connsiteX4" fmla="*/ 28920 w 48208"/>
                <a:gd name="connsiteY4" fmla="*/ 3555 h 2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208" h="26676">
                  <a:moveTo>
                    <a:pt x="28920" y="3555"/>
                  </a:moveTo>
                  <a:cubicBezTo>
                    <a:pt x="17703" y="-1381"/>
                    <a:pt x="6197" y="-1007"/>
                    <a:pt x="40" y="3825"/>
                  </a:cubicBezTo>
                  <a:cubicBezTo>
                    <a:pt x="3242" y="9080"/>
                    <a:pt x="8775" y="14336"/>
                    <a:pt x="17715" y="19272"/>
                  </a:cubicBezTo>
                  <a:cubicBezTo>
                    <a:pt x="29694" y="25888"/>
                    <a:pt x="39821" y="27499"/>
                    <a:pt x="48244" y="26366"/>
                  </a:cubicBezTo>
                  <a:cubicBezTo>
                    <a:pt x="48463" y="18243"/>
                    <a:pt x="40776" y="8772"/>
                    <a:pt x="28920" y="3555"/>
                  </a:cubicBezTo>
                </a:path>
              </a:pathLst>
            </a:custGeom>
            <a:solidFill>
              <a:srgbClr val="F8C3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1C46A95E-CEE0-4178-8B90-FDEDD33B8FC0}"/>
                </a:ext>
              </a:extLst>
            </p:cNvPr>
            <p:cNvSpPr/>
            <p:nvPr/>
          </p:nvSpPr>
          <p:spPr>
            <a:xfrm>
              <a:off x="2904198" y="2951124"/>
              <a:ext cx="47082" cy="21907"/>
            </a:xfrm>
            <a:custGeom>
              <a:avLst/>
              <a:gdLst>
                <a:gd name="connsiteX0" fmla="*/ 40 w 47082"/>
                <a:gd name="connsiteY0" fmla="*/ 3073 h 21907"/>
                <a:gd name="connsiteX1" fmla="*/ 20165 w 47082"/>
                <a:gd name="connsiteY1" fmla="*/ 17561 h 21907"/>
                <a:gd name="connsiteX2" fmla="*/ 47122 w 47082"/>
                <a:gd name="connsiteY2" fmla="*/ 21433 h 21907"/>
                <a:gd name="connsiteX3" fmla="*/ 25737 w 47082"/>
                <a:gd name="connsiteY3" fmla="*/ 2090 h 21907"/>
                <a:gd name="connsiteX4" fmla="*/ 40 w 47082"/>
                <a:gd name="connsiteY4" fmla="*/ 3073 h 21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082" h="21907">
                  <a:moveTo>
                    <a:pt x="40" y="3073"/>
                  </a:moveTo>
                  <a:cubicBezTo>
                    <a:pt x="3716" y="8537"/>
                    <a:pt x="9989" y="13607"/>
                    <a:pt x="20165" y="17561"/>
                  </a:cubicBezTo>
                  <a:cubicBezTo>
                    <a:pt x="31139" y="21815"/>
                    <a:pt x="39994" y="22620"/>
                    <a:pt x="47122" y="21433"/>
                  </a:cubicBezTo>
                  <a:cubicBezTo>
                    <a:pt x="45700" y="13746"/>
                    <a:pt x="37370" y="5847"/>
                    <a:pt x="25737" y="2090"/>
                  </a:cubicBezTo>
                  <a:cubicBezTo>
                    <a:pt x="15880" y="-1092"/>
                    <a:pt x="6205" y="-472"/>
                    <a:pt x="40" y="3073"/>
                  </a:cubicBezTo>
                </a:path>
              </a:pathLst>
            </a:custGeom>
            <a:solidFill>
              <a:srgbClr val="F8C3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E0EB4B3F-1B95-4E5F-912F-11152BE11618}"/>
                </a:ext>
              </a:extLst>
            </p:cNvPr>
            <p:cNvSpPr/>
            <p:nvPr/>
          </p:nvSpPr>
          <p:spPr>
            <a:xfrm>
              <a:off x="3025406" y="3007305"/>
              <a:ext cx="39769" cy="24270"/>
            </a:xfrm>
            <a:custGeom>
              <a:avLst/>
              <a:gdLst>
                <a:gd name="connsiteX0" fmla="*/ 22377 w 39769"/>
                <a:gd name="connsiteY0" fmla="*/ 1968 h 24270"/>
                <a:gd name="connsiteX1" fmla="*/ 40 w 39769"/>
                <a:gd name="connsiteY1" fmla="*/ 1964 h 24270"/>
                <a:gd name="connsiteX2" fmla="*/ 25267 w 39769"/>
                <a:gd name="connsiteY2" fmla="*/ 22883 h 24270"/>
                <a:gd name="connsiteX3" fmla="*/ 30623 w 39769"/>
                <a:gd name="connsiteY3" fmla="*/ 24293 h 24270"/>
                <a:gd name="connsiteX4" fmla="*/ 39809 w 39769"/>
                <a:gd name="connsiteY4" fmla="*/ 13928 h 24270"/>
                <a:gd name="connsiteX5" fmla="*/ 22377 w 39769"/>
                <a:gd name="connsiteY5" fmla="*/ 1968 h 24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769" h="24270">
                  <a:moveTo>
                    <a:pt x="22377" y="1968"/>
                  </a:moveTo>
                  <a:cubicBezTo>
                    <a:pt x="14035" y="-726"/>
                    <a:pt x="5839" y="-522"/>
                    <a:pt x="40" y="1964"/>
                  </a:cubicBezTo>
                  <a:cubicBezTo>
                    <a:pt x="4028" y="10718"/>
                    <a:pt x="12833" y="18332"/>
                    <a:pt x="25267" y="22883"/>
                  </a:cubicBezTo>
                  <a:cubicBezTo>
                    <a:pt x="27028" y="23523"/>
                    <a:pt x="28816" y="23985"/>
                    <a:pt x="30623" y="24293"/>
                  </a:cubicBezTo>
                  <a:cubicBezTo>
                    <a:pt x="33736" y="20979"/>
                    <a:pt x="36788" y="17492"/>
                    <a:pt x="39809" y="13928"/>
                  </a:cubicBezTo>
                  <a:cubicBezTo>
                    <a:pt x="36372" y="8953"/>
                    <a:pt x="30153" y="4476"/>
                    <a:pt x="22377" y="1968"/>
                  </a:cubicBezTo>
                </a:path>
              </a:pathLst>
            </a:custGeom>
            <a:solidFill>
              <a:srgbClr val="F8C3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31C1F1DF-9827-4638-9E7C-DF94BE018B13}"/>
                </a:ext>
              </a:extLst>
            </p:cNvPr>
            <p:cNvSpPr/>
            <p:nvPr/>
          </p:nvSpPr>
          <p:spPr>
            <a:xfrm>
              <a:off x="3118214" y="3023909"/>
              <a:ext cx="28359" cy="14789"/>
            </a:xfrm>
            <a:custGeom>
              <a:avLst/>
              <a:gdLst>
                <a:gd name="connsiteX0" fmla="*/ 40 w 28359"/>
                <a:gd name="connsiteY0" fmla="*/ 1773 h 14789"/>
                <a:gd name="connsiteX1" fmla="*/ 10494 w 28359"/>
                <a:gd name="connsiteY1" fmla="*/ 12227 h 14789"/>
                <a:gd name="connsiteX2" fmla="*/ 20447 w 28359"/>
                <a:gd name="connsiteY2" fmla="*/ 14812 h 14789"/>
                <a:gd name="connsiteX3" fmla="*/ 28400 w 28359"/>
                <a:gd name="connsiteY3" fmla="*/ 7310 h 14789"/>
                <a:gd name="connsiteX4" fmla="*/ 16008 w 28359"/>
                <a:gd name="connsiteY4" fmla="*/ 864 h 14789"/>
                <a:gd name="connsiteX5" fmla="*/ 40 w 28359"/>
                <a:gd name="connsiteY5" fmla="*/ 1773 h 14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359" h="14789">
                  <a:moveTo>
                    <a:pt x="40" y="1773"/>
                  </a:moveTo>
                  <a:cubicBezTo>
                    <a:pt x="1597" y="5645"/>
                    <a:pt x="4745" y="9352"/>
                    <a:pt x="10494" y="12227"/>
                  </a:cubicBezTo>
                  <a:cubicBezTo>
                    <a:pt x="13442" y="13702"/>
                    <a:pt x="16851" y="14500"/>
                    <a:pt x="20447" y="14812"/>
                  </a:cubicBezTo>
                  <a:cubicBezTo>
                    <a:pt x="23363" y="12277"/>
                    <a:pt x="26007" y="9776"/>
                    <a:pt x="28400" y="7310"/>
                  </a:cubicBezTo>
                  <a:cubicBezTo>
                    <a:pt x="25452" y="4447"/>
                    <a:pt x="21121" y="2081"/>
                    <a:pt x="16008" y="864"/>
                  </a:cubicBezTo>
                  <a:cubicBezTo>
                    <a:pt x="9989" y="-570"/>
                    <a:pt x="4205" y="-107"/>
                    <a:pt x="40" y="1773"/>
                  </a:cubicBezTo>
                </a:path>
              </a:pathLst>
            </a:custGeom>
            <a:solidFill>
              <a:srgbClr val="F8C3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FAEFE618-5888-49F1-810C-251A35579EE5}"/>
                </a:ext>
              </a:extLst>
            </p:cNvPr>
            <p:cNvSpPr/>
            <p:nvPr/>
          </p:nvSpPr>
          <p:spPr>
            <a:xfrm>
              <a:off x="2392625" y="2410286"/>
              <a:ext cx="206323" cy="466911"/>
            </a:xfrm>
            <a:custGeom>
              <a:avLst/>
              <a:gdLst>
                <a:gd name="connsiteX0" fmla="*/ 206363 w 206323"/>
                <a:gd name="connsiteY0" fmla="*/ 12060 h 466911"/>
                <a:gd name="connsiteX1" fmla="*/ 200422 w 206323"/>
                <a:gd name="connsiteY1" fmla="*/ 12149 h 466911"/>
                <a:gd name="connsiteX2" fmla="*/ 40260 w 206323"/>
                <a:gd name="connsiteY2" fmla="*/ 23 h 466911"/>
                <a:gd name="connsiteX3" fmla="*/ 791 w 206323"/>
                <a:gd name="connsiteY3" fmla="*/ 218827 h 466911"/>
                <a:gd name="connsiteX4" fmla="*/ 13742 w 206323"/>
                <a:gd name="connsiteY4" fmla="*/ 456820 h 466911"/>
                <a:gd name="connsiteX5" fmla="*/ 183337 w 206323"/>
                <a:gd name="connsiteY5" fmla="*/ 466935 h 466911"/>
                <a:gd name="connsiteX6" fmla="*/ 183140 w 206323"/>
                <a:gd name="connsiteY6" fmla="*/ 465428 h 466911"/>
                <a:gd name="connsiteX7" fmla="*/ 206282 w 206323"/>
                <a:gd name="connsiteY7" fmla="*/ 12315 h 466911"/>
                <a:gd name="connsiteX8" fmla="*/ 206363 w 206323"/>
                <a:gd name="connsiteY8" fmla="*/ 12060 h 466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6323" h="466911">
                  <a:moveTo>
                    <a:pt x="206363" y="12060"/>
                  </a:moveTo>
                  <a:cubicBezTo>
                    <a:pt x="204367" y="12091"/>
                    <a:pt x="202368" y="12122"/>
                    <a:pt x="200422" y="12149"/>
                  </a:cubicBezTo>
                  <a:cubicBezTo>
                    <a:pt x="164733" y="12661"/>
                    <a:pt x="102847" y="7078"/>
                    <a:pt x="40260" y="23"/>
                  </a:cubicBezTo>
                  <a:cubicBezTo>
                    <a:pt x="24581" y="39557"/>
                    <a:pt x="4363" y="110471"/>
                    <a:pt x="791" y="218827"/>
                  </a:cubicBezTo>
                  <a:cubicBezTo>
                    <a:pt x="-2526" y="319631"/>
                    <a:pt x="5750" y="402825"/>
                    <a:pt x="13742" y="456820"/>
                  </a:cubicBezTo>
                  <a:cubicBezTo>
                    <a:pt x="76591" y="458801"/>
                    <a:pt x="141198" y="461949"/>
                    <a:pt x="183337" y="466935"/>
                  </a:cubicBezTo>
                  <a:cubicBezTo>
                    <a:pt x="183302" y="466438"/>
                    <a:pt x="183267" y="465937"/>
                    <a:pt x="183140" y="465428"/>
                  </a:cubicBezTo>
                  <a:cubicBezTo>
                    <a:pt x="140535" y="298889"/>
                    <a:pt x="164128" y="105323"/>
                    <a:pt x="206282" y="12315"/>
                  </a:cubicBezTo>
                  <a:cubicBezTo>
                    <a:pt x="206325" y="12230"/>
                    <a:pt x="206329" y="12145"/>
                    <a:pt x="206363" y="12060"/>
                  </a:cubicBezTo>
                </a:path>
              </a:pathLst>
            </a:custGeom>
            <a:solidFill>
              <a:srgbClr val="E1DF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A5473F41-4E57-4777-9C0F-E9A67C8E3DCB}"/>
                </a:ext>
              </a:extLst>
            </p:cNvPr>
            <p:cNvSpPr/>
            <p:nvPr/>
          </p:nvSpPr>
          <p:spPr>
            <a:xfrm>
              <a:off x="2373712" y="2400157"/>
              <a:ext cx="218015" cy="484223"/>
            </a:xfrm>
            <a:custGeom>
              <a:avLst/>
              <a:gdLst>
                <a:gd name="connsiteX0" fmla="*/ 211863 w 218015"/>
                <a:gd name="connsiteY0" fmla="*/ 12758 h 484223"/>
                <a:gd name="connsiteX1" fmla="*/ 53411 w 218015"/>
                <a:gd name="connsiteY1" fmla="*/ 23 h 484223"/>
                <a:gd name="connsiteX2" fmla="*/ 3743 w 218015"/>
                <a:gd name="connsiteY2" fmla="*/ 220303 h 484223"/>
                <a:gd name="connsiteX3" fmla="*/ 9192 w 218015"/>
                <a:gd name="connsiteY3" fmla="*/ 476475 h 484223"/>
                <a:gd name="connsiteX4" fmla="*/ 167034 w 218015"/>
                <a:gd name="connsiteY4" fmla="*/ 484216 h 484223"/>
                <a:gd name="connsiteX5" fmla="*/ 176051 w 218015"/>
                <a:gd name="connsiteY5" fmla="*/ 474021 h 484223"/>
                <a:gd name="connsiteX6" fmla="*/ 217357 w 218015"/>
                <a:gd name="connsiteY6" fmla="*/ 22206 h 484223"/>
                <a:gd name="connsiteX7" fmla="*/ 211863 w 218015"/>
                <a:gd name="connsiteY7" fmla="*/ 12758 h 48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8015" h="484223">
                  <a:moveTo>
                    <a:pt x="211863" y="12758"/>
                  </a:moveTo>
                  <a:cubicBezTo>
                    <a:pt x="184143" y="11163"/>
                    <a:pt x="105954" y="6273"/>
                    <a:pt x="53411" y="23"/>
                  </a:cubicBezTo>
                  <a:cubicBezTo>
                    <a:pt x="36026" y="38185"/>
                    <a:pt x="11881" y="109115"/>
                    <a:pt x="3743" y="220303"/>
                  </a:cubicBezTo>
                  <a:cubicBezTo>
                    <a:pt x="-4479" y="332658"/>
                    <a:pt x="2634" y="423678"/>
                    <a:pt x="9192" y="476475"/>
                  </a:cubicBezTo>
                  <a:cubicBezTo>
                    <a:pt x="63561" y="478032"/>
                    <a:pt x="121609" y="480455"/>
                    <a:pt x="167034" y="484216"/>
                  </a:cubicBezTo>
                  <a:cubicBezTo>
                    <a:pt x="172699" y="484686"/>
                    <a:pt x="177238" y="479581"/>
                    <a:pt x="176051" y="474021"/>
                  </a:cubicBezTo>
                  <a:cubicBezTo>
                    <a:pt x="140158" y="305909"/>
                    <a:pt x="171500" y="113446"/>
                    <a:pt x="217357" y="22206"/>
                  </a:cubicBezTo>
                  <a:cubicBezTo>
                    <a:pt x="219469" y="18006"/>
                    <a:pt x="216552" y="13028"/>
                    <a:pt x="211863" y="12758"/>
                  </a:cubicBezTo>
                </a:path>
              </a:pathLst>
            </a:custGeom>
            <a:solidFill>
              <a:srgbClr val="FAF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DA23BFC4-D5AF-4CEA-B59B-114A9EFD114F}"/>
                </a:ext>
              </a:extLst>
            </p:cNvPr>
            <p:cNvSpPr/>
            <p:nvPr/>
          </p:nvSpPr>
          <p:spPr>
            <a:xfrm>
              <a:off x="2174844" y="2365542"/>
              <a:ext cx="252006" cy="518716"/>
            </a:xfrm>
            <a:custGeom>
              <a:avLst/>
              <a:gdLst>
                <a:gd name="connsiteX0" fmla="*/ 205257 w 252006"/>
                <a:gd name="connsiteY0" fmla="*/ 254773 h 518716"/>
                <a:gd name="connsiteX1" fmla="*/ 251545 w 252006"/>
                <a:gd name="connsiteY1" fmla="*/ 35430 h 518716"/>
                <a:gd name="connsiteX2" fmla="*/ 246309 w 252006"/>
                <a:gd name="connsiteY2" fmla="*/ 26475 h 518716"/>
                <a:gd name="connsiteX3" fmla="*/ 59329 w 252006"/>
                <a:gd name="connsiteY3" fmla="*/ 23 h 518716"/>
                <a:gd name="connsiteX4" fmla="*/ 1573 w 252006"/>
                <a:gd name="connsiteY4" fmla="*/ 260580 h 518716"/>
                <a:gd name="connsiteX5" fmla="*/ 28025 w 252006"/>
                <a:gd name="connsiteY5" fmla="*/ 514525 h 518716"/>
                <a:gd name="connsiteX6" fmla="*/ 200479 w 252006"/>
                <a:gd name="connsiteY6" fmla="*/ 518737 h 518716"/>
                <a:gd name="connsiteX7" fmla="*/ 209534 w 252006"/>
                <a:gd name="connsiteY7" fmla="*/ 508915 h 518716"/>
                <a:gd name="connsiteX8" fmla="*/ 205257 w 252006"/>
                <a:gd name="connsiteY8" fmla="*/ 254773 h 51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2006" h="518716">
                  <a:moveTo>
                    <a:pt x="205257" y="254773"/>
                  </a:moveTo>
                  <a:cubicBezTo>
                    <a:pt x="212879" y="147339"/>
                    <a:pt x="234545" y="76343"/>
                    <a:pt x="251545" y="35430"/>
                  </a:cubicBezTo>
                  <a:cubicBezTo>
                    <a:pt x="253199" y="31450"/>
                    <a:pt x="250586" y="27011"/>
                    <a:pt x="246309" y="26475"/>
                  </a:cubicBezTo>
                  <a:cubicBezTo>
                    <a:pt x="151378" y="14634"/>
                    <a:pt x="59329" y="23"/>
                    <a:pt x="59329" y="23"/>
                  </a:cubicBezTo>
                  <a:cubicBezTo>
                    <a:pt x="59329" y="23"/>
                    <a:pt x="11079" y="63666"/>
                    <a:pt x="1573" y="260580"/>
                  </a:cubicBezTo>
                  <a:cubicBezTo>
                    <a:pt x="-7686" y="452362"/>
                    <a:pt x="28025" y="514525"/>
                    <a:pt x="28025" y="514525"/>
                  </a:cubicBezTo>
                  <a:cubicBezTo>
                    <a:pt x="28025" y="514525"/>
                    <a:pt x="117177" y="516418"/>
                    <a:pt x="200479" y="518737"/>
                  </a:cubicBezTo>
                  <a:cubicBezTo>
                    <a:pt x="205850" y="518880"/>
                    <a:pt x="210131" y="514260"/>
                    <a:pt x="209534" y="508915"/>
                  </a:cubicBezTo>
                  <a:cubicBezTo>
                    <a:pt x="203357" y="453341"/>
                    <a:pt x="197524" y="363796"/>
                    <a:pt x="205257" y="254773"/>
                  </a:cubicBezTo>
                </a:path>
              </a:pathLst>
            </a:custGeom>
            <a:solidFill>
              <a:srgbClr val="0D23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DE9A1460-986C-4BAD-BBFA-17AFD1AAA4C1}"/>
                </a:ext>
              </a:extLst>
            </p:cNvPr>
            <p:cNvSpPr/>
            <p:nvPr/>
          </p:nvSpPr>
          <p:spPr>
            <a:xfrm>
              <a:off x="2373712" y="2400155"/>
              <a:ext cx="62341" cy="479446"/>
            </a:xfrm>
            <a:custGeom>
              <a:avLst/>
              <a:gdLst>
                <a:gd name="connsiteX0" fmla="*/ 23584 w 62341"/>
                <a:gd name="connsiteY0" fmla="*/ 222881 h 479446"/>
                <a:gd name="connsiteX1" fmla="*/ 62381 w 62341"/>
                <a:gd name="connsiteY1" fmla="*/ 678 h 479446"/>
                <a:gd name="connsiteX2" fmla="*/ 53411 w 62341"/>
                <a:gd name="connsiteY2" fmla="*/ 23 h 479446"/>
                <a:gd name="connsiteX3" fmla="*/ 3743 w 62341"/>
                <a:gd name="connsiteY3" fmla="*/ 220307 h 479446"/>
                <a:gd name="connsiteX4" fmla="*/ 9192 w 62341"/>
                <a:gd name="connsiteY4" fmla="*/ 476475 h 479446"/>
                <a:gd name="connsiteX5" fmla="*/ 60617 w 62341"/>
                <a:gd name="connsiteY5" fmla="*/ 479469 h 479446"/>
                <a:gd name="connsiteX6" fmla="*/ 23584 w 62341"/>
                <a:gd name="connsiteY6" fmla="*/ 222881 h 479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341" h="479446">
                  <a:moveTo>
                    <a:pt x="23584" y="222881"/>
                  </a:moveTo>
                  <a:cubicBezTo>
                    <a:pt x="25291" y="116270"/>
                    <a:pt x="45458" y="41780"/>
                    <a:pt x="62381" y="678"/>
                  </a:cubicBezTo>
                  <a:cubicBezTo>
                    <a:pt x="55935" y="15"/>
                    <a:pt x="59314" y="728"/>
                    <a:pt x="53411" y="23"/>
                  </a:cubicBezTo>
                  <a:cubicBezTo>
                    <a:pt x="36026" y="38185"/>
                    <a:pt x="11881" y="109115"/>
                    <a:pt x="3743" y="220307"/>
                  </a:cubicBezTo>
                  <a:cubicBezTo>
                    <a:pt x="-4479" y="332662"/>
                    <a:pt x="2634" y="423679"/>
                    <a:pt x="9192" y="476475"/>
                  </a:cubicBezTo>
                  <a:cubicBezTo>
                    <a:pt x="16185" y="476675"/>
                    <a:pt x="53538" y="479242"/>
                    <a:pt x="60617" y="479469"/>
                  </a:cubicBezTo>
                  <a:cubicBezTo>
                    <a:pt x="60813" y="478563"/>
                    <a:pt x="21819" y="333098"/>
                    <a:pt x="23584" y="222881"/>
                  </a:cubicBezTo>
                </a:path>
              </a:pathLst>
            </a:custGeom>
            <a:solidFill>
              <a:srgbClr val="E1DF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8B7923F0-3B63-42C5-AAAC-0E88D4998188}"/>
                </a:ext>
              </a:extLst>
            </p:cNvPr>
            <p:cNvSpPr/>
            <p:nvPr/>
          </p:nvSpPr>
          <p:spPr>
            <a:xfrm>
              <a:off x="3421079" y="2369508"/>
              <a:ext cx="158355" cy="410323"/>
            </a:xfrm>
            <a:custGeom>
              <a:avLst/>
              <a:gdLst>
                <a:gd name="connsiteX0" fmla="*/ 116723 w 158355"/>
                <a:gd name="connsiteY0" fmla="*/ 410346 h 410323"/>
                <a:gd name="connsiteX1" fmla="*/ 144100 w 158355"/>
                <a:gd name="connsiteY1" fmla="*/ 386233 h 410323"/>
                <a:gd name="connsiteX2" fmla="*/ 128228 w 158355"/>
                <a:gd name="connsiteY2" fmla="*/ 152124 h 410323"/>
                <a:gd name="connsiteX3" fmla="*/ 92328 w 158355"/>
                <a:gd name="connsiteY3" fmla="*/ 129857 h 410323"/>
                <a:gd name="connsiteX4" fmla="*/ 15804 w 158355"/>
                <a:gd name="connsiteY4" fmla="*/ 23 h 410323"/>
                <a:gd name="connsiteX5" fmla="*/ 40 w 158355"/>
                <a:gd name="connsiteY5" fmla="*/ 3156 h 410323"/>
                <a:gd name="connsiteX6" fmla="*/ 116723 w 158355"/>
                <a:gd name="connsiteY6" fmla="*/ 410346 h 410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355" h="410323">
                  <a:moveTo>
                    <a:pt x="116723" y="410346"/>
                  </a:moveTo>
                  <a:cubicBezTo>
                    <a:pt x="127874" y="401727"/>
                    <a:pt x="137253" y="393581"/>
                    <a:pt x="144100" y="386233"/>
                  </a:cubicBezTo>
                  <a:cubicBezTo>
                    <a:pt x="144100" y="386233"/>
                    <a:pt x="185101" y="252647"/>
                    <a:pt x="128228" y="152124"/>
                  </a:cubicBezTo>
                  <a:cubicBezTo>
                    <a:pt x="121709" y="140607"/>
                    <a:pt x="109255" y="133475"/>
                    <a:pt x="92328" y="129857"/>
                  </a:cubicBezTo>
                  <a:lnTo>
                    <a:pt x="15804" y="23"/>
                  </a:lnTo>
                  <a:cubicBezTo>
                    <a:pt x="10918" y="921"/>
                    <a:pt x="5646" y="1969"/>
                    <a:pt x="40" y="3156"/>
                  </a:cubicBezTo>
                  <a:cubicBezTo>
                    <a:pt x="59961" y="80948"/>
                    <a:pt x="122040" y="250238"/>
                    <a:pt x="116723" y="410346"/>
                  </a:cubicBezTo>
                </a:path>
              </a:pathLst>
            </a:custGeom>
            <a:solidFill>
              <a:srgbClr val="E1DF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89AAC669-1524-4C29-A55E-0A8675AECE3A}"/>
                </a:ext>
              </a:extLst>
            </p:cNvPr>
            <p:cNvSpPr/>
            <p:nvPr/>
          </p:nvSpPr>
          <p:spPr>
            <a:xfrm>
              <a:off x="3424247" y="2309237"/>
              <a:ext cx="301534" cy="472476"/>
            </a:xfrm>
            <a:custGeom>
              <a:avLst/>
              <a:gdLst>
                <a:gd name="connsiteX0" fmla="*/ 4821 w 301534"/>
                <a:gd name="connsiteY0" fmla="*/ 47629 h 472476"/>
                <a:gd name="connsiteX1" fmla="*/ 156429 w 301534"/>
                <a:gd name="connsiteY1" fmla="*/ 23 h 472476"/>
                <a:gd name="connsiteX2" fmla="*/ 252000 w 301534"/>
                <a:gd name="connsiteY2" fmla="*/ 191832 h 472476"/>
                <a:gd name="connsiteX3" fmla="*/ 301575 w 301534"/>
                <a:gd name="connsiteY3" fmla="*/ 429204 h 472476"/>
                <a:gd name="connsiteX4" fmla="*/ 149493 w 301534"/>
                <a:gd name="connsiteY4" fmla="*/ 472075 h 472476"/>
                <a:gd name="connsiteX5" fmla="*/ 138527 w 301534"/>
                <a:gd name="connsiteY5" fmla="*/ 464719 h 472476"/>
                <a:gd name="connsiteX6" fmla="*/ 1491 w 301534"/>
                <a:gd name="connsiteY6" fmla="*/ 57582 h 472476"/>
                <a:gd name="connsiteX7" fmla="*/ 4821 w 301534"/>
                <a:gd name="connsiteY7" fmla="*/ 47629 h 472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1534" h="472476">
                  <a:moveTo>
                    <a:pt x="4821" y="47629"/>
                  </a:moveTo>
                  <a:cubicBezTo>
                    <a:pt x="31477" y="39884"/>
                    <a:pt x="106591" y="17675"/>
                    <a:pt x="156429" y="23"/>
                  </a:cubicBezTo>
                  <a:cubicBezTo>
                    <a:pt x="181540" y="31265"/>
                    <a:pt x="220253" y="91182"/>
                    <a:pt x="252000" y="191832"/>
                  </a:cubicBezTo>
                  <a:cubicBezTo>
                    <a:pt x="284081" y="293541"/>
                    <a:pt x="296654" y="379055"/>
                    <a:pt x="301575" y="429204"/>
                  </a:cubicBezTo>
                  <a:cubicBezTo>
                    <a:pt x="248956" y="442948"/>
                    <a:pt x="192930" y="458323"/>
                    <a:pt x="149493" y="472075"/>
                  </a:cubicBezTo>
                  <a:cubicBezTo>
                    <a:pt x="144075" y="473789"/>
                    <a:pt x="138558" y="470113"/>
                    <a:pt x="138527" y="464719"/>
                  </a:cubicBezTo>
                  <a:cubicBezTo>
                    <a:pt x="137467" y="301625"/>
                    <a:pt x="65705" y="131309"/>
                    <a:pt x="1491" y="57582"/>
                  </a:cubicBezTo>
                  <a:cubicBezTo>
                    <a:pt x="-1460" y="54191"/>
                    <a:pt x="309" y="48939"/>
                    <a:pt x="4821" y="47629"/>
                  </a:cubicBezTo>
                </a:path>
              </a:pathLst>
            </a:custGeom>
            <a:solidFill>
              <a:srgbClr val="FAF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0E6BED6D-E058-4DD7-B718-242AC3FC41F9}"/>
                </a:ext>
              </a:extLst>
            </p:cNvPr>
            <p:cNvSpPr/>
            <p:nvPr/>
          </p:nvSpPr>
          <p:spPr>
            <a:xfrm>
              <a:off x="3580349" y="2233644"/>
              <a:ext cx="329178" cy="510410"/>
            </a:xfrm>
            <a:custGeom>
              <a:avLst/>
              <a:gdLst>
                <a:gd name="connsiteX0" fmla="*/ 93290 w 329178"/>
                <a:gd name="connsiteY0" fmla="*/ 267890 h 510410"/>
                <a:gd name="connsiteX1" fmla="*/ 1213 w 329178"/>
                <a:gd name="connsiteY1" fmla="*/ 76178 h 510410"/>
                <a:gd name="connsiteX2" fmla="*/ 4392 w 329178"/>
                <a:gd name="connsiteY2" fmla="*/ 66741 h 510410"/>
                <a:gd name="connsiteX3" fmla="*/ 180854 w 329178"/>
                <a:gd name="connsiteY3" fmla="*/ 23 h 510410"/>
                <a:gd name="connsiteX4" fmla="*/ 320779 w 329178"/>
                <a:gd name="connsiteY4" fmla="*/ 224503 h 510410"/>
                <a:gd name="connsiteX5" fmla="*/ 321572 w 329178"/>
                <a:gd name="connsiteY5" fmla="*/ 467208 h 510410"/>
                <a:gd name="connsiteX6" fmla="*/ 154494 w 329178"/>
                <a:gd name="connsiteY6" fmla="*/ 510129 h 510410"/>
                <a:gd name="connsiteX7" fmla="*/ 143570 w 329178"/>
                <a:gd name="connsiteY7" fmla="*/ 503128 h 510410"/>
                <a:gd name="connsiteX8" fmla="*/ 93290 w 329178"/>
                <a:gd name="connsiteY8" fmla="*/ 267890 h 510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9178" h="510410">
                  <a:moveTo>
                    <a:pt x="93290" y="267890"/>
                  </a:moveTo>
                  <a:cubicBezTo>
                    <a:pt x="62849" y="170585"/>
                    <a:pt x="26537" y="110043"/>
                    <a:pt x="1213" y="76178"/>
                  </a:cubicBezTo>
                  <a:cubicBezTo>
                    <a:pt x="-1253" y="72883"/>
                    <a:pt x="339" y="68202"/>
                    <a:pt x="4392" y="66741"/>
                  </a:cubicBezTo>
                  <a:cubicBezTo>
                    <a:pt x="94326" y="34332"/>
                    <a:pt x="180854" y="23"/>
                    <a:pt x="180854" y="23"/>
                  </a:cubicBezTo>
                  <a:cubicBezTo>
                    <a:pt x="180854" y="23"/>
                    <a:pt x="300191" y="20102"/>
                    <a:pt x="320779" y="224503"/>
                  </a:cubicBezTo>
                  <a:cubicBezTo>
                    <a:pt x="339293" y="408351"/>
                    <a:pt x="321572" y="467208"/>
                    <a:pt x="321572" y="467208"/>
                  </a:cubicBezTo>
                  <a:cubicBezTo>
                    <a:pt x="321572" y="467208"/>
                    <a:pt x="235138" y="489137"/>
                    <a:pt x="154494" y="510129"/>
                  </a:cubicBezTo>
                  <a:cubicBezTo>
                    <a:pt x="149296" y="511481"/>
                    <a:pt x="144136" y="508187"/>
                    <a:pt x="143570" y="503128"/>
                  </a:cubicBezTo>
                  <a:cubicBezTo>
                    <a:pt x="137682" y="450501"/>
                    <a:pt x="124181" y="366636"/>
                    <a:pt x="93290" y="267890"/>
                  </a:cubicBezTo>
                </a:path>
              </a:pathLst>
            </a:custGeom>
            <a:solidFill>
              <a:srgbClr val="0D23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1FFA365A-D165-4DC9-B6A8-628420501FC6}"/>
                </a:ext>
              </a:extLst>
            </p:cNvPr>
            <p:cNvSpPr/>
            <p:nvPr/>
          </p:nvSpPr>
          <p:spPr>
            <a:xfrm>
              <a:off x="3572040" y="2309233"/>
              <a:ext cx="153742" cy="443588"/>
            </a:xfrm>
            <a:custGeom>
              <a:avLst/>
              <a:gdLst>
                <a:gd name="connsiteX0" fmla="*/ 85435 w 153742"/>
                <a:gd name="connsiteY0" fmla="*/ 198702 h 443588"/>
                <a:gd name="connsiteX1" fmla="*/ 40 w 153742"/>
                <a:gd name="connsiteY1" fmla="*/ 2659 h 443588"/>
                <a:gd name="connsiteX2" fmla="*/ 8637 w 153742"/>
                <a:gd name="connsiteY2" fmla="*/ 23 h 443588"/>
                <a:gd name="connsiteX3" fmla="*/ 104207 w 153742"/>
                <a:gd name="connsiteY3" fmla="*/ 191835 h 443588"/>
                <a:gd name="connsiteX4" fmla="*/ 153783 w 153742"/>
                <a:gd name="connsiteY4" fmla="*/ 429208 h 443588"/>
                <a:gd name="connsiteX5" fmla="*/ 104335 w 153742"/>
                <a:gd name="connsiteY5" fmla="*/ 443611 h 443588"/>
                <a:gd name="connsiteX6" fmla="*/ 85435 w 153742"/>
                <a:gd name="connsiteY6" fmla="*/ 198702 h 443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3742" h="443588">
                  <a:moveTo>
                    <a:pt x="85435" y="198702"/>
                  </a:moveTo>
                  <a:cubicBezTo>
                    <a:pt x="60932" y="100815"/>
                    <a:pt x="25325" y="36713"/>
                    <a:pt x="40" y="2659"/>
                  </a:cubicBezTo>
                  <a:cubicBezTo>
                    <a:pt x="6174" y="586"/>
                    <a:pt x="3034" y="2011"/>
                    <a:pt x="8637" y="23"/>
                  </a:cubicBezTo>
                  <a:cubicBezTo>
                    <a:pt x="33748" y="31269"/>
                    <a:pt x="72457" y="91186"/>
                    <a:pt x="104207" y="191835"/>
                  </a:cubicBezTo>
                  <a:cubicBezTo>
                    <a:pt x="136285" y="293548"/>
                    <a:pt x="148858" y="379059"/>
                    <a:pt x="153783" y="429208"/>
                  </a:cubicBezTo>
                  <a:cubicBezTo>
                    <a:pt x="147013" y="430977"/>
                    <a:pt x="111182" y="441796"/>
                    <a:pt x="104335" y="443611"/>
                  </a:cubicBezTo>
                  <a:cubicBezTo>
                    <a:pt x="103949" y="442821"/>
                    <a:pt x="110766" y="299902"/>
                    <a:pt x="85435" y="198702"/>
                  </a:cubicBezTo>
                </a:path>
              </a:pathLst>
            </a:custGeom>
            <a:solidFill>
              <a:srgbClr val="E1DF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6359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B837A155-82FE-A6AA-2A64-FBB591DDFE61}"/>
              </a:ext>
            </a:extLst>
          </p:cNvPr>
          <p:cNvSpPr/>
          <p:nvPr/>
        </p:nvSpPr>
        <p:spPr>
          <a:xfrm>
            <a:off x="7202625" y="0"/>
            <a:ext cx="1941375" cy="4196032"/>
          </a:xfrm>
          <a:custGeom>
            <a:avLst/>
            <a:gdLst>
              <a:gd name="connsiteX0" fmla="*/ 136440 w 1941375"/>
              <a:gd name="connsiteY0" fmla="*/ 0 h 4196032"/>
              <a:gd name="connsiteX1" fmla="*/ 1941375 w 1941375"/>
              <a:gd name="connsiteY1" fmla="*/ 0 h 4196032"/>
              <a:gd name="connsiteX2" fmla="*/ 1941375 w 1941375"/>
              <a:gd name="connsiteY2" fmla="*/ 4171558 h 4196032"/>
              <a:gd name="connsiteX3" fmla="*/ 1879206 w 1941375"/>
              <a:gd name="connsiteY3" fmla="*/ 4185162 h 4196032"/>
              <a:gd name="connsiteX4" fmla="*/ 1751152 w 1941375"/>
              <a:gd name="connsiteY4" fmla="*/ 4195875 h 4196032"/>
              <a:gd name="connsiteX5" fmla="*/ 1798758 w 1941375"/>
              <a:gd name="connsiteY5" fmla="*/ 2117077 h 4196032"/>
              <a:gd name="connsiteX6" fmla="*/ 53202 w 1941375"/>
              <a:gd name="connsiteY6" fmla="*/ 657157 h 4196032"/>
              <a:gd name="connsiteX7" fmla="*/ 123619 w 1941375"/>
              <a:gd name="connsiteY7" fmla="*/ 18442 h 4196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41375" h="4196032">
                <a:moveTo>
                  <a:pt x="136440" y="0"/>
                </a:moveTo>
                <a:lnTo>
                  <a:pt x="1941375" y="0"/>
                </a:lnTo>
                <a:lnTo>
                  <a:pt x="1941375" y="4171558"/>
                </a:lnTo>
                <a:lnTo>
                  <a:pt x="1879206" y="4185162"/>
                </a:lnTo>
                <a:cubicBezTo>
                  <a:pt x="1829700" y="4193168"/>
                  <a:pt x="1786691" y="4196866"/>
                  <a:pt x="1751152" y="4195875"/>
                </a:cubicBezTo>
                <a:cubicBezTo>
                  <a:pt x="1182524" y="4180006"/>
                  <a:pt x="2081749" y="2706864"/>
                  <a:pt x="1798758" y="2117077"/>
                </a:cubicBezTo>
                <a:cubicBezTo>
                  <a:pt x="1515766" y="1527290"/>
                  <a:pt x="254206" y="1088257"/>
                  <a:pt x="53202" y="657157"/>
                </a:cubicBezTo>
                <a:cubicBezTo>
                  <a:pt x="-47300" y="441607"/>
                  <a:pt x="4935" y="217462"/>
                  <a:pt x="123619" y="18442"/>
                </a:cubicBezTo>
                <a:close/>
              </a:path>
            </a:pathLst>
          </a:cu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DF24C1DF-56B3-D99A-EC8A-2024D8C8D842}"/>
              </a:ext>
            </a:extLst>
          </p:cNvPr>
          <p:cNvSpPr/>
          <p:nvPr/>
        </p:nvSpPr>
        <p:spPr>
          <a:xfrm>
            <a:off x="0" y="0"/>
            <a:ext cx="3185117" cy="2668829"/>
          </a:xfrm>
          <a:custGeom>
            <a:avLst/>
            <a:gdLst>
              <a:gd name="connsiteX0" fmla="*/ 0 w 3185117"/>
              <a:gd name="connsiteY0" fmla="*/ 0 h 2668829"/>
              <a:gd name="connsiteX1" fmla="*/ 3185117 w 3185117"/>
              <a:gd name="connsiteY1" fmla="*/ 0 h 2668829"/>
              <a:gd name="connsiteX2" fmla="*/ 3156233 w 3185117"/>
              <a:gd name="connsiteY2" fmla="*/ 38142 h 2668829"/>
              <a:gd name="connsiteX3" fmla="*/ 1275136 w 3185117"/>
              <a:gd name="connsiteY3" fmla="*/ 2157780 h 2668829"/>
              <a:gd name="connsiteX4" fmla="*/ 67043 w 3185117"/>
              <a:gd name="connsiteY4" fmla="*/ 2651847 h 2668829"/>
              <a:gd name="connsiteX5" fmla="*/ 0 w 3185117"/>
              <a:gd name="connsiteY5" fmla="*/ 2668829 h 266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85117" h="2668829">
                <a:moveTo>
                  <a:pt x="0" y="0"/>
                </a:moveTo>
                <a:lnTo>
                  <a:pt x="3185117" y="0"/>
                </a:lnTo>
                <a:lnTo>
                  <a:pt x="3156233" y="38142"/>
                </a:lnTo>
                <a:cubicBezTo>
                  <a:pt x="2742289" y="587094"/>
                  <a:pt x="1935950" y="1679060"/>
                  <a:pt x="1275136" y="2157780"/>
                </a:cubicBezTo>
                <a:cubicBezTo>
                  <a:pt x="922701" y="2413097"/>
                  <a:pt x="482750" y="2544653"/>
                  <a:pt x="67043" y="2651847"/>
                </a:cubicBezTo>
                <a:lnTo>
                  <a:pt x="0" y="2668829"/>
                </a:lnTo>
                <a:close/>
              </a:path>
            </a:pathLst>
          </a:custGeom>
          <a:solidFill>
            <a:srgbClr val="AEF0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A21C254A-9B17-9EC1-C5E0-204B19FD1E91}"/>
              </a:ext>
            </a:extLst>
          </p:cNvPr>
          <p:cNvSpPr/>
          <p:nvPr/>
        </p:nvSpPr>
        <p:spPr>
          <a:xfrm>
            <a:off x="0" y="6416598"/>
            <a:ext cx="358454" cy="441402"/>
          </a:xfrm>
          <a:custGeom>
            <a:avLst/>
            <a:gdLst>
              <a:gd name="connsiteX0" fmla="*/ 0 w 358454"/>
              <a:gd name="connsiteY0" fmla="*/ 0 h 441402"/>
              <a:gd name="connsiteX1" fmla="*/ 102564 w 358454"/>
              <a:gd name="connsiteY1" fmla="*/ 106877 h 441402"/>
              <a:gd name="connsiteX2" fmla="*/ 325382 w 358454"/>
              <a:gd name="connsiteY2" fmla="*/ 391919 h 441402"/>
              <a:gd name="connsiteX3" fmla="*/ 358454 w 358454"/>
              <a:gd name="connsiteY3" fmla="*/ 441402 h 441402"/>
              <a:gd name="connsiteX4" fmla="*/ 0 w 358454"/>
              <a:gd name="connsiteY4" fmla="*/ 441402 h 441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8454" h="441402">
                <a:moveTo>
                  <a:pt x="0" y="0"/>
                </a:moveTo>
                <a:lnTo>
                  <a:pt x="102564" y="106877"/>
                </a:lnTo>
                <a:cubicBezTo>
                  <a:pt x="184018" y="198773"/>
                  <a:pt x="258744" y="296546"/>
                  <a:pt x="325382" y="391919"/>
                </a:cubicBezTo>
                <a:lnTo>
                  <a:pt x="358454" y="441402"/>
                </a:lnTo>
                <a:lnTo>
                  <a:pt x="0" y="441402"/>
                </a:lnTo>
                <a:close/>
              </a:path>
            </a:pathLst>
          </a:cu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CD04E819-8712-DD71-F144-CBB469AA789D}"/>
              </a:ext>
            </a:extLst>
          </p:cNvPr>
          <p:cNvSpPr/>
          <p:nvPr/>
        </p:nvSpPr>
        <p:spPr>
          <a:xfrm>
            <a:off x="4344788" y="3116444"/>
            <a:ext cx="4799212" cy="3741556"/>
          </a:xfrm>
          <a:custGeom>
            <a:avLst/>
            <a:gdLst>
              <a:gd name="connsiteX0" fmla="*/ 4799212 w 4799212"/>
              <a:gd name="connsiteY0" fmla="*/ 0 h 3741556"/>
              <a:gd name="connsiteX1" fmla="*/ 4799212 w 4799212"/>
              <a:gd name="connsiteY1" fmla="*/ 3741556 h 3741556"/>
              <a:gd name="connsiteX2" fmla="*/ 0 w 4799212"/>
              <a:gd name="connsiteY2" fmla="*/ 3741556 h 3741556"/>
              <a:gd name="connsiteX3" fmla="*/ 76138 w 4799212"/>
              <a:gd name="connsiteY3" fmla="*/ 3593847 h 3741556"/>
              <a:gd name="connsiteX4" fmla="*/ 1696775 w 4799212"/>
              <a:gd name="connsiteY4" fmla="*/ 1606319 h 3741556"/>
              <a:gd name="connsiteX5" fmla="*/ 4164095 w 4799212"/>
              <a:gd name="connsiteY5" fmla="*/ 279356 h 3741556"/>
              <a:gd name="connsiteX6" fmla="*/ 4486946 w 4799212"/>
              <a:gd name="connsiteY6" fmla="*/ 139241 h 3741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99212" h="3741556">
                <a:moveTo>
                  <a:pt x="4799212" y="0"/>
                </a:moveTo>
                <a:lnTo>
                  <a:pt x="4799212" y="3741556"/>
                </a:lnTo>
                <a:lnTo>
                  <a:pt x="0" y="3741556"/>
                </a:lnTo>
                <a:lnTo>
                  <a:pt x="76138" y="3593847"/>
                </a:lnTo>
                <a:cubicBezTo>
                  <a:pt x="417111" y="2976045"/>
                  <a:pt x="1162880" y="2083197"/>
                  <a:pt x="1696775" y="1606319"/>
                </a:cubicBezTo>
                <a:cubicBezTo>
                  <a:pt x="2408635" y="970483"/>
                  <a:pt x="3331289" y="628375"/>
                  <a:pt x="4164095" y="279356"/>
                </a:cubicBezTo>
                <a:cubicBezTo>
                  <a:pt x="4268196" y="235729"/>
                  <a:pt x="4376292" y="188376"/>
                  <a:pt x="4486946" y="139241"/>
                </a:cubicBezTo>
                <a:close/>
              </a:path>
            </a:pathLst>
          </a:custGeom>
          <a:solidFill>
            <a:srgbClr val="AEF0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4C8A6C06-635A-0A3F-6CEC-7626D9D2FE53}"/>
              </a:ext>
            </a:extLst>
          </p:cNvPr>
          <p:cNvSpPr/>
          <p:nvPr/>
        </p:nvSpPr>
        <p:spPr>
          <a:xfrm>
            <a:off x="0" y="438151"/>
            <a:ext cx="9144000" cy="5981700"/>
          </a:xfrm>
          <a:custGeom>
            <a:avLst/>
            <a:gdLst>
              <a:gd name="connsiteX0" fmla="*/ 0 w 9144000"/>
              <a:gd name="connsiteY0" fmla="*/ 0 h 5981700"/>
              <a:gd name="connsiteX1" fmla="*/ 9144000 w 9144000"/>
              <a:gd name="connsiteY1" fmla="*/ 0 h 5981700"/>
              <a:gd name="connsiteX2" fmla="*/ 9144000 w 9144000"/>
              <a:gd name="connsiteY2" fmla="*/ 5981700 h 5981700"/>
              <a:gd name="connsiteX3" fmla="*/ 0 w 9144000"/>
              <a:gd name="connsiteY3" fmla="*/ 5981700 h 598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5981700">
                <a:moveTo>
                  <a:pt x="0" y="0"/>
                </a:moveTo>
                <a:lnTo>
                  <a:pt x="9144000" y="0"/>
                </a:lnTo>
                <a:lnTo>
                  <a:pt x="9144000" y="5981700"/>
                </a:lnTo>
                <a:lnTo>
                  <a:pt x="0" y="59817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03200" dist="1016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DC0201C3-5834-42D0-976B-C4D5863F10EE}"/>
              </a:ext>
            </a:extLst>
          </p:cNvPr>
          <p:cNvGrpSpPr/>
          <p:nvPr/>
        </p:nvGrpSpPr>
        <p:grpSpPr>
          <a:xfrm rot="2637362">
            <a:off x="7072000" y="823761"/>
            <a:ext cx="494175" cy="526859"/>
            <a:chOff x="654838" y="3486024"/>
            <a:chExt cx="494174" cy="526858"/>
          </a:xfrm>
        </p:grpSpPr>
        <p:cxnSp>
          <p:nvCxnSpPr>
            <p:cNvPr id="82" name="连接符: 曲线 81">
              <a:extLst>
                <a:ext uri="{FF2B5EF4-FFF2-40B4-BE49-F238E27FC236}">
                  <a16:creationId xmlns:a16="http://schemas.microsoft.com/office/drawing/2014/main" id="{A919C082-5C14-40B2-9FD5-7AF9DA34DD35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20328" y="3520534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连接符: 曲线 82">
              <a:extLst>
                <a:ext uri="{FF2B5EF4-FFF2-40B4-BE49-F238E27FC236}">
                  <a16:creationId xmlns:a16="http://schemas.microsoft.com/office/drawing/2014/main" id="{EA47D881-49C0-4081-B000-5D6D61E7A3C9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708378" y="3597328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连接符: 曲线 83">
              <a:extLst>
                <a:ext uri="{FF2B5EF4-FFF2-40B4-BE49-F238E27FC236}">
                  <a16:creationId xmlns:a16="http://schemas.microsoft.com/office/drawing/2014/main" id="{E932CA7C-9A0F-411A-9C32-C7E585222C6F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810252" y="3674122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DDF07C63-0107-41BC-9FE4-F88E5F707BAE}"/>
              </a:ext>
            </a:extLst>
          </p:cNvPr>
          <p:cNvGrpSpPr/>
          <p:nvPr/>
        </p:nvGrpSpPr>
        <p:grpSpPr>
          <a:xfrm>
            <a:off x="8347716" y="700095"/>
            <a:ext cx="1501587" cy="545543"/>
            <a:chOff x="704850" y="790853"/>
            <a:chExt cx="1501586" cy="545543"/>
          </a:xfrm>
          <a:solidFill>
            <a:srgbClr val="8CE9E9"/>
          </a:solidFill>
        </p:grpSpPr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D97D3F0D-E79F-4786-8ADA-4865817FC83C}"/>
                </a:ext>
              </a:extLst>
            </p:cNvPr>
            <p:cNvSpPr/>
            <p:nvPr/>
          </p:nvSpPr>
          <p:spPr>
            <a:xfrm>
              <a:off x="704850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2382963E-B0B8-4D8E-A49A-66B24AE09F35}"/>
                </a:ext>
              </a:extLst>
            </p:cNvPr>
            <p:cNvSpPr/>
            <p:nvPr/>
          </p:nvSpPr>
          <p:spPr>
            <a:xfrm>
              <a:off x="90933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17DAD685-C3A7-4CDC-ADE6-CF1F8281DA20}"/>
                </a:ext>
              </a:extLst>
            </p:cNvPr>
            <p:cNvSpPr/>
            <p:nvPr/>
          </p:nvSpPr>
          <p:spPr>
            <a:xfrm>
              <a:off x="1113815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E9FECE31-BF55-48FD-A8A0-C470A68BEBFA}"/>
                </a:ext>
              </a:extLst>
            </p:cNvPr>
            <p:cNvSpPr/>
            <p:nvPr/>
          </p:nvSpPr>
          <p:spPr>
            <a:xfrm>
              <a:off x="1318298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FC37DB9C-36AB-4B2B-9CCF-CA3DD2EFA07F}"/>
                </a:ext>
              </a:extLst>
            </p:cNvPr>
            <p:cNvSpPr/>
            <p:nvPr/>
          </p:nvSpPr>
          <p:spPr>
            <a:xfrm>
              <a:off x="1522781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18AAFDBA-F1D9-475C-B5B6-D756FB0197BA}"/>
                </a:ext>
              </a:extLst>
            </p:cNvPr>
            <p:cNvSpPr/>
            <p:nvPr/>
          </p:nvSpPr>
          <p:spPr>
            <a:xfrm>
              <a:off x="172726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91D32D75-7B6A-4348-92E9-1BADDB5C0F95}"/>
                </a:ext>
              </a:extLst>
            </p:cNvPr>
            <p:cNvSpPr/>
            <p:nvPr/>
          </p:nvSpPr>
          <p:spPr>
            <a:xfrm>
              <a:off x="1931746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2FB0078C-F4C1-479F-A650-5D4338959D0D}"/>
                </a:ext>
              </a:extLst>
            </p:cNvPr>
            <p:cNvSpPr/>
            <p:nvPr/>
          </p:nvSpPr>
          <p:spPr>
            <a:xfrm>
              <a:off x="2136229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6CE85A49-1038-45FF-8EB5-8547149D78AF}"/>
                </a:ext>
              </a:extLst>
            </p:cNvPr>
            <p:cNvSpPr/>
            <p:nvPr/>
          </p:nvSpPr>
          <p:spPr>
            <a:xfrm>
              <a:off x="704850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AEF62D67-DD83-4412-AD97-C666C89E7C60}"/>
                </a:ext>
              </a:extLst>
            </p:cNvPr>
            <p:cNvSpPr/>
            <p:nvPr/>
          </p:nvSpPr>
          <p:spPr>
            <a:xfrm>
              <a:off x="90933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46DF8E93-41A8-4CEA-9530-794EB96292D6}"/>
                </a:ext>
              </a:extLst>
            </p:cNvPr>
            <p:cNvSpPr/>
            <p:nvPr/>
          </p:nvSpPr>
          <p:spPr>
            <a:xfrm>
              <a:off x="1113815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917DD498-2706-4289-8B23-B1717DECA2E9}"/>
                </a:ext>
              </a:extLst>
            </p:cNvPr>
            <p:cNvSpPr/>
            <p:nvPr/>
          </p:nvSpPr>
          <p:spPr>
            <a:xfrm>
              <a:off x="1318298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19D59D8C-3372-437F-A796-46C1FED87C04}"/>
                </a:ext>
              </a:extLst>
            </p:cNvPr>
            <p:cNvSpPr/>
            <p:nvPr/>
          </p:nvSpPr>
          <p:spPr>
            <a:xfrm>
              <a:off x="1522781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CB831230-0DA6-4437-9EAB-F946A3983427}"/>
                </a:ext>
              </a:extLst>
            </p:cNvPr>
            <p:cNvSpPr/>
            <p:nvPr/>
          </p:nvSpPr>
          <p:spPr>
            <a:xfrm>
              <a:off x="172726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1989DD30-57ED-4C8C-B537-303E4974533D}"/>
                </a:ext>
              </a:extLst>
            </p:cNvPr>
            <p:cNvSpPr/>
            <p:nvPr/>
          </p:nvSpPr>
          <p:spPr>
            <a:xfrm>
              <a:off x="1931746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F091F019-9CC3-4CDC-B06C-DED2D7AE2EDF}"/>
                </a:ext>
              </a:extLst>
            </p:cNvPr>
            <p:cNvSpPr/>
            <p:nvPr/>
          </p:nvSpPr>
          <p:spPr>
            <a:xfrm>
              <a:off x="2136229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9C6CBD5C-5A1D-4D08-97E2-D3883E7A0B1E}"/>
                </a:ext>
              </a:extLst>
            </p:cNvPr>
            <p:cNvSpPr/>
            <p:nvPr/>
          </p:nvSpPr>
          <p:spPr>
            <a:xfrm>
              <a:off x="704850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53F1697A-A7CC-4816-85BA-75C514FEC880}"/>
                </a:ext>
              </a:extLst>
            </p:cNvPr>
            <p:cNvSpPr/>
            <p:nvPr/>
          </p:nvSpPr>
          <p:spPr>
            <a:xfrm>
              <a:off x="90933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9A8B0100-DEDC-4DE5-9228-FA8817EE9464}"/>
                </a:ext>
              </a:extLst>
            </p:cNvPr>
            <p:cNvSpPr/>
            <p:nvPr/>
          </p:nvSpPr>
          <p:spPr>
            <a:xfrm>
              <a:off x="1113815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AE7C649E-E794-43B0-8800-80FF7DBD74C3}"/>
                </a:ext>
              </a:extLst>
            </p:cNvPr>
            <p:cNvSpPr/>
            <p:nvPr/>
          </p:nvSpPr>
          <p:spPr>
            <a:xfrm>
              <a:off x="1318298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2BEDF5F5-C326-422B-AB0E-FD7D741CA63C}"/>
                </a:ext>
              </a:extLst>
            </p:cNvPr>
            <p:cNvSpPr/>
            <p:nvPr/>
          </p:nvSpPr>
          <p:spPr>
            <a:xfrm>
              <a:off x="1522781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D964E431-12B6-463A-A617-3812D65CEA10}"/>
                </a:ext>
              </a:extLst>
            </p:cNvPr>
            <p:cNvSpPr/>
            <p:nvPr/>
          </p:nvSpPr>
          <p:spPr>
            <a:xfrm>
              <a:off x="172726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FD740144-793E-4F42-B5EE-E7A61BDA7D6B}"/>
                </a:ext>
              </a:extLst>
            </p:cNvPr>
            <p:cNvSpPr/>
            <p:nvPr/>
          </p:nvSpPr>
          <p:spPr>
            <a:xfrm>
              <a:off x="1931746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8E843C4E-EA6F-466C-852D-CC13C98D662F}"/>
                </a:ext>
              </a:extLst>
            </p:cNvPr>
            <p:cNvSpPr/>
            <p:nvPr/>
          </p:nvSpPr>
          <p:spPr>
            <a:xfrm>
              <a:off x="2136229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id="{F42CADE8-4DF3-4C65-8847-45554A6EBC72}"/>
                </a:ext>
              </a:extLst>
            </p:cNvPr>
            <p:cNvSpPr/>
            <p:nvPr/>
          </p:nvSpPr>
          <p:spPr>
            <a:xfrm>
              <a:off x="704850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B9403B6A-4C45-40FA-8371-3C976EBA2464}"/>
                </a:ext>
              </a:extLst>
            </p:cNvPr>
            <p:cNvSpPr/>
            <p:nvPr/>
          </p:nvSpPr>
          <p:spPr>
            <a:xfrm>
              <a:off x="90933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29987D37-47B7-4F50-82C8-494EE9299557}"/>
                </a:ext>
              </a:extLst>
            </p:cNvPr>
            <p:cNvSpPr/>
            <p:nvPr/>
          </p:nvSpPr>
          <p:spPr>
            <a:xfrm>
              <a:off x="1113815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id="{AA7E89D7-48DE-44B7-A64B-BDD8B4896F31}"/>
                </a:ext>
              </a:extLst>
            </p:cNvPr>
            <p:cNvSpPr/>
            <p:nvPr/>
          </p:nvSpPr>
          <p:spPr>
            <a:xfrm>
              <a:off x="1318298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F9253547-2F9A-47B8-84C6-4E87DA33785E}"/>
                </a:ext>
              </a:extLst>
            </p:cNvPr>
            <p:cNvSpPr/>
            <p:nvPr/>
          </p:nvSpPr>
          <p:spPr>
            <a:xfrm>
              <a:off x="1522781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31E5F392-0789-42BB-907B-F8E6904F78D2}"/>
                </a:ext>
              </a:extLst>
            </p:cNvPr>
            <p:cNvSpPr/>
            <p:nvPr/>
          </p:nvSpPr>
          <p:spPr>
            <a:xfrm>
              <a:off x="172726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A000452B-0E34-47E3-8B11-AED71278E165}"/>
                </a:ext>
              </a:extLst>
            </p:cNvPr>
            <p:cNvSpPr/>
            <p:nvPr/>
          </p:nvSpPr>
          <p:spPr>
            <a:xfrm>
              <a:off x="1931746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id="{4888DB22-0679-4E49-B650-D42226A60DB0}"/>
                </a:ext>
              </a:extLst>
            </p:cNvPr>
            <p:cNvSpPr/>
            <p:nvPr/>
          </p:nvSpPr>
          <p:spPr>
            <a:xfrm>
              <a:off x="2136229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286" name="矩形 285">
            <a:extLst>
              <a:ext uri="{FF2B5EF4-FFF2-40B4-BE49-F238E27FC236}">
                <a16:creationId xmlns:a16="http://schemas.microsoft.com/office/drawing/2014/main" id="{CC148D72-14D9-4230-B283-0FFD8C37A475}"/>
              </a:ext>
            </a:extLst>
          </p:cNvPr>
          <p:cNvSpPr/>
          <p:nvPr/>
        </p:nvSpPr>
        <p:spPr>
          <a:xfrm>
            <a:off x="3408089" y="429619"/>
            <a:ext cx="3016155" cy="1099596"/>
          </a:xfrm>
          <a:prstGeom prst="rect">
            <a:avLst/>
          </a:prstGeom>
          <a:gradFill>
            <a:gsLst>
              <a:gs pos="0">
                <a:srgbClr val="8CE9E9"/>
              </a:gs>
              <a:gs pos="100000">
                <a:srgbClr val="00D0CF"/>
              </a:gs>
            </a:gsLst>
            <a:lin ang="5400000" scaled="1"/>
          </a:gradFill>
          <a:ln>
            <a:noFill/>
          </a:ln>
          <a:effectLst>
            <a:outerShdw blurRad="2032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系统总结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19" name="椭圆 318">
            <a:extLst>
              <a:ext uri="{FF2B5EF4-FFF2-40B4-BE49-F238E27FC236}">
                <a16:creationId xmlns:a16="http://schemas.microsoft.com/office/drawing/2014/main" id="{84A1A6DB-3EA6-4EF8-9631-6AA55753E733}"/>
              </a:ext>
            </a:extLst>
          </p:cNvPr>
          <p:cNvSpPr/>
          <p:nvPr/>
        </p:nvSpPr>
        <p:spPr>
          <a:xfrm flipH="1">
            <a:off x="3127562" y="1714724"/>
            <a:ext cx="463239" cy="441675"/>
          </a:xfrm>
          <a:prstGeom prst="ellipse">
            <a:avLst/>
          </a:prstGeom>
          <a:solidFill>
            <a:srgbClr val="6EC0A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83" name="矩形: 圆角 382">
            <a:extLst>
              <a:ext uri="{FF2B5EF4-FFF2-40B4-BE49-F238E27FC236}">
                <a16:creationId xmlns:a16="http://schemas.microsoft.com/office/drawing/2014/main" id="{C63D476D-F0E3-48C2-8EA8-F460FEB7011B}"/>
              </a:ext>
            </a:extLst>
          </p:cNvPr>
          <p:cNvSpPr/>
          <p:nvPr/>
        </p:nvSpPr>
        <p:spPr>
          <a:xfrm>
            <a:off x="4147138" y="2353602"/>
            <a:ext cx="4522299" cy="2485091"/>
          </a:xfrm>
          <a:prstGeom prst="roundRect">
            <a:avLst>
              <a:gd name="adj" fmla="val 9478"/>
            </a:avLst>
          </a:prstGeom>
          <a:solidFill>
            <a:srgbClr val="F9B5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个体职业生涯规划并不是一个单纯的概念，它和个体所处的家庭、组织以及社会存在密切的关系。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对于个体来说，职业生涯规划的好坏必将影响整个生命历程。</a:t>
            </a:r>
          </a:p>
        </p:txBody>
      </p:sp>
      <p:sp>
        <p:nvSpPr>
          <p:cNvPr id="385" name="图文框 384">
            <a:extLst>
              <a:ext uri="{FF2B5EF4-FFF2-40B4-BE49-F238E27FC236}">
                <a16:creationId xmlns:a16="http://schemas.microsoft.com/office/drawing/2014/main" id="{F534664E-AEF3-4F48-ACDE-F720B900C15E}"/>
              </a:ext>
            </a:extLst>
          </p:cNvPr>
          <p:cNvSpPr/>
          <p:nvPr/>
        </p:nvSpPr>
        <p:spPr>
          <a:xfrm rot="2557159">
            <a:off x="7758389" y="5345485"/>
            <a:ext cx="1798111" cy="1798111"/>
          </a:xfrm>
          <a:prstGeom prst="frame">
            <a:avLst>
              <a:gd name="adj1" fmla="val 25823"/>
            </a:avLst>
          </a:prstGeom>
          <a:solidFill>
            <a:schemeClr val="bg1">
              <a:lumMod val="7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9D9C719D-F6AB-90DF-EC51-B07CD8502A5B}"/>
              </a:ext>
            </a:extLst>
          </p:cNvPr>
          <p:cNvGrpSpPr/>
          <p:nvPr/>
        </p:nvGrpSpPr>
        <p:grpSpPr>
          <a:xfrm>
            <a:off x="-750793" y="281040"/>
            <a:ext cx="3940964" cy="1403608"/>
            <a:chOff x="-750793" y="281040"/>
            <a:chExt cx="3940964" cy="1403608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F6D3438E-2FA2-DA0D-C7C7-64E2278A221D}"/>
                </a:ext>
              </a:extLst>
            </p:cNvPr>
            <p:cNvGrpSpPr/>
            <p:nvPr/>
          </p:nvGrpSpPr>
          <p:grpSpPr>
            <a:xfrm>
              <a:off x="-750793" y="281040"/>
              <a:ext cx="1501586" cy="545543"/>
              <a:chOff x="704850" y="790853"/>
              <a:chExt cx="1501586" cy="545543"/>
            </a:xfrm>
          </p:grpSpPr>
          <p:sp>
            <p:nvSpPr>
              <p:cNvPr id="526" name="椭圆 525">
                <a:extLst>
                  <a:ext uri="{FF2B5EF4-FFF2-40B4-BE49-F238E27FC236}">
                    <a16:creationId xmlns:a16="http://schemas.microsoft.com/office/drawing/2014/main" id="{9B20B4E5-D4FD-08B3-9951-C6803F20C221}"/>
                  </a:ext>
                </a:extLst>
              </p:cNvPr>
              <p:cNvSpPr/>
              <p:nvPr/>
            </p:nvSpPr>
            <p:spPr>
              <a:xfrm>
                <a:off x="704850" y="790853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27" name="椭圆 526">
                <a:extLst>
                  <a:ext uri="{FF2B5EF4-FFF2-40B4-BE49-F238E27FC236}">
                    <a16:creationId xmlns:a16="http://schemas.microsoft.com/office/drawing/2014/main" id="{378C411D-A17E-B7B5-AF3E-28D5CFC9ED61}"/>
                  </a:ext>
                </a:extLst>
              </p:cNvPr>
              <p:cNvSpPr/>
              <p:nvPr/>
            </p:nvSpPr>
            <p:spPr>
              <a:xfrm>
                <a:off x="909333" y="790853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28" name="椭圆 527">
                <a:extLst>
                  <a:ext uri="{FF2B5EF4-FFF2-40B4-BE49-F238E27FC236}">
                    <a16:creationId xmlns:a16="http://schemas.microsoft.com/office/drawing/2014/main" id="{8D47BAD5-4F22-F323-7687-7381F8AD20ED}"/>
                  </a:ext>
                </a:extLst>
              </p:cNvPr>
              <p:cNvSpPr/>
              <p:nvPr/>
            </p:nvSpPr>
            <p:spPr>
              <a:xfrm>
                <a:off x="1113815" y="790853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29" name="椭圆 528">
                <a:extLst>
                  <a:ext uri="{FF2B5EF4-FFF2-40B4-BE49-F238E27FC236}">
                    <a16:creationId xmlns:a16="http://schemas.microsoft.com/office/drawing/2014/main" id="{AAB9BFA2-06DE-9EF1-06C0-211AA2D06328}"/>
                  </a:ext>
                </a:extLst>
              </p:cNvPr>
              <p:cNvSpPr/>
              <p:nvPr/>
            </p:nvSpPr>
            <p:spPr>
              <a:xfrm>
                <a:off x="1318298" y="790853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30" name="椭圆 529">
                <a:extLst>
                  <a:ext uri="{FF2B5EF4-FFF2-40B4-BE49-F238E27FC236}">
                    <a16:creationId xmlns:a16="http://schemas.microsoft.com/office/drawing/2014/main" id="{AE6729EB-B66D-82A1-E2F9-627B99CBD1FD}"/>
                  </a:ext>
                </a:extLst>
              </p:cNvPr>
              <p:cNvSpPr/>
              <p:nvPr/>
            </p:nvSpPr>
            <p:spPr>
              <a:xfrm>
                <a:off x="1522781" y="790853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31" name="椭圆 530">
                <a:extLst>
                  <a:ext uri="{FF2B5EF4-FFF2-40B4-BE49-F238E27FC236}">
                    <a16:creationId xmlns:a16="http://schemas.microsoft.com/office/drawing/2014/main" id="{7CE80197-50B3-BC2D-26BE-50770E31A409}"/>
                  </a:ext>
                </a:extLst>
              </p:cNvPr>
              <p:cNvSpPr/>
              <p:nvPr/>
            </p:nvSpPr>
            <p:spPr>
              <a:xfrm>
                <a:off x="1727263" y="790853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32" name="椭圆 531">
                <a:extLst>
                  <a:ext uri="{FF2B5EF4-FFF2-40B4-BE49-F238E27FC236}">
                    <a16:creationId xmlns:a16="http://schemas.microsoft.com/office/drawing/2014/main" id="{95CED242-33B6-B7BD-408C-3D9D764BFD64}"/>
                  </a:ext>
                </a:extLst>
              </p:cNvPr>
              <p:cNvSpPr/>
              <p:nvPr/>
            </p:nvSpPr>
            <p:spPr>
              <a:xfrm>
                <a:off x="1931746" y="790853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33" name="椭圆 532">
                <a:extLst>
                  <a:ext uri="{FF2B5EF4-FFF2-40B4-BE49-F238E27FC236}">
                    <a16:creationId xmlns:a16="http://schemas.microsoft.com/office/drawing/2014/main" id="{E9E26645-999E-E6F9-04F7-42756C4DACEC}"/>
                  </a:ext>
                </a:extLst>
              </p:cNvPr>
              <p:cNvSpPr/>
              <p:nvPr/>
            </p:nvSpPr>
            <p:spPr>
              <a:xfrm>
                <a:off x="2136229" y="790853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34" name="椭圆 533">
                <a:extLst>
                  <a:ext uri="{FF2B5EF4-FFF2-40B4-BE49-F238E27FC236}">
                    <a16:creationId xmlns:a16="http://schemas.microsoft.com/office/drawing/2014/main" id="{617E463C-E068-896E-3550-E463C8CA9C03}"/>
                  </a:ext>
                </a:extLst>
              </p:cNvPr>
              <p:cNvSpPr/>
              <p:nvPr/>
            </p:nvSpPr>
            <p:spPr>
              <a:xfrm>
                <a:off x="704850" y="949298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35" name="椭圆 534">
                <a:extLst>
                  <a:ext uri="{FF2B5EF4-FFF2-40B4-BE49-F238E27FC236}">
                    <a16:creationId xmlns:a16="http://schemas.microsoft.com/office/drawing/2014/main" id="{17AC348D-BD72-4FA5-41C5-7355195F924A}"/>
                  </a:ext>
                </a:extLst>
              </p:cNvPr>
              <p:cNvSpPr/>
              <p:nvPr/>
            </p:nvSpPr>
            <p:spPr>
              <a:xfrm>
                <a:off x="909333" y="949298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36" name="椭圆 535">
                <a:extLst>
                  <a:ext uri="{FF2B5EF4-FFF2-40B4-BE49-F238E27FC236}">
                    <a16:creationId xmlns:a16="http://schemas.microsoft.com/office/drawing/2014/main" id="{B0D8B427-F2F0-35A9-528C-945FC6C0216C}"/>
                  </a:ext>
                </a:extLst>
              </p:cNvPr>
              <p:cNvSpPr/>
              <p:nvPr/>
            </p:nvSpPr>
            <p:spPr>
              <a:xfrm>
                <a:off x="1113815" y="949298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37" name="椭圆 536">
                <a:extLst>
                  <a:ext uri="{FF2B5EF4-FFF2-40B4-BE49-F238E27FC236}">
                    <a16:creationId xmlns:a16="http://schemas.microsoft.com/office/drawing/2014/main" id="{30CA8B7D-013D-36D8-6091-5AB37C041BC7}"/>
                  </a:ext>
                </a:extLst>
              </p:cNvPr>
              <p:cNvSpPr/>
              <p:nvPr/>
            </p:nvSpPr>
            <p:spPr>
              <a:xfrm>
                <a:off x="1318298" y="949298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38" name="椭圆 537">
                <a:extLst>
                  <a:ext uri="{FF2B5EF4-FFF2-40B4-BE49-F238E27FC236}">
                    <a16:creationId xmlns:a16="http://schemas.microsoft.com/office/drawing/2014/main" id="{8EF2800E-2A54-3D4E-E3DF-EBD20CCB455E}"/>
                  </a:ext>
                </a:extLst>
              </p:cNvPr>
              <p:cNvSpPr/>
              <p:nvPr/>
            </p:nvSpPr>
            <p:spPr>
              <a:xfrm>
                <a:off x="1522781" y="949298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39" name="椭圆 538">
                <a:extLst>
                  <a:ext uri="{FF2B5EF4-FFF2-40B4-BE49-F238E27FC236}">
                    <a16:creationId xmlns:a16="http://schemas.microsoft.com/office/drawing/2014/main" id="{1B61EADB-21B0-5CB3-950D-49D7980129DA}"/>
                  </a:ext>
                </a:extLst>
              </p:cNvPr>
              <p:cNvSpPr/>
              <p:nvPr/>
            </p:nvSpPr>
            <p:spPr>
              <a:xfrm>
                <a:off x="1727263" y="949298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40" name="椭圆 539">
                <a:extLst>
                  <a:ext uri="{FF2B5EF4-FFF2-40B4-BE49-F238E27FC236}">
                    <a16:creationId xmlns:a16="http://schemas.microsoft.com/office/drawing/2014/main" id="{170E6F31-9538-D580-EDB2-06771A880836}"/>
                  </a:ext>
                </a:extLst>
              </p:cNvPr>
              <p:cNvSpPr/>
              <p:nvPr/>
            </p:nvSpPr>
            <p:spPr>
              <a:xfrm>
                <a:off x="1931746" y="949298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41" name="椭圆 540">
                <a:extLst>
                  <a:ext uri="{FF2B5EF4-FFF2-40B4-BE49-F238E27FC236}">
                    <a16:creationId xmlns:a16="http://schemas.microsoft.com/office/drawing/2014/main" id="{215891D8-BED7-564F-AFC5-617A387CAD74}"/>
                  </a:ext>
                </a:extLst>
              </p:cNvPr>
              <p:cNvSpPr/>
              <p:nvPr/>
            </p:nvSpPr>
            <p:spPr>
              <a:xfrm>
                <a:off x="2136229" y="949298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42" name="椭圆 541">
                <a:extLst>
                  <a:ext uri="{FF2B5EF4-FFF2-40B4-BE49-F238E27FC236}">
                    <a16:creationId xmlns:a16="http://schemas.microsoft.com/office/drawing/2014/main" id="{733C35E5-6BF0-A51C-7E3A-9FB4E4FF27F0}"/>
                  </a:ext>
                </a:extLst>
              </p:cNvPr>
              <p:cNvSpPr/>
              <p:nvPr/>
            </p:nvSpPr>
            <p:spPr>
              <a:xfrm>
                <a:off x="704850" y="1107744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43" name="椭圆 542">
                <a:extLst>
                  <a:ext uri="{FF2B5EF4-FFF2-40B4-BE49-F238E27FC236}">
                    <a16:creationId xmlns:a16="http://schemas.microsoft.com/office/drawing/2014/main" id="{B4198CAD-6241-59F4-2458-AA584A27E837}"/>
                  </a:ext>
                </a:extLst>
              </p:cNvPr>
              <p:cNvSpPr/>
              <p:nvPr/>
            </p:nvSpPr>
            <p:spPr>
              <a:xfrm>
                <a:off x="909333" y="1107744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44" name="椭圆 543">
                <a:extLst>
                  <a:ext uri="{FF2B5EF4-FFF2-40B4-BE49-F238E27FC236}">
                    <a16:creationId xmlns:a16="http://schemas.microsoft.com/office/drawing/2014/main" id="{E119DE65-97DC-69AE-395E-AA4F4147BF28}"/>
                  </a:ext>
                </a:extLst>
              </p:cNvPr>
              <p:cNvSpPr/>
              <p:nvPr/>
            </p:nvSpPr>
            <p:spPr>
              <a:xfrm>
                <a:off x="1113815" y="1107744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45" name="椭圆 544">
                <a:extLst>
                  <a:ext uri="{FF2B5EF4-FFF2-40B4-BE49-F238E27FC236}">
                    <a16:creationId xmlns:a16="http://schemas.microsoft.com/office/drawing/2014/main" id="{BCAB3801-2186-AB5D-494B-7C0DA99A5331}"/>
                  </a:ext>
                </a:extLst>
              </p:cNvPr>
              <p:cNvSpPr/>
              <p:nvPr/>
            </p:nvSpPr>
            <p:spPr>
              <a:xfrm>
                <a:off x="1318298" y="1107744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46" name="椭圆 545">
                <a:extLst>
                  <a:ext uri="{FF2B5EF4-FFF2-40B4-BE49-F238E27FC236}">
                    <a16:creationId xmlns:a16="http://schemas.microsoft.com/office/drawing/2014/main" id="{88112719-BCF0-960A-CE91-06B919A0FADD}"/>
                  </a:ext>
                </a:extLst>
              </p:cNvPr>
              <p:cNvSpPr/>
              <p:nvPr/>
            </p:nvSpPr>
            <p:spPr>
              <a:xfrm>
                <a:off x="1522781" y="1107744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47" name="椭圆 546">
                <a:extLst>
                  <a:ext uri="{FF2B5EF4-FFF2-40B4-BE49-F238E27FC236}">
                    <a16:creationId xmlns:a16="http://schemas.microsoft.com/office/drawing/2014/main" id="{445C82BF-AB7C-C44B-9644-0739A4130B5F}"/>
                  </a:ext>
                </a:extLst>
              </p:cNvPr>
              <p:cNvSpPr/>
              <p:nvPr/>
            </p:nvSpPr>
            <p:spPr>
              <a:xfrm>
                <a:off x="1727263" y="1107744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48" name="椭圆 547">
                <a:extLst>
                  <a:ext uri="{FF2B5EF4-FFF2-40B4-BE49-F238E27FC236}">
                    <a16:creationId xmlns:a16="http://schemas.microsoft.com/office/drawing/2014/main" id="{62CA5D03-7473-2A78-9B31-1C0F2D82C51E}"/>
                  </a:ext>
                </a:extLst>
              </p:cNvPr>
              <p:cNvSpPr/>
              <p:nvPr/>
            </p:nvSpPr>
            <p:spPr>
              <a:xfrm>
                <a:off x="1931746" y="1107744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49" name="椭圆 548">
                <a:extLst>
                  <a:ext uri="{FF2B5EF4-FFF2-40B4-BE49-F238E27FC236}">
                    <a16:creationId xmlns:a16="http://schemas.microsoft.com/office/drawing/2014/main" id="{09E9E117-EF63-647F-B464-BB4EEC0BFC61}"/>
                  </a:ext>
                </a:extLst>
              </p:cNvPr>
              <p:cNvSpPr/>
              <p:nvPr/>
            </p:nvSpPr>
            <p:spPr>
              <a:xfrm>
                <a:off x="2136229" y="1107744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50" name="椭圆 549">
                <a:extLst>
                  <a:ext uri="{FF2B5EF4-FFF2-40B4-BE49-F238E27FC236}">
                    <a16:creationId xmlns:a16="http://schemas.microsoft.com/office/drawing/2014/main" id="{3EC7D4CB-318B-BCA1-3A98-9C9ACB669C72}"/>
                  </a:ext>
                </a:extLst>
              </p:cNvPr>
              <p:cNvSpPr/>
              <p:nvPr/>
            </p:nvSpPr>
            <p:spPr>
              <a:xfrm>
                <a:off x="704850" y="1266189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51" name="椭圆 550">
                <a:extLst>
                  <a:ext uri="{FF2B5EF4-FFF2-40B4-BE49-F238E27FC236}">
                    <a16:creationId xmlns:a16="http://schemas.microsoft.com/office/drawing/2014/main" id="{0DDE6B0B-9439-1A95-786D-B756BB547563}"/>
                  </a:ext>
                </a:extLst>
              </p:cNvPr>
              <p:cNvSpPr/>
              <p:nvPr/>
            </p:nvSpPr>
            <p:spPr>
              <a:xfrm>
                <a:off x="909333" y="1266189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52" name="椭圆 551">
                <a:extLst>
                  <a:ext uri="{FF2B5EF4-FFF2-40B4-BE49-F238E27FC236}">
                    <a16:creationId xmlns:a16="http://schemas.microsoft.com/office/drawing/2014/main" id="{6F6DF7DB-DE37-283A-C99F-90E2D6F6C160}"/>
                  </a:ext>
                </a:extLst>
              </p:cNvPr>
              <p:cNvSpPr/>
              <p:nvPr/>
            </p:nvSpPr>
            <p:spPr>
              <a:xfrm>
                <a:off x="1113815" y="1266189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53" name="椭圆 552">
                <a:extLst>
                  <a:ext uri="{FF2B5EF4-FFF2-40B4-BE49-F238E27FC236}">
                    <a16:creationId xmlns:a16="http://schemas.microsoft.com/office/drawing/2014/main" id="{25D94BEB-9AED-5F26-FBBF-73BC78476B1B}"/>
                  </a:ext>
                </a:extLst>
              </p:cNvPr>
              <p:cNvSpPr/>
              <p:nvPr/>
            </p:nvSpPr>
            <p:spPr>
              <a:xfrm>
                <a:off x="1318298" y="1266189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54" name="椭圆 553">
                <a:extLst>
                  <a:ext uri="{FF2B5EF4-FFF2-40B4-BE49-F238E27FC236}">
                    <a16:creationId xmlns:a16="http://schemas.microsoft.com/office/drawing/2014/main" id="{632D5D7F-728B-8E0A-0C8B-B1D9BA0BAE95}"/>
                  </a:ext>
                </a:extLst>
              </p:cNvPr>
              <p:cNvSpPr/>
              <p:nvPr/>
            </p:nvSpPr>
            <p:spPr>
              <a:xfrm>
                <a:off x="1522781" y="1266189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55" name="椭圆 554">
                <a:extLst>
                  <a:ext uri="{FF2B5EF4-FFF2-40B4-BE49-F238E27FC236}">
                    <a16:creationId xmlns:a16="http://schemas.microsoft.com/office/drawing/2014/main" id="{593D4954-CC65-7636-BE88-BF73A301F625}"/>
                  </a:ext>
                </a:extLst>
              </p:cNvPr>
              <p:cNvSpPr/>
              <p:nvPr/>
            </p:nvSpPr>
            <p:spPr>
              <a:xfrm>
                <a:off x="1727263" y="1266189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56" name="椭圆 555">
                <a:extLst>
                  <a:ext uri="{FF2B5EF4-FFF2-40B4-BE49-F238E27FC236}">
                    <a16:creationId xmlns:a16="http://schemas.microsoft.com/office/drawing/2014/main" id="{13F946ED-890A-A8E8-F1F0-67B23414B6CC}"/>
                  </a:ext>
                </a:extLst>
              </p:cNvPr>
              <p:cNvSpPr/>
              <p:nvPr/>
            </p:nvSpPr>
            <p:spPr>
              <a:xfrm>
                <a:off x="1931746" y="1266189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57" name="椭圆 556">
                <a:extLst>
                  <a:ext uri="{FF2B5EF4-FFF2-40B4-BE49-F238E27FC236}">
                    <a16:creationId xmlns:a16="http://schemas.microsoft.com/office/drawing/2014/main" id="{F388C45C-3126-321D-01CA-893841B8043E}"/>
                  </a:ext>
                </a:extLst>
              </p:cNvPr>
              <p:cNvSpPr/>
              <p:nvPr/>
            </p:nvSpPr>
            <p:spPr>
              <a:xfrm>
                <a:off x="2136229" y="1266189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EC9C7029-1D46-232B-9615-EAEFB206C454}"/>
                </a:ext>
              </a:extLst>
            </p:cNvPr>
            <p:cNvGrpSpPr/>
            <p:nvPr/>
          </p:nvGrpSpPr>
          <p:grpSpPr>
            <a:xfrm>
              <a:off x="153221" y="585054"/>
              <a:ext cx="2330369" cy="1099594"/>
              <a:chOff x="1327787" y="1073561"/>
              <a:chExt cx="2330369" cy="1099595"/>
            </a:xfrm>
          </p:grpSpPr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AB11113A-51B5-A860-BCD4-0749CD3C39A2}"/>
                  </a:ext>
                </a:extLst>
              </p:cNvPr>
              <p:cNvSpPr/>
              <p:nvPr/>
            </p:nvSpPr>
            <p:spPr>
              <a:xfrm>
                <a:off x="1329114" y="1073561"/>
                <a:ext cx="1099595" cy="1099595"/>
              </a:xfrm>
              <a:prstGeom prst="ellipse">
                <a:avLst/>
              </a:prstGeom>
              <a:solidFill>
                <a:srgbClr val="6CE4D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highlight>
                    <a:srgbClr val="6CE4D8"/>
                  </a:highligh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23" name="椭圆 522">
                <a:extLst>
                  <a:ext uri="{FF2B5EF4-FFF2-40B4-BE49-F238E27FC236}">
                    <a16:creationId xmlns:a16="http://schemas.microsoft.com/office/drawing/2014/main" id="{3B141667-1AFD-DD8A-CBAE-C6B2F33D2A51}"/>
                  </a:ext>
                </a:extLst>
              </p:cNvPr>
              <p:cNvSpPr/>
              <p:nvPr/>
            </p:nvSpPr>
            <p:spPr>
              <a:xfrm>
                <a:off x="2511298" y="1073561"/>
                <a:ext cx="1099595" cy="1099595"/>
              </a:xfrm>
              <a:prstGeom prst="ellipse">
                <a:avLst/>
              </a:prstGeom>
              <a:solidFill>
                <a:srgbClr val="6CE4D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highlight>
                    <a:srgbClr val="6CE4D8"/>
                  </a:highligh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24" name="文本框 523">
                <a:extLst>
                  <a:ext uri="{FF2B5EF4-FFF2-40B4-BE49-F238E27FC236}">
                    <a16:creationId xmlns:a16="http://schemas.microsoft.com/office/drawing/2014/main" id="{0CC95EE0-E08E-8D3E-49F3-679A3147FF18}"/>
                  </a:ext>
                </a:extLst>
              </p:cNvPr>
              <p:cNvSpPr txBox="1"/>
              <p:nvPr/>
            </p:nvSpPr>
            <p:spPr>
              <a:xfrm>
                <a:off x="1327787" y="1364200"/>
                <a:ext cx="1136248" cy="523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微软雅黑" panose="020B0503020204020204" pitchFamily="34" charset="-122"/>
                  </a:rPr>
                  <a:t>PART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25" name="文本框 524">
                <a:extLst>
                  <a:ext uri="{FF2B5EF4-FFF2-40B4-BE49-F238E27FC236}">
                    <a16:creationId xmlns:a16="http://schemas.microsoft.com/office/drawing/2014/main" id="{C24183DF-A1FC-D5D0-1739-1AFDA5840F85}"/>
                  </a:ext>
                </a:extLst>
              </p:cNvPr>
              <p:cNvSpPr txBox="1"/>
              <p:nvPr/>
            </p:nvSpPr>
            <p:spPr>
              <a:xfrm>
                <a:off x="2521908" y="1156200"/>
                <a:ext cx="1136248" cy="923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5400" b="1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微软雅黑" panose="020B0503020204020204" pitchFamily="34" charset="-122"/>
                  </a:rPr>
                  <a:t>04</a:t>
                </a:r>
                <a:endParaRPr kumimoji="0" lang="zh-CN" alt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CEE7EA87-8A8A-BF17-7ECE-1875FECCFE24}"/>
                </a:ext>
              </a:extLst>
            </p:cNvPr>
            <p:cNvGrpSpPr/>
            <p:nvPr/>
          </p:nvGrpSpPr>
          <p:grpSpPr>
            <a:xfrm rot="1727348">
              <a:off x="2695996" y="506786"/>
              <a:ext cx="494175" cy="526859"/>
              <a:chOff x="654838" y="3486024"/>
              <a:chExt cx="494174" cy="526858"/>
            </a:xfrm>
          </p:grpSpPr>
          <p:cxnSp>
            <p:nvCxnSpPr>
              <p:cNvPr id="67" name="连接符: 曲线 66">
                <a:extLst>
                  <a:ext uri="{FF2B5EF4-FFF2-40B4-BE49-F238E27FC236}">
                    <a16:creationId xmlns:a16="http://schemas.microsoft.com/office/drawing/2014/main" id="{8CB86C28-B86D-C40E-7777-9500134EF7E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 flipV="1">
                <a:off x="620328" y="3520534"/>
                <a:ext cx="373270" cy="304250"/>
              </a:xfrm>
              <a:prstGeom prst="curvedConnector3">
                <a:avLst/>
              </a:prstGeom>
              <a:ln w="38100">
                <a:solidFill>
                  <a:srgbClr val="FEBF9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连接符: 曲线 67">
                <a:extLst>
                  <a:ext uri="{FF2B5EF4-FFF2-40B4-BE49-F238E27FC236}">
                    <a16:creationId xmlns:a16="http://schemas.microsoft.com/office/drawing/2014/main" id="{AEAB124C-1373-19E2-0A7D-5F6B3D9F5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 flipV="1">
                <a:off x="708378" y="3597328"/>
                <a:ext cx="373270" cy="304250"/>
              </a:xfrm>
              <a:prstGeom prst="curvedConnector3">
                <a:avLst/>
              </a:prstGeom>
              <a:ln w="38100">
                <a:solidFill>
                  <a:srgbClr val="FEBF9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连接符: 曲线 69">
                <a:extLst>
                  <a:ext uri="{FF2B5EF4-FFF2-40B4-BE49-F238E27FC236}">
                    <a16:creationId xmlns:a16="http://schemas.microsoft.com/office/drawing/2014/main" id="{193EB38B-2251-2A78-7438-BD7AF1E26448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 flipV="1">
                <a:off x="810252" y="3674122"/>
                <a:ext cx="373270" cy="304250"/>
              </a:xfrm>
              <a:prstGeom prst="curvedConnector3">
                <a:avLst/>
              </a:prstGeom>
              <a:ln w="38100">
                <a:solidFill>
                  <a:srgbClr val="FEBF9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58" name="组合 557">
            <a:extLst>
              <a:ext uri="{FF2B5EF4-FFF2-40B4-BE49-F238E27FC236}">
                <a16:creationId xmlns:a16="http://schemas.microsoft.com/office/drawing/2014/main" id="{2900375C-3518-99E8-E4CF-5FC3EB06022E}"/>
              </a:ext>
            </a:extLst>
          </p:cNvPr>
          <p:cNvGrpSpPr/>
          <p:nvPr/>
        </p:nvGrpSpPr>
        <p:grpSpPr>
          <a:xfrm>
            <a:off x="458621" y="1940151"/>
            <a:ext cx="3280001" cy="3626678"/>
            <a:chOff x="458621" y="1940151"/>
            <a:chExt cx="3280001" cy="3626678"/>
          </a:xfrm>
        </p:grpSpPr>
        <p:sp>
          <p:nvSpPr>
            <p:cNvPr id="559" name="任意多边形 17">
              <a:extLst>
                <a:ext uri="{FF2B5EF4-FFF2-40B4-BE49-F238E27FC236}">
                  <a16:creationId xmlns:a16="http://schemas.microsoft.com/office/drawing/2014/main" id="{31DCE00C-C810-F5B4-D9A9-E6A095D9B769}"/>
                </a:ext>
              </a:extLst>
            </p:cNvPr>
            <p:cNvSpPr/>
            <p:nvPr/>
          </p:nvSpPr>
          <p:spPr>
            <a:xfrm flipH="1">
              <a:off x="776945" y="1940151"/>
              <a:ext cx="2961677" cy="3626678"/>
            </a:xfrm>
            <a:custGeom>
              <a:avLst/>
              <a:gdLst>
                <a:gd name="connsiteX0" fmla="*/ 2293059 w 3570860"/>
                <a:gd name="connsiteY0" fmla="*/ 0 h 4586118"/>
                <a:gd name="connsiteX1" fmla="*/ 3386067 w 3570860"/>
                <a:gd name="connsiteY1" fmla="*/ 276760 h 4586118"/>
                <a:gd name="connsiteX2" fmla="*/ 3570859 w 3570860"/>
                <a:gd name="connsiteY2" fmla="*/ 389023 h 4586118"/>
                <a:gd name="connsiteX3" fmla="*/ 3546682 w 3570860"/>
                <a:gd name="connsiteY3" fmla="*/ 389023 h 4586118"/>
                <a:gd name="connsiteX4" fmla="*/ 3380078 w 3570860"/>
                <a:gd name="connsiteY4" fmla="*/ 287809 h 4586118"/>
                <a:gd name="connsiteX5" fmla="*/ 2293059 w 3570860"/>
                <a:gd name="connsiteY5" fmla="*/ 12566 h 4586118"/>
                <a:gd name="connsiteX6" fmla="*/ 12566 w 3570860"/>
                <a:gd name="connsiteY6" fmla="*/ 2293059 h 4586118"/>
                <a:gd name="connsiteX7" fmla="*/ 2293059 w 3570860"/>
                <a:gd name="connsiteY7" fmla="*/ 4573552 h 4586118"/>
                <a:gd name="connsiteX8" fmla="*/ 3380078 w 3570860"/>
                <a:gd name="connsiteY8" fmla="*/ 4298309 h 4586118"/>
                <a:gd name="connsiteX9" fmla="*/ 3546684 w 3570860"/>
                <a:gd name="connsiteY9" fmla="*/ 4197094 h 4586118"/>
                <a:gd name="connsiteX10" fmla="*/ 3570860 w 3570860"/>
                <a:gd name="connsiteY10" fmla="*/ 4197094 h 4586118"/>
                <a:gd name="connsiteX11" fmla="*/ 3386067 w 3570860"/>
                <a:gd name="connsiteY11" fmla="*/ 4309358 h 4586118"/>
                <a:gd name="connsiteX12" fmla="*/ 2293059 w 3570860"/>
                <a:gd name="connsiteY12" fmla="*/ 4586118 h 4586118"/>
                <a:gd name="connsiteX13" fmla="*/ 0 w 3570860"/>
                <a:gd name="connsiteY13" fmla="*/ 2293059 h 4586118"/>
                <a:gd name="connsiteX14" fmla="*/ 2293059 w 3570860"/>
                <a:gd name="connsiteY14" fmla="*/ 0 h 4586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70860" h="4586118">
                  <a:moveTo>
                    <a:pt x="2293059" y="0"/>
                  </a:moveTo>
                  <a:cubicBezTo>
                    <a:pt x="2688816" y="0"/>
                    <a:pt x="3061156" y="100258"/>
                    <a:pt x="3386067" y="276760"/>
                  </a:cubicBezTo>
                  <a:lnTo>
                    <a:pt x="3570859" y="389023"/>
                  </a:lnTo>
                  <a:lnTo>
                    <a:pt x="3546682" y="389023"/>
                  </a:lnTo>
                  <a:lnTo>
                    <a:pt x="3380078" y="287809"/>
                  </a:lnTo>
                  <a:cubicBezTo>
                    <a:pt x="3056947" y="112274"/>
                    <a:pt x="2686647" y="12566"/>
                    <a:pt x="2293059" y="12566"/>
                  </a:cubicBezTo>
                  <a:cubicBezTo>
                    <a:pt x="1033577" y="12566"/>
                    <a:pt x="12566" y="1033577"/>
                    <a:pt x="12566" y="2293059"/>
                  </a:cubicBezTo>
                  <a:cubicBezTo>
                    <a:pt x="12566" y="3552541"/>
                    <a:pt x="1033577" y="4573552"/>
                    <a:pt x="2293059" y="4573552"/>
                  </a:cubicBezTo>
                  <a:cubicBezTo>
                    <a:pt x="2686647" y="4573552"/>
                    <a:pt x="3056947" y="4473844"/>
                    <a:pt x="3380078" y="4298309"/>
                  </a:cubicBezTo>
                  <a:lnTo>
                    <a:pt x="3546684" y="4197094"/>
                  </a:lnTo>
                  <a:lnTo>
                    <a:pt x="3570860" y="4197094"/>
                  </a:lnTo>
                  <a:lnTo>
                    <a:pt x="3386067" y="4309358"/>
                  </a:lnTo>
                  <a:cubicBezTo>
                    <a:pt x="3061156" y="4485861"/>
                    <a:pt x="2688816" y="4586118"/>
                    <a:pt x="2293059" y="4586118"/>
                  </a:cubicBezTo>
                  <a:cubicBezTo>
                    <a:pt x="1026637" y="4586118"/>
                    <a:pt x="0" y="3559481"/>
                    <a:pt x="0" y="2293059"/>
                  </a:cubicBezTo>
                  <a:cubicBezTo>
                    <a:pt x="0" y="1026637"/>
                    <a:pt x="1026637" y="0"/>
                    <a:pt x="2293059" y="0"/>
                  </a:cubicBezTo>
                  <a:close/>
                </a:path>
              </a:pathLst>
            </a:custGeom>
            <a:solidFill>
              <a:srgbClr val="6EC0A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60" name="椭圆 559">
              <a:extLst>
                <a:ext uri="{FF2B5EF4-FFF2-40B4-BE49-F238E27FC236}">
                  <a16:creationId xmlns:a16="http://schemas.microsoft.com/office/drawing/2014/main" id="{901DCBE0-3A2B-2A54-C77F-1079F5B518D8}"/>
                </a:ext>
              </a:extLst>
            </p:cNvPr>
            <p:cNvSpPr/>
            <p:nvPr/>
          </p:nvSpPr>
          <p:spPr>
            <a:xfrm flipH="1">
              <a:off x="458621" y="2453833"/>
              <a:ext cx="2744480" cy="2638233"/>
            </a:xfrm>
            <a:prstGeom prst="ellipse">
              <a:avLst/>
            </a:prstGeom>
            <a:solidFill>
              <a:srgbClr val="D1EAD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17" name="图形 1958">
            <a:extLst>
              <a:ext uri="{FF2B5EF4-FFF2-40B4-BE49-F238E27FC236}">
                <a16:creationId xmlns:a16="http://schemas.microsoft.com/office/drawing/2014/main" id="{AF0D2BED-9ACC-4C3E-A8E5-FFD43BFDD8A1}"/>
              </a:ext>
            </a:extLst>
          </p:cNvPr>
          <p:cNvGrpSpPr/>
          <p:nvPr/>
        </p:nvGrpSpPr>
        <p:grpSpPr>
          <a:xfrm>
            <a:off x="787078" y="2715038"/>
            <a:ext cx="2208616" cy="2108455"/>
            <a:chOff x="95250" y="461171"/>
            <a:chExt cx="5522201" cy="3993980"/>
          </a:xfrm>
        </p:grpSpPr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CE95D157-6405-4558-BE04-908CC01CED5C}"/>
                </a:ext>
              </a:extLst>
            </p:cNvPr>
            <p:cNvSpPr/>
            <p:nvPr/>
          </p:nvSpPr>
          <p:spPr>
            <a:xfrm>
              <a:off x="4129258" y="2715425"/>
              <a:ext cx="1273395" cy="1327111"/>
            </a:xfrm>
            <a:custGeom>
              <a:avLst/>
              <a:gdLst>
                <a:gd name="connsiteX0" fmla="*/ 1253638 w 1273395"/>
                <a:gd name="connsiteY0" fmla="*/ 915015 h 1327111"/>
                <a:gd name="connsiteX1" fmla="*/ 1155923 w 1273395"/>
                <a:gd name="connsiteY1" fmla="*/ 739173 h 1327111"/>
                <a:gd name="connsiteX2" fmla="*/ 1114442 w 1273395"/>
                <a:gd name="connsiteY2" fmla="*/ 643454 h 1327111"/>
                <a:gd name="connsiteX3" fmla="*/ 1117832 w 1273395"/>
                <a:gd name="connsiteY3" fmla="*/ 611123 h 1327111"/>
                <a:gd name="connsiteX4" fmla="*/ 996820 w 1273395"/>
                <a:gd name="connsiteY4" fmla="*/ 460080 h 1327111"/>
                <a:gd name="connsiteX5" fmla="*/ 967903 w 1273395"/>
                <a:gd name="connsiteY5" fmla="*/ 420230 h 1327111"/>
                <a:gd name="connsiteX6" fmla="*/ 968113 w 1273395"/>
                <a:gd name="connsiteY6" fmla="*/ 397395 h 1327111"/>
                <a:gd name="connsiteX7" fmla="*/ 903681 w 1273395"/>
                <a:gd name="connsiteY7" fmla="*/ 312210 h 1327111"/>
                <a:gd name="connsiteX8" fmla="*/ 882106 w 1273395"/>
                <a:gd name="connsiteY8" fmla="*/ 262020 h 1327111"/>
                <a:gd name="connsiteX9" fmla="*/ 886294 w 1273395"/>
                <a:gd name="connsiteY9" fmla="*/ 231534 h 1327111"/>
                <a:gd name="connsiteX10" fmla="*/ 816402 w 1273395"/>
                <a:gd name="connsiteY10" fmla="*/ 105575 h 1327111"/>
                <a:gd name="connsiteX11" fmla="*/ 787260 w 1273395"/>
                <a:gd name="connsiteY11" fmla="*/ 69743 h 1327111"/>
                <a:gd name="connsiteX12" fmla="*/ 689491 w 1273395"/>
                <a:gd name="connsiteY12" fmla="*/ 215 h 1327111"/>
                <a:gd name="connsiteX13" fmla="*/ 601888 w 1273395"/>
                <a:gd name="connsiteY13" fmla="*/ 84230 h 1327111"/>
                <a:gd name="connsiteX14" fmla="*/ 601777 w 1273395"/>
                <a:gd name="connsiteY14" fmla="*/ 85296 h 1327111"/>
                <a:gd name="connsiteX15" fmla="*/ 571379 w 1273395"/>
                <a:gd name="connsiteY15" fmla="*/ 111451 h 1327111"/>
                <a:gd name="connsiteX16" fmla="*/ 555881 w 1273395"/>
                <a:gd name="connsiteY16" fmla="*/ 111719 h 1327111"/>
                <a:gd name="connsiteX17" fmla="*/ 448004 w 1273395"/>
                <a:gd name="connsiteY17" fmla="*/ 220897 h 1327111"/>
                <a:gd name="connsiteX18" fmla="*/ 449142 w 1273395"/>
                <a:gd name="connsiteY18" fmla="*/ 247704 h 1327111"/>
                <a:gd name="connsiteX19" fmla="*/ 426377 w 1273395"/>
                <a:gd name="connsiteY19" fmla="*/ 298341 h 1327111"/>
                <a:gd name="connsiteX20" fmla="*/ 355580 w 1273395"/>
                <a:gd name="connsiteY20" fmla="*/ 386291 h 1327111"/>
                <a:gd name="connsiteX21" fmla="*/ 324111 w 1273395"/>
                <a:gd name="connsiteY21" fmla="*/ 415255 h 1327111"/>
                <a:gd name="connsiteX22" fmla="*/ 211721 w 1273395"/>
                <a:gd name="connsiteY22" fmla="*/ 563256 h 1327111"/>
                <a:gd name="connsiteX23" fmla="*/ 221485 w 1273395"/>
                <a:gd name="connsiteY23" fmla="*/ 617224 h 1327111"/>
                <a:gd name="connsiteX24" fmla="*/ 193090 w 1273395"/>
                <a:gd name="connsiteY24" fmla="*/ 682521 h 1327111"/>
                <a:gd name="connsiteX25" fmla="*/ 75915 w 1273395"/>
                <a:gd name="connsiteY25" fmla="*/ 858245 h 1327111"/>
                <a:gd name="connsiteX26" fmla="*/ 97869 w 1273395"/>
                <a:gd name="connsiteY26" fmla="*/ 947021 h 1327111"/>
                <a:gd name="connsiteX27" fmla="*/ 77491 w 1273395"/>
                <a:gd name="connsiteY27" fmla="*/ 1067124 h 1327111"/>
                <a:gd name="connsiteX28" fmla="*/ 0 w 1273395"/>
                <a:gd name="connsiteY28" fmla="*/ 1241485 h 1327111"/>
                <a:gd name="connsiteX29" fmla="*/ 0 w 1273395"/>
                <a:gd name="connsiteY29" fmla="*/ 1327112 h 1327111"/>
                <a:gd name="connsiteX30" fmla="*/ 1273395 w 1273395"/>
                <a:gd name="connsiteY30" fmla="*/ 1327112 h 1327111"/>
                <a:gd name="connsiteX31" fmla="*/ 1273395 w 1273395"/>
                <a:gd name="connsiteY31" fmla="*/ 1241485 h 1327111"/>
                <a:gd name="connsiteX32" fmla="*/ 1225595 w 1273395"/>
                <a:gd name="connsiteY32" fmla="*/ 1144264 h 1327111"/>
                <a:gd name="connsiteX33" fmla="*/ 1219162 w 1273395"/>
                <a:gd name="connsiteY33" fmla="*/ 1029440 h 1327111"/>
                <a:gd name="connsiteX34" fmla="*/ 1253638 w 1273395"/>
                <a:gd name="connsiteY34" fmla="*/ 915015 h 1327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73395" h="1327111">
                  <a:moveTo>
                    <a:pt x="1253638" y="915015"/>
                  </a:moveTo>
                  <a:cubicBezTo>
                    <a:pt x="1253638" y="840803"/>
                    <a:pt x="1214590" y="775723"/>
                    <a:pt x="1155923" y="739173"/>
                  </a:cubicBezTo>
                  <a:cubicBezTo>
                    <a:pt x="1123546" y="719001"/>
                    <a:pt x="1106495" y="680767"/>
                    <a:pt x="1114442" y="643454"/>
                  </a:cubicBezTo>
                  <a:cubicBezTo>
                    <a:pt x="1116662" y="633030"/>
                    <a:pt x="1117832" y="622211"/>
                    <a:pt x="1117832" y="611123"/>
                  </a:cubicBezTo>
                  <a:cubicBezTo>
                    <a:pt x="1117832" y="537248"/>
                    <a:pt x="1066060" y="475467"/>
                    <a:pt x="996820" y="460080"/>
                  </a:cubicBezTo>
                  <a:cubicBezTo>
                    <a:pt x="978473" y="456002"/>
                    <a:pt x="966156" y="438940"/>
                    <a:pt x="967903" y="420230"/>
                  </a:cubicBezTo>
                  <a:cubicBezTo>
                    <a:pt x="968682" y="411893"/>
                    <a:pt x="968958" y="403911"/>
                    <a:pt x="968113" y="397395"/>
                  </a:cubicBezTo>
                  <a:cubicBezTo>
                    <a:pt x="962557" y="354621"/>
                    <a:pt x="938434" y="331276"/>
                    <a:pt x="903681" y="312210"/>
                  </a:cubicBezTo>
                  <a:cubicBezTo>
                    <a:pt x="885793" y="302399"/>
                    <a:pt x="877017" y="281773"/>
                    <a:pt x="882106" y="262020"/>
                  </a:cubicBezTo>
                  <a:cubicBezTo>
                    <a:pt x="884607" y="252283"/>
                    <a:pt x="886014" y="242069"/>
                    <a:pt x="886294" y="231534"/>
                  </a:cubicBezTo>
                  <a:cubicBezTo>
                    <a:pt x="888397" y="152688"/>
                    <a:pt x="845911" y="120195"/>
                    <a:pt x="816402" y="105575"/>
                  </a:cubicBezTo>
                  <a:cubicBezTo>
                    <a:pt x="801983" y="98435"/>
                    <a:pt x="791480" y="85273"/>
                    <a:pt x="787260" y="69743"/>
                  </a:cubicBezTo>
                  <a:cubicBezTo>
                    <a:pt x="775801" y="27590"/>
                    <a:pt x="735935" y="-2867"/>
                    <a:pt x="689491" y="215"/>
                  </a:cubicBezTo>
                  <a:cubicBezTo>
                    <a:pt x="644061" y="3225"/>
                    <a:pt x="606771" y="38966"/>
                    <a:pt x="601888" y="84230"/>
                  </a:cubicBezTo>
                  <a:cubicBezTo>
                    <a:pt x="601852" y="84585"/>
                    <a:pt x="601812" y="84941"/>
                    <a:pt x="601777" y="85296"/>
                  </a:cubicBezTo>
                  <a:cubicBezTo>
                    <a:pt x="600272" y="100817"/>
                    <a:pt x="586951" y="112198"/>
                    <a:pt x="571379" y="111451"/>
                  </a:cubicBezTo>
                  <a:cubicBezTo>
                    <a:pt x="566293" y="111206"/>
                    <a:pt x="561117" y="111289"/>
                    <a:pt x="555881" y="111719"/>
                  </a:cubicBezTo>
                  <a:cubicBezTo>
                    <a:pt x="498242" y="116453"/>
                    <a:pt x="452030" y="163202"/>
                    <a:pt x="448004" y="220897"/>
                  </a:cubicBezTo>
                  <a:cubicBezTo>
                    <a:pt x="447363" y="230076"/>
                    <a:pt x="447782" y="239046"/>
                    <a:pt x="449142" y="247704"/>
                  </a:cubicBezTo>
                  <a:cubicBezTo>
                    <a:pt x="452279" y="267666"/>
                    <a:pt x="443463" y="287553"/>
                    <a:pt x="426377" y="298341"/>
                  </a:cubicBezTo>
                  <a:cubicBezTo>
                    <a:pt x="393960" y="318801"/>
                    <a:pt x="368793" y="349685"/>
                    <a:pt x="355580" y="386291"/>
                  </a:cubicBezTo>
                  <a:cubicBezTo>
                    <a:pt x="350463" y="400457"/>
                    <a:pt x="338621" y="411225"/>
                    <a:pt x="324111" y="415255"/>
                  </a:cubicBezTo>
                  <a:cubicBezTo>
                    <a:pt x="259292" y="433270"/>
                    <a:pt x="211721" y="492703"/>
                    <a:pt x="211721" y="563256"/>
                  </a:cubicBezTo>
                  <a:cubicBezTo>
                    <a:pt x="211721" y="582254"/>
                    <a:pt x="215174" y="600438"/>
                    <a:pt x="221485" y="617224"/>
                  </a:cubicBezTo>
                  <a:cubicBezTo>
                    <a:pt x="231249" y="643189"/>
                    <a:pt x="218695" y="671852"/>
                    <a:pt x="193090" y="682521"/>
                  </a:cubicBezTo>
                  <a:cubicBezTo>
                    <a:pt x="124284" y="711189"/>
                    <a:pt x="75915" y="779050"/>
                    <a:pt x="75915" y="858245"/>
                  </a:cubicBezTo>
                  <a:cubicBezTo>
                    <a:pt x="75915" y="890314"/>
                    <a:pt x="83853" y="920523"/>
                    <a:pt x="97869" y="947021"/>
                  </a:cubicBezTo>
                  <a:cubicBezTo>
                    <a:pt x="119088" y="987151"/>
                    <a:pt x="111173" y="1036691"/>
                    <a:pt x="77491" y="1067124"/>
                  </a:cubicBezTo>
                  <a:cubicBezTo>
                    <a:pt x="29908" y="1110116"/>
                    <a:pt x="0" y="1172303"/>
                    <a:pt x="0" y="1241485"/>
                  </a:cubicBezTo>
                  <a:lnTo>
                    <a:pt x="0" y="1327112"/>
                  </a:lnTo>
                  <a:lnTo>
                    <a:pt x="1273395" y="1327112"/>
                  </a:lnTo>
                  <a:lnTo>
                    <a:pt x="1273395" y="1241485"/>
                  </a:lnTo>
                  <a:cubicBezTo>
                    <a:pt x="1273395" y="1206811"/>
                    <a:pt x="1251500" y="1173892"/>
                    <a:pt x="1225595" y="1144264"/>
                  </a:cubicBezTo>
                  <a:cubicBezTo>
                    <a:pt x="1197445" y="1112068"/>
                    <a:pt x="1195493" y="1065058"/>
                    <a:pt x="1219162" y="1029440"/>
                  </a:cubicBezTo>
                  <a:cubicBezTo>
                    <a:pt x="1240946" y="996663"/>
                    <a:pt x="1253638" y="957322"/>
                    <a:pt x="1253638" y="915015"/>
                  </a:cubicBezTo>
                </a:path>
              </a:pathLst>
            </a:custGeom>
            <a:solidFill>
              <a:srgbClr val="63BEA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8030D4DA-D4B4-46F3-ABC8-87209E57B441}"/>
                </a:ext>
              </a:extLst>
            </p:cNvPr>
            <p:cNvSpPr/>
            <p:nvPr/>
          </p:nvSpPr>
          <p:spPr>
            <a:xfrm>
              <a:off x="3940003" y="2786910"/>
              <a:ext cx="1212558" cy="1263712"/>
            </a:xfrm>
            <a:custGeom>
              <a:avLst/>
              <a:gdLst>
                <a:gd name="connsiteX0" fmla="*/ 1193743 w 1212558"/>
                <a:gd name="connsiteY0" fmla="*/ 871301 h 1263712"/>
                <a:gd name="connsiteX1" fmla="*/ 1100698 w 1212558"/>
                <a:gd name="connsiteY1" fmla="*/ 703860 h 1263712"/>
                <a:gd name="connsiteX2" fmla="*/ 1061196 w 1212558"/>
                <a:gd name="connsiteY2" fmla="*/ 612717 h 1263712"/>
                <a:gd name="connsiteX3" fmla="*/ 1064424 w 1212558"/>
                <a:gd name="connsiteY3" fmla="*/ 581927 h 1263712"/>
                <a:gd name="connsiteX4" fmla="*/ 949193 w 1212558"/>
                <a:gd name="connsiteY4" fmla="*/ 438100 h 1263712"/>
                <a:gd name="connsiteX5" fmla="*/ 921660 w 1212558"/>
                <a:gd name="connsiteY5" fmla="*/ 400155 h 1263712"/>
                <a:gd name="connsiteX6" fmla="*/ 921857 w 1212558"/>
                <a:gd name="connsiteY6" fmla="*/ 378414 h 1263712"/>
                <a:gd name="connsiteX7" fmla="*/ 860504 w 1212558"/>
                <a:gd name="connsiteY7" fmla="*/ 297295 h 1263712"/>
                <a:gd name="connsiteX8" fmla="*/ 839960 w 1212558"/>
                <a:gd name="connsiteY8" fmla="*/ 249503 h 1263712"/>
                <a:gd name="connsiteX9" fmla="*/ 843951 w 1212558"/>
                <a:gd name="connsiteY9" fmla="*/ 220476 h 1263712"/>
                <a:gd name="connsiteX10" fmla="*/ 777394 w 1212558"/>
                <a:gd name="connsiteY10" fmla="*/ 100530 h 1263712"/>
                <a:gd name="connsiteX11" fmla="*/ 749643 w 1212558"/>
                <a:gd name="connsiteY11" fmla="*/ 66414 h 1263712"/>
                <a:gd name="connsiteX12" fmla="*/ 656547 w 1212558"/>
                <a:gd name="connsiteY12" fmla="*/ 204 h 1263712"/>
                <a:gd name="connsiteX13" fmla="*/ 573129 w 1212558"/>
                <a:gd name="connsiteY13" fmla="*/ 80208 h 1263712"/>
                <a:gd name="connsiteX14" fmla="*/ 573026 w 1212558"/>
                <a:gd name="connsiteY14" fmla="*/ 81220 h 1263712"/>
                <a:gd name="connsiteX15" fmla="*/ 544074 w 1212558"/>
                <a:gd name="connsiteY15" fmla="*/ 106126 h 1263712"/>
                <a:gd name="connsiteX16" fmla="*/ 529324 w 1212558"/>
                <a:gd name="connsiteY16" fmla="*/ 106383 h 1263712"/>
                <a:gd name="connsiteX17" fmla="*/ 426595 w 1212558"/>
                <a:gd name="connsiteY17" fmla="*/ 210344 h 1263712"/>
                <a:gd name="connsiteX18" fmla="*/ 427681 w 1212558"/>
                <a:gd name="connsiteY18" fmla="*/ 235870 h 1263712"/>
                <a:gd name="connsiteX19" fmla="*/ 406004 w 1212558"/>
                <a:gd name="connsiteY19" fmla="*/ 284090 h 1263712"/>
                <a:gd name="connsiteX20" fmla="*/ 338585 w 1212558"/>
                <a:gd name="connsiteY20" fmla="*/ 367840 h 1263712"/>
                <a:gd name="connsiteX21" fmla="*/ 308621 w 1212558"/>
                <a:gd name="connsiteY21" fmla="*/ 395417 h 1263712"/>
                <a:gd name="connsiteX22" fmla="*/ 201601 w 1212558"/>
                <a:gd name="connsiteY22" fmla="*/ 536348 h 1263712"/>
                <a:gd name="connsiteX23" fmla="*/ 210903 w 1212558"/>
                <a:gd name="connsiteY23" fmla="*/ 587736 h 1263712"/>
                <a:gd name="connsiteX24" fmla="*/ 183859 w 1212558"/>
                <a:gd name="connsiteY24" fmla="*/ 649915 h 1263712"/>
                <a:gd name="connsiteX25" fmla="*/ 72287 w 1212558"/>
                <a:gd name="connsiteY25" fmla="*/ 817242 h 1263712"/>
                <a:gd name="connsiteX26" fmla="*/ 93190 w 1212558"/>
                <a:gd name="connsiteY26" fmla="*/ 901779 h 1263712"/>
                <a:gd name="connsiteX27" fmla="*/ 73781 w 1212558"/>
                <a:gd name="connsiteY27" fmla="*/ 1016145 h 1263712"/>
                <a:gd name="connsiteX28" fmla="*/ 0 w 1212558"/>
                <a:gd name="connsiteY28" fmla="*/ 1182175 h 1263712"/>
                <a:gd name="connsiteX29" fmla="*/ 0 w 1212558"/>
                <a:gd name="connsiteY29" fmla="*/ 1263713 h 1263712"/>
                <a:gd name="connsiteX30" fmla="*/ 1212559 w 1212558"/>
                <a:gd name="connsiteY30" fmla="*/ 1263713 h 1263712"/>
                <a:gd name="connsiteX31" fmla="*/ 1212559 w 1212558"/>
                <a:gd name="connsiteY31" fmla="*/ 1182175 h 1263712"/>
                <a:gd name="connsiteX32" fmla="*/ 1167042 w 1212558"/>
                <a:gd name="connsiteY32" fmla="*/ 1089597 h 1263712"/>
                <a:gd name="connsiteX33" fmla="*/ 1160914 w 1212558"/>
                <a:gd name="connsiteY33" fmla="*/ 980262 h 1263712"/>
                <a:gd name="connsiteX34" fmla="*/ 1193743 w 1212558"/>
                <a:gd name="connsiteY34" fmla="*/ 871301 h 1263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12558" h="1263712">
                  <a:moveTo>
                    <a:pt x="1193743" y="871301"/>
                  </a:moveTo>
                  <a:cubicBezTo>
                    <a:pt x="1193743" y="800638"/>
                    <a:pt x="1156563" y="738664"/>
                    <a:pt x="1100698" y="703860"/>
                  </a:cubicBezTo>
                  <a:cubicBezTo>
                    <a:pt x="1069865" y="684653"/>
                    <a:pt x="1053629" y="648244"/>
                    <a:pt x="1061196" y="612717"/>
                  </a:cubicBezTo>
                  <a:cubicBezTo>
                    <a:pt x="1063310" y="602787"/>
                    <a:pt x="1064424" y="592490"/>
                    <a:pt x="1064424" y="581927"/>
                  </a:cubicBezTo>
                  <a:cubicBezTo>
                    <a:pt x="1064424" y="511584"/>
                    <a:pt x="1015127" y="452752"/>
                    <a:pt x="949193" y="438100"/>
                  </a:cubicBezTo>
                  <a:cubicBezTo>
                    <a:pt x="931724" y="434216"/>
                    <a:pt x="919996" y="417971"/>
                    <a:pt x="921660" y="400155"/>
                  </a:cubicBezTo>
                  <a:cubicBezTo>
                    <a:pt x="922399" y="392216"/>
                    <a:pt x="922659" y="384617"/>
                    <a:pt x="921857" y="378414"/>
                  </a:cubicBezTo>
                  <a:cubicBezTo>
                    <a:pt x="916566" y="337679"/>
                    <a:pt x="893601" y="315452"/>
                    <a:pt x="860504" y="297295"/>
                  </a:cubicBezTo>
                  <a:cubicBezTo>
                    <a:pt x="843473" y="287954"/>
                    <a:pt x="835116" y="268311"/>
                    <a:pt x="839960" y="249503"/>
                  </a:cubicBezTo>
                  <a:cubicBezTo>
                    <a:pt x="842343" y="240229"/>
                    <a:pt x="843683" y="230504"/>
                    <a:pt x="843951" y="220476"/>
                  </a:cubicBezTo>
                  <a:cubicBezTo>
                    <a:pt x="845951" y="145395"/>
                    <a:pt x="805496" y="114451"/>
                    <a:pt x="777394" y="100530"/>
                  </a:cubicBezTo>
                  <a:cubicBezTo>
                    <a:pt x="763662" y="93730"/>
                    <a:pt x="753665" y="81196"/>
                    <a:pt x="749643" y="66414"/>
                  </a:cubicBezTo>
                  <a:cubicBezTo>
                    <a:pt x="738737" y="26272"/>
                    <a:pt x="700772" y="-2728"/>
                    <a:pt x="656547" y="204"/>
                  </a:cubicBezTo>
                  <a:cubicBezTo>
                    <a:pt x="613291" y="3073"/>
                    <a:pt x="577780" y="37106"/>
                    <a:pt x="573129" y="80208"/>
                  </a:cubicBezTo>
                  <a:cubicBezTo>
                    <a:pt x="573094" y="80544"/>
                    <a:pt x="573058" y="80884"/>
                    <a:pt x="573026" y="81220"/>
                  </a:cubicBezTo>
                  <a:cubicBezTo>
                    <a:pt x="571596" y="96002"/>
                    <a:pt x="558908" y="106837"/>
                    <a:pt x="544074" y="106126"/>
                  </a:cubicBezTo>
                  <a:cubicBezTo>
                    <a:pt x="539230" y="105893"/>
                    <a:pt x="534306" y="105972"/>
                    <a:pt x="529324" y="106383"/>
                  </a:cubicBezTo>
                  <a:cubicBezTo>
                    <a:pt x="474434" y="110891"/>
                    <a:pt x="430428" y="155408"/>
                    <a:pt x="426595" y="210344"/>
                  </a:cubicBezTo>
                  <a:cubicBezTo>
                    <a:pt x="425986" y="219085"/>
                    <a:pt x="426385" y="227628"/>
                    <a:pt x="427681" y="235870"/>
                  </a:cubicBezTo>
                  <a:cubicBezTo>
                    <a:pt x="430673" y="254881"/>
                    <a:pt x="422276" y="273816"/>
                    <a:pt x="406004" y="284090"/>
                  </a:cubicBezTo>
                  <a:cubicBezTo>
                    <a:pt x="375139" y="303574"/>
                    <a:pt x="351170" y="332985"/>
                    <a:pt x="338585" y="367840"/>
                  </a:cubicBezTo>
                  <a:cubicBezTo>
                    <a:pt x="333717" y="381326"/>
                    <a:pt x="322436" y="391580"/>
                    <a:pt x="308621" y="395417"/>
                  </a:cubicBezTo>
                  <a:cubicBezTo>
                    <a:pt x="246900" y="412574"/>
                    <a:pt x="201601" y="469162"/>
                    <a:pt x="201601" y="536348"/>
                  </a:cubicBezTo>
                  <a:cubicBezTo>
                    <a:pt x="201601" y="554438"/>
                    <a:pt x="204893" y="571753"/>
                    <a:pt x="210903" y="587736"/>
                  </a:cubicBezTo>
                  <a:cubicBezTo>
                    <a:pt x="220196" y="612460"/>
                    <a:pt x="208243" y="639757"/>
                    <a:pt x="183859" y="649915"/>
                  </a:cubicBezTo>
                  <a:cubicBezTo>
                    <a:pt x="118345" y="677212"/>
                    <a:pt x="72287" y="741833"/>
                    <a:pt x="72287" y="817242"/>
                  </a:cubicBezTo>
                  <a:cubicBezTo>
                    <a:pt x="72287" y="847779"/>
                    <a:pt x="79846" y="876545"/>
                    <a:pt x="93190" y="901779"/>
                  </a:cubicBezTo>
                  <a:cubicBezTo>
                    <a:pt x="113398" y="939993"/>
                    <a:pt x="105862" y="987169"/>
                    <a:pt x="73781" y="1016145"/>
                  </a:cubicBezTo>
                  <a:cubicBezTo>
                    <a:pt x="28474" y="1057081"/>
                    <a:pt x="0" y="1116301"/>
                    <a:pt x="0" y="1182175"/>
                  </a:cubicBezTo>
                  <a:lnTo>
                    <a:pt x="0" y="1263713"/>
                  </a:lnTo>
                  <a:lnTo>
                    <a:pt x="1212559" y="1263713"/>
                  </a:lnTo>
                  <a:lnTo>
                    <a:pt x="1212559" y="1182175"/>
                  </a:lnTo>
                  <a:cubicBezTo>
                    <a:pt x="1212559" y="1149157"/>
                    <a:pt x="1191707" y="1117811"/>
                    <a:pt x="1167042" y="1089597"/>
                  </a:cubicBezTo>
                  <a:cubicBezTo>
                    <a:pt x="1140236" y="1058942"/>
                    <a:pt x="1138375" y="1014177"/>
                    <a:pt x="1160914" y="980262"/>
                  </a:cubicBezTo>
                  <a:cubicBezTo>
                    <a:pt x="1181655" y="949050"/>
                    <a:pt x="1193743" y="911586"/>
                    <a:pt x="1193743" y="871301"/>
                  </a:cubicBezTo>
                </a:path>
              </a:pathLst>
            </a:custGeom>
            <a:solidFill>
              <a:srgbClr val="41B0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45FBF659-ACB0-434C-B109-6E2E29A9C45A}"/>
                </a:ext>
              </a:extLst>
            </p:cNvPr>
            <p:cNvSpPr/>
            <p:nvPr/>
          </p:nvSpPr>
          <p:spPr>
            <a:xfrm>
              <a:off x="266386" y="2592644"/>
              <a:ext cx="1273394" cy="1444282"/>
            </a:xfrm>
            <a:custGeom>
              <a:avLst/>
              <a:gdLst>
                <a:gd name="connsiteX0" fmla="*/ 1253638 w 1273394"/>
                <a:gd name="connsiteY0" fmla="*/ 995800 h 1444282"/>
                <a:gd name="connsiteX1" fmla="*/ 1155923 w 1273394"/>
                <a:gd name="connsiteY1" fmla="*/ 804434 h 1444282"/>
                <a:gd name="connsiteX2" fmla="*/ 1114441 w 1273394"/>
                <a:gd name="connsiteY2" fmla="*/ 700267 h 1444282"/>
                <a:gd name="connsiteX3" fmla="*/ 1117832 w 1273394"/>
                <a:gd name="connsiteY3" fmla="*/ 665079 h 1444282"/>
                <a:gd name="connsiteX4" fmla="*/ 996820 w 1273394"/>
                <a:gd name="connsiteY4" fmla="*/ 500700 h 1444282"/>
                <a:gd name="connsiteX5" fmla="*/ 967903 w 1273394"/>
                <a:gd name="connsiteY5" fmla="*/ 457333 h 1444282"/>
                <a:gd name="connsiteX6" fmla="*/ 968113 w 1273394"/>
                <a:gd name="connsiteY6" fmla="*/ 432483 h 1444282"/>
                <a:gd name="connsiteX7" fmla="*/ 903681 w 1273394"/>
                <a:gd name="connsiteY7" fmla="*/ 339775 h 1444282"/>
                <a:gd name="connsiteX8" fmla="*/ 882106 w 1273394"/>
                <a:gd name="connsiteY8" fmla="*/ 285151 h 1444282"/>
                <a:gd name="connsiteX9" fmla="*/ 886295 w 1273394"/>
                <a:gd name="connsiteY9" fmla="*/ 251978 h 1444282"/>
                <a:gd name="connsiteX10" fmla="*/ 816402 w 1273394"/>
                <a:gd name="connsiteY10" fmla="*/ 114896 h 1444282"/>
                <a:gd name="connsiteX11" fmla="*/ 787260 w 1273394"/>
                <a:gd name="connsiteY11" fmla="*/ 75899 h 1444282"/>
                <a:gd name="connsiteX12" fmla="*/ 689490 w 1273394"/>
                <a:gd name="connsiteY12" fmla="*/ 234 h 1444282"/>
                <a:gd name="connsiteX13" fmla="*/ 601891 w 1273394"/>
                <a:gd name="connsiteY13" fmla="*/ 91669 h 1444282"/>
                <a:gd name="connsiteX14" fmla="*/ 601777 w 1273394"/>
                <a:gd name="connsiteY14" fmla="*/ 92823 h 1444282"/>
                <a:gd name="connsiteX15" fmla="*/ 571379 w 1273394"/>
                <a:gd name="connsiteY15" fmla="*/ 121289 h 1444282"/>
                <a:gd name="connsiteX16" fmla="*/ 555881 w 1273394"/>
                <a:gd name="connsiteY16" fmla="*/ 121581 h 1444282"/>
                <a:gd name="connsiteX17" fmla="*/ 448004 w 1273394"/>
                <a:gd name="connsiteY17" fmla="*/ 240401 h 1444282"/>
                <a:gd name="connsiteX18" fmla="*/ 449142 w 1273394"/>
                <a:gd name="connsiteY18" fmla="*/ 269574 h 1444282"/>
                <a:gd name="connsiteX19" fmla="*/ 426377 w 1273394"/>
                <a:gd name="connsiteY19" fmla="*/ 324680 h 1444282"/>
                <a:gd name="connsiteX20" fmla="*/ 355580 w 1273394"/>
                <a:gd name="connsiteY20" fmla="*/ 420395 h 1444282"/>
                <a:gd name="connsiteX21" fmla="*/ 324111 w 1273394"/>
                <a:gd name="connsiteY21" fmla="*/ 451920 h 1444282"/>
                <a:gd name="connsiteX22" fmla="*/ 211721 w 1273394"/>
                <a:gd name="connsiteY22" fmla="*/ 612988 h 1444282"/>
                <a:gd name="connsiteX23" fmla="*/ 221485 w 1273394"/>
                <a:gd name="connsiteY23" fmla="*/ 671717 h 1444282"/>
                <a:gd name="connsiteX24" fmla="*/ 193090 w 1273394"/>
                <a:gd name="connsiteY24" fmla="*/ 742780 h 1444282"/>
                <a:gd name="connsiteX25" fmla="*/ 75915 w 1273394"/>
                <a:gd name="connsiteY25" fmla="*/ 934016 h 1444282"/>
                <a:gd name="connsiteX26" fmla="*/ 97869 w 1273394"/>
                <a:gd name="connsiteY26" fmla="*/ 1030632 h 1444282"/>
                <a:gd name="connsiteX27" fmla="*/ 77491 w 1273394"/>
                <a:gd name="connsiteY27" fmla="*/ 1161341 h 1444282"/>
                <a:gd name="connsiteX28" fmla="*/ 0 w 1273394"/>
                <a:gd name="connsiteY28" fmla="*/ 1351096 h 1444282"/>
                <a:gd name="connsiteX29" fmla="*/ 0 w 1273394"/>
                <a:gd name="connsiteY29" fmla="*/ 1444282 h 1444282"/>
                <a:gd name="connsiteX30" fmla="*/ 1273395 w 1273394"/>
                <a:gd name="connsiteY30" fmla="*/ 1444282 h 1444282"/>
                <a:gd name="connsiteX31" fmla="*/ 1273395 w 1273394"/>
                <a:gd name="connsiteY31" fmla="*/ 1351096 h 1444282"/>
                <a:gd name="connsiteX32" fmla="*/ 1225595 w 1273394"/>
                <a:gd name="connsiteY32" fmla="*/ 1245289 h 1444282"/>
                <a:gd name="connsiteX33" fmla="*/ 1219162 w 1273394"/>
                <a:gd name="connsiteY33" fmla="*/ 1120330 h 1444282"/>
                <a:gd name="connsiteX34" fmla="*/ 1253638 w 1273394"/>
                <a:gd name="connsiteY34" fmla="*/ 995800 h 1444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73394" h="1444282">
                  <a:moveTo>
                    <a:pt x="1253638" y="995800"/>
                  </a:moveTo>
                  <a:cubicBezTo>
                    <a:pt x="1253638" y="915041"/>
                    <a:pt x="1214590" y="844209"/>
                    <a:pt x="1155923" y="804434"/>
                  </a:cubicBezTo>
                  <a:cubicBezTo>
                    <a:pt x="1123545" y="782480"/>
                    <a:pt x="1106499" y="740871"/>
                    <a:pt x="1114441" y="700267"/>
                  </a:cubicBezTo>
                  <a:cubicBezTo>
                    <a:pt x="1116662" y="688918"/>
                    <a:pt x="1117832" y="677147"/>
                    <a:pt x="1117832" y="665079"/>
                  </a:cubicBezTo>
                  <a:cubicBezTo>
                    <a:pt x="1117832" y="584683"/>
                    <a:pt x="1066060" y="517442"/>
                    <a:pt x="996820" y="500700"/>
                  </a:cubicBezTo>
                  <a:cubicBezTo>
                    <a:pt x="978477" y="496263"/>
                    <a:pt x="966157" y="477691"/>
                    <a:pt x="967903" y="457333"/>
                  </a:cubicBezTo>
                  <a:cubicBezTo>
                    <a:pt x="968682" y="448257"/>
                    <a:pt x="968958" y="439572"/>
                    <a:pt x="968113" y="432483"/>
                  </a:cubicBezTo>
                  <a:cubicBezTo>
                    <a:pt x="962557" y="385927"/>
                    <a:pt x="938437" y="360524"/>
                    <a:pt x="903681" y="339775"/>
                  </a:cubicBezTo>
                  <a:cubicBezTo>
                    <a:pt x="885793" y="329098"/>
                    <a:pt x="877017" y="306650"/>
                    <a:pt x="882106" y="285151"/>
                  </a:cubicBezTo>
                  <a:cubicBezTo>
                    <a:pt x="884611" y="274557"/>
                    <a:pt x="886014" y="263437"/>
                    <a:pt x="886295" y="251978"/>
                  </a:cubicBezTo>
                  <a:cubicBezTo>
                    <a:pt x="888397" y="166169"/>
                    <a:pt x="845911" y="130808"/>
                    <a:pt x="816402" y="114896"/>
                  </a:cubicBezTo>
                  <a:cubicBezTo>
                    <a:pt x="801983" y="107123"/>
                    <a:pt x="791480" y="92799"/>
                    <a:pt x="787260" y="75899"/>
                  </a:cubicBezTo>
                  <a:cubicBezTo>
                    <a:pt x="775805" y="30023"/>
                    <a:pt x="735935" y="-3121"/>
                    <a:pt x="689490" y="234"/>
                  </a:cubicBezTo>
                  <a:cubicBezTo>
                    <a:pt x="644061" y="3509"/>
                    <a:pt x="606771" y="42407"/>
                    <a:pt x="601891" y="91669"/>
                  </a:cubicBezTo>
                  <a:cubicBezTo>
                    <a:pt x="601852" y="92053"/>
                    <a:pt x="601812" y="92440"/>
                    <a:pt x="601777" y="92823"/>
                  </a:cubicBezTo>
                  <a:cubicBezTo>
                    <a:pt x="600275" y="109719"/>
                    <a:pt x="586955" y="122103"/>
                    <a:pt x="571379" y="121289"/>
                  </a:cubicBezTo>
                  <a:cubicBezTo>
                    <a:pt x="566293" y="121025"/>
                    <a:pt x="561121" y="121115"/>
                    <a:pt x="555881" y="121581"/>
                  </a:cubicBezTo>
                  <a:cubicBezTo>
                    <a:pt x="498242" y="126738"/>
                    <a:pt x="452030" y="177613"/>
                    <a:pt x="448004" y="240401"/>
                  </a:cubicBezTo>
                  <a:cubicBezTo>
                    <a:pt x="447363" y="250390"/>
                    <a:pt x="447782" y="260154"/>
                    <a:pt x="449142" y="269574"/>
                  </a:cubicBezTo>
                  <a:cubicBezTo>
                    <a:pt x="452283" y="291299"/>
                    <a:pt x="443463" y="312941"/>
                    <a:pt x="426377" y="324680"/>
                  </a:cubicBezTo>
                  <a:cubicBezTo>
                    <a:pt x="393964" y="346946"/>
                    <a:pt x="368794" y="380561"/>
                    <a:pt x="355580" y="420395"/>
                  </a:cubicBezTo>
                  <a:cubicBezTo>
                    <a:pt x="350463" y="435814"/>
                    <a:pt x="338620" y="447530"/>
                    <a:pt x="324111" y="451920"/>
                  </a:cubicBezTo>
                  <a:cubicBezTo>
                    <a:pt x="259292" y="471523"/>
                    <a:pt x="211721" y="536200"/>
                    <a:pt x="211721" y="612988"/>
                  </a:cubicBezTo>
                  <a:cubicBezTo>
                    <a:pt x="211721" y="633661"/>
                    <a:pt x="215174" y="653446"/>
                    <a:pt x="221485" y="671717"/>
                  </a:cubicBezTo>
                  <a:cubicBezTo>
                    <a:pt x="231249" y="699974"/>
                    <a:pt x="218695" y="731166"/>
                    <a:pt x="193090" y="742780"/>
                  </a:cubicBezTo>
                  <a:cubicBezTo>
                    <a:pt x="124284" y="773976"/>
                    <a:pt x="75915" y="847832"/>
                    <a:pt x="75915" y="934016"/>
                  </a:cubicBezTo>
                  <a:cubicBezTo>
                    <a:pt x="75915" y="968919"/>
                    <a:pt x="83853" y="1001795"/>
                    <a:pt x="97869" y="1030632"/>
                  </a:cubicBezTo>
                  <a:cubicBezTo>
                    <a:pt x="119092" y="1074307"/>
                    <a:pt x="111177" y="1128220"/>
                    <a:pt x="77491" y="1161341"/>
                  </a:cubicBezTo>
                  <a:cubicBezTo>
                    <a:pt x="29908" y="1208126"/>
                    <a:pt x="0" y="1275806"/>
                    <a:pt x="0" y="1351096"/>
                  </a:cubicBezTo>
                  <a:lnTo>
                    <a:pt x="0" y="1444282"/>
                  </a:lnTo>
                  <a:lnTo>
                    <a:pt x="1273395" y="1444282"/>
                  </a:lnTo>
                  <a:lnTo>
                    <a:pt x="1273395" y="1351096"/>
                  </a:lnTo>
                  <a:cubicBezTo>
                    <a:pt x="1273395" y="1313360"/>
                    <a:pt x="1251500" y="1277532"/>
                    <a:pt x="1225595" y="1245289"/>
                  </a:cubicBezTo>
                  <a:cubicBezTo>
                    <a:pt x="1197449" y="1210252"/>
                    <a:pt x="1195493" y="1159093"/>
                    <a:pt x="1219162" y="1120330"/>
                  </a:cubicBezTo>
                  <a:cubicBezTo>
                    <a:pt x="1240946" y="1084656"/>
                    <a:pt x="1253638" y="1041842"/>
                    <a:pt x="1253638" y="995800"/>
                  </a:cubicBezTo>
                </a:path>
              </a:pathLst>
            </a:custGeom>
            <a:solidFill>
              <a:srgbClr val="63BEA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84766EFC-127F-4E55-B181-33D127EC1C81}"/>
                </a:ext>
              </a:extLst>
            </p:cNvPr>
            <p:cNvSpPr/>
            <p:nvPr/>
          </p:nvSpPr>
          <p:spPr>
            <a:xfrm>
              <a:off x="517033" y="2738177"/>
              <a:ext cx="1138663" cy="1291475"/>
            </a:xfrm>
            <a:custGeom>
              <a:avLst/>
              <a:gdLst>
                <a:gd name="connsiteX0" fmla="*/ 1120993 w 1138663"/>
                <a:gd name="connsiteY0" fmla="*/ 890443 h 1291475"/>
                <a:gd name="connsiteX1" fmla="*/ 1033623 w 1138663"/>
                <a:gd name="connsiteY1" fmla="*/ 719323 h 1291475"/>
                <a:gd name="connsiteX2" fmla="*/ 996527 w 1138663"/>
                <a:gd name="connsiteY2" fmla="*/ 626176 h 1291475"/>
                <a:gd name="connsiteX3" fmla="*/ 999558 w 1138663"/>
                <a:gd name="connsiteY3" fmla="*/ 594711 h 1291475"/>
                <a:gd name="connsiteX4" fmla="*/ 891348 w 1138663"/>
                <a:gd name="connsiteY4" fmla="*/ 447722 h 1291475"/>
                <a:gd name="connsiteX5" fmla="*/ 865494 w 1138663"/>
                <a:gd name="connsiteY5" fmla="*/ 408947 h 1291475"/>
                <a:gd name="connsiteX6" fmla="*/ 865680 w 1138663"/>
                <a:gd name="connsiteY6" fmla="*/ 386724 h 1291475"/>
                <a:gd name="connsiteX7" fmla="*/ 808064 w 1138663"/>
                <a:gd name="connsiteY7" fmla="*/ 303824 h 1291475"/>
                <a:gd name="connsiteX8" fmla="*/ 788770 w 1138663"/>
                <a:gd name="connsiteY8" fmla="*/ 254980 h 1291475"/>
                <a:gd name="connsiteX9" fmla="*/ 792520 w 1138663"/>
                <a:gd name="connsiteY9" fmla="*/ 225317 h 1291475"/>
                <a:gd name="connsiteX10" fmla="*/ 730020 w 1138663"/>
                <a:gd name="connsiteY10" fmla="*/ 102740 h 1291475"/>
                <a:gd name="connsiteX11" fmla="*/ 703961 w 1138663"/>
                <a:gd name="connsiteY11" fmla="*/ 67873 h 1291475"/>
                <a:gd name="connsiteX12" fmla="*/ 616535 w 1138663"/>
                <a:gd name="connsiteY12" fmla="*/ 209 h 1291475"/>
                <a:gd name="connsiteX13" fmla="*/ 538203 w 1138663"/>
                <a:gd name="connsiteY13" fmla="*/ 81968 h 1291475"/>
                <a:gd name="connsiteX14" fmla="*/ 538104 w 1138663"/>
                <a:gd name="connsiteY14" fmla="*/ 83003 h 1291475"/>
                <a:gd name="connsiteX15" fmla="*/ 510918 w 1138663"/>
                <a:gd name="connsiteY15" fmla="*/ 108458 h 1291475"/>
                <a:gd name="connsiteX16" fmla="*/ 497064 w 1138663"/>
                <a:gd name="connsiteY16" fmla="*/ 108718 h 1291475"/>
                <a:gd name="connsiteX17" fmla="*/ 400602 w 1138663"/>
                <a:gd name="connsiteY17" fmla="*/ 214964 h 1291475"/>
                <a:gd name="connsiteX18" fmla="*/ 401618 w 1138663"/>
                <a:gd name="connsiteY18" fmla="*/ 241051 h 1291475"/>
                <a:gd name="connsiteX19" fmla="*/ 381260 w 1138663"/>
                <a:gd name="connsiteY19" fmla="*/ 290326 h 1291475"/>
                <a:gd name="connsiteX20" fmla="*/ 317951 w 1138663"/>
                <a:gd name="connsiteY20" fmla="*/ 375921 h 1291475"/>
                <a:gd name="connsiteX21" fmla="*/ 289809 w 1138663"/>
                <a:gd name="connsiteY21" fmla="*/ 404107 h 1291475"/>
                <a:gd name="connsiteX22" fmla="*/ 189316 w 1138663"/>
                <a:gd name="connsiteY22" fmla="*/ 548132 h 1291475"/>
                <a:gd name="connsiteX23" fmla="*/ 198049 w 1138663"/>
                <a:gd name="connsiteY23" fmla="*/ 600650 h 1291475"/>
                <a:gd name="connsiteX24" fmla="*/ 172653 w 1138663"/>
                <a:gd name="connsiteY24" fmla="*/ 664193 h 1291475"/>
                <a:gd name="connsiteX25" fmla="*/ 67877 w 1138663"/>
                <a:gd name="connsiteY25" fmla="*/ 835198 h 1291475"/>
                <a:gd name="connsiteX26" fmla="*/ 87508 w 1138663"/>
                <a:gd name="connsiteY26" fmla="*/ 921592 h 1291475"/>
                <a:gd name="connsiteX27" fmla="*/ 69288 w 1138663"/>
                <a:gd name="connsiteY27" fmla="*/ 1038467 h 1291475"/>
                <a:gd name="connsiteX28" fmla="*/ 0 w 1138663"/>
                <a:gd name="connsiteY28" fmla="*/ 1208149 h 1291475"/>
                <a:gd name="connsiteX29" fmla="*/ 0 w 1138663"/>
                <a:gd name="connsiteY29" fmla="*/ 1291476 h 1291475"/>
                <a:gd name="connsiteX30" fmla="*/ 1138664 w 1138663"/>
                <a:gd name="connsiteY30" fmla="*/ 1291476 h 1291475"/>
                <a:gd name="connsiteX31" fmla="*/ 1138664 w 1138663"/>
                <a:gd name="connsiteY31" fmla="*/ 1208149 h 1291475"/>
                <a:gd name="connsiteX32" fmla="*/ 1095921 w 1138663"/>
                <a:gd name="connsiteY32" fmla="*/ 1113536 h 1291475"/>
                <a:gd name="connsiteX33" fmla="*/ 1090168 w 1138663"/>
                <a:gd name="connsiteY33" fmla="*/ 1001798 h 1291475"/>
                <a:gd name="connsiteX34" fmla="*/ 1120993 w 1138663"/>
                <a:gd name="connsiteY34" fmla="*/ 890443 h 129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38663" h="1291475">
                  <a:moveTo>
                    <a:pt x="1120993" y="890443"/>
                  </a:moveTo>
                  <a:cubicBezTo>
                    <a:pt x="1120993" y="818227"/>
                    <a:pt x="1086082" y="754890"/>
                    <a:pt x="1033623" y="719323"/>
                  </a:cubicBezTo>
                  <a:cubicBezTo>
                    <a:pt x="1004671" y="699692"/>
                    <a:pt x="989423" y="662486"/>
                    <a:pt x="996527" y="626176"/>
                  </a:cubicBezTo>
                  <a:cubicBezTo>
                    <a:pt x="998515" y="616029"/>
                    <a:pt x="999558" y="605506"/>
                    <a:pt x="999558" y="594711"/>
                  </a:cubicBezTo>
                  <a:cubicBezTo>
                    <a:pt x="999558" y="522819"/>
                    <a:pt x="953263" y="462698"/>
                    <a:pt x="891348" y="447722"/>
                  </a:cubicBezTo>
                  <a:cubicBezTo>
                    <a:pt x="874946" y="443755"/>
                    <a:pt x="863930" y="427151"/>
                    <a:pt x="865494" y="408947"/>
                  </a:cubicBezTo>
                  <a:cubicBezTo>
                    <a:pt x="866190" y="400831"/>
                    <a:pt x="866435" y="393062"/>
                    <a:pt x="865680" y="386724"/>
                  </a:cubicBezTo>
                  <a:cubicBezTo>
                    <a:pt x="860713" y="345096"/>
                    <a:pt x="839146" y="322380"/>
                    <a:pt x="808064" y="303824"/>
                  </a:cubicBezTo>
                  <a:cubicBezTo>
                    <a:pt x="792073" y="294277"/>
                    <a:pt x="784222" y="274204"/>
                    <a:pt x="788770" y="254980"/>
                  </a:cubicBezTo>
                  <a:cubicBezTo>
                    <a:pt x="791010" y="245509"/>
                    <a:pt x="792267" y="235567"/>
                    <a:pt x="792520" y="225317"/>
                  </a:cubicBezTo>
                  <a:cubicBezTo>
                    <a:pt x="794400" y="148588"/>
                    <a:pt x="756408" y="116965"/>
                    <a:pt x="730020" y="102740"/>
                  </a:cubicBezTo>
                  <a:cubicBezTo>
                    <a:pt x="717127" y="95790"/>
                    <a:pt x="707734" y="82979"/>
                    <a:pt x="703961" y="67873"/>
                  </a:cubicBezTo>
                  <a:cubicBezTo>
                    <a:pt x="693718" y="26845"/>
                    <a:pt x="658069" y="-2790"/>
                    <a:pt x="616535" y="209"/>
                  </a:cubicBezTo>
                  <a:cubicBezTo>
                    <a:pt x="575919" y="3141"/>
                    <a:pt x="542569" y="37921"/>
                    <a:pt x="538203" y="81968"/>
                  </a:cubicBezTo>
                  <a:cubicBezTo>
                    <a:pt x="538167" y="82315"/>
                    <a:pt x="538135" y="82659"/>
                    <a:pt x="538104" y="83003"/>
                  </a:cubicBezTo>
                  <a:cubicBezTo>
                    <a:pt x="536760" y="98109"/>
                    <a:pt x="524851" y="109185"/>
                    <a:pt x="510918" y="108458"/>
                  </a:cubicBezTo>
                  <a:cubicBezTo>
                    <a:pt x="506370" y="108221"/>
                    <a:pt x="501747" y="108300"/>
                    <a:pt x="497064" y="108718"/>
                  </a:cubicBezTo>
                  <a:cubicBezTo>
                    <a:pt x="445522" y="113330"/>
                    <a:pt x="404198" y="158822"/>
                    <a:pt x="400602" y="214964"/>
                  </a:cubicBezTo>
                  <a:cubicBezTo>
                    <a:pt x="400029" y="223898"/>
                    <a:pt x="400401" y="232627"/>
                    <a:pt x="401618" y="241051"/>
                  </a:cubicBezTo>
                  <a:cubicBezTo>
                    <a:pt x="404423" y="260480"/>
                    <a:pt x="396540" y="279831"/>
                    <a:pt x="381260" y="290326"/>
                  </a:cubicBezTo>
                  <a:cubicBezTo>
                    <a:pt x="352277" y="310241"/>
                    <a:pt x="329769" y="340295"/>
                    <a:pt x="317951" y="375921"/>
                  </a:cubicBezTo>
                  <a:cubicBezTo>
                    <a:pt x="313379" y="389704"/>
                    <a:pt x="302789" y="400179"/>
                    <a:pt x="289809" y="404107"/>
                  </a:cubicBezTo>
                  <a:cubicBezTo>
                    <a:pt x="231853" y="421635"/>
                    <a:pt x="189316" y="479472"/>
                    <a:pt x="189316" y="548132"/>
                  </a:cubicBezTo>
                  <a:cubicBezTo>
                    <a:pt x="189316" y="566616"/>
                    <a:pt x="192406" y="584311"/>
                    <a:pt x="198049" y="600650"/>
                  </a:cubicBezTo>
                  <a:cubicBezTo>
                    <a:pt x="206778" y="625915"/>
                    <a:pt x="195552" y="653809"/>
                    <a:pt x="172653" y="664193"/>
                  </a:cubicBezTo>
                  <a:cubicBezTo>
                    <a:pt x="111134" y="692090"/>
                    <a:pt x="67877" y="758130"/>
                    <a:pt x="67877" y="835198"/>
                  </a:cubicBezTo>
                  <a:cubicBezTo>
                    <a:pt x="67877" y="866406"/>
                    <a:pt x="74978" y="895801"/>
                    <a:pt x="87508" y="921592"/>
                  </a:cubicBezTo>
                  <a:cubicBezTo>
                    <a:pt x="106487" y="960644"/>
                    <a:pt x="99410" y="1008855"/>
                    <a:pt x="69288" y="1038467"/>
                  </a:cubicBezTo>
                  <a:cubicBezTo>
                    <a:pt x="26735" y="1080305"/>
                    <a:pt x="0" y="1140824"/>
                    <a:pt x="0" y="1208149"/>
                  </a:cubicBezTo>
                  <a:lnTo>
                    <a:pt x="0" y="1291476"/>
                  </a:lnTo>
                  <a:lnTo>
                    <a:pt x="1138664" y="1291476"/>
                  </a:lnTo>
                  <a:lnTo>
                    <a:pt x="1138664" y="1208149"/>
                  </a:lnTo>
                  <a:cubicBezTo>
                    <a:pt x="1138664" y="1174404"/>
                    <a:pt x="1119088" y="1142365"/>
                    <a:pt x="1095921" y="1113536"/>
                  </a:cubicBezTo>
                  <a:cubicBezTo>
                    <a:pt x="1070751" y="1082205"/>
                    <a:pt x="1069004" y="1036460"/>
                    <a:pt x="1090168" y="1001798"/>
                  </a:cubicBezTo>
                  <a:cubicBezTo>
                    <a:pt x="1109644" y="969898"/>
                    <a:pt x="1120993" y="931613"/>
                    <a:pt x="1120993" y="890443"/>
                  </a:cubicBezTo>
                </a:path>
              </a:pathLst>
            </a:custGeom>
            <a:solidFill>
              <a:srgbClr val="41B0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1CA9AF41-9597-4305-B344-028749688B05}"/>
                </a:ext>
              </a:extLst>
            </p:cNvPr>
            <p:cNvSpPr/>
            <p:nvPr/>
          </p:nvSpPr>
          <p:spPr>
            <a:xfrm>
              <a:off x="95250" y="4032174"/>
              <a:ext cx="5522201" cy="51028"/>
            </a:xfrm>
            <a:custGeom>
              <a:avLst/>
              <a:gdLst>
                <a:gd name="connsiteX0" fmla="*/ 5496688 w 5522201"/>
                <a:gd name="connsiteY0" fmla="*/ 51029 h 51028"/>
                <a:gd name="connsiteX1" fmla="*/ 25514 w 5522201"/>
                <a:gd name="connsiteY1" fmla="*/ 51029 h 51028"/>
                <a:gd name="connsiteX2" fmla="*/ 0 w 5522201"/>
                <a:gd name="connsiteY2" fmla="*/ 25514 h 51028"/>
                <a:gd name="connsiteX3" fmla="*/ 25514 w 5522201"/>
                <a:gd name="connsiteY3" fmla="*/ 0 h 51028"/>
                <a:gd name="connsiteX4" fmla="*/ 5496688 w 5522201"/>
                <a:gd name="connsiteY4" fmla="*/ 0 h 51028"/>
                <a:gd name="connsiteX5" fmla="*/ 5522202 w 5522201"/>
                <a:gd name="connsiteY5" fmla="*/ 25514 h 51028"/>
                <a:gd name="connsiteX6" fmla="*/ 5496688 w 5522201"/>
                <a:gd name="connsiteY6" fmla="*/ 51029 h 51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2201" h="51028">
                  <a:moveTo>
                    <a:pt x="5496688" y="51029"/>
                  </a:moveTo>
                  <a:lnTo>
                    <a:pt x="25514" y="51029"/>
                  </a:lnTo>
                  <a:cubicBezTo>
                    <a:pt x="11420" y="51029"/>
                    <a:pt x="0" y="39605"/>
                    <a:pt x="0" y="25514"/>
                  </a:cubicBezTo>
                  <a:cubicBezTo>
                    <a:pt x="0" y="11423"/>
                    <a:pt x="11420" y="0"/>
                    <a:pt x="25514" y="0"/>
                  </a:cubicBezTo>
                  <a:lnTo>
                    <a:pt x="5496688" y="0"/>
                  </a:lnTo>
                  <a:cubicBezTo>
                    <a:pt x="5510778" y="0"/>
                    <a:pt x="5522202" y="11423"/>
                    <a:pt x="5522202" y="25514"/>
                  </a:cubicBezTo>
                  <a:cubicBezTo>
                    <a:pt x="5522202" y="39605"/>
                    <a:pt x="5510778" y="51029"/>
                    <a:pt x="5496688" y="51029"/>
                  </a:cubicBezTo>
                </a:path>
              </a:pathLst>
            </a:custGeom>
            <a:solidFill>
              <a:srgbClr val="9FD4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DB3CB60D-6394-4AD2-8670-C4F43D35DF5A}"/>
                </a:ext>
              </a:extLst>
            </p:cNvPr>
            <p:cNvSpPr/>
            <p:nvPr/>
          </p:nvSpPr>
          <p:spPr>
            <a:xfrm>
              <a:off x="910186" y="1665238"/>
              <a:ext cx="3986428" cy="2524705"/>
            </a:xfrm>
            <a:custGeom>
              <a:avLst/>
              <a:gdLst>
                <a:gd name="connsiteX0" fmla="*/ 3734712 w 3986428"/>
                <a:gd name="connsiteY0" fmla="*/ 2524705 h 2524705"/>
                <a:gd name="connsiteX1" fmla="*/ 251717 w 3986428"/>
                <a:gd name="connsiteY1" fmla="*/ 2524705 h 2524705"/>
                <a:gd name="connsiteX2" fmla="*/ 0 w 3986428"/>
                <a:gd name="connsiteY2" fmla="*/ 2272984 h 2524705"/>
                <a:gd name="connsiteX3" fmla="*/ 0 w 3986428"/>
                <a:gd name="connsiteY3" fmla="*/ 251717 h 2524705"/>
                <a:gd name="connsiteX4" fmla="*/ 251717 w 3986428"/>
                <a:gd name="connsiteY4" fmla="*/ 0 h 2524705"/>
                <a:gd name="connsiteX5" fmla="*/ 3734712 w 3986428"/>
                <a:gd name="connsiteY5" fmla="*/ 0 h 2524705"/>
                <a:gd name="connsiteX6" fmla="*/ 3986429 w 3986428"/>
                <a:gd name="connsiteY6" fmla="*/ 251717 h 2524705"/>
                <a:gd name="connsiteX7" fmla="*/ 3986429 w 3986428"/>
                <a:gd name="connsiteY7" fmla="*/ 2272984 h 2524705"/>
                <a:gd name="connsiteX8" fmla="*/ 3734712 w 3986428"/>
                <a:gd name="connsiteY8" fmla="*/ 2524705 h 2524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86428" h="2524705">
                  <a:moveTo>
                    <a:pt x="3734712" y="2524705"/>
                  </a:moveTo>
                  <a:lnTo>
                    <a:pt x="251717" y="2524705"/>
                  </a:lnTo>
                  <a:cubicBezTo>
                    <a:pt x="112694" y="2524705"/>
                    <a:pt x="0" y="2412007"/>
                    <a:pt x="0" y="2272984"/>
                  </a:cubicBezTo>
                  <a:lnTo>
                    <a:pt x="0" y="251717"/>
                  </a:lnTo>
                  <a:cubicBezTo>
                    <a:pt x="0" y="112698"/>
                    <a:pt x="112694" y="0"/>
                    <a:pt x="251717" y="0"/>
                  </a:cubicBezTo>
                  <a:lnTo>
                    <a:pt x="3734712" y="0"/>
                  </a:lnTo>
                  <a:cubicBezTo>
                    <a:pt x="3873734" y="0"/>
                    <a:pt x="3986429" y="112698"/>
                    <a:pt x="3986429" y="251717"/>
                  </a:cubicBezTo>
                  <a:lnTo>
                    <a:pt x="3986429" y="2272984"/>
                  </a:lnTo>
                  <a:cubicBezTo>
                    <a:pt x="3986429" y="2412007"/>
                    <a:pt x="3873734" y="2524705"/>
                    <a:pt x="3734712" y="2524705"/>
                  </a:cubicBezTo>
                </a:path>
              </a:pathLst>
            </a:custGeom>
            <a:solidFill>
              <a:srgbClr val="0C252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8DDA5868-E772-422A-B7F3-89E9D676584B}"/>
                </a:ext>
              </a:extLst>
            </p:cNvPr>
            <p:cNvSpPr/>
            <p:nvPr/>
          </p:nvSpPr>
          <p:spPr>
            <a:xfrm>
              <a:off x="929053" y="1665509"/>
              <a:ext cx="3968797" cy="2497484"/>
            </a:xfrm>
            <a:custGeom>
              <a:avLst/>
              <a:gdLst>
                <a:gd name="connsiteX0" fmla="*/ 3745392 w 3968797"/>
                <a:gd name="connsiteY0" fmla="*/ 2497484 h 2497484"/>
                <a:gd name="connsiteX1" fmla="*/ 223405 w 3968797"/>
                <a:gd name="connsiteY1" fmla="*/ 2497484 h 2497484"/>
                <a:gd name="connsiteX2" fmla="*/ 0 w 3968797"/>
                <a:gd name="connsiteY2" fmla="*/ 2274079 h 2497484"/>
                <a:gd name="connsiteX3" fmla="*/ 0 w 3968797"/>
                <a:gd name="connsiteY3" fmla="*/ 223405 h 2497484"/>
                <a:gd name="connsiteX4" fmla="*/ 223405 w 3968797"/>
                <a:gd name="connsiteY4" fmla="*/ 0 h 2497484"/>
                <a:gd name="connsiteX5" fmla="*/ 3745392 w 3968797"/>
                <a:gd name="connsiteY5" fmla="*/ 0 h 2497484"/>
                <a:gd name="connsiteX6" fmla="*/ 3968797 w 3968797"/>
                <a:gd name="connsiteY6" fmla="*/ 223405 h 2497484"/>
                <a:gd name="connsiteX7" fmla="*/ 3968797 w 3968797"/>
                <a:gd name="connsiteY7" fmla="*/ 2274079 h 2497484"/>
                <a:gd name="connsiteX8" fmla="*/ 3745392 w 3968797"/>
                <a:gd name="connsiteY8" fmla="*/ 2497484 h 2497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68797" h="2497484">
                  <a:moveTo>
                    <a:pt x="3745392" y="2497484"/>
                  </a:moveTo>
                  <a:lnTo>
                    <a:pt x="223405" y="2497484"/>
                  </a:lnTo>
                  <a:cubicBezTo>
                    <a:pt x="100018" y="2497484"/>
                    <a:pt x="0" y="2397462"/>
                    <a:pt x="0" y="2274079"/>
                  </a:cubicBezTo>
                  <a:lnTo>
                    <a:pt x="0" y="223405"/>
                  </a:lnTo>
                  <a:cubicBezTo>
                    <a:pt x="0" y="100018"/>
                    <a:pt x="100018" y="0"/>
                    <a:pt x="223405" y="0"/>
                  </a:cubicBezTo>
                  <a:lnTo>
                    <a:pt x="3745392" y="0"/>
                  </a:lnTo>
                  <a:cubicBezTo>
                    <a:pt x="3868775" y="0"/>
                    <a:pt x="3968797" y="100018"/>
                    <a:pt x="3968797" y="223405"/>
                  </a:cubicBezTo>
                  <a:lnTo>
                    <a:pt x="3968797" y="2274079"/>
                  </a:lnTo>
                  <a:cubicBezTo>
                    <a:pt x="3968797" y="2397462"/>
                    <a:pt x="3868775" y="2497484"/>
                    <a:pt x="3745392" y="2497484"/>
                  </a:cubicBezTo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D78CC511-3AE4-4937-85E2-D4C0D834E8C0}"/>
                </a:ext>
              </a:extLst>
            </p:cNvPr>
            <p:cNvSpPr/>
            <p:nvPr/>
          </p:nvSpPr>
          <p:spPr>
            <a:xfrm>
              <a:off x="1186725" y="1721375"/>
              <a:ext cx="3453445" cy="2385749"/>
            </a:xfrm>
            <a:custGeom>
              <a:avLst/>
              <a:gdLst>
                <a:gd name="connsiteX0" fmla="*/ 0 w 3453445"/>
                <a:gd name="connsiteY0" fmla="*/ 2385750 h 2385749"/>
                <a:gd name="connsiteX1" fmla="*/ 3453446 w 3453445"/>
                <a:gd name="connsiteY1" fmla="*/ 2385750 h 2385749"/>
                <a:gd name="connsiteX2" fmla="*/ 3453446 w 3453445"/>
                <a:gd name="connsiteY2" fmla="*/ 0 h 2385749"/>
                <a:gd name="connsiteX3" fmla="*/ 0 w 3453445"/>
                <a:gd name="connsiteY3" fmla="*/ 0 h 238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53445" h="2385749">
                  <a:moveTo>
                    <a:pt x="0" y="2385750"/>
                  </a:moveTo>
                  <a:lnTo>
                    <a:pt x="3453446" y="2385750"/>
                  </a:lnTo>
                  <a:lnTo>
                    <a:pt x="345344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5EE1B489-5598-4D4B-B6B0-BFBDFD727C51}"/>
                </a:ext>
              </a:extLst>
            </p:cNvPr>
            <p:cNvSpPr/>
            <p:nvPr/>
          </p:nvSpPr>
          <p:spPr>
            <a:xfrm>
              <a:off x="4635019" y="1233702"/>
              <a:ext cx="233730" cy="101575"/>
            </a:xfrm>
            <a:custGeom>
              <a:avLst/>
              <a:gdLst>
                <a:gd name="connsiteX0" fmla="*/ 199890 w 233730"/>
                <a:gd name="connsiteY0" fmla="*/ 101575 h 101575"/>
                <a:gd name="connsiteX1" fmla="*/ 233730 w 233730"/>
                <a:gd name="connsiteY1" fmla="*/ 67735 h 101575"/>
                <a:gd name="connsiteX2" fmla="*/ 199890 w 233730"/>
                <a:gd name="connsiteY2" fmla="*/ 33899 h 101575"/>
                <a:gd name="connsiteX3" fmla="*/ 197049 w 233730"/>
                <a:gd name="connsiteY3" fmla="*/ 34042 h 101575"/>
                <a:gd name="connsiteX4" fmla="*/ 149103 w 233730"/>
                <a:gd name="connsiteY4" fmla="*/ 0 h 101575"/>
                <a:gd name="connsiteX5" fmla="*/ 101109 w 233730"/>
                <a:gd name="connsiteY5" fmla="*/ 34180 h 101575"/>
                <a:gd name="connsiteX6" fmla="*/ 96932 w 233730"/>
                <a:gd name="connsiteY6" fmla="*/ 33899 h 101575"/>
                <a:gd name="connsiteX7" fmla="*/ 82016 w 233730"/>
                <a:gd name="connsiteY7" fmla="*/ 37396 h 101575"/>
                <a:gd name="connsiteX8" fmla="*/ 43592 w 233730"/>
                <a:gd name="connsiteY8" fmla="*/ 14395 h 101575"/>
                <a:gd name="connsiteX9" fmla="*/ 0 w 233730"/>
                <a:gd name="connsiteY9" fmla="*/ 57983 h 101575"/>
                <a:gd name="connsiteX10" fmla="*/ 43592 w 233730"/>
                <a:gd name="connsiteY10" fmla="*/ 101575 h 101575"/>
                <a:gd name="connsiteX11" fmla="*/ 199890 w 233730"/>
                <a:gd name="connsiteY11" fmla="*/ 101575 h 101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3730" h="101575">
                  <a:moveTo>
                    <a:pt x="199890" y="101575"/>
                  </a:moveTo>
                  <a:cubicBezTo>
                    <a:pt x="218581" y="101575"/>
                    <a:pt x="233730" y="86425"/>
                    <a:pt x="233730" y="67735"/>
                  </a:cubicBezTo>
                  <a:cubicBezTo>
                    <a:pt x="233730" y="49049"/>
                    <a:pt x="218581" y="33899"/>
                    <a:pt x="199890" y="33899"/>
                  </a:cubicBezTo>
                  <a:cubicBezTo>
                    <a:pt x="198934" y="33899"/>
                    <a:pt x="197994" y="33962"/>
                    <a:pt x="197049" y="34042"/>
                  </a:cubicBezTo>
                  <a:cubicBezTo>
                    <a:pt x="190130" y="14221"/>
                    <a:pt x="171286" y="0"/>
                    <a:pt x="149103" y="0"/>
                  </a:cubicBezTo>
                  <a:cubicBezTo>
                    <a:pt x="126872" y="0"/>
                    <a:pt x="107988" y="14288"/>
                    <a:pt x="101109" y="34180"/>
                  </a:cubicBezTo>
                  <a:cubicBezTo>
                    <a:pt x="99738" y="34010"/>
                    <a:pt x="98351" y="33899"/>
                    <a:pt x="96932" y="33899"/>
                  </a:cubicBezTo>
                  <a:cubicBezTo>
                    <a:pt x="91574" y="33899"/>
                    <a:pt x="86520" y="35180"/>
                    <a:pt x="82016" y="37396"/>
                  </a:cubicBezTo>
                  <a:cubicBezTo>
                    <a:pt x="74666" y="23705"/>
                    <a:pt x="60220" y="14395"/>
                    <a:pt x="43592" y="14395"/>
                  </a:cubicBezTo>
                  <a:cubicBezTo>
                    <a:pt x="19520" y="14395"/>
                    <a:pt x="0" y="33907"/>
                    <a:pt x="0" y="57983"/>
                  </a:cubicBezTo>
                  <a:cubicBezTo>
                    <a:pt x="0" y="82059"/>
                    <a:pt x="19520" y="101575"/>
                    <a:pt x="43592" y="101575"/>
                  </a:cubicBezTo>
                  <a:lnTo>
                    <a:pt x="199890" y="101575"/>
                  </a:lnTo>
                  <a:close/>
                </a:path>
              </a:pathLst>
            </a:custGeom>
            <a:solidFill>
              <a:srgbClr val="9FD4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9FB800B9-E378-46D0-98AC-710FE482009E}"/>
                </a:ext>
              </a:extLst>
            </p:cNvPr>
            <p:cNvSpPr/>
            <p:nvPr/>
          </p:nvSpPr>
          <p:spPr>
            <a:xfrm>
              <a:off x="1438764" y="2287061"/>
              <a:ext cx="233730" cy="101575"/>
            </a:xfrm>
            <a:custGeom>
              <a:avLst/>
              <a:gdLst>
                <a:gd name="connsiteX0" fmla="*/ 199890 w 233730"/>
                <a:gd name="connsiteY0" fmla="*/ 101575 h 101575"/>
                <a:gd name="connsiteX1" fmla="*/ 233730 w 233730"/>
                <a:gd name="connsiteY1" fmla="*/ 67739 h 101575"/>
                <a:gd name="connsiteX2" fmla="*/ 199890 w 233730"/>
                <a:gd name="connsiteY2" fmla="*/ 33899 h 101575"/>
                <a:gd name="connsiteX3" fmla="*/ 197049 w 233730"/>
                <a:gd name="connsiteY3" fmla="*/ 34042 h 101575"/>
                <a:gd name="connsiteX4" fmla="*/ 149103 w 233730"/>
                <a:gd name="connsiteY4" fmla="*/ 0 h 101575"/>
                <a:gd name="connsiteX5" fmla="*/ 101109 w 233730"/>
                <a:gd name="connsiteY5" fmla="*/ 34180 h 101575"/>
                <a:gd name="connsiteX6" fmla="*/ 96932 w 233730"/>
                <a:gd name="connsiteY6" fmla="*/ 33899 h 101575"/>
                <a:gd name="connsiteX7" fmla="*/ 82015 w 233730"/>
                <a:gd name="connsiteY7" fmla="*/ 37396 h 101575"/>
                <a:gd name="connsiteX8" fmla="*/ 43592 w 233730"/>
                <a:gd name="connsiteY8" fmla="*/ 14395 h 101575"/>
                <a:gd name="connsiteX9" fmla="*/ 0 w 233730"/>
                <a:gd name="connsiteY9" fmla="*/ 57983 h 101575"/>
                <a:gd name="connsiteX10" fmla="*/ 43592 w 233730"/>
                <a:gd name="connsiteY10" fmla="*/ 101575 h 101575"/>
                <a:gd name="connsiteX11" fmla="*/ 199890 w 233730"/>
                <a:gd name="connsiteY11" fmla="*/ 101575 h 101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3730" h="101575">
                  <a:moveTo>
                    <a:pt x="199890" y="101575"/>
                  </a:moveTo>
                  <a:cubicBezTo>
                    <a:pt x="218576" y="101575"/>
                    <a:pt x="233730" y="86425"/>
                    <a:pt x="233730" y="67739"/>
                  </a:cubicBezTo>
                  <a:cubicBezTo>
                    <a:pt x="233730" y="49049"/>
                    <a:pt x="218576" y="33899"/>
                    <a:pt x="199890" y="33899"/>
                  </a:cubicBezTo>
                  <a:cubicBezTo>
                    <a:pt x="198934" y="33899"/>
                    <a:pt x="197994" y="33962"/>
                    <a:pt x="197049" y="34042"/>
                  </a:cubicBezTo>
                  <a:cubicBezTo>
                    <a:pt x="190130" y="14225"/>
                    <a:pt x="171286" y="0"/>
                    <a:pt x="149103" y="0"/>
                  </a:cubicBezTo>
                  <a:cubicBezTo>
                    <a:pt x="126872" y="0"/>
                    <a:pt x="107988" y="14292"/>
                    <a:pt x="101109" y="34180"/>
                  </a:cubicBezTo>
                  <a:cubicBezTo>
                    <a:pt x="99734" y="34010"/>
                    <a:pt x="98351" y="33899"/>
                    <a:pt x="96932" y="33899"/>
                  </a:cubicBezTo>
                  <a:cubicBezTo>
                    <a:pt x="91570" y="33899"/>
                    <a:pt x="86520" y="35179"/>
                    <a:pt x="82015" y="37396"/>
                  </a:cubicBezTo>
                  <a:cubicBezTo>
                    <a:pt x="74666" y="23705"/>
                    <a:pt x="60220" y="14395"/>
                    <a:pt x="43592" y="14395"/>
                  </a:cubicBezTo>
                  <a:cubicBezTo>
                    <a:pt x="19520" y="14395"/>
                    <a:pt x="0" y="33907"/>
                    <a:pt x="0" y="57983"/>
                  </a:cubicBezTo>
                  <a:cubicBezTo>
                    <a:pt x="0" y="82059"/>
                    <a:pt x="19520" y="101575"/>
                    <a:pt x="43592" y="101575"/>
                  </a:cubicBezTo>
                  <a:lnTo>
                    <a:pt x="199890" y="101575"/>
                  </a:lnTo>
                  <a:close/>
                </a:path>
              </a:pathLst>
            </a:custGeom>
            <a:solidFill>
              <a:srgbClr val="9FD4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217C6293-3910-4738-B430-455A71B1D4A0}"/>
                </a:ext>
              </a:extLst>
            </p:cNvPr>
            <p:cNvSpPr/>
            <p:nvPr/>
          </p:nvSpPr>
          <p:spPr>
            <a:xfrm>
              <a:off x="1275368" y="1138905"/>
              <a:ext cx="247923" cy="107747"/>
            </a:xfrm>
            <a:custGeom>
              <a:avLst/>
              <a:gdLst>
                <a:gd name="connsiteX0" fmla="*/ 35891 w 247923"/>
                <a:gd name="connsiteY0" fmla="*/ 107747 h 107747"/>
                <a:gd name="connsiteX1" fmla="*/ 0 w 247923"/>
                <a:gd name="connsiteY1" fmla="*/ 71853 h 107747"/>
                <a:gd name="connsiteX2" fmla="*/ 35891 w 247923"/>
                <a:gd name="connsiteY2" fmla="*/ 35958 h 107747"/>
                <a:gd name="connsiteX3" fmla="*/ 38906 w 247923"/>
                <a:gd name="connsiteY3" fmla="*/ 36112 h 107747"/>
                <a:gd name="connsiteX4" fmla="*/ 89764 w 247923"/>
                <a:gd name="connsiteY4" fmla="*/ 0 h 107747"/>
                <a:gd name="connsiteX5" fmla="*/ 140678 w 247923"/>
                <a:gd name="connsiteY5" fmla="*/ 36258 h 107747"/>
                <a:gd name="connsiteX6" fmla="*/ 145108 w 247923"/>
                <a:gd name="connsiteY6" fmla="*/ 35958 h 107747"/>
                <a:gd name="connsiteX7" fmla="*/ 160933 w 247923"/>
                <a:gd name="connsiteY7" fmla="*/ 39668 h 107747"/>
                <a:gd name="connsiteX8" fmla="*/ 201684 w 247923"/>
                <a:gd name="connsiteY8" fmla="*/ 15268 h 107747"/>
                <a:gd name="connsiteX9" fmla="*/ 247924 w 247923"/>
                <a:gd name="connsiteY9" fmla="*/ 61508 h 107747"/>
                <a:gd name="connsiteX10" fmla="*/ 201684 w 247923"/>
                <a:gd name="connsiteY10" fmla="*/ 107747 h 107747"/>
                <a:gd name="connsiteX11" fmla="*/ 35891 w 247923"/>
                <a:gd name="connsiteY11" fmla="*/ 107747 h 107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7923" h="107747">
                  <a:moveTo>
                    <a:pt x="35891" y="107747"/>
                  </a:moveTo>
                  <a:cubicBezTo>
                    <a:pt x="16066" y="107747"/>
                    <a:pt x="0" y="91677"/>
                    <a:pt x="0" y="71853"/>
                  </a:cubicBezTo>
                  <a:cubicBezTo>
                    <a:pt x="0" y="52028"/>
                    <a:pt x="16066" y="35958"/>
                    <a:pt x="35891" y="35958"/>
                  </a:cubicBezTo>
                  <a:cubicBezTo>
                    <a:pt x="36910" y="35958"/>
                    <a:pt x="37910" y="36029"/>
                    <a:pt x="38906" y="36112"/>
                  </a:cubicBezTo>
                  <a:cubicBezTo>
                    <a:pt x="46247" y="15087"/>
                    <a:pt x="66241" y="0"/>
                    <a:pt x="89764" y="0"/>
                  </a:cubicBezTo>
                  <a:cubicBezTo>
                    <a:pt x="113350" y="0"/>
                    <a:pt x="133376" y="15158"/>
                    <a:pt x="140678" y="36258"/>
                  </a:cubicBezTo>
                  <a:cubicBezTo>
                    <a:pt x="142132" y="36080"/>
                    <a:pt x="143602" y="35958"/>
                    <a:pt x="145108" y="35958"/>
                  </a:cubicBezTo>
                  <a:cubicBezTo>
                    <a:pt x="150794" y="35958"/>
                    <a:pt x="156152" y="37317"/>
                    <a:pt x="160933" y="39668"/>
                  </a:cubicBezTo>
                  <a:cubicBezTo>
                    <a:pt x="168725" y="25147"/>
                    <a:pt x="184049" y="15268"/>
                    <a:pt x="201684" y="15268"/>
                  </a:cubicBezTo>
                  <a:cubicBezTo>
                    <a:pt x="227222" y="15268"/>
                    <a:pt x="247924" y="35970"/>
                    <a:pt x="247924" y="61508"/>
                  </a:cubicBezTo>
                  <a:cubicBezTo>
                    <a:pt x="247924" y="87046"/>
                    <a:pt x="227222" y="107747"/>
                    <a:pt x="201684" y="107747"/>
                  </a:cubicBezTo>
                  <a:lnTo>
                    <a:pt x="35891" y="107747"/>
                  </a:lnTo>
                  <a:close/>
                </a:path>
              </a:pathLst>
            </a:custGeom>
            <a:solidFill>
              <a:srgbClr val="9FD4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B3B518D4-1FA8-4869-B88A-23A3EC98E1B5}"/>
                </a:ext>
              </a:extLst>
            </p:cNvPr>
            <p:cNvSpPr/>
            <p:nvPr/>
          </p:nvSpPr>
          <p:spPr>
            <a:xfrm>
              <a:off x="2540952" y="728022"/>
              <a:ext cx="385543" cy="200589"/>
            </a:xfrm>
            <a:custGeom>
              <a:avLst/>
              <a:gdLst>
                <a:gd name="connsiteX0" fmla="*/ 320669 w 385543"/>
                <a:gd name="connsiteY0" fmla="*/ 200590 h 200589"/>
                <a:gd name="connsiteX1" fmla="*/ 385544 w 385543"/>
                <a:gd name="connsiteY1" fmla="*/ 135719 h 200589"/>
                <a:gd name="connsiteX2" fmla="*/ 320669 w 385543"/>
                <a:gd name="connsiteY2" fmla="*/ 70849 h 200589"/>
                <a:gd name="connsiteX3" fmla="*/ 298525 w 385543"/>
                <a:gd name="connsiteY3" fmla="*/ 74804 h 200589"/>
                <a:gd name="connsiteX4" fmla="*/ 201510 w 385543"/>
                <a:gd name="connsiteY4" fmla="*/ 0 h 200589"/>
                <a:gd name="connsiteX5" fmla="*/ 105677 w 385543"/>
                <a:gd name="connsiteY5" fmla="*/ 70635 h 200589"/>
                <a:gd name="connsiteX6" fmla="*/ 69928 w 385543"/>
                <a:gd name="connsiteY6" fmla="*/ 60725 h 200589"/>
                <a:gd name="connsiteX7" fmla="*/ 0 w 385543"/>
                <a:gd name="connsiteY7" fmla="*/ 130657 h 200589"/>
                <a:gd name="connsiteX8" fmla="*/ 69928 w 385543"/>
                <a:gd name="connsiteY8" fmla="*/ 200590 h 200589"/>
                <a:gd name="connsiteX9" fmla="*/ 320669 w 385543"/>
                <a:gd name="connsiteY9" fmla="*/ 200590 h 200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5543" h="200589">
                  <a:moveTo>
                    <a:pt x="320669" y="200590"/>
                  </a:moveTo>
                  <a:cubicBezTo>
                    <a:pt x="356497" y="200590"/>
                    <a:pt x="385544" y="171547"/>
                    <a:pt x="385544" y="135719"/>
                  </a:cubicBezTo>
                  <a:cubicBezTo>
                    <a:pt x="385544" y="99892"/>
                    <a:pt x="356497" y="70849"/>
                    <a:pt x="320669" y="70849"/>
                  </a:cubicBezTo>
                  <a:cubicBezTo>
                    <a:pt x="312881" y="70849"/>
                    <a:pt x="305444" y="72291"/>
                    <a:pt x="298525" y="74804"/>
                  </a:cubicBezTo>
                  <a:cubicBezTo>
                    <a:pt x="287248" y="31761"/>
                    <a:pt x="248094" y="0"/>
                    <a:pt x="201510" y="0"/>
                  </a:cubicBezTo>
                  <a:cubicBezTo>
                    <a:pt x="156440" y="0"/>
                    <a:pt x="118321" y="29723"/>
                    <a:pt x="105677" y="70635"/>
                  </a:cubicBezTo>
                  <a:cubicBezTo>
                    <a:pt x="95206" y="64384"/>
                    <a:pt x="83007" y="60725"/>
                    <a:pt x="69928" y="60725"/>
                  </a:cubicBezTo>
                  <a:cubicBezTo>
                    <a:pt x="31311" y="60725"/>
                    <a:pt x="0" y="92036"/>
                    <a:pt x="0" y="130657"/>
                  </a:cubicBezTo>
                  <a:cubicBezTo>
                    <a:pt x="0" y="169283"/>
                    <a:pt x="31311" y="200590"/>
                    <a:pt x="69928" y="200590"/>
                  </a:cubicBezTo>
                  <a:lnTo>
                    <a:pt x="320669" y="200590"/>
                  </a:lnTo>
                  <a:close/>
                </a:path>
              </a:pathLst>
            </a:custGeom>
            <a:solidFill>
              <a:srgbClr val="9FD4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E94FDB6D-B764-48DE-B9D9-1689A7B69BA1}"/>
                </a:ext>
              </a:extLst>
            </p:cNvPr>
            <p:cNvSpPr/>
            <p:nvPr/>
          </p:nvSpPr>
          <p:spPr>
            <a:xfrm>
              <a:off x="446282" y="1465607"/>
              <a:ext cx="386503" cy="201095"/>
            </a:xfrm>
            <a:custGeom>
              <a:avLst/>
              <a:gdLst>
                <a:gd name="connsiteX0" fmla="*/ 321471 w 386503"/>
                <a:gd name="connsiteY0" fmla="*/ 201095 h 201095"/>
                <a:gd name="connsiteX1" fmla="*/ 386504 w 386503"/>
                <a:gd name="connsiteY1" fmla="*/ 136063 h 201095"/>
                <a:gd name="connsiteX2" fmla="*/ 321471 w 386503"/>
                <a:gd name="connsiteY2" fmla="*/ 71027 h 201095"/>
                <a:gd name="connsiteX3" fmla="*/ 299272 w 386503"/>
                <a:gd name="connsiteY3" fmla="*/ 74998 h 201095"/>
                <a:gd name="connsiteX4" fmla="*/ 202012 w 386503"/>
                <a:gd name="connsiteY4" fmla="*/ 0 h 201095"/>
                <a:gd name="connsiteX5" fmla="*/ 105937 w 386503"/>
                <a:gd name="connsiteY5" fmla="*/ 70813 h 201095"/>
                <a:gd name="connsiteX6" fmla="*/ 70102 w 386503"/>
                <a:gd name="connsiteY6" fmla="*/ 60883 h 201095"/>
                <a:gd name="connsiteX7" fmla="*/ 0 w 386503"/>
                <a:gd name="connsiteY7" fmla="*/ 130990 h 201095"/>
                <a:gd name="connsiteX8" fmla="*/ 70102 w 386503"/>
                <a:gd name="connsiteY8" fmla="*/ 201095 h 201095"/>
                <a:gd name="connsiteX9" fmla="*/ 321471 w 386503"/>
                <a:gd name="connsiteY9" fmla="*/ 201095 h 201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6503" h="201095">
                  <a:moveTo>
                    <a:pt x="321471" y="201095"/>
                  </a:moveTo>
                  <a:cubicBezTo>
                    <a:pt x="357390" y="201095"/>
                    <a:pt x="386504" y="171977"/>
                    <a:pt x="386504" y="136063"/>
                  </a:cubicBezTo>
                  <a:cubicBezTo>
                    <a:pt x="386504" y="100145"/>
                    <a:pt x="357390" y="71027"/>
                    <a:pt x="321471" y="71027"/>
                  </a:cubicBezTo>
                  <a:cubicBezTo>
                    <a:pt x="313659" y="71027"/>
                    <a:pt x="306211" y="72473"/>
                    <a:pt x="299272" y="74998"/>
                  </a:cubicBezTo>
                  <a:cubicBezTo>
                    <a:pt x="287967" y="31845"/>
                    <a:pt x="248710" y="0"/>
                    <a:pt x="202012" y="0"/>
                  </a:cubicBezTo>
                  <a:cubicBezTo>
                    <a:pt x="156832" y="0"/>
                    <a:pt x="118618" y="29802"/>
                    <a:pt x="105937" y="70813"/>
                  </a:cubicBezTo>
                  <a:cubicBezTo>
                    <a:pt x="95442" y="64550"/>
                    <a:pt x="83217" y="60883"/>
                    <a:pt x="70102" y="60883"/>
                  </a:cubicBezTo>
                  <a:cubicBezTo>
                    <a:pt x="31386" y="60883"/>
                    <a:pt x="0" y="92270"/>
                    <a:pt x="0" y="130990"/>
                  </a:cubicBezTo>
                  <a:cubicBezTo>
                    <a:pt x="0" y="169709"/>
                    <a:pt x="31386" y="201095"/>
                    <a:pt x="70102" y="201095"/>
                  </a:cubicBezTo>
                  <a:lnTo>
                    <a:pt x="321471" y="201095"/>
                  </a:lnTo>
                  <a:close/>
                </a:path>
              </a:pathLst>
            </a:custGeom>
            <a:solidFill>
              <a:srgbClr val="9FD4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grpSp>
          <p:nvGrpSpPr>
            <p:cNvPr id="335" name="图形 1958">
              <a:extLst>
                <a:ext uri="{FF2B5EF4-FFF2-40B4-BE49-F238E27FC236}">
                  <a16:creationId xmlns:a16="http://schemas.microsoft.com/office/drawing/2014/main" id="{3F0EA92D-73D6-4143-9787-A035CAD993AE}"/>
                </a:ext>
              </a:extLst>
            </p:cNvPr>
            <p:cNvGrpSpPr/>
            <p:nvPr/>
          </p:nvGrpSpPr>
          <p:grpSpPr>
            <a:xfrm>
              <a:off x="721914" y="2219288"/>
              <a:ext cx="4450400" cy="1905016"/>
              <a:chOff x="721914" y="2219288"/>
              <a:chExt cx="4450400" cy="1905016"/>
            </a:xfrm>
            <a:solidFill>
              <a:srgbClr val="9AD5C6"/>
            </a:solidFill>
          </p:grpSpPr>
          <p:sp>
            <p:nvSpPr>
              <p:cNvPr id="521" name="任意多边形: 形状 520">
                <a:extLst>
                  <a:ext uri="{FF2B5EF4-FFF2-40B4-BE49-F238E27FC236}">
                    <a16:creationId xmlns:a16="http://schemas.microsoft.com/office/drawing/2014/main" id="{0F3EC2E1-746C-4EE6-BDE3-5EC88248719F}"/>
                  </a:ext>
                </a:extLst>
              </p:cNvPr>
              <p:cNvSpPr/>
              <p:nvPr/>
            </p:nvSpPr>
            <p:spPr>
              <a:xfrm>
                <a:off x="721914" y="2793252"/>
                <a:ext cx="1273394" cy="1327111"/>
              </a:xfrm>
              <a:custGeom>
                <a:avLst/>
                <a:gdLst>
                  <a:gd name="connsiteX0" fmla="*/ 1253758 w 1273394"/>
                  <a:gd name="connsiteY0" fmla="*/ 915308 h 1327111"/>
                  <a:gd name="connsiteX1" fmla="*/ 1156048 w 1273394"/>
                  <a:gd name="connsiteY1" fmla="*/ 739466 h 1327111"/>
                  <a:gd name="connsiteX2" fmla="*/ 1114562 w 1273394"/>
                  <a:gd name="connsiteY2" fmla="*/ 643747 h 1327111"/>
                  <a:gd name="connsiteX3" fmla="*/ 1117952 w 1273394"/>
                  <a:gd name="connsiteY3" fmla="*/ 611416 h 1327111"/>
                  <a:gd name="connsiteX4" fmla="*/ 996944 w 1273394"/>
                  <a:gd name="connsiteY4" fmla="*/ 460369 h 1327111"/>
                  <a:gd name="connsiteX5" fmla="*/ 968024 w 1273394"/>
                  <a:gd name="connsiteY5" fmla="*/ 420523 h 1327111"/>
                  <a:gd name="connsiteX6" fmla="*/ 968233 w 1273394"/>
                  <a:gd name="connsiteY6" fmla="*/ 397688 h 1327111"/>
                  <a:gd name="connsiteX7" fmla="*/ 903801 w 1273394"/>
                  <a:gd name="connsiteY7" fmla="*/ 312504 h 1327111"/>
                  <a:gd name="connsiteX8" fmla="*/ 882227 w 1273394"/>
                  <a:gd name="connsiteY8" fmla="*/ 262313 h 1327111"/>
                  <a:gd name="connsiteX9" fmla="*/ 886415 w 1273394"/>
                  <a:gd name="connsiteY9" fmla="*/ 231827 h 1327111"/>
                  <a:gd name="connsiteX10" fmla="*/ 816522 w 1273394"/>
                  <a:gd name="connsiteY10" fmla="*/ 105868 h 1327111"/>
                  <a:gd name="connsiteX11" fmla="*/ 787385 w 1273394"/>
                  <a:gd name="connsiteY11" fmla="*/ 70037 h 1327111"/>
                  <a:gd name="connsiteX12" fmla="*/ 689611 w 1273394"/>
                  <a:gd name="connsiteY12" fmla="*/ 508 h 1327111"/>
                  <a:gd name="connsiteX13" fmla="*/ 602012 w 1273394"/>
                  <a:gd name="connsiteY13" fmla="*/ 84523 h 1327111"/>
                  <a:gd name="connsiteX14" fmla="*/ 601901 w 1273394"/>
                  <a:gd name="connsiteY14" fmla="*/ 85590 h 1327111"/>
                  <a:gd name="connsiteX15" fmla="*/ 571499 w 1273394"/>
                  <a:gd name="connsiteY15" fmla="*/ 111744 h 1327111"/>
                  <a:gd name="connsiteX16" fmla="*/ 556002 w 1273394"/>
                  <a:gd name="connsiteY16" fmla="*/ 112013 h 1327111"/>
                  <a:gd name="connsiteX17" fmla="*/ 448124 w 1273394"/>
                  <a:gd name="connsiteY17" fmla="*/ 221190 h 1327111"/>
                  <a:gd name="connsiteX18" fmla="*/ 449262 w 1273394"/>
                  <a:gd name="connsiteY18" fmla="*/ 247997 h 1327111"/>
                  <a:gd name="connsiteX19" fmla="*/ 426498 w 1273394"/>
                  <a:gd name="connsiteY19" fmla="*/ 298634 h 1327111"/>
                  <a:gd name="connsiteX20" fmla="*/ 355701 w 1273394"/>
                  <a:gd name="connsiteY20" fmla="*/ 386585 h 1327111"/>
                  <a:gd name="connsiteX21" fmla="*/ 324231 w 1273394"/>
                  <a:gd name="connsiteY21" fmla="*/ 415549 h 1327111"/>
                  <a:gd name="connsiteX22" fmla="*/ 211841 w 1273394"/>
                  <a:gd name="connsiteY22" fmla="*/ 563549 h 1327111"/>
                  <a:gd name="connsiteX23" fmla="*/ 221609 w 1273394"/>
                  <a:gd name="connsiteY23" fmla="*/ 617517 h 1327111"/>
                  <a:gd name="connsiteX24" fmla="*/ 193214 w 1273394"/>
                  <a:gd name="connsiteY24" fmla="*/ 682814 h 1327111"/>
                  <a:gd name="connsiteX25" fmla="*/ 76039 w 1273394"/>
                  <a:gd name="connsiteY25" fmla="*/ 858534 h 1327111"/>
                  <a:gd name="connsiteX26" fmla="*/ 97989 w 1273394"/>
                  <a:gd name="connsiteY26" fmla="*/ 947314 h 1327111"/>
                  <a:gd name="connsiteX27" fmla="*/ 77616 w 1273394"/>
                  <a:gd name="connsiteY27" fmla="*/ 1067417 h 1327111"/>
                  <a:gd name="connsiteX28" fmla="*/ 124 w 1273394"/>
                  <a:gd name="connsiteY28" fmla="*/ 1241778 h 1327111"/>
                  <a:gd name="connsiteX29" fmla="*/ 124 w 1273394"/>
                  <a:gd name="connsiteY29" fmla="*/ 1327405 h 1327111"/>
                  <a:gd name="connsiteX30" fmla="*/ 1273519 w 1273394"/>
                  <a:gd name="connsiteY30" fmla="*/ 1327405 h 1327111"/>
                  <a:gd name="connsiteX31" fmla="*/ 1273519 w 1273394"/>
                  <a:gd name="connsiteY31" fmla="*/ 1241778 h 1327111"/>
                  <a:gd name="connsiteX32" fmla="*/ 1225719 w 1273394"/>
                  <a:gd name="connsiteY32" fmla="*/ 1144557 h 1327111"/>
                  <a:gd name="connsiteX33" fmla="*/ 1219282 w 1273394"/>
                  <a:gd name="connsiteY33" fmla="*/ 1029733 h 1327111"/>
                  <a:gd name="connsiteX34" fmla="*/ 1253758 w 1273394"/>
                  <a:gd name="connsiteY34" fmla="*/ 915308 h 1327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273394" h="1327111">
                    <a:moveTo>
                      <a:pt x="1253758" y="915308"/>
                    </a:moveTo>
                    <a:cubicBezTo>
                      <a:pt x="1253758" y="841096"/>
                      <a:pt x="1214715" y="776012"/>
                      <a:pt x="1156048" y="739466"/>
                    </a:cubicBezTo>
                    <a:cubicBezTo>
                      <a:pt x="1123670" y="719294"/>
                      <a:pt x="1106620" y="681060"/>
                      <a:pt x="1114562" y="643747"/>
                    </a:cubicBezTo>
                    <a:cubicBezTo>
                      <a:pt x="1116787" y="633323"/>
                      <a:pt x="1117952" y="622504"/>
                      <a:pt x="1117952" y="611416"/>
                    </a:cubicBezTo>
                    <a:cubicBezTo>
                      <a:pt x="1117952" y="537541"/>
                      <a:pt x="1066181" y="475760"/>
                      <a:pt x="996944" y="460369"/>
                    </a:cubicBezTo>
                    <a:cubicBezTo>
                      <a:pt x="978598" y="456292"/>
                      <a:pt x="966277" y="439233"/>
                      <a:pt x="968024" y="420523"/>
                    </a:cubicBezTo>
                    <a:cubicBezTo>
                      <a:pt x="968806" y="412186"/>
                      <a:pt x="969079" y="404204"/>
                      <a:pt x="968233" y="397688"/>
                    </a:cubicBezTo>
                    <a:cubicBezTo>
                      <a:pt x="962677" y="354914"/>
                      <a:pt x="938558" y="331569"/>
                      <a:pt x="903801" y="312504"/>
                    </a:cubicBezTo>
                    <a:cubicBezTo>
                      <a:pt x="885917" y="302692"/>
                      <a:pt x="877137" y="282066"/>
                      <a:pt x="882227" y="262313"/>
                    </a:cubicBezTo>
                    <a:cubicBezTo>
                      <a:pt x="884732" y="252576"/>
                      <a:pt x="886139" y="242358"/>
                      <a:pt x="886415" y="231827"/>
                    </a:cubicBezTo>
                    <a:cubicBezTo>
                      <a:pt x="888517" y="152981"/>
                      <a:pt x="846032" y="120488"/>
                      <a:pt x="816522" y="105868"/>
                    </a:cubicBezTo>
                    <a:cubicBezTo>
                      <a:pt x="802104" y="98724"/>
                      <a:pt x="791601" y="85566"/>
                      <a:pt x="787385" y="70037"/>
                    </a:cubicBezTo>
                    <a:cubicBezTo>
                      <a:pt x="775926" y="27883"/>
                      <a:pt x="736056" y="-2574"/>
                      <a:pt x="689611" y="508"/>
                    </a:cubicBezTo>
                    <a:cubicBezTo>
                      <a:pt x="644185" y="3519"/>
                      <a:pt x="606896" y="39259"/>
                      <a:pt x="602012" y="84523"/>
                    </a:cubicBezTo>
                    <a:cubicBezTo>
                      <a:pt x="601973" y="84878"/>
                      <a:pt x="601937" y="85234"/>
                      <a:pt x="601901" y="85590"/>
                    </a:cubicBezTo>
                    <a:cubicBezTo>
                      <a:pt x="600396" y="101111"/>
                      <a:pt x="587076" y="112491"/>
                      <a:pt x="571499" y="111744"/>
                    </a:cubicBezTo>
                    <a:cubicBezTo>
                      <a:pt x="566414" y="111499"/>
                      <a:pt x="561241" y="111582"/>
                      <a:pt x="556002" y="112013"/>
                    </a:cubicBezTo>
                    <a:cubicBezTo>
                      <a:pt x="498362" y="116746"/>
                      <a:pt x="452151" y="163496"/>
                      <a:pt x="448124" y="221190"/>
                    </a:cubicBezTo>
                    <a:cubicBezTo>
                      <a:pt x="447488" y="230369"/>
                      <a:pt x="447907" y="239339"/>
                      <a:pt x="449262" y="247997"/>
                    </a:cubicBezTo>
                    <a:cubicBezTo>
                      <a:pt x="452404" y="267959"/>
                      <a:pt x="443588" y="287847"/>
                      <a:pt x="426498" y="298634"/>
                    </a:cubicBezTo>
                    <a:cubicBezTo>
                      <a:pt x="394085" y="319094"/>
                      <a:pt x="368914" y="349979"/>
                      <a:pt x="355701" y="386585"/>
                    </a:cubicBezTo>
                    <a:cubicBezTo>
                      <a:pt x="350587" y="400750"/>
                      <a:pt x="338741" y="411514"/>
                      <a:pt x="324231" y="415549"/>
                    </a:cubicBezTo>
                    <a:cubicBezTo>
                      <a:pt x="259412" y="433563"/>
                      <a:pt x="211841" y="492996"/>
                      <a:pt x="211841" y="563549"/>
                    </a:cubicBezTo>
                    <a:cubicBezTo>
                      <a:pt x="211841" y="582543"/>
                      <a:pt x="215295" y="600728"/>
                      <a:pt x="221609" y="617517"/>
                    </a:cubicBezTo>
                    <a:cubicBezTo>
                      <a:pt x="231369" y="643482"/>
                      <a:pt x="218816" y="672142"/>
                      <a:pt x="193214" y="682814"/>
                    </a:cubicBezTo>
                    <a:cubicBezTo>
                      <a:pt x="124408" y="711482"/>
                      <a:pt x="76039" y="779343"/>
                      <a:pt x="76039" y="858534"/>
                    </a:cubicBezTo>
                    <a:cubicBezTo>
                      <a:pt x="76039" y="890607"/>
                      <a:pt x="83977" y="920812"/>
                      <a:pt x="97989" y="947314"/>
                    </a:cubicBezTo>
                    <a:cubicBezTo>
                      <a:pt x="119212" y="987445"/>
                      <a:pt x="111298" y="1036984"/>
                      <a:pt x="77616" y="1067417"/>
                    </a:cubicBezTo>
                    <a:cubicBezTo>
                      <a:pt x="30029" y="1110405"/>
                      <a:pt x="124" y="1172596"/>
                      <a:pt x="124" y="1241778"/>
                    </a:cubicBezTo>
                    <a:lnTo>
                      <a:pt x="124" y="1327405"/>
                    </a:lnTo>
                    <a:lnTo>
                      <a:pt x="1273519" y="1327405"/>
                    </a:lnTo>
                    <a:lnTo>
                      <a:pt x="1273519" y="1241778"/>
                    </a:lnTo>
                    <a:cubicBezTo>
                      <a:pt x="1273519" y="1207104"/>
                      <a:pt x="1251625" y="1174181"/>
                      <a:pt x="1225719" y="1144557"/>
                    </a:cubicBezTo>
                    <a:cubicBezTo>
                      <a:pt x="1197569" y="1112361"/>
                      <a:pt x="1195617" y="1065351"/>
                      <a:pt x="1219282" y="1029733"/>
                    </a:cubicBezTo>
                    <a:cubicBezTo>
                      <a:pt x="1241067" y="996956"/>
                      <a:pt x="1253758" y="957616"/>
                      <a:pt x="1253758" y="915308"/>
                    </a:cubicBezTo>
                  </a:path>
                </a:pathLst>
              </a:custGeom>
              <a:solidFill>
                <a:srgbClr val="9AD5C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22" name="任意多边形: 形状 521">
                <a:extLst>
                  <a:ext uri="{FF2B5EF4-FFF2-40B4-BE49-F238E27FC236}">
                    <a16:creationId xmlns:a16="http://schemas.microsoft.com/office/drawing/2014/main" id="{87839F77-2C3A-4702-8E7E-C59654736312}"/>
                  </a:ext>
                </a:extLst>
              </p:cNvPr>
              <p:cNvSpPr/>
              <p:nvPr/>
            </p:nvSpPr>
            <p:spPr>
              <a:xfrm>
                <a:off x="3806746" y="2219288"/>
                <a:ext cx="1365568" cy="1905016"/>
              </a:xfrm>
              <a:custGeom>
                <a:avLst/>
                <a:gdLst>
                  <a:gd name="connsiteX0" fmla="*/ 1344958 w 1365568"/>
                  <a:gd name="connsiteY0" fmla="*/ 973335 h 1905016"/>
                  <a:gd name="connsiteX1" fmla="*/ 1241044 w 1365568"/>
                  <a:gd name="connsiteY1" fmla="*/ 786331 h 1905016"/>
                  <a:gd name="connsiteX2" fmla="*/ 1196926 w 1365568"/>
                  <a:gd name="connsiteY2" fmla="*/ 684538 h 1905016"/>
                  <a:gd name="connsiteX3" fmla="*/ 1200530 w 1365568"/>
                  <a:gd name="connsiteY3" fmla="*/ 650149 h 1905016"/>
                  <a:gd name="connsiteX4" fmla="*/ 1071836 w 1365568"/>
                  <a:gd name="connsiteY4" fmla="*/ 489516 h 1905016"/>
                  <a:gd name="connsiteX5" fmla="*/ 1041086 w 1365568"/>
                  <a:gd name="connsiteY5" fmla="*/ 447137 h 1905016"/>
                  <a:gd name="connsiteX6" fmla="*/ 1041304 w 1365568"/>
                  <a:gd name="connsiteY6" fmla="*/ 422856 h 1905016"/>
                  <a:gd name="connsiteX7" fmla="*/ 972782 w 1365568"/>
                  <a:gd name="connsiteY7" fmla="*/ 332262 h 1905016"/>
                  <a:gd name="connsiteX8" fmla="*/ 949836 w 1365568"/>
                  <a:gd name="connsiteY8" fmla="*/ 278882 h 1905016"/>
                  <a:gd name="connsiteX9" fmla="*/ 954293 w 1365568"/>
                  <a:gd name="connsiteY9" fmla="*/ 246465 h 1905016"/>
                  <a:gd name="connsiteX10" fmla="*/ 879963 w 1365568"/>
                  <a:gd name="connsiteY10" fmla="*/ 112508 h 1905016"/>
                  <a:gd name="connsiteX11" fmla="*/ 848972 w 1365568"/>
                  <a:gd name="connsiteY11" fmla="*/ 74404 h 1905016"/>
                  <a:gd name="connsiteX12" fmla="*/ 744999 w 1365568"/>
                  <a:gd name="connsiteY12" fmla="*/ 461 h 1905016"/>
                  <a:gd name="connsiteX13" fmla="*/ 651832 w 1365568"/>
                  <a:gd name="connsiteY13" fmla="*/ 89811 h 1905016"/>
                  <a:gd name="connsiteX14" fmla="*/ 651718 w 1365568"/>
                  <a:gd name="connsiteY14" fmla="*/ 90941 h 1905016"/>
                  <a:gd name="connsiteX15" fmla="*/ 619383 w 1365568"/>
                  <a:gd name="connsiteY15" fmla="*/ 118759 h 1905016"/>
                  <a:gd name="connsiteX16" fmla="*/ 602906 w 1365568"/>
                  <a:gd name="connsiteY16" fmla="*/ 119043 h 1905016"/>
                  <a:gd name="connsiteX17" fmla="*/ 488181 w 1365568"/>
                  <a:gd name="connsiteY17" fmla="*/ 235152 h 1905016"/>
                  <a:gd name="connsiteX18" fmla="*/ 489394 w 1365568"/>
                  <a:gd name="connsiteY18" fmla="*/ 263661 h 1905016"/>
                  <a:gd name="connsiteX19" fmla="*/ 465179 w 1365568"/>
                  <a:gd name="connsiteY19" fmla="*/ 317511 h 1905016"/>
                  <a:gd name="connsiteX20" fmla="*/ 389885 w 1365568"/>
                  <a:gd name="connsiteY20" fmla="*/ 411049 h 1905016"/>
                  <a:gd name="connsiteX21" fmla="*/ 356417 w 1365568"/>
                  <a:gd name="connsiteY21" fmla="*/ 441850 h 1905016"/>
                  <a:gd name="connsiteX22" fmla="*/ 236894 w 1365568"/>
                  <a:gd name="connsiteY22" fmla="*/ 599247 h 1905016"/>
                  <a:gd name="connsiteX23" fmla="*/ 247283 w 1365568"/>
                  <a:gd name="connsiteY23" fmla="*/ 656637 h 1905016"/>
                  <a:gd name="connsiteX24" fmla="*/ 217082 w 1365568"/>
                  <a:gd name="connsiteY24" fmla="*/ 726080 h 1905016"/>
                  <a:gd name="connsiteX25" fmla="*/ 92470 w 1365568"/>
                  <a:gd name="connsiteY25" fmla="*/ 912962 h 1905016"/>
                  <a:gd name="connsiteX26" fmla="*/ 115815 w 1365568"/>
                  <a:gd name="connsiteY26" fmla="*/ 1007373 h 1905016"/>
                  <a:gd name="connsiteX27" fmla="*/ 94141 w 1365568"/>
                  <a:gd name="connsiteY27" fmla="*/ 1135102 h 1905016"/>
                  <a:gd name="connsiteX28" fmla="*/ 52853 w 1365568"/>
                  <a:gd name="connsiteY28" fmla="*/ 1454322 h 1905016"/>
                  <a:gd name="connsiteX29" fmla="*/ 115732 w 1365568"/>
                  <a:gd name="connsiteY29" fmla="*/ 1905249 h 1905016"/>
                  <a:gd name="connsiteX30" fmla="*/ 1324798 w 1365568"/>
                  <a:gd name="connsiteY30" fmla="*/ 1905249 h 1905016"/>
                  <a:gd name="connsiteX31" fmla="*/ 1365968 w 1365568"/>
                  <a:gd name="connsiteY31" fmla="*/ 1320531 h 1905016"/>
                  <a:gd name="connsiteX32" fmla="*/ 1315137 w 1365568"/>
                  <a:gd name="connsiteY32" fmla="*/ 1217138 h 1905016"/>
                  <a:gd name="connsiteX33" fmla="*/ 1308297 w 1365568"/>
                  <a:gd name="connsiteY33" fmla="*/ 1095023 h 1905016"/>
                  <a:gd name="connsiteX34" fmla="*/ 1344958 w 1365568"/>
                  <a:gd name="connsiteY34" fmla="*/ 973335 h 1905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365568" h="1905016">
                    <a:moveTo>
                      <a:pt x="1344958" y="973335"/>
                    </a:moveTo>
                    <a:cubicBezTo>
                      <a:pt x="1344958" y="894414"/>
                      <a:pt x="1303433" y="825197"/>
                      <a:pt x="1241044" y="786331"/>
                    </a:cubicBezTo>
                    <a:cubicBezTo>
                      <a:pt x="1206607" y="764879"/>
                      <a:pt x="1188474" y="724218"/>
                      <a:pt x="1196926" y="684538"/>
                    </a:cubicBezTo>
                    <a:cubicBezTo>
                      <a:pt x="1199289" y="673447"/>
                      <a:pt x="1200530" y="661944"/>
                      <a:pt x="1200530" y="650149"/>
                    </a:cubicBezTo>
                    <a:cubicBezTo>
                      <a:pt x="1200530" y="571587"/>
                      <a:pt x="1145475" y="505883"/>
                      <a:pt x="1071836" y="489516"/>
                    </a:cubicBezTo>
                    <a:cubicBezTo>
                      <a:pt x="1052328" y="485182"/>
                      <a:pt x="1039225" y="467037"/>
                      <a:pt x="1041086" y="447137"/>
                    </a:cubicBezTo>
                    <a:cubicBezTo>
                      <a:pt x="1041912" y="438274"/>
                      <a:pt x="1042205" y="429783"/>
                      <a:pt x="1041304" y="422856"/>
                    </a:cubicBezTo>
                    <a:cubicBezTo>
                      <a:pt x="1035396" y="377363"/>
                      <a:pt x="1009748" y="352540"/>
                      <a:pt x="972782" y="332262"/>
                    </a:cubicBezTo>
                    <a:cubicBezTo>
                      <a:pt x="953764" y="321830"/>
                      <a:pt x="944431" y="299892"/>
                      <a:pt x="949836" y="278882"/>
                    </a:cubicBezTo>
                    <a:cubicBezTo>
                      <a:pt x="952503" y="268529"/>
                      <a:pt x="953997" y="257667"/>
                      <a:pt x="954293" y="246465"/>
                    </a:cubicBezTo>
                    <a:cubicBezTo>
                      <a:pt x="956530" y="162612"/>
                      <a:pt x="911349" y="128061"/>
                      <a:pt x="879963" y="112508"/>
                    </a:cubicBezTo>
                    <a:cubicBezTo>
                      <a:pt x="864628" y="104913"/>
                      <a:pt x="853457" y="90917"/>
                      <a:pt x="848972" y="74404"/>
                    </a:cubicBezTo>
                    <a:cubicBezTo>
                      <a:pt x="836790" y="29571"/>
                      <a:pt x="794392" y="-2818"/>
                      <a:pt x="744999" y="461"/>
                    </a:cubicBezTo>
                    <a:cubicBezTo>
                      <a:pt x="696685" y="3666"/>
                      <a:pt x="657025" y="41671"/>
                      <a:pt x="651832" y="89811"/>
                    </a:cubicBezTo>
                    <a:cubicBezTo>
                      <a:pt x="651789" y="90190"/>
                      <a:pt x="651749" y="90566"/>
                      <a:pt x="651718" y="90941"/>
                    </a:cubicBezTo>
                    <a:cubicBezTo>
                      <a:pt x="650114" y="107450"/>
                      <a:pt x="635948" y="119553"/>
                      <a:pt x="619383" y="118759"/>
                    </a:cubicBezTo>
                    <a:cubicBezTo>
                      <a:pt x="613978" y="118498"/>
                      <a:pt x="608473" y="118585"/>
                      <a:pt x="602906" y="119043"/>
                    </a:cubicBezTo>
                    <a:cubicBezTo>
                      <a:pt x="541604" y="124081"/>
                      <a:pt x="492460" y="173798"/>
                      <a:pt x="488181" y="235152"/>
                    </a:cubicBezTo>
                    <a:cubicBezTo>
                      <a:pt x="487501" y="244916"/>
                      <a:pt x="487943" y="254454"/>
                      <a:pt x="489394" y="263661"/>
                    </a:cubicBezTo>
                    <a:cubicBezTo>
                      <a:pt x="492729" y="284892"/>
                      <a:pt x="483348" y="306040"/>
                      <a:pt x="465179" y="317511"/>
                    </a:cubicBezTo>
                    <a:cubicBezTo>
                      <a:pt x="430707" y="339272"/>
                      <a:pt x="403940" y="372120"/>
                      <a:pt x="389885" y="411049"/>
                    </a:cubicBezTo>
                    <a:cubicBezTo>
                      <a:pt x="384444" y="426112"/>
                      <a:pt x="371847" y="437563"/>
                      <a:pt x="356417" y="441850"/>
                    </a:cubicBezTo>
                    <a:cubicBezTo>
                      <a:pt x="287488" y="461007"/>
                      <a:pt x="236894" y="524210"/>
                      <a:pt x="236894" y="599247"/>
                    </a:cubicBezTo>
                    <a:cubicBezTo>
                      <a:pt x="236894" y="619447"/>
                      <a:pt x="240569" y="638785"/>
                      <a:pt x="247283" y="656637"/>
                    </a:cubicBezTo>
                    <a:cubicBezTo>
                      <a:pt x="257663" y="684250"/>
                      <a:pt x="244311" y="714735"/>
                      <a:pt x="217082" y="726080"/>
                    </a:cubicBezTo>
                    <a:cubicBezTo>
                      <a:pt x="143910" y="756569"/>
                      <a:pt x="92470" y="828741"/>
                      <a:pt x="92470" y="912962"/>
                    </a:cubicBezTo>
                    <a:cubicBezTo>
                      <a:pt x="92470" y="947066"/>
                      <a:pt x="100910" y="979191"/>
                      <a:pt x="115815" y="1007373"/>
                    </a:cubicBezTo>
                    <a:cubicBezTo>
                      <a:pt x="138385" y="1050052"/>
                      <a:pt x="129969" y="1102740"/>
                      <a:pt x="94141" y="1135102"/>
                    </a:cubicBezTo>
                    <a:cubicBezTo>
                      <a:pt x="43540" y="1180820"/>
                      <a:pt x="-63923" y="1315986"/>
                      <a:pt x="52853" y="1454322"/>
                    </a:cubicBezTo>
                    <a:cubicBezTo>
                      <a:pt x="172146" y="1595640"/>
                      <a:pt x="115732" y="1905249"/>
                      <a:pt x="115732" y="1905249"/>
                    </a:cubicBezTo>
                    <a:lnTo>
                      <a:pt x="1324798" y="1905249"/>
                    </a:lnTo>
                    <a:lnTo>
                      <a:pt x="1365968" y="1320531"/>
                    </a:lnTo>
                    <a:cubicBezTo>
                      <a:pt x="1365968" y="1283656"/>
                      <a:pt x="1342686" y="1248642"/>
                      <a:pt x="1315137" y="1217138"/>
                    </a:cubicBezTo>
                    <a:cubicBezTo>
                      <a:pt x="1285201" y="1182899"/>
                      <a:pt x="1283126" y="1132902"/>
                      <a:pt x="1308297" y="1095023"/>
                    </a:cubicBezTo>
                    <a:cubicBezTo>
                      <a:pt x="1331460" y="1060164"/>
                      <a:pt x="1344958" y="1018326"/>
                      <a:pt x="1344958" y="973335"/>
                    </a:cubicBezTo>
                  </a:path>
                </a:pathLst>
              </a:custGeom>
              <a:solidFill>
                <a:srgbClr val="9AD5C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36" name="图形 1958">
              <a:extLst>
                <a:ext uri="{FF2B5EF4-FFF2-40B4-BE49-F238E27FC236}">
                  <a16:creationId xmlns:a16="http://schemas.microsoft.com/office/drawing/2014/main" id="{6DA1B70F-5081-45A8-B194-290D2E6DD6A7}"/>
                </a:ext>
              </a:extLst>
            </p:cNvPr>
            <p:cNvGrpSpPr/>
            <p:nvPr/>
          </p:nvGrpSpPr>
          <p:grpSpPr>
            <a:xfrm>
              <a:off x="2038350" y="1562099"/>
              <a:ext cx="1695449" cy="2362199"/>
              <a:chOff x="2038350" y="1562099"/>
              <a:chExt cx="1695449" cy="2362199"/>
            </a:xfrm>
          </p:grpSpPr>
          <p:sp>
            <p:nvSpPr>
              <p:cNvPr id="506" name="任意多边形: 形状 505">
                <a:extLst>
                  <a:ext uri="{FF2B5EF4-FFF2-40B4-BE49-F238E27FC236}">
                    <a16:creationId xmlns:a16="http://schemas.microsoft.com/office/drawing/2014/main" id="{5F6E9DA2-4FA1-46E3-9C58-12D1B90FA204}"/>
                  </a:ext>
                </a:extLst>
              </p:cNvPr>
              <p:cNvSpPr/>
              <p:nvPr/>
            </p:nvSpPr>
            <p:spPr>
              <a:xfrm>
                <a:off x="2047875" y="2466975"/>
                <a:ext cx="1209674" cy="57150"/>
              </a:xfrm>
              <a:custGeom>
                <a:avLst/>
                <a:gdLst>
                  <a:gd name="connsiteX0" fmla="*/ 214 w 1209674"/>
                  <a:gd name="connsiteY0" fmla="*/ 57331 h 57150"/>
                  <a:gd name="connsiteX1" fmla="*/ 1209889 w 1209674"/>
                  <a:gd name="connsiteY1" fmla="*/ 57331 h 57150"/>
                  <a:gd name="connsiteX2" fmla="*/ 1209889 w 1209674"/>
                  <a:gd name="connsiteY2" fmla="*/ 181 h 57150"/>
                  <a:gd name="connsiteX3" fmla="*/ 214 w 1209674"/>
                  <a:gd name="connsiteY3" fmla="*/ 181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9674" h="57150">
                    <a:moveTo>
                      <a:pt x="214" y="57331"/>
                    </a:moveTo>
                    <a:lnTo>
                      <a:pt x="1209889" y="57331"/>
                    </a:lnTo>
                    <a:lnTo>
                      <a:pt x="1209889" y="181"/>
                    </a:lnTo>
                    <a:lnTo>
                      <a:pt x="214" y="181"/>
                    </a:lnTo>
                    <a:close/>
                  </a:path>
                </a:pathLst>
              </a:custGeom>
              <a:solidFill>
                <a:srgbClr val="FCC1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99183524-E4A4-4C48-8EE8-5AB77062C7A4}"/>
                  </a:ext>
                </a:extLst>
              </p:cNvPr>
              <p:cNvSpPr/>
              <p:nvPr/>
            </p:nvSpPr>
            <p:spPr>
              <a:xfrm>
                <a:off x="2047875" y="2657475"/>
                <a:ext cx="1685924" cy="28575"/>
              </a:xfrm>
              <a:custGeom>
                <a:avLst/>
                <a:gdLst>
                  <a:gd name="connsiteX0" fmla="*/ 214 w 1685924"/>
                  <a:gd name="connsiteY0" fmla="*/ 28756 h 28575"/>
                  <a:gd name="connsiteX1" fmla="*/ 1686139 w 1685924"/>
                  <a:gd name="connsiteY1" fmla="*/ 28756 h 28575"/>
                  <a:gd name="connsiteX2" fmla="*/ 1686139 w 1685924"/>
                  <a:gd name="connsiteY2" fmla="*/ 181 h 28575"/>
                  <a:gd name="connsiteX3" fmla="*/ 214 w 1685924"/>
                  <a:gd name="connsiteY3" fmla="*/ 1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85924" h="28575">
                    <a:moveTo>
                      <a:pt x="214" y="28756"/>
                    </a:moveTo>
                    <a:lnTo>
                      <a:pt x="1686139" y="28756"/>
                    </a:lnTo>
                    <a:lnTo>
                      <a:pt x="1686139" y="181"/>
                    </a:lnTo>
                    <a:lnTo>
                      <a:pt x="214" y="181"/>
                    </a:lnTo>
                    <a:close/>
                  </a:path>
                </a:pathLst>
              </a:custGeom>
              <a:solidFill>
                <a:srgbClr val="7CAB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08" name="任意多边形: 形状 507">
                <a:extLst>
                  <a:ext uri="{FF2B5EF4-FFF2-40B4-BE49-F238E27FC236}">
                    <a16:creationId xmlns:a16="http://schemas.microsoft.com/office/drawing/2014/main" id="{0E8D14FA-D93C-448B-A1FF-2019182ADB95}"/>
                  </a:ext>
                </a:extLst>
              </p:cNvPr>
              <p:cNvSpPr/>
              <p:nvPr/>
            </p:nvSpPr>
            <p:spPr>
              <a:xfrm>
                <a:off x="2047875" y="2752725"/>
                <a:ext cx="1685924" cy="28575"/>
              </a:xfrm>
              <a:custGeom>
                <a:avLst/>
                <a:gdLst>
                  <a:gd name="connsiteX0" fmla="*/ 214 w 1685924"/>
                  <a:gd name="connsiteY0" fmla="*/ 28756 h 28575"/>
                  <a:gd name="connsiteX1" fmla="*/ 1686139 w 1685924"/>
                  <a:gd name="connsiteY1" fmla="*/ 28756 h 28575"/>
                  <a:gd name="connsiteX2" fmla="*/ 1686139 w 1685924"/>
                  <a:gd name="connsiteY2" fmla="*/ 181 h 28575"/>
                  <a:gd name="connsiteX3" fmla="*/ 214 w 1685924"/>
                  <a:gd name="connsiteY3" fmla="*/ 1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85924" h="28575">
                    <a:moveTo>
                      <a:pt x="214" y="28756"/>
                    </a:moveTo>
                    <a:lnTo>
                      <a:pt x="1686139" y="28756"/>
                    </a:lnTo>
                    <a:lnTo>
                      <a:pt x="1686139" y="181"/>
                    </a:lnTo>
                    <a:lnTo>
                      <a:pt x="214" y="181"/>
                    </a:lnTo>
                    <a:close/>
                  </a:path>
                </a:pathLst>
              </a:custGeom>
              <a:solidFill>
                <a:srgbClr val="7CAB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09" name="任意多边形: 形状 508">
                <a:extLst>
                  <a:ext uri="{FF2B5EF4-FFF2-40B4-BE49-F238E27FC236}">
                    <a16:creationId xmlns:a16="http://schemas.microsoft.com/office/drawing/2014/main" id="{9E9D8078-217C-47D5-99C9-F08ADC1F1F05}"/>
                  </a:ext>
                </a:extLst>
              </p:cNvPr>
              <p:cNvSpPr/>
              <p:nvPr/>
            </p:nvSpPr>
            <p:spPr>
              <a:xfrm>
                <a:off x="2047875" y="2847975"/>
                <a:ext cx="1685924" cy="28575"/>
              </a:xfrm>
              <a:custGeom>
                <a:avLst/>
                <a:gdLst>
                  <a:gd name="connsiteX0" fmla="*/ 214 w 1685924"/>
                  <a:gd name="connsiteY0" fmla="*/ 28756 h 28575"/>
                  <a:gd name="connsiteX1" fmla="*/ 1686139 w 1685924"/>
                  <a:gd name="connsiteY1" fmla="*/ 28756 h 28575"/>
                  <a:gd name="connsiteX2" fmla="*/ 1686139 w 1685924"/>
                  <a:gd name="connsiteY2" fmla="*/ 181 h 28575"/>
                  <a:gd name="connsiteX3" fmla="*/ 214 w 1685924"/>
                  <a:gd name="connsiteY3" fmla="*/ 1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85924" h="28575">
                    <a:moveTo>
                      <a:pt x="214" y="28756"/>
                    </a:moveTo>
                    <a:lnTo>
                      <a:pt x="1686139" y="28756"/>
                    </a:lnTo>
                    <a:lnTo>
                      <a:pt x="1686139" y="181"/>
                    </a:lnTo>
                    <a:lnTo>
                      <a:pt x="214" y="181"/>
                    </a:lnTo>
                    <a:close/>
                  </a:path>
                </a:pathLst>
              </a:custGeom>
              <a:solidFill>
                <a:srgbClr val="7CAB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10" name="任意多边形: 形状 509">
                <a:extLst>
                  <a:ext uri="{FF2B5EF4-FFF2-40B4-BE49-F238E27FC236}">
                    <a16:creationId xmlns:a16="http://schemas.microsoft.com/office/drawing/2014/main" id="{9FA989F6-2E2F-4A8A-A0A3-3251057FDC70}"/>
                  </a:ext>
                </a:extLst>
              </p:cNvPr>
              <p:cNvSpPr/>
              <p:nvPr/>
            </p:nvSpPr>
            <p:spPr>
              <a:xfrm>
                <a:off x="2047875" y="2943224"/>
                <a:ext cx="1009649" cy="28575"/>
              </a:xfrm>
              <a:custGeom>
                <a:avLst/>
                <a:gdLst>
                  <a:gd name="connsiteX0" fmla="*/ 214 w 1009649"/>
                  <a:gd name="connsiteY0" fmla="*/ 28756 h 28575"/>
                  <a:gd name="connsiteX1" fmla="*/ 1009864 w 1009649"/>
                  <a:gd name="connsiteY1" fmla="*/ 28756 h 28575"/>
                  <a:gd name="connsiteX2" fmla="*/ 1009864 w 1009649"/>
                  <a:gd name="connsiteY2" fmla="*/ 181 h 28575"/>
                  <a:gd name="connsiteX3" fmla="*/ 214 w 1009649"/>
                  <a:gd name="connsiteY3" fmla="*/ 1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9649" h="28575">
                    <a:moveTo>
                      <a:pt x="214" y="28756"/>
                    </a:moveTo>
                    <a:lnTo>
                      <a:pt x="1009864" y="28756"/>
                    </a:lnTo>
                    <a:lnTo>
                      <a:pt x="1009864" y="181"/>
                    </a:lnTo>
                    <a:lnTo>
                      <a:pt x="214" y="181"/>
                    </a:lnTo>
                    <a:close/>
                  </a:path>
                </a:pathLst>
              </a:custGeom>
              <a:solidFill>
                <a:srgbClr val="7CAB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11" name="任意多边形: 形状 510">
                <a:extLst>
                  <a:ext uri="{FF2B5EF4-FFF2-40B4-BE49-F238E27FC236}">
                    <a16:creationId xmlns:a16="http://schemas.microsoft.com/office/drawing/2014/main" id="{58D59C9D-EEE2-46DE-8344-6B83C19AB4B1}"/>
                  </a:ext>
                </a:extLst>
              </p:cNvPr>
              <p:cNvSpPr/>
              <p:nvPr/>
            </p:nvSpPr>
            <p:spPr>
              <a:xfrm>
                <a:off x="2038350" y="1562099"/>
                <a:ext cx="1209674" cy="57150"/>
              </a:xfrm>
              <a:custGeom>
                <a:avLst/>
                <a:gdLst>
                  <a:gd name="connsiteX0" fmla="*/ 214 w 1209674"/>
                  <a:gd name="connsiteY0" fmla="*/ 57331 h 57150"/>
                  <a:gd name="connsiteX1" fmla="*/ 1209889 w 1209674"/>
                  <a:gd name="connsiteY1" fmla="*/ 57331 h 57150"/>
                  <a:gd name="connsiteX2" fmla="*/ 1209889 w 1209674"/>
                  <a:gd name="connsiteY2" fmla="*/ 181 h 57150"/>
                  <a:gd name="connsiteX3" fmla="*/ 214 w 1209674"/>
                  <a:gd name="connsiteY3" fmla="*/ 181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9674" h="57150">
                    <a:moveTo>
                      <a:pt x="214" y="57331"/>
                    </a:moveTo>
                    <a:lnTo>
                      <a:pt x="1209889" y="57331"/>
                    </a:lnTo>
                    <a:lnTo>
                      <a:pt x="1209889" y="181"/>
                    </a:lnTo>
                    <a:lnTo>
                      <a:pt x="214" y="181"/>
                    </a:lnTo>
                    <a:close/>
                  </a:path>
                </a:pathLst>
              </a:custGeom>
              <a:solidFill>
                <a:srgbClr val="035E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12" name="任意多边形: 形状 511">
                <a:extLst>
                  <a:ext uri="{FF2B5EF4-FFF2-40B4-BE49-F238E27FC236}">
                    <a16:creationId xmlns:a16="http://schemas.microsoft.com/office/drawing/2014/main" id="{CF0E6342-8338-4164-9EF8-821934F83AEC}"/>
                  </a:ext>
                </a:extLst>
              </p:cNvPr>
              <p:cNvSpPr/>
              <p:nvPr/>
            </p:nvSpPr>
            <p:spPr>
              <a:xfrm>
                <a:off x="2047875" y="1752600"/>
                <a:ext cx="1676399" cy="28575"/>
              </a:xfrm>
              <a:custGeom>
                <a:avLst/>
                <a:gdLst>
                  <a:gd name="connsiteX0" fmla="*/ 214 w 1676399"/>
                  <a:gd name="connsiteY0" fmla="*/ 28756 h 28575"/>
                  <a:gd name="connsiteX1" fmla="*/ 1676614 w 1676399"/>
                  <a:gd name="connsiteY1" fmla="*/ 28756 h 28575"/>
                  <a:gd name="connsiteX2" fmla="*/ 1676614 w 1676399"/>
                  <a:gd name="connsiteY2" fmla="*/ 181 h 28575"/>
                  <a:gd name="connsiteX3" fmla="*/ 214 w 1676399"/>
                  <a:gd name="connsiteY3" fmla="*/ 1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399" h="28575">
                    <a:moveTo>
                      <a:pt x="214" y="28756"/>
                    </a:moveTo>
                    <a:lnTo>
                      <a:pt x="1676614" y="28756"/>
                    </a:lnTo>
                    <a:lnTo>
                      <a:pt x="1676614" y="181"/>
                    </a:lnTo>
                    <a:lnTo>
                      <a:pt x="214" y="181"/>
                    </a:lnTo>
                    <a:close/>
                  </a:path>
                </a:pathLst>
              </a:custGeom>
              <a:solidFill>
                <a:srgbClr val="7CAB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13" name="任意多边形: 形状 512">
                <a:extLst>
                  <a:ext uri="{FF2B5EF4-FFF2-40B4-BE49-F238E27FC236}">
                    <a16:creationId xmlns:a16="http://schemas.microsoft.com/office/drawing/2014/main" id="{E0238158-1945-4E2B-BA28-CC4861F7B799}"/>
                  </a:ext>
                </a:extLst>
              </p:cNvPr>
              <p:cNvSpPr/>
              <p:nvPr/>
            </p:nvSpPr>
            <p:spPr>
              <a:xfrm>
                <a:off x="2047875" y="1847850"/>
                <a:ext cx="1676399" cy="28574"/>
              </a:xfrm>
              <a:custGeom>
                <a:avLst/>
                <a:gdLst>
                  <a:gd name="connsiteX0" fmla="*/ 214 w 1676399"/>
                  <a:gd name="connsiteY0" fmla="*/ 28756 h 28574"/>
                  <a:gd name="connsiteX1" fmla="*/ 1676614 w 1676399"/>
                  <a:gd name="connsiteY1" fmla="*/ 28756 h 28574"/>
                  <a:gd name="connsiteX2" fmla="*/ 1676614 w 1676399"/>
                  <a:gd name="connsiteY2" fmla="*/ 181 h 28574"/>
                  <a:gd name="connsiteX3" fmla="*/ 214 w 1676399"/>
                  <a:gd name="connsiteY3" fmla="*/ 181 h 28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399" h="28574">
                    <a:moveTo>
                      <a:pt x="214" y="28756"/>
                    </a:moveTo>
                    <a:lnTo>
                      <a:pt x="1676614" y="28756"/>
                    </a:lnTo>
                    <a:lnTo>
                      <a:pt x="1676614" y="181"/>
                    </a:lnTo>
                    <a:lnTo>
                      <a:pt x="214" y="181"/>
                    </a:lnTo>
                    <a:close/>
                  </a:path>
                </a:pathLst>
              </a:custGeom>
              <a:solidFill>
                <a:srgbClr val="7CAB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14" name="任意多边形: 形状 513">
                <a:extLst>
                  <a:ext uri="{FF2B5EF4-FFF2-40B4-BE49-F238E27FC236}">
                    <a16:creationId xmlns:a16="http://schemas.microsoft.com/office/drawing/2014/main" id="{30188CD0-E892-432E-B4F9-8F2A010CE6CA}"/>
                  </a:ext>
                </a:extLst>
              </p:cNvPr>
              <p:cNvSpPr/>
              <p:nvPr/>
            </p:nvSpPr>
            <p:spPr>
              <a:xfrm>
                <a:off x="2047875" y="1943099"/>
                <a:ext cx="1676399" cy="28575"/>
              </a:xfrm>
              <a:custGeom>
                <a:avLst/>
                <a:gdLst>
                  <a:gd name="connsiteX0" fmla="*/ 214 w 1676399"/>
                  <a:gd name="connsiteY0" fmla="*/ 28756 h 28575"/>
                  <a:gd name="connsiteX1" fmla="*/ 1676614 w 1676399"/>
                  <a:gd name="connsiteY1" fmla="*/ 28756 h 28575"/>
                  <a:gd name="connsiteX2" fmla="*/ 1676614 w 1676399"/>
                  <a:gd name="connsiteY2" fmla="*/ 181 h 28575"/>
                  <a:gd name="connsiteX3" fmla="*/ 214 w 1676399"/>
                  <a:gd name="connsiteY3" fmla="*/ 1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399" h="28575">
                    <a:moveTo>
                      <a:pt x="214" y="28756"/>
                    </a:moveTo>
                    <a:lnTo>
                      <a:pt x="1676614" y="28756"/>
                    </a:lnTo>
                    <a:lnTo>
                      <a:pt x="1676614" y="181"/>
                    </a:lnTo>
                    <a:lnTo>
                      <a:pt x="214" y="181"/>
                    </a:lnTo>
                    <a:close/>
                  </a:path>
                </a:pathLst>
              </a:custGeom>
              <a:solidFill>
                <a:srgbClr val="7CAB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15" name="任意多边形: 形状 514">
                <a:extLst>
                  <a:ext uri="{FF2B5EF4-FFF2-40B4-BE49-F238E27FC236}">
                    <a16:creationId xmlns:a16="http://schemas.microsoft.com/office/drawing/2014/main" id="{0AA8F0D0-2CFF-468A-BA71-AC08DE21CC5E}"/>
                  </a:ext>
                </a:extLst>
              </p:cNvPr>
              <p:cNvSpPr/>
              <p:nvPr/>
            </p:nvSpPr>
            <p:spPr>
              <a:xfrm>
                <a:off x="2047875" y="2038349"/>
                <a:ext cx="581025" cy="28575"/>
              </a:xfrm>
              <a:custGeom>
                <a:avLst/>
                <a:gdLst>
                  <a:gd name="connsiteX0" fmla="*/ 214 w 581025"/>
                  <a:gd name="connsiteY0" fmla="*/ 28756 h 28575"/>
                  <a:gd name="connsiteX1" fmla="*/ 581239 w 581025"/>
                  <a:gd name="connsiteY1" fmla="*/ 28756 h 28575"/>
                  <a:gd name="connsiteX2" fmla="*/ 581239 w 581025"/>
                  <a:gd name="connsiteY2" fmla="*/ 181 h 28575"/>
                  <a:gd name="connsiteX3" fmla="*/ 214 w 581025"/>
                  <a:gd name="connsiteY3" fmla="*/ 1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1025" h="28575">
                    <a:moveTo>
                      <a:pt x="214" y="28756"/>
                    </a:moveTo>
                    <a:lnTo>
                      <a:pt x="581239" y="28756"/>
                    </a:lnTo>
                    <a:lnTo>
                      <a:pt x="581239" y="181"/>
                    </a:lnTo>
                    <a:lnTo>
                      <a:pt x="214" y="181"/>
                    </a:lnTo>
                    <a:close/>
                  </a:path>
                </a:pathLst>
              </a:custGeom>
              <a:solidFill>
                <a:srgbClr val="7CAB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16" name="任意多边形: 形状 515">
                <a:extLst>
                  <a:ext uri="{FF2B5EF4-FFF2-40B4-BE49-F238E27FC236}">
                    <a16:creationId xmlns:a16="http://schemas.microsoft.com/office/drawing/2014/main" id="{144C52C4-CAAD-48B0-A5A8-5DA577ACAA93}"/>
                  </a:ext>
                </a:extLst>
              </p:cNvPr>
              <p:cNvSpPr/>
              <p:nvPr/>
            </p:nvSpPr>
            <p:spPr>
              <a:xfrm>
                <a:off x="2038350" y="3428999"/>
                <a:ext cx="1219199" cy="57150"/>
              </a:xfrm>
              <a:custGeom>
                <a:avLst/>
                <a:gdLst>
                  <a:gd name="connsiteX0" fmla="*/ 214 w 1219199"/>
                  <a:gd name="connsiteY0" fmla="*/ 57331 h 57150"/>
                  <a:gd name="connsiteX1" fmla="*/ 1219414 w 1219199"/>
                  <a:gd name="connsiteY1" fmla="*/ 57331 h 57150"/>
                  <a:gd name="connsiteX2" fmla="*/ 1219414 w 1219199"/>
                  <a:gd name="connsiteY2" fmla="*/ 181 h 57150"/>
                  <a:gd name="connsiteX3" fmla="*/ 214 w 1219199"/>
                  <a:gd name="connsiteY3" fmla="*/ 181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199" h="57150">
                    <a:moveTo>
                      <a:pt x="214" y="57331"/>
                    </a:moveTo>
                    <a:lnTo>
                      <a:pt x="1219414" y="57331"/>
                    </a:lnTo>
                    <a:lnTo>
                      <a:pt x="1219414" y="181"/>
                    </a:lnTo>
                    <a:lnTo>
                      <a:pt x="214" y="181"/>
                    </a:lnTo>
                    <a:close/>
                  </a:path>
                </a:pathLst>
              </a:custGeom>
              <a:solidFill>
                <a:srgbClr val="E85F5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17" name="任意多边形: 形状 516">
                <a:extLst>
                  <a:ext uri="{FF2B5EF4-FFF2-40B4-BE49-F238E27FC236}">
                    <a16:creationId xmlns:a16="http://schemas.microsoft.com/office/drawing/2014/main" id="{DFBE9FC7-AAE0-4EDB-AB54-1075128E5339}"/>
                  </a:ext>
                </a:extLst>
              </p:cNvPr>
              <p:cNvSpPr/>
              <p:nvPr/>
            </p:nvSpPr>
            <p:spPr>
              <a:xfrm>
                <a:off x="2038350" y="3609974"/>
                <a:ext cx="1695449" cy="28575"/>
              </a:xfrm>
              <a:custGeom>
                <a:avLst/>
                <a:gdLst>
                  <a:gd name="connsiteX0" fmla="*/ 214 w 1695449"/>
                  <a:gd name="connsiteY0" fmla="*/ 28756 h 28575"/>
                  <a:gd name="connsiteX1" fmla="*/ 1695664 w 1695449"/>
                  <a:gd name="connsiteY1" fmla="*/ 28756 h 28575"/>
                  <a:gd name="connsiteX2" fmla="*/ 1695664 w 1695449"/>
                  <a:gd name="connsiteY2" fmla="*/ 181 h 28575"/>
                  <a:gd name="connsiteX3" fmla="*/ 214 w 1695449"/>
                  <a:gd name="connsiteY3" fmla="*/ 1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5449" h="28575">
                    <a:moveTo>
                      <a:pt x="214" y="28756"/>
                    </a:moveTo>
                    <a:lnTo>
                      <a:pt x="1695664" y="28756"/>
                    </a:lnTo>
                    <a:lnTo>
                      <a:pt x="1695664" y="181"/>
                    </a:lnTo>
                    <a:lnTo>
                      <a:pt x="214" y="181"/>
                    </a:lnTo>
                    <a:close/>
                  </a:path>
                </a:pathLst>
              </a:custGeom>
              <a:solidFill>
                <a:srgbClr val="7CAB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18" name="任意多边形: 形状 517">
                <a:extLst>
                  <a:ext uri="{FF2B5EF4-FFF2-40B4-BE49-F238E27FC236}">
                    <a16:creationId xmlns:a16="http://schemas.microsoft.com/office/drawing/2014/main" id="{D755DA0C-6C2A-41DD-9678-59E00D0C36DD}"/>
                  </a:ext>
                </a:extLst>
              </p:cNvPr>
              <p:cNvSpPr/>
              <p:nvPr/>
            </p:nvSpPr>
            <p:spPr>
              <a:xfrm>
                <a:off x="2038350" y="3705224"/>
                <a:ext cx="1695449" cy="28575"/>
              </a:xfrm>
              <a:custGeom>
                <a:avLst/>
                <a:gdLst>
                  <a:gd name="connsiteX0" fmla="*/ 214 w 1695449"/>
                  <a:gd name="connsiteY0" fmla="*/ 28756 h 28575"/>
                  <a:gd name="connsiteX1" fmla="*/ 1695664 w 1695449"/>
                  <a:gd name="connsiteY1" fmla="*/ 28756 h 28575"/>
                  <a:gd name="connsiteX2" fmla="*/ 1695664 w 1695449"/>
                  <a:gd name="connsiteY2" fmla="*/ 181 h 28575"/>
                  <a:gd name="connsiteX3" fmla="*/ 214 w 1695449"/>
                  <a:gd name="connsiteY3" fmla="*/ 1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5449" h="28575">
                    <a:moveTo>
                      <a:pt x="214" y="28756"/>
                    </a:moveTo>
                    <a:lnTo>
                      <a:pt x="1695664" y="28756"/>
                    </a:lnTo>
                    <a:lnTo>
                      <a:pt x="1695664" y="181"/>
                    </a:lnTo>
                    <a:lnTo>
                      <a:pt x="214" y="181"/>
                    </a:lnTo>
                    <a:close/>
                  </a:path>
                </a:pathLst>
              </a:custGeom>
              <a:solidFill>
                <a:srgbClr val="7CAB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19" name="任意多边形: 形状 518">
                <a:extLst>
                  <a:ext uri="{FF2B5EF4-FFF2-40B4-BE49-F238E27FC236}">
                    <a16:creationId xmlns:a16="http://schemas.microsoft.com/office/drawing/2014/main" id="{2A24A1B5-F02B-4BDD-81C1-A8055C867E96}"/>
                  </a:ext>
                </a:extLst>
              </p:cNvPr>
              <p:cNvSpPr/>
              <p:nvPr/>
            </p:nvSpPr>
            <p:spPr>
              <a:xfrm>
                <a:off x="2038350" y="3800474"/>
                <a:ext cx="1695449" cy="28575"/>
              </a:xfrm>
              <a:custGeom>
                <a:avLst/>
                <a:gdLst>
                  <a:gd name="connsiteX0" fmla="*/ 214 w 1695449"/>
                  <a:gd name="connsiteY0" fmla="*/ 28756 h 28575"/>
                  <a:gd name="connsiteX1" fmla="*/ 1695664 w 1695449"/>
                  <a:gd name="connsiteY1" fmla="*/ 28756 h 28575"/>
                  <a:gd name="connsiteX2" fmla="*/ 1695664 w 1695449"/>
                  <a:gd name="connsiteY2" fmla="*/ 181 h 28575"/>
                  <a:gd name="connsiteX3" fmla="*/ 214 w 1695449"/>
                  <a:gd name="connsiteY3" fmla="*/ 1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5449" h="28575">
                    <a:moveTo>
                      <a:pt x="214" y="28756"/>
                    </a:moveTo>
                    <a:lnTo>
                      <a:pt x="1695664" y="28756"/>
                    </a:lnTo>
                    <a:lnTo>
                      <a:pt x="1695664" y="181"/>
                    </a:lnTo>
                    <a:lnTo>
                      <a:pt x="214" y="181"/>
                    </a:lnTo>
                    <a:close/>
                  </a:path>
                </a:pathLst>
              </a:custGeom>
              <a:solidFill>
                <a:srgbClr val="7CAB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20" name="任意多边形: 形状 519">
                <a:extLst>
                  <a:ext uri="{FF2B5EF4-FFF2-40B4-BE49-F238E27FC236}">
                    <a16:creationId xmlns:a16="http://schemas.microsoft.com/office/drawing/2014/main" id="{89D58E87-9250-44BC-A5BC-0F90D89BE80D}"/>
                  </a:ext>
                </a:extLst>
              </p:cNvPr>
              <p:cNvSpPr/>
              <p:nvPr/>
            </p:nvSpPr>
            <p:spPr>
              <a:xfrm>
                <a:off x="2038350" y="3895724"/>
                <a:ext cx="1371599" cy="28575"/>
              </a:xfrm>
              <a:custGeom>
                <a:avLst/>
                <a:gdLst>
                  <a:gd name="connsiteX0" fmla="*/ 214 w 1371599"/>
                  <a:gd name="connsiteY0" fmla="*/ 28756 h 28575"/>
                  <a:gd name="connsiteX1" fmla="*/ 1371814 w 1371599"/>
                  <a:gd name="connsiteY1" fmla="*/ 28756 h 28575"/>
                  <a:gd name="connsiteX2" fmla="*/ 1371814 w 1371599"/>
                  <a:gd name="connsiteY2" fmla="*/ 181 h 28575"/>
                  <a:gd name="connsiteX3" fmla="*/ 214 w 1371599"/>
                  <a:gd name="connsiteY3" fmla="*/ 1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1599" h="28575">
                    <a:moveTo>
                      <a:pt x="214" y="28756"/>
                    </a:moveTo>
                    <a:lnTo>
                      <a:pt x="1371814" y="28756"/>
                    </a:lnTo>
                    <a:lnTo>
                      <a:pt x="1371814" y="181"/>
                    </a:lnTo>
                    <a:lnTo>
                      <a:pt x="214" y="181"/>
                    </a:lnTo>
                    <a:close/>
                  </a:path>
                </a:pathLst>
              </a:custGeom>
              <a:solidFill>
                <a:srgbClr val="7CAB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37" name="图形 1958">
              <a:extLst>
                <a:ext uri="{FF2B5EF4-FFF2-40B4-BE49-F238E27FC236}">
                  <a16:creationId xmlns:a16="http://schemas.microsoft.com/office/drawing/2014/main" id="{1A3AC768-1EB9-4892-A3F4-72E7C184B293}"/>
                </a:ext>
              </a:extLst>
            </p:cNvPr>
            <p:cNvGrpSpPr/>
            <p:nvPr/>
          </p:nvGrpSpPr>
          <p:grpSpPr>
            <a:xfrm>
              <a:off x="3420489" y="461171"/>
              <a:ext cx="1013811" cy="1932093"/>
              <a:chOff x="3420489" y="461171"/>
              <a:chExt cx="1013811" cy="1932093"/>
            </a:xfrm>
          </p:grpSpPr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0C7D546D-C4A6-4B11-B486-D072E54FDA3B}"/>
                  </a:ext>
                </a:extLst>
              </p:cNvPr>
              <p:cNvSpPr/>
              <p:nvPr/>
            </p:nvSpPr>
            <p:spPr>
              <a:xfrm>
                <a:off x="3591045" y="754834"/>
                <a:ext cx="370097" cy="394043"/>
              </a:xfrm>
              <a:custGeom>
                <a:avLst/>
                <a:gdLst>
                  <a:gd name="connsiteX0" fmla="*/ 273449 w 370097"/>
                  <a:gd name="connsiteY0" fmla="*/ 203874 h 394043"/>
                  <a:gd name="connsiteX1" fmla="*/ 269518 w 370097"/>
                  <a:gd name="connsiteY1" fmla="*/ 48 h 394043"/>
                  <a:gd name="connsiteX2" fmla="*/ 133929 w 370097"/>
                  <a:gd name="connsiteY2" fmla="*/ 5051 h 394043"/>
                  <a:gd name="connsiteX3" fmla="*/ 128756 w 370097"/>
                  <a:gd name="connsiteY3" fmla="*/ 203029 h 394043"/>
                  <a:gd name="connsiteX4" fmla="*/ 23728 w 370097"/>
                  <a:gd name="connsiteY4" fmla="*/ 269152 h 394043"/>
                  <a:gd name="connsiteX5" fmla="*/ 359 w 370097"/>
                  <a:gd name="connsiteY5" fmla="*/ 288213 h 394043"/>
                  <a:gd name="connsiteX6" fmla="*/ 204722 w 370097"/>
                  <a:gd name="connsiteY6" fmla="*/ 391764 h 394043"/>
                  <a:gd name="connsiteX7" fmla="*/ 370457 w 370097"/>
                  <a:gd name="connsiteY7" fmla="*/ 266903 h 394043"/>
                  <a:gd name="connsiteX8" fmla="*/ 273449 w 370097"/>
                  <a:gd name="connsiteY8" fmla="*/ 203874 h 394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0097" h="394043">
                    <a:moveTo>
                      <a:pt x="273449" y="203874"/>
                    </a:moveTo>
                    <a:cubicBezTo>
                      <a:pt x="265116" y="172939"/>
                      <a:pt x="269518" y="48"/>
                      <a:pt x="269518" y="48"/>
                    </a:cubicBezTo>
                    <a:lnTo>
                      <a:pt x="133929" y="5051"/>
                    </a:lnTo>
                    <a:cubicBezTo>
                      <a:pt x="133929" y="5051"/>
                      <a:pt x="132332" y="175720"/>
                      <a:pt x="128756" y="203029"/>
                    </a:cubicBezTo>
                    <a:cubicBezTo>
                      <a:pt x="125180" y="230337"/>
                      <a:pt x="78538" y="241255"/>
                      <a:pt x="23728" y="269152"/>
                    </a:cubicBezTo>
                    <a:cubicBezTo>
                      <a:pt x="16212" y="272973"/>
                      <a:pt x="7800" y="281804"/>
                      <a:pt x="359" y="288213"/>
                    </a:cubicBezTo>
                    <a:cubicBezTo>
                      <a:pt x="9198" y="308057"/>
                      <a:pt x="191738" y="374631"/>
                      <a:pt x="204722" y="391764"/>
                    </a:cubicBezTo>
                    <a:cubicBezTo>
                      <a:pt x="218999" y="410589"/>
                      <a:pt x="354659" y="310349"/>
                      <a:pt x="370457" y="266903"/>
                    </a:cubicBezTo>
                    <a:cubicBezTo>
                      <a:pt x="306677" y="231870"/>
                      <a:pt x="281273" y="232921"/>
                      <a:pt x="273449" y="203874"/>
                    </a:cubicBezTo>
                  </a:path>
                </a:pathLst>
              </a:custGeom>
              <a:solidFill>
                <a:srgbClr val="FFD6C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AF462978-8269-43FA-9EBB-A710D4833C82}"/>
                  </a:ext>
                </a:extLst>
              </p:cNvPr>
              <p:cNvSpPr/>
              <p:nvPr/>
            </p:nvSpPr>
            <p:spPr>
              <a:xfrm>
                <a:off x="3726538" y="751799"/>
                <a:ext cx="126749" cy="151724"/>
              </a:xfrm>
              <a:custGeom>
                <a:avLst/>
                <a:gdLst>
                  <a:gd name="connsiteX0" fmla="*/ 127109 w 126749"/>
                  <a:gd name="connsiteY0" fmla="*/ 48 h 151724"/>
                  <a:gd name="connsiteX1" fmla="*/ 1849 w 126749"/>
                  <a:gd name="connsiteY1" fmla="*/ 4672 h 151724"/>
                  <a:gd name="connsiteX2" fmla="*/ 359 w 126749"/>
                  <a:gd name="connsiteY2" fmla="*/ 93262 h 151724"/>
                  <a:gd name="connsiteX3" fmla="*/ 62894 w 126749"/>
                  <a:gd name="connsiteY3" fmla="*/ 151767 h 151724"/>
                  <a:gd name="connsiteX4" fmla="*/ 125753 w 126749"/>
                  <a:gd name="connsiteY4" fmla="*/ 97621 h 151724"/>
                  <a:gd name="connsiteX5" fmla="*/ 127109 w 126749"/>
                  <a:gd name="connsiteY5" fmla="*/ 48 h 151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6749" h="151724">
                    <a:moveTo>
                      <a:pt x="127109" y="48"/>
                    </a:moveTo>
                    <a:lnTo>
                      <a:pt x="1849" y="4672"/>
                    </a:lnTo>
                    <a:cubicBezTo>
                      <a:pt x="1849" y="4672"/>
                      <a:pt x="1375" y="44739"/>
                      <a:pt x="359" y="93262"/>
                    </a:cubicBezTo>
                    <a:cubicBezTo>
                      <a:pt x="9989" y="115979"/>
                      <a:pt x="29283" y="152312"/>
                      <a:pt x="62894" y="151767"/>
                    </a:cubicBezTo>
                    <a:cubicBezTo>
                      <a:pt x="101484" y="151147"/>
                      <a:pt x="113619" y="117536"/>
                      <a:pt x="125753" y="97621"/>
                    </a:cubicBezTo>
                    <a:cubicBezTo>
                      <a:pt x="125370" y="46501"/>
                      <a:pt x="127109" y="48"/>
                      <a:pt x="127109" y="48"/>
                    </a:cubicBezTo>
                  </a:path>
                </a:pathLst>
              </a:custGeom>
              <a:solidFill>
                <a:srgbClr val="F4B6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28D91323-F96A-4D63-9682-15173E0C8820}"/>
                  </a:ext>
                </a:extLst>
              </p:cNvPr>
              <p:cNvSpPr/>
              <p:nvPr/>
            </p:nvSpPr>
            <p:spPr>
              <a:xfrm>
                <a:off x="3671055" y="708718"/>
                <a:ext cx="88075" cy="88071"/>
              </a:xfrm>
              <a:custGeom>
                <a:avLst/>
                <a:gdLst>
                  <a:gd name="connsiteX0" fmla="*/ 88325 w 88075"/>
                  <a:gd name="connsiteY0" fmla="*/ 47164 h 88071"/>
                  <a:gd name="connsiteX1" fmla="*/ 41315 w 88075"/>
                  <a:gd name="connsiteY1" fmla="*/ 88010 h 88071"/>
                  <a:gd name="connsiteX2" fmla="*/ 469 w 88075"/>
                  <a:gd name="connsiteY2" fmla="*/ 41000 h 88071"/>
                  <a:gd name="connsiteX3" fmla="*/ 47475 w 88075"/>
                  <a:gd name="connsiteY3" fmla="*/ 158 h 88071"/>
                  <a:gd name="connsiteX4" fmla="*/ 88325 w 88075"/>
                  <a:gd name="connsiteY4" fmla="*/ 47164 h 88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075" h="88071">
                    <a:moveTo>
                      <a:pt x="88325" y="47164"/>
                    </a:moveTo>
                    <a:cubicBezTo>
                      <a:pt x="86622" y="71426"/>
                      <a:pt x="65573" y="89713"/>
                      <a:pt x="41315" y="88010"/>
                    </a:cubicBezTo>
                    <a:cubicBezTo>
                      <a:pt x="17053" y="86307"/>
                      <a:pt x="-1234" y="65262"/>
                      <a:pt x="469" y="41000"/>
                    </a:cubicBezTo>
                    <a:cubicBezTo>
                      <a:pt x="2168" y="16742"/>
                      <a:pt x="23213" y="-1545"/>
                      <a:pt x="47475" y="158"/>
                    </a:cubicBezTo>
                    <a:cubicBezTo>
                      <a:pt x="71737" y="1857"/>
                      <a:pt x="90024" y="22903"/>
                      <a:pt x="88325" y="47164"/>
                    </a:cubicBezTo>
                  </a:path>
                </a:pathLst>
              </a:custGeom>
              <a:solidFill>
                <a:srgbClr val="FFCCB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43676BF2-9808-4A3E-B869-575192D4CF2B}"/>
                  </a:ext>
                </a:extLst>
              </p:cNvPr>
              <p:cNvSpPr/>
              <p:nvPr/>
            </p:nvSpPr>
            <p:spPr>
              <a:xfrm>
                <a:off x="3691885" y="729544"/>
                <a:ext cx="46413" cy="46414"/>
              </a:xfrm>
              <a:custGeom>
                <a:avLst/>
                <a:gdLst>
                  <a:gd name="connsiteX0" fmla="*/ 46715 w 46413"/>
                  <a:gd name="connsiteY0" fmla="*/ 24882 h 46414"/>
                  <a:gd name="connsiteX1" fmla="*/ 21940 w 46413"/>
                  <a:gd name="connsiteY1" fmla="*/ 46405 h 46414"/>
                  <a:gd name="connsiteX2" fmla="*/ 417 w 46413"/>
                  <a:gd name="connsiteY2" fmla="*/ 21634 h 46414"/>
                  <a:gd name="connsiteX3" fmla="*/ 25192 w 46413"/>
                  <a:gd name="connsiteY3" fmla="*/ 106 h 46414"/>
                  <a:gd name="connsiteX4" fmla="*/ 46715 w 46413"/>
                  <a:gd name="connsiteY4" fmla="*/ 24882 h 46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413" h="46414">
                    <a:moveTo>
                      <a:pt x="46715" y="24882"/>
                    </a:moveTo>
                    <a:cubicBezTo>
                      <a:pt x="45814" y="37664"/>
                      <a:pt x="34727" y="47302"/>
                      <a:pt x="21940" y="46405"/>
                    </a:cubicBezTo>
                    <a:cubicBezTo>
                      <a:pt x="9157" y="45508"/>
                      <a:pt x="-477" y="34420"/>
                      <a:pt x="417" y="21634"/>
                    </a:cubicBezTo>
                    <a:cubicBezTo>
                      <a:pt x="1313" y="8847"/>
                      <a:pt x="12401" y="-791"/>
                      <a:pt x="25192" y="106"/>
                    </a:cubicBezTo>
                    <a:cubicBezTo>
                      <a:pt x="37975" y="1007"/>
                      <a:pt x="47612" y="12095"/>
                      <a:pt x="46715" y="24882"/>
                    </a:cubicBezTo>
                  </a:path>
                </a:pathLst>
              </a:custGeom>
              <a:solidFill>
                <a:srgbClr val="ED6D5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8EA6CE68-AA1C-4BA3-BAD0-858D2CC18A13}"/>
                  </a:ext>
                </a:extLst>
              </p:cNvPr>
              <p:cNvSpPr/>
              <p:nvPr/>
            </p:nvSpPr>
            <p:spPr>
              <a:xfrm>
                <a:off x="3672708" y="461171"/>
                <a:ext cx="761591" cy="355900"/>
              </a:xfrm>
              <a:custGeom>
                <a:avLst/>
                <a:gdLst>
                  <a:gd name="connsiteX0" fmla="*/ 15774 w 761591"/>
                  <a:gd name="connsiteY0" fmla="*/ 280300 h 355900"/>
                  <a:gd name="connsiteX1" fmla="*/ 27838 w 761591"/>
                  <a:gd name="connsiteY1" fmla="*/ 173695 h 355900"/>
                  <a:gd name="connsiteX2" fmla="*/ 63302 w 761591"/>
                  <a:gd name="connsiteY2" fmla="*/ 147860 h 355900"/>
                  <a:gd name="connsiteX3" fmla="*/ 138809 w 761591"/>
                  <a:gd name="connsiteY3" fmla="*/ 117442 h 355900"/>
                  <a:gd name="connsiteX4" fmla="*/ 215637 w 761591"/>
                  <a:gd name="connsiteY4" fmla="*/ 99957 h 355900"/>
                  <a:gd name="connsiteX5" fmla="*/ 316607 w 761591"/>
                  <a:gd name="connsiteY5" fmla="*/ 62948 h 355900"/>
                  <a:gd name="connsiteX6" fmla="*/ 410778 w 761591"/>
                  <a:gd name="connsiteY6" fmla="*/ 36351 h 355900"/>
                  <a:gd name="connsiteX7" fmla="*/ 534801 w 761591"/>
                  <a:gd name="connsiteY7" fmla="*/ 19127 h 355900"/>
                  <a:gd name="connsiteX8" fmla="*/ 642271 w 761591"/>
                  <a:gd name="connsiteY8" fmla="*/ 72768 h 355900"/>
                  <a:gd name="connsiteX9" fmla="*/ 747636 w 761591"/>
                  <a:gd name="connsiteY9" fmla="*/ 72163 h 355900"/>
                  <a:gd name="connsiteX10" fmla="*/ 711247 w 761591"/>
                  <a:gd name="connsiteY10" fmla="*/ 171047 h 355900"/>
                  <a:gd name="connsiteX11" fmla="*/ 701459 w 761591"/>
                  <a:gd name="connsiteY11" fmla="*/ 250558 h 355900"/>
                  <a:gd name="connsiteX12" fmla="*/ 628370 w 761591"/>
                  <a:gd name="connsiteY12" fmla="*/ 308201 h 355900"/>
                  <a:gd name="connsiteX13" fmla="*/ 546161 w 761591"/>
                  <a:gd name="connsiteY13" fmla="*/ 332751 h 355900"/>
                  <a:gd name="connsiteX14" fmla="*/ 461522 w 761591"/>
                  <a:gd name="connsiteY14" fmla="*/ 342784 h 355900"/>
                  <a:gd name="connsiteX15" fmla="*/ 381205 w 761591"/>
                  <a:gd name="connsiteY15" fmla="*/ 332858 h 355900"/>
                  <a:gd name="connsiteX16" fmla="*/ 302153 w 761591"/>
                  <a:gd name="connsiteY16" fmla="*/ 348845 h 355900"/>
                  <a:gd name="connsiteX17" fmla="*/ 236733 w 761591"/>
                  <a:gd name="connsiteY17" fmla="*/ 350090 h 355900"/>
                  <a:gd name="connsiteX18" fmla="*/ 173467 w 761591"/>
                  <a:gd name="connsiteY18" fmla="*/ 345360 h 355900"/>
                  <a:gd name="connsiteX19" fmla="*/ 15774 w 761591"/>
                  <a:gd name="connsiteY19" fmla="*/ 280300 h 35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61591" h="355900">
                    <a:moveTo>
                      <a:pt x="15774" y="280300"/>
                    </a:moveTo>
                    <a:cubicBezTo>
                      <a:pt x="-4346" y="262685"/>
                      <a:pt x="-8989" y="199209"/>
                      <a:pt x="27838" y="173695"/>
                    </a:cubicBezTo>
                    <a:cubicBezTo>
                      <a:pt x="41257" y="164397"/>
                      <a:pt x="59524" y="161244"/>
                      <a:pt x="63302" y="147860"/>
                    </a:cubicBezTo>
                    <a:cubicBezTo>
                      <a:pt x="70588" y="122066"/>
                      <a:pt x="109850" y="102972"/>
                      <a:pt x="138809" y="117442"/>
                    </a:cubicBezTo>
                    <a:cubicBezTo>
                      <a:pt x="176103" y="136073"/>
                      <a:pt x="194193" y="121734"/>
                      <a:pt x="215637" y="99957"/>
                    </a:cubicBezTo>
                    <a:cubicBezTo>
                      <a:pt x="238674" y="76557"/>
                      <a:pt x="253080" y="51817"/>
                      <a:pt x="316607" y="62948"/>
                    </a:cubicBezTo>
                    <a:cubicBezTo>
                      <a:pt x="380130" y="74080"/>
                      <a:pt x="398848" y="66584"/>
                      <a:pt x="410778" y="36351"/>
                    </a:cubicBezTo>
                    <a:cubicBezTo>
                      <a:pt x="422707" y="6115"/>
                      <a:pt x="480891" y="-18498"/>
                      <a:pt x="534801" y="19127"/>
                    </a:cubicBezTo>
                    <a:cubicBezTo>
                      <a:pt x="588714" y="56753"/>
                      <a:pt x="605918" y="86289"/>
                      <a:pt x="642271" y="72768"/>
                    </a:cubicBezTo>
                    <a:cubicBezTo>
                      <a:pt x="678620" y="59242"/>
                      <a:pt x="715432" y="38343"/>
                      <a:pt x="747636" y="72163"/>
                    </a:cubicBezTo>
                    <a:cubicBezTo>
                      <a:pt x="779832" y="105987"/>
                      <a:pt x="753385" y="171802"/>
                      <a:pt x="711247" y="171047"/>
                    </a:cubicBezTo>
                    <a:cubicBezTo>
                      <a:pt x="669109" y="170297"/>
                      <a:pt x="690166" y="220401"/>
                      <a:pt x="701459" y="250558"/>
                    </a:cubicBezTo>
                    <a:cubicBezTo>
                      <a:pt x="712753" y="280715"/>
                      <a:pt x="681497" y="326626"/>
                      <a:pt x="628370" y="308201"/>
                    </a:cubicBezTo>
                    <a:cubicBezTo>
                      <a:pt x="575239" y="289776"/>
                      <a:pt x="563437" y="305111"/>
                      <a:pt x="546161" y="332751"/>
                    </a:cubicBezTo>
                    <a:cubicBezTo>
                      <a:pt x="528881" y="360391"/>
                      <a:pt x="483531" y="359075"/>
                      <a:pt x="461522" y="342784"/>
                    </a:cubicBezTo>
                    <a:cubicBezTo>
                      <a:pt x="439508" y="326496"/>
                      <a:pt x="412773" y="313524"/>
                      <a:pt x="381205" y="332858"/>
                    </a:cubicBezTo>
                    <a:cubicBezTo>
                      <a:pt x="349637" y="352192"/>
                      <a:pt x="339202" y="364453"/>
                      <a:pt x="302153" y="348845"/>
                    </a:cubicBezTo>
                    <a:cubicBezTo>
                      <a:pt x="265105" y="333237"/>
                      <a:pt x="257763" y="338856"/>
                      <a:pt x="236733" y="350090"/>
                    </a:cubicBezTo>
                    <a:cubicBezTo>
                      <a:pt x="215704" y="361324"/>
                      <a:pt x="173467" y="345360"/>
                      <a:pt x="173467" y="345360"/>
                    </a:cubicBezTo>
                    <a:lnTo>
                      <a:pt x="15774" y="280300"/>
                    </a:lnTo>
                    <a:close/>
                  </a:path>
                </a:pathLst>
              </a:custGeom>
              <a:solidFill>
                <a:srgbClr val="5B190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02352EEE-3B3B-4305-84C7-4B81B487EEA5}"/>
                  </a:ext>
                </a:extLst>
              </p:cNvPr>
              <p:cNvSpPr/>
              <p:nvPr/>
            </p:nvSpPr>
            <p:spPr>
              <a:xfrm>
                <a:off x="3790943" y="654446"/>
                <a:ext cx="585164" cy="162626"/>
              </a:xfrm>
              <a:custGeom>
                <a:avLst/>
                <a:gdLst>
                  <a:gd name="connsiteX0" fmla="*/ 3074 w 585164"/>
                  <a:gd name="connsiteY0" fmla="*/ 106696 h 162626"/>
                  <a:gd name="connsiteX1" fmla="*/ 359 w 585164"/>
                  <a:gd name="connsiteY1" fmla="*/ 74231 h 162626"/>
                  <a:gd name="connsiteX2" fmla="*/ 123951 w 585164"/>
                  <a:gd name="connsiteY2" fmla="*/ 82126 h 162626"/>
                  <a:gd name="connsiteX3" fmla="*/ 224317 w 585164"/>
                  <a:gd name="connsiteY3" fmla="*/ 63744 h 162626"/>
                  <a:gd name="connsiteX4" fmla="*/ 299355 w 585164"/>
                  <a:gd name="connsiteY4" fmla="*/ 13901 h 162626"/>
                  <a:gd name="connsiteX5" fmla="*/ 386148 w 585164"/>
                  <a:gd name="connsiteY5" fmla="*/ 35737 h 162626"/>
                  <a:gd name="connsiteX6" fmla="*/ 460889 w 585164"/>
                  <a:gd name="connsiteY6" fmla="*/ 210 h 162626"/>
                  <a:gd name="connsiteX7" fmla="*/ 575444 w 585164"/>
                  <a:gd name="connsiteY7" fmla="*/ 36148 h 162626"/>
                  <a:gd name="connsiteX8" fmla="*/ 583225 w 585164"/>
                  <a:gd name="connsiteY8" fmla="*/ 57284 h 162626"/>
                  <a:gd name="connsiteX9" fmla="*/ 510135 w 585164"/>
                  <a:gd name="connsiteY9" fmla="*/ 114927 h 162626"/>
                  <a:gd name="connsiteX10" fmla="*/ 427922 w 585164"/>
                  <a:gd name="connsiteY10" fmla="*/ 139477 h 162626"/>
                  <a:gd name="connsiteX11" fmla="*/ 343287 w 585164"/>
                  <a:gd name="connsiteY11" fmla="*/ 149510 h 162626"/>
                  <a:gd name="connsiteX12" fmla="*/ 262970 w 585164"/>
                  <a:gd name="connsiteY12" fmla="*/ 139584 h 162626"/>
                  <a:gd name="connsiteX13" fmla="*/ 183918 w 585164"/>
                  <a:gd name="connsiteY13" fmla="*/ 155571 h 162626"/>
                  <a:gd name="connsiteX14" fmla="*/ 119945 w 585164"/>
                  <a:gd name="connsiteY14" fmla="*/ 154860 h 162626"/>
                  <a:gd name="connsiteX15" fmla="*/ 57836 w 585164"/>
                  <a:gd name="connsiteY15" fmla="*/ 156136 h 162626"/>
                  <a:gd name="connsiteX16" fmla="*/ 3074 w 585164"/>
                  <a:gd name="connsiteY16" fmla="*/ 106696 h 162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85164" h="162626">
                    <a:moveTo>
                      <a:pt x="3074" y="106696"/>
                    </a:moveTo>
                    <a:lnTo>
                      <a:pt x="359" y="74231"/>
                    </a:lnTo>
                    <a:lnTo>
                      <a:pt x="123951" y="82126"/>
                    </a:lnTo>
                    <a:cubicBezTo>
                      <a:pt x="173475" y="53281"/>
                      <a:pt x="185214" y="53577"/>
                      <a:pt x="224317" y="63744"/>
                    </a:cubicBezTo>
                    <a:cubicBezTo>
                      <a:pt x="263429" y="73911"/>
                      <a:pt x="258260" y="27696"/>
                      <a:pt x="299355" y="13901"/>
                    </a:cubicBezTo>
                    <a:cubicBezTo>
                      <a:pt x="340453" y="103"/>
                      <a:pt x="348380" y="36855"/>
                      <a:pt x="386148" y="35737"/>
                    </a:cubicBezTo>
                    <a:cubicBezTo>
                      <a:pt x="423919" y="34618"/>
                      <a:pt x="412776" y="-2695"/>
                      <a:pt x="460889" y="210"/>
                    </a:cubicBezTo>
                    <a:cubicBezTo>
                      <a:pt x="506326" y="2952"/>
                      <a:pt x="511799" y="37100"/>
                      <a:pt x="575444" y="36148"/>
                    </a:cubicBezTo>
                    <a:cubicBezTo>
                      <a:pt x="578013" y="43640"/>
                      <a:pt x="580838" y="50906"/>
                      <a:pt x="583225" y="57284"/>
                    </a:cubicBezTo>
                    <a:cubicBezTo>
                      <a:pt x="594518" y="87441"/>
                      <a:pt x="563262" y="133352"/>
                      <a:pt x="510135" y="114927"/>
                    </a:cubicBezTo>
                    <a:cubicBezTo>
                      <a:pt x="457004" y="96502"/>
                      <a:pt x="445202" y="111837"/>
                      <a:pt x="427922" y="139477"/>
                    </a:cubicBezTo>
                    <a:cubicBezTo>
                      <a:pt x="410646" y="167117"/>
                      <a:pt x="365296" y="165802"/>
                      <a:pt x="343287" y="149510"/>
                    </a:cubicBezTo>
                    <a:cubicBezTo>
                      <a:pt x="321273" y="133222"/>
                      <a:pt x="294538" y="120250"/>
                      <a:pt x="262970" y="139584"/>
                    </a:cubicBezTo>
                    <a:cubicBezTo>
                      <a:pt x="231402" y="158918"/>
                      <a:pt x="220967" y="171179"/>
                      <a:pt x="183918" y="155571"/>
                    </a:cubicBezTo>
                    <a:cubicBezTo>
                      <a:pt x="146870" y="139963"/>
                      <a:pt x="140978" y="143626"/>
                      <a:pt x="119945" y="154860"/>
                    </a:cubicBezTo>
                    <a:cubicBezTo>
                      <a:pt x="98915" y="166094"/>
                      <a:pt x="57836" y="156136"/>
                      <a:pt x="57836" y="156136"/>
                    </a:cubicBezTo>
                    <a:lnTo>
                      <a:pt x="3074" y="106696"/>
                    </a:lnTo>
                    <a:close/>
                  </a:path>
                </a:pathLst>
              </a:custGeom>
              <a:solidFill>
                <a:srgbClr val="380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38C1E78C-016B-48DA-A764-498B28EDB420}"/>
                  </a:ext>
                </a:extLst>
              </p:cNvPr>
              <p:cNvSpPr/>
              <p:nvPr/>
            </p:nvSpPr>
            <p:spPr>
              <a:xfrm>
                <a:off x="3826182" y="708718"/>
                <a:ext cx="88075" cy="88071"/>
              </a:xfrm>
              <a:custGeom>
                <a:avLst/>
                <a:gdLst>
                  <a:gd name="connsiteX0" fmla="*/ 469 w 88075"/>
                  <a:gd name="connsiteY0" fmla="*/ 47164 h 88071"/>
                  <a:gd name="connsiteX1" fmla="*/ 47475 w 88075"/>
                  <a:gd name="connsiteY1" fmla="*/ 88010 h 88071"/>
                  <a:gd name="connsiteX2" fmla="*/ 88325 w 88075"/>
                  <a:gd name="connsiteY2" fmla="*/ 41000 h 88071"/>
                  <a:gd name="connsiteX3" fmla="*/ 41319 w 88075"/>
                  <a:gd name="connsiteY3" fmla="*/ 158 h 88071"/>
                  <a:gd name="connsiteX4" fmla="*/ 469 w 88075"/>
                  <a:gd name="connsiteY4" fmla="*/ 47164 h 88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075" h="88071">
                    <a:moveTo>
                      <a:pt x="469" y="47164"/>
                    </a:moveTo>
                    <a:cubicBezTo>
                      <a:pt x="2172" y="71426"/>
                      <a:pt x="23217" y="89713"/>
                      <a:pt x="47475" y="88010"/>
                    </a:cubicBezTo>
                    <a:cubicBezTo>
                      <a:pt x="71737" y="86307"/>
                      <a:pt x="90028" y="65262"/>
                      <a:pt x="88325" y="41000"/>
                    </a:cubicBezTo>
                    <a:cubicBezTo>
                      <a:pt x="86626" y="16742"/>
                      <a:pt x="65580" y="-1545"/>
                      <a:pt x="41319" y="158"/>
                    </a:cubicBezTo>
                    <a:cubicBezTo>
                      <a:pt x="17057" y="1857"/>
                      <a:pt x="-1234" y="22903"/>
                      <a:pt x="469" y="47164"/>
                    </a:cubicBezTo>
                  </a:path>
                </a:pathLst>
              </a:custGeom>
              <a:solidFill>
                <a:srgbClr val="F4B6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91C8D5C9-9C4F-4E5D-A3DB-582F629553E2}"/>
                  </a:ext>
                </a:extLst>
              </p:cNvPr>
              <p:cNvSpPr/>
              <p:nvPr/>
            </p:nvSpPr>
            <p:spPr>
              <a:xfrm>
                <a:off x="3847013" y="729544"/>
                <a:ext cx="46413" cy="46414"/>
              </a:xfrm>
              <a:custGeom>
                <a:avLst/>
                <a:gdLst>
                  <a:gd name="connsiteX0" fmla="*/ 417 w 46413"/>
                  <a:gd name="connsiteY0" fmla="*/ 24882 h 46414"/>
                  <a:gd name="connsiteX1" fmla="*/ 25192 w 46413"/>
                  <a:gd name="connsiteY1" fmla="*/ 46405 h 46414"/>
                  <a:gd name="connsiteX2" fmla="*/ 46716 w 46413"/>
                  <a:gd name="connsiteY2" fmla="*/ 21634 h 46414"/>
                  <a:gd name="connsiteX3" fmla="*/ 21940 w 46413"/>
                  <a:gd name="connsiteY3" fmla="*/ 106 h 46414"/>
                  <a:gd name="connsiteX4" fmla="*/ 417 w 46413"/>
                  <a:gd name="connsiteY4" fmla="*/ 24882 h 46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413" h="46414">
                    <a:moveTo>
                      <a:pt x="417" y="24882"/>
                    </a:moveTo>
                    <a:cubicBezTo>
                      <a:pt x="1314" y="37664"/>
                      <a:pt x="12406" y="47302"/>
                      <a:pt x="25192" y="46405"/>
                    </a:cubicBezTo>
                    <a:cubicBezTo>
                      <a:pt x="37975" y="45508"/>
                      <a:pt x="47609" y="34420"/>
                      <a:pt x="46716" y="21634"/>
                    </a:cubicBezTo>
                    <a:cubicBezTo>
                      <a:pt x="45819" y="8847"/>
                      <a:pt x="34727" y="-791"/>
                      <a:pt x="21940" y="106"/>
                    </a:cubicBezTo>
                    <a:cubicBezTo>
                      <a:pt x="9158" y="1007"/>
                      <a:pt x="-480" y="12095"/>
                      <a:pt x="417" y="24882"/>
                    </a:cubicBezTo>
                  </a:path>
                </a:pathLst>
              </a:custGeom>
              <a:solidFill>
                <a:srgbClr val="ED6D5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A34ED498-62C7-467C-9AA6-ADAA9124E3D9}"/>
                  </a:ext>
                </a:extLst>
              </p:cNvPr>
              <p:cNvSpPr/>
              <p:nvPr/>
            </p:nvSpPr>
            <p:spPr>
              <a:xfrm>
                <a:off x="3708432" y="653733"/>
                <a:ext cx="162025" cy="223483"/>
              </a:xfrm>
              <a:custGeom>
                <a:avLst/>
                <a:gdLst>
                  <a:gd name="connsiteX0" fmla="*/ 1401 w 162025"/>
                  <a:gd name="connsiteY0" fmla="*/ 117860 h 223483"/>
                  <a:gd name="connsiteX1" fmla="*/ 90078 w 162025"/>
                  <a:gd name="connsiteY1" fmla="*/ 223517 h 223483"/>
                  <a:gd name="connsiteX2" fmla="*/ 162381 w 162025"/>
                  <a:gd name="connsiteY2" fmla="*/ 117366 h 223483"/>
                  <a:gd name="connsiteX3" fmla="*/ 74865 w 162025"/>
                  <a:gd name="connsiteY3" fmla="*/ 48 h 223483"/>
                  <a:gd name="connsiteX4" fmla="*/ 1401 w 162025"/>
                  <a:gd name="connsiteY4" fmla="*/ 117860 h 223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025" h="223483">
                    <a:moveTo>
                      <a:pt x="1401" y="117860"/>
                    </a:moveTo>
                    <a:cubicBezTo>
                      <a:pt x="5747" y="179771"/>
                      <a:pt x="27247" y="224481"/>
                      <a:pt x="90078" y="223517"/>
                    </a:cubicBezTo>
                    <a:cubicBezTo>
                      <a:pt x="129446" y="222908"/>
                      <a:pt x="162761" y="179431"/>
                      <a:pt x="162381" y="117366"/>
                    </a:cubicBezTo>
                    <a:cubicBezTo>
                      <a:pt x="161986" y="52298"/>
                      <a:pt x="148452" y="108"/>
                      <a:pt x="74865" y="48"/>
                    </a:cubicBezTo>
                    <a:cubicBezTo>
                      <a:pt x="3546" y="-11"/>
                      <a:pt x="-2942" y="55949"/>
                      <a:pt x="1401" y="117860"/>
                    </a:cubicBezTo>
                  </a:path>
                </a:pathLst>
              </a:custGeom>
              <a:solidFill>
                <a:srgbClr val="FFD6C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AFF0D90F-E428-49CC-AB85-BBDDF778B601}"/>
                  </a:ext>
                </a:extLst>
              </p:cNvPr>
              <p:cNvSpPr/>
              <p:nvPr/>
            </p:nvSpPr>
            <p:spPr>
              <a:xfrm>
                <a:off x="3775149" y="770702"/>
                <a:ext cx="23128" cy="37498"/>
              </a:xfrm>
              <a:custGeom>
                <a:avLst/>
                <a:gdLst>
                  <a:gd name="connsiteX0" fmla="*/ 16024 w 23128"/>
                  <a:gd name="connsiteY0" fmla="*/ 48 h 37498"/>
                  <a:gd name="connsiteX1" fmla="*/ 945 w 23128"/>
                  <a:gd name="connsiteY1" fmla="*/ 29613 h 37498"/>
                  <a:gd name="connsiteX2" fmla="*/ 5592 w 23128"/>
                  <a:gd name="connsiteY2" fmla="*/ 37318 h 37498"/>
                  <a:gd name="connsiteX3" fmla="*/ 23488 w 23128"/>
                  <a:gd name="connsiteY3" fmla="*/ 37547 h 37498"/>
                  <a:gd name="connsiteX4" fmla="*/ 16024 w 23128"/>
                  <a:gd name="connsiteY4" fmla="*/ 48 h 37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128" h="37498">
                    <a:moveTo>
                      <a:pt x="16024" y="48"/>
                    </a:moveTo>
                    <a:lnTo>
                      <a:pt x="945" y="29613"/>
                    </a:lnTo>
                    <a:cubicBezTo>
                      <a:pt x="-841" y="33114"/>
                      <a:pt x="1668" y="37267"/>
                      <a:pt x="5592" y="37318"/>
                    </a:cubicBezTo>
                    <a:lnTo>
                      <a:pt x="23488" y="37547"/>
                    </a:lnTo>
                    <a:lnTo>
                      <a:pt x="16024" y="48"/>
                    </a:lnTo>
                    <a:close/>
                  </a:path>
                </a:pathLst>
              </a:custGeom>
              <a:solidFill>
                <a:srgbClr val="F4B6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6AA5AF75-B683-4DD8-B655-A3CDF8FC4832}"/>
                  </a:ext>
                </a:extLst>
              </p:cNvPr>
              <p:cNvSpPr/>
              <p:nvPr/>
            </p:nvSpPr>
            <p:spPr>
              <a:xfrm>
                <a:off x="3711524" y="659242"/>
                <a:ext cx="202826" cy="111034"/>
              </a:xfrm>
              <a:custGeom>
                <a:avLst/>
                <a:gdLst>
                  <a:gd name="connsiteX0" fmla="*/ 201738 w 202826"/>
                  <a:gd name="connsiteY0" fmla="*/ 104545 h 111034"/>
                  <a:gd name="connsiteX1" fmla="*/ 132367 w 202826"/>
                  <a:gd name="connsiteY1" fmla="*/ 96777 h 111034"/>
                  <a:gd name="connsiteX2" fmla="*/ 93560 w 202826"/>
                  <a:gd name="connsiteY2" fmla="*/ 34447 h 111034"/>
                  <a:gd name="connsiteX3" fmla="*/ 37011 w 202826"/>
                  <a:gd name="connsiteY3" fmla="*/ 39458 h 111034"/>
                  <a:gd name="connsiteX4" fmla="*/ 360 w 202826"/>
                  <a:gd name="connsiteY4" fmla="*/ 49984 h 111034"/>
                  <a:gd name="connsiteX5" fmla="*/ 44582 w 202826"/>
                  <a:gd name="connsiteY5" fmla="*/ 11071 h 111034"/>
                  <a:gd name="connsiteX6" fmla="*/ 167744 w 202826"/>
                  <a:gd name="connsiteY6" fmla="*/ 22581 h 111034"/>
                  <a:gd name="connsiteX7" fmla="*/ 185952 w 202826"/>
                  <a:gd name="connsiteY7" fmla="*/ 54473 h 111034"/>
                  <a:gd name="connsiteX8" fmla="*/ 201738 w 202826"/>
                  <a:gd name="connsiteY8" fmla="*/ 104545 h 111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2826" h="111034">
                    <a:moveTo>
                      <a:pt x="201738" y="104545"/>
                    </a:moveTo>
                    <a:cubicBezTo>
                      <a:pt x="166048" y="119011"/>
                      <a:pt x="148935" y="106312"/>
                      <a:pt x="132367" y="96777"/>
                    </a:cubicBezTo>
                    <a:cubicBezTo>
                      <a:pt x="115806" y="87246"/>
                      <a:pt x="117924" y="42030"/>
                      <a:pt x="93560" y="34447"/>
                    </a:cubicBezTo>
                    <a:cubicBezTo>
                      <a:pt x="69195" y="26864"/>
                      <a:pt x="63189" y="46175"/>
                      <a:pt x="37011" y="39458"/>
                    </a:cubicBezTo>
                    <a:cubicBezTo>
                      <a:pt x="6478" y="31622"/>
                      <a:pt x="360" y="49984"/>
                      <a:pt x="360" y="49984"/>
                    </a:cubicBezTo>
                    <a:cubicBezTo>
                      <a:pt x="360" y="49984"/>
                      <a:pt x="-516" y="27204"/>
                      <a:pt x="44582" y="11071"/>
                    </a:cubicBezTo>
                    <a:cubicBezTo>
                      <a:pt x="89679" y="-5067"/>
                      <a:pt x="141135" y="-5288"/>
                      <a:pt x="167744" y="22581"/>
                    </a:cubicBezTo>
                    <a:cubicBezTo>
                      <a:pt x="176472" y="31721"/>
                      <a:pt x="176180" y="45598"/>
                      <a:pt x="185952" y="54473"/>
                    </a:cubicBezTo>
                    <a:cubicBezTo>
                      <a:pt x="210261" y="76553"/>
                      <a:pt x="201738" y="104545"/>
                      <a:pt x="201738" y="104545"/>
                    </a:cubicBezTo>
                  </a:path>
                </a:pathLst>
              </a:custGeom>
              <a:solidFill>
                <a:srgbClr val="380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4AA3B865-5087-439F-9175-70E3EB1C9489}"/>
                  </a:ext>
                </a:extLst>
              </p:cNvPr>
              <p:cNvSpPr/>
              <p:nvPr/>
            </p:nvSpPr>
            <p:spPr>
              <a:xfrm>
                <a:off x="3804283" y="739238"/>
                <a:ext cx="52100" cy="12292"/>
              </a:xfrm>
              <a:custGeom>
                <a:avLst/>
                <a:gdLst>
                  <a:gd name="connsiteX0" fmla="*/ 50421 w 52100"/>
                  <a:gd name="connsiteY0" fmla="*/ 10369 h 12292"/>
                  <a:gd name="connsiteX1" fmla="*/ 44225 w 52100"/>
                  <a:gd name="connsiteY1" fmla="*/ 9129 h 12292"/>
                  <a:gd name="connsiteX2" fmla="*/ 38132 w 52100"/>
                  <a:gd name="connsiteY2" fmla="*/ 8090 h 12292"/>
                  <a:gd name="connsiteX3" fmla="*/ 26088 w 52100"/>
                  <a:gd name="connsiteY3" fmla="*/ 7181 h 12292"/>
                  <a:gd name="connsiteX4" fmla="*/ 14253 w 52100"/>
                  <a:gd name="connsiteY4" fmla="*/ 8402 h 12292"/>
                  <a:gd name="connsiteX5" fmla="*/ 2909 w 52100"/>
                  <a:gd name="connsiteY5" fmla="*/ 12084 h 12292"/>
                  <a:gd name="connsiteX6" fmla="*/ 2684 w 52100"/>
                  <a:gd name="connsiteY6" fmla="*/ 12187 h 12292"/>
                  <a:gd name="connsiteX7" fmla="*/ 510 w 52100"/>
                  <a:gd name="connsiteY7" fmla="*/ 11393 h 12292"/>
                  <a:gd name="connsiteX8" fmla="*/ 803 w 52100"/>
                  <a:gd name="connsiteY8" fmla="*/ 9583 h 12292"/>
                  <a:gd name="connsiteX9" fmla="*/ 12527 w 52100"/>
                  <a:gd name="connsiteY9" fmla="*/ 2332 h 12292"/>
                  <a:gd name="connsiteX10" fmla="*/ 26048 w 52100"/>
                  <a:gd name="connsiteY10" fmla="*/ 48 h 12292"/>
                  <a:gd name="connsiteX11" fmla="*/ 39467 w 52100"/>
                  <a:gd name="connsiteY11" fmla="*/ 1969 h 12292"/>
                  <a:gd name="connsiteX12" fmla="*/ 45782 w 52100"/>
                  <a:gd name="connsiteY12" fmla="*/ 4221 h 12292"/>
                  <a:gd name="connsiteX13" fmla="*/ 51654 w 52100"/>
                  <a:gd name="connsiteY13" fmla="*/ 7343 h 12292"/>
                  <a:gd name="connsiteX14" fmla="*/ 52227 w 52100"/>
                  <a:gd name="connsiteY14" fmla="*/ 9607 h 12292"/>
                  <a:gd name="connsiteX15" fmla="*/ 50567 w 52100"/>
                  <a:gd name="connsiteY15" fmla="*/ 10389 h 12292"/>
                  <a:gd name="connsiteX16" fmla="*/ 50421 w 52100"/>
                  <a:gd name="connsiteY16" fmla="*/ 10369 h 12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2100" h="12292">
                    <a:moveTo>
                      <a:pt x="50421" y="10369"/>
                    </a:moveTo>
                    <a:cubicBezTo>
                      <a:pt x="48291" y="10049"/>
                      <a:pt x="46260" y="9548"/>
                      <a:pt x="44225" y="9129"/>
                    </a:cubicBezTo>
                    <a:cubicBezTo>
                      <a:pt x="42162" y="8824"/>
                      <a:pt x="40155" y="8346"/>
                      <a:pt x="38132" y="8090"/>
                    </a:cubicBezTo>
                    <a:cubicBezTo>
                      <a:pt x="34086" y="7524"/>
                      <a:pt x="30079" y="7157"/>
                      <a:pt x="26088" y="7181"/>
                    </a:cubicBezTo>
                    <a:cubicBezTo>
                      <a:pt x="22101" y="7220"/>
                      <a:pt x="18150" y="7615"/>
                      <a:pt x="14253" y="8402"/>
                    </a:cubicBezTo>
                    <a:cubicBezTo>
                      <a:pt x="10397" y="9204"/>
                      <a:pt x="6438" y="10449"/>
                      <a:pt x="2909" y="12084"/>
                    </a:cubicBezTo>
                    <a:lnTo>
                      <a:pt x="2684" y="12187"/>
                    </a:lnTo>
                    <a:cubicBezTo>
                      <a:pt x="1866" y="12570"/>
                      <a:pt x="890" y="12215"/>
                      <a:pt x="510" y="11393"/>
                    </a:cubicBezTo>
                    <a:cubicBezTo>
                      <a:pt x="222" y="10769"/>
                      <a:pt x="360" y="10057"/>
                      <a:pt x="803" y="9583"/>
                    </a:cubicBezTo>
                    <a:cubicBezTo>
                      <a:pt x="4122" y="6055"/>
                      <a:pt x="8184" y="3889"/>
                      <a:pt x="12527" y="2332"/>
                    </a:cubicBezTo>
                    <a:cubicBezTo>
                      <a:pt x="16869" y="787"/>
                      <a:pt x="21477" y="131"/>
                      <a:pt x="26048" y="48"/>
                    </a:cubicBezTo>
                    <a:cubicBezTo>
                      <a:pt x="30616" y="96"/>
                      <a:pt x="35152" y="708"/>
                      <a:pt x="39467" y="1969"/>
                    </a:cubicBezTo>
                    <a:cubicBezTo>
                      <a:pt x="41645" y="2522"/>
                      <a:pt x="43703" y="3447"/>
                      <a:pt x="45782" y="4221"/>
                    </a:cubicBezTo>
                    <a:cubicBezTo>
                      <a:pt x="47793" y="5181"/>
                      <a:pt x="49761" y="6209"/>
                      <a:pt x="51654" y="7343"/>
                    </a:cubicBezTo>
                    <a:cubicBezTo>
                      <a:pt x="52440" y="7813"/>
                      <a:pt x="52693" y="8824"/>
                      <a:pt x="52227" y="9607"/>
                    </a:cubicBezTo>
                    <a:cubicBezTo>
                      <a:pt x="51875" y="10196"/>
                      <a:pt x="51207" y="10488"/>
                      <a:pt x="50567" y="10389"/>
                    </a:cubicBezTo>
                    <a:lnTo>
                      <a:pt x="50421" y="10369"/>
                    </a:ln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16BF8172-29CC-4A13-8D63-13616FC01FFE}"/>
                  </a:ext>
                </a:extLst>
              </p:cNvPr>
              <p:cNvSpPr/>
              <p:nvPr/>
            </p:nvSpPr>
            <p:spPr>
              <a:xfrm>
                <a:off x="3817436" y="769071"/>
                <a:ext cx="33281" cy="8273"/>
              </a:xfrm>
              <a:custGeom>
                <a:avLst/>
                <a:gdLst>
                  <a:gd name="connsiteX0" fmla="*/ 1717 w 33281"/>
                  <a:gd name="connsiteY0" fmla="*/ 1648 h 8273"/>
                  <a:gd name="connsiteX1" fmla="*/ 9556 w 33281"/>
                  <a:gd name="connsiteY1" fmla="*/ 3058 h 8273"/>
                  <a:gd name="connsiteX2" fmla="*/ 17214 w 33281"/>
                  <a:gd name="connsiteY2" fmla="*/ 3568 h 8273"/>
                  <a:gd name="connsiteX3" fmla="*/ 24718 w 33281"/>
                  <a:gd name="connsiteY3" fmla="*/ 2679 h 8273"/>
                  <a:gd name="connsiteX4" fmla="*/ 31917 w 33281"/>
                  <a:gd name="connsiteY4" fmla="*/ 237 h 8273"/>
                  <a:gd name="connsiteX5" fmla="*/ 32072 w 33281"/>
                  <a:gd name="connsiteY5" fmla="*/ 162 h 8273"/>
                  <a:gd name="connsiteX6" fmla="*/ 33530 w 33281"/>
                  <a:gd name="connsiteY6" fmla="*/ 656 h 8273"/>
                  <a:gd name="connsiteX7" fmla="*/ 33348 w 33281"/>
                  <a:gd name="connsiteY7" fmla="*/ 1881 h 8273"/>
                  <a:gd name="connsiteX8" fmla="*/ 17297 w 33281"/>
                  <a:gd name="connsiteY8" fmla="*/ 8322 h 8273"/>
                  <a:gd name="connsiteX9" fmla="*/ 8683 w 33281"/>
                  <a:gd name="connsiteY9" fmla="*/ 7144 h 8273"/>
                  <a:gd name="connsiteX10" fmla="*/ 4633 w 33281"/>
                  <a:gd name="connsiteY10" fmla="*/ 5690 h 8273"/>
                  <a:gd name="connsiteX11" fmla="*/ 883 w 33281"/>
                  <a:gd name="connsiteY11" fmla="*/ 3663 h 8273"/>
                  <a:gd name="connsiteX12" fmla="*/ 523 w 33281"/>
                  <a:gd name="connsiteY12" fmla="*/ 2142 h 8273"/>
                  <a:gd name="connsiteX13" fmla="*/ 1669 w 33281"/>
                  <a:gd name="connsiteY13" fmla="*/ 1640 h 8273"/>
                  <a:gd name="connsiteX14" fmla="*/ 1717 w 33281"/>
                  <a:gd name="connsiteY14" fmla="*/ 1648 h 8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3281" h="8273">
                    <a:moveTo>
                      <a:pt x="1717" y="1648"/>
                    </a:moveTo>
                    <a:cubicBezTo>
                      <a:pt x="4404" y="2161"/>
                      <a:pt x="6980" y="2699"/>
                      <a:pt x="9556" y="3058"/>
                    </a:cubicBezTo>
                    <a:cubicBezTo>
                      <a:pt x="12133" y="3414"/>
                      <a:pt x="14677" y="3604"/>
                      <a:pt x="17214" y="3568"/>
                    </a:cubicBezTo>
                    <a:cubicBezTo>
                      <a:pt x="19743" y="3509"/>
                      <a:pt x="22248" y="3216"/>
                      <a:pt x="24718" y="2679"/>
                    </a:cubicBezTo>
                    <a:cubicBezTo>
                      <a:pt x="27152" y="2114"/>
                      <a:pt x="29693" y="1328"/>
                      <a:pt x="31917" y="237"/>
                    </a:cubicBezTo>
                    <a:lnTo>
                      <a:pt x="32072" y="162"/>
                    </a:lnTo>
                    <a:cubicBezTo>
                      <a:pt x="32609" y="-107"/>
                      <a:pt x="33261" y="119"/>
                      <a:pt x="33530" y="656"/>
                    </a:cubicBezTo>
                    <a:cubicBezTo>
                      <a:pt x="33735" y="1071"/>
                      <a:pt x="33644" y="1557"/>
                      <a:pt x="33348" y="1881"/>
                    </a:cubicBezTo>
                    <a:cubicBezTo>
                      <a:pt x="29187" y="6354"/>
                      <a:pt x="23133" y="8144"/>
                      <a:pt x="17297" y="8322"/>
                    </a:cubicBezTo>
                    <a:cubicBezTo>
                      <a:pt x="14365" y="8314"/>
                      <a:pt x="11449" y="7958"/>
                      <a:pt x="8683" y="7144"/>
                    </a:cubicBezTo>
                    <a:cubicBezTo>
                      <a:pt x="7280" y="6796"/>
                      <a:pt x="5965" y="6192"/>
                      <a:pt x="4633" y="5690"/>
                    </a:cubicBezTo>
                    <a:cubicBezTo>
                      <a:pt x="3361" y="5034"/>
                      <a:pt x="2092" y="4406"/>
                      <a:pt x="883" y="3663"/>
                    </a:cubicBezTo>
                    <a:cubicBezTo>
                      <a:pt x="365" y="3343"/>
                      <a:pt x="203" y="2663"/>
                      <a:pt x="523" y="2142"/>
                    </a:cubicBezTo>
                    <a:cubicBezTo>
                      <a:pt x="776" y="1743"/>
                      <a:pt x="1235" y="1557"/>
                      <a:pt x="1669" y="1640"/>
                    </a:cubicBezTo>
                    <a:lnTo>
                      <a:pt x="1717" y="1648"/>
                    </a:lnTo>
                    <a:close/>
                  </a:path>
                </a:pathLst>
              </a:custGeom>
              <a:solidFill>
                <a:srgbClr val="1A1A1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DB3B927B-13F2-4FE1-81EF-9482DD4A8C8B}"/>
                  </a:ext>
                </a:extLst>
              </p:cNvPr>
              <p:cNvSpPr/>
              <p:nvPr/>
            </p:nvSpPr>
            <p:spPr>
              <a:xfrm>
                <a:off x="3731196" y="769071"/>
                <a:ext cx="33278" cy="8273"/>
              </a:xfrm>
              <a:custGeom>
                <a:avLst/>
                <a:gdLst>
                  <a:gd name="connsiteX0" fmla="*/ 1717 w 33278"/>
                  <a:gd name="connsiteY0" fmla="*/ 1648 h 8273"/>
                  <a:gd name="connsiteX1" fmla="*/ 9552 w 33278"/>
                  <a:gd name="connsiteY1" fmla="*/ 3058 h 8273"/>
                  <a:gd name="connsiteX2" fmla="*/ 17214 w 33278"/>
                  <a:gd name="connsiteY2" fmla="*/ 3568 h 8273"/>
                  <a:gd name="connsiteX3" fmla="*/ 24718 w 33278"/>
                  <a:gd name="connsiteY3" fmla="*/ 2679 h 8273"/>
                  <a:gd name="connsiteX4" fmla="*/ 31917 w 33278"/>
                  <a:gd name="connsiteY4" fmla="*/ 237 h 8273"/>
                  <a:gd name="connsiteX5" fmla="*/ 32068 w 33278"/>
                  <a:gd name="connsiteY5" fmla="*/ 162 h 8273"/>
                  <a:gd name="connsiteX6" fmla="*/ 33526 w 33278"/>
                  <a:gd name="connsiteY6" fmla="*/ 656 h 8273"/>
                  <a:gd name="connsiteX7" fmla="*/ 33348 w 33278"/>
                  <a:gd name="connsiteY7" fmla="*/ 1881 h 8273"/>
                  <a:gd name="connsiteX8" fmla="*/ 17297 w 33278"/>
                  <a:gd name="connsiteY8" fmla="*/ 8322 h 8273"/>
                  <a:gd name="connsiteX9" fmla="*/ 8679 w 33278"/>
                  <a:gd name="connsiteY9" fmla="*/ 7144 h 8273"/>
                  <a:gd name="connsiteX10" fmla="*/ 4633 w 33278"/>
                  <a:gd name="connsiteY10" fmla="*/ 5690 h 8273"/>
                  <a:gd name="connsiteX11" fmla="*/ 883 w 33278"/>
                  <a:gd name="connsiteY11" fmla="*/ 3663 h 8273"/>
                  <a:gd name="connsiteX12" fmla="*/ 523 w 33278"/>
                  <a:gd name="connsiteY12" fmla="*/ 2142 h 8273"/>
                  <a:gd name="connsiteX13" fmla="*/ 1669 w 33278"/>
                  <a:gd name="connsiteY13" fmla="*/ 1640 h 8273"/>
                  <a:gd name="connsiteX14" fmla="*/ 1717 w 33278"/>
                  <a:gd name="connsiteY14" fmla="*/ 1648 h 8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3278" h="8273">
                    <a:moveTo>
                      <a:pt x="1717" y="1648"/>
                    </a:moveTo>
                    <a:cubicBezTo>
                      <a:pt x="4400" y="2161"/>
                      <a:pt x="6980" y="2699"/>
                      <a:pt x="9552" y="3058"/>
                    </a:cubicBezTo>
                    <a:cubicBezTo>
                      <a:pt x="12129" y="3414"/>
                      <a:pt x="14677" y="3604"/>
                      <a:pt x="17214" y="3568"/>
                    </a:cubicBezTo>
                    <a:cubicBezTo>
                      <a:pt x="19743" y="3509"/>
                      <a:pt x="22248" y="3216"/>
                      <a:pt x="24718" y="2679"/>
                    </a:cubicBezTo>
                    <a:cubicBezTo>
                      <a:pt x="27152" y="2114"/>
                      <a:pt x="29693" y="1328"/>
                      <a:pt x="31917" y="237"/>
                    </a:cubicBezTo>
                    <a:lnTo>
                      <a:pt x="32068" y="162"/>
                    </a:lnTo>
                    <a:cubicBezTo>
                      <a:pt x="32605" y="-107"/>
                      <a:pt x="33261" y="119"/>
                      <a:pt x="33526" y="656"/>
                    </a:cubicBezTo>
                    <a:cubicBezTo>
                      <a:pt x="33731" y="1071"/>
                      <a:pt x="33644" y="1557"/>
                      <a:pt x="33348" y="1881"/>
                    </a:cubicBezTo>
                    <a:cubicBezTo>
                      <a:pt x="29187" y="6354"/>
                      <a:pt x="23133" y="8144"/>
                      <a:pt x="17297" y="8322"/>
                    </a:cubicBezTo>
                    <a:cubicBezTo>
                      <a:pt x="14365" y="8314"/>
                      <a:pt x="11449" y="7958"/>
                      <a:pt x="8679" y="7144"/>
                    </a:cubicBezTo>
                    <a:cubicBezTo>
                      <a:pt x="7280" y="6796"/>
                      <a:pt x="5965" y="6192"/>
                      <a:pt x="4633" y="5690"/>
                    </a:cubicBezTo>
                    <a:cubicBezTo>
                      <a:pt x="3357" y="5034"/>
                      <a:pt x="2088" y="4406"/>
                      <a:pt x="883" y="3663"/>
                    </a:cubicBezTo>
                    <a:cubicBezTo>
                      <a:pt x="365" y="3343"/>
                      <a:pt x="203" y="2663"/>
                      <a:pt x="523" y="2142"/>
                    </a:cubicBezTo>
                    <a:cubicBezTo>
                      <a:pt x="772" y="1743"/>
                      <a:pt x="1235" y="1557"/>
                      <a:pt x="1669" y="1640"/>
                    </a:cubicBezTo>
                    <a:lnTo>
                      <a:pt x="1717" y="1648"/>
                    </a:lnTo>
                    <a:close/>
                  </a:path>
                </a:pathLst>
              </a:custGeom>
              <a:solidFill>
                <a:srgbClr val="1A1A1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79C0FF8C-29BA-4142-8AC1-297FB258DE57}"/>
                  </a:ext>
                </a:extLst>
              </p:cNvPr>
              <p:cNvSpPr/>
              <p:nvPr/>
            </p:nvSpPr>
            <p:spPr>
              <a:xfrm>
                <a:off x="3727117" y="738540"/>
                <a:ext cx="46210" cy="10771"/>
              </a:xfrm>
              <a:custGeom>
                <a:avLst/>
                <a:gdLst>
                  <a:gd name="connsiteX0" fmla="*/ 44576 w 46210"/>
                  <a:gd name="connsiteY0" fmla="*/ 9860 h 10771"/>
                  <a:gd name="connsiteX1" fmla="*/ 39103 w 46210"/>
                  <a:gd name="connsiteY1" fmla="*/ 8900 h 10771"/>
                  <a:gd name="connsiteX2" fmla="*/ 33757 w 46210"/>
                  <a:gd name="connsiteY2" fmla="*/ 8046 h 10771"/>
                  <a:gd name="connsiteX3" fmla="*/ 23227 w 46210"/>
                  <a:gd name="connsiteY3" fmla="*/ 7181 h 10771"/>
                  <a:gd name="connsiteX4" fmla="*/ 12874 w 46210"/>
                  <a:gd name="connsiteY4" fmla="*/ 7916 h 10771"/>
                  <a:gd name="connsiteX5" fmla="*/ 2849 w 46210"/>
                  <a:gd name="connsiteY5" fmla="*/ 10607 h 10771"/>
                  <a:gd name="connsiteX6" fmla="*/ 2588 w 46210"/>
                  <a:gd name="connsiteY6" fmla="*/ 10710 h 10771"/>
                  <a:gd name="connsiteX7" fmla="*/ 470 w 46210"/>
                  <a:gd name="connsiteY7" fmla="*/ 9777 h 10771"/>
                  <a:gd name="connsiteX8" fmla="*/ 814 w 46210"/>
                  <a:gd name="connsiteY8" fmla="*/ 8050 h 10771"/>
                  <a:gd name="connsiteX9" fmla="*/ 11341 w 46210"/>
                  <a:gd name="connsiteY9" fmla="*/ 1799 h 10771"/>
                  <a:gd name="connsiteX10" fmla="*/ 23325 w 46210"/>
                  <a:gd name="connsiteY10" fmla="*/ 49 h 10771"/>
                  <a:gd name="connsiteX11" fmla="*/ 35124 w 46210"/>
                  <a:gd name="connsiteY11" fmla="*/ 1933 h 10771"/>
                  <a:gd name="connsiteX12" fmla="*/ 40660 w 46210"/>
                  <a:gd name="connsiteY12" fmla="*/ 3992 h 10771"/>
                  <a:gd name="connsiteX13" fmla="*/ 45797 w 46210"/>
                  <a:gd name="connsiteY13" fmla="*/ 6825 h 10771"/>
                  <a:gd name="connsiteX14" fmla="*/ 46315 w 46210"/>
                  <a:gd name="connsiteY14" fmla="*/ 9113 h 10771"/>
                  <a:gd name="connsiteX15" fmla="*/ 44718 w 46210"/>
                  <a:gd name="connsiteY15" fmla="*/ 9876 h 10771"/>
                  <a:gd name="connsiteX16" fmla="*/ 44576 w 46210"/>
                  <a:gd name="connsiteY16" fmla="*/ 9860 h 10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6210" h="10771">
                    <a:moveTo>
                      <a:pt x="44576" y="9860"/>
                    </a:moveTo>
                    <a:cubicBezTo>
                      <a:pt x="42687" y="9635"/>
                      <a:pt x="40897" y="9236"/>
                      <a:pt x="39103" y="8900"/>
                    </a:cubicBezTo>
                    <a:cubicBezTo>
                      <a:pt x="37294" y="8655"/>
                      <a:pt x="35527" y="8279"/>
                      <a:pt x="33757" y="8046"/>
                    </a:cubicBezTo>
                    <a:cubicBezTo>
                      <a:pt x="30209" y="7588"/>
                      <a:pt x="26712" y="7197"/>
                      <a:pt x="23227" y="7181"/>
                    </a:cubicBezTo>
                    <a:cubicBezTo>
                      <a:pt x="19749" y="7141"/>
                      <a:pt x="16296" y="7375"/>
                      <a:pt x="12874" y="7916"/>
                    </a:cubicBezTo>
                    <a:cubicBezTo>
                      <a:pt x="9499" y="8477"/>
                      <a:pt x="5983" y="9386"/>
                      <a:pt x="2849" y="10607"/>
                    </a:cubicBezTo>
                    <a:lnTo>
                      <a:pt x="2588" y="10710"/>
                    </a:lnTo>
                    <a:cubicBezTo>
                      <a:pt x="1747" y="11034"/>
                      <a:pt x="798" y="10619"/>
                      <a:pt x="470" y="9777"/>
                    </a:cubicBezTo>
                    <a:cubicBezTo>
                      <a:pt x="233" y="9165"/>
                      <a:pt x="387" y="8493"/>
                      <a:pt x="814" y="8050"/>
                    </a:cubicBezTo>
                    <a:cubicBezTo>
                      <a:pt x="3825" y="4917"/>
                      <a:pt x="7457" y="3095"/>
                      <a:pt x="11341" y="1799"/>
                    </a:cubicBezTo>
                    <a:cubicBezTo>
                      <a:pt x="15213" y="515"/>
                      <a:pt x="19295" y="41"/>
                      <a:pt x="23325" y="49"/>
                    </a:cubicBezTo>
                    <a:cubicBezTo>
                      <a:pt x="27360" y="147"/>
                      <a:pt x="31331" y="788"/>
                      <a:pt x="35124" y="1933"/>
                    </a:cubicBezTo>
                    <a:cubicBezTo>
                      <a:pt x="37033" y="2455"/>
                      <a:pt x="38839" y="3277"/>
                      <a:pt x="40660" y="3992"/>
                    </a:cubicBezTo>
                    <a:cubicBezTo>
                      <a:pt x="42419" y="4865"/>
                      <a:pt x="44145" y="5786"/>
                      <a:pt x="45797" y="6825"/>
                    </a:cubicBezTo>
                    <a:cubicBezTo>
                      <a:pt x="46572" y="7311"/>
                      <a:pt x="46801" y="8339"/>
                      <a:pt x="46315" y="9113"/>
                    </a:cubicBezTo>
                    <a:cubicBezTo>
                      <a:pt x="45967" y="9674"/>
                      <a:pt x="45331" y="9947"/>
                      <a:pt x="44718" y="9876"/>
                    </a:cubicBezTo>
                    <a:lnTo>
                      <a:pt x="44576" y="9860"/>
                    </a:ln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8CBA2487-1FAB-4597-B62B-3DB12C90C979}"/>
                  </a:ext>
                </a:extLst>
              </p:cNvPr>
              <p:cNvSpPr/>
              <p:nvPr/>
            </p:nvSpPr>
            <p:spPr>
              <a:xfrm>
                <a:off x="3769813" y="823317"/>
                <a:ext cx="44578" cy="7975"/>
              </a:xfrm>
              <a:custGeom>
                <a:avLst/>
                <a:gdLst>
                  <a:gd name="connsiteX0" fmla="*/ 360 w 44578"/>
                  <a:gd name="connsiteY0" fmla="*/ 2616 h 7975"/>
                  <a:gd name="connsiteX1" fmla="*/ 22820 w 44578"/>
                  <a:gd name="connsiteY1" fmla="*/ 8009 h 7975"/>
                  <a:gd name="connsiteX2" fmla="*/ 44936 w 44578"/>
                  <a:gd name="connsiteY2" fmla="*/ 1774 h 7975"/>
                  <a:gd name="connsiteX3" fmla="*/ 22626 w 44578"/>
                  <a:gd name="connsiteY3" fmla="*/ 2726 h 7975"/>
                  <a:gd name="connsiteX4" fmla="*/ 360 w 44578"/>
                  <a:gd name="connsiteY4" fmla="*/ 2616 h 7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578" h="7975">
                    <a:moveTo>
                      <a:pt x="360" y="2616"/>
                    </a:moveTo>
                    <a:cubicBezTo>
                      <a:pt x="269" y="5556"/>
                      <a:pt x="10511" y="8243"/>
                      <a:pt x="22820" y="8009"/>
                    </a:cubicBezTo>
                    <a:cubicBezTo>
                      <a:pt x="35128" y="7776"/>
                      <a:pt x="44778" y="5358"/>
                      <a:pt x="44936" y="1774"/>
                    </a:cubicBezTo>
                    <a:cubicBezTo>
                      <a:pt x="45117" y="-2505"/>
                      <a:pt x="34935" y="2493"/>
                      <a:pt x="22626" y="2726"/>
                    </a:cubicBezTo>
                    <a:cubicBezTo>
                      <a:pt x="10317" y="2959"/>
                      <a:pt x="502" y="-1818"/>
                      <a:pt x="360" y="2616"/>
                    </a:cubicBezTo>
                  </a:path>
                </a:pathLst>
              </a:custGeom>
              <a:solidFill>
                <a:srgbClr val="ED6D5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090C1790-2D36-402D-8A01-AD86544067DB}"/>
                  </a:ext>
                </a:extLst>
              </p:cNvPr>
              <p:cNvSpPr/>
              <p:nvPr/>
            </p:nvSpPr>
            <p:spPr>
              <a:xfrm>
                <a:off x="3709342" y="638649"/>
                <a:ext cx="204278" cy="112346"/>
              </a:xfrm>
              <a:custGeom>
                <a:avLst/>
                <a:gdLst>
                  <a:gd name="connsiteX0" fmla="*/ 204637 w 204278"/>
                  <a:gd name="connsiteY0" fmla="*/ 98156 h 112346"/>
                  <a:gd name="connsiteX1" fmla="*/ 138392 w 204278"/>
                  <a:gd name="connsiteY1" fmla="*/ 107272 h 112346"/>
                  <a:gd name="connsiteX2" fmla="*/ 99585 w 204278"/>
                  <a:gd name="connsiteY2" fmla="*/ 44938 h 112346"/>
                  <a:gd name="connsiteX3" fmla="*/ 42819 w 204278"/>
                  <a:gd name="connsiteY3" fmla="*/ 56290 h 112346"/>
                  <a:gd name="connsiteX4" fmla="*/ 1183 w 204278"/>
                  <a:gd name="connsiteY4" fmla="*/ 65541 h 112346"/>
                  <a:gd name="connsiteX5" fmla="*/ 36829 w 204278"/>
                  <a:gd name="connsiteY5" fmla="*/ 6763 h 112346"/>
                  <a:gd name="connsiteX6" fmla="*/ 173769 w 204278"/>
                  <a:gd name="connsiteY6" fmla="*/ 33072 h 112346"/>
                  <a:gd name="connsiteX7" fmla="*/ 204637 w 204278"/>
                  <a:gd name="connsiteY7" fmla="*/ 98156 h 112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278" h="112346">
                    <a:moveTo>
                      <a:pt x="204637" y="98156"/>
                    </a:moveTo>
                    <a:cubicBezTo>
                      <a:pt x="168952" y="112626"/>
                      <a:pt x="154956" y="116802"/>
                      <a:pt x="138392" y="107272"/>
                    </a:cubicBezTo>
                    <a:cubicBezTo>
                      <a:pt x="121828" y="97737"/>
                      <a:pt x="123949" y="52525"/>
                      <a:pt x="99585" y="44938"/>
                    </a:cubicBezTo>
                    <a:cubicBezTo>
                      <a:pt x="75221" y="37355"/>
                      <a:pt x="69657" y="59440"/>
                      <a:pt x="42819" y="56290"/>
                    </a:cubicBezTo>
                    <a:cubicBezTo>
                      <a:pt x="14124" y="52920"/>
                      <a:pt x="1183" y="65541"/>
                      <a:pt x="1183" y="65541"/>
                    </a:cubicBezTo>
                    <a:cubicBezTo>
                      <a:pt x="1183" y="65541"/>
                      <a:pt x="-8265" y="22897"/>
                      <a:pt x="36829" y="6763"/>
                    </a:cubicBezTo>
                    <a:cubicBezTo>
                      <a:pt x="81926" y="-9370"/>
                      <a:pt x="147160" y="5203"/>
                      <a:pt x="173769" y="33072"/>
                    </a:cubicBezTo>
                    <a:cubicBezTo>
                      <a:pt x="200386" y="60945"/>
                      <a:pt x="204637" y="98156"/>
                      <a:pt x="204637" y="98156"/>
                    </a:cubicBezTo>
                  </a:path>
                </a:pathLst>
              </a:custGeom>
              <a:solidFill>
                <a:srgbClr val="5B190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C2F34751-55AB-409B-BEF0-10DA9534B548}"/>
                  </a:ext>
                </a:extLst>
              </p:cNvPr>
              <p:cNvSpPr/>
              <p:nvPr/>
            </p:nvSpPr>
            <p:spPr>
              <a:xfrm>
                <a:off x="3550185" y="1376506"/>
                <a:ext cx="462157" cy="331460"/>
              </a:xfrm>
              <a:custGeom>
                <a:avLst/>
                <a:gdLst>
                  <a:gd name="connsiteX0" fmla="*/ 92127 w 462157"/>
                  <a:gd name="connsiteY0" fmla="*/ 331509 h 331460"/>
                  <a:gd name="connsiteX1" fmla="*/ 6184 w 462157"/>
                  <a:gd name="connsiteY1" fmla="*/ 154999 h 331460"/>
                  <a:gd name="connsiteX2" fmla="*/ 229075 w 462157"/>
                  <a:gd name="connsiteY2" fmla="*/ 48 h 331460"/>
                  <a:gd name="connsiteX3" fmla="*/ 455661 w 462157"/>
                  <a:gd name="connsiteY3" fmla="*/ 163084 h 331460"/>
                  <a:gd name="connsiteX4" fmla="*/ 366023 w 462157"/>
                  <a:gd name="connsiteY4" fmla="*/ 331509 h 331460"/>
                  <a:gd name="connsiteX5" fmla="*/ 92127 w 462157"/>
                  <a:gd name="connsiteY5" fmla="*/ 331509 h 331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157" h="331460">
                    <a:moveTo>
                      <a:pt x="92127" y="331509"/>
                    </a:moveTo>
                    <a:cubicBezTo>
                      <a:pt x="9712" y="331509"/>
                      <a:pt x="-11586" y="244483"/>
                      <a:pt x="6184" y="154999"/>
                    </a:cubicBezTo>
                    <a:cubicBezTo>
                      <a:pt x="27012" y="50089"/>
                      <a:pt x="131689" y="48"/>
                      <a:pt x="229075" y="48"/>
                    </a:cubicBezTo>
                    <a:cubicBezTo>
                      <a:pt x="326466" y="48"/>
                      <a:pt x="428045" y="60070"/>
                      <a:pt x="455661" y="163084"/>
                    </a:cubicBezTo>
                    <a:cubicBezTo>
                      <a:pt x="477125" y="243136"/>
                      <a:pt x="448442" y="331509"/>
                      <a:pt x="366023" y="331509"/>
                    </a:cubicBezTo>
                    <a:lnTo>
                      <a:pt x="92127" y="331509"/>
                    </a:lnTo>
                    <a:close/>
                  </a:path>
                </a:pathLst>
              </a:custGeom>
              <a:solidFill>
                <a:srgbClr val="035E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B638E55F-A439-4DA6-9514-B1DE9080BD4B}"/>
                  </a:ext>
                </a:extLst>
              </p:cNvPr>
              <p:cNvSpPr/>
              <p:nvPr/>
            </p:nvSpPr>
            <p:spPr>
              <a:xfrm>
                <a:off x="3603180" y="1554362"/>
                <a:ext cx="331630" cy="148213"/>
              </a:xfrm>
              <a:custGeom>
                <a:avLst/>
                <a:gdLst>
                  <a:gd name="connsiteX0" fmla="*/ 298825 w 331630"/>
                  <a:gd name="connsiteY0" fmla="*/ 148262 h 148213"/>
                  <a:gd name="connsiteX1" fmla="*/ 33523 w 331630"/>
                  <a:gd name="connsiteY1" fmla="*/ 148262 h 148213"/>
                  <a:gd name="connsiteX2" fmla="*/ 359 w 331630"/>
                  <a:gd name="connsiteY2" fmla="*/ 115098 h 148213"/>
                  <a:gd name="connsiteX3" fmla="*/ 359 w 331630"/>
                  <a:gd name="connsiteY3" fmla="*/ 33213 h 148213"/>
                  <a:gd name="connsiteX4" fmla="*/ 33523 w 331630"/>
                  <a:gd name="connsiteY4" fmla="*/ 48 h 148213"/>
                  <a:gd name="connsiteX5" fmla="*/ 298825 w 331630"/>
                  <a:gd name="connsiteY5" fmla="*/ 48 h 148213"/>
                  <a:gd name="connsiteX6" fmla="*/ 331990 w 331630"/>
                  <a:gd name="connsiteY6" fmla="*/ 33213 h 148213"/>
                  <a:gd name="connsiteX7" fmla="*/ 331990 w 331630"/>
                  <a:gd name="connsiteY7" fmla="*/ 115098 h 148213"/>
                  <a:gd name="connsiteX8" fmla="*/ 298825 w 331630"/>
                  <a:gd name="connsiteY8" fmla="*/ 148262 h 148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1630" h="148213">
                    <a:moveTo>
                      <a:pt x="298825" y="148262"/>
                    </a:moveTo>
                    <a:lnTo>
                      <a:pt x="33523" y="148262"/>
                    </a:lnTo>
                    <a:cubicBezTo>
                      <a:pt x="15284" y="148262"/>
                      <a:pt x="359" y="133338"/>
                      <a:pt x="359" y="115098"/>
                    </a:cubicBezTo>
                    <a:lnTo>
                      <a:pt x="359" y="33213"/>
                    </a:lnTo>
                    <a:cubicBezTo>
                      <a:pt x="359" y="14973"/>
                      <a:pt x="15284" y="48"/>
                      <a:pt x="33523" y="48"/>
                    </a:cubicBezTo>
                    <a:lnTo>
                      <a:pt x="298825" y="48"/>
                    </a:lnTo>
                    <a:cubicBezTo>
                      <a:pt x="317065" y="48"/>
                      <a:pt x="331990" y="14973"/>
                      <a:pt x="331990" y="33213"/>
                    </a:cubicBezTo>
                    <a:lnTo>
                      <a:pt x="331990" y="115098"/>
                    </a:lnTo>
                    <a:cubicBezTo>
                      <a:pt x="331990" y="133338"/>
                      <a:pt x="317065" y="148262"/>
                      <a:pt x="298825" y="148262"/>
                    </a:cubicBezTo>
                  </a:path>
                </a:pathLst>
              </a:custGeom>
              <a:solidFill>
                <a:srgbClr val="00324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07826ECF-999A-4E22-9487-6C947C73426A}"/>
                  </a:ext>
                </a:extLst>
              </p:cNvPr>
              <p:cNvSpPr/>
              <p:nvPr/>
            </p:nvSpPr>
            <p:spPr>
              <a:xfrm>
                <a:off x="3544794" y="984411"/>
                <a:ext cx="489556" cy="378620"/>
              </a:xfrm>
              <a:custGeom>
                <a:avLst/>
                <a:gdLst>
                  <a:gd name="connsiteX0" fmla="*/ 146779 w 489556"/>
                  <a:gd name="connsiteY0" fmla="*/ 1396 h 378620"/>
                  <a:gd name="connsiteX1" fmla="*/ 34942 w 489556"/>
                  <a:gd name="connsiteY1" fmla="*/ 62030 h 378620"/>
                  <a:gd name="connsiteX2" fmla="*/ 359 w 489556"/>
                  <a:gd name="connsiteY2" fmla="*/ 104247 h 378620"/>
                  <a:gd name="connsiteX3" fmla="*/ 84793 w 489556"/>
                  <a:gd name="connsiteY3" fmla="*/ 378669 h 378620"/>
                  <a:gd name="connsiteX4" fmla="*/ 384816 w 489556"/>
                  <a:gd name="connsiteY4" fmla="*/ 378669 h 378620"/>
                  <a:gd name="connsiteX5" fmla="*/ 489916 w 489556"/>
                  <a:gd name="connsiteY5" fmla="*/ 103801 h 378620"/>
                  <a:gd name="connsiteX6" fmla="*/ 415807 w 489556"/>
                  <a:gd name="connsiteY6" fmla="*/ 34181 h 378620"/>
                  <a:gd name="connsiteX7" fmla="*/ 344397 w 489556"/>
                  <a:gd name="connsiteY7" fmla="*/ 48 h 378620"/>
                  <a:gd name="connsiteX8" fmla="*/ 252325 w 489556"/>
                  <a:gd name="connsiteY8" fmla="*/ 90322 h 378620"/>
                  <a:gd name="connsiteX9" fmla="*/ 146779 w 489556"/>
                  <a:gd name="connsiteY9" fmla="*/ 1396 h 378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9556" h="378620">
                    <a:moveTo>
                      <a:pt x="146779" y="1396"/>
                    </a:moveTo>
                    <a:cubicBezTo>
                      <a:pt x="146779" y="1396"/>
                      <a:pt x="64135" y="31490"/>
                      <a:pt x="34942" y="62030"/>
                    </a:cubicBezTo>
                    <a:cubicBezTo>
                      <a:pt x="10301" y="87805"/>
                      <a:pt x="359" y="104247"/>
                      <a:pt x="359" y="104247"/>
                    </a:cubicBezTo>
                    <a:lnTo>
                      <a:pt x="84793" y="378669"/>
                    </a:lnTo>
                    <a:lnTo>
                      <a:pt x="384816" y="378669"/>
                    </a:lnTo>
                    <a:lnTo>
                      <a:pt x="489916" y="103801"/>
                    </a:lnTo>
                    <a:cubicBezTo>
                      <a:pt x="489916" y="103801"/>
                      <a:pt x="467009" y="62030"/>
                      <a:pt x="415807" y="34181"/>
                    </a:cubicBezTo>
                    <a:cubicBezTo>
                      <a:pt x="364640" y="6351"/>
                      <a:pt x="350233" y="3640"/>
                      <a:pt x="344397" y="48"/>
                    </a:cubicBezTo>
                    <a:cubicBezTo>
                      <a:pt x="344397" y="48"/>
                      <a:pt x="271185" y="89425"/>
                      <a:pt x="252325" y="90322"/>
                    </a:cubicBezTo>
                    <a:cubicBezTo>
                      <a:pt x="233461" y="91223"/>
                      <a:pt x="146779" y="1396"/>
                      <a:pt x="146779" y="1396"/>
                    </a:cubicBezTo>
                  </a:path>
                </a:pathLst>
              </a:custGeom>
              <a:solidFill>
                <a:srgbClr val="E289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C5C870A7-54F9-42D8-968F-BF32EA873832}"/>
                  </a:ext>
                </a:extLst>
              </p:cNvPr>
              <p:cNvSpPr/>
              <p:nvPr/>
            </p:nvSpPr>
            <p:spPr>
              <a:xfrm>
                <a:off x="3684971" y="984410"/>
                <a:ext cx="209669" cy="98364"/>
              </a:xfrm>
              <a:custGeom>
                <a:avLst/>
                <a:gdLst>
                  <a:gd name="connsiteX0" fmla="*/ 112149 w 209669"/>
                  <a:gd name="connsiteY0" fmla="*/ 98411 h 98364"/>
                  <a:gd name="connsiteX1" fmla="*/ 210029 w 209669"/>
                  <a:gd name="connsiteY1" fmla="*/ 2735 h 98364"/>
                  <a:gd name="connsiteX2" fmla="*/ 204221 w 209669"/>
                  <a:gd name="connsiteY2" fmla="*/ 48 h 98364"/>
                  <a:gd name="connsiteX3" fmla="*/ 112149 w 209669"/>
                  <a:gd name="connsiteY3" fmla="*/ 90326 h 98364"/>
                  <a:gd name="connsiteX4" fmla="*/ 6602 w 209669"/>
                  <a:gd name="connsiteY4" fmla="*/ 1396 h 98364"/>
                  <a:gd name="connsiteX5" fmla="*/ 359 w 209669"/>
                  <a:gd name="connsiteY5" fmla="*/ 3763 h 98364"/>
                  <a:gd name="connsiteX6" fmla="*/ 112149 w 209669"/>
                  <a:gd name="connsiteY6" fmla="*/ 98411 h 98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9669" h="98364">
                    <a:moveTo>
                      <a:pt x="112149" y="98411"/>
                    </a:moveTo>
                    <a:cubicBezTo>
                      <a:pt x="134901" y="98826"/>
                      <a:pt x="199917" y="15830"/>
                      <a:pt x="210029" y="2735"/>
                    </a:cubicBezTo>
                    <a:cubicBezTo>
                      <a:pt x="207397" y="1672"/>
                      <a:pt x="205576" y="882"/>
                      <a:pt x="204221" y="48"/>
                    </a:cubicBezTo>
                    <a:cubicBezTo>
                      <a:pt x="204221" y="48"/>
                      <a:pt x="131009" y="89429"/>
                      <a:pt x="112149" y="90326"/>
                    </a:cubicBezTo>
                    <a:cubicBezTo>
                      <a:pt x="93285" y="91223"/>
                      <a:pt x="6602" y="1396"/>
                      <a:pt x="6602" y="1396"/>
                    </a:cubicBezTo>
                    <a:cubicBezTo>
                      <a:pt x="6602" y="1396"/>
                      <a:pt x="4287" y="2241"/>
                      <a:pt x="359" y="3763"/>
                    </a:cubicBezTo>
                    <a:cubicBezTo>
                      <a:pt x="9843" y="13930"/>
                      <a:pt x="88938" y="97988"/>
                      <a:pt x="112149" y="98411"/>
                    </a:cubicBezTo>
                  </a:path>
                </a:pathLst>
              </a:custGeom>
              <a:solidFill>
                <a:srgbClr val="FAF8D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842970D7-93B1-4F07-9C2B-428A93DA9BF3}"/>
                  </a:ext>
                </a:extLst>
              </p:cNvPr>
              <p:cNvSpPr/>
              <p:nvPr/>
            </p:nvSpPr>
            <p:spPr>
              <a:xfrm>
                <a:off x="3420489" y="1089059"/>
                <a:ext cx="336297" cy="411405"/>
              </a:xfrm>
              <a:custGeom>
                <a:avLst/>
                <a:gdLst>
                  <a:gd name="connsiteX0" fmla="*/ 126461 w 336297"/>
                  <a:gd name="connsiteY0" fmla="*/ 48 h 411405"/>
                  <a:gd name="connsiteX1" fmla="*/ 194729 w 336297"/>
                  <a:gd name="connsiteY1" fmla="*/ 116825 h 411405"/>
                  <a:gd name="connsiteX2" fmla="*/ 111192 w 336297"/>
                  <a:gd name="connsiteY2" fmla="*/ 307259 h 411405"/>
                  <a:gd name="connsiteX3" fmla="*/ 336656 w 336297"/>
                  <a:gd name="connsiteY3" fmla="*/ 335101 h 411405"/>
                  <a:gd name="connsiteX4" fmla="*/ 334858 w 336297"/>
                  <a:gd name="connsiteY4" fmla="*/ 411454 h 411405"/>
                  <a:gd name="connsiteX5" fmla="*/ 72563 w 336297"/>
                  <a:gd name="connsiteY5" fmla="*/ 411454 h 411405"/>
                  <a:gd name="connsiteX6" fmla="*/ 6093 w 336297"/>
                  <a:gd name="connsiteY6" fmla="*/ 283902 h 411405"/>
                  <a:gd name="connsiteX7" fmla="*/ 126461 w 336297"/>
                  <a:gd name="connsiteY7" fmla="*/ 48 h 411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6297" h="411405">
                    <a:moveTo>
                      <a:pt x="126461" y="48"/>
                    </a:moveTo>
                    <a:cubicBezTo>
                      <a:pt x="139054" y="48556"/>
                      <a:pt x="186657" y="53946"/>
                      <a:pt x="194729" y="116825"/>
                    </a:cubicBezTo>
                    <a:cubicBezTo>
                      <a:pt x="153409" y="193174"/>
                      <a:pt x="111192" y="307259"/>
                      <a:pt x="111192" y="307259"/>
                    </a:cubicBezTo>
                    <a:cubicBezTo>
                      <a:pt x="111192" y="307259"/>
                      <a:pt x="271979" y="315340"/>
                      <a:pt x="336656" y="335101"/>
                    </a:cubicBezTo>
                    <a:lnTo>
                      <a:pt x="334858" y="411454"/>
                    </a:lnTo>
                    <a:lnTo>
                      <a:pt x="72563" y="411454"/>
                    </a:lnTo>
                    <a:cubicBezTo>
                      <a:pt x="15078" y="411454"/>
                      <a:pt x="-12443" y="372315"/>
                      <a:pt x="6093" y="283902"/>
                    </a:cubicBezTo>
                    <a:cubicBezTo>
                      <a:pt x="29449" y="172516"/>
                      <a:pt x="92328" y="47655"/>
                      <a:pt x="126461" y="48"/>
                    </a:cubicBezTo>
                  </a:path>
                </a:pathLst>
              </a:custGeom>
              <a:solidFill>
                <a:srgbClr val="FFD6C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7A4959AB-0033-4941-82C3-40257B8CCB26}"/>
                  </a:ext>
                </a:extLst>
              </p:cNvPr>
              <p:cNvSpPr/>
              <p:nvPr/>
            </p:nvSpPr>
            <p:spPr>
              <a:xfrm>
                <a:off x="3823086" y="1089059"/>
                <a:ext cx="333911" cy="411405"/>
              </a:xfrm>
              <a:custGeom>
                <a:avLst/>
                <a:gdLst>
                  <a:gd name="connsiteX0" fmla="*/ 208579 w 333911"/>
                  <a:gd name="connsiteY0" fmla="*/ 48 h 411405"/>
                  <a:gd name="connsiteX1" fmla="*/ 140314 w 333911"/>
                  <a:gd name="connsiteY1" fmla="*/ 116825 h 411405"/>
                  <a:gd name="connsiteX2" fmla="*/ 218809 w 333911"/>
                  <a:gd name="connsiteY2" fmla="*/ 309053 h 411405"/>
                  <a:gd name="connsiteX3" fmla="*/ 359 w 333911"/>
                  <a:gd name="connsiteY3" fmla="*/ 323424 h 411405"/>
                  <a:gd name="connsiteX4" fmla="*/ 359 w 333911"/>
                  <a:gd name="connsiteY4" fmla="*/ 411454 h 411405"/>
                  <a:gd name="connsiteX5" fmla="*/ 262476 w 333911"/>
                  <a:gd name="connsiteY5" fmla="*/ 411454 h 411405"/>
                  <a:gd name="connsiteX6" fmla="*/ 327501 w 333911"/>
                  <a:gd name="connsiteY6" fmla="*/ 280310 h 411405"/>
                  <a:gd name="connsiteX7" fmla="*/ 208579 w 333911"/>
                  <a:gd name="connsiteY7" fmla="*/ 48 h 411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3911" h="411405">
                    <a:moveTo>
                      <a:pt x="208579" y="48"/>
                    </a:moveTo>
                    <a:cubicBezTo>
                      <a:pt x="204450" y="49453"/>
                      <a:pt x="126951" y="83814"/>
                      <a:pt x="140314" y="116825"/>
                    </a:cubicBezTo>
                    <a:cubicBezTo>
                      <a:pt x="170851" y="192277"/>
                      <a:pt x="218809" y="309053"/>
                      <a:pt x="218809" y="309053"/>
                    </a:cubicBezTo>
                    <a:cubicBezTo>
                      <a:pt x="218809" y="309053"/>
                      <a:pt x="59642" y="304560"/>
                      <a:pt x="359" y="323424"/>
                    </a:cubicBezTo>
                    <a:lnTo>
                      <a:pt x="359" y="411454"/>
                    </a:lnTo>
                    <a:lnTo>
                      <a:pt x="262476" y="411454"/>
                    </a:lnTo>
                    <a:cubicBezTo>
                      <a:pt x="319965" y="411454"/>
                      <a:pt x="348210" y="368241"/>
                      <a:pt x="327501" y="280310"/>
                    </a:cubicBezTo>
                    <a:cubicBezTo>
                      <a:pt x="307187" y="194075"/>
                      <a:pt x="266420" y="80890"/>
                      <a:pt x="208579" y="48"/>
                    </a:cubicBezTo>
                  </a:path>
                </a:pathLst>
              </a:custGeom>
              <a:solidFill>
                <a:srgbClr val="FFD6C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E8EC1B05-37BD-48C9-9E63-6FB8EE49746A}"/>
                  </a:ext>
                </a:extLst>
              </p:cNvPr>
              <p:cNvSpPr/>
              <p:nvPr/>
            </p:nvSpPr>
            <p:spPr>
              <a:xfrm>
                <a:off x="3565337" y="1566075"/>
                <a:ext cx="290549" cy="778494"/>
              </a:xfrm>
              <a:custGeom>
                <a:avLst/>
                <a:gdLst>
                  <a:gd name="connsiteX0" fmla="*/ 49844 w 290549"/>
                  <a:gd name="connsiteY0" fmla="*/ 1036 h 778494"/>
                  <a:gd name="connsiteX1" fmla="*/ 163625 w 290549"/>
                  <a:gd name="connsiteY1" fmla="*/ 151557 h 778494"/>
                  <a:gd name="connsiteX2" fmla="*/ 279773 w 290549"/>
                  <a:gd name="connsiteY2" fmla="*/ 601932 h 778494"/>
                  <a:gd name="connsiteX3" fmla="*/ 260814 w 290549"/>
                  <a:gd name="connsiteY3" fmla="*/ 703858 h 778494"/>
                  <a:gd name="connsiteX4" fmla="*/ 194442 w 290549"/>
                  <a:gd name="connsiteY4" fmla="*/ 778528 h 778494"/>
                  <a:gd name="connsiteX5" fmla="*/ 219332 w 290549"/>
                  <a:gd name="connsiteY5" fmla="*/ 658820 h 778494"/>
                  <a:gd name="connsiteX6" fmla="*/ 85402 w 290549"/>
                  <a:gd name="connsiteY6" fmla="*/ 343560 h 778494"/>
                  <a:gd name="connsiteX7" fmla="*/ 858 w 290549"/>
                  <a:gd name="connsiteY7" fmla="*/ 90717 h 778494"/>
                  <a:gd name="connsiteX8" fmla="*/ 49844 w 290549"/>
                  <a:gd name="connsiteY8" fmla="*/ 1036 h 778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0549" h="778494">
                    <a:moveTo>
                      <a:pt x="49844" y="1036"/>
                    </a:moveTo>
                    <a:cubicBezTo>
                      <a:pt x="114319" y="-8637"/>
                      <a:pt x="139920" y="53578"/>
                      <a:pt x="163625" y="151557"/>
                    </a:cubicBezTo>
                    <a:cubicBezTo>
                      <a:pt x="187329" y="249532"/>
                      <a:pt x="248959" y="511855"/>
                      <a:pt x="279773" y="601932"/>
                    </a:cubicBezTo>
                    <a:cubicBezTo>
                      <a:pt x="308144" y="684860"/>
                      <a:pt x="275031" y="658820"/>
                      <a:pt x="260814" y="703858"/>
                    </a:cubicBezTo>
                    <a:cubicBezTo>
                      <a:pt x="247616" y="745645"/>
                      <a:pt x="226160" y="776857"/>
                      <a:pt x="194442" y="778528"/>
                    </a:cubicBezTo>
                    <a:cubicBezTo>
                      <a:pt x="171923" y="779710"/>
                      <a:pt x="194043" y="710971"/>
                      <a:pt x="219332" y="658820"/>
                    </a:cubicBezTo>
                    <a:cubicBezTo>
                      <a:pt x="215772" y="610229"/>
                      <a:pt x="164810" y="515411"/>
                      <a:pt x="85402" y="343560"/>
                    </a:cubicBezTo>
                    <a:cubicBezTo>
                      <a:pt x="7236" y="174396"/>
                      <a:pt x="5600" y="147606"/>
                      <a:pt x="858" y="90717"/>
                    </a:cubicBezTo>
                    <a:cubicBezTo>
                      <a:pt x="-3884" y="33825"/>
                      <a:pt x="26143" y="4592"/>
                      <a:pt x="49844" y="1036"/>
                    </a:cubicBezTo>
                  </a:path>
                </a:pathLst>
              </a:custGeom>
              <a:solidFill>
                <a:srgbClr val="FFD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05452AC0-B56E-453D-8208-DCE42B892E9C}"/>
                  </a:ext>
                </a:extLst>
              </p:cNvPr>
              <p:cNvSpPr/>
              <p:nvPr/>
            </p:nvSpPr>
            <p:spPr>
              <a:xfrm>
                <a:off x="3655560" y="1564691"/>
                <a:ext cx="242719" cy="828573"/>
              </a:xfrm>
              <a:custGeom>
                <a:avLst/>
                <a:gdLst>
                  <a:gd name="connsiteX0" fmla="*/ 185994 w 242719"/>
                  <a:gd name="connsiteY0" fmla="*/ 48 h 828573"/>
                  <a:gd name="connsiteX1" fmla="*/ 241701 w 242719"/>
                  <a:gd name="connsiteY1" fmla="*/ 183754 h 828573"/>
                  <a:gd name="connsiteX2" fmla="*/ 152810 w 242719"/>
                  <a:gd name="connsiteY2" fmla="*/ 585538 h 828573"/>
                  <a:gd name="connsiteX3" fmla="*/ 97107 w 242719"/>
                  <a:gd name="connsiteY3" fmla="*/ 783468 h 828573"/>
                  <a:gd name="connsiteX4" fmla="*/ 22437 w 242719"/>
                  <a:gd name="connsiteY4" fmla="*/ 828502 h 828573"/>
                  <a:gd name="connsiteX5" fmla="*/ 23622 w 242719"/>
                  <a:gd name="connsiteY5" fmla="*/ 736059 h 828573"/>
                  <a:gd name="connsiteX6" fmla="*/ 100659 w 242719"/>
                  <a:gd name="connsiteY6" fmla="*/ 275016 h 828573"/>
                  <a:gd name="connsiteX7" fmla="*/ 185994 w 242719"/>
                  <a:gd name="connsiteY7" fmla="*/ 48 h 828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2719" h="828573">
                    <a:moveTo>
                      <a:pt x="185994" y="48"/>
                    </a:moveTo>
                    <a:cubicBezTo>
                      <a:pt x="246443" y="48"/>
                      <a:pt x="245257" y="119753"/>
                      <a:pt x="241701" y="183754"/>
                    </a:cubicBezTo>
                    <a:cubicBezTo>
                      <a:pt x="238145" y="247755"/>
                      <a:pt x="200219" y="449241"/>
                      <a:pt x="152810" y="585538"/>
                    </a:cubicBezTo>
                    <a:cubicBezTo>
                      <a:pt x="105401" y="721838"/>
                      <a:pt x="98292" y="744353"/>
                      <a:pt x="97107" y="783468"/>
                    </a:cubicBezTo>
                    <a:cubicBezTo>
                      <a:pt x="95921" y="822579"/>
                      <a:pt x="52065" y="829688"/>
                      <a:pt x="22437" y="828502"/>
                    </a:cubicBezTo>
                    <a:cubicBezTo>
                      <a:pt x="-7195" y="827317"/>
                      <a:pt x="-7195" y="820208"/>
                      <a:pt x="23622" y="736059"/>
                    </a:cubicBezTo>
                    <a:cubicBezTo>
                      <a:pt x="54439" y="651910"/>
                      <a:pt x="93547" y="414868"/>
                      <a:pt x="100659" y="275016"/>
                    </a:cubicBezTo>
                    <a:cubicBezTo>
                      <a:pt x="107772" y="135163"/>
                      <a:pt x="76955" y="48"/>
                      <a:pt x="185994" y="48"/>
                    </a:cubicBezTo>
                  </a:path>
                </a:pathLst>
              </a:custGeom>
              <a:solidFill>
                <a:srgbClr val="FFDDD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604C309C-AAFA-49A5-AD9F-8BA380294E0F}"/>
                  </a:ext>
                </a:extLst>
              </p:cNvPr>
              <p:cNvSpPr/>
              <p:nvPr/>
            </p:nvSpPr>
            <p:spPr>
              <a:xfrm>
                <a:off x="3554674" y="1488341"/>
                <a:ext cx="391640" cy="125307"/>
              </a:xfrm>
              <a:custGeom>
                <a:avLst/>
                <a:gdLst>
                  <a:gd name="connsiteX0" fmla="*/ 359 w 391640"/>
                  <a:gd name="connsiteY0" fmla="*/ 125356 h 125307"/>
                  <a:gd name="connsiteX1" fmla="*/ 392000 w 391640"/>
                  <a:gd name="connsiteY1" fmla="*/ 119966 h 125307"/>
                  <a:gd name="connsiteX2" fmla="*/ 386614 w 391640"/>
                  <a:gd name="connsiteY2" fmla="*/ 48 h 125307"/>
                  <a:gd name="connsiteX3" fmla="*/ 25510 w 391640"/>
                  <a:gd name="connsiteY3" fmla="*/ 6786 h 125307"/>
                  <a:gd name="connsiteX4" fmla="*/ 359 w 391640"/>
                  <a:gd name="connsiteY4" fmla="*/ 125356 h 125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1640" h="125307">
                    <a:moveTo>
                      <a:pt x="359" y="125356"/>
                    </a:moveTo>
                    <a:cubicBezTo>
                      <a:pt x="25510" y="83135"/>
                      <a:pt x="307115" y="82238"/>
                      <a:pt x="392000" y="119966"/>
                    </a:cubicBezTo>
                    <a:lnTo>
                      <a:pt x="386614" y="48"/>
                    </a:lnTo>
                    <a:lnTo>
                      <a:pt x="25510" y="6786"/>
                    </a:lnTo>
                    <a:lnTo>
                      <a:pt x="359" y="125356"/>
                    </a:lnTo>
                    <a:close/>
                  </a:path>
                </a:pathLst>
              </a:custGeom>
              <a:solidFill>
                <a:srgbClr val="035E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40C0B850-3A07-417E-B35F-8E142E7059F9}"/>
                  </a:ext>
                </a:extLst>
              </p:cNvPr>
              <p:cNvSpPr/>
              <p:nvPr/>
            </p:nvSpPr>
            <p:spPr>
              <a:xfrm>
                <a:off x="3548383" y="1203141"/>
                <a:ext cx="440152" cy="294629"/>
              </a:xfrm>
              <a:custGeom>
                <a:avLst/>
                <a:gdLst>
                  <a:gd name="connsiteX0" fmla="*/ 415831 w 440152"/>
                  <a:gd name="connsiteY0" fmla="*/ 294678 h 294629"/>
                  <a:gd name="connsiteX1" fmla="*/ 25044 w 440152"/>
                  <a:gd name="connsiteY1" fmla="*/ 294678 h 294629"/>
                  <a:gd name="connsiteX2" fmla="*/ 359 w 440152"/>
                  <a:gd name="connsiteY2" fmla="*/ 269997 h 294629"/>
                  <a:gd name="connsiteX3" fmla="*/ 359 w 440152"/>
                  <a:gd name="connsiteY3" fmla="*/ 24729 h 294629"/>
                  <a:gd name="connsiteX4" fmla="*/ 25044 w 440152"/>
                  <a:gd name="connsiteY4" fmla="*/ 48 h 294629"/>
                  <a:gd name="connsiteX5" fmla="*/ 415831 w 440152"/>
                  <a:gd name="connsiteY5" fmla="*/ 48 h 294629"/>
                  <a:gd name="connsiteX6" fmla="*/ 440511 w 440152"/>
                  <a:gd name="connsiteY6" fmla="*/ 24729 h 294629"/>
                  <a:gd name="connsiteX7" fmla="*/ 440511 w 440152"/>
                  <a:gd name="connsiteY7" fmla="*/ 269997 h 294629"/>
                  <a:gd name="connsiteX8" fmla="*/ 415831 w 440152"/>
                  <a:gd name="connsiteY8" fmla="*/ 294678 h 294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0152" h="294629">
                    <a:moveTo>
                      <a:pt x="415831" y="294678"/>
                    </a:moveTo>
                    <a:lnTo>
                      <a:pt x="25044" y="294678"/>
                    </a:lnTo>
                    <a:cubicBezTo>
                      <a:pt x="11411" y="294678"/>
                      <a:pt x="359" y="283630"/>
                      <a:pt x="359" y="269997"/>
                    </a:cubicBezTo>
                    <a:lnTo>
                      <a:pt x="359" y="24729"/>
                    </a:lnTo>
                    <a:cubicBezTo>
                      <a:pt x="359" y="11097"/>
                      <a:pt x="11411" y="48"/>
                      <a:pt x="25044" y="48"/>
                    </a:cubicBezTo>
                    <a:lnTo>
                      <a:pt x="415831" y="48"/>
                    </a:lnTo>
                    <a:cubicBezTo>
                      <a:pt x="429463" y="48"/>
                      <a:pt x="440511" y="11097"/>
                      <a:pt x="440511" y="24729"/>
                    </a:cubicBezTo>
                    <a:lnTo>
                      <a:pt x="440511" y="269997"/>
                    </a:lnTo>
                    <a:cubicBezTo>
                      <a:pt x="440511" y="283630"/>
                      <a:pt x="429463" y="294678"/>
                      <a:pt x="415831" y="294678"/>
                    </a:cubicBezTo>
                  </a:path>
                </a:pathLst>
              </a:custGeom>
              <a:solidFill>
                <a:srgbClr val="FCF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9B7F3F31-892A-484C-94AE-FC5C6DDEA0B5}"/>
                  </a:ext>
                </a:extLst>
              </p:cNvPr>
              <p:cNvSpPr/>
              <p:nvPr/>
            </p:nvSpPr>
            <p:spPr>
              <a:xfrm>
                <a:off x="3548383" y="1208531"/>
                <a:ext cx="440152" cy="294629"/>
              </a:xfrm>
              <a:custGeom>
                <a:avLst/>
                <a:gdLst>
                  <a:gd name="connsiteX0" fmla="*/ 440511 w 440152"/>
                  <a:gd name="connsiteY0" fmla="*/ 294678 h 294629"/>
                  <a:gd name="connsiteX1" fmla="*/ 359 w 440152"/>
                  <a:gd name="connsiteY1" fmla="*/ 294678 h 294629"/>
                  <a:gd name="connsiteX2" fmla="*/ 359 w 440152"/>
                  <a:gd name="connsiteY2" fmla="*/ 24729 h 294629"/>
                  <a:gd name="connsiteX3" fmla="*/ 25040 w 440152"/>
                  <a:gd name="connsiteY3" fmla="*/ 48 h 294629"/>
                  <a:gd name="connsiteX4" fmla="*/ 415831 w 440152"/>
                  <a:gd name="connsiteY4" fmla="*/ 48 h 294629"/>
                  <a:gd name="connsiteX5" fmla="*/ 440511 w 440152"/>
                  <a:gd name="connsiteY5" fmla="*/ 24729 h 294629"/>
                  <a:gd name="connsiteX6" fmla="*/ 440511 w 440152"/>
                  <a:gd name="connsiteY6" fmla="*/ 294678 h 294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0152" h="294629">
                    <a:moveTo>
                      <a:pt x="440511" y="294678"/>
                    </a:moveTo>
                    <a:lnTo>
                      <a:pt x="359" y="294678"/>
                    </a:lnTo>
                    <a:lnTo>
                      <a:pt x="359" y="24729"/>
                    </a:lnTo>
                    <a:cubicBezTo>
                      <a:pt x="359" y="11097"/>
                      <a:pt x="11411" y="48"/>
                      <a:pt x="25040" y="48"/>
                    </a:cubicBezTo>
                    <a:lnTo>
                      <a:pt x="415831" y="48"/>
                    </a:lnTo>
                    <a:cubicBezTo>
                      <a:pt x="429463" y="48"/>
                      <a:pt x="440511" y="11097"/>
                      <a:pt x="440511" y="24729"/>
                    </a:cubicBezTo>
                    <a:lnTo>
                      <a:pt x="440511" y="294678"/>
                    </a:lnTo>
                    <a:close/>
                  </a:path>
                </a:pathLst>
              </a:custGeom>
              <a:solidFill>
                <a:srgbClr val="E6E5C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4ECD5E00-858F-4C65-8929-F986725EFABE}"/>
                  </a:ext>
                </a:extLst>
              </p:cNvPr>
              <p:cNvSpPr/>
              <p:nvPr/>
            </p:nvSpPr>
            <p:spPr>
              <a:xfrm>
                <a:off x="3548383" y="1503160"/>
                <a:ext cx="440152" cy="13916"/>
              </a:xfrm>
              <a:custGeom>
                <a:avLst/>
                <a:gdLst>
                  <a:gd name="connsiteX0" fmla="*/ 440511 w 440152"/>
                  <a:gd name="connsiteY0" fmla="*/ 48 h 13916"/>
                  <a:gd name="connsiteX1" fmla="*/ 359 w 440152"/>
                  <a:gd name="connsiteY1" fmla="*/ 48 h 13916"/>
                  <a:gd name="connsiteX2" fmla="*/ 359 w 440152"/>
                  <a:gd name="connsiteY2" fmla="*/ 8603 h 13916"/>
                  <a:gd name="connsiteX3" fmla="*/ 5725 w 440152"/>
                  <a:gd name="connsiteY3" fmla="*/ 13965 h 13916"/>
                  <a:gd name="connsiteX4" fmla="*/ 435149 w 440152"/>
                  <a:gd name="connsiteY4" fmla="*/ 13965 h 13916"/>
                  <a:gd name="connsiteX5" fmla="*/ 440511 w 440152"/>
                  <a:gd name="connsiteY5" fmla="*/ 8603 h 13916"/>
                  <a:gd name="connsiteX6" fmla="*/ 440511 w 440152"/>
                  <a:gd name="connsiteY6" fmla="*/ 48 h 13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0152" h="13916">
                    <a:moveTo>
                      <a:pt x="440511" y="48"/>
                    </a:moveTo>
                    <a:lnTo>
                      <a:pt x="359" y="48"/>
                    </a:lnTo>
                    <a:lnTo>
                      <a:pt x="359" y="8603"/>
                    </a:lnTo>
                    <a:cubicBezTo>
                      <a:pt x="359" y="11563"/>
                      <a:pt x="2762" y="13965"/>
                      <a:pt x="5725" y="13965"/>
                    </a:cubicBezTo>
                    <a:lnTo>
                      <a:pt x="435149" y="13965"/>
                    </a:lnTo>
                    <a:cubicBezTo>
                      <a:pt x="438113" y="13965"/>
                      <a:pt x="440511" y="11563"/>
                      <a:pt x="440511" y="8603"/>
                    </a:cubicBezTo>
                    <a:lnTo>
                      <a:pt x="440511" y="48"/>
                    </a:lnTo>
                    <a:close/>
                  </a:path>
                </a:pathLst>
              </a:custGeom>
              <a:solidFill>
                <a:srgbClr val="1846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62F3923B-0D64-4F53-857B-35D4312E0EF6}"/>
                  </a:ext>
                </a:extLst>
              </p:cNvPr>
              <p:cNvSpPr/>
              <p:nvPr/>
            </p:nvSpPr>
            <p:spPr>
              <a:xfrm>
                <a:off x="3728038" y="1316321"/>
                <a:ext cx="77250" cy="77250"/>
              </a:xfrm>
              <a:custGeom>
                <a:avLst/>
                <a:gdLst>
                  <a:gd name="connsiteX0" fmla="*/ 77609 w 77250"/>
                  <a:gd name="connsiteY0" fmla="*/ 38674 h 77250"/>
                  <a:gd name="connsiteX1" fmla="*/ 38988 w 77250"/>
                  <a:gd name="connsiteY1" fmla="*/ 77299 h 77250"/>
                  <a:gd name="connsiteX2" fmla="*/ 359 w 77250"/>
                  <a:gd name="connsiteY2" fmla="*/ 38674 h 77250"/>
                  <a:gd name="connsiteX3" fmla="*/ 38988 w 77250"/>
                  <a:gd name="connsiteY3" fmla="*/ 48 h 77250"/>
                  <a:gd name="connsiteX4" fmla="*/ 77609 w 77250"/>
                  <a:gd name="connsiteY4" fmla="*/ 38674 h 7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250" h="77250">
                    <a:moveTo>
                      <a:pt x="77609" y="38674"/>
                    </a:moveTo>
                    <a:cubicBezTo>
                      <a:pt x="77609" y="60007"/>
                      <a:pt x="60318" y="77299"/>
                      <a:pt x="38988" y="77299"/>
                    </a:cubicBezTo>
                    <a:cubicBezTo>
                      <a:pt x="17650" y="77299"/>
                      <a:pt x="359" y="60007"/>
                      <a:pt x="359" y="38674"/>
                    </a:cubicBezTo>
                    <a:cubicBezTo>
                      <a:pt x="359" y="17344"/>
                      <a:pt x="17650" y="48"/>
                      <a:pt x="38988" y="48"/>
                    </a:cubicBezTo>
                    <a:cubicBezTo>
                      <a:pt x="60318" y="48"/>
                      <a:pt x="77609" y="17344"/>
                      <a:pt x="77609" y="38674"/>
                    </a:cubicBezTo>
                  </a:path>
                </a:pathLst>
              </a:custGeom>
              <a:solidFill>
                <a:srgbClr val="FAF8D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99" name="任意多边形: 形状 498">
                <a:extLst>
                  <a:ext uri="{FF2B5EF4-FFF2-40B4-BE49-F238E27FC236}">
                    <a16:creationId xmlns:a16="http://schemas.microsoft.com/office/drawing/2014/main" id="{0F24D3CE-4F14-4C54-A64B-8150A61C7BA7}"/>
                  </a:ext>
                </a:extLst>
              </p:cNvPr>
              <p:cNvSpPr/>
              <p:nvPr/>
            </p:nvSpPr>
            <p:spPr>
              <a:xfrm>
                <a:off x="4300191" y="1600016"/>
                <a:ext cx="18293" cy="58721"/>
              </a:xfrm>
              <a:custGeom>
                <a:avLst/>
                <a:gdLst>
                  <a:gd name="connsiteX0" fmla="*/ 4763 w 18293"/>
                  <a:gd name="connsiteY0" fmla="*/ 58890 h 58721"/>
                  <a:gd name="connsiteX1" fmla="*/ 14436 w 18293"/>
                  <a:gd name="connsiteY1" fmla="*/ 168 h 58721"/>
                  <a:gd name="connsiteX2" fmla="*/ 14436 w 18293"/>
                  <a:gd name="connsiteY2" fmla="*/ 168 h 58721"/>
                  <a:gd name="connsiteX3" fmla="*/ 4763 w 18293"/>
                  <a:gd name="connsiteY3" fmla="*/ 58890 h 58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293" h="58721">
                    <a:moveTo>
                      <a:pt x="4763" y="58890"/>
                    </a:moveTo>
                    <a:cubicBezTo>
                      <a:pt x="21415" y="-5795"/>
                      <a:pt x="21189" y="3744"/>
                      <a:pt x="14436" y="168"/>
                    </a:cubicBezTo>
                    <a:lnTo>
                      <a:pt x="14436" y="168"/>
                    </a:lnTo>
                    <a:cubicBezTo>
                      <a:pt x="-2219" y="64849"/>
                      <a:pt x="-1994" y="55310"/>
                      <a:pt x="4763" y="58890"/>
                    </a:cubicBezTo>
                  </a:path>
                </a:pathLst>
              </a:custGeom>
              <a:solidFill>
                <a:srgbClr val="F7B33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00" name="任意多边形: 形状 499">
                <a:extLst>
                  <a:ext uri="{FF2B5EF4-FFF2-40B4-BE49-F238E27FC236}">
                    <a16:creationId xmlns:a16="http://schemas.microsoft.com/office/drawing/2014/main" id="{53AB28BC-10D0-492D-B084-90B5B6175EA4}"/>
                  </a:ext>
                </a:extLst>
              </p:cNvPr>
              <p:cNvSpPr/>
              <p:nvPr/>
            </p:nvSpPr>
            <p:spPr>
              <a:xfrm>
                <a:off x="4319828" y="1601328"/>
                <a:ext cx="16468" cy="56094"/>
              </a:xfrm>
              <a:custGeom>
                <a:avLst/>
                <a:gdLst>
                  <a:gd name="connsiteX0" fmla="*/ 4720 w 16468"/>
                  <a:gd name="connsiteY0" fmla="*/ 56262 h 56094"/>
                  <a:gd name="connsiteX1" fmla="*/ 12654 w 16468"/>
                  <a:gd name="connsiteY1" fmla="*/ 168 h 56094"/>
                  <a:gd name="connsiteX2" fmla="*/ 12654 w 16468"/>
                  <a:gd name="connsiteY2" fmla="*/ 168 h 56094"/>
                  <a:gd name="connsiteX3" fmla="*/ 4720 w 16468"/>
                  <a:gd name="connsiteY3" fmla="*/ 56262 h 56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468" h="56094">
                    <a:moveTo>
                      <a:pt x="4720" y="56262"/>
                    </a:moveTo>
                    <a:cubicBezTo>
                      <a:pt x="19561" y="-6214"/>
                      <a:pt x="19099" y="3313"/>
                      <a:pt x="12654" y="168"/>
                    </a:cubicBezTo>
                    <a:lnTo>
                      <a:pt x="12654" y="168"/>
                    </a:lnTo>
                    <a:cubicBezTo>
                      <a:pt x="-2188" y="62644"/>
                      <a:pt x="-1721" y="53117"/>
                      <a:pt x="4720" y="56262"/>
                    </a:cubicBezTo>
                  </a:path>
                </a:pathLst>
              </a:custGeom>
              <a:solidFill>
                <a:srgbClr val="F7B33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grpSp>
            <p:nvGrpSpPr>
              <p:cNvPr id="501" name="图形 1958">
                <a:extLst>
                  <a:ext uri="{FF2B5EF4-FFF2-40B4-BE49-F238E27FC236}">
                    <a16:creationId xmlns:a16="http://schemas.microsoft.com/office/drawing/2014/main" id="{DF4FD242-1B77-4319-99B4-4968BF4E1CE2}"/>
                  </a:ext>
                </a:extLst>
              </p:cNvPr>
              <p:cNvGrpSpPr/>
              <p:nvPr/>
            </p:nvGrpSpPr>
            <p:grpSpPr>
              <a:xfrm>
                <a:off x="4232940" y="1389125"/>
                <a:ext cx="171507" cy="215356"/>
                <a:chOff x="4232940" y="1389125"/>
                <a:chExt cx="171507" cy="215356"/>
              </a:xfrm>
            </p:grpSpPr>
            <p:sp>
              <p:nvSpPr>
                <p:cNvPr id="502" name="任意多边形: 形状 501">
                  <a:extLst>
                    <a:ext uri="{FF2B5EF4-FFF2-40B4-BE49-F238E27FC236}">
                      <a16:creationId xmlns:a16="http://schemas.microsoft.com/office/drawing/2014/main" id="{196BA34C-DD6B-42A9-9A79-BADCCC8A731A}"/>
                    </a:ext>
                  </a:extLst>
                </p:cNvPr>
                <p:cNvSpPr/>
                <p:nvPr/>
              </p:nvSpPr>
              <p:spPr>
                <a:xfrm>
                  <a:off x="4256356" y="1389125"/>
                  <a:ext cx="148091" cy="215356"/>
                </a:xfrm>
                <a:custGeom>
                  <a:avLst/>
                  <a:gdLst>
                    <a:gd name="connsiteX0" fmla="*/ 97874 w 148091"/>
                    <a:gd name="connsiteY0" fmla="*/ 137975 h 215356"/>
                    <a:gd name="connsiteX1" fmla="*/ 97874 w 148091"/>
                    <a:gd name="connsiteY1" fmla="*/ 63195 h 215356"/>
                    <a:gd name="connsiteX2" fmla="*/ 49157 w 148091"/>
                    <a:gd name="connsiteY2" fmla="*/ 146 h 215356"/>
                    <a:gd name="connsiteX3" fmla="*/ 444 w 148091"/>
                    <a:gd name="connsiteY3" fmla="*/ 63195 h 215356"/>
                    <a:gd name="connsiteX4" fmla="*/ 444 w 148091"/>
                    <a:gd name="connsiteY4" fmla="*/ 137975 h 215356"/>
                    <a:gd name="connsiteX5" fmla="*/ 61826 w 148091"/>
                    <a:gd name="connsiteY5" fmla="*/ 215502 h 215356"/>
                    <a:gd name="connsiteX6" fmla="*/ 87154 w 148091"/>
                    <a:gd name="connsiteY6" fmla="*/ 215502 h 215356"/>
                    <a:gd name="connsiteX7" fmla="*/ 148535 w 148091"/>
                    <a:gd name="connsiteY7" fmla="*/ 137975 h 215356"/>
                    <a:gd name="connsiteX8" fmla="*/ 97874 w 148091"/>
                    <a:gd name="connsiteY8" fmla="*/ 137975 h 215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8091" h="215356">
                      <a:moveTo>
                        <a:pt x="97874" y="137975"/>
                      </a:moveTo>
                      <a:lnTo>
                        <a:pt x="97874" y="63195"/>
                      </a:lnTo>
                      <a:cubicBezTo>
                        <a:pt x="97874" y="22708"/>
                        <a:pt x="76063" y="146"/>
                        <a:pt x="49157" y="146"/>
                      </a:cubicBezTo>
                      <a:cubicBezTo>
                        <a:pt x="22252" y="146"/>
                        <a:pt x="444" y="22708"/>
                        <a:pt x="444" y="63195"/>
                      </a:cubicBezTo>
                      <a:lnTo>
                        <a:pt x="444" y="137975"/>
                      </a:lnTo>
                      <a:cubicBezTo>
                        <a:pt x="444" y="188992"/>
                        <a:pt x="27926" y="215502"/>
                        <a:pt x="61826" y="215502"/>
                      </a:cubicBezTo>
                      <a:lnTo>
                        <a:pt x="87154" y="215502"/>
                      </a:lnTo>
                      <a:cubicBezTo>
                        <a:pt x="121053" y="215502"/>
                        <a:pt x="148535" y="188992"/>
                        <a:pt x="148535" y="137975"/>
                      </a:cubicBezTo>
                      <a:lnTo>
                        <a:pt x="97874" y="137975"/>
                      </a:lnTo>
                      <a:close/>
                    </a:path>
                  </a:pathLst>
                </a:custGeom>
                <a:solidFill>
                  <a:srgbClr val="FFEEE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503" name="任意多边形: 形状 502">
                  <a:extLst>
                    <a:ext uri="{FF2B5EF4-FFF2-40B4-BE49-F238E27FC236}">
                      <a16:creationId xmlns:a16="http://schemas.microsoft.com/office/drawing/2014/main" id="{559E8780-FEBE-4060-ADCC-3F63017B6EE9}"/>
                    </a:ext>
                  </a:extLst>
                </p:cNvPr>
                <p:cNvSpPr/>
                <p:nvPr/>
              </p:nvSpPr>
              <p:spPr>
                <a:xfrm>
                  <a:off x="4232940" y="1427354"/>
                  <a:ext cx="30757" cy="34938"/>
                </a:xfrm>
                <a:custGeom>
                  <a:avLst/>
                  <a:gdLst>
                    <a:gd name="connsiteX0" fmla="*/ 444 w 30757"/>
                    <a:gd name="connsiteY0" fmla="*/ 17615 h 34938"/>
                    <a:gd name="connsiteX1" fmla="*/ 31202 w 30757"/>
                    <a:gd name="connsiteY1" fmla="*/ 35084 h 34938"/>
                    <a:gd name="connsiteX2" fmla="*/ 31202 w 30757"/>
                    <a:gd name="connsiteY2" fmla="*/ 146 h 34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757" h="34938">
                      <a:moveTo>
                        <a:pt x="444" y="17615"/>
                      </a:moveTo>
                      <a:lnTo>
                        <a:pt x="31202" y="35084"/>
                      </a:lnTo>
                      <a:lnTo>
                        <a:pt x="31202" y="146"/>
                      </a:lnTo>
                      <a:close/>
                    </a:path>
                  </a:pathLst>
                </a:custGeom>
                <a:solidFill>
                  <a:srgbClr val="F6954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504" name="任意多边形: 形状 503">
                  <a:extLst>
                    <a:ext uri="{FF2B5EF4-FFF2-40B4-BE49-F238E27FC236}">
                      <a16:creationId xmlns:a16="http://schemas.microsoft.com/office/drawing/2014/main" id="{84626A76-A4C1-474D-9A1E-A0E5B2AFC3A2}"/>
                    </a:ext>
                  </a:extLst>
                </p:cNvPr>
                <p:cNvSpPr/>
                <p:nvPr/>
              </p:nvSpPr>
              <p:spPr>
                <a:xfrm>
                  <a:off x="4283315" y="1428023"/>
                  <a:ext cx="10411" cy="17038"/>
                </a:xfrm>
                <a:custGeom>
                  <a:avLst/>
                  <a:gdLst>
                    <a:gd name="connsiteX0" fmla="*/ 10856 w 10411"/>
                    <a:gd name="connsiteY0" fmla="*/ 8665 h 17038"/>
                    <a:gd name="connsiteX1" fmla="*/ 5652 w 10411"/>
                    <a:gd name="connsiteY1" fmla="*/ 17184 h 17038"/>
                    <a:gd name="connsiteX2" fmla="*/ 444 w 10411"/>
                    <a:gd name="connsiteY2" fmla="*/ 8665 h 17038"/>
                    <a:gd name="connsiteX3" fmla="*/ 5652 w 10411"/>
                    <a:gd name="connsiteY3" fmla="*/ 146 h 17038"/>
                    <a:gd name="connsiteX4" fmla="*/ 10856 w 10411"/>
                    <a:gd name="connsiteY4" fmla="*/ 8665 h 17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411" h="17038">
                      <a:moveTo>
                        <a:pt x="10856" y="8665"/>
                      </a:moveTo>
                      <a:cubicBezTo>
                        <a:pt x="10856" y="13371"/>
                        <a:pt x="8525" y="17184"/>
                        <a:pt x="5652" y="17184"/>
                      </a:cubicBezTo>
                      <a:cubicBezTo>
                        <a:pt x="2776" y="17184"/>
                        <a:pt x="444" y="13371"/>
                        <a:pt x="444" y="8665"/>
                      </a:cubicBezTo>
                      <a:cubicBezTo>
                        <a:pt x="444" y="3963"/>
                        <a:pt x="2776" y="146"/>
                        <a:pt x="5652" y="146"/>
                      </a:cubicBezTo>
                      <a:cubicBezTo>
                        <a:pt x="8525" y="146"/>
                        <a:pt x="10856" y="3963"/>
                        <a:pt x="10856" y="8665"/>
                      </a:cubicBezTo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505" name="任意多边形: 形状 504">
                  <a:extLst>
                    <a:ext uri="{FF2B5EF4-FFF2-40B4-BE49-F238E27FC236}">
                      <a16:creationId xmlns:a16="http://schemas.microsoft.com/office/drawing/2014/main" id="{74882519-7FDE-42C0-8397-95A7C3D00C8D}"/>
                    </a:ext>
                  </a:extLst>
                </p:cNvPr>
                <p:cNvSpPr/>
                <p:nvPr/>
              </p:nvSpPr>
              <p:spPr>
                <a:xfrm>
                  <a:off x="4298960" y="1469836"/>
                  <a:ext cx="98320" cy="95592"/>
                </a:xfrm>
                <a:custGeom>
                  <a:avLst/>
                  <a:gdLst>
                    <a:gd name="connsiteX0" fmla="*/ 94692 w 98320"/>
                    <a:gd name="connsiteY0" fmla="*/ 146 h 95592"/>
                    <a:gd name="connsiteX1" fmla="*/ 72544 w 98320"/>
                    <a:gd name="connsiteY1" fmla="*/ 79048 h 95592"/>
                    <a:gd name="connsiteX2" fmla="*/ 4106 w 98320"/>
                    <a:gd name="connsiteY2" fmla="*/ 85931 h 95592"/>
                    <a:gd name="connsiteX3" fmla="*/ 33970 w 98320"/>
                    <a:gd name="connsiteY3" fmla="*/ 23973 h 95592"/>
                    <a:gd name="connsiteX4" fmla="*/ 94692 w 98320"/>
                    <a:gd name="connsiteY4" fmla="*/ 146 h 95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8320" h="95592">
                      <a:moveTo>
                        <a:pt x="94692" y="146"/>
                      </a:moveTo>
                      <a:cubicBezTo>
                        <a:pt x="94692" y="146"/>
                        <a:pt x="112833" y="49787"/>
                        <a:pt x="72544" y="79048"/>
                      </a:cubicBezTo>
                      <a:cubicBezTo>
                        <a:pt x="45726" y="98520"/>
                        <a:pt x="14759" y="101140"/>
                        <a:pt x="4106" y="85931"/>
                      </a:cubicBezTo>
                      <a:cubicBezTo>
                        <a:pt x="-6544" y="70722"/>
                        <a:pt x="6828" y="42983"/>
                        <a:pt x="33970" y="23973"/>
                      </a:cubicBezTo>
                      <a:cubicBezTo>
                        <a:pt x="61113" y="4963"/>
                        <a:pt x="94692" y="146"/>
                        <a:pt x="94692" y="146"/>
                      </a:cubicBezTo>
                    </a:path>
                  </a:pathLst>
                </a:custGeom>
                <a:solidFill>
                  <a:srgbClr val="F2D7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107A7755-0B17-4289-B135-340985CDCDC0}"/>
                </a:ext>
              </a:extLst>
            </p:cNvPr>
            <p:cNvSpPr/>
            <p:nvPr/>
          </p:nvSpPr>
          <p:spPr>
            <a:xfrm>
              <a:off x="4745804" y="2791949"/>
              <a:ext cx="28458" cy="196338"/>
            </a:xfrm>
            <a:custGeom>
              <a:avLst/>
              <a:gdLst>
                <a:gd name="connsiteX0" fmla="*/ 14229 w 28458"/>
                <a:gd name="connsiteY0" fmla="*/ 196338 h 196338"/>
                <a:gd name="connsiteX1" fmla="*/ 0 w 28458"/>
                <a:gd name="connsiteY1" fmla="*/ 182109 h 196338"/>
                <a:gd name="connsiteX2" fmla="*/ 0 w 28458"/>
                <a:gd name="connsiteY2" fmla="*/ 14225 h 196338"/>
                <a:gd name="connsiteX3" fmla="*/ 14229 w 28458"/>
                <a:gd name="connsiteY3" fmla="*/ 0 h 196338"/>
                <a:gd name="connsiteX4" fmla="*/ 28458 w 28458"/>
                <a:gd name="connsiteY4" fmla="*/ 14225 h 196338"/>
                <a:gd name="connsiteX5" fmla="*/ 28458 w 28458"/>
                <a:gd name="connsiteY5" fmla="*/ 182109 h 196338"/>
                <a:gd name="connsiteX6" fmla="*/ 14229 w 28458"/>
                <a:gd name="connsiteY6" fmla="*/ 196338 h 196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458" h="196338">
                  <a:moveTo>
                    <a:pt x="14229" y="196338"/>
                  </a:moveTo>
                  <a:cubicBezTo>
                    <a:pt x="6374" y="196338"/>
                    <a:pt x="0" y="189968"/>
                    <a:pt x="0" y="182109"/>
                  </a:cubicBezTo>
                  <a:lnTo>
                    <a:pt x="0" y="14225"/>
                  </a:lnTo>
                  <a:cubicBezTo>
                    <a:pt x="0" y="6366"/>
                    <a:pt x="6374" y="0"/>
                    <a:pt x="14229" y="0"/>
                  </a:cubicBezTo>
                  <a:cubicBezTo>
                    <a:pt x="22084" y="0"/>
                    <a:pt x="28458" y="6366"/>
                    <a:pt x="28458" y="14225"/>
                  </a:cubicBezTo>
                  <a:lnTo>
                    <a:pt x="28458" y="182109"/>
                  </a:lnTo>
                  <a:cubicBezTo>
                    <a:pt x="28458" y="189968"/>
                    <a:pt x="22084" y="196338"/>
                    <a:pt x="14229" y="196338"/>
                  </a:cubicBezTo>
                </a:path>
              </a:pathLst>
            </a:custGeom>
            <a:solidFill>
              <a:srgbClr val="035E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FB2204A4-454C-45FA-87F1-0214EDF251E1}"/>
                </a:ext>
              </a:extLst>
            </p:cNvPr>
            <p:cNvSpPr/>
            <p:nvPr/>
          </p:nvSpPr>
          <p:spPr>
            <a:xfrm>
              <a:off x="1044029" y="2868558"/>
              <a:ext cx="43117" cy="43118"/>
            </a:xfrm>
            <a:custGeom>
              <a:avLst/>
              <a:gdLst>
                <a:gd name="connsiteX0" fmla="*/ 43118 w 43117"/>
                <a:gd name="connsiteY0" fmla="*/ 21559 h 43118"/>
                <a:gd name="connsiteX1" fmla="*/ 21559 w 43117"/>
                <a:gd name="connsiteY1" fmla="*/ 43118 h 43118"/>
                <a:gd name="connsiteX2" fmla="*/ 0 w 43117"/>
                <a:gd name="connsiteY2" fmla="*/ 21559 h 43118"/>
                <a:gd name="connsiteX3" fmla="*/ 21559 w 43117"/>
                <a:gd name="connsiteY3" fmla="*/ 0 h 43118"/>
                <a:gd name="connsiteX4" fmla="*/ 43118 w 43117"/>
                <a:gd name="connsiteY4" fmla="*/ 21559 h 43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17" h="43118">
                  <a:moveTo>
                    <a:pt x="43118" y="21559"/>
                  </a:moveTo>
                  <a:cubicBezTo>
                    <a:pt x="43118" y="33465"/>
                    <a:pt x="33465" y="43118"/>
                    <a:pt x="21559" y="43118"/>
                  </a:cubicBezTo>
                  <a:cubicBezTo>
                    <a:pt x="9649" y="43118"/>
                    <a:pt x="0" y="33465"/>
                    <a:pt x="0" y="21559"/>
                  </a:cubicBezTo>
                  <a:cubicBezTo>
                    <a:pt x="0" y="9653"/>
                    <a:pt x="9649" y="0"/>
                    <a:pt x="21559" y="0"/>
                  </a:cubicBezTo>
                  <a:cubicBezTo>
                    <a:pt x="33465" y="0"/>
                    <a:pt x="43118" y="9653"/>
                    <a:pt x="43118" y="21559"/>
                  </a:cubicBezTo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2FDA8B72-EA46-4B4E-95CE-A8AED472A1FD}"/>
                </a:ext>
              </a:extLst>
            </p:cNvPr>
            <p:cNvSpPr/>
            <p:nvPr/>
          </p:nvSpPr>
          <p:spPr>
            <a:xfrm>
              <a:off x="3510026" y="3890151"/>
              <a:ext cx="224213" cy="212722"/>
            </a:xfrm>
            <a:custGeom>
              <a:avLst/>
              <a:gdLst>
                <a:gd name="connsiteX0" fmla="*/ 224214 w 224213"/>
                <a:gd name="connsiteY0" fmla="*/ 0 h 212722"/>
                <a:gd name="connsiteX1" fmla="*/ 190180 w 224213"/>
                <a:gd name="connsiteY1" fmla="*/ 197326 h 212722"/>
                <a:gd name="connsiteX2" fmla="*/ 80592 w 224213"/>
                <a:gd name="connsiteY2" fmla="*/ 210350 h 212722"/>
                <a:gd name="connsiteX3" fmla="*/ 196 w 224213"/>
                <a:gd name="connsiteY3" fmla="*/ 199124 h 212722"/>
                <a:gd name="connsiteX4" fmla="*/ 106461 w 224213"/>
                <a:gd name="connsiteY4" fmla="*/ 127350 h 212722"/>
                <a:gd name="connsiteX5" fmla="*/ 129704 w 224213"/>
                <a:gd name="connsiteY5" fmla="*/ 8334 h 212722"/>
                <a:gd name="connsiteX6" fmla="*/ 224214 w 224213"/>
                <a:gd name="connsiteY6" fmla="*/ 0 h 21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213" h="212722">
                  <a:moveTo>
                    <a:pt x="224214" y="0"/>
                  </a:moveTo>
                  <a:cubicBezTo>
                    <a:pt x="218128" y="32927"/>
                    <a:pt x="190631" y="169030"/>
                    <a:pt x="190180" y="197326"/>
                  </a:cubicBezTo>
                  <a:cubicBezTo>
                    <a:pt x="189797" y="221335"/>
                    <a:pt x="124840" y="210002"/>
                    <a:pt x="80592" y="210350"/>
                  </a:cubicBezTo>
                  <a:cubicBezTo>
                    <a:pt x="24000" y="210800"/>
                    <a:pt x="-2574" y="219193"/>
                    <a:pt x="196" y="199124"/>
                  </a:cubicBezTo>
                  <a:cubicBezTo>
                    <a:pt x="1994" y="186096"/>
                    <a:pt x="63075" y="188344"/>
                    <a:pt x="106461" y="127350"/>
                  </a:cubicBezTo>
                  <a:lnTo>
                    <a:pt x="129704" y="8334"/>
                  </a:lnTo>
                  <a:lnTo>
                    <a:pt x="224214" y="0"/>
                  </a:lnTo>
                  <a:close/>
                </a:path>
              </a:pathLst>
            </a:custGeom>
            <a:solidFill>
              <a:srgbClr val="F29D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09FF1726-B3EA-48FF-A121-D6750F10590A}"/>
                </a:ext>
              </a:extLst>
            </p:cNvPr>
            <p:cNvSpPr/>
            <p:nvPr/>
          </p:nvSpPr>
          <p:spPr>
            <a:xfrm>
              <a:off x="3501591" y="4042299"/>
              <a:ext cx="201776" cy="60998"/>
            </a:xfrm>
            <a:custGeom>
              <a:avLst/>
              <a:gdLst>
                <a:gd name="connsiteX0" fmla="*/ 179621 w 201776"/>
                <a:gd name="connsiteY0" fmla="*/ 34694 h 60998"/>
                <a:gd name="connsiteX1" fmla="*/ 113261 w 201776"/>
                <a:gd name="connsiteY1" fmla="*/ 29142 h 60998"/>
                <a:gd name="connsiteX2" fmla="*/ 97815 w 201776"/>
                <a:gd name="connsiteY2" fmla="*/ 0 h 60998"/>
                <a:gd name="connsiteX3" fmla="*/ 9 w 201776"/>
                <a:gd name="connsiteY3" fmla="*/ 52242 h 60998"/>
                <a:gd name="connsiteX4" fmla="*/ 100348 w 201776"/>
                <a:gd name="connsiteY4" fmla="*/ 59793 h 60998"/>
                <a:gd name="connsiteX5" fmla="*/ 196948 w 201776"/>
                <a:gd name="connsiteY5" fmla="*/ 49602 h 60998"/>
                <a:gd name="connsiteX6" fmla="*/ 201776 w 201776"/>
                <a:gd name="connsiteY6" fmla="*/ 31141 h 60998"/>
                <a:gd name="connsiteX7" fmla="*/ 179621 w 201776"/>
                <a:gd name="connsiteY7" fmla="*/ 34694 h 60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1776" h="60998">
                  <a:moveTo>
                    <a:pt x="179621" y="34694"/>
                  </a:moveTo>
                  <a:cubicBezTo>
                    <a:pt x="167593" y="37578"/>
                    <a:pt x="113261" y="29142"/>
                    <a:pt x="113261" y="29142"/>
                  </a:cubicBezTo>
                  <a:cubicBezTo>
                    <a:pt x="113261" y="29142"/>
                    <a:pt x="108804" y="16106"/>
                    <a:pt x="97815" y="0"/>
                  </a:cubicBezTo>
                  <a:cubicBezTo>
                    <a:pt x="63137" y="19315"/>
                    <a:pt x="950" y="36491"/>
                    <a:pt x="9" y="52242"/>
                  </a:cubicBezTo>
                  <a:cubicBezTo>
                    <a:pt x="-607" y="62618"/>
                    <a:pt x="29179" y="61717"/>
                    <a:pt x="100348" y="59793"/>
                  </a:cubicBezTo>
                  <a:cubicBezTo>
                    <a:pt x="144580" y="58596"/>
                    <a:pt x="189199" y="67534"/>
                    <a:pt x="196948" y="49602"/>
                  </a:cubicBezTo>
                  <a:cubicBezTo>
                    <a:pt x="198366" y="46319"/>
                    <a:pt x="200006" y="39842"/>
                    <a:pt x="201776" y="31141"/>
                  </a:cubicBezTo>
                  <a:cubicBezTo>
                    <a:pt x="193684" y="32153"/>
                    <a:pt x="184940" y="33417"/>
                    <a:pt x="179621" y="34694"/>
                  </a:cubicBezTo>
                </a:path>
              </a:pathLst>
            </a:custGeom>
            <a:solidFill>
              <a:srgbClr val="FAF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E5A45294-340B-4B1A-9F18-824364704E02}"/>
                </a:ext>
              </a:extLst>
            </p:cNvPr>
            <p:cNvSpPr/>
            <p:nvPr/>
          </p:nvSpPr>
          <p:spPr>
            <a:xfrm>
              <a:off x="3501592" y="4082788"/>
              <a:ext cx="199709" cy="20510"/>
            </a:xfrm>
            <a:custGeom>
              <a:avLst/>
              <a:gdLst>
                <a:gd name="connsiteX0" fmla="*/ 199034 w 199709"/>
                <a:gd name="connsiteY0" fmla="*/ 1770 h 20510"/>
                <a:gd name="connsiteX1" fmla="*/ 102438 w 199709"/>
                <a:gd name="connsiteY1" fmla="*/ 11961 h 20510"/>
                <a:gd name="connsiteX2" fmla="*/ 2471 w 199709"/>
                <a:gd name="connsiteY2" fmla="*/ 6492 h 20510"/>
                <a:gd name="connsiteX3" fmla="*/ 9 w 199709"/>
                <a:gd name="connsiteY3" fmla="*/ 11751 h 20510"/>
                <a:gd name="connsiteX4" fmla="*/ 100348 w 199709"/>
                <a:gd name="connsiteY4" fmla="*/ 19303 h 20510"/>
                <a:gd name="connsiteX5" fmla="*/ 196948 w 199709"/>
                <a:gd name="connsiteY5" fmla="*/ 9116 h 20510"/>
                <a:gd name="connsiteX6" fmla="*/ 199710 w 199709"/>
                <a:gd name="connsiteY6" fmla="*/ 0 h 20510"/>
                <a:gd name="connsiteX7" fmla="*/ 199034 w 199709"/>
                <a:gd name="connsiteY7" fmla="*/ 1770 h 20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9709" h="20510">
                  <a:moveTo>
                    <a:pt x="199034" y="1770"/>
                  </a:moveTo>
                  <a:cubicBezTo>
                    <a:pt x="191286" y="19698"/>
                    <a:pt x="146666" y="10760"/>
                    <a:pt x="102438" y="11961"/>
                  </a:cubicBezTo>
                  <a:cubicBezTo>
                    <a:pt x="36449" y="13747"/>
                    <a:pt x="6055" y="14644"/>
                    <a:pt x="2471" y="6492"/>
                  </a:cubicBezTo>
                  <a:cubicBezTo>
                    <a:pt x="997" y="8266"/>
                    <a:pt x="112" y="10017"/>
                    <a:pt x="9" y="11751"/>
                  </a:cubicBezTo>
                  <a:cubicBezTo>
                    <a:pt x="-607" y="22132"/>
                    <a:pt x="29179" y="21231"/>
                    <a:pt x="100348" y="19303"/>
                  </a:cubicBezTo>
                  <a:cubicBezTo>
                    <a:pt x="144580" y="18105"/>
                    <a:pt x="189199" y="27043"/>
                    <a:pt x="196948" y="9116"/>
                  </a:cubicBezTo>
                  <a:cubicBezTo>
                    <a:pt x="197794" y="7152"/>
                    <a:pt x="198722" y="4034"/>
                    <a:pt x="199710" y="0"/>
                  </a:cubicBezTo>
                  <a:cubicBezTo>
                    <a:pt x="199477" y="656"/>
                    <a:pt x="199256" y="1264"/>
                    <a:pt x="199034" y="1770"/>
                  </a:cubicBezTo>
                </a:path>
              </a:pathLst>
            </a:custGeom>
            <a:solidFill>
              <a:srgbClr val="41B0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2EB58286-D116-41AF-9AA3-47E4FC845E91}"/>
                </a:ext>
              </a:extLst>
            </p:cNvPr>
            <p:cNvSpPr/>
            <p:nvPr/>
          </p:nvSpPr>
          <p:spPr>
            <a:xfrm>
              <a:off x="3501590" y="3890152"/>
              <a:ext cx="232648" cy="213145"/>
            </a:xfrm>
            <a:custGeom>
              <a:avLst/>
              <a:gdLst>
                <a:gd name="connsiteX0" fmla="*/ 199781 w 232648"/>
                <a:gd name="connsiteY0" fmla="*/ 183543 h 213145"/>
                <a:gd name="connsiteX1" fmla="*/ 232649 w 232648"/>
                <a:gd name="connsiteY1" fmla="*/ 0 h 213145"/>
                <a:gd name="connsiteX2" fmla="*/ 138139 w 232648"/>
                <a:gd name="connsiteY2" fmla="*/ 8334 h 213145"/>
                <a:gd name="connsiteX3" fmla="*/ 114901 w 232648"/>
                <a:gd name="connsiteY3" fmla="*/ 127350 h 213145"/>
                <a:gd name="connsiteX4" fmla="*/ 85585 w 232648"/>
                <a:gd name="connsiteY4" fmla="*/ 158396 h 213145"/>
                <a:gd name="connsiteX5" fmla="*/ 2471 w 232648"/>
                <a:gd name="connsiteY5" fmla="*/ 199128 h 213145"/>
                <a:gd name="connsiteX6" fmla="*/ 1507 w 232648"/>
                <a:gd name="connsiteY6" fmla="*/ 200416 h 213145"/>
                <a:gd name="connsiteX7" fmla="*/ 1432 w 232648"/>
                <a:gd name="connsiteY7" fmla="*/ 200542 h 213145"/>
                <a:gd name="connsiteX8" fmla="*/ 768 w 232648"/>
                <a:gd name="connsiteY8" fmla="*/ 201704 h 213145"/>
                <a:gd name="connsiteX9" fmla="*/ 586 w 232648"/>
                <a:gd name="connsiteY9" fmla="*/ 202150 h 213145"/>
                <a:gd name="connsiteX10" fmla="*/ 258 w 232648"/>
                <a:gd name="connsiteY10" fmla="*/ 203024 h 213145"/>
                <a:gd name="connsiteX11" fmla="*/ 9 w 232648"/>
                <a:gd name="connsiteY11" fmla="*/ 204387 h 213145"/>
                <a:gd name="connsiteX12" fmla="*/ 100352 w 232648"/>
                <a:gd name="connsiteY12" fmla="*/ 211938 h 213145"/>
                <a:gd name="connsiteX13" fmla="*/ 192578 w 232648"/>
                <a:gd name="connsiteY13" fmla="*/ 207133 h 213145"/>
                <a:gd name="connsiteX14" fmla="*/ 198615 w 232648"/>
                <a:gd name="connsiteY14" fmla="*/ 197326 h 213145"/>
                <a:gd name="connsiteX15" fmla="*/ 198631 w 232648"/>
                <a:gd name="connsiteY15" fmla="*/ 196761 h 213145"/>
                <a:gd name="connsiteX16" fmla="*/ 199710 w 232648"/>
                <a:gd name="connsiteY16" fmla="*/ 192636 h 213145"/>
                <a:gd name="connsiteX17" fmla="*/ 201780 w 232648"/>
                <a:gd name="connsiteY17" fmla="*/ 183290 h 213145"/>
                <a:gd name="connsiteX18" fmla="*/ 199781 w 232648"/>
                <a:gd name="connsiteY18" fmla="*/ 183543 h 213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2648" h="213145">
                  <a:moveTo>
                    <a:pt x="199781" y="183543"/>
                  </a:moveTo>
                  <a:cubicBezTo>
                    <a:pt x="205127" y="138999"/>
                    <a:pt x="227267" y="29130"/>
                    <a:pt x="232649" y="0"/>
                  </a:cubicBezTo>
                  <a:lnTo>
                    <a:pt x="138139" y="8334"/>
                  </a:lnTo>
                  <a:lnTo>
                    <a:pt x="114901" y="127350"/>
                  </a:lnTo>
                  <a:cubicBezTo>
                    <a:pt x="105682" y="140311"/>
                    <a:pt x="95657" y="150395"/>
                    <a:pt x="85585" y="158396"/>
                  </a:cubicBezTo>
                  <a:cubicBezTo>
                    <a:pt x="54649" y="173116"/>
                    <a:pt x="12899" y="186582"/>
                    <a:pt x="2471" y="199128"/>
                  </a:cubicBezTo>
                  <a:cubicBezTo>
                    <a:pt x="2115" y="199558"/>
                    <a:pt x="1791" y="199989"/>
                    <a:pt x="1507" y="200416"/>
                  </a:cubicBezTo>
                  <a:cubicBezTo>
                    <a:pt x="1479" y="200459"/>
                    <a:pt x="1459" y="200503"/>
                    <a:pt x="1432" y="200542"/>
                  </a:cubicBezTo>
                  <a:cubicBezTo>
                    <a:pt x="1183" y="200930"/>
                    <a:pt x="953" y="201317"/>
                    <a:pt x="768" y="201704"/>
                  </a:cubicBezTo>
                  <a:cubicBezTo>
                    <a:pt x="693" y="201854"/>
                    <a:pt x="645" y="202000"/>
                    <a:pt x="586" y="202150"/>
                  </a:cubicBezTo>
                  <a:cubicBezTo>
                    <a:pt x="467" y="202443"/>
                    <a:pt x="337" y="202731"/>
                    <a:pt x="258" y="203024"/>
                  </a:cubicBezTo>
                  <a:cubicBezTo>
                    <a:pt x="128" y="203478"/>
                    <a:pt x="37" y="203937"/>
                    <a:pt x="9" y="204387"/>
                  </a:cubicBezTo>
                  <a:cubicBezTo>
                    <a:pt x="-607" y="214767"/>
                    <a:pt x="29179" y="213866"/>
                    <a:pt x="100352" y="211938"/>
                  </a:cubicBezTo>
                  <a:cubicBezTo>
                    <a:pt x="139238" y="210887"/>
                    <a:pt x="178408" y="217660"/>
                    <a:pt x="192578" y="207133"/>
                  </a:cubicBezTo>
                  <a:cubicBezTo>
                    <a:pt x="196351" y="204826"/>
                    <a:pt x="198548" y="201657"/>
                    <a:pt x="198615" y="197326"/>
                  </a:cubicBezTo>
                  <a:cubicBezTo>
                    <a:pt x="198619" y="197148"/>
                    <a:pt x="198627" y="196946"/>
                    <a:pt x="198631" y="196761"/>
                  </a:cubicBezTo>
                  <a:cubicBezTo>
                    <a:pt x="198726" y="196433"/>
                    <a:pt x="199481" y="193572"/>
                    <a:pt x="199710" y="192636"/>
                  </a:cubicBezTo>
                  <a:cubicBezTo>
                    <a:pt x="200374" y="189913"/>
                    <a:pt x="201065" y="186791"/>
                    <a:pt x="201780" y="183290"/>
                  </a:cubicBezTo>
                  <a:cubicBezTo>
                    <a:pt x="201120" y="183373"/>
                    <a:pt x="200449" y="183460"/>
                    <a:pt x="199781" y="183543"/>
                  </a:cubicBezTo>
                </a:path>
              </a:pathLst>
            </a:custGeom>
            <a:solidFill>
              <a:srgbClr val="FAF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5F4816EB-0245-42CB-8421-061DA9EFD029}"/>
                </a:ext>
              </a:extLst>
            </p:cNvPr>
            <p:cNvSpPr/>
            <p:nvPr/>
          </p:nvSpPr>
          <p:spPr>
            <a:xfrm>
              <a:off x="3977901" y="3277033"/>
              <a:ext cx="550017" cy="500319"/>
            </a:xfrm>
            <a:custGeom>
              <a:avLst/>
              <a:gdLst>
                <a:gd name="connsiteX0" fmla="*/ 391656 w 550017"/>
                <a:gd name="connsiteY0" fmla="*/ 119496 h 500319"/>
                <a:gd name="connsiteX1" fmla="*/ 239400 w 550017"/>
                <a:gd name="connsiteY1" fmla="*/ 374157 h 500319"/>
                <a:gd name="connsiteX2" fmla="*/ 62890 w 550017"/>
                <a:gd name="connsiteY2" fmla="*/ 56171 h 500319"/>
                <a:gd name="connsiteX3" fmla="*/ 20669 w 550017"/>
                <a:gd name="connsiteY3" fmla="*/ 29 h 500319"/>
                <a:gd name="connsiteX4" fmla="*/ 7199 w 550017"/>
                <a:gd name="connsiteY4" fmla="*/ 71889 h 500319"/>
                <a:gd name="connsiteX5" fmla="*/ 31453 w 550017"/>
                <a:gd name="connsiteY5" fmla="*/ 147342 h 500319"/>
                <a:gd name="connsiteX6" fmla="*/ 231315 w 550017"/>
                <a:gd name="connsiteY6" fmla="*/ 499464 h 500319"/>
                <a:gd name="connsiteX7" fmla="*/ 533583 w 550017"/>
                <a:gd name="connsiteY7" fmla="*/ 229085 h 500319"/>
                <a:gd name="connsiteX8" fmla="*/ 391656 w 550017"/>
                <a:gd name="connsiteY8" fmla="*/ 119496 h 500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0017" h="500319">
                  <a:moveTo>
                    <a:pt x="391656" y="119496"/>
                  </a:moveTo>
                  <a:cubicBezTo>
                    <a:pt x="343322" y="181142"/>
                    <a:pt x="239400" y="374157"/>
                    <a:pt x="239400" y="374157"/>
                  </a:cubicBezTo>
                  <a:cubicBezTo>
                    <a:pt x="239400" y="374157"/>
                    <a:pt x="95228" y="115454"/>
                    <a:pt x="62890" y="56171"/>
                  </a:cubicBezTo>
                  <a:cubicBezTo>
                    <a:pt x="30552" y="-3116"/>
                    <a:pt x="20669" y="29"/>
                    <a:pt x="20669" y="29"/>
                  </a:cubicBezTo>
                  <a:cubicBezTo>
                    <a:pt x="20669" y="29"/>
                    <a:pt x="-14810" y="24729"/>
                    <a:pt x="7199" y="71889"/>
                  </a:cubicBezTo>
                  <a:cubicBezTo>
                    <a:pt x="15023" y="88651"/>
                    <a:pt x="19772" y="108717"/>
                    <a:pt x="31453" y="147342"/>
                  </a:cubicBezTo>
                  <a:cubicBezTo>
                    <a:pt x="43129" y="185967"/>
                    <a:pt x="110947" y="482398"/>
                    <a:pt x="231315" y="499464"/>
                  </a:cubicBezTo>
                  <a:cubicBezTo>
                    <a:pt x="351683" y="516530"/>
                    <a:pt x="504275" y="273048"/>
                    <a:pt x="533583" y="229085"/>
                  </a:cubicBezTo>
                  <a:cubicBezTo>
                    <a:pt x="594664" y="137463"/>
                    <a:pt x="471601" y="17542"/>
                    <a:pt x="391656" y="119496"/>
                  </a:cubicBezTo>
                </a:path>
              </a:pathLst>
            </a:custGeom>
            <a:solidFill>
              <a:srgbClr val="F29D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74C45E0A-CC9E-470E-A61C-C6CAD6095BD4}"/>
                </a:ext>
              </a:extLst>
            </p:cNvPr>
            <p:cNvSpPr/>
            <p:nvPr/>
          </p:nvSpPr>
          <p:spPr>
            <a:xfrm>
              <a:off x="3977901" y="3277033"/>
              <a:ext cx="550017" cy="500319"/>
            </a:xfrm>
            <a:custGeom>
              <a:avLst/>
              <a:gdLst>
                <a:gd name="connsiteX0" fmla="*/ 391656 w 550017"/>
                <a:gd name="connsiteY0" fmla="*/ 119496 h 500319"/>
                <a:gd name="connsiteX1" fmla="*/ 239400 w 550017"/>
                <a:gd name="connsiteY1" fmla="*/ 374157 h 500319"/>
                <a:gd name="connsiteX2" fmla="*/ 62890 w 550017"/>
                <a:gd name="connsiteY2" fmla="*/ 56171 h 500319"/>
                <a:gd name="connsiteX3" fmla="*/ 20669 w 550017"/>
                <a:gd name="connsiteY3" fmla="*/ 29 h 500319"/>
                <a:gd name="connsiteX4" fmla="*/ 7199 w 550017"/>
                <a:gd name="connsiteY4" fmla="*/ 71889 h 500319"/>
                <a:gd name="connsiteX5" fmla="*/ 31453 w 550017"/>
                <a:gd name="connsiteY5" fmla="*/ 147342 h 500319"/>
                <a:gd name="connsiteX6" fmla="*/ 231315 w 550017"/>
                <a:gd name="connsiteY6" fmla="*/ 499464 h 500319"/>
                <a:gd name="connsiteX7" fmla="*/ 533583 w 550017"/>
                <a:gd name="connsiteY7" fmla="*/ 229085 h 500319"/>
                <a:gd name="connsiteX8" fmla="*/ 391656 w 550017"/>
                <a:gd name="connsiteY8" fmla="*/ 119496 h 500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0017" h="500319">
                  <a:moveTo>
                    <a:pt x="391656" y="119496"/>
                  </a:moveTo>
                  <a:cubicBezTo>
                    <a:pt x="343322" y="181142"/>
                    <a:pt x="239400" y="374157"/>
                    <a:pt x="239400" y="374157"/>
                  </a:cubicBezTo>
                  <a:cubicBezTo>
                    <a:pt x="239400" y="374157"/>
                    <a:pt x="95228" y="115454"/>
                    <a:pt x="62890" y="56171"/>
                  </a:cubicBezTo>
                  <a:cubicBezTo>
                    <a:pt x="30552" y="-3116"/>
                    <a:pt x="20669" y="29"/>
                    <a:pt x="20669" y="29"/>
                  </a:cubicBezTo>
                  <a:cubicBezTo>
                    <a:pt x="20669" y="29"/>
                    <a:pt x="-14810" y="24729"/>
                    <a:pt x="7199" y="71889"/>
                  </a:cubicBezTo>
                  <a:cubicBezTo>
                    <a:pt x="15023" y="88651"/>
                    <a:pt x="19772" y="108717"/>
                    <a:pt x="31453" y="147342"/>
                  </a:cubicBezTo>
                  <a:cubicBezTo>
                    <a:pt x="43129" y="185967"/>
                    <a:pt x="110947" y="482398"/>
                    <a:pt x="231315" y="499464"/>
                  </a:cubicBezTo>
                  <a:cubicBezTo>
                    <a:pt x="351683" y="516530"/>
                    <a:pt x="504275" y="273048"/>
                    <a:pt x="533583" y="229085"/>
                  </a:cubicBezTo>
                  <a:cubicBezTo>
                    <a:pt x="594664" y="137463"/>
                    <a:pt x="471601" y="17542"/>
                    <a:pt x="391656" y="119496"/>
                  </a:cubicBezTo>
                </a:path>
              </a:pathLst>
            </a:custGeom>
            <a:solidFill>
              <a:srgbClr val="F8B5A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1911C920-2258-49C0-9700-E82003128B59}"/>
                </a:ext>
              </a:extLst>
            </p:cNvPr>
            <p:cNvSpPr/>
            <p:nvPr/>
          </p:nvSpPr>
          <p:spPr>
            <a:xfrm>
              <a:off x="4273216" y="2979548"/>
              <a:ext cx="249267" cy="345175"/>
            </a:xfrm>
            <a:custGeom>
              <a:avLst/>
              <a:gdLst>
                <a:gd name="connsiteX0" fmla="*/ 186617 w 249267"/>
                <a:gd name="connsiteY0" fmla="*/ 313904 h 345175"/>
                <a:gd name="connsiteX1" fmla="*/ 42446 w 249267"/>
                <a:gd name="connsiteY1" fmla="*/ 334116 h 345175"/>
                <a:gd name="connsiteX2" fmla="*/ 0 w 249267"/>
                <a:gd name="connsiteY2" fmla="*/ 275505 h 345175"/>
                <a:gd name="connsiteX3" fmla="*/ 62385 w 249267"/>
                <a:gd name="connsiteY3" fmla="*/ 208773 h 345175"/>
                <a:gd name="connsiteX4" fmla="*/ 19121 w 249267"/>
                <a:gd name="connsiteY4" fmla="*/ 27858 h 345175"/>
                <a:gd name="connsiteX5" fmla="*/ 144487 w 249267"/>
                <a:gd name="connsiteY5" fmla="*/ 0 h 345175"/>
                <a:gd name="connsiteX6" fmla="*/ 194686 w 249267"/>
                <a:gd name="connsiteY6" fmla="*/ 173380 h 345175"/>
                <a:gd name="connsiteX7" fmla="*/ 249267 w 249267"/>
                <a:gd name="connsiteY7" fmla="*/ 228345 h 345175"/>
                <a:gd name="connsiteX8" fmla="*/ 186617 w 249267"/>
                <a:gd name="connsiteY8" fmla="*/ 313904 h 345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267" h="345175">
                  <a:moveTo>
                    <a:pt x="186617" y="313904"/>
                  </a:moveTo>
                  <a:cubicBezTo>
                    <a:pt x="140805" y="359717"/>
                    <a:pt x="58928" y="344627"/>
                    <a:pt x="42446" y="334116"/>
                  </a:cubicBezTo>
                  <a:cubicBezTo>
                    <a:pt x="12799" y="315208"/>
                    <a:pt x="10108" y="305820"/>
                    <a:pt x="0" y="275505"/>
                  </a:cubicBezTo>
                  <a:cubicBezTo>
                    <a:pt x="56592" y="230368"/>
                    <a:pt x="62172" y="236212"/>
                    <a:pt x="62385" y="208773"/>
                  </a:cubicBezTo>
                  <a:cubicBezTo>
                    <a:pt x="62610" y="178450"/>
                    <a:pt x="19121" y="27858"/>
                    <a:pt x="19121" y="27858"/>
                  </a:cubicBezTo>
                  <a:lnTo>
                    <a:pt x="144487" y="0"/>
                  </a:lnTo>
                  <a:cubicBezTo>
                    <a:pt x="144487" y="0"/>
                    <a:pt x="184875" y="149225"/>
                    <a:pt x="194686" y="173380"/>
                  </a:cubicBezTo>
                  <a:cubicBezTo>
                    <a:pt x="200617" y="187981"/>
                    <a:pt x="234449" y="211504"/>
                    <a:pt x="249267" y="228345"/>
                  </a:cubicBezTo>
                  <a:cubicBezTo>
                    <a:pt x="237038" y="265239"/>
                    <a:pt x="214036" y="286486"/>
                    <a:pt x="186617" y="313904"/>
                  </a:cubicBezTo>
                </a:path>
              </a:pathLst>
            </a:custGeom>
            <a:solidFill>
              <a:srgbClr val="FFD1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F39BE9DB-5B69-41E3-8F42-59D1B51198D4}"/>
                </a:ext>
              </a:extLst>
            </p:cNvPr>
            <p:cNvSpPr/>
            <p:nvPr/>
          </p:nvSpPr>
          <p:spPr>
            <a:xfrm>
              <a:off x="4292337" y="2987087"/>
              <a:ext cx="92458" cy="120162"/>
            </a:xfrm>
            <a:custGeom>
              <a:avLst/>
              <a:gdLst>
                <a:gd name="connsiteX0" fmla="*/ 41865 w 92458"/>
                <a:gd name="connsiteY0" fmla="*/ 117717 h 120162"/>
                <a:gd name="connsiteX1" fmla="*/ 26585 w 92458"/>
                <a:gd name="connsiteY1" fmla="*/ 120163 h 120162"/>
                <a:gd name="connsiteX2" fmla="*/ 0 w 92458"/>
                <a:gd name="connsiteY2" fmla="*/ 20322 h 120162"/>
                <a:gd name="connsiteX3" fmla="*/ 89606 w 92458"/>
                <a:gd name="connsiteY3" fmla="*/ 0 h 120162"/>
                <a:gd name="connsiteX4" fmla="*/ 41865 w 92458"/>
                <a:gd name="connsiteY4" fmla="*/ 117717 h 120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458" h="120162">
                  <a:moveTo>
                    <a:pt x="41865" y="117717"/>
                  </a:moveTo>
                  <a:cubicBezTo>
                    <a:pt x="36570" y="119017"/>
                    <a:pt x="31481" y="119811"/>
                    <a:pt x="26585" y="120163"/>
                  </a:cubicBezTo>
                  <a:cubicBezTo>
                    <a:pt x="13348" y="68462"/>
                    <a:pt x="0" y="20322"/>
                    <a:pt x="0" y="20322"/>
                  </a:cubicBezTo>
                  <a:lnTo>
                    <a:pt x="89606" y="0"/>
                  </a:lnTo>
                  <a:cubicBezTo>
                    <a:pt x="99394" y="57090"/>
                    <a:pt x="84110" y="107858"/>
                    <a:pt x="41865" y="117717"/>
                  </a:cubicBezTo>
                </a:path>
              </a:pathLst>
            </a:custGeom>
            <a:solidFill>
              <a:srgbClr val="F4B6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F178CC16-D8C4-4106-9C15-1903BA18C5B9}"/>
                </a:ext>
              </a:extLst>
            </p:cNvPr>
            <p:cNvSpPr/>
            <p:nvPr/>
          </p:nvSpPr>
          <p:spPr>
            <a:xfrm>
              <a:off x="4223106" y="2859777"/>
              <a:ext cx="173298" cy="249499"/>
            </a:xfrm>
            <a:custGeom>
              <a:avLst/>
              <a:gdLst>
                <a:gd name="connsiteX0" fmla="*/ 50111 w 173298"/>
                <a:gd name="connsiteY0" fmla="*/ 247472 h 249499"/>
                <a:gd name="connsiteX1" fmla="*/ 115461 w 173298"/>
                <a:gd name="connsiteY1" fmla="*/ 228156 h 249499"/>
                <a:gd name="connsiteX2" fmla="*/ 169037 w 173298"/>
                <a:gd name="connsiteY2" fmla="*/ 93726 h 249499"/>
                <a:gd name="connsiteX3" fmla="*/ 62965 w 173298"/>
                <a:gd name="connsiteY3" fmla="*/ 2965 h 249499"/>
                <a:gd name="connsiteX4" fmla="*/ 8017 w 173298"/>
                <a:gd name="connsiteY4" fmla="*/ 131299 h 249499"/>
                <a:gd name="connsiteX5" fmla="*/ 50111 w 173298"/>
                <a:gd name="connsiteY5" fmla="*/ 247472 h 24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298" h="249499">
                  <a:moveTo>
                    <a:pt x="50111" y="247472"/>
                  </a:moveTo>
                  <a:cubicBezTo>
                    <a:pt x="64913" y="255483"/>
                    <a:pt x="95508" y="237814"/>
                    <a:pt x="115461" y="228156"/>
                  </a:cubicBezTo>
                  <a:cubicBezTo>
                    <a:pt x="161405" y="205916"/>
                    <a:pt x="183155" y="154230"/>
                    <a:pt x="169037" y="93726"/>
                  </a:cubicBezTo>
                  <a:cubicBezTo>
                    <a:pt x="154923" y="33226"/>
                    <a:pt x="128298" y="-12275"/>
                    <a:pt x="62965" y="2965"/>
                  </a:cubicBezTo>
                  <a:cubicBezTo>
                    <a:pt x="-8967" y="19751"/>
                    <a:pt x="-6098" y="70799"/>
                    <a:pt x="8017" y="131299"/>
                  </a:cubicBezTo>
                  <a:cubicBezTo>
                    <a:pt x="17077" y="170127"/>
                    <a:pt x="23597" y="233122"/>
                    <a:pt x="50111" y="247472"/>
                  </a:cubicBezTo>
                  <a:close/>
                </a:path>
              </a:pathLst>
            </a:custGeom>
            <a:solidFill>
              <a:srgbClr val="FFD6C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B395566D-5BB0-4565-978B-FEC10701831F}"/>
                </a:ext>
              </a:extLst>
            </p:cNvPr>
            <p:cNvSpPr/>
            <p:nvPr/>
          </p:nvSpPr>
          <p:spPr>
            <a:xfrm>
              <a:off x="4375397" y="2848587"/>
              <a:ext cx="68199" cy="138781"/>
            </a:xfrm>
            <a:custGeom>
              <a:avLst/>
              <a:gdLst>
                <a:gd name="connsiteX0" fmla="*/ 38625 w 68199"/>
                <a:gd name="connsiteY0" fmla="*/ 0 h 138781"/>
                <a:gd name="connsiteX1" fmla="*/ 44465 w 68199"/>
                <a:gd name="connsiteY1" fmla="*/ 138781 h 138781"/>
                <a:gd name="connsiteX2" fmla="*/ 0 w 68199"/>
                <a:gd name="connsiteY2" fmla="*/ 134289 h 138781"/>
                <a:gd name="connsiteX3" fmla="*/ 8982 w 68199"/>
                <a:gd name="connsiteY3" fmla="*/ 37728 h 138781"/>
                <a:gd name="connsiteX4" fmla="*/ 38625 w 68199"/>
                <a:gd name="connsiteY4" fmla="*/ 0 h 138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199" h="138781">
                  <a:moveTo>
                    <a:pt x="38625" y="0"/>
                  </a:moveTo>
                  <a:cubicBezTo>
                    <a:pt x="59287" y="26949"/>
                    <a:pt x="90274" y="53897"/>
                    <a:pt x="44465" y="138781"/>
                  </a:cubicBezTo>
                  <a:lnTo>
                    <a:pt x="0" y="134289"/>
                  </a:lnTo>
                  <a:lnTo>
                    <a:pt x="8982" y="37728"/>
                  </a:lnTo>
                  <a:lnTo>
                    <a:pt x="38625" y="0"/>
                  </a:ln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7956FB98-11C1-4F2B-87E5-3DB5CB61E049}"/>
                </a:ext>
              </a:extLst>
            </p:cNvPr>
            <p:cNvSpPr/>
            <p:nvPr/>
          </p:nvSpPr>
          <p:spPr>
            <a:xfrm>
              <a:off x="4254644" y="2958691"/>
              <a:ext cx="12442" cy="12443"/>
            </a:xfrm>
            <a:custGeom>
              <a:avLst/>
              <a:gdLst>
                <a:gd name="connsiteX0" fmla="*/ 163 w 12442"/>
                <a:gd name="connsiteY0" fmla="*/ 7636 h 12443"/>
                <a:gd name="connsiteX1" fmla="*/ 7636 w 12442"/>
                <a:gd name="connsiteY1" fmla="*/ 12278 h 12443"/>
                <a:gd name="connsiteX2" fmla="*/ 12278 w 12442"/>
                <a:gd name="connsiteY2" fmla="*/ 4806 h 12443"/>
                <a:gd name="connsiteX3" fmla="*/ 4810 w 12442"/>
                <a:gd name="connsiteY3" fmla="*/ 163 h 12443"/>
                <a:gd name="connsiteX4" fmla="*/ 163 w 12442"/>
                <a:gd name="connsiteY4" fmla="*/ 7636 h 12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42" h="12443">
                  <a:moveTo>
                    <a:pt x="163" y="7636"/>
                  </a:moveTo>
                  <a:cubicBezTo>
                    <a:pt x="946" y="10982"/>
                    <a:pt x="4292" y="13061"/>
                    <a:pt x="7636" y="12278"/>
                  </a:cubicBezTo>
                  <a:cubicBezTo>
                    <a:pt x="10978" y="11500"/>
                    <a:pt x="13061" y="8153"/>
                    <a:pt x="12278" y="4806"/>
                  </a:cubicBezTo>
                  <a:cubicBezTo>
                    <a:pt x="11500" y="1463"/>
                    <a:pt x="8153" y="-615"/>
                    <a:pt x="4810" y="163"/>
                  </a:cubicBezTo>
                  <a:cubicBezTo>
                    <a:pt x="1463" y="946"/>
                    <a:pt x="-615" y="4289"/>
                    <a:pt x="163" y="7636"/>
                  </a:cubicBezTo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3D44C0B2-8CE8-4A3B-8E02-EB949441C85B}"/>
                </a:ext>
              </a:extLst>
            </p:cNvPr>
            <p:cNvSpPr/>
            <p:nvPr/>
          </p:nvSpPr>
          <p:spPr>
            <a:xfrm>
              <a:off x="4343697" y="2916163"/>
              <a:ext cx="54104" cy="87015"/>
            </a:xfrm>
            <a:custGeom>
              <a:avLst/>
              <a:gdLst>
                <a:gd name="connsiteX0" fmla="*/ 20030 w 54104"/>
                <a:gd name="connsiteY0" fmla="*/ 87015 h 87015"/>
                <a:gd name="connsiteX1" fmla="*/ 52941 w 54104"/>
                <a:gd name="connsiteY1" fmla="*/ 34074 h 87015"/>
                <a:gd name="connsiteX2" fmla="*/ 0 w 54104"/>
                <a:gd name="connsiteY2" fmla="*/ 1163 h 87015"/>
                <a:gd name="connsiteX3" fmla="*/ 20030 w 54104"/>
                <a:gd name="connsiteY3" fmla="*/ 87015 h 8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104" h="87015">
                  <a:moveTo>
                    <a:pt x="20030" y="87015"/>
                  </a:moveTo>
                  <a:cubicBezTo>
                    <a:pt x="43738" y="81483"/>
                    <a:pt x="58473" y="57779"/>
                    <a:pt x="52941" y="34074"/>
                  </a:cubicBezTo>
                  <a:cubicBezTo>
                    <a:pt x="47409" y="10366"/>
                    <a:pt x="23708" y="-4369"/>
                    <a:pt x="0" y="1163"/>
                  </a:cubicBezTo>
                  <a:lnTo>
                    <a:pt x="20030" y="87015"/>
                  </a:lnTo>
                  <a:close/>
                </a:path>
              </a:pathLst>
            </a:custGeom>
            <a:solidFill>
              <a:srgbClr val="FFCCB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87FBB53F-FAB3-4CDB-A196-51A5E3CAF346}"/>
                </a:ext>
              </a:extLst>
            </p:cNvPr>
            <p:cNvSpPr/>
            <p:nvPr/>
          </p:nvSpPr>
          <p:spPr>
            <a:xfrm>
              <a:off x="4348433" y="2937016"/>
              <a:ext cx="28512" cy="45856"/>
            </a:xfrm>
            <a:custGeom>
              <a:avLst/>
              <a:gdLst>
                <a:gd name="connsiteX0" fmla="*/ 10554 w 28512"/>
                <a:gd name="connsiteY0" fmla="*/ 45857 h 45856"/>
                <a:gd name="connsiteX1" fmla="*/ 27901 w 28512"/>
                <a:gd name="connsiteY1" fmla="*/ 17956 h 45856"/>
                <a:gd name="connsiteX2" fmla="*/ 0 w 28512"/>
                <a:gd name="connsiteY2" fmla="*/ 613 h 45856"/>
                <a:gd name="connsiteX3" fmla="*/ 10554 w 28512"/>
                <a:gd name="connsiteY3" fmla="*/ 45857 h 4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12" h="45856">
                  <a:moveTo>
                    <a:pt x="10554" y="45857"/>
                  </a:moveTo>
                  <a:cubicBezTo>
                    <a:pt x="23049" y="42941"/>
                    <a:pt x="30813" y="30450"/>
                    <a:pt x="27901" y="17956"/>
                  </a:cubicBezTo>
                  <a:cubicBezTo>
                    <a:pt x="24981" y="5462"/>
                    <a:pt x="12491" y="-2303"/>
                    <a:pt x="0" y="613"/>
                  </a:cubicBezTo>
                  <a:lnTo>
                    <a:pt x="10554" y="45857"/>
                  </a:lnTo>
                  <a:close/>
                </a:path>
              </a:pathLst>
            </a:custGeom>
            <a:solidFill>
              <a:srgbClr val="F4B6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852911BE-E450-486C-A623-C1FEC0C29DFC}"/>
                </a:ext>
              </a:extLst>
            </p:cNvPr>
            <p:cNvSpPr/>
            <p:nvPr/>
          </p:nvSpPr>
          <p:spPr>
            <a:xfrm>
              <a:off x="4214792" y="2966840"/>
              <a:ext cx="31621" cy="51063"/>
            </a:xfrm>
            <a:custGeom>
              <a:avLst/>
              <a:gdLst>
                <a:gd name="connsiteX0" fmla="*/ 18811 w 31621"/>
                <a:gd name="connsiteY0" fmla="*/ 0 h 51063"/>
                <a:gd name="connsiteX1" fmla="*/ 623 w 31621"/>
                <a:gd name="connsiteY1" fmla="*/ 41004 h 51063"/>
                <a:gd name="connsiteX2" fmla="*/ 7463 w 31621"/>
                <a:gd name="connsiteY2" fmla="*/ 51056 h 51063"/>
                <a:gd name="connsiteX3" fmla="*/ 31622 w 31621"/>
                <a:gd name="connsiteY3" fmla="*/ 50057 h 51063"/>
                <a:gd name="connsiteX4" fmla="*/ 18811 w 31621"/>
                <a:gd name="connsiteY4" fmla="*/ 0 h 51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1" h="51063">
                  <a:moveTo>
                    <a:pt x="18811" y="0"/>
                  </a:moveTo>
                  <a:lnTo>
                    <a:pt x="623" y="41004"/>
                  </a:lnTo>
                  <a:cubicBezTo>
                    <a:pt x="-1526" y="45852"/>
                    <a:pt x="2160" y="51278"/>
                    <a:pt x="7463" y="51056"/>
                  </a:cubicBezTo>
                  <a:lnTo>
                    <a:pt x="31622" y="50057"/>
                  </a:lnTo>
                  <a:lnTo>
                    <a:pt x="18811" y="0"/>
                  </a:lnTo>
                  <a:close/>
                </a:path>
              </a:pathLst>
            </a:custGeom>
            <a:solidFill>
              <a:srgbClr val="F4B6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11AA80AF-3637-4F6B-8877-58466635FAB8}"/>
                </a:ext>
              </a:extLst>
            </p:cNvPr>
            <p:cNvSpPr/>
            <p:nvPr/>
          </p:nvSpPr>
          <p:spPr>
            <a:xfrm>
              <a:off x="4331675" y="2927984"/>
              <a:ext cx="22293" cy="37036"/>
            </a:xfrm>
            <a:custGeom>
              <a:avLst/>
              <a:gdLst>
                <a:gd name="connsiteX0" fmla="*/ 13842 w 22293"/>
                <a:gd name="connsiteY0" fmla="*/ 0 h 37036"/>
                <a:gd name="connsiteX1" fmla="*/ 22294 w 22293"/>
                <a:gd name="connsiteY1" fmla="*/ 33607 h 37036"/>
                <a:gd name="connsiteX2" fmla="*/ 10566 w 22293"/>
                <a:gd name="connsiteY2" fmla="*/ 37036 h 37036"/>
                <a:gd name="connsiteX3" fmla="*/ 0 w 22293"/>
                <a:gd name="connsiteY3" fmla="*/ 2185 h 37036"/>
                <a:gd name="connsiteX4" fmla="*/ 13842 w 22293"/>
                <a:gd name="connsiteY4" fmla="*/ 0 h 37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93" h="37036">
                  <a:moveTo>
                    <a:pt x="13842" y="0"/>
                  </a:moveTo>
                  <a:lnTo>
                    <a:pt x="22294" y="33607"/>
                  </a:lnTo>
                  <a:lnTo>
                    <a:pt x="10566" y="37036"/>
                  </a:lnTo>
                  <a:cubicBezTo>
                    <a:pt x="9432" y="28533"/>
                    <a:pt x="2406" y="8681"/>
                    <a:pt x="0" y="2185"/>
                  </a:cubicBezTo>
                  <a:lnTo>
                    <a:pt x="13842" y="0"/>
                  </a:ln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7BE1F44E-B291-4B7E-98A9-1AEDE1357121}"/>
                </a:ext>
              </a:extLst>
            </p:cNvPr>
            <p:cNvSpPr/>
            <p:nvPr/>
          </p:nvSpPr>
          <p:spPr>
            <a:xfrm>
              <a:off x="4157450" y="2777330"/>
              <a:ext cx="270068" cy="162597"/>
            </a:xfrm>
            <a:custGeom>
              <a:avLst/>
              <a:gdLst>
                <a:gd name="connsiteX0" fmla="*/ 13899 w 270068"/>
                <a:gd name="connsiteY0" fmla="*/ 10719 h 162597"/>
                <a:gd name="connsiteX1" fmla="*/ 103416 w 270068"/>
                <a:gd name="connsiteY1" fmla="*/ 14619 h 162597"/>
                <a:gd name="connsiteX2" fmla="*/ 196519 w 270068"/>
                <a:gd name="connsiteY2" fmla="*/ 14619 h 162597"/>
                <a:gd name="connsiteX3" fmla="*/ 252047 w 270068"/>
                <a:gd name="connsiteY3" fmla="*/ 65782 h 162597"/>
                <a:gd name="connsiteX4" fmla="*/ 270047 w 270068"/>
                <a:gd name="connsiteY4" fmla="*/ 120661 h 162597"/>
                <a:gd name="connsiteX5" fmla="*/ 180670 w 270068"/>
                <a:gd name="connsiteY5" fmla="*/ 160183 h 162597"/>
                <a:gd name="connsiteX6" fmla="*/ 124974 w 270068"/>
                <a:gd name="connsiteY6" fmla="*/ 100450 h 162597"/>
                <a:gd name="connsiteX7" fmla="*/ 70180 w 270068"/>
                <a:gd name="connsiteY7" fmla="*/ 127399 h 162597"/>
                <a:gd name="connsiteX8" fmla="*/ 17863 w 270068"/>
                <a:gd name="connsiteY8" fmla="*/ 91520 h 162597"/>
                <a:gd name="connsiteX9" fmla="*/ 13899 w 270068"/>
                <a:gd name="connsiteY9" fmla="*/ 10719 h 162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0068" h="162597">
                  <a:moveTo>
                    <a:pt x="13899" y="10719"/>
                  </a:moveTo>
                  <a:cubicBezTo>
                    <a:pt x="48650" y="-13606"/>
                    <a:pt x="62756" y="10501"/>
                    <a:pt x="103416" y="14619"/>
                  </a:cubicBezTo>
                  <a:cubicBezTo>
                    <a:pt x="136344" y="17954"/>
                    <a:pt x="182113" y="10848"/>
                    <a:pt x="196519" y="14619"/>
                  </a:cubicBezTo>
                  <a:cubicBezTo>
                    <a:pt x="232977" y="24164"/>
                    <a:pt x="236731" y="48627"/>
                    <a:pt x="252047" y="65782"/>
                  </a:cubicBezTo>
                  <a:cubicBezTo>
                    <a:pt x="268873" y="84630"/>
                    <a:pt x="270280" y="105143"/>
                    <a:pt x="270047" y="120661"/>
                  </a:cubicBezTo>
                  <a:cubicBezTo>
                    <a:pt x="269288" y="170639"/>
                    <a:pt x="198858" y="163593"/>
                    <a:pt x="180670" y="160183"/>
                  </a:cubicBezTo>
                  <a:cubicBezTo>
                    <a:pt x="156424" y="155639"/>
                    <a:pt x="140590" y="131599"/>
                    <a:pt x="124974" y="100450"/>
                  </a:cubicBezTo>
                  <a:cubicBezTo>
                    <a:pt x="124974" y="100450"/>
                    <a:pt x="103953" y="96724"/>
                    <a:pt x="70180" y="127399"/>
                  </a:cubicBezTo>
                  <a:cubicBezTo>
                    <a:pt x="62079" y="123228"/>
                    <a:pt x="34478" y="113586"/>
                    <a:pt x="17863" y="91520"/>
                  </a:cubicBezTo>
                  <a:cubicBezTo>
                    <a:pt x="-1593" y="65683"/>
                    <a:pt x="-8319" y="26272"/>
                    <a:pt x="13899" y="10719"/>
                  </a:cubicBez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13D8D1D3-4B09-4494-A5F6-F2E87B13A01F}"/>
                </a:ext>
              </a:extLst>
            </p:cNvPr>
            <p:cNvSpPr/>
            <p:nvPr/>
          </p:nvSpPr>
          <p:spPr>
            <a:xfrm>
              <a:off x="4237870" y="2936584"/>
              <a:ext cx="41996" cy="16846"/>
            </a:xfrm>
            <a:custGeom>
              <a:avLst/>
              <a:gdLst>
                <a:gd name="connsiteX0" fmla="*/ 40801 w 41996"/>
                <a:gd name="connsiteY0" fmla="*/ 3993 h 16846"/>
                <a:gd name="connsiteX1" fmla="*/ 31084 w 41996"/>
                <a:gd name="connsiteY1" fmla="*/ 7293 h 16846"/>
                <a:gd name="connsiteX2" fmla="*/ 21585 w 41996"/>
                <a:gd name="connsiteY2" fmla="*/ 10169 h 16846"/>
                <a:gd name="connsiteX3" fmla="*/ 12272 w 41996"/>
                <a:gd name="connsiteY3" fmla="*/ 13152 h 16846"/>
                <a:gd name="connsiteX4" fmla="*/ 7680 w 41996"/>
                <a:gd name="connsiteY4" fmla="*/ 14792 h 16846"/>
                <a:gd name="connsiteX5" fmla="*/ 2883 w 41996"/>
                <a:gd name="connsiteY5" fmla="*/ 16630 h 16846"/>
                <a:gd name="connsiteX6" fmla="*/ 2504 w 41996"/>
                <a:gd name="connsiteY6" fmla="*/ 16768 h 16846"/>
                <a:gd name="connsiteX7" fmla="*/ 1836 w 41996"/>
                <a:gd name="connsiteY7" fmla="*/ 16847 h 16846"/>
                <a:gd name="connsiteX8" fmla="*/ 382 w 41996"/>
                <a:gd name="connsiteY8" fmla="*/ 16100 h 16846"/>
                <a:gd name="connsiteX9" fmla="*/ 734 w 41996"/>
                <a:gd name="connsiteY9" fmla="*/ 13492 h 16846"/>
                <a:gd name="connsiteX10" fmla="*/ 3345 w 41996"/>
                <a:gd name="connsiteY10" fmla="*/ 13844 h 16846"/>
                <a:gd name="connsiteX11" fmla="*/ 1970 w 41996"/>
                <a:gd name="connsiteY11" fmla="*/ 13109 h 16846"/>
                <a:gd name="connsiteX12" fmla="*/ 1377 w 41996"/>
                <a:gd name="connsiteY12" fmla="*/ 13172 h 16846"/>
                <a:gd name="connsiteX13" fmla="*/ 1144 w 41996"/>
                <a:gd name="connsiteY13" fmla="*/ 13243 h 16846"/>
                <a:gd name="connsiteX14" fmla="*/ 1121 w 41996"/>
                <a:gd name="connsiteY14" fmla="*/ 13208 h 16846"/>
                <a:gd name="connsiteX15" fmla="*/ 1271 w 41996"/>
                <a:gd name="connsiteY15" fmla="*/ 13006 h 16846"/>
                <a:gd name="connsiteX16" fmla="*/ 1697 w 41996"/>
                <a:gd name="connsiteY16" fmla="*/ 12504 h 16846"/>
                <a:gd name="connsiteX17" fmla="*/ 2650 w 41996"/>
                <a:gd name="connsiteY17" fmla="*/ 11521 h 16846"/>
                <a:gd name="connsiteX18" fmla="*/ 4724 w 41996"/>
                <a:gd name="connsiteY18" fmla="*/ 9683 h 16846"/>
                <a:gd name="connsiteX19" fmla="*/ 9276 w 41996"/>
                <a:gd name="connsiteY19" fmla="*/ 6625 h 16846"/>
                <a:gd name="connsiteX20" fmla="*/ 19222 w 41996"/>
                <a:gd name="connsiteY20" fmla="*/ 2393 h 16846"/>
                <a:gd name="connsiteX21" fmla="*/ 40307 w 41996"/>
                <a:gd name="connsiteY21" fmla="*/ 314 h 16846"/>
                <a:gd name="connsiteX22" fmla="*/ 41982 w 41996"/>
                <a:gd name="connsiteY22" fmla="*/ 2444 h 16846"/>
                <a:gd name="connsiteX23" fmla="*/ 40801 w 41996"/>
                <a:gd name="connsiteY23" fmla="*/ 3993 h 1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1996" h="16846">
                  <a:moveTo>
                    <a:pt x="40801" y="3993"/>
                  </a:moveTo>
                  <a:cubicBezTo>
                    <a:pt x="37553" y="5313"/>
                    <a:pt x="34285" y="6316"/>
                    <a:pt x="31084" y="7293"/>
                  </a:cubicBezTo>
                  <a:lnTo>
                    <a:pt x="21585" y="10169"/>
                  </a:lnTo>
                  <a:cubicBezTo>
                    <a:pt x="18460" y="11153"/>
                    <a:pt x="15342" y="12089"/>
                    <a:pt x="12272" y="13152"/>
                  </a:cubicBezTo>
                  <a:cubicBezTo>
                    <a:pt x="10746" y="13690"/>
                    <a:pt x="9197" y="14208"/>
                    <a:pt x="7680" y="14792"/>
                  </a:cubicBezTo>
                  <a:lnTo>
                    <a:pt x="2883" y="16630"/>
                  </a:lnTo>
                  <a:cubicBezTo>
                    <a:pt x="2760" y="16685"/>
                    <a:pt x="2634" y="16732"/>
                    <a:pt x="2504" y="16768"/>
                  </a:cubicBezTo>
                  <a:cubicBezTo>
                    <a:pt x="2397" y="16768"/>
                    <a:pt x="2555" y="16819"/>
                    <a:pt x="1836" y="16847"/>
                  </a:cubicBezTo>
                  <a:cubicBezTo>
                    <a:pt x="1247" y="16847"/>
                    <a:pt x="615" y="16444"/>
                    <a:pt x="382" y="16100"/>
                  </a:cubicBezTo>
                  <a:cubicBezTo>
                    <a:pt x="-243" y="15282"/>
                    <a:pt x="-84" y="14117"/>
                    <a:pt x="734" y="13492"/>
                  </a:cubicBezTo>
                  <a:cubicBezTo>
                    <a:pt x="1551" y="12872"/>
                    <a:pt x="2721" y="13026"/>
                    <a:pt x="3345" y="13844"/>
                  </a:cubicBezTo>
                  <a:cubicBezTo>
                    <a:pt x="3140" y="13508"/>
                    <a:pt x="2527" y="13105"/>
                    <a:pt x="1970" y="13109"/>
                  </a:cubicBezTo>
                  <a:cubicBezTo>
                    <a:pt x="1275" y="13148"/>
                    <a:pt x="1461" y="13184"/>
                    <a:pt x="1377" y="13172"/>
                  </a:cubicBezTo>
                  <a:cubicBezTo>
                    <a:pt x="1298" y="13188"/>
                    <a:pt x="1220" y="13212"/>
                    <a:pt x="1144" y="13243"/>
                  </a:cubicBezTo>
                  <a:cubicBezTo>
                    <a:pt x="1077" y="13267"/>
                    <a:pt x="1121" y="13208"/>
                    <a:pt x="1121" y="13208"/>
                  </a:cubicBezTo>
                  <a:cubicBezTo>
                    <a:pt x="1141" y="13164"/>
                    <a:pt x="1220" y="13070"/>
                    <a:pt x="1271" y="13006"/>
                  </a:cubicBezTo>
                  <a:lnTo>
                    <a:pt x="1697" y="12504"/>
                  </a:lnTo>
                  <a:lnTo>
                    <a:pt x="2650" y="11521"/>
                  </a:lnTo>
                  <a:cubicBezTo>
                    <a:pt x="3310" y="10869"/>
                    <a:pt x="4013" y="10276"/>
                    <a:pt x="4724" y="9683"/>
                  </a:cubicBezTo>
                  <a:cubicBezTo>
                    <a:pt x="6171" y="8549"/>
                    <a:pt x="7692" y="7518"/>
                    <a:pt x="9276" y="6625"/>
                  </a:cubicBezTo>
                  <a:cubicBezTo>
                    <a:pt x="12442" y="4819"/>
                    <a:pt x="15792" y="3420"/>
                    <a:pt x="19222" y="2393"/>
                  </a:cubicBezTo>
                  <a:cubicBezTo>
                    <a:pt x="26094" y="409"/>
                    <a:pt x="33202" y="-539"/>
                    <a:pt x="40307" y="314"/>
                  </a:cubicBezTo>
                  <a:cubicBezTo>
                    <a:pt x="41362" y="441"/>
                    <a:pt x="42109" y="1397"/>
                    <a:pt x="41982" y="2444"/>
                  </a:cubicBezTo>
                  <a:cubicBezTo>
                    <a:pt x="41892" y="3163"/>
                    <a:pt x="41425" y="3740"/>
                    <a:pt x="40801" y="3993"/>
                  </a:cubicBezTo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BB7E56B9-47E9-4847-8817-8F4B89AA43BC}"/>
                </a:ext>
              </a:extLst>
            </p:cNvPr>
            <p:cNvSpPr/>
            <p:nvPr/>
          </p:nvSpPr>
          <p:spPr>
            <a:xfrm>
              <a:off x="942975" y="1676171"/>
              <a:ext cx="2189977" cy="2497484"/>
            </a:xfrm>
            <a:custGeom>
              <a:avLst/>
              <a:gdLst>
                <a:gd name="connsiteX0" fmla="*/ 2189977 w 2189977"/>
                <a:gd name="connsiteY0" fmla="*/ 0 h 2497484"/>
                <a:gd name="connsiteX1" fmla="*/ 223409 w 2189977"/>
                <a:gd name="connsiteY1" fmla="*/ 0 h 2497484"/>
                <a:gd name="connsiteX2" fmla="*/ 0 w 2189977"/>
                <a:gd name="connsiteY2" fmla="*/ 223405 h 2497484"/>
                <a:gd name="connsiteX3" fmla="*/ 0 w 2189977"/>
                <a:gd name="connsiteY3" fmla="*/ 2274079 h 2497484"/>
                <a:gd name="connsiteX4" fmla="*/ 223409 w 2189977"/>
                <a:gd name="connsiteY4" fmla="*/ 2497484 h 2497484"/>
                <a:gd name="connsiteX5" fmla="*/ 443744 w 2189977"/>
                <a:gd name="connsiteY5" fmla="*/ 2497484 h 2497484"/>
                <a:gd name="connsiteX6" fmla="*/ 2189977 w 2189977"/>
                <a:gd name="connsiteY6" fmla="*/ 0 h 2497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89977" h="2497484">
                  <a:moveTo>
                    <a:pt x="2189977" y="0"/>
                  </a:moveTo>
                  <a:lnTo>
                    <a:pt x="223409" y="0"/>
                  </a:lnTo>
                  <a:cubicBezTo>
                    <a:pt x="100022" y="0"/>
                    <a:pt x="0" y="100018"/>
                    <a:pt x="0" y="223405"/>
                  </a:cubicBezTo>
                  <a:lnTo>
                    <a:pt x="0" y="2274079"/>
                  </a:lnTo>
                  <a:cubicBezTo>
                    <a:pt x="0" y="2397462"/>
                    <a:pt x="100022" y="2497484"/>
                    <a:pt x="223409" y="2497484"/>
                  </a:cubicBezTo>
                  <a:lnTo>
                    <a:pt x="443744" y="2497484"/>
                  </a:lnTo>
                  <a:lnTo>
                    <a:pt x="2189977" y="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A9DA3755-7167-4DB9-8863-FDA658AA9D73}"/>
                </a:ext>
              </a:extLst>
            </p:cNvPr>
            <p:cNvSpPr/>
            <p:nvPr/>
          </p:nvSpPr>
          <p:spPr>
            <a:xfrm>
              <a:off x="3602594" y="3468627"/>
              <a:ext cx="678469" cy="555963"/>
            </a:xfrm>
            <a:custGeom>
              <a:avLst/>
              <a:gdLst>
                <a:gd name="connsiteX0" fmla="*/ 560540 w 678469"/>
                <a:gd name="connsiteY0" fmla="*/ 296372 h 555963"/>
                <a:gd name="connsiteX1" fmla="*/ 211349 w 678469"/>
                <a:gd name="connsiteY1" fmla="*/ 786 h 555963"/>
                <a:gd name="connsiteX2" fmla="*/ 0 w 678469"/>
                <a:gd name="connsiteY2" fmla="*/ 550605 h 555963"/>
                <a:gd name="connsiteX3" fmla="*/ 124821 w 678469"/>
                <a:gd name="connsiteY3" fmla="*/ 555964 h 555963"/>
                <a:gd name="connsiteX4" fmla="*/ 238918 w 678469"/>
                <a:gd name="connsiteY4" fmla="*/ 183037 h 555963"/>
                <a:gd name="connsiteX5" fmla="*/ 499277 w 678469"/>
                <a:gd name="connsiteY5" fmla="*/ 544481 h 555963"/>
                <a:gd name="connsiteX6" fmla="*/ 678470 w 678469"/>
                <a:gd name="connsiteY6" fmla="*/ 475560 h 555963"/>
                <a:gd name="connsiteX7" fmla="*/ 560540 w 678469"/>
                <a:gd name="connsiteY7" fmla="*/ 296372 h 555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8469" h="555963">
                  <a:moveTo>
                    <a:pt x="560540" y="296372"/>
                  </a:moveTo>
                  <a:cubicBezTo>
                    <a:pt x="505406" y="215202"/>
                    <a:pt x="367667" y="-15134"/>
                    <a:pt x="211349" y="786"/>
                  </a:cubicBezTo>
                  <a:cubicBezTo>
                    <a:pt x="45947" y="17631"/>
                    <a:pt x="0" y="550605"/>
                    <a:pt x="0" y="550605"/>
                  </a:cubicBezTo>
                  <a:lnTo>
                    <a:pt x="124821" y="555964"/>
                  </a:lnTo>
                  <a:lnTo>
                    <a:pt x="238918" y="183037"/>
                  </a:lnTo>
                  <a:lnTo>
                    <a:pt x="499277" y="544481"/>
                  </a:lnTo>
                  <a:lnTo>
                    <a:pt x="678470" y="475560"/>
                  </a:lnTo>
                  <a:lnTo>
                    <a:pt x="560540" y="296372"/>
                  </a:lnTo>
                  <a:close/>
                </a:path>
              </a:pathLst>
            </a:custGeom>
            <a:solidFill>
              <a:srgbClr val="E85F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46EB920A-31B9-4963-A07A-E768E3771AAB}"/>
                </a:ext>
              </a:extLst>
            </p:cNvPr>
            <p:cNvSpPr/>
            <p:nvPr/>
          </p:nvSpPr>
          <p:spPr>
            <a:xfrm>
              <a:off x="3602594" y="3468627"/>
              <a:ext cx="678469" cy="555963"/>
            </a:xfrm>
            <a:custGeom>
              <a:avLst/>
              <a:gdLst>
                <a:gd name="connsiteX0" fmla="*/ 560540 w 678469"/>
                <a:gd name="connsiteY0" fmla="*/ 296372 h 555963"/>
                <a:gd name="connsiteX1" fmla="*/ 211349 w 678469"/>
                <a:gd name="connsiteY1" fmla="*/ 786 h 555963"/>
                <a:gd name="connsiteX2" fmla="*/ 0 w 678469"/>
                <a:gd name="connsiteY2" fmla="*/ 550605 h 555963"/>
                <a:gd name="connsiteX3" fmla="*/ 124821 w 678469"/>
                <a:gd name="connsiteY3" fmla="*/ 555964 h 555963"/>
                <a:gd name="connsiteX4" fmla="*/ 238918 w 678469"/>
                <a:gd name="connsiteY4" fmla="*/ 183037 h 555963"/>
                <a:gd name="connsiteX5" fmla="*/ 499277 w 678469"/>
                <a:gd name="connsiteY5" fmla="*/ 544481 h 555963"/>
                <a:gd name="connsiteX6" fmla="*/ 678470 w 678469"/>
                <a:gd name="connsiteY6" fmla="*/ 475560 h 555963"/>
                <a:gd name="connsiteX7" fmla="*/ 560540 w 678469"/>
                <a:gd name="connsiteY7" fmla="*/ 296372 h 555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8469" h="555963">
                  <a:moveTo>
                    <a:pt x="560540" y="296372"/>
                  </a:moveTo>
                  <a:cubicBezTo>
                    <a:pt x="505406" y="215202"/>
                    <a:pt x="367667" y="-15134"/>
                    <a:pt x="211349" y="786"/>
                  </a:cubicBezTo>
                  <a:cubicBezTo>
                    <a:pt x="45947" y="17631"/>
                    <a:pt x="0" y="550605"/>
                    <a:pt x="0" y="550605"/>
                  </a:cubicBezTo>
                  <a:lnTo>
                    <a:pt x="124821" y="555964"/>
                  </a:lnTo>
                  <a:lnTo>
                    <a:pt x="238918" y="183037"/>
                  </a:lnTo>
                  <a:lnTo>
                    <a:pt x="499277" y="544481"/>
                  </a:lnTo>
                  <a:lnTo>
                    <a:pt x="678470" y="475560"/>
                  </a:lnTo>
                  <a:lnTo>
                    <a:pt x="560540" y="296372"/>
                  </a:lnTo>
                  <a:close/>
                </a:path>
              </a:pathLst>
            </a:custGeom>
            <a:solidFill>
              <a:srgbClr val="1D576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3CBC5545-E6B2-47F0-BA6C-4F3EBDC5722C}"/>
                </a:ext>
              </a:extLst>
            </p:cNvPr>
            <p:cNvSpPr/>
            <p:nvPr/>
          </p:nvSpPr>
          <p:spPr>
            <a:xfrm>
              <a:off x="3685108" y="3550115"/>
              <a:ext cx="410563" cy="379043"/>
            </a:xfrm>
            <a:custGeom>
              <a:avLst/>
              <a:gdLst>
                <a:gd name="connsiteX0" fmla="*/ 146756 w 410563"/>
                <a:gd name="connsiteY0" fmla="*/ 20 h 379043"/>
                <a:gd name="connsiteX1" fmla="*/ 0 w 410563"/>
                <a:gd name="connsiteY1" fmla="*/ 378233 h 379043"/>
                <a:gd name="connsiteX2" fmla="*/ 5326 w 410563"/>
                <a:gd name="connsiteY2" fmla="*/ 379043 h 379043"/>
                <a:gd name="connsiteX3" fmla="*/ 44521 w 410563"/>
                <a:gd name="connsiteY3" fmla="*/ 192347 h 379043"/>
                <a:gd name="connsiteX4" fmla="*/ 146917 w 410563"/>
                <a:gd name="connsiteY4" fmla="*/ 5405 h 379043"/>
                <a:gd name="connsiteX5" fmla="*/ 148044 w 410563"/>
                <a:gd name="connsiteY5" fmla="*/ 5390 h 379043"/>
                <a:gd name="connsiteX6" fmla="*/ 405901 w 410563"/>
                <a:gd name="connsiteY6" fmla="*/ 301841 h 379043"/>
                <a:gd name="connsiteX7" fmla="*/ 410564 w 410563"/>
                <a:gd name="connsiteY7" fmla="*/ 299138 h 379043"/>
                <a:gd name="connsiteX8" fmla="*/ 146756 w 410563"/>
                <a:gd name="connsiteY8" fmla="*/ 20 h 379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0563" h="379043">
                  <a:moveTo>
                    <a:pt x="146756" y="20"/>
                  </a:moveTo>
                  <a:cubicBezTo>
                    <a:pt x="57948" y="2754"/>
                    <a:pt x="2323" y="362902"/>
                    <a:pt x="0" y="378233"/>
                  </a:cubicBezTo>
                  <a:lnTo>
                    <a:pt x="5326" y="379043"/>
                  </a:lnTo>
                  <a:cubicBezTo>
                    <a:pt x="5469" y="378111"/>
                    <a:pt x="19745" y="284774"/>
                    <a:pt x="44521" y="192347"/>
                  </a:cubicBezTo>
                  <a:cubicBezTo>
                    <a:pt x="77013" y="71109"/>
                    <a:pt x="112426" y="6468"/>
                    <a:pt x="146917" y="5405"/>
                  </a:cubicBezTo>
                  <a:cubicBezTo>
                    <a:pt x="147297" y="5394"/>
                    <a:pt x="147660" y="5390"/>
                    <a:pt x="148044" y="5390"/>
                  </a:cubicBezTo>
                  <a:cubicBezTo>
                    <a:pt x="233418" y="5390"/>
                    <a:pt x="404174" y="298861"/>
                    <a:pt x="405901" y="301841"/>
                  </a:cubicBezTo>
                  <a:lnTo>
                    <a:pt x="410564" y="299138"/>
                  </a:lnTo>
                  <a:cubicBezTo>
                    <a:pt x="403436" y="286813"/>
                    <a:pt x="234880" y="-2735"/>
                    <a:pt x="146756" y="20"/>
                  </a:cubicBezTo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1AC3E654-5AC8-433B-A614-12882CA4AE56}"/>
                </a:ext>
              </a:extLst>
            </p:cNvPr>
            <p:cNvSpPr/>
            <p:nvPr/>
          </p:nvSpPr>
          <p:spPr>
            <a:xfrm>
              <a:off x="2873716" y="3912618"/>
              <a:ext cx="262852" cy="189119"/>
            </a:xfrm>
            <a:custGeom>
              <a:avLst/>
              <a:gdLst>
                <a:gd name="connsiteX0" fmla="*/ 262853 w 262852"/>
                <a:gd name="connsiteY0" fmla="*/ 163158 h 189119"/>
                <a:gd name="connsiteX1" fmla="*/ 60544 w 262852"/>
                <a:gd name="connsiteY1" fmla="*/ 188862 h 189119"/>
                <a:gd name="connsiteX2" fmla="*/ 24337 w 262852"/>
                <a:gd name="connsiteY2" fmla="*/ 98730 h 189119"/>
                <a:gd name="connsiteX3" fmla="*/ 4169 w 262852"/>
                <a:gd name="connsiteY3" fmla="*/ 151 h 189119"/>
                <a:gd name="connsiteX4" fmla="*/ 103204 w 262852"/>
                <a:gd name="connsiteY4" fmla="*/ 95368 h 189119"/>
                <a:gd name="connsiteX5" fmla="*/ 223074 w 262852"/>
                <a:gd name="connsiteY5" fmla="*/ 77025 h 189119"/>
                <a:gd name="connsiteX6" fmla="*/ 262853 w 262852"/>
                <a:gd name="connsiteY6" fmla="*/ 163158 h 189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2852" h="189119">
                  <a:moveTo>
                    <a:pt x="262853" y="163158"/>
                  </a:moveTo>
                  <a:cubicBezTo>
                    <a:pt x="229807" y="168560"/>
                    <a:pt x="82917" y="191810"/>
                    <a:pt x="60544" y="188862"/>
                  </a:cubicBezTo>
                  <a:cubicBezTo>
                    <a:pt x="41178" y="186310"/>
                    <a:pt x="37579" y="140947"/>
                    <a:pt x="24337" y="98730"/>
                  </a:cubicBezTo>
                  <a:cubicBezTo>
                    <a:pt x="3028" y="30798"/>
                    <a:pt x="-5978" y="2391"/>
                    <a:pt x="4169" y="151"/>
                  </a:cubicBezTo>
                  <a:cubicBezTo>
                    <a:pt x="23958" y="-4220"/>
                    <a:pt x="73600" y="87919"/>
                    <a:pt x="103204" y="95368"/>
                  </a:cubicBezTo>
                  <a:lnTo>
                    <a:pt x="223074" y="77025"/>
                  </a:lnTo>
                  <a:lnTo>
                    <a:pt x="262853" y="163158"/>
                  </a:lnTo>
                  <a:close/>
                </a:path>
              </a:pathLst>
            </a:custGeom>
            <a:solidFill>
              <a:srgbClr val="FFD1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E5C768BF-844A-44ED-BED0-5EB4BCB4526B}"/>
                </a:ext>
              </a:extLst>
            </p:cNvPr>
            <p:cNvSpPr/>
            <p:nvPr/>
          </p:nvSpPr>
          <p:spPr>
            <a:xfrm>
              <a:off x="3072863" y="3683825"/>
              <a:ext cx="1428738" cy="419640"/>
            </a:xfrm>
            <a:custGeom>
              <a:avLst/>
              <a:gdLst>
                <a:gd name="connsiteX0" fmla="*/ 1428738 w 1428738"/>
                <a:gd name="connsiteY0" fmla="*/ 105677 h 419640"/>
                <a:gd name="connsiteX1" fmla="*/ 1145406 w 1428738"/>
                <a:gd name="connsiteY1" fmla="*/ 416578 h 419640"/>
                <a:gd name="connsiteX2" fmla="*/ 587929 w 1428738"/>
                <a:gd name="connsiteY2" fmla="*/ 376756 h 419640"/>
                <a:gd name="connsiteX3" fmla="*/ 15135 w 1428738"/>
                <a:gd name="connsiteY3" fmla="*/ 419640 h 419640"/>
                <a:gd name="connsiteX4" fmla="*/ 1353 w 1428738"/>
                <a:gd name="connsiteY4" fmla="*/ 341529 h 419640"/>
                <a:gd name="connsiteX5" fmla="*/ 1392 w 1428738"/>
                <a:gd name="connsiteY5" fmla="*/ 280408 h 419640"/>
                <a:gd name="connsiteX6" fmla="*/ 594057 w 1428738"/>
                <a:gd name="connsiteY6" fmla="*/ 196038 h 419640"/>
                <a:gd name="connsiteX7" fmla="*/ 1128557 w 1428738"/>
                <a:gd name="connsiteY7" fmla="*/ 212882 h 419640"/>
                <a:gd name="connsiteX8" fmla="*/ 1012160 w 1428738"/>
                <a:gd name="connsiteY8" fmla="*/ 179189 h 419640"/>
                <a:gd name="connsiteX9" fmla="*/ 1107117 w 1428738"/>
                <a:gd name="connsiteY9" fmla="*/ 0 h 419640"/>
                <a:gd name="connsiteX10" fmla="*/ 1428738 w 1428738"/>
                <a:gd name="connsiteY10" fmla="*/ 105677 h 419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28738" h="419640">
                  <a:moveTo>
                    <a:pt x="1428738" y="105677"/>
                  </a:moveTo>
                  <a:cubicBezTo>
                    <a:pt x="1388920" y="194504"/>
                    <a:pt x="1336848" y="405858"/>
                    <a:pt x="1145406" y="416578"/>
                  </a:cubicBezTo>
                  <a:cubicBezTo>
                    <a:pt x="953964" y="427298"/>
                    <a:pt x="741081" y="373697"/>
                    <a:pt x="587929" y="376756"/>
                  </a:cubicBezTo>
                  <a:cubicBezTo>
                    <a:pt x="434776" y="379822"/>
                    <a:pt x="15135" y="419640"/>
                    <a:pt x="15135" y="419640"/>
                  </a:cubicBezTo>
                  <a:cubicBezTo>
                    <a:pt x="15135" y="419640"/>
                    <a:pt x="4415" y="382880"/>
                    <a:pt x="1353" y="341529"/>
                  </a:cubicBezTo>
                  <a:cubicBezTo>
                    <a:pt x="-1714" y="300177"/>
                    <a:pt x="1392" y="280408"/>
                    <a:pt x="1392" y="280408"/>
                  </a:cubicBezTo>
                  <a:cubicBezTo>
                    <a:pt x="1392" y="280408"/>
                    <a:pt x="387299" y="208291"/>
                    <a:pt x="594057" y="196038"/>
                  </a:cubicBezTo>
                  <a:cubicBezTo>
                    <a:pt x="800811" y="183784"/>
                    <a:pt x="1128557" y="212882"/>
                    <a:pt x="1128557" y="212882"/>
                  </a:cubicBezTo>
                  <a:lnTo>
                    <a:pt x="1012160" y="179189"/>
                  </a:lnTo>
                  <a:lnTo>
                    <a:pt x="1107117" y="0"/>
                  </a:lnTo>
                  <a:lnTo>
                    <a:pt x="1428738" y="105677"/>
                  </a:lnTo>
                  <a:close/>
                </a:path>
              </a:pathLst>
            </a:custGeom>
            <a:solidFill>
              <a:srgbClr val="1D576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1CD43EFA-2FAB-48F8-9C5D-2C45709CB999}"/>
                </a:ext>
              </a:extLst>
            </p:cNvPr>
            <p:cNvSpPr/>
            <p:nvPr/>
          </p:nvSpPr>
          <p:spPr>
            <a:xfrm>
              <a:off x="3074032" y="3807012"/>
              <a:ext cx="1289085" cy="221026"/>
            </a:xfrm>
            <a:custGeom>
              <a:avLst/>
              <a:gdLst>
                <a:gd name="connsiteX0" fmla="*/ 1228606 w 1289085"/>
                <a:gd name="connsiteY0" fmla="*/ 116014 h 221026"/>
                <a:gd name="connsiteX1" fmla="*/ 1192604 w 1289085"/>
                <a:gd name="connsiteY1" fmla="*/ 83094 h 221026"/>
                <a:gd name="connsiteX2" fmla="*/ 1182975 w 1289085"/>
                <a:gd name="connsiteY2" fmla="*/ 948 h 221026"/>
                <a:gd name="connsiteX3" fmla="*/ 1177668 w 1289085"/>
                <a:gd name="connsiteY3" fmla="*/ 0 h 221026"/>
                <a:gd name="connsiteX4" fmla="*/ 1188254 w 1289085"/>
                <a:gd name="connsiteY4" fmla="*/ 86279 h 221026"/>
                <a:gd name="connsiteX5" fmla="*/ 1225215 w 1289085"/>
                <a:gd name="connsiteY5" fmla="*/ 120352 h 221026"/>
                <a:gd name="connsiteX6" fmla="*/ 1141801 w 1289085"/>
                <a:gd name="connsiteY6" fmla="*/ 187064 h 221026"/>
                <a:gd name="connsiteX7" fmla="*/ 836756 w 1289085"/>
                <a:gd name="connsiteY7" fmla="*/ 184677 h 221026"/>
                <a:gd name="connsiteX8" fmla="*/ 643551 w 1289085"/>
                <a:gd name="connsiteY8" fmla="*/ 165315 h 221026"/>
                <a:gd name="connsiteX9" fmla="*/ 139939 w 1289085"/>
                <a:gd name="connsiteY9" fmla="*/ 199017 h 221026"/>
                <a:gd name="connsiteX10" fmla="*/ 0 w 1289085"/>
                <a:gd name="connsiteY10" fmla="*/ 215657 h 221026"/>
                <a:gd name="connsiteX11" fmla="*/ 182 w 1289085"/>
                <a:gd name="connsiteY11" fmla="*/ 218340 h 221026"/>
                <a:gd name="connsiteX12" fmla="*/ 466 w 1289085"/>
                <a:gd name="connsiteY12" fmla="*/ 221026 h 221026"/>
                <a:gd name="connsiteX13" fmla="*/ 140607 w 1289085"/>
                <a:gd name="connsiteY13" fmla="*/ 204363 h 221026"/>
                <a:gd name="connsiteX14" fmla="*/ 643219 w 1289085"/>
                <a:gd name="connsiteY14" fmla="*/ 170693 h 221026"/>
                <a:gd name="connsiteX15" fmla="*/ 836115 w 1289085"/>
                <a:gd name="connsiteY15" fmla="*/ 190028 h 221026"/>
                <a:gd name="connsiteX16" fmla="*/ 1143836 w 1289085"/>
                <a:gd name="connsiteY16" fmla="*/ 192055 h 221026"/>
                <a:gd name="connsiteX17" fmla="*/ 1289086 w 1289085"/>
                <a:gd name="connsiteY17" fmla="*/ 17987 h 221026"/>
                <a:gd name="connsiteX18" fmla="*/ 1284005 w 1289085"/>
                <a:gd name="connsiteY18" fmla="*/ 16201 h 221026"/>
                <a:gd name="connsiteX19" fmla="*/ 1228606 w 1289085"/>
                <a:gd name="connsiteY19" fmla="*/ 116014 h 221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89085" h="221026">
                  <a:moveTo>
                    <a:pt x="1228606" y="116014"/>
                  </a:moveTo>
                  <a:cubicBezTo>
                    <a:pt x="1222844" y="113074"/>
                    <a:pt x="1207936" y="104049"/>
                    <a:pt x="1192604" y="83094"/>
                  </a:cubicBezTo>
                  <a:cubicBezTo>
                    <a:pt x="1173313" y="56731"/>
                    <a:pt x="1182880" y="1506"/>
                    <a:pt x="1182975" y="948"/>
                  </a:cubicBezTo>
                  <a:lnTo>
                    <a:pt x="1177668" y="0"/>
                  </a:lnTo>
                  <a:cubicBezTo>
                    <a:pt x="1177249" y="2359"/>
                    <a:pt x="1167600" y="58054"/>
                    <a:pt x="1188254" y="86279"/>
                  </a:cubicBezTo>
                  <a:cubicBezTo>
                    <a:pt x="1203530" y="107159"/>
                    <a:pt x="1218316" y="116709"/>
                    <a:pt x="1225215" y="120352"/>
                  </a:cubicBezTo>
                  <a:cubicBezTo>
                    <a:pt x="1203490" y="147629"/>
                    <a:pt x="1175708" y="173250"/>
                    <a:pt x="1141801" y="187064"/>
                  </a:cubicBezTo>
                  <a:cubicBezTo>
                    <a:pt x="1076899" y="213503"/>
                    <a:pt x="965615" y="200147"/>
                    <a:pt x="836756" y="184677"/>
                  </a:cubicBezTo>
                  <a:cubicBezTo>
                    <a:pt x="774185" y="177166"/>
                    <a:pt x="709481" y="169397"/>
                    <a:pt x="643551" y="165315"/>
                  </a:cubicBezTo>
                  <a:cubicBezTo>
                    <a:pt x="487636" y="155662"/>
                    <a:pt x="302915" y="178691"/>
                    <a:pt x="139939" y="199017"/>
                  </a:cubicBezTo>
                  <a:cubicBezTo>
                    <a:pt x="90361" y="205201"/>
                    <a:pt x="43529" y="211041"/>
                    <a:pt x="0" y="215657"/>
                  </a:cubicBezTo>
                  <a:cubicBezTo>
                    <a:pt x="59" y="216550"/>
                    <a:pt x="118" y="217447"/>
                    <a:pt x="182" y="218340"/>
                  </a:cubicBezTo>
                  <a:lnTo>
                    <a:pt x="466" y="221026"/>
                  </a:lnTo>
                  <a:cubicBezTo>
                    <a:pt x="44074" y="216407"/>
                    <a:pt x="90961" y="210555"/>
                    <a:pt x="140607" y="204363"/>
                  </a:cubicBezTo>
                  <a:cubicBezTo>
                    <a:pt x="303346" y="184065"/>
                    <a:pt x="487802" y="161060"/>
                    <a:pt x="643219" y="170693"/>
                  </a:cubicBezTo>
                  <a:cubicBezTo>
                    <a:pt x="708990" y="174767"/>
                    <a:pt x="773620" y="182524"/>
                    <a:pt x="836115" y="190028"/>
                  </a:cubicBezTo>
                  <a:cubicBezTo>
                    <a:pt x="965718" y="205588"/>
                    <a:pt x="1077650" y="219023"/>
                    <a:pt x="1143836" y="192055"/>
                  </a:cubicBezTo>
                  <a:cubicBezTo>
                    <a:pt x="1240851" y="152533"/>
                    <a:pt x="1288616" y="19326"/>
                    <a:pt x="1289086" y="17987"/>
                  </a:cubicBezTo>
                  <a:lnTo>
                    <a:pt x="1284005" y="16201"/>
                  </a:lnTo>
                  <a:cubicBezTo>
                    <a:pt x="1283712" y="17023"/>
                    <a:pt x="1265358" y="68213"/>
                    <a:pt x="1228606" y="116014"/>
                  </a:cubicBezTo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E46EA0E5-64F7-436B-B418-8C59315F8262}"/>
                </a:ext>
              </a:extLst>
            </p:cNvPr>
            <p:cNvSpPr/>
            <p:nvPr/>
          </p:nvSpPr>
          <p:spPr>
            <a:xfrm>
              <a:off x="4137807" y="3207891"/>
              <a:ext cx="524219" cy="672371"/>
            </a:xfrm>
            <a:custGeom>
              <a:avLst/>
              <a:gdLst>
                <a:gd name="connsiteX0" fmla="*/ 135411 w 524219"/>
                <a:gd name="connsiteY0" fmla="*/ 47160 h 672371"/>
                <a:gd name="connsiteX1" fmla="*/ 238934 w 524219"/>
                <a:gd name="connsiteY1" fmla="*/ 104203 h 672371"/>
                <a:gd name="connsiteX2" fmla="*/ 384678 w 524219"/>
                <a:gd name="connsiteY2" fmla="*/ 0 h 672371"/>
                <a:gd name="connsiteX3" fmla="*/ 512906 w 524219"/>
                <a:gd name="connsiteY3" fmla="*/ 315291 h 672371"/>
                <a:gd name="connsiteX4" fmla="*/ 406012 w 524219"/>
                <a:gd name="connsiteY4" fmla="*/ 671907 h 672371"/>
                <a:gd name="connsiteX5" fmla="*/ 0 w 524219"/>
                <a:gd name="connsiteY5" fmla="*/ 555130 h 672371"/>
                <a:gd name="connsiteX6" fmla="*/ 17959 w 524219"/>
                <a:gd name="connsiteY6" fmla="*/ 190435 h 672371"/>
                <a:gd name="connsiteX7" fmla="*/ 135411 w 524219"/>
                <a:gd name="connsiteY7" fmla="*/ 47160 h 672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4219" h="672371">
                  <a:moveTo>
                    <a:pt x="135411" y="47160"/>
                  </a:moveTo>
                  <a:cubicBezTo>
                    <a:pt x="135411" y="47160"/>
                    <a:pt x="167971" y="107795"/>
                    <a:pt x="238934" y="104203"/>
                  </a:cubicBezTo>
                  <a:cubicBezTo>
                    <a:pt x="309898" y="100607"/>
                    <a:pt x="384678" y="0"/>
                    <a:pt x="384678" y="0"/>
                  </a:cubicBezTo>
                  <a:cubicBezTo>
                    <a:pt x="384678" y="0"/>
                    <a:pt x="571296" y="84442"/>
                    <a:pt x="512906" y="315291"/>
                  </a:cubicBezTo>
                  <a:cubicBezTo>
                    <a:pt x="475829" y="461897"/>
                    <a:pt x="406012" y="671907"/>
                    <a:pt x="406012" y="671907"/>
                  </a:cubicBezTo>
                  <a:cubicBezTo>
                    <a:pt x="406012" y="671907"/>
                    <a:pt x="192229" y="686278"/>
                    <a:pt x="0" y="555130"/>
                  </a:cubicBezTo>
                  <a:lnTo>
                    <a:pt x="17959" y="190435"/>
                  </a:lnTo>
                  <a:cubicBezTo>
                    <a:pt x="17959" y="190435"/>
                    <a:pt x="39072" y="117677"/>
                    <a:pt x="135411" y="47160"/>
                  </a:cubicBezTo>
                </a:path>
              </a:pathLst>
            </a:custGeom>
            <a:solidFill>
              <a:srgbClr val="D4EC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AE20F1A2-DFEF-439B-914C-5E266E6D4BD7}"/>
                </a:ext>
              </a:extLst>
            </p:cNvPr>
            <p:cNvSpPr/>
            <p:nvPr/>
          </p:nvSpPr>
          <p:spPr>
            <a:xfrm>
              <a:off x="3978657" y="3232802"/>
              <a:ext cx="128390" cy="132655"/>
            </a:xfrm>
            <a:custGeom>
              <a:avLst/>
              <a:gdLst>
                <a:gd name="connsiteX0" fmla="*/ 6019 w 128390"/>
                <a:gd name="connsiteY0" fmla="*/ 2 h 132655"/>
                <a:gd name="connsiteX1" fmla="*/ 63232 w 128390"/>
                <a:gd name="connsiteY1" fmla="*/ 1325 h 132655"/>
                <a:gd name="connsiteX2" fmla="*/ 79306 w 128390"/>
                <a:gd name="connsiteY2" fmla="*/ 12113 h 132655"/>
                <a:gd name="connsiteX3" fmla="*/ 127814 w 128390"/>
                <a:gd name="connsiteY3" fmla="*/ 123151 h 132655"/>
                <a:gd name="connsiteX4" fmla="*/ 121262 w 128390"/>
                <a:gd name="connsiteY4" fmla="*/ 132647 h 132655"/>
                <a:gd name="connsiteX5" fmla="*/ 59829 w 128390"/>
                <a:gd name="connsiteY5" fmla="*/ 129608 h 132655"/>
                <a:gd name="connsiteX6" fmla="*/ 46873 w 128390"/>
                <a:gd name="connsiteY6" fmla="*/ 120473 h 132655"/>
                <a:gd name="connsiteX7" fmla="*/ 452 w 128390"/>
                <a:gd name="connsiteY7" fmla="*/ 8122 h 132655"/>
                <a:gd name="connsiteX8" fmla="*/ 6019 w 128390"/>
                <a:gd name="connsiteY8" fmla="*/ 2 h 132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8390" h="132655">
                  <a:moveTo>
                    <a:pt x="6019" y="2"/>
                  </a:moveTo>
                  <a:lnTo>
                    <a:pt x="63232" y="1325"/>
                  </a:lnTo>
                  <a:cubicBezTo>
                    <a:pt x="70230" y="1487"/>
                    <a:pt x="76505" y="5696"/>
                    <a:pt x="79306" y="12113"/>
                  </a:cubicBezTo>
                  <a:lnTo>
                    <a:pt x="127814" y="123151"/>
                  </a:lnTo>
                  <a:cubicBezTo>
                    <a:pt x="129833" y="127767"/>
                    <a:pt x="126292" y="132896"/>
                    <a:pt x="121262" y="132647"/>
                  </a:cubicBezTo>
                  <a:lnTo>
                    <a:pt x="59829" y="129608"/>
                  </a:lnTo>
                  <a:cubicBezTo>
                    <a:pt x="54108" y="129328"/>
                    <a:pt x="49062" y="125767"/>
                    <a:pt x="46873" y="120473"/>
                  </a:cubicBezTo>
                  <a:lnTo>
                    <a:pt x="452" y="8122"/>
                  </a:lnTo>
                  <a:cubicBezTo>
                    <a:pt x="-1169" y="4198"/>
                    <a:pt x="1775" y="-97"/>
                    <a:pt x="6019" y="2"/>
                  </a:cubicBezTo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6FDF0221-E753-4228-BB86-FE25171558C6}"/>
                </a:ext>
              </a:extLst>
            </p:cNvPr>
            <p:cNvSpPr/>
            <p:nvPr/>
          </p:nvSpPr>
          <p:spPr>
            <a:xfrm>
              <a:off x="4063690" y="3291202"/>
              <a:ext cx="566630" cy="504988"/>
            </a:xfrm>
            <a:custGeom>
              <a:avLst/>
              <a:gdLst>
                <a:gd name="connsiteX0" fmla="*/ 408268 w 566630"/>
                <a:gd name="connsiteY0" fmla="*/ 116106 h 504988"/>
                <a:gd name="connsiteX1" fmla="*/ 228617 w 566630"/>
                <a:gd name="connsiteY1" fmla="*/ 383791 h 504988"/>
                <a:gd name="connsiteX2" fmla="*/ 79502 w 566630"/>
                <a:gd name="connsiteY2" fmla="*/ 52781 h 504988"/>
                <a:gd name="connsiteX3" fmla="*/ 10787 w 566630"/>
                <a:gd name="connsiteY3" fmla="*/ 231 h 504988"/>
                <a:gd name="connsiteX4" fmla="*/ 22914 w 566630"/>
                <a:gd name="connsiteY4" fmla="*/ 13701 h 504988"/>
                <a:gd name="connsiteX5" fmla="*/ 7 w 566630"/>
                <a:gd name="connsiteY5" fmla="*/ 14602 h 504988"/>
                <a:gd name="connsiteX6" fmla="*/ 25605 w 566630"/>
                <a:gd name="connsiteY6" fmla="*/ 31222 h 504988"/>
                <a:gd name="connsiteX7" fmla="*/ 904 w 566630"/>
                <a:gd name="connsiteY7" fmla="*/ 26279 h 504988"/>
                <a:gd name="connsiteX8" fmla="*/ 25158 w 566630"/>
                <a:gd name="connsiteY8" fmla="*/ 45143 h 504988"/>
                <a:gd name="connsiteX9" fmla="*/ 4050 w 566630"/>
                <a:gd name="connsiteY9" fmla="*/ 42001 h 504988"/>
                <a:gd name="connsiteX10" fmla="*/ 23811 w 566630"/>
                <a:gd name="connsiteY10" fmla="*/ 68500 h 504988"/>
                <a:gd name="connsiteX11" fmla="*/ 48064 w 566630"/>
                <a:gd name="connsiteY11" fmla="*/ 143952 h 504988"/>
                <a:gd name="connsiteX12" fmla="*/ 210649 w 566630"/>
                <a:gd name="connsiteY12" fmla="*/ 504159 h 504988"/>
                <a:gd name="connsiteX13" fmla="*/ 550194 w 566630"/>
                <a:gd name="connsiteY13" fmla="*/ 225695 h 504988"/>
                <a:gd name="connsiteX14" fmla="*/ 408268 w 566630"/>
                <a:gd name="connsiteY14" fmla="*/ 116106 h 504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66630" h="504988">
                  <a:moveTo>
                    <a:pt x="408268" y="116106"/>
                  </a:moveTo>
                  <a:cubicBezTo>
                    <a:pt x="359934" y="177752"/>
                    <a:pt x="228617" y="383791"/>
                    <a:pt x="228617" y="383791"/>
                  </a:cubicBezTo>
                  <a:cubicBezTo>
                    <a:pt x="228617" y="383791"/>
                    <a:pt x="111840" y="112064"/>
                    <a:pt x="79502" y="52781"/>
                  </a:cubicBezTo>
                  <a:cubicBezTo>
                    <a:pt x="47163" y="-6506"/>
                    <a:pt x="10787" y="231"/>
                    <a:pt x="10787" y="231"/>
                  </a:cubicBezTo>
                  <a:lnTo>
                    <a:pt x="22914" y="13701"/>
                  </a:lnTo>
                  <a:cubicBezTo>
                    <a:pt x="22914" y="13701"/>
                    <a:pt x="454" y="8762"/>
                    <a:pt x="7" y="14602"/>
                  </a:cubicBezTo>
                  <a:cubicBezTo>
                    <a:pt x="-443" y="20443"/>
                    <a:pt x="20219" y="24034"/>
                    <a:pt x="25605" y="31222"/>
                  </a:cubicBezTo>
                  <a:cubicBezTo>
                    <a:pt x="25605" y="31222"/>
                    <a:pt x="4946" y="21340"/>
                    <a:pt x="904" y="26279"/>
                  </a:cubicBezTo>
                  <a:cubicBezTo>
                    <a:pt x="-3138" y="31222"/>
                    <a:pt x="20665" y="39302"/>
                    <a:pt x="25158" y="45143"/>
                  </a:cubicBezTo>
                  <a:cubicBezTo>
                    <a:pt x="25158" y="45143"/>
                    <a:pt x="6298" y="37058"/>
                    <a:pt x="4050" y="42001"/>
                  </a:cubicBezTo>
                  <a:cubicBezTo>
                    <a:pt x="1805" y="46941"/>
                    <a:pt x="14829" y="52330"/>
                    <a:pt x="23811" y="68500"/>
                  </a:cubicBezTo>
                  <a:cubicBezTo>
                    <a:pt x="32796" y="84665"/>
                    <a:pt x="36388" y="105327"/>
                    <a:pt x="48064" y="143952"/>
                  </a:cubicBezTo>
                  <a:cubicBezTo>
                    <a:pt x="59741" y="182577"/>
                    <a:pt x="90281" y="487093"/>
                    <a:pt x="210649" y="504159"/>
                  </a:cubicBezTo>
                  <a:cubicBezTo>
                    <a:pt x="331017" y="521225"/>
                    <a:pt x="520887" y="269658"/>
                    <a:pt x="550194" y="225695"/>
                  </a:cubicBezTo>
                  <a:cubicBezTo>
                    <a:pt x="611279" y="134073"/>
                    <a:pt x="488213" y="14152"/>
                    <a:pt x="408268" y="116106"/>
                  </a:cubicBezTo>
                </a:path>
              </a:pathLst>
            </a:custGeom>
            <a:solidFill>
              <a:srgbClr val="FFD1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DE841CC0-F364-4694-9B9C-E25D719A9B8C}"/>
                </a:ext>
              </a:extLst>
            </p:cNvPr>
            <p:cNvSpPr/>
            <p:nvPr/>
          </p:nvSpPr>
          <p:spPr>
            <a:xfrm>
              <a:off x="2873716" y="3912618"/>
              <a:ext cx="81156" cy="189121"/>
            </a:xfrm>
            <a:custGeom>
              <a:avLst/>
              <a:gdLst>
                <a:gd name="connsiteX0" fmla="*/ 70148 w 81156"/>
                <a:gd name="connsiteY0" fmla="*/ 168121 h 189121"/>
                <a:gd name="connsiteX1" fmla="*/ 57349 w 81156"/>
                <a:gd name="connsiteY1" fmla="*/ 102773 h 189121"/>
                <a:gd name="connsiteX2" fmla="*/ 81157 w 81156"/>
                <a:gd name="connsiteY2" fmla="*/ 79949 h 189121"/>
                <a:gd name="connsiteX3" fmla="*/ 4171 w 81156"/>
                <a:gd name="connsiteY3" fmla="*/ 150 h 189121"/>
                <a:gd name="connsiteX4" fmla="*/ 24335 w 81156"/>
                <a:gd name="connsiteY4" fmla="*/ 98731 h 189121"/>
                <a:gd name="connsiteX5" fmla="*/ 60542 w 81156"/>
                <a:gd name="connsiteY5" fmla="*/ 188866 h 189121"/>
                <a:gd name="connsiteX6" fmla="*/ 79620 w 81156"/>
                <a:gd name="connsiteY6" fmla="*/ 188463 h 189121"/>
                <a:gd name="connsiteX7" fmla="*/ 70148 w 81156"/>
                <a:gd name="connsiteY7" fmla="*/ 168121 h 189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156" h="189121">
                  <a:moveTo>
                    <a:pt x="70148" y="168121"/>
                  </a:moveTo>
                  <a:cubicBezTo>
                    <a:pt x="64086" y="157342"/>
                    <a:pt x="57349" y="102773"/>
                    <a:pt x="57349" y="102773"/>
                  </a:cubicBezTo>
                  <a:cubicBezTo>
                    <a:pt x="57349" y="102773"/>
                    <a:pt x="68670" y="94921"/>
                    <a:pt x="81157" y="79949"/>
                  </a:cubicBezTo>
                  <a:cubicBezTo>
                    <a:pt x="53102" y="51875"/>
                    <a:pt x="19582" y="-3252"/>
                    <a:pt x="4171" y="150"/>
                  </a:cubicBezTo>
                  <a:cubicBezTo>
                    <a:pt x="-5980" y="2391"/>
                    <a:pt x="3029" y="30798"/>
                    <a:pt x="24335" y="98731"/>
                  </a:cubicBezTo>
                  <a:cubicBezTo>
                    <a:pt x="37581" y="140951"/>
                    <a:pt x="41180" y="186314"/>
                    <a:pt x="60542" y="188866"/>
                  </a:cubicBezTo>
                  <a:cubicBezTo>
                    <a:pt x="64091" y="189333"/>
                    <a:pt x="70768" y="189139"/>
                    <a:pt x="79620" y="188463"/>
                  </a:cubicBezTo>
                  <a:cubicBezTo>
                    <a:pt x="76435" y="180955"/>
                    <a:pt x="72831" y="172891"/>
                    <a:pt x="70148" y="168121"/>
                  </a:cubicBezTo>
                </a:path>
              </a:pathLst>
            </a:custGeom>
            <a:solidFill>
              <a:srgbClr val="FAF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A2670B7F-F881-4F9A-8430-4CE4799FF322}"/>
                </a:ext>
              </a:extLst>
            </p:cNvPr>
            <p:cNvSpPr/>
            <p:nvPr/>
          </p:nvSpPr>
          <p:spPr>
            <a:xfrm>
              <a:off x="2873716" y="3912622"/>
              <a:ext cx="70069" cy="189114"/>
            </a:xfrm>
            <a:custGeom>
              <a:avLst/>
              <a:gdLst>
                <a:gd name="connsiteX0" fmla="*/ 68176 w 70069"/>
                <a:gd name="connsiteY0" fmla="*/ 188860 h 189114"/>
                <a:gd name="connsiteX1" fmla="*/ 31973 w 70069"/>
                <a:gd name="connsiteY1" fmla="*/ 98724 h 189114"/>
                <a:gd name="connsiteX2" fmla="*/ 9905 w 70069"/>
                <a:gd name="connsiteY2" fmla="*/ 1073 h 189114"/>
                <a:gd name="connsiteX3" fmla="*/ 4171 w 70069"/>
                <a:gd name="connsiteY3" fmla="*/ 145 h 189114"/>
                <a:gd name="connsiteX4" fmla="*/ 24335 w 70069"/>
                <a:gd name="connsiteY4" fmla="*/ 98724 h 189114"/>
                <a:gd name="connsiteX5" fmla="*/ 60542 w 70069"/>
                <a:gd name="connsiteY5" fmla="*/ 188860 h 189114"/>
                <a:gd name="connsiteX6" fmla="*/ 70069 w 70069"/>
                <a:gd name="connsiteY6" fmla="*/ 189026 h 189114"/>
                <a:gd name="connsiteX7" fmla="*/ 68176 w 70069"/>
                <a:gd name="connsiteY7" fmla="*/ 188860 h 189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069" h="189114">
                  <a:moveTo>
                    <a:pt x="68176" y="188860"/>
                  </a:moveTo>
                  <a:cubicBezTo>
                    <a:pt x="48814" y="186308"/>
                    <a:pt x="45211" y="140945"/>
                    <a:pt x="31973" y="98724"/>
                  </a:cubicBezTo>
                  <a:cubicBezTo>
                    <a:pt x="12216" y="35739"/>
                    <a:pt x="3045" y="6751"/>
                    <a:pt x="9905" y="1073"/>
                  </a:cubicBezTo>
                  <a:cubicBezTo>
                    <a:pt x="7799" y="141"/>
                    <a:pt x="5866" y="-231"/>
                    <a:pt x="4171" y="145"/>
                  </a:cubicBezTo>
                  <a:cubicBezTo>
                    <a:pt x="-5980" y="2389"/>
                    <a:pt x="3029" y="30796"/>
                    <a:pt x="24335" y="98724"/>
                  </a:cubicBezTo>
                  <a:cubicBezTo>
                    <a:pt x="37580" y="140945"/>
                    <a:pt x="41180" y="186308"/>
                    <a:pt x="60542" y="188860"/>
                  </a:cubicBezTo>
                  <a:cubicBezTo>
                    <a:pt x="62660" y="189137"/>
                    <a:pt x="65920" y="189180"/>
                    <a:pt x="70069" y="189026"/>
                  </a:cubicBezTo>
                  <a:cubicBezTo>
                    <a:pt x="69378" y="188983"/>
                    <a:pt x="68726" y="188931"/>
                    <a:pt x="68176" y="188860"/>
                  </a:cubicBezTo>
                </a:path>
              </a:pathLst>
            </a:custGeom>
            <a:solidFill>
              <a:srgbClr val="41B0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693E15FB-B3C2-4D13-9138-A22EC4FB563F}"/>
                </a:ext>
              </a:extLst>
            </p:cNvPr>
            <p:cNvSpPr/>
            <p:nvPr/>
          </p:nvSpPr>
          <p:spPr>
            <a:xfrm>
              <a:off x="464662" y="4423259"/>
              <a:ext cx="1734015" cy="31891"/>
            </a:xfrm>
            <a:custGeom>
              <a:avLst/>
              <a:gdLst>
                <a:gd name="connsiteX0" fmla="*/ 1721892 w 1734015"/>
                <a:gd name="connsiteY0" fmla="*/ 31892 h 31891"/>
                <a:gd name="connsiteX1" fmla="*/ 12127 w 1734015"/>
                <a:gd name="connsiteY1" fmla="*/ 31892 h 31891"/>
                <a:gd name="connsiteX2" fmla="*/ 0 w 1734015"/>
                <a:gd name="connsiteY2" fmla="*/ 15944 h 31891"/>
                <a:gd name="connsiteX3" fmla="*/ 12127 w 1734015"/>
                <a:gd name="connsiteY3" fmla="*/ 0 h 31891"/>
                <a:gd name="connsiteX4" fmla="*/ 1721892 w 1734015"/>
                <a:gd name="connsiteY4" fmla="*/ 0 h 31891"/>
                <a:gd name="connsiteX5" fmla="*/ 1734015 w 1734015"/>
                <a:gd name="connsiteY5" fmla="*/ 15944 h 31891"/>
                <a:gd name="connsiteX6" fmla="*/ 1721892 w 1734015"/>
                <a:gd name="connsiteY6" fmla="*/ 31892 h 31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4015" h="31891">
                  <a:moveTo>
                    <a:pt x="1721892" y="31892"/>
                  </a:moveTo>
                  <a:lnTo>
                    <a:pt x="12127" y="31892"/>
                  </a:lnTo>
                  <a:cubicBezTo>
                    <a:pt x="5425" y="31892"/>
                    <a:pt x="0" y="24752"/>
                    <a:pt x="0" y="15944"/>
                  </a:cubicBezTo>
                  <a:cubicBezTo>
                    <a:pt x="0" y="7136"/>
                    <a:pt x="5425" y="0"/>
                    <a:pt x="12127" y="0"/>
                  </a:cubicBezTo>
                  <a:lnTo>
                    <a:pt x="1721892" y="0"/>
                  </a:lnTo>
                  <a:cubicBezTo>
                    <a:pt x="1728586" y="0"/>
                    <a:pt x="1734015" y="7136"/>
                    <a:pt x="1734015" y="15944"/>
                  </a:cubicBezTo>
                  <a:cubicBezTo>
                    <a:pt x="1734015" y="24752"/>
                    <a:pt x="1728586" y="31892"/>
                    <a:pt x="1721892" y="31892"/>
                  </a:cubicBezTo>
                </a:path>
              </a:pathLst>
            </a:custGeom>
            <a:solidFill>
              <a:srgbClr val="9FD4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438F4709-36BD-4F31-A630-EE95CFB1F521}"/>
                </a:ext>
              </a:extLst>
            </p:cNvPr>
            <p:cNvSpPr/>
            <p:nvPr/>
          </p:nvSpPr>
          <p:spPr>
            <a:xfrm>
              <a:off x="955113" y="3713237"/>
              <a:ext cx="175162" cy="290701"/>
            </a:xfrm>
            <a:custGeom>
              <a:avLst/>
              <a:gdLst>
                <a:gd name="connsiteX0" fmla="*/ 125983 w 175162"/>
                <a:gd name="connsiteY0" fmla="*/ 0 h 290701"/>
                <a:gd name="connsiteX1" fmla="*/ 175162 w 175162"/>
                <a:gd name="connsiteY1" fmla="*/ 273185 h 290701"/>
                <a:gd name="connsiteX2" fmla="*/ 0 w 175162"/>
                <a:gd name="connsiteY2" fmla="*/ 290701 h 290701"/>
                <a:gd name="connsiteX3" fmla="*/ 125983 w 175162"/>
                <a:gd name="connsiteY3" fmla="*/ 0 h 290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162" h="290701">
                  <a:moveTo>
                    <a:pt x="125983" y="0"/>
                  </a:moveTo>
                  <a:cubicBezTo>
                    <a:pt x="158321" y="79495"/>
                    <a:pt x="171120" y="192339"/>
                    <a:pt x="175162" y="273185"/>
                  </a:cubicBezTo>
                  <a:lnTo>
                    <a:pt x="0" y="290701"/>
                  </a:lnTo>
                  <a:lnTo>
                    <a:pt x="125983" y="0"/>
                  </a:lnTo>
                  <a:close/>
                </a:path>
              </a:pathLst>
            </a:custGeom>
            <a:solidFill>
              <a:srgbClr val="FAF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1AFD26A2-CD79-4865-A5B7-9A459E4DA4D5}"/>
                </a:ext>
              </a:extLst>
            </p:cNvPr>
            <p:cNvSpPr/>
            <p:nvPr/>
          </p:nvSpPr>
          <p:spPr>
            <a:xfrm>
              <a:off x="1078621" y="3937812"/>
              <a:ext cx="498091" cy="164987"/>
            </a:xfrm>
            <a:custGeom>
              <a:avLst/>
              <a:gdLst>
                <a:gd name="connsiteX0" fmla="*/ 498092 w 498091"/>
                <a:gd name="connsiteY0" fmla="*/ 29958 h 164987"/>
                <a:gd name="connsiteX1" fmla="*/ 416772 w 498091"/>
                <a:gd name="connsiteY1" fmla="*/ 453 h 164987"/>
                <a:gd name="connsiteX2" fmla="*/ 71552 w 498091"/>
                <a:gd name="connsiteY2" fmla="*/ 51209 h 164987"/>
                <a:gd name="connsiteX3" fmla="*/ 0 w 498091"/>
                <a:gd name="connsiteY3" fmla="*/ 156578 h 164987"/>
                <a:gd name="connsiteX4" fmla="*/ 356971 w 498091"/>
                <a:gd name="connsiteY4" fmla="*/ 76115 h 164987"/>
                <a:gd name="connsiteX5" fmla="*/ 433589 w 498091"/>
                <a:gd name="connsiteY5" fmla="*/ 55825 h 164987"/>
                <a:gd name="connsiteX6" fmla="*/ 466559 w 498091"/>
                <a:gd name="connsiteY6" fmla="*/ 58168 h 164987"/>
                <a:gd name="connsiteX7" fmla="*/ 452524 w 498091"/>
                <a:gd name="connsiteY7" fmla="*/ 42089 h 164987"/>
                <a:gd name="connsiteX8" fmla="*/ 481492 w 498091"/>
                <a:gd name="connsiteY8" fmla="*/ 52335 h 164987"/>
                <a:gd name="connsiteX9" fmla="*/ 464003 w 498091"/>
                <a:gd name="connsiteY9" fmla="*/ 34198 h 164987"/>
                <a:gd name="connsiteX10" fmla="*/ 491805 w 498091"/>
                <a:gd name="connsiteY10" fmla="*/ 46788 h 164987"/>
                <a:gd name="connsiteX11" fmla="*/ 480208 w 498091"/>
                <a:gd name="connsiteY11" fmla="*/ 27019 h 164987"/>
                <a:gd name="connsiteX12" fmla="*/ 498092 w 498091"/>
                <a:gd name="connsiteY12" fmla="*/ 29958 h 164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8091" h="164987">
                  <a:moveTo>
                    <a:pt x="498092" y="29958"/>
                  </a:moveTo>
                  <a:cubicBezTo>
                    <a:pt x="498092" y="29958"/>
                    <a:pt x="484139" y="-4304"/>
                    <a:pt x="416772" y="453"/>
                  </a:cubicBezTo>
                  <a:cubicBezTo>
                    <a:pt x="358243" y="4591"/>
                    <a:pt x="130333" y="41576"/>
                    <a:pt x="71552" y="51209"/>
                  </a:cubicBezTo>
                  <a:cubicBezTo>
                    <a:pt x="48543" y="86922"/>
                    <a:pt x="25091" y="122335"/>
                    <a:pt x="0" y="156578"/>
                  </a:cubicBezTo>
                  <a:cubicBezTo>
                    <a:pt x="104440" y="195756"/>
                    <a:pt x="322570" y="85871"/>
                    <a:pt x="356971" y="76115"/>
                  </a:cubicBezTo>
                  <a:cubicBezTo>
                    <a:pt x="395790" y="65110"/>
                    <a:pt x="415128" y="56986"/>
                    <a:pt x="433589" y="55825"/>
                  </a:cubicBezTo>
                  <a:cubicBezTo>
                    <a:pt x="452046" y="54663"/>
                    <a:pt x="463608" y="62724"/>
                    <a:pt x="466559" y="58168"/>
                  </a:cubicBezTo>
                  <a:cubicBezTo>
                    <a:pt x="469507" y="53612"/>
                    <a:pt x="452524" y="42089"/>
                    <a:pt x="452524" y="42089"/>
                  </a:cubicBezTo>
                  <a:cubicBezTo>
                    <a:pt x="459862" y="42722"/>
                    <a:pt x="479512" y="58401"/>
                    <a:pt x="481492" y="52335"/>
                  </a:cubicBezTo>
                  <a:cubicBezTo>
                    <a:pt x="483471" y="46262"/>
                    <a:pt x="464003" y="34198"/>
                    <a:pt x="464003" y="34198"/>
                  </a:cubicBezTo>
                  <a:cubicBezTo>
                    <a:pt x="472965" y="34862"/>
                    <a:pt x="487134" y="50316"/>
                    <a:pt x="491805" y="46788"/>
                  </a:cubicBezTo>
                  <a:cubicBezTo>
                    <a:pt x="496483" y="43259"/>
                    <a:pt x="480208" y="27019"/>
                    <a:pt x="480208" y="27019"/>
                  </a:cubicBezTo>
                  <a:lnTo>
                    <a:pt x="498092" y="29958"/>
                  </a:lnTo>
                  <a:close/>
                </a:path>
              </a:pathLst>
            </a:custGeom>
            <a:solidFill>
              <a:srgbClr val="F29D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703B76C1-5774-4FCF-95B4-E3AA7F34A183}"/>
                </a:ext>
              </a:extLst>
            </p:cNvPr>
            <p:cNvSpPr/>
            <p:nvPr/>
          </p:nvSpPr>
          <p:spPr>
            <a:xfrm>
              <a:off x="1078621" y="3937812"/>
              <a:ext cx="498091" cy="164987"/>
            </a:xfrm>
            <a:custGeom>
              <a:avLst/>
              <a:gdLst>
                <a:gd name="connsiteX0" fmla="*/ 498092 w 498091"/>
                <a:gd name="connsiteY0" fmla="*/ 29958 h 164987"/>
                <a:gd name="connsiteX1" fmla="*/ 416772 w 498091"/>
                <a:gd name="connsiteY1" fmla="*/ 453 h 164987"/>
                <a:gd name="connsiteX2" fmla="*/ 71552 w 498091"/>
                <a:gd name="connsiteY2" fmla="*/ 51209 h 164987"/>
                <a:gd name="connsiteX3" fmla="*/ 0 w 498091"/>
                <a:gd name="connsiteY3" fmla="*/ 156578 h 164987"/>
                <a:gd name="connsiteX4" fmla="*/ 356971 w 498091"/>
                <a:gd name="connsiteY4" fmla="*/ 76115 h 164987"/>
                <a:gd name="connsiteX5" fmla="*/ 433589 w 498091"/>
                <a:gd name="connsiteY5" fmla="*/ 55825 h 164987"/>
                <a:gd name="connsiteX6" fmla="*/ 466559 w 498091"/>
                <a:gd name="connsiteY6" fmla="*/ 58168 h 164987"/>
                <a:gd name="connsiteX7" fmla="*/ 452524 w 498091"/>
                <a:gd name="connsiteY7" fmla="*/ 42089 h 164987"/>
                <a:gd name="connsiteX8" fmla="*/ 481492 w 498091"/>
                <a:gd name="connsiteY8" fmla="*/ 52335 h 164987"/>
                <a:gd name="connsiteX9" fmla="*/ 464003 w 498091"/>
                <a:gd name="connsiteY9" fmla="*/ 34198 h 164987"/>
                <a:gd name="connsiteX10" fmla="*/ 491805 w 498091"/>
                <a:gd name="connsiteY10" fmla="*/ 46788 h 164987"/>
                <a:gd name="connsiteX11" fmla="*/ 480208 w 498091"/>
                <a:gd name="connsiteY11" fmla="*/ 27019 h 164987"/>
                <a:gd name="connsiteX12" fmla="*/ 498092 w 498091"/>
                <a:gd name="connsiteY12" fmla="*/ 29958 h 164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8091" h="164987">
                  <a:moveTo>
                    <a:pt x="498092" y="29958"/>
                  </a:moveTo>
                  <a:cubicBezTo>
                    <a:pt x="498092" y="29958"/>
                    <a:pt x="484139" y="-4304"/>
                    <a:pt x="416772" y="453"/>
                  </a:cubicBezTo>
                  <a:cubicBezTo>
                    <a:pt x="358243" y="4591"/>
                    <a:pt x="130333" y="41576"/>
                    <a:pt x="71552" y="51209"/>
                  </a:cubicBezTo>
                  <a:cubicBezTo>
                    <a:pt x="48543" y="86922"/>
                    <a:pt x="25091" y="122335"/>
                    <a:pt x="0" y="156578"/>
                  </a:cubicBezTo>
                  <a:cubicBezTo>
                    <a:pt x="104440" y="195756"/>
                    <a:pt x="322570" y="85871"/>
                    <a:pt x="356971" y="76115"/>
                  </a:cubicBezTo>
                  <a:cubicBezTo>
                    <a:pt x="395790" y="65110"/>
                    <a:pt x="415128" y="56986"/>
                    <a:pt x="433589" y="55825"/>
                  </a:cubicBezTo>
                  <a:cubicBezTo>
                    <a:pt x="452046" y="54663"/>
                    <a:pt x="463608" y="62724"/>
                    <a:pt x="466559" y="58168"/>
                  </a:cubicBezTo>
                  <a:cubicBezTo>
                    <a:pt x="469507" y="53612"/>
                    <a:pt x="452524" y="42089"/>
                    <a:pt x="452524" y="42089"/>
                  </a:cubicBezTo>
                  <a:cubicBezTo>
                    <a:pt x="459862" y="42722"/>
                    <a:pt x="479512" y="58401"/>
                    <a:pt x="481492" y="52335"/>
                  </a:cubicBezTo>
                  <a:cubicBezTo>
                    <a:pt x="483471" y="46262"/>
                    <a:pt x="464003" y="34198"/>
                    <a:pt x="464003" y="34198"/>
                  </a:cubicBezTo>
                  <a:cubicBezTo>
                    <a:pt x="472965" y="34862"/>
                    <a:pt x="487134" y="50316"/>
                    <a:pt x="491805" y="46788"/>
                  </a:cubicBezTo>
                  <a:cubicBezTo>
                    <a:pt x="496483" y="43259"/>
                    <a:pt x="480208" y="27019"/>
                    <a:pt x="480208" y="27019"/>
                  </a:cubicBezTo>
                  <a:lnTo>
                    <a:pt x="498092" y="29958"/>
                  </a:lnTo>
                  <a:close/>
                </a:path>
              </a:pathLst>
            </a:custGeom>
            <a:solidFill>
              <a:srgbClr val="FFB9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4A500E8D-B8FF-4D92-ABB9-CB45B7F50CFA}"/>
                </a:ext>
              </a:extLst>
            </p:cNvPr>
            <p:cNvSpPr/>
            <p:nvPr/>
          </p:nvSpPr>
          <p:spPr>
            <a:xfrm>
              <a:off x="887975" y="3448958"/>
              <a:ext cx="301904" cy="342315"/>
            </a:xfrm>
            <a:custGeom>
              <a:avLst/>
              <a:gdLst>
                <a:gd name="connsiteX0" fmla="*/ 14937 w 301904"/>
                <a:gd name="connsiteY0" fmla="*/ 252081 h 342315"/>
                <a:gd name="connsiteX1" fmla="*/ 130286 w 301904"/>
                <a:gd name="connsiteY1" fmla="*/ 340897 h 342315"/>
                <a:gd name="connsiteX2" fmla="*/ 173361 w 301904"/>
                <a:gd name="connsiteY2" fmla="*/ 329050 h 342315"/>
                <a:gd name="connsiteX3" fmla="*/ 174894 w 301904"/>
                <a:gd name="connsiteY3" fmla="*/ 222074 h 342315"/>
                <a:gd name="connsiteX4" fmla="*/ 301904 w 301904"/>
                <a:gd name="connsiteY4" fmla="*/ 86169 h 342315"/>
                <a:gd name="connsiteX5" fmla="*/ 206683 w 301904"/>
                <a:gd name="connsiteY5" fmla="*/ 0 h 342315"/>
                <a:gd name="connsiteX6" fmla="*/ 77365 w 301904"/>
                <a:gd name="connsiteY6" fmla="*/ 125924 h 342315"/>
                <a:gd name="connsiteX7" fmla="*/ 2746 w 301904"/>
                <a:gd name="connsiteY7" fmla="*/ 146736 h 342315"/>
                <a:gd name="connsiteX8" fmla="*/ 14937 w 301904"/>
                <a:gd name="connsiteY8" fmla="*/ 252081 h 342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1904" h="342315">
                  <a:moveTo>
                    <a:pt x="14937" y="252081"/>
                  </a:moveTo>
                  <a:cubicBezTo>
                    <a:pt x="32129" y="314549"/>
                    <a:pt x="110766" y="341888"/>
                    <a:pt x="130286" y="340897"/>
                  </a:cubicBezTo>
                  <a:cubicBezTo>
                    <a:pt x="165406" y="339110"/>
                    <a:pt x="149593" y="350411"/>
                    <a:pt x="173361" y="329050"/>
                  </a:cubicBezTo>
                  <a:cubicBezTo>
                    <a:pt x="168797" y="261860"/>
                    <a:pt x="161518" y="246031"/>
                    <a:pt x="174894" y="222074"/>
                  </a:cubicBezTo>
                  <a:cubicBezTo>
                    <a:pt x="189680" y="195599"/>
                    <a:pt x="301904" y="86169"/>
                    <a:pt x="301904" y="86169"/>
                  </a:cubicBezTo>
                  <a:lnTo>
                    <a:pt x="206683" y="0"/>
                  </a:lnTo>
                  <a:cubicBezTo>
                    <a:pt x="206683" y="0"/>
                    <a:pt x="97829" y="109774"/>
                    <a:pt x="77365" y="125924"/>
                  </a:cubicBezTo>
                  <a:cubicBezTo>
                    <a:pt x="64993" y="135688"/>
                    <a:pt x="23954" y="139418"/>
                    <a:pt x="2746" y="146736"/>
                  </a:cubicBezTo>
                  <a:cubicBezTo>
                    <a:pt x="-4848" y="184855"/>
                    <a:pt x="4647" y="214692"/>
                    <a:pt x="14937" y="252081"/>
                  </a:cubicBezTo>
                </a:path>
              </a:pathLst>
            </a:custGeom>
            <a:solidFill>
              <a:srgbClr val="FFD0C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B8091A37-1BB9-42BC-B9E0-2E945628ABD3}"/>
                </a:ext>
              </a:extLst>
            </p:cNvPr>
            <p:cNvSpPr/>
            <p:nvPr/>
          </p:nvSpPr>
          <p:spPr>
            <a:xfrm>
              <a:off x="1078993" y="3479175"/>
              <a:ext cx="102266" cy="135687"/>
            </a:xfrm>
            <a:custGeom>
              <a:avLst/>
              <a:gdLst>
                <a:gd name="connsiteX0" fmla="*/ 20081 w 102266"/>
                <a:gd name="connsiteY0" fmla="*/ 126445 h 135687"/>
                <a:gd name="connsiteX1" fmla="*/ 32496 w 102266"/>
                <a:gd name="connsiteY1" fmla="*/ 135688 h 135687"/>
                <a:gd name="connsiteX2" fmla="*/ 102266 w 102266"/>
                <a:gd name="connsiteY2" fmla="*/ 59481 h 135687"/>
                <a:gd name="connsiteX3" fmla="*/ 32239 w 102266"/>
                <a:gd name="connsiteY3" fmla="*/ 0 h 135687"/>
                <a:gd name="connsiteX4" fmla="*/ 20081 w 102266"/>
                <a:gd name="connsiteY4" fmla="*/ 126445 h 135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266" h="135687">
                  <a:moveTo>
                    <a:pt x="20081" y="126445"/>
                  </a:moveTo>
                  <a:cubicBezTo>
                    <a:pt x="24171" y="130045"/>
                    <a:pt x="28316" y="133111"/>
                    <a:pt x="32496" y="135688"/>
                  </a:cubicBezTo>
                  <a:cubicBezTo>
                    <a:pt x="68154" y="95980"/>
                    <a:pt x="102266" y="59481"/>
                    <a:pt x="102266" y="59481"/>
                  </a:cubicBezTo>
                  <a:lnTo>
                    <a:pt x="32239" y="0"/>
                  </a:lnTo>
                  <a:cubicBezTo>
                    <a:pt x="-2861" y="46081"/>
                    <a:pt x="-12807" y="98153"/>
                    <a:pt x="20081" y="126445"/>
                  </a:cubicBezTo>
                </a:path>
              </a:pathLst>
            </a:custGeom>
            <a:solidFill>
              <a:srgbClr val="F4B6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278C77A2-68F1-4403-AE26-0159783C2E82}"/>
                </a:ext>
              </a:extLst>
            </p:cNvPr>
            <p:cNvSpPr/>
            <p:nvPr/>
          </p:nvSpPr>
          <p:spPr>
            <a:xfrm>
              <a:off x="1067224" y="3343384"/>
              <a:ext cx="71712" cy="139540"/>
            </a:xfrm>
            <a:custGeom>
              <a:avLst/>
              <a:gdLst>
                <a:gd name="connsiteX0" fmla="*/ 56014 w 71712"/>
                <a:gd name="connsiteY0" fmla="*/ 0 h 139540"/>
                <a:gd name="connsiteX1" fmla="*/ 3503 w 71712"/>
                <a:gd name="connsiteY1" fmla="*/ 128551 h 139540"/>
                <a:gd name="connsiteX2" fmla="*/ 48672 w 71712"/>
                <a:gd name="connsiteY2" fmla="*/ 139540 h 139540"/>
                <a:gd name="connsiteX3" fmla="*/ 71713 w 71712"/>
                <a:gd name="connsiteY3" fmla="*/ 45339 h 139540"/>
                <a:gd name="connsiteX4" fmla="*/ 56014 w 71712"/>
                <a:gd name="connsiteY4" fmla="*/ 0 h 139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712" h="139540">
                  <a:moveTo>
                    <a:pt x="56014" y="0"/>
                  </a:moveTo>
                  <a:cubicBezTo>
                    <a:pt x="27686" y="18726"/>
                    <a:pt x="-12073" y="33358"/>
                    <a:pt x="3503" y="128551"/>
                  </a:cubicBezTo>
                  <a:lnTo>
                    <a:pt x="48672" y="139540"/>
                  </a:lnTo>
                  <a:lnTo>
                    <a:pt x="71713" y="45339"/>
                  </a:lnTo>
                  <a:lnTo>
                    <a:pt x="56014" y="0"/>
                  </a:lnTo>
                  <a:close/>
                </a:path>
              </a:pathLst>
            </a:custGeom>
            <a:solidFill>
              <a:srgbClr val="44444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585B1A33-6081-4617-96C4-0809AF2D3200}"/>
                </a:ext>
              </a:extLst>
            </p:cNvPr>
            <p:cNvSpPr/>
            <p:nvPr/>
          </p:nvSpPr>
          <p:spPr>
            <a:xfrm>
              <a:off x="1088755" y="3383861"/>
              <a:ext cx="191747" cy="231119"/>
            </a:xfrm>
            <a:custGeom>
              <a:avLst/>
              <a:gdLst>
                <a:gd name="connsiteX0" fmla="*/ 160824 w 191747"/>
                <a:gd name="connsiteY0" fmla="*/ 153927 h 231119"/>
                <a:gd name="connsiteX1" fmla="*/ 85004 w 191747"/>
                <a:gd name="connsiteY1" fmla="*/ 230036 h 231119"/>
                <a:gd name="connsiteX2" fmla="*/ 24425 w 191747"/>
                <a:gd name="connsiteY2" fmla="*/ 196990 h 231119"/>
                <a:gd name="connsiteX3" fmla="*/ 20900 w 191747"/>
                <a:gd name="connsiteY3" fmla="*/ 65834 h 231119"/>
                <a:gd name="connsiteX4" fmla="*/ 150795 w 191747"/>
                <a:gd name="connsiteY4" fmla="*/ 14687 h 231119"/>
                <a:gd name="connsiteX5" fmla="*/ 160824 w 191747"/>
                <a:gd name="connsiteY5" fmla="*/ 153927 h 231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1747" h="231119">
                  <a:moveTo>
                    <a:pt x="160824" y="153927"/>
                  </a:moveTo>
                  <a:cubicBezTo>
                    <a:pt x="140909" y="185562"/>
                    <a:pt x="112542" y="223144"/>
                    <a:pt x="85004" y="230036"/>
                  </a:cubicBezTo>
                  <a:cubicBezTo>
                    <a:pt x="66768" y="234595"/>
                    <a:pt x="51820" y="224986"/>
                    <a:pt x="24425" y="196990"/>
                  </a:cubicBezTo>
                  <a:cubicBezTo>
                    <a:pt x="-2148" y="169828"/>
                    <a:pt x="-12201" y="118408"/>
                    <a:pt x="20900" y="65834"/>
                  </a:cubicBezTo>
                  <a:cubicBezTo>
                    <a:pt x="54001" y="13257"/>
                    <a:pt x="94025" y="-21053"/>
                    <a:pt x="150795" y="14687"/>
                  </a:cubicBezTo>
                  <a:cubicBezTo>
                    <a:pt x="213303" y="54040"/>
                    <a:pt x="193925" y="101354"/>
                    <a:pt x="160824" y="153927"/>
                  </a:cubicBezTo>
                </a:path>
              </a:pathLst>
            </a:custGeom>
            <a:solidFill>
              <a:srgbClr val="FFD6C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382EB15F-C787-493D-8461-04C0141CBC9F}"/>
                </a:ext>
              </a:extLst>
            </p:cNvPr>
            <p:cNvSpPr/>
            <p:nvPr/>
          </p:nvSpPr>
          <p:spPr>
            <a:xfrm>
              <a:off x="1223790" y="3497124"/>
              <a:ext cx="12441" cy="12443"/>
            </a:xfrm>
            <a:custGeom>
              <a:avLst/>
              <a:gdLst>
                <a:gd name="connsiteX0" fmla="*/ 11485 w 12441"/>
                <a:gd name="connsiteY0" fmla="*/ 9535 h 12443"/>
                <a:gd name="connsiteX1" fmla="*/ 2906 w 12441"/>
                <a:gd name="connsiteY1" fmla="*/ 11487 h 12443"/>
                <a:gd name="connsiteX2" fmla="*/ 958 w 12441"/>
                <a:gd name="connsiteY2" fmla="*/ 2908 h 12443"/>
                <a:gd name="connsiteX3" fmla="*/ 9537 w 12441"/>
                <a:gd name="connsiteY3" fmla="*/ 957 h 12443"/>
                <a:gd name="connsiteX4" fmla="*/ 11485 w 12441"/>
                <a:gd name="connsiteY4" fmla="*/ 9535 h 12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41" h="12443">
                  <a:moveTo>
                    <a:pt x="11485" y="9535"/>
                  </a:moveTo>
                  <a:cubicBezTo>
                    <a:pt x="9655" y="12443"/>
                    <a:pt x="5811" y="13317"/>
                    <a:pt x="2906" y="11487"/>
                  </a:cubicBezTo>
                  <a:cubicBezTo>
                    <a:pt x="2" y="9653"/>
                    <a:pt x="-875" y="5817"/>
                    <a:pt x="958" y="2908"/>
                  </a:cubicBezTo>
                  <a:cubicBezTo>
                    <a:pt x="2788" y="0"/>
                    <a:pt x="6629" y="-873"/>
                    <a:pt x="9537" y="957"/>
                  </a:cubicBezTo>
                  <a:cubicBezTo>
                    <a:pt x="12441" y="2786"/>
                    <a:pt x="13314" y="6627"/>
                    <a:pt x="11485" y="9535"/>
                  </a:cubicBezTo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B205C048-DDCE-4E78-9213-868685743DB9}"/>
                </a:ext>
              </a:extLst>
            </p:cNvPr>
            <p:cNvSpPr/>
            <p:nvPr/>
          </p:nvSpPr>
          <p:spPr>
            <a:xfrm>
              <a:off x="1099693" y="3424537"/>
              <a:ext cx="67570" cy="81386"/>
            </a:xfrm>
            <a:custGeom>
              <a:avLst/>
              <a:gdLst>
                <a:gd name="connsiteX0" fmla="*/ 20600 w 67570"/>
                <a:gd name="connsiteY0" fmla="*/ 81387 h 81386"/>
                <a:gd name="connsiteX1" fmla="*/ 6782 w 67570"/>
                <a:gd name="connsiteY1" fmla="*/ 20598 h 81386"/>
                <a:gd name="connsiteX2" fmla="*/ 67571 w 67570"/>
                <a:gd name="connsiteY2" fmla="*/ 6784 h 81386"/>
                <a:gd name="connsiteX3" fmla="*/ 20600 w 67570"/>
                <a:gd name="connsiteY3" fmla="*/ 81387 h 8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570" h="81386">
                  <a:moveTo>
                    <a:pt x="20600" y="81387"/>
                  </a:moveTo>
                  <a:cubicBezTo>
                    <a:pt x="-2" y="68414"/>
                    <a:pt x="-6186" y="41201"/>
                    <a:pt x="6782" y="20598"/>
                  </a:cubicBezTo>
                  <a:cubicBezTo>
                    <a:pt x="19751" y="0"/>
                    <a:pt x="46968" y="-6188"/>
                    <a:pt x="67571" y="6784"/>
                  </a:cubicBezTo>
                  <a:lnTo>
                    <a:pt x="20600" y="81387"/>
                  </a:lnTo>
                  <a:close/>
                </a:path>
              </a:pathLst>
            </a:custGeom>
            <a:solidFill>
              <a:srgbClr val="FFCDB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A548D261-CF2A-406F-AEB7-2DA352C9F884}"/>
                </a:ext>
              </a:extLst>
            </p:cNvPr>
            <p:cNvSpPr/>
            <p:nvPr/>
          </p:nvSpPr>
          <p:spPr>
            <a:xfrm>
              <a:off x="1120546" y="3445389"/>
              <a:ext cx="35609" cy="42890"/>
            </a:xfrm>
            <a:custGeom>
              <a:avLst/>
              <a:gdLst>
                <a:gd name="connsiteX0" fmla="*/ 10858 w 35609"/>
                <a:gd name="connsiteY0" fmla="*/ 42891 h 42890"/>
                <a:gd name="connsiteX1" fmla="*/ 3575 w 35609"/>
                <a:gd name="connsiteY1" fmla="*/ 10856 h 42890"/>
                <a:gd name="connsiteX2" fmla="*/ 35609 w 35609"/>
                <a:gd name="connsiteY2" fmla="*/ 3574 h 42890"/>
                <a:gd name="connsiteX3" fmla="*/ 10858 w 35609"/>
                <a:gd name="connsiteY3" fmla="*/ 42891 h 42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609" h="42890">
                  <a:moveTo>
                    <a:pt x="10858" y="42891"/>
                  </a:moveTo>
                  <a:cubicBezTo>
                    <a:pt x="-1" y="36055"/>
                    <a:pt x="-3261" y="21715"/>
                    <a:pt x="3575" y="10856"/>
                  </a:cubicBezTo>
                  <a:cubicBezTo>
                    <a:pt x="10411" y="2"/>
                    <a:pt x="24755" y="-3262"/>
                    <a:pt x="35609" y="3574"/>
                  </a:cubicBezTo>
                  <a:lnTo>
                    <a:pt x="10858" y="42891"/>
                  </a:lnTo>
                  <a:close/>
                </a:path>
              </a:pathLst>
            </a:custGeom>
            <a:solidFill>
              <a:srgbClr val="F4B6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ED668D86-6757-4A53-9E7C-3A17B0191C03}"/>
                </a:ext>
              </a:extLst>
            </p:cNvPr>
            <p:cNvSpPr/>
            <p:nvPr/>
          </p:nvSpPr>
          <p:spPr>
            <a:xfrm>
              <a:off x="1226693" y="3514070"/>
              <a:ext cx="32285" cy="52467"/>
            </a:xfrm>
            <a:custGeom>
              <a:avLst/>
              <a:gdLst>
                <a:gd name="connsiteX0" fmla="*/ 28458 w 32285"/>
                <a:gd name="connsiteY0" fmla="*/ 0 h 52467"/>
                <a:gd name="connsiteX1" fmla="*/ 32259 w 32285"/>
                <a:gd name="connsiteY1" fmla="*/ 44694 h 52467"/>
                <a:gd name="connsiteX2" fmla="*/ 22511 w 32285"/>
                <a:gd name="connsiteY2" fmla="*/ 51965 h 52467"/>
                <a:gd name="connsiteX3" fmla="*/ 0 w 32285"/>
                <a:gd name="connsiteY3" fmla="*/ 43130 h 52467"/>
                <a:gd name="connsiteX4" fmla="*/ 28458 w 32285"/>
                <a:gd name="connsiteY4" fmla="*/ 0 h 5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85" h="52467">
                  <a:moveTo>
                    <a:pt x="28458" y="0"/>
                  </a:moveTo>
                  <a:lnTo>
                    <a:pt x="32259" y="44694"/>
                  </a:lnTo>
                  <a:cubicBezTo>
                    <a:pt x="32706" y="49981"/>
                    <a:pt x="27451" y="53901"/>
                    <a:pt x="22511" y="51965"/>
                  </a:cubicBezTo>
                  <a:lnTo>
                    <a:pt x="0" y="43130"/>
                  </a:lnTo>
                  <a:lnTo>
                    <a:pt x="28458" y="0"/>
                  </a:lnTo>
                  <a:close/>
                </a:path>
              </a:pathLst>
            </a:custGeom>
            <a:solidFill>
              <a:srgbClr val="F4B6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953AA542-14D4-4343-9FBC-9E71BCE13BCD}"/>
                </a:ext>
              </a:extLst>
            </p:cNvPr>
            <p:cNvSpPr/>
            <p:nvPr/>
          </p:nvSpPr>
          <p:spPr>
            <a:xfrm>
              <a:off x="1143098" y="3440799"/>
              <a:ext cx="31330" cy="36072"/>
            </a:xfrm>
            <a:custGeom>
              <a:avLst/>
              <a:gdLst>
                <a:gd name="connsiteX0" fmla="*/ 18963 w 31330"/>
                <a:gd name="connsiteY0" fmla="*/ 0 h 36072"/>
                <a:gd name="connsiteX1" fmla="*/ 0 w 31330"/>
                <a:gd name="connsiteY1" fmla="*/ 29003 h 36072"/>
                <a:gd name="connsiteX2" fmla="*/ 9966 w 31330"/>
                <a:gd name="connsiteY2" fmla="*/ 36072 h 36072"/>
                <a:gd name="connsiteX3" fmla="*/ 31331 w 31330"/>
                <a:gd name="connsiteY3" fmla="*/ 6587 h 36072"/>
                <a:gd name="connsiteX4" fmla="*/ 18963 w 31330"/>
                <a:gd name="connsiteY4" fmla="*/ 0 h 36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30" h="36072">
                  <a:moveTo>
                    <a:pt x="18963" y="0"/>
                  </a:moveTo>
                  <a:lnTo>
                    <a:pt x="0" y="29003"/>
                  </a:lnTo>
                  <a:lnTo>
                    <a:pt x="9966" y="36072"/>
                  </a:lnTo>
                  <a:cubicBezTo>
                    <a:pt x="13810" y="28410"/>
                    <a:pt x="26933" y="11937"/>
                    <a:pt x="31331" y="6587"/>
                  </a:cubicBezTo>
                  <a:lnTo>
                    <a:pt x="18963" y="0"/>
                  </a:lnTo>
                  <a:close/>
                </a:path>
              </a:pathLst>
            </a:custGeom>
            <a:solidFill>
              <a:srgbClr val="44444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90B91872-3306-47B4-9473-4C429E0EC6FC}"/>
                </a:ext>
              </a:extLst>
            </p:cNvPr>
            <p:cNvSpPr/>
            <p:nvPr/>
          </p:nvSpPr>
          <p:spPr>
            <a:xfrm>
              <a:off x="1088615" y="3326570"/>
              <a:ext cx="224219" cy="130746"/>
            </a:xfrm>
            <a:custGeom>
              <a:avLst/>
              <a:gdLst>
                <a:gd name="connsiteX0" fmla="*/ 109482 w 224219"/>
                <a:gd name="connsiteY0" fmla="*/ 8351 h 130746"/>
                <a:gd name="connsiteX1" fmla="*/ 2186 w 224219"/>
                <a:gd name="connsiteY1" fmla="*/ 56934 h 130746"/>
                <a:gd name="connsiteX2" fmla="*/ 77326 w 224219"/>
                <a:gd name="connsiteY2" fmla="*/ 125653 h 130746"/>
                <a:gd name="connsiteX3" fmla="*/ 149475 w 224219"/>
                <a:gd name="connsiteY3" fmla="*/ 87380 h 130746"/>
                <a:gd name="connsiteX4" fmla="*/ 192462 w 224219"/>
                <a:gd name="connsiteY4" fmla="*/ 130747 h 130746"/>
                <a:gd name="connsiteX5" fmla="*/ 214732 w 224219"/>
                <a:gd name="connsiteY5" fmla="*/ 56934 h 130746"/>
                <a:gd name="connsiteX6" fmla="*/ 109482 w 224219"/>
                <a:gd name="connsiteY6" fmla="*/ 8351 h 130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219" h="130746">
                  <a:moveTo>
                    <a:pt x="109482" y="8351"/>
                  </a:moveTo>
                  <a:cubicBezTo>
                    <a:pt x="50444" y="-20040"/>
                    <a:pt x="10721" y="30961"/>
                    <a:pt x="2186" y="56934"/>
                  </a:cubicBezTo>
                  <a:cubicBezTo>
                    <a:pt x="-13419" y="104418"/>
                    <a:pt x="59019" y="122935"/>
                    <a:pt x="77326" y="125653"/>
                  </a:cubicBezTo>
                  <a:cubicBezTo>
                    <a:pt x="101726" y="129277"/>
                    <a:pt x="124537" y="111720"/>
                    <a:pt x="149475" y="87380"/>
                  </a:cubicBezTo>
                  <a:cubicBezTo>
                    <a:pt x="149475" y="87380"/>
                    <a:pt x="170559" y="90723"/>
                    <a:pt x="192462" y="130747"/>
                  </a:cubicBezTo>
                  <a:cubicBezTo>
                    <a:pt x="212045" y="127933"/>
                    <a:pt x="238685" y="101759"/>
                    <a:pt x="214732" y="56934"/>
                  </a:cubicBezTo>
                  <a:cubicBezTo>
                    <a:pt x="198835" y="27188"/>
                    <a:pt x="161064" y="33155"/>
                    <a:pt x="109482" y="8351"/>
                  </a:cubicBezTo>
                  <a:close/>
                </a:path>
              </a:pathLst>
            </a:custGeom>
            <a:solidFill>
              <a:srgbClr val="44444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CC494F45-781E-494B-A544-BC0445B75BEE}"/>
                </a:ext>
              </a:extLst>
            </p:cNvPr>
            <p:cNvSpPr/>
            <p:nvPr/>
          </p:nvSpPr>
          <p:spPr>
            <a:xfrm>
              <a:off x="1221297" y="3470295"/>
              <a:ext cx="38364" cy="24433"/>
            </a:xfrm>
            <a:custGeom>
              <a:avLst/>
              <a:gdLst>
                <a:gd name="connsiteX0" fmla="*/ 2092 w 38364"/>
                <a:gd name="connsiteY0" fmla="*/ 8 h 24433"/>
                <a:gd name="connsiteX1" fmla="*/ 22244 w 38364"/>
                <a:gd name="connsiteY1" fmla="*/ 6560 h 24433"/>
                <a:gd name="connsiteX2" fmla="*/ 31048 w 38364"/>
                <a:gd name="connsiteY2" fmla="*/ 12819 h 24433"/>
                <a:gd name="connsiteX3" fmla="*/ 34841 w 38364"/>
                <a:gd name="connsiteY3" fmla="*/ 16786 h 24433"/>
                <a:gd name="connsiteX4" fmla="*/ 36473 w 38364"/>
                <a:gd name="connsiteY4" fmla="*/ 19023 h 24433"/>
                <a:gd name="connsiteX5" fmla="*/ 37196 w 38364"/>
                <a:gd name="connsiteY5" fmla="*/ 20188 h 24433"/>
                <a:gd name="connsiteX6" fmla="*/ 37505 w 38364"/>
                <a:gd name="connsiteY6" fmla="*/ 20769 h 24433"/>
                <a:gd name="connsiteX7" fmla="*/ 37603 w 38364"/>
                <a:gd name="connsiteY7" fmla="*/ 20998 h 24433"/>
                <a:gd name="connsiteX8" fmla="*/ 37572 w 38364"/>
                <a:gd name="connsiteY8" fmla="*/ 21030 h 24433"/>
                <a:gd name="connsiteX9" fmla="*/ 37362 w 38364"/>
                <a:gd name="connsiteY9" fmla="*/ 20912 h 24433"/>
                <a:gd name="connsiteX10" fmla="*/ 36797 w 38364"/>
                <a:gd name="connsiteY10" fmla="*/ 20718 h 24433"/>
                <a:gd name="connsiteX11" fmla="*/ 35300 w 38364"/>
                <a:gd name="connsiteY11" fmla="*/ 21145 h 24433"/>
                <a:gd name="connsiteX12" fmla="*/ 37919 w 38364"/>
                <a:gd name="connsiteY12" fmla="*/ 21358 h 24433"/>
                <a:gd name="connsiteX13" fmla="*/ 37710 w 38364"/>
                <a:gd name="connsiteY13" fmla="*/ 23982 h 24433"/>
                <a:gd name="connsiteX14" fmla="*/ 36126 w 38364"/>
                <a:gd name="connsiteY14" fmla="*/ 24401 h 24433"/>
                <a:gd name="connsiteX15" fmla="*/ 35497 w 38364"/>
                <a:gd name="connsiteY15" fmla="*/ 24179 h 24433"/>
                <a:gd name="connsiteX16" fmla="*/ 35150 w 38364"/>
                <a:gd name="connsiteY16" fmla="*/ 23962 h 24433"/>
                <a:gd name="connsiteX17" fmla="*/ 34541 w 38364"/>
                <a:gd name="connsiteY17" fmla="*/ 23543 h 24433"/>
                <a:gd name="connsiteX18" fmla="*/ 30858 w 38364"/>
                <a:gd name="connsiteY18" fmla="*/ 21145 h 24433"/>
                <a:gd name="connsiteX19" fmla="*/ 26725 w 38364"/>
                <a:gd name="connsiteY19" fmla="*/ 18552 h 24433"/>
                <a:gd name="connsiteX20" fmla="*/ 18269 w 38364"/>
                <a:gd name="connsiteY20" fmla="*/ 13649 h 24433"/>
                <a:gd name="connsiteX21" fmla="*/ 9604 w 38364"/>
                <a:gd name="connsiteY21" fmla="*/ 8800 h 24433"/>
                <a:gd name="connsiteX22" fmla="*/ 855 w 38364"/>
                <a:gd name="connsiteY22" fmla="*/ 3517 h 24433"/>
                <a:gd name="connsiteX23" fmla="*/ 330 w 38364"/>
                <a:gd name="connsiteY23" fmla="*/ 830 h 24433"/>
                <a:gd name="connsiteX24" fmla="*/ 2092 w 38364"/>
                <a:gd name="connsiteY24" fmla="*/ 8 h 24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8364" h="24433">
                  <a:moveTo>
                    <a:pt x="2092" y="8"/>
                  </a:moveTo>
                  <a:cubicBezTo>
                    <a:pt x="9216" y="696"/>
                    <a:pt x="15954" y="3146"/>
                    <a:pt x="22244" y="6560"/>
                  </a:cubicBezTo>
                  <a:cubicBezTo>
                    <a:pt x="25378" y="8295"/>
                    <a:pt x="28349" y="10381"/>
                    <a:pt x="31048" y="12819"/>
                  </a:cubicBezTo>
                  <a:cubicBezTo>
                    <a:pt x="32407" y="14032"/>
                    <a:pt x="33672" y="15364"/>
                    <a:pt x="34841" y="16786"/>
                  </a:cubicBezTo>
                  <a:cubicBezTo>
                    <a:pt x="35410" y="17517"/>
                    <a:pt x="35972" y="18244"/>
                    <a:pt x="36473" y="19023"/>
                  </a:cubicBezTo>
                  <a:lnTo>
                    <a:pt x="37196" y="20188"/>
                  </a:lnTo>
                  <a:lnTo>
                    <a:pt x="37505" y="20769"/>
                  </a:lnTo>
                  <a:cubicBezTo>
                    <a:pt x="37540" y="20844"/>
                    <a:pt x="37596" y="20951"/>
                    <a:pt x="37603" y="20998"/>
                  </a:cubicBezTo>
                  <a:cubicBezTo>
                    <a:pt x="37603" y="20998"/>
                    <a:pt x="37635" y="21062"/>
                    <a:pt x="37572" y="21030"/>
                  </a:cubicBezTo>
                  <a:cubicBezTo>
                    <a:pt x="37509" y="20982"/>
                    <a:pt x="37433" y="20939"/>
                    <a:pt x="37362" y="20912"/>
                  </a:cubicBezTo>
                  <a:cubicBezTo>
                    <a:pt x="37283" y="20903"/>
                    <a:pt x="37469" y="20907"/>
                    <a:pt x="36797" y="20718"/>
                  </a:cubicBezTo>
                  <a:cubicBezTo>
                    <a:pt x="36252" y="20595"/>
                    <a:pt x="35572" y="20856"/>
                    <a:pt x="35300" y="21145"/>
                  </a:cubicBezTo>
                  <a:cubicBezTo>
                    <a:pt x="36086" y="20481"/>
                    <a:pt x="37256" y="20575"/>
                    <a:pt x="37919" y="21358"/>
                  </a:cubicBezTo>
                  <a:cubicBezTo>
                    <a:pt x="38587" y="22144"/>
                    <a:pt x="38492" y="23318"/>
                    <a:pt x="37710" y="23982"/>
                  </a:cubicBezTo>
                  <a:cubicBezTo>
                    <a:pt x="37410" y="24266"/>
                    <a:pt x="36702" y="24527"/>
                    <a:pt x="36126" y="24401"/>
                  </a:cubicBezTo>
                  <a:cubicBezTo>
                    <a:pt x="35430" y="24219"/>
                    <a:pt x="35596" y="24203"/>
                    <a:pt x="35497" y="24179"/>
                  </a:cubicBezTo>
                  <a:cubicBezTo>
                    <a:pt x="35379" y="24116"/>
                    <a:pt x="35264" y="24045"/>
                    <a:pt x="35150" y="23962"/>
                  </a:cubicBezTo>
                  <a:lnTo>
                    <a:pt x="34541" y="23543"/>
                  </a:lnTo>
                  <a:lnTo>
                    <a:pt x="30858" y="21145"/>
                  </a:lnTo>
                  <a:cubicBezTo>
                    <a:pt x="29503" y="20244"/>
                    <a:pt x="28104" y="19410"/>
                    <a:pt x="26725" y="18552"/>
                  </a:cubicBezTo>
                  <a:cubicBezTo>
                    <a:pt x="23955" y="16861"/>
                    <a:pt x="21110" y="15277"/>
                    <a:pt x="18269" y="13649"/>
                  </a:cubicBezTo>
                  <a:lnTo>
                    <a:pt x="9604" y="8800"/>
                  </a:lnTo>
                  <a:cubicBezTo>
                    <a:pt x="6688" y="7161"/>
                    <a:pt x="3744" y="5505"/>
                    <a:pt x="855" y="3517"/>
                  </a:cubicBezTo>
                  <a:cubicBezTo>
                    <a:pt x="-18" y="2921"/>
                    <a:pt x="-275" y="1707"/>
                    <a:pt x="330" y="830"/>
                  </a:cubicBezTo>
                  <a:cubicBezTo>
                    <a:pt x="733" y="237"/>
                    <a:pt x="1420" y="-55"/>
                    <a:pt x="2092" y="8"/>
                  </a:cubicBezTo>
                </a:path>
              </a:pathLst>
            </a:custGeom>
            <a:solidFill>
              <a:srgbClr val="44444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C7D0D516-38F4-4D66-83E7-44AC074BEE74}"/>
                </a:ext>
              </a:extLst>
            </p:cNvPr>
            <p:cNvSpPr/>
            <p:nvPr/>
          </p:nvSpPr>
          <p:spPr>
            <a:xfrm>
              <a:off x="1200259" y="3564367"/>
              <a:ext cx="18747" cy="20912"/>
            </a:xfrm>
            <a:custGeom>
              <a:avLst/>
              <a:gdLst>
                <a:gd name="connsiteX0" fmla="*/ 14914 w 18747"/>
                <a:gd name="connsiteY0" fmla="*/ 12401 h 20912"/>
                <a:gd name="connsiteX1" fmla="*/ 18747 w 18747"/>
                <a:gd name="connsiteY1" fmla="*/ 15815 h 20912"/>
                <a:gd name="connsiteX2" fmla="*/ 14669 w 18747"/>
                <a:gd name="connsiteY2" fmla="*/ 20912 h 20912"/>
                <a:gd name="connsiteX3" fmla="*/ 8695 w 18747"/>
                <a:gd name="connsiteY3" fmla="*/ 15961 h 20912"/>
                <a:gd name="connsiteX4" fmla="*/ 1073 w 18747"/>
                <a:gd name="connsiteY4" fmla="*/ 278 h 20912"/>
                <a:gd name="connsiteX5" fmla="*/ 14914 w 18747"/>
                <a:gd name="connsiteY5" fmla="*/ 12401 h 20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747" h="20912">
                  <a:moveTo>
                    <a:pt x="14914" y="12401"/>
                  </a:moveTo>
                  <a:cubicBezTo>
                    <a:pt x="16191" y="13626"/>
                    <a:pt x="17487" y="14760"/>
                    <a:pt x="18747" y="15815"/>
                  </a:cubicBezTo>
                  <a:cubicBezTo>
                    <a:pt x="17582" y="17391"/>
                    <a:pt x="16214" y="19126"/>
                    <a:pt x="14669" y="20912"/>
                  </a:cubicBezTo>
                  <a:cubicBezTo>
                    <a:pt x="12686" y="19506"/>
                    <a:pt x="10651" y="17838"/>
                    <a:pt x="8695" y="15961"/>
                  </a:cubicBezTo>
                  <a:cubicBezTo>
                    <a:pt x="1515" y="9066"/>
                    <a:pt x="-1899" y="2044"/>
                    <a:pt x="1073" y="278"/>
                  </a:cubicBezTo>
                  <a:cubicBezTo>
                    <a:pt x="4040" y="-1492"/>
                    <a:pt x="7739" y="5506"/>
                    <a:pt x="14914" y="12401"/>
                  </a:cubicBezTo>
                </a:path>
              </a:pathLst>
            </a:custGeom>
            <a:solidFill>
              <a:srgbClr val="ED6D5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7C3E46A4-D8AC-46D2-BE06-7197FE8D731E}"/>
                </a:ext>
              </a:extLst>
            </p:cNvPr>
            <p:cNvSpPr/>
            <p:nvPr/>
          </p:nvSpPr>
          <p:spPr>
            <a:xfrm rot="-9420000" flipV="1">
              <a:off x="4245865" y="3042604"/>
              <a:ext cx="18747" cy="20912"/>
            </a:xfrm>
            <a:custGeom>
              <a:avLst/>
              <a:gdLst>
                <a:gd name="connsiteX0" fmla="*/ 14915 w 18747"/>
                <a:gd name="connsiteY0" fmla="*/ 12401 h 20912"/>
                <a:gd name="connsiteX1" fmla="*/ 18747 w 18747"/>
                <a:gd name="connsiteY1" fmla="*/ 15815 h 20912"/>
                <a:gd name="connsiteX2" fmla="*/ 14670 w 18747"/>
                <a:gd name="connsiteY2" fmla="*/ 20912 h 20912"/>
                <a:gd name="connsiteX3" fmla="*/ 8695 w 18747"/>
                <a:gd name="connsiteY3" fmla="*/ 15961 h 20912"/>
                <a:gd name="connsiteX4" fmla="*/ 1073 w 18747"/>
                <a:gd name="connsiteY4" fmla="*/ 278 h 20912"/>
                <a:gd name="connsiteX5" fmla="*/ 14915 w 18747"/>
                <a:gd name="connsiteY5" fmla="*/ 12401 h 20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747" h="20912">
                  <a:moveTo>
                    <a:pt x="14915" y="12401"/>
                  </a:moveTo>
                  <a:cubicBezTo>
                    <a:pt x="16191" y="13626"/>
                    <a:pt x="17487" y="14760"/>
                    <a:pt x="18747" y="15815"/>
                  </a:cubicBezTo>
                  <a:cubicBezTo>
                    <a:pt x="17582" y="17391"/>
                    <a:pt x="16215" y="19126"/>
                    <a:pt x="14670" y="20912"/>
                  </a:cubicBezTo>
                  <a:cubicBezTo>
                    <a:pt x="12686" y="19506"/>
                    <a:pt x="10651" y="17838"/>
                    <a:pt x="8695" y="15961"/>
                  </a:cubicBezTo>
                  <a:cubicBezTo>
                    <a:pt x="1515" y="9066"/>
                    <a:pt x="-1899" y="2044"/>
                    <a:pt x="1073" y="278"/>
                  </a:cubicBezTo>
                  <a:cubicBezTo>
                    <a:pt x="4040" y="-1492"/>
                    <a:pt x="7739" y="5506"/>
                    <a:pt x="14915" y="12401"/>
                  </a:cubicBezTo>
                </a:path>
              </a:pathLst>
            </a:custGeom>
            <a:solidFill>
              <a:srgbClr val="ED6D5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282D7AA7-474B-4202-B741-494738C78F4F}"/>
                </a:ext>
              </a:extLst>
            </p:cNvPr>
            <p:cNvSpPr/>
            <p:nvPr/>
          </p:nvSpPr>
          <p:spPr>
            <a:xfrm>
              <a:off x="1382256" y="4213511"/>
              <a:ext cx="252414" cy="212720"/>
            </a:xfrm>
            <a:custGeom>
              <a:avLst/>
              <a:gdLst>
                <a:gd name="connsiteX0" fmla="*/ 0 w 252414"/>
                <a:gd name="connsiteY0" fmla="*/ 0 h 212720"/>
                <a:gd name="connsiteX1" fmla="*/ 34030 w 252414"/>
                <a:gd name="connsiteY1" fmla="*/ 197326 h 212720"/>
                <a:gd name="connsiteX2" fmla="*/ 143622 w 252414"/>
                <a:gd name="connsiteY2" fmla="*/ 210350 h 212720"/>
                <a:gd name="connsiteX3" fmla="*/ 252314 w 252414"/>
                <a:gd name="connsiteY3" fmla="*/ 199124 h 212720"/>
                <a:gd name="connsiteX4" fmla="*/ 117752 w 252414"/>
                <a:gd name="connsiteY4" fmla="*/ 127350 h 212720"/>
                <a:gd name="connsiteX5" fmla="*/ 94510 w 252414"/>
                <a:gd name="connsiteY5" fmla="*/ 8334 h 212720"/>
                <a:gd name="connsiteX6" fmla="*/ 0 w 252414"/>
                <a:gd name="connsiteY6" fmla="*/ 0 h 21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414" h="212720">
                  <a:moveTo>
                    <a:pt x="0" y="0"/>
                  </a:moveTo>
                  <a:cubicBezTo>
                    <a:pt x="6081" y="32927"/>
                    <a:pt x="33583" y="169030"/>
                    <a:pt x="34030" y="197326"/>
                  </a:cubicBezTo>
                  <a:cubicBezTo>
                    <a:pt x="34413" y="221334"/>
                    <a:pt x="99370" y="209998"/>
                    <a:pt x="143622" y="210350"/>
                  </a:cubicBezTo>
                  <a:cubicBezTo>
                    <a:pt x="200210" y="210800"/>
                    <a:pt x="255080" y="219193"/>
                    <a:pt x="252314" y="199124"/>
                  </a:cubicBezTo>
                  <a:cubicBezTo>
                    <a:pt x="250512" y="186096"/>
                    <a:pt x="161135" y="188344"/>
                    <a:pt x="117752" y="127350"/>
                  </a:cubicBezTo>
                  <a:lnTo>
                    <a:pt x="94510" y="8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9D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1960A0F3-018F-4A48-89C7-71C953D4BD40}"/>
                </a:ext>
              </a:extLst>
            </p:cNvPr>
            <p:cNvSpPr/>
            <p:nvPr/>
          </p:nvSpPr>
          <p:spPr>
            <a:xfrm>
              <a:off x="1382256" y="4213511"/>
              <a:ext cx="252414" cy="212720"/>
            </a:xfrm>
            <a:custGeom>
              <a:avLst/>
              <a:gdLst>
                <a:gd name="connsiteX0" fmla="*/ 0 w 252414"/>
                <a:gd name="connsiteY0" fmla="*/ 0 h 212720"/>
                <a:gd name="connsiteX1" fmla="*/ 34030 w 252414"/>
                <a:gd name="connsiteY1" fmla="*/ 197326 h 212720"/>
                <a:gd name="connsiteX2" fmla="*/ 143622 w 252414"/>
                <a:gd name="connsiteY2" fmla="*/ 210350 h 212720"/>
                <a:gd name="connsiteX3" fmla="*/ 252314 w 252414"/>
                <a:gd name="connsiteY3" fmla="*/ 199124 h 212720"/>
                <a:gd name="connsiteX4" fmla="*/ 117752 w 252414"/>
                <a:gd name="connsiteY4" fmla="*/ 127350 h 212720"/>
                <a:gd name="connsiteX5" fmla="*/ 94510 w 252414"/>
                <a:gd name="connsiteY5" fmla="*/ 8334 h 212720"/>
                <a:gd name="connsiteX6" fmla="*/ 0 w 252414"/>
                <a:gd name="connsiteY6" fmla="*/ 0 h 21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414" h="212720">
                  <a:moveTo>
                    <a:pt x="0" y="0"/>
                  </a:moveTo>
                  <a:cubicBezTo>
                    <a:pt x="6081" y="32927"/>
                    <a:pt x="33583" y="169030"/>
                    <a:pt x="34030" y="197326"/>
                  </a:cubicBezTo>
                  <a:cubicBezTo>
                    <a:pt x="34413" y="221334"/>
                    <a:pt x="99370" y="209998"/>
                    <a:pt x="143622" y="210350"/>
                  </a:cubicBezTo>
                  <a:cubicBezTo>
                    <a:pt x="200210" y="210800"/>
                    <a:pt x="255080" y="219193"/>
                    <a:pt x="252314" y="199124"/>
                  </a:cubicBezTo>
                  <a:cubicBezTo>
                    <a:pt x="250512" y="186096"/>
                    <a:pt x="161135" y="188344"/>
                    <a:pt x="117752" y="127350"/>
                  </a:cubicBezTo>
                  <a:lnTo>
                    <a:pt x="94510" y="8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9B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211A83AF-87E4-405B-B200-8B1801424A7D}"/>
                </a:ext>
              </a:extLst>
            </p:cNvPr>
            <p:cNvSpPr/>
            <p:nvPr/>
          </p:nvSpPr>
          <p:spPr>
            <a:xfrm>
              <a:off x="835432" y="3791997"/>
              <a:ext cx="666726" cy="544468"/>
            </a:xfrm>
            <a:custGeom>
              <a:avLst/>
              <a:gdLst>
                <a:gd name="connsiteX0" fmla="*/ 117926 w 666726"/>
                <a:gd name="connsiteY0" fmla="*/ 296359 h 544468"/>
                <a:gd name="connsiteX1" fmla="*/ 467117 w 666726"/>
                <a:gd name="connsiteY1" fmla="*/ 774 h 544468"/>
                <a:gd name="connsiteX2" fmla="*/ 666726 w 666726"/>
                <a:gd name="connsiteY2" fmla="*/ 436958 h 544468"/>
                <a:gd name="connsiteX3" fmla="*/ 533334 w 666726"/>
                <a:gd name="connsiteY3" fmla="*/ 479401 h 544468"/>
                <a:gd name="connsiteX4" fmla="*/ 439551 w 666726"/>
                <a:gd name="connsiteY4" fmla="*/ 183025 h 544468"/>
                <a:gd name="connsiteX5" fmla="*/ 179189 w 666726"/>
                <a:gd name="connsiteY5" fmla="*/ 544469 h 544468"/>
                <a:gd name="connsiteX6" fmla="*/ 0 w 666726"/>
                <a:gd name="connsiteY6" fmla="*/ 475548 h 544468"/>
                <a:gd name="connsiteX7" fmla="*/ 117926 w 666726"/>
                <a:gd name="connsiteY7" fmla="*/ 296359 h 544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6726" h="544468">
                  <a:moveTo>
                    <a:pt x="117926" y="296359"/>
                  </a:moveTo>
                  <a:cubicBezTo>
                    <a:pt x="173060" y="215189"/>
                    <a:pt x="310791" y="-15016"/>
                    <a:pt x="467117" y="774"/>
                  </a:cubicBezTo>
                  <a:cubicBezTo>
                    <a:pt x="610134" y="15220"/>
                    <a:pt x="666726" y="436958"/>
                    <a:pt x="666726" y="436958"/>
                  </a:cubicBezTo>
                  <a:lnTo>
                    <a:pt x="533334" y="479401"/>
                  </a:lnTo>
                  <a:lnTo>
                    <a:pt x="439551" y="183025"/>
                  </a:lnTo>
                  <a:lnTo>
                    <a:pt x="179189" y="544469"/>
                  </a:lnTo>
                  <a:lnTo>
                    <a:pt x="0" y="475548"/>
                  </a:lnTo>
                  <a:lnTo>
                    <a:pt x="117926" y="296359"/>
                  </a:lnTo>
                  <a:close/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9EDE620B-8595-4EE4-A6AC-10CC49CD062D}"/>
                </a:ext>
              </a:extLst>
            </p:cNvPr>
            <p:cNvSpPr/>
            <p:nvPr/>
          </p:nvSpPr>
          <p:spPr>
            <a:xfrm>
              <a:off x="835432" y="3791997"/>
              <a:ext cx="666726" cy="544468"/>
            </a:xfrm>
            <a:custGeom>
              <a:avLst/>
              <a:gdLst>
                <a:gd name="connsiteX0" fmla="*/ 117926 w 666726"/>
                <a:gd name="connsiteY0" fmla="*/ 296359 h 544468"/>
                <a:gd name="connsiteX1" fmla="*/ 467117 w 666726"/>
                <a:gd name="connsiteY1" fmla="*/ 774 h 544468"/>
                <a:gd name="connsiteX2" fmla="*/ 666726 w 666726"/>
                <a:gd name="connsiteY2" fmla="*/ 436958 h 544468"/>
                <a:gd name="connsiteX3" fmla="*/ 533334 w 666726"/>
                <a:gd name="connsiteY3" fmla="*/ 479401 h 544468"/>
                <a:gd name="connsiteX4" fmla="*/ 439551 w 666726"/>
                <a:gd name="connsiteY4" fmla="*/ 183025 h 544468"/>
                <a:gd name="connsiteX5" fmla="*/ 179189 w 666726"/>
                <a:gd name="connsiteY5" fmla="*/ 544469 h 544468"/>
                <a:gd name="connsiteX6" fmla="*/ 0 w 666726"/>
                <a:gd name="connsiteY6" fmla="*/ 475548 h 544468"/>
                <a:gd name="connsiteX7" fmla="*/ 117926 w 666726"/>
                <a:gd name="connsiteY7" fmla="*/ 296359 h 544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6726" h="544468">
                  <a:moveTo>
                    <a:pt x="117926" y="296359"/>
                  </a:moveTo>
                  <a:cubicBezTo>
                    <a:pt x="173060" y="215189"/>
                    <a:pt x="310791" y="-15016"/>
                    <a:pt x="467117" y="774"/>
                  </a:cubicBezTo>
                  <a:cubicBezTo>
                    <a:pt x="610134" y="15220"/>
                    <a:pt x="666726" y="436958"/>
                    <a:pt x="666726" y="436958"/>
                  </a:cubicBezTo>
                  <a:lnTo>
                    <a:pt x="533334" y="479401"/>
                  </a:lnTo>
                  <a:lnTo>
                    <a:pt x="439551" y="183025"/>
                  </a:lnTo>
                  <a:lnTo>
                    <a:pt x="179189" y="544469"/>
                  </a:lnTo>
                  <a:lnTo>
                    <a:pt x="0" y="475548"/>
                  </a:lnTo>
                  <a:lnTo>
                    <a:pt x="117926" y="296359"/>
                  </a:lnTo>
                  <a:close/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67F8D710-9892-4BD9-9874-41C0BFFCFDAD}"/>
                </a:ext>
              </a:extLst>
            </p:cNvPr>
            <p:cNvSpPr/>
            <p:nvPr/>
          </p:nvSpPr>
          <p:spPr>
            <a:xfrm>
              <a:off x="512213" y="4083435"/>
              <a:ext cx="851170" cy="349360"/>
            </a:xfrm>
            <a:custGeom>
              <a:avLst/>
              <a:gdLst>
                <a:gd name="connsiteX0" fmla="*/ 22510 w 851170"/>
                <a:gd name="connsiteY0" fmla="*/ 0 h 349360"/>
                <a:gd name="connsiteX1" fmla="*/ 102005 w 851170"/>
                <a:gd name="connsiteY1" fmla="*/ 340893 h 349360"/>
                <a:gd name="connsiteX2" fmla="*/ 483321 w 851170"/>
                <a:gd name="connsiteY2" fmla="*/ 347630 h 349360"/>
                <a:gd name="connsiteX3" fmla="*/ 851162 w 851170"/>
                <a:gd name="connsiteY3" fmla="*/ 237144 h 349360"/>
                <a:gd name="connsiteX4" fmla="*/ 521049 w 851170"/>
                <a:gd name="connsiteY4" fmla="*/ 140129 h 349360"/>
                <a:gd name="connsiteX5" fmla="*/ 194978 w 851170"/>
                <a:gd name="connsiteY5" fmla="*/ 132045 h 349360"/>
                <a:gd name="connsiteX6" fmla="*/ 22510 w 851170"/>
                <a:gd name="connsiteY6" fmla="*/ 0 h 349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1170" h="349360">
                  <a:moveTo>
                    <a:pt x="22510" y="0"/>
                  </a:moveTo>
                  <a:cubicBezTo>
                    <a:pt x="-12519" y="122613"/>
                    <a:pt x="-20378" y="313968"/>
                    <a:pt x="102005" y="340893"/>
                  </a:cubicBezTo>
                  <a:cubicBezTo>
                    <a:pt x="169377" y="355714"/>
                    <a:pt x="256960" y="346282"/>
                    <a:pt x="483321" y="347630"/>
                  </a:cubicBezTo>
                  <a:cubicBezTo>
                    <a:pt x="707006" y="348961"/>
                    <a:pt x="852509" y="359757"/>
                    <a:pt x="851162" y="237144"/>
                  </a:cubicBezTo>
                  <a:cubicBezTo>
                    <a:pt x="849814" y="114528"/>
                    <a:pt x="578988" y="145519"/>
                    <a:pt x="521049" y="140129"/>
                  </a:cubicBezTo>
                  <a:cubicBezTo>
                    <a:pt x="463113" y="134739"/>
                    <a:pt x="194978" y="132045"/>
                    <a:pt x="194978" y="132045"/>
                  </a:cubicBezTo>
                  <a:lnTo>
                    <a:pt x="22510" y="0"/>
                  </a:lnTo>
                  <a:close/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96E3F421-C42C-469B-B96C-58CAC9A293F1}"/>
                </a:ext>
              </a:extLst>
            </p:cNvPr>
            <p:cNvSpPr/>
            <p:nvPr/>
          </p:nvSpPr>
          <p:spPr>
            <a:xfrm>
              <a:off x="507780" y="3584896"/>
              <a:ext cx="589221" cy="638143"/>
            </a:xfrm>
            <a:custGeom>
              <a:avLst/>
              <a:gdLst>
                <a:gd name="connsiteX0" fmla="*/ 554451 w 589221"/>
                <a:gd name="connsiteY0" fmla="*/ 88255 h 638143"/>
                <a:gd name="connsiteX1" fmla="*/ 484388 w 589221"/>
                <a:gd name="connsiteY1" fmla="*/ 88927 h 638143"/>
                <a:gd name="connsiteX2" fmla="*/ 408260 w 589221"/>
                <a:gd name="connsiteY2" fmla="*/ 0 h 638143"/>
                <a:gd name="connsiteX3" fmla="*/ 129346 w 589221"/>
                <a:gd name="connsiteY3" fmla="*/ 243878 h 638143"/>
                <a:gd name="connsiteX4" fmla="*/ 0 w 589221"/>
                <a:gd name="connsiteY4" fmla="*/ 567257 h 638143"/>
                <a:gd name="connsiteX5" fmla="*/ 389847 w 589221"/>
                <a:gd name="connsiteY5" fmla="*/ 632827 h 638143"/>
                <a:gd name="connsiteX6" fmla="*/ 532220 w 589221"/>
                <a:gd name="connsiteY6" fmla="*/ 367841 h 638143"/>
                <a:gd name="connsiteX7" fmla="*/ 554451 w 589221"/>
                <a:gd name="connsiteY7" fmla="*/ 88255 h 638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89221" h="638143">
                  <a:moveTo>
                    <a:pt x="554451" y="88255"/>
                  </a:moveTo>
                  <a:cubicBezTo>
                    <a:pt x="554451" y="88255"/>
                    <a:pt x="537811" y="116555"/>
                    <a:pt x="484388" y="88927"/>
                  </a:cubicBezTo>
                  <a:cubicBezTo>
                    <a:pt x="430408" y="61014"/>
                    <a:pt x="408260" y="0"/>
                    <a:pt x="408260" y="0"/>
                  </a:cubicBezTo>
                  <a:cubicBezTo>
                    <a:pt x="408260" y="0"/>
                    <a:pt x="242530" y="35033"/>
                    <a:pt x="129346" y="243878"/>
                  </a:cubicBezTo>
                  <a:cubicBezTo>
                    <a:pt x="57299" y="376831"/>
                    <a:pt x="0" y="567257"/>
                    <a:pt x="0" y="567257"/>
                  </a:cubicBezTo>
                  <a:cubicBezTo>
                    <a:pt x="0" y="567257"/>
                    <a:pt x="77246" y="661123"/>
                    <a:pt x="389847" y="632827"/>
                  </a:cubicBezTo>
                  <a:cubicBezTo>
                    <a:pt x="389847" y="632827"/>
                    <a:pt x="483716" y="454073"/>
                    <a:pt x="532220" y="367841"/>
                  </a:cubicBezTo>
                  <a:cubicBezTo>
                    <a:pt x="580724" y="281606"/>
                    <a:pt x="620475" y="209520"/>
                    <a:pt x="554451" y="88255"/>
                  </a:cubicBezTo>
                </a:path>
              </a:pathLst>
            </a:custGeom>
            <a:solidFill>
              <a:srgbClr val="FAF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A40717CC-664D-494F-9D35-90D727ED4F9E}"/>
                </a:ext>
              </a:extLst>
            </p:cNvPr>
            <p:cNvSpPr/>
            <p:nvPr/>
          </p:nvSpPr>
          <p:spPr>
            <a:xfrm>
              <a:off x="989249" y="3747034"/>
              <a:ext cx="79048" cy="218501"/>
            </a:xfrm>
            <a:custGeom>
              <a:avLst/>
              <a:gdLst>
                <a:gd name="connsiteX0" fmla="*/ 0 w 79048"/>
                <a:gd name="connsiteY0" fmla="*/ 0 h 218501"/>
                <a:gd name="connsiteX1" fmla="*/ 79048 w 79048"/>
                <a:gd name="connsiteY1" fmla="*/ 178082 h 218501"/>
                <a:gd name="connsiteX2" fmla="*/ 47046 w 79048"/>
                <a:gd name="connsiteY2" fmla="*/ 218501 h 218501"/>
                <a:gd name="connsiteX3" fmla="*/ 0 w 79048"/>
                <a:gd name="connsiteY3" fmla="*/ 0 h 218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048" h="218501">
                  <a:moveTo>
                    <a:pt x="0" y="0"/>
                  </a:moveTo>
                  <a:cubicBezTo>
                    <a:pt x="58501" y="65910"/>
                    <a:pt x="79048" y="178082"/>
                    <a:pt x="79048" y="178082"/>
                  </a:cubicBezTo>
                  <a:lnTo>
                    <a:pt x="47046" y="2185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DF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99FE96BF-9085-4C5B-82C7-434306E2724F}"/>
                </a:ext>
              </a:extLst>
            </p:cNvPr>
            <p:cNvSpPr/>
            <p:nvPr/>
          </p:nvSpPr>
          <p:spPr>
            <a:xfrm>
              <a:off x="798773" y="3803176"/>
              <a:ext cx="179245" cy="383560"/>
            </a:xfrm>
            <a:custGeom>
              <a:avLst/>
              <a:gdLst>
                <a:gd name="connsiteX0" fmla="*/ 5431 w 179245"/>
                <a:gd name="connsiteY0" fmla="*/ 0 h 383560"/>
                <a:gd name="connsiteX1" fmla="*/ 115019 w 179245"/>
                <a:gd name="connsiteY1" fmla="*/ 383560 h 383560"/>
                <a:gd name="connsiteX2" fmla="*/ 179246 w 179245"/>
                <a:gd name="connsiteY2" fmla="*/ 264986 h 383560"/>
                <a:gd name="connsiteX3" fmla="*/ 5431 w 179245"/>
                <a:gd name="connsiteY3" fmla="*/ 0 h 38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245" h="383560">
                  <a:moveTo>
                    <a:pt x="5431" y="0"/>
                  </a:moveTo>
                  <a:cubicBezTo>
                    <a:pt x="-20617" y="75903"/>
                    <a:pt x="52141" y="326968"/>
                    <a:pt x="115019" y="383560"/>
                  </a:cubicBezTo>
                  <a:lnTo>
                    <a:pt x="179246" y="264986"/>
                  </a:lnTo>
                  <a:lnTo>
                    <a:pt x="5431" y="0"/>
                  </a:lnTo>
                  <a:close/>
                </a:path>
              </a:pathLst>
            </a:custGeom>
            <a:solidFill>
              <a:srgbClr val="E1DF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4605BC0B-D09C-4F95-AD89-444E06ACDDA7}"/>
                </a:ext>
              </a:extLst>
            </p:cNvPr>
            <p:cNvSpPr/>
            <p:nvPr/>
          </p:nvSpPr>
          <p:spPr>
            <a:xfrm>
              <a:off x="1358437" y="3819768"/>
              <a:ext cx="371431" cy="275342"/>
            </a:xfrm>
            <a:custGeom>
              <a:avLst/>
              <a:gdLst>
                <a:gd name="connsiteX0" fmla="*/ 361997 w 371431"/>
                <a:gd name="connsiteY0" fmla="*/ 648 h 275342"/>
                <a:gd name="connsiteX1" fmla="*/ 359911 w 371431"/>
                <a:gd name="connsiteY1" fmla="*/ 0 h 275342"/>
                <a:gd name="connsiteX2" fmla="*/ 279231 w 371431"/>
                <a:gd name="connsiteY2" fmla="*/ 259746 h 275342"/>
                <a:gd name="connsiteX3" fmla="*/ 0 w 371431"/>
                <a:gd name="connsiteY3" fmla="*/ 259746 h 275342"/>
                <a:gd name="connsiteX4" fmla="*/ 0 w 371431"/>
                <a:gd name="connsiteY4" fmla="*/ 262453 h 275342"/>
                <a:gd name="connsiteX5" fmla="*/ 12890 w 371431"/>
                <a:gd name="connsiteY5" fmla="*/ 275343 h 275342"/>
                <a:gd name="connsiteX6" fmla="*/ 279314 w 371431"/>
                <a:gd name="connsiteY6" fmla="*/ 275343 h 275342"/>
                <a:gd name="connsiteX7" fmla="*/ 294598 w 371431"/>
                <a:gd name="connsiteY7" fmla="*/ 262833 h 275342"/>
                <a:gd name="connsiteX8" fmla="*/ 370825 w 371431"/>
                <a:gd name="connsiteY8" fmla="*/ 17434 h 275342"/>
                <a:gd name="connsiteX9" fmla="*/ 361997 w 371431"/>
                <a:gd name="connsiteY9" fmla="*/ 648 h 275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1431" h="275342">
                  <a:moveTo>
                    <a:pt x="361997" y="648"/>
                  </a:moveTo>
                  <a:lnTo>
                    <a:pt x="359911" y="0"/>
                  </a:lnTo>
                  <a:lnTo>
                    <a:pt x="279231" y="259746"/>
                  </a:lnTo>
                  <a:lnTo>
                    <a:pt x="0" y="259746"/>
                  </a:lnTo>
                  <a:lnTo>
                    <a:pt x="0" y="262453"/>
                  </a:lnTo>
                  <a:cubicBezTo>
                    <a:pt x="0" y="269574"/>
                    <a:pt x="5773" y="275343"/>
                    <a:pt x="12890" y="275343"/>
                  </a:cubicBezTo>
                  <a:lnTo>
                    <a:pt x="279314" y="275343"/>
                  </a:lnTo>
                  <a:cubicBezTo>
                    <a:pt x="286869" y="275343"/>
                    <a:pt x="293167" y="269969"/>
                    <a:pt x="294598" y="262833"/>
                  </a:cubicBezTo>
                  <a:lnTo>
                    <a:pt x="370825" y="17434"/>
                  </a:lnTo>
                  <a:cubicBezTo>
                    <a:pt x="373022" y="10361"/>
                    <a:pt x="369070" y="2845"/>
                    <a:pt x="361997" y="648"/>
                  </a:cubicBezTo>
                </a:path>
              </a:pathLst>
            </a:custGeom>
            <a:solidFill>
              <a:srgbClr val="035E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E7495841-358D-4B0E-8410-4E768F351C7D}"/>
                </a:ext>
              </a:extLst>
            </p:cNvPr>
            <p:cNvSpPr/>
            <p:nvPr/>
          </p:nvSpPr>
          <p:spPr>
            <a:xfrm>
              <a:off x="804020" y="3707425"/>
              <a:ext cx="704126" cy="530345"/>
            </a:xfrm>
            <a:custGeom>
              <a:avLst/>
              <a:gdLst>
                <a:gd name="connsiteX0" fmla="*/ 179390 w 704126"/>
                <a:gd name="connsiteY0" fmla="*/ 76887 h 530345"/>
                <a:gd name="connsiteX1" fmla="*/ 279791 w 704126"/>
                <a:gd name="connsiteY1" fmla="*/ 416009 h 530345"/>
                <a:gd name="connsiteX2" fmla="*/ 618289 w 704126"/>
                <a:gd name="connsiteY2" fmla="*/ 284771 h 530345"/>
                <a:gd name="connsiteX3" fmla="*/ 704126 w 704126"/>
                <a:gd name="connsiteY3" fmla="*/ 295542 h 530345"/>
                <a:gd name="connsiteX4" fmla="*/ 686033 w 704126"/>
                <a:gd name="connsiteY4" fmla="*/ 296633 h 530345"/>
                <a:gd name="connsiteX5" fmla="*/ 701720 w 704126"/>
                <a:gd name="connsiteY5" fmla="*/ 313348 h 530345"/>
                <a:gd name="connsiteX6" fmla="*/ 671819 w 704126"/>
                <a:gd name="connsiteY6" fmla="*/ 307223 h 530345"/>
                <a:gd name="connsiteX7" fmla="*/ 692888 w 704126"/>
                <a:gd name="connsiteY7" fmla="*/ 321037 h 530345"/>
                <a:gd name="connsiteX8" fmla="*/ 662367 w 704126"/>
                <a:gd name="connsiteY8" fmla="*/ 317461 h 530345"/>
                <a:gd name="connsiteX9" fmla="*/ 679619 w 704126"/>
                <a:gd name="connsiteY9" fmla="*/ 330030 h 530345"/>
                <a:gd name="connsiteX10" fmla="*/ 646945 w 704126"/>
                <a:gd name="connsiteY10" fmla="*/ 335049 h 530345"/>
                <a:gd name="connsiteX11" fmla="*/ 576725 w 704126"/>
                <a:gd name="connsiteY11" fmla="*/ 371797 h 530345"/>
                <a:gd name="connsiteX12" fmla="*/ 208140 w 704126"/>
                <a:gd name="connsiteY12" fmla="*/ 514380 h 530345"/>
                <a:gd name="connsiteX13" fmla="*/ 181 w 704126"/>
                <a:gd name="connsiteY13" fmla="*/ 95751 h 530345"/>
                <a:gd name="connsiteX14" fmla="*/ 179390 w 704126"/>
                <a:gd name="connsiteY14" fmla="*/ 76887 h 530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04126" h="530345">
                  <a:moveTo>
                    <a:pt x="179390" y="76887"/>
                  </a:moveTo>
                  <a:cubicBezTo>
                    <a:pt x="207520" y="138932"/>
                    <a:pt x="279791" y="416009"/>
                    <a:pt x="279791" y="416009"/>
                  </a:cubicBezTo>
                  <a:cubicBezTo>
                    <a:pt x="279791" y="416009"/>
                    <a:pt x="553652" y="304326"/>
                    <a:pt x="618289" y="284771"/>
                  </a:cubicBezTo>
                  <a:cubicBezTo>
                    <a:pt x="682931" y="265215"/>
                    <a:pt x="704126" y="295542"/>
                    <a:pt x="704126" y="295542"/>
                  </a:cubicBezTo>
                  <a:lnTo>
                    <a:pt x="686033" y="296633"/>
                  </a:lnTo>
                  <a:cubicBezTo>
                    <a:pt x="686033" y="296633"/>
                    <a:pt x="705501" y="308871"/>
                    <a:pt x="701720" y="313348"/>
                  </a:cubicBezTo>
                  <a:cubicBezTo>
                    <a:pt x="697942" y="317821"/>
                    <a:pt x="680702" y="305887"/>
                    <a:pt x="671819" y="307223"/>
                  </a:cubicBezTo>
                  <a:cubicBezTo>
                    <a:pt x="671819" y="307223"/>
                    <a:pt x="693477" y="314679"/>
                    <a:pt x="692888" y="321037"/>
                  </a:cubicBezTo>
                  <a:cubicBezTo>
                    <a:pt x="692303" y="327391"/>
                    <a:pt x="669666" y="316450"/>
                    <a:pt x="662367" y="317461"/>
                  </a:cubicBezTo>
                  <a:cubicBezTo>
                    <a:pt x="662367" y="317461"/>
                    <a:pt x="681484" y="324937"/>
                    <a:pt x="679619" y="330030"/>
                  </a:cubicBezTo>
                  <a:cubicBezTo>
                    <a:pt x="677750" y="335128"/>
                    <a:pt x="664687" y="329829"/>
                    <a:pt x="646945" y="335049"/>
                  </a:cubicBezTo>
                  <a:cubicBezTo>
                    <a:pt x="629199" y="340265"/>
                    <a:pt x="612145" y="352467"/>
                    <a:pt x="576725" y="371797"/>
                  </a:cubicBezTo>
                  <a:cubicBezTo>
                    <a:pt x="541300" y="391123"/>
                    <a:pt x="305883" y="586675"/>
                    <a:pt x="208140" y="514380"/>
                  </a:cubicBezTo>
                  <a:cubicBezTo>
                    <a:pt x="110398" y="442089"/>
                    <a:pt x="-5204" y="181983"/>
                    <a:pt x="181" y="95751"/>
                  </a:cubicBezTo>
                  <a:cubicBezTo>
                    <a:pt x="7053" y="-14154"/>
                    <a:pt x="125884" y="-41110"/>
                    <a:pt x="179390" y="76887"/>
                  </a:cubicBezTo>
                </a:path>
              </a:pathLst>
            </a:custGeom>
            <a:solidFill>
              <a:srgbClr val="FFD0C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:a16="http://schemas.microsoft.com/office/drawing/2014/main" id="{3DE82547-9C51-42AA-A927-024CE322F0B3}"/>
                </a:ext>
              </a:extLst>
            </p:cNvPr>
            <p:cNvSpPr/>
            <p:nvPr/>
          </p:nvSpPr>
          <p:spPr>
            <a:xfrm>
              <a:off x="710362" y="3895458"/>
              <a:ext cx="115661" cy="326130"/>
            </a:xfrm>
            <a:custGeom>
              <a:avLst/>
              <a:gdLst>
                <a:gd name="connsiteX0" fmla="*/ 0 w 115661"/>
                <a:gd name="connsiteY0" fmla="*/ 325593 h 326130"/>
                <a:gd name="connsiteX1" fmla="*/ 2643 w 115661"/>
                <a:gd name="connsiteY1" fmla="*/ 326130 h 326130"/>
                <a:gd name="connsiteX2" fmla="*/ 115662 w 115661"/>
                <a:gd name="connsiteY2" fmla="*/ 1375 h 326130"/>
                <a:gd name="connsiteX3" fmla="*/ 113346 w 115661"/>
                <a:gd name="connsiteY3" fmla="*/ 0 h 326130"/>
                <a:gd name="connsiteX4" fmla="*/ 0 w 115661"/>
                <a:gd name="connsiteY4" fmla="*/ 325593 h 326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661" h="326130">
                  <a:moveTo>
                    <a:pt x="0" y="325593"/>
                  </a:moveTo>
                  <a:lnTo>
                    <a:pt x="2643" y="326130"/>
                  </a:lnTo>
                  <a:cubicBezTo>
                    <a:pt x="16217" y="259162"/>
                    <a:pt x="88330" y="47223"/>
                    <a:pt x="115662" y="1375"/>
                  </a:cubicBezTo>
                  <a:lnTo>
                    <a:pt x="113346" y="0"/>
                  </a:lnTo>
                  <a:cubicBezTo>
                    <a:pt x="85924" y="45995"/>
                    <a:pt x="13605" y="258482"/>
                    <a:pt x="0" y="325593"/>
                  </a:cubicBezTo>
                </a:path>
              </a:pathLst>
            </a:custGeom>
            <a:solidFill>
              <a:srgbClr val="E289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6378E375-0F20-4804-9795-78D79D971D36}"/>
                </a:ext>
              </a:extLst>
            </p:cNvPr>
            <p:cNvSpPr/>
            <p:nvPr/>
          </p:nvSpPr>
          <p:spPr>
            <a:xfrm>
              <a:off x="886846" y="4001243"/>
              <a:ext cx="173135" cy="99472"/>
            </a:xfrm>
            <a:custGeom>
              <a:avLst/>
              <a:gdLst>
                <a:gd name="connsiteX0" fmla="*/ 173135 w 173135"/>
                <a:gd name="connsiteY0" fmla="*/ 33144 h 99472"/>
                <a:gd name="connsiteX1" fmla="*/ 171606 w 173135"/>
                <a:gd name="connsiteY1" fmla="*/ 27549 h 99472"/>
                <a:gd name="connsiteX2" fmla="*/ 146416 w 173135"/>
                <a:gd name="connsiteY2" fmla="*/ 0 h 99472"/>
                <a:gd name="connsiteX3" fmla="*/ 0 w 173135"/>
                <a:gd name="connsiteY3" fmla="*/ 33235 h 99472"/>
                <a:gd name="connsiteX4" fmla="*/ 12731 w 173135"/>
                <a:gd name="connsiteY4" fmla="*/ 74757 h 99472"/>
                <a:gd name="connsiteX5" fmla="*/ 27020 w 173135"/>
                <a:gd name="connsiteY5" fmla="*/ 99473 h 99472"/>
                <a:gd name="connsiteX6" fmla="*/ 173135 w 173135"/>
                <a:gd name="connsiteY6" fmla="*/ 33144 h 99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135" h="99472">
                  <a:moveTo>
                    <a:pt x="173135" y="33144"/>
                  </a:moveTo>
                  <a:cubicBezTo>
                    <a:pt x="172629" y="31299"/>
                    <a:pt x="172120" y="29434"/>
                    <a:pt x="171606" y="27549"/>
                  </a:cubicBezTo>
                  <a:lnTo>
                    <a:pt x="146416" y="0"/>
                  </a:lnTo>
                  <a:lnTo>
                    <a:pt x="0" y="33235"/>
                  </a:lnTo>
                  <a:lnTo>
                    <a:pt x="12731" y="74757"/>
                  </a:lnTo>
                  <a:cubicBezTo>
                    <a:pt x="17410" y="83142"/>
                    <a:pt x="22175" y="91396"/>
                    <a:pt x="27020" y="99473"/>
                  </a:cubicBezTo>
                  <a:cubicBezTo>
                    <a:pt x="107178" y="84655"/>
                    <a:pt x="162221" y="42126"/>
                    <a:pt x="173135" y="33144"/>
                  </a:cubicBezTo>
                </a:path>
              </a:pathLst>
            </a:custGeom>
            <a:solidFill>
              <a:srgbClr val="F4B6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AF21BAC2-6E4E-43A2-AC52-69C75288E24F}"/>
                </a:ext>
              </a:extLst>
            </p:cNvPr>
            <p:cNvSpPr/>
            <p:nvPr/>
          </p:nvSpPr>
          <p:spPr>
            <a:xfrm>
              <a:off x="792761" y="3691341"/>
              <a:ext cx="273679" cy="390810"/>
            </a:xfrm>
            <a:custGeom>
              <a:avLst/>
              <a:gdLst>
                <a:gd name="connsiteX0" fmla="*/ 273679 w 273679"/>
                <a:gd name="connsiteY0" fmla="*/ 337174 h 390810"/>
                <a:gd name="connsiteX1" fmla="*/ 195473 w 273679"/>
                <a:gd name="connsiteY1" fmla="*/ 83785 h 390810"/>
                <a:gd name="connsiteX2" fmla="*/ 198 w 273679"/>
                <a:gd name="connsiteY2" fmla="*/ 104340 h 390810"/>
                <a:gd name="connsiteX3" fmla="*/ 98165 w 273679"/>
                <a:gd name="connsiteY3" fmla="*/ 390810 h 390810"/>
                <a:gd name="connsiteX4" fmla="*/ 273679 w 273679"/>
                <a:gd name="connsiteY4" fmla="*/ 337174 h 390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679" h="390810">
                  <a:moveTo>
                    <a:pt x="273679" y="337174"/>
                  </a:moveTo>
                  <a:cubicBezTo>
                    <a:pt x="248181" y="244394"/>
                    <a:pt x="213507" y="123556"/>
                    <a:pt x="195473" y="83785"/>
                  </a:cubicBezTo>
                  <a:cubicBezTo>
                    <a:pt x="137174" y="-44798"/>
                    <a:pt x="7682" y="-15423"/>
                    <a:pt x="198" y="104340"/>
                  </a:cubicBezTo>
                  <a:cubicBezTo>
                    <a:pt x="-3303" y="160344"/>
                    <a:pt x="40032" y="283644"/>
                    <a:pt x="98165" y="390810"/>
                  </a:cubicBezTo>
                  <a:cubicBezTo>
                    <a:pt x="147819" y="385333"/>
                    <a:pt x="242854" y="352979"/>
                    <a:pt x="273679" y="337174"/>
                  </a:cubicBezTo>
                </a:path>
              </a:pathLst>
            </a:custGeom>
            <a:solidFill>
              <a:srgbClr val="FAF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55BA629F-72CD-4EC9-996C-5293CDFA82F5}"/>
                </a:ext>
              </a:extLst>
            </p:cNvPr>
            <p:cNvSpPr/>
            <p:nvPr/>
          </p:nvSpPr>
          <p:spPr>
            <a:xfrm>
              <a:off x="1263161" y="4095561"/>
              <a:ext cx="665785" cy="328765"/>
            </a:xfrm>
            <a:custGeom>
              <a:avLst/>
              <a:gdLst>
                <a:gd name="connsiteX0" fmla="*/ 27043 w 665785"/>
                <a:gd name="connsiteY0" fmla="*/ 328766 h 328765"/>
                <a:gd name="connsiteX1" fmla="*/ 47156 w 665785"/>
                <a:gd name="connsiteY1" fmla="*/ 85414 h 328765"/>
                <a:gd name="connsiteX2" fmla="*/ 110651 w 665785"/>
                <a:gd name="connsiteY2" fmla="*/ 26949 h 328765"/>
                <a:gd name="connsiteX3" fmla="*/ 554747 w 665785"/>
                <a:gd name="connsiteY3" fmla="*/ 26949 h 328765"/>
                <a:gd name="connsiteX4" fmla="*/ 618230 w 665785"/>
                <a:gd name="connsiteY4" fmla="*/ 85315 h 328765"/>
                <a:gd name="connsiteX5" fmla="*/ 638742 w 665785"/>
                <a:gd name="connsiteY5" fmla="*/ 328766 h 328765"/>
                <a:gd name="connsiteX6" fmla="*/ 665786 w 665785"/>
                <a:gd name="connsiteY6" fmla="*/ 328766 h 328765"/>
                <a:gd name="connsiteX7" fmla="*/ 645084 w 665785"/>
                <a:gd name="connsiteY7" fmla="*/ 83051 h 328765"/>
                <a:gd name="connsiteX8" fmla="*/ 554747 w 665785"/>
                <a:gd name="connsiteY8" fmla="*/ 0 h 328765"/>
                <a:gd name="connsiteX9" fmla="*/ 110651 w 665785"/>
                <a:gd name="connsiteY9" fmla="*/ 0 h 328765"/>
                <a:gd name="connsiteX10" fmla="*/ 20298 w 665785"/>
                <a:gd name="connsiteY10" fmla="*/ 83193 h 328765"/>
                <a:gd name="connsiteX11" fmla="*/ 0 w 665785"/>
                <a:gd name="connsiteY11" fmla="*/ 328766 h 328765"/>
                <a:gd name="connsiteX12" fmla="*/ 27043 w 665785"/>
                <a:gd name="connsiteY12" fmla="*/ 328766 h 328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5785" h="328765">
                  <a:moveTo>
                    <a:pt x="27043" y="328766"/>
                  </a:moveTo>
                  <a:lnTo>
                    <a:pt x="47156" y="85414"/>
                  </a:lnTo>
                  <a:cubicBezTo>
                    <a:pt x="49867" y="52629"/>
                    <a:pt x="77756" y="26949"/>
                    <a:pt x="110651" y="26949"/>
                  </a:cubicBezTo>
                  <a:lnTo>
                    <a:pt x="554747" y="26949"/>
                  </a:lnTo>
                  <a:cubicBezTo>
                    <a:pt x="587587" y="26949"/>
                    <a:pt x="615476" y="52585"/>
                    <a:pt x="618230" y="85315"/>
                  </a:cubicBezTo>
                  <a:lnTo>
                    <a:pt x="638742" y="328766"/>
                  </a:lnTo>
                  <a:lnTo>
                    <a:pt x="665786" y="328766"/>
                  </a:lnTo>
                  <a:lnTo>
                    <a:pt x="645084" y="83051"/>
                  </a:lnTo>
                  <a:cubicBezTo>
                    <a:pt x="641165" y="36479"/>
                    <a:pt x="601480" y="0"/>
                    <a:pt x="554747" y="0"/>
                  </a:cubicBezTo>
                  <a:lnTo>
                    <a:pt x="110651" y="0"/>
                  </a:lnTo>
                  <a:cubicBezTo>
                    <a:pt x="63843" y="0"/>
                    <a:pt x="24159" y="36543"/>
                    <a:pt x="20298" y="83193"/>
                  </a:cubicBezTo>
                  <a:lnTo>
                    <a:pt x="0" y="328766"/>
                  </a:lnTo>
                  <a:lnTo>
                    <a:pt x="27043" y="328766"/>
                  </a:lnTo>
                  <a:close/>
                </a:path>
              </a:pathLst>
            </a:custGeom>
            <a:solidFill>
              <a:srgbClr val="FCC1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id="{FFB0124F-8852-447C-B09B-E98F6408DA67}"/>
                </a:ext>
              </a:extLst>
            </p:cNvPr>
            <p:cNvSpPr/>
            <p:nvPr/>
          </p:nvSpPr>
          <p:spPr>
            <a:xfrm>
              <a:off x="874083" y="3998188"/>
              <a:ext cx="184819" cy="56485"/>
            </a:xfrm>
            <a:custGeom>
              <a:avLst/>
              <a:gdLst>
                <a:gd name="connsiteX0" fmla="*/ 0 w 184819"/>
                <a:gd name="connsiteY0" fmla="*/ 53818 h 56485"/>
                <a:gd name="connsiteX1" fmla="*/ 375 w 184819"/>
                <a:gd name="connsiteY1" fmla="*/ 56486 h 56485"/>
                <a:gd name="connsiteX2" fmla="*/ 184820 w 184819"/>
                <a:gd name="connsiteY2" fmla="*/ 2513 h 56485"/>
                <a:gd name="connsiteX3" fmla="*/ 183840 w 184819"/>
                <a:gd name="connsiteY3" fmla="*/ 0 h 56485"/>
                <a:gd name="connsiteX4" fmla="*/ 0 w 184819"/>
                <a:gd name="connsiteY4" fmla="*/ 53818 h 5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819" h="56485">
                  <a:moveTo>
                    <a:pt x="0" y="53818"/>
                  </a:moveTo>
                  <a:lnTo>
                    <a:pt x="375" y="56486"/>
                  </a:lnTo>
                  <a:cubicBezTo>
                    <a:pt x="70679" y="46702"/>
                    <a:pt x="183686" y="2956"/>
                    <a:pt x="184820" y="2513"/>
                  </a:cubicBezTo>
                  <a:lnTo>
                    <a:pt x="183840" y="0"/>
                  </a:lnTo>
                  <a:cubicBezTo>
                    <a:pt x="182709" y="443"/>
                    <a:pt x="69995" y="44074"/>
                    <a:pt x="0" y="53818"/>
                  </a:cubicBezTo>
                </a:path>
              </a:pathLst>
            </a:custGeom>
            <a:solidFill>
              <a:srgbClr val="E289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8AD4BA41-B902-41FE-A160-093666F86DDD}"/>
                </a:ext>
              </a:extLst>
            </p:cNvPr>
            <p:cNvSpPr/>
            <p:nvPr/>
          </p:nvSpPr>
          <p:spPr>
            <a:xfrm>
              <a:off x="790772" y="3591250"/>
              <a:ext cx="282339" cy="263057"/>
            </a:xfrm>
            <a:custGeom>
              <a:avLst/>
              <a:gdLst>
                <a:gd name="connsiteX0" fmla="*/ 279893 w 282339"/>
                <a:gd name="connsiteY0" fmla="*/ 100417 h 263057"/>
                <a:gd name="connsiteX1" fmla="*/ 212150 w 282339"/>
                <a:gd name="connsiteY1" fmla="*/ 112232 h 263057"/>
                <a:gd name="connsiteX2" fmla="*/ 102755 w 282339"/>
                <a:gd name="connsiteY2" fmla="*/ 0 h 263057"/>
                <a:gd name="connsiteX3" fmla="*/ 100171 w 282339"/>
                <a:gd name="connsiteY3" fmla="*/ 762 h 263057"/>
                <a:gd name="connsiteX4" fmla="*/ 129981 w 282339"/>
                <a:gd name="connsiteY4" fmla="*/ 60808 h 263057"/>
                <a:gd name="connsiteX5" fmla="*/ 87049 w 282339"/>
                <a:gd name="connsiteY5" fmla="*/ 89243 h 263057"/>
                <a:gd name="connsiteX6" fmla="*/ 64249 w 282339"/>
                <a:gd name="connsiteY6" fmla="*/ 93407 h 263057"/>
                <a:gd name="connsiteX7" fmla="*/ 4705 w 282339"/>
                <a:gd name="connsiteY7" fmla="*/ 167607 h 263057"/>
                <a:gd name="connsiteX8" fmla="*/ 6752 w 282339"/>
                <a:gd name="connsiteY8" fmla="*/ 263058 h 263057"/>
                <a:gd name="connsiteX9" fmla="*/ 9332 w 282339"/>
                <a:gd name="connsiteY9" fmla="*/ 262295 h 263057"/>
                <a:gd name="connsiteX10" fmla="*/ 65019 w 282339"/>
                <a:gd name="connsiteY10" fmla="*/ 95992 h 263057"/>
                <a:gd name="connsiteX11" fmla="*/ 151504 w 282339"/>
                <a:gd name="connsiteY11" fmla="*/ 106818 h 263057"/>
                <a:gd name="connsiteX12" fmla="*/ 197171 w 282339"/>
                <a:gd name="connsiteY12" fmla="*/ 156128 h 263057"/>
                <a:gd name="connsiteX13" fmla="*/ 199782 w 282339"/>
                <a:gd name="connsiteY13" fmla="*/ 155437 h 263057"/>
                <a:gd name="connsiteX14" fmla="*/ 152820 w 282339"/>
                <a:gd name="connsiteY14" fmla="*/ 104467 h 263057"/>
                <a:gd name="connsiteX15" fmla="*/ 91194 w 282339"/>
                <a:gd name="connsiteY15" fmla="*/ 89021 h 263057"/>
                <a:gd name="connsiteX16" fmla="*/ 131668 w 282339"/>
                <a:gd name="connsiteY16" fmla="*/ 63041 h 263057"/>
                <a:gd name="connsiteX17" fmla="*/ 211747 w 282339"/>
                <a:gd name="connsiteY17" fmla="*/ 114895 h 263057"/>
                <a:gd name="connsiteX18" fmla="*/ 238506 w 282339"/>
                <a:gd name="connsiteY18" fmla="*/ 117108 h 263057"/>
                <a:gd name="connsiteX19" fmla="*/ 282339 w 282339"/>
                <a:gd name="connsiteY19" fmla="*/ 101547 h 263057"/>
                <a:gd name="connsiteX20" fmla="*/ 279893 w 282339"/>
                <a:gd name="connsiteY20" fmla="*/ 100417 h 263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82339" h="263057">
                  <a:moveTo>
                    <a:pt x="279893" y="100417"/>
                  </a:moveTo>
                  <a:cubicBezTo>
                    <a:pt x="279799" y="100623"/>
                    <a:pt x="269426" y="120909"/>
                    <a:pt x="212150" y="112232"/>
                  </a:cubicBezTo>
                  <a:cubicBezTo>
                    <a:pt x="156921" y="103863"/>
                    <a:pt x="117415" y="49835"/>
                    <a:pt x="102755" y="0"/>
                  </a:cubicBezTo>
                  <a:lnTo>
                    <a:pt x="100171" y="762"/>
                  </a:lnTo>
                  <a:cubicBezTo>
                    <a:pt x="106177" y="21191"/>
                    <a:pt x="116321" y="42312"/>
                    <a:pt x="129981" y="60808"/>
                  </a:cubicBezTo>
                  <a:cubicBezTo>
                    <a:pt x="107173" y="69470"/>
                    <a:pt x="88396" y="87899"/>
                    <a:pt x="87049" y="89243"/>
                  </a:cubicBezTo>
                  <a:cubicBezTo>
                    <a:pt x="79355" y="89816"/>
                    <a:pt x="71721" y="91191"/>
                    <a:pt x="64249" y="93407"/>
                  </a:cubicBezTo>
                  <a:cubicBezTo>
                    <a:pt x="26469" y="104641"/>
                    <a:pt x="11015" y="139959"/>
                    <a:pt x="4705" y="167607"/>
                  </a:cubicBezTo>
                  <a:cubicBezTo>
                    <a:pt x="-3715" y="204533"/>
                    <a:pt x="544" y="242103"/>
                    <a:pt x="6752" y="263058"/>
                  </a:cubicBezTo>
                  <a:lnTo>
                    <a:pt x="9332" y="262295"/>
                  </a:lnTo>
                  <a:cubicBezTo>
                    <a:pt x="-5300" y="212898"/>
                    <a:pt x="793" y="115085"/>
                    <a:pt x="65019" y="95992"/>
                  </a:cubicBezTo>
                  <a:cubicBezTo>
                    <a:pt x="93343" y="87571"/>
                    <a:pt x="124057" y="91412"/>
                    <a:pt x="151504" y="106818"/>
                  </a:cubicBezTo>
                  <a:cubicBezTo>
                    <a:pt x="177967" y="121676"/>
                    <a:pt x="193512" y="142290"/>
                    <a:pt x="197171" y="156128"/>
                  </a:cubicBezTo>
                  <a:lnTo>
                    <a:pt x="199782" y="155437"/>
                  </a:lnTo>
                  <a:cubicBezTo>
                    <a:pt x="195203" y="138153"/>
                    <a:pt x="176331" y="117665"/>
                    <a:pt x="152820" y="104467"/>
                  </a:cubicBezTo>
                  <a:cubicBezTo>
                    <a:pt x="133264" y="93494"/>
                    <a:pt x="112069" y="88270"/>
                    <a:pt x="91194" y="89021"/>
                  </a:cubicBezTo>
                  <a:cubicBezTo>
                    <a:pt x="97010" y="83640"/>
                    <a:pt x="113041" y="69904"/>
                    <a:pt x="131668" y="63041"/>
                  </a:cubicBezTo>
                  <a:cubicBezTo>
                    <a:pt x="151729" y="89341"/>
                    <a:pt x="179018" y="109936"/>
                    <a:pt x="211747" y="114895"/>
                  </a:cubicBezTo>
                  <a:cubicBezTo>
                    <a:pt x="222072" y="116464"/>
                    <a:pt x="230920" y="117108"/>
                    <a:pt x="238506" y="117108"/>
                  </a:cubicBezTo>
                  <a:cubicBezTo>
                    <a:pt x="274705" y="117108"/>
                    <a:pt x="281992" y="102310"/>
                    <a:pt x="282339" y="101547"/>
                  </a:cubicBezTo>
                  <a:lnTo>
                    <a:pt x="279893" y="100417"/>
                  </a:lnTo>
                  <a:close/>
                </a:path>
              </a:pathLst>
            </a:custGeom>
            <a:solidFill>
              <a:srgbClr val="E289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grpSp>
          <p:nvGrpSpPr>
            <p:cNvPr id="464" name="图形 1958">
              <a:extLst>
                <a:ext uri="{FF2B5EF4-FFF2-40B4-BE49-F238E27FC236}">
                  <a16:creationId xmlns:a16="http://schemas.microsoft.com/office/drawing/2014/main" id="{0876CB4A-8328-4D2D-BFA5-252DA16FB432}"/>
                </a:ext>
              </a:extLst>
            </p:cNvPr>
            <p:cNvGrpSpPr/>
            <p:nvPr/>
          </p:nvGrpSpPr>
          <p:grpSpPr>
            <a:xfrm>
              <a:off x="4996042" y="3079194"/>
              <a:ext cx="354158" cy="709452"/>
              <a:chOff x="4996042" y="3079194"/>
              <a:chExt cx="354158" cy="709452"/>
            </a:xfrm>
            <a:solidFill>
              <a:srgbClr val="7ABA8E"/>
            </a:solidFill>
          </p:grpSpPr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0C96004B-6160-49EF-96FB-D8FB1FF3A06C}"/>
                  </a:ext>
                </a:extLst>
              </p:cNvPr>
              <p:cNvSpPr/>
              <p:nvPr/>
            </p:nvSpPr>
            <p:spPr>
              <a:xfrm>
                <a:off x="5274114" y="3739455"/>
                <a:ext cx="71414" cy="25570"/>
              </a:xfrm>
              <a:custGeom>
                <a:avLst/>
                <a:gdLst>
                  <a:gd name="connsiteX0" fmla="*/ 70377 w 71414"/>
                  <a:gd name="connsiteY0" fmla="*/ 4798 h 25570"/>
                  <a:gd name="connsiteX1" fmla="*/ 68926 w 71414"/>
                  <a:gd name="connsiteY1" fmla="*/ 459 h 25570"/>
                  <a:gd name="connsiteX2" fmla="*/ 70377 w 71414"/>
                  <a:gd name="connsiteY2" fmla="*/ 4798 h 25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1414" h="25570">
                    <a:moveTo>
                      <a:pt x="70377" y="4798"/>
                    </a:moveTo>
                    <a:cubicBezTo>
                      <a:pt x="73253" y="3837"/>
                      <a:pt x="71795" y="-493"/>
                      <a:pt x="68926" y="459"/>
                    </a:cubicBezTo>
                    <a:cubicBezTo>
                      <a:pt x="-17424" y="29241"/>
                      <a:pt x="-27512" y="37424"/>
                      <a:pt x="70377" y="4798"/>
                    </a:cubicBezTo>
                  </a:path>
                </a:pathLst>
              </a:custGeom>
              <a:solidFill>
                <a:srgbClr val="7ABA8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2FD039DF-9AD0-49D8-8F80-0C227EF6EA37}"/>
                  </a:ext>
                </a:extLst>
              </p:cNvPr>
              <p:cNvSpPr/>
              <p:nvPr/>
            </p:nvSpPr>
            <p:spPr>
              <a:xfrm>
                <a:off x="5274647" y="3772864"/>
                <a:ext cx="75553" cy="15783"/>
              </a:xfrm>
              <a:custGeom>
                <a:avLst/>
                <a:gdLst>
                  <a:gd name="connsiteX0" fmla="*/ 3164 w 75553"/>
                  <a:gd name="connsiteY0" fmla="*/ 16072 h 15783"/>
                  <a:gd name="connsiteX1" fmla="*/ 75953 w 75553"/>
                  <a:gd name="connsiteY1" fmla="*/ 2013 h 15783"/>
                  <a:gd name="connsiteX2" fmla="*/ 2437 w 75553"/>
                  <a:gd name="connsiteY2" fmla="*/ 11555 h 15783"/>
                  <a:gd name="connsiteX3" fmla="*/ 3164 w 75553"/>
                  <a:gd name="connsiteY3" fmla="*/ 16072 h 15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553" h="15783">
                    <a:moveTo>
                      <a:pt x="3164" y="16072"/>
                    </a:moveTo>
                    <a:cubicBezTo>
                      <a:pt x="78541" y="3913"/>
                      <a:pt x="76478" y="5245"/>
                      <a:pt x="75953" y="2013"/>
                    </a:cubicBezTo>
                    <a:cubicBezTo>
                      <a:pt x="75427" y="-1235"/>
                      <a:pt x="78221" y="-670"/>
                      <a:pt x="2437" y="11555"/>
                    </a:cubicBezTo>
                    <a:cubicBezTo>
                      <a:pt x="-523" y="12037"/>
                      <a:pt x="133" y="16542"/>
                      <a:pt x="3164" y="16072"/>
                    </a:cubicBezTo>
                  </a:path>
                </a:pathLst>
              </a:custGeom>
              <a:solidFill>
                <a:srgbClr val="7ABA8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F391CA6A-EEAB-4DF7-A798-248FEEBD9E01}"/>
                  </a:ext>
                </a:extLst>
              </p:cNvPr>
              <p:cNvSpPr/>
              <p:nvPr/>
            </p:nvSpPr>
            <p:spPr>
              <a:xfrm>
                <a:off x="4996042" y="3104788"/>
                <a:ext cx="72768" cy="57233"/>
              </a:xfrm>
              <a:custGeom>
                <a:avLst/>
                <a:gdLst>
                  <a:gd name="connsiteX0" fmla="*/ 71005 w 72768"/>
                  <a:gd name="connsiteY0" fmla="*/ 57557 h 57233"/>
                  <a:gd name="connsiteX1" fmla="*/ 72395 w 72768"/>
                  <a:gd name="connsiteY1" fmla="*/ 53455 h 57233"/>
                  <a:gd name="connsiteX2" fmla="*/ 582 w 72768"/>
                  <a:gd name="connsiteY2" fmla="*/ 1281 h 57233"/>
                  <a:gd name="connsiteX3" fmla="*/ 71005 w 72768"/>
                  <a:gd name="connsiteY3" fmla="*/ 57557 h 57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768" h="57233">
                    <a:moveTo>
                      <a:pt x="71005" y="57557"/>
                    </a:moveTo>
                    <a:cubicBezTo>
                      <a:pt x="73178" y="57557"/>
                      <a:pt x="74130" y="54783"/>
                      <a:pt x="72395" y="53455"/>
                    </a:cubicBezTo>
                    <a:cubicBezTo>
                      <a:pt x="-714" y="-2596"/>
                      <a:pt x="2578" y="-1327"/>
                      <a:pt x="582" y="1281"/>
                    </a:cubicBezTo>
                    <a:cubicBezTo>
                      <a:pt x="-1816" y="4402"/>
                      <a:pt x="70511" y="57557"/>
                      <a:pt x="71005" y="57557"/>
                    </a:cubicBezTo>
                  </a:path>
                </a:pathLst>
              </a:custGeom>
              <a:solidFill>
                <a:srgbClr val="7ABA8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DDDBFB54-F8CD-4DED-BF2A-DBD795E5088D}"/>
                  </a:ext>
                </a:extLst>
              </p:cNvPr>
              <p:cNvSpPr/>
              <p:nvPr/>
            </p:nvSpPr>
            <p:spPr>
              <a:xfrm>
                <a:off x="5022505" y="3079194"/>
                <a:ext cx="54313" cy="70251"/>
              </a:xfrm>
              <a:custGeom>
                <a:avLst/>
                <a:gdLst>
                  <a:gd name="connsiteX0" fmla="*/ 52548 w 54313"/>
                  <a:gd name="connsiteY0" fmla="*/ 70575 h 70251"/>
                  <a:gd name="connsiteX1" fmla="*/ 54358 w 54313"/>
                  <a:gd name="connsiteY1" fmla="*/ 66888 h 70251"/>
                  <a:gd name="connsiteX2" fmla="*/ 52548 w 54313"/>
                  <a:gd name="connsiteY2" fmla="*/ 70575 h 70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4313" h="70251">
                    <a:moveTo>
                      <a:pt x="52548" y="70575"/>
                    </a:moveTo>
                    <a:cubicBezTo>
                      <a:pt x="54417" y="70575"/>
                      <a:pt x="55528" y="68405"/>
                      <a:pt x="54358" y="66888"/>
                    </a:cubicBezTo>
                    <a:cubicBezTo>
                      <a:pt x="-62892" y="-85004"/>
                      <a:pt x="47107" y="70575"/>
                      <a:pt x="52548" y="70575"/>
                    </a:cubicBezTo>
                  </a:path>
                </a:pathLst>
              </a:custGeom>
              <a:solidFill>
                <a:srgbClr val="7ABA8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561" name="椭圆 560">
            <a:extLst>
              <a:ext uri="{FF2B5EF4-FFF2-40B4-BE49-F238E27FC236}">
                <a16:creationId xmlns:a16="http://schemas.microsoft.com/office/drawing/2014/main" id="{CDC6DB3B-14DF-F61E-4ECD-C1F78E9DC5E2}"/>
              </a:ext>
            </a:extLst>
          </p:cNvPr>
          <p:cNvSpPr/>
          <p:nvPr/>
        </p:nvSpPr>
        <p:spPr>
          <a:xfrm flipH="1">
            <a:off x="493753" y="5036008"/>
            <a:ext cx="164863" cy="157188"/>
          </a:xfrm>
          <a:prstGeom prst="ellipse">
            <a:avLst/>
          </a:prstGeom>
          <a:solidFill>
            <a:srgbClr val="6EC0A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pic>
        <p:nvPicPr>
          <p:cNvPr id="562" name="图片 561">
            <a:extLst>
              <a:ext uri="{FF2B5EF4-FFF2-40B4-BE49-F238E27FC236}">
                <a16:creationId xmlns:a16="http://schemas.microsoft.com/office/drawing/2014/main" id="{7CB65E5F-AEAF-C591-5214-33C8A42307D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8344" y="4936873"/>
            <a:ext cx="3959752" cy="1965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773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C60D2CDC-929B-0C58-C7F4-B869B0C7E1ED}"/>
              </a:ext>
            </a:extLst>
          </p:cNvPr>
          <p:cNvSpPr/>
          <p:nvPr/>
        </p:nvSpPr>
        <p:spPr>
          <a:xfrm>
            <a:off x="0" y="438151"/>
            <a:ext cx="9144000" cy="5981700"/>
          </a:xfrm>
          <a:custGeom>
            <a:avLst/>
            <a:gdLst>
              <a:gd name="connsiteX0" fmla="*/ 0 w 9144000"/>
              <a:gd name="connsiteY0" fmla="*/ 0 h 5981700"/>
              <a:gd name="connsiteX1" fmla="*/ 9144000 w 9144000"/>
              <a:gd name="connsiteY1" fmla="*/ 0 h 5981700"/>
              <a:gd name="connsiteX2" fmla="*/ 9144000 w 9144000"/>
              <a:gd name="connsiteY2" fmla="*/ 5981700 h 5981700"/>
              <a:gd name="connsiteX3" fmla="*/ 0 w 9144000"/>
              <a:gd name="connsiteY3" fmla="*/ 5981700 h 598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5981700">
                <a:moveTo>
                  <a:pt x="0" y="0"/>
                </a:moveTo>
                <a:lnTo>
                  <a:pt x="9144000" y="0"/>
                </a:lnTo>
                <a:lnTo>
                  <a:pt x="9144000" y="5981700"/>
                </a:lnTo>
                <a:lnTo>
                  <a:pt x="0" y="59817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03200" dist="1016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6" name="圆: 空心 5">
            <a:extLst>
              <a:ext uri="{FF2B5EF4-FFF2-40B4-BE49-F238E27FC236}">
                <a16:creationId xmlns:a16="http://schemas.microsoft.com/office/drawing/2014/main" id="{2DE5F672-AB91-428E-828D-938C68A1A49C}"/>
              </a:ext>
            </a:extLst>
          </p:cNvPr>
          <p:cNvSpPr/>
          <p:nvPr/>
        </p:nvSpPr>
        <p:spPr>
          <a:xfrm>
            <a:off x="-989239" y="-346448"/>
            <a:ext cx="1978478" cy="1978478"/>
          </a:xfrm>
          <a:prstGeom prst="donut">
            <a:avLst>
              <a:gd name="adj" fmla="val 13076"/>
            </a:avLst>
          </a:prstGeom>
          <a:gradFill>
            <a:gsLst>
              <a:gs pos="22000">
                <a:srgbClr val="6CE4D8"/>
              </a:gs>
              <a:gs pos="91000">
                <a:srgbClr val="AEF0EA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D622CB5F-C45A-48D0-93D3-D3517DF95C56}"/>
              </a:ext>
            </a:extLst>
          </p:cNvPr>
          <p:cNvSpPr/>
          <p:nvPr/>
        </p:nvSpPr>
        <p:spPr>
          <a:xfrm>
            <a:off x="326343" y="5698989"/>
            <a:ext cx="556867" cy="728211"/>
          </a:xfrm>
          <a:prstGeom prst="parallelogram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2" name="圆: 空心 11">
            <a:extLst>
              <a:ext uri="{FF2B5EF4-FFF2-40B4-BE49-F238E27FC236}">
                <a16:creationId xmlns:a16="http://schemas.microsoft.com/office/drawing/2014/main" id="{4134CC3D-D74C-47EA-9761-1CDE8B79CAAD}"/>
              </a:ext>
            </a:extLst>
          </p:cNvPr>
          <p:cNvSpPr/>
          <p:nvPr/>
        </p:nvSpPr>
        <p:spPr>
          <a:xfrm>
            <a:off x="1591471" y="841157"/>
            <a:ext cx="853440" cy="853440"/>
          </a:xfrm>
          <a:prstGeom prst="donut">
            <a:avLst>
              <a:gd name="adj" fmla="val 19048"/>
            </a:avLst>
          </a:prstGeom>
          <a:solidFill>
            <a:srgbClr val="FF8E5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E169B451-C942-4799-87C0-C13B90D2370F}"/>
              </a:ext>
            </a:extLst>
          </p:cNvPr>
          <p:cNvSpPr/>
          <p:nvPr/>
        </p:nvSpPr>
        <p:spPr>
          <a:xfrm flipH="1">
            <a:off x="7354200" y="407686"/>
            <a:ext cx="360459" cy="471368"/>
          </a:xfrm>
          <a:prstGeom prst="parallelogram">
            <a:avLst/>
          </a:prstGeom>
          <a:solidFill>
            <a:srgbClr val="FF7138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5" name="圆: 空心 14">
            <a:extLst>
              <a:ext uri="{FF2B5EF4-FFF2-40B4-BE49-F238E27FC236}">
                <a16:creationId xmlns:a16="http://schemas.microsoft.com/office/drawing/2014/main" id="{CAD4F127-30B3-4892-BAA2-E378045540E7}"/>
              </a:ext>
            </a:extLst>
          </p:cNvPr>
          <p:cNvSpPr/>
          <p:nvPr/>
        </p:nvSpPr>
        <p:spPr>
          <a:xfrm>
            <a:off x="7590129" y="5127584"/>
            <a:ext cx="1985415" cy="1985415"/>
          </a:xfrm>
          <a:prstGeom prst="donut">
            <a:avLst>
              <a:gd name="adj" fmla="val 13076"/>
            </a:avLst>
          </a:prstGeom>
          <a:solidFill>
            <a:srgbClr val="FF8E5B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6" name="圆: 空心 15">
            <a:extLst>
              <a:ext uri="{FF2B5EF4-FFF2-40B4-BE49-F238E27FC236}">
                <a16:creationId xmlns:a16="http://schemas.microsoft.com/office/drawing/2014/main" id="{A9ABAF9C-5565-429F-8536-DE5F207A465B}"/>
              </a:ext>
            </a:extLst>
          </p:cNvPr>
          <p:cNvSpPr/>
          <p:nvPr/>
        </p:nvSpPr>
        <p:spPr>
          <a:xfrm>
            <a:off x="7810047" y="783699"/>
            <a:ext cx="853440" cy="853440"/>
          </a:xfrm>
          <a:prstGeom prst="donut">
            <a:avLst>
              <a:gd name="adj" fmla="val 19048"/>
            </a:avLst>
          </a:prstGeom>
          <a:gradFill>
            <a:gsLst>
              <a:gs pos="22000">
                <a:srgbClr val="6CE4D8"/>
              </a:gs>
              <a:gs pos="91000">
                <a:srgbClr val="AEF0EA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7" name="圆: 空心 16">
            <a:extLst>
              <a:ext uri="{FF2B5EF4-FFF2-40B4-BE49-F238E27FC236}">
                <a16:creationId xmlns:a16="http://schemas.microsoft.com/office/drawing/2014/main" id="{32109DF5-C138-4C39-B893-F814F4F05313}"/>
              </a:ext>
            </a:extLst>
          </p:cNvPr>
          <p:cNvSpPr/>
          <p:nvPr/>
        </p:nvSpPr>
        <p:spPr>
          <a:xfrm>
            <a:off x="552092" y="3061423"/>
            <a:ext cx="255655" cy="255655"/>
          </a:xfrm>
          <a:prstGeom prst="donut">
            <a:avLst>
              <a:gd name="adj" fmla="val 19048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8" name="圆: 空心 17">
            <a:extLst>
              <a:ext uri="{FF2B5EF4-FFF2-40B4-BE49-F238E27FC236}">
                <a16:creationId xmlns:a16="http://schemas.microsoft.com/office/drawing/2014/main" id="{2479D624-8E16-4803-887F-13BADD231958}"/>
              </a:ext>
            </a:extLst>
          </p:cNvPr>
          <p:cNvSpPr/>
          <p:nvPr/>
        </p:nvSpPr>
        <p:spPr>
          <a:xfrm>
            <a:off x="8090874" y="3250490"/>
            <a:ext cx="255655" cy="255655"/>
          </a:xfrm>
          <a:prstGeom prst="donut">
            <a:avLst>
              <a:gd name="adj" fmla="val 19048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7DE1241-2F82-47FA-87F7-0B54B604B23C}"/>
              </a:ext>
            </a:extLst>
          </p:cNvPr>
          <p:cNvGrpSpPr/>
          <p:nvPr/>
        </p:nvGrpSpPr>
        <p:grpSpPr>
          <a:xfrm>
            <a:off x="963246" y="2179406"/>
            <a:ext cx="7810815" cy="2653479"/>
            <a:chOff x="1619275" y="2031964"/>
            <a:chExt cx="7810815" cy="2653477"/>
          </a:xfrm>
        </p:grpSpPr>
        <p:sp>
          <p:nvSpPr>
            <p:cNvPr id="29" name="íṥľîdê">
              <a:extLst>
                <a:ext uri="{FF2B5EF4-FFF2-40B4-BE49-F238E27FC236}">
                  <a16:creationId xmlns:a16="http://schemas.microsoft.com/office/drawing/2014/main" id="{BCA395D8-61C9-4D2C-B081-FC456D7436EE}"/>
                </a:ext>
              </a:extLst>
            </p:cNvPr>
            <p:cNvSpPr/>
            <p:nvPr/>
          </p:nvSpPr>
          <p:spPr>
            <a:xfrm rot="2539609">
              <a:off x="5698544" y="3831497"/>
              <a:ext cx="429331" cy="7153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32211"/>
                  </a:moveTo>
                  <a:lnTo>
                    <a:pt x="386650" y="32211"/>
                  </a:lnTo>
                </a:path>
              </a:pathLst>
            </a:custGeom>
            <a:noFill/>
            <a:ln w="12700">
              <a:solidFill>
                <a:srgbClr val="2B7894"/>
              </a:solidFill>
              <a:prstDash val="dash"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0" name="isļîďe">
              <a:extLst>
                <a:ext uri="{FF2B5EF4-FFF2-40B4-BE49-F238E27FC236}">
                  <a16:creationId xmlns:a16="http://schemas.microsoft.com/office/drawing/2014/main" id="{FE96329E-4944-447E-BC1E-2F13D9FA7005}"/>
                </a:ext>
              </a:extLst>
            </p:cNvPr>
            <p:cNvSpPr/>
            <p:nvPr/>
          </p:nvSpPr>
          <p:spPr>
            <a:xfrm rot="19060391">
              <a:off x="5698544" y="2762079"/>
              <a:ext cx="429331" cy="7153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32211"/>
                  </a:moveTo>
                  <a:lnTo>
                    <a:pt x="386650" y="32211"/>
                  </a:lnTo>
                </a:path>
              </a:pathLst>
            </a:custGeom>
            <a:noFill/>
            <a:ln w="12700">
              <a:solidFill>
                <a:srgbClr val="2B7894"/>
              </a:solidFill>
              <a:prstDash val="dash"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1" name="ïṧlíḑè">
              <a:extLst>
                <a:ext uri="{FF2B5EF4-FFF2-40B4-BE49-F238E27FC236}">
                  <a16:creationId xmlns:a16="http://schemas.microsoft.com/office/drawing/2014/main" id="{F388C66F-6D28-4572-BA72-41F5BCEC36A0}"/>
                </a:ext>
              </a:extLst>
            </p:cNvPr>
            <p:cNvSpPr/>
            <p:nvPr/>
          </p:nvSpPr>
          <p:spPr>
            <a:xfrm rot="19060391" flipH="1">
              <a:off x="4259968" y="3831497"/>
              <a:ext cx="429331" cy="7153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32211"/>
                  </a:moveTo>
                  <a:lnTo>
                    <a:pt x="386650" y="32211"/>
                  </a:lnTo>
                </a:path>
              </a:pathLst>
            </a:custGeom>
            <a:noFill/>
            <a:ln w="12700">
              <a:solidFill>
                <a:srgbClr val="2B7894"/>
              </a:solidFill>
              <a:prstDash val="dash"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2" name="íš1ïḍê">
              <a:extLst>
                <a:ext uri="{FF2B5EF4-FFF2-40B4-BE49-F238E27FC236}">
                  <a16:creationId xmlns:a16="http://schemas.microsoft.com/office/drawing/2014/main" id="{BD29CD81-6A17-405A-8715-E310B4BC1C2A}"/>
                </a:ext>
              </a:extLst>
            </p:cNvPr>
            <p:cNvSpPr/>
            <p:nvPr/>
          </p:nvSpPr>
          <p:spPr>
            <a:xfrm rot="2539609" flipH="1">
              <a:off x="4259968" y="2762079"/>
              <a:ext cx="429331" cy="7153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32211"/>
                  </a:moveTo>
                  <a:lnTo>
                    <a:pt x="386650" y="32211"/>
                  </a:lnTo>
                </a:path>
              </a:pathLst>
            </a:custGeom>
            <a:noFill/>
            <a:ln w="12700">
              <a:solidFill>
                <a:srgbClr val="2B7894"/>
              </a:solidFill>
              <a:prstDash val="dash"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3" name="îšḷîḋê">
              <a:extLst>
                <a:ext uri="{FF2B5EF4-FFF2-40B4-BE49-F238E27FC236}">
                  <a16:creationId xmlns:a16="http://schemas.microsoft.com/office/drawing/2014/main" id="{98138320-E907-492D-A236-703C56C0B082}"/>
                </a:ext>
              </a:extLst>
            </p:cNvPr>
            <p:cNvSpPr/>
            <p:nvPr/>
          </p:nvSpPr>
          <p:spPr>
            <a:xfrm flipH="1">
              <a:off x="4706836" y="2797846"/>
              <a:ext cx="993543" cy="993543"/>
            </a:xfrm>
            <a:prstGeom prst="ellipse">
              <a:avLst/>
            </a:prstGeom>
            <a:gradFill>
              <a:gsLst>
                <a:gs pos="0">
                  <a:srgbClr val="8CE9E9"/>
                </a:gs>
                <a:gs pos="100000">
                  <a:srgbClr val="00D0CF"/>
                </a:gs>
              </a:gsLst>
              <a:lin ang="5400000" scaled="1"/>
            </a:gra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落实规划</a:t>
              </a:r>
              <a:endParaRPr kumimoji="0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7F847C6D-F9D0-40D5-BD82-E04236C22426}"/>
                </a:ext>
              </a:extLst>
            </p:cNvPr>
            <p:cNvSpPr/>
            <p:nvPr/>
          </p:nvSpPr>
          <p:spPr>
            <a:xfrm>
              <a:off x="1619275" y="2070312"/>
              <a:ext cx="1831568" cy="700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坚定理想信念，持之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以恒的追求目标</a:t>
              </a:r>
              <a:endParaRPr kumimoji="0" lang="zh-CN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5D654E0D-80E6-49D2-9B3A-B8EB7FAEE93C}"/>
                </a:ext>
              </a:extLst>
            </p:cNvPr>
            <p:cNvSpPr/>
            <p:nvPr/>
          </p:nvSpPr>
          <p:spPr>
            <a:xfrm>
              <a:off x="6851165" y="2070313"/>
              <a:ext cx="2578925" cy="700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根据个人需要和现实变化，不断调整职业发展目标与计划</a:t>
              </a:r>
              <a:endParaRPr kumimoji="0" lang="zh-CN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2FA5241B-C350-44C6-B37E-DDE4DB9BBDF9}"/>
                </a:ext>
              </a:extLst>
            </p:cNvPr>
            <p:cNvSpPr/>
            <p:nvPr/>
          </p:nvSpPr>
          <p:spPr>
            <a:xfrm>
              <a:off x="1619276" y="3889163"/>
              <a:ext cx="1831568" cy="7005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建立有效的信息整理、分析和筛选系统</a:t>
              </a:r>
              <a:endParaRPr kumimoji="0" lang="zh-CN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E9994C90-2EF8-4842-8D61-92945C0CE462}"/>
                </a:ext>
              </a:extLst>
            </p:cNvPr>
            <p:cNvSpPr/>
            <p:nvPr/>
          </p:nvSpPr>
          <p:spPr>
            <a:xfrm>
              <a:off x="6968346" y="3984673"/>
              <a:ext cx="2261665" cy="700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要立足于职业规划的发展支点和兴趣支点</a:t>
              </a:r>
              <a:endParaRPr kumimoji="0" lang="zh-CN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43B3B502-50BE-49B8-A026-A11560BFE9FB}"/>
                </a:ext>
              </a:extLst>
            </p:cNvPr>
            <p:cNvGrpSpPr/>
            <p:nvPr/>
          </p:nvGrpSpPr>
          <p:grpSpPr>
            <a:xfrm>
              <a:off x="3554336" y="3889164"/>
              <a:ext cx="742675" cy="742676"/>
              <a:chOff x="4612603" y="3941715"/>
              <a:chExt cx="520586" cy="520587"/>
            </a:xfrm>
          </p:grpSpPr>
          <p:sp>
            <p:nvSpPr>
              <p:cNvPr id="52" name="íṣľïḑê">
                <a:extLst>
                  <a:ext uri="{FF2B5EF4-FFF2-40B4-BE49-F238E27FC236}">
                    <a16:creationId xmlns:a16="http://schemas.microsoft.com/office/drawing/2014/main" id="{26C8782B-B318-403D-9EDC-68A23BBAB859}"/>
                  </a:ext>
                </a:extLst>
              </p:cNvPr>
              <p:cNvSpPr/>
              <p:nvPr/>
            </p:nvSpPr>
            <p:spPr>
              <a:xfrm flipH="1">
                <a:off x="4612603" y="3941715"/>
                <a:ext cx="520586" cy="520587"/>
              </a:xfrm>
              <a:prstGeom prst="ellipse">
                <a:avLst/>
              </a:prstGeom>
              <a:solidFill>
                <a:srgbClr val="79E0CA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pic>
            <p:nvPicPr>
              <p:cNvPr id="53" name="图形 52" descr="汉堡和饮料">
                <a:extLst>
                  <a:ext uri="{FF2B5EF4-FFF2-40B4-BE49-F238E27FC236}">
                    <a16:creationId xmlns:a16="http://schemas.microsoft.com/office/drawing/2014/main" id="{7863100A-E436-49AD-94A3-5A29FF967B1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711408" y="4040519"/>
                <a:ext cx="322975" cy="322975"/>
              </a:xfrm>
              <a:prstGeom prst="rect">
                <a:avLst/>
              </a:prstGeom>
            </p:spPr>
          </p:pic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B753E9FB-B251-44B0-93DA-9F6705E2DA09}"/>
                </a:ext>
              </a:extLst>
            </p:cNvPr>
            <p:cNvGrpSpPr/>
            <p:nvPr/>
          </p:nvGrpSpPr>
          <p:grpSpPr>
            <a:xfrm>
              <a:off x="3558432" y="2070614"/>
              <a:ext cx="742675" cy="742676"/>
              <a:chOff x="4692242" y="1846202"/>
              <a:chExt cx="520586" cy="520587"/>
            </a:xfrm>
          </p:grpSpPr>
          <p:sp>
            <p:nvSpPr>
              <p:cNvPr id="50" name="ísḻïḑê">
                <a:extLst>
                  <a:ext uri="{FF2B5EF4-FFF2-40B4-BE49-F238E27FC236}">
                    <a16:creationId xmlns:a16="http://schemas.microsoft.com/office/drawing/2014/main" id="{4D38959F-AE6D-4EDA-BE36-3EB7A31D2C32}"/>
                  </a:ext>
                </a:extLst>
              </p:cNvPr>
              <p:cNvSpPr/>
              <p:nvPr/>
            </p:nvSpPr>
            <p:spPr>
              <a:xfrm flipH="1">
                <a:off x="4692242" y="1846202"/>
                <a:ext cx="520586" cy="520587"/>
              </a:xfrm>
              <a:prstGeom prst="ellipse">
                <a:avLst/>
              </a:prstGeom>
              <a:solidFill>
                <a:srgbClr val="79E0CA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pic>
            <p:nvPicPr>
              <p:cNvPr id="51" name="图形 50" descr="下降趋势条形图">
                <a:extLst>
                  <a:ext uri="{FF2B5EF4-FFF2-40B4-BE49-F238E27FC236}">
                    <a16:creationId xmlns:a16="http://schemas.microsoft.com/office/drawing/2014/main" id="{DB168AC7-2085-429F-816E-C540B26299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808533" y="1954022"/>
                <a:ext cx="275152" cy="275152"/>
              </a:xfrm>
              <a:prstGeom prst="rect">
                <a:avLst/>
              </a:prstGeom>
            </p:spPr>
          </p:pic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24AF63BC-0EC6-49F1-B311-337E2D7F5530}"/>
                </a:ext>
              </a:extLst>
            </p:cNvPr>
            <p:cNvGrpSpPr/>
            <p:nvPr/>
          </p:nvGrpSpPr>
          <p:grpSpPr>
            <a:xfrm>
              <a:off x="6079746" y="3942767"/>
              <a:ext cx="742673" cy="742674"/>
              <a:chOff x="6979173" y="4000031"/>
              <a:chExt cx="520586" cy="520587"/>
            </a:xfrm>
          </p:grpSpPr>
          <p:sp>
            <p:nvSpPr>
              <p:cNvPr id="48" name="íṣľïḑê">
                <a:extLst>
                  <a:ext uri="{FF2B5EF4-FFF2-40B4-BE49-F238E27FC236}">
                    <a16:creationId xmlns:a16="http://schemas.microsoft.com/office/drawing/2014/main" id="{8C02A4E2-C432-4518-B8BE-28D12AEB0149}"/>
                  </a:ext>
                </a:extLst>
              </p:cNvPr>
              <p:cNvSpPr/>
              <p:nvPr/>
            </p:nvSpPr>
            <p:spPr>
              <a:xfrm flipH="1">
                <a:off x="6979173" y="4000031"/>
                <a:ext cx="520586" cy="520587"/>
              </a:xfrm>
              <a:prstGeom prst="ellipse">
                <a:avLst/>
              </a:prstGeom>
              <a:solidFill>
                <a:srgbClr val="79E0CA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pic>
            <p:nvPicPr>
              <p:cNvPr id="49" name="图形 48" descr="重复">
                <a:extLst>
                  <a:ext uri="{FF2B5EF4-FFF2-40B4-BE49-F238E27FC236}">
                    <a16:creationId xmlns:a16="http://schemas.microsoft.com/office/drawing/2014/main" id="{156DCD69-28F3-4AED-8EDF-D317ABBDE3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7097229" y="4118087"/>
                <a:ext cx="284474" cy="284474"/>
              </a:xfrm>
              <a:prstGeom prst="rect">
                <a:avLst/>
              </a:prstGeom>
            </p:spPr>
          </p:pic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0DFFBF27-475D-4EB4-B16E-92A1933EBD15}"/>
                </a:ext>
              </a:extLst>
            </p:cNvPr>
            <p:cNvGrpSpPr/>
            <p:nvPr/>
          </p:nvGrpSpPr>
          <p:grpSpPr>
            <a:xfrm>
              <a:off x="6085363" y="2031964"/>
              <a:ext cx="742674" cy="742675"/>
              <a:chOff x="7058812" y="1904518"/>
              <a:chExt cx="520586" cy="520587"/>
            </a:xfrm>
          </p:grpSpPr>
          <p:sp>
            <p:nvSpPr>
              <p:cNvPr id="46" name="ísḻïḑê">
                <a:extLst>
                  <a:ext uri="{FF2B5EF4-FFF2-40B4-BE49-F238E27FC236}">
                    <a16:creationId xmlns:a16="http://schemas.microsoft.com/office/drawing/2014/main" id="{FBE76F6E-8C26-40F9-B0E5-4C1B3AD50DC0}"/>
                  </a:ext>
                </a:extLst>
              </p:cNvPr>
              <p:cNvSpPr/>
              <p:nvPr/>
            </p:nvSpPr>
            <p:spPr>
              <a:xfrm flipH="1">
                <a:off x="7058812" y="1904518"/>
                <a:ext cx="520586" cy="520587"/>
              </a:xfrm>
              <a:prstGeom prst="ellipse">
                <a:avLst/>
              </a:prstGeom>
              <a:solidFill>
                <a:srgbClr val="79E0CA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pic>
            <p:nvPicPr>
              <p:cNvPr id="47" name="图形 46" descr="数据库">
                <a:extLst>
                  <a:ext uri="{FF2B5EF4-FFF2-40B4-BE49-F238E27FC236}">
                    <a16:creationId xmlns:a16="http://schemas.microsoft.com/office/drawing/2014/main" id="{83E3FDE7-B754-412C-994F-CE0F1AC2A7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7175013" y="2020719"/>
                <a:ext cx="288184" cy="288184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026144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26CBCEF-3A2E-6DED-5821-0BF2C0A00C1A}"/>
              </a:ext>
            </a:extLst>
          </p:cNvPr>
          <p:cNvSpPr/>
          <p:nvPr/>
        </p:nvSpPr>
        <p:spPr>
          <a:xfrm>
            <a:off x="7128809" y="0"/>
            <a:ext cx="2015191" cy="4108503"/>
          </a:xfrm>
          <a:custGeom>
            <a:avLst/>
            <a:gdLst>
              <a:gd name="connsiteX0" fmla="*/ 89760 w 2015191"/>
              <a:gd name="connsiteY0" fmla="*/ 0 h 4108503"/>
              <a:gd name="connsiteX1" fmla="*/ 2015191 w 2015191"/>
              <a:gd name="connsiteY1" fmla="*/ 0 h 4108503"/>
              <a:gd name="connsiteX2" fmla="*/ 2015191 w 2015191"/>
              <a:gd name="connsiteY2" fmla="*/ 4067875 h 4108503"/>
              <a:gd name="connsiteX3" fmla="*/ 1879205 w 2015191"/>
              <a:gd name="connsiteY3" fmla="*/ 4097633 h 4108503"/>
              <a:gd name="connsiteX4" fmla="*/ 1751152 w 2015191"/>
              <a:gd name="connsiteY4" fmla="*/ 4108346 h 4108503"/>
              <a:gd name="connsiteX5" fmla="*/ 1798758 w 2015191"/>
              <a:gd name="connsiteY5" fmla="*/ 2029548 h 4108503"/>
              <a:gd name="connsiteX6" fmla="*/ 53202 w 2015191"/>
              <a:gd name="connsiteY6" fmla="*/ 569628 h 4108503"/>
              <a:gd name="connsiteX7" fmla="*/ 48414 w 2015191"/>
              <a:gd name="connsiteY7" fmla="*/ 84362 h 4108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15191" h="4108503">
                <a:moveTo>
                  <a:pt x="89760" y="0"/>
                </a:moveTo>
                <a:lnTo>
                  <a:pt x="2015191" y="0"/>
                </a:lnTo>
                <a:lnTo>
                  <a:pt x="2015191" y="4067875"/>
                </a:lnTo>
                <a:lnTo>
                  <a:pt x="1879205" y="4097633"/>
                </a:lnTo>
                <a:cubicBezTo>
                  <a:pt x="1829700" y="4105639"/>
                  <a:pt x="1786691" y="4109337"/>
                  <a:pt x="1751152" y="4108346"/>
                </a:cubicBezTo>
                <a:cubicBezTo>
                  <a:pt x="1182524" y="4092477"/>
                  <a:pt x="2081749" y="2619335"/>
                  <a:pt x="1798758" y="2029548"/>
                </a:cubicBezTo>
                <a:cubicBezTo>
                  <a:pt x="1515766" y="1439761"/>
                  <a:pt x="254206" y="1000728"/>
                  <a:pt x="53202" y="569628"/>
                </a:cubicBezTo>
                <a:cubicBezTo>
                  <a:pt x="-22175" y="407966"/>
                  <a:pt x="-11637" y="241468"/>
                  <a:pt x="48414" y="84362"/>
                </a:cubicBezTo>
                <a:close/>
              </a:path>
            </a:pathLst>
          </a:cu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EFCF9A9A-C5E4-7E73-0975-4809F0C7F843}"/>
              </a:ext>
            </a:extLst>
          </p:cNvPr>
          <p:cNvSpPr/>
          <p:nvPr/>
        </p:nvSpPr>
        <p:spPr>
          <a:xfrm>
            <a:off x="0" y="0"/>
            <a:ext cx="3185117" cy="2668829"/>
          </a:xfrm>
          <a:custGeom>
            <a:avLst/>
            <a:gdLst>
              <a:gd name="connsiteX0" fmla="*/ 0 w 3185117"/>
              <a:gd name="connsiteY0" fmla="*/ 0 h 2668829"/>
              <a:gd name="connsiteX1" fmla="*/ 3185117 w 3185117"/>
              <a:gd name="connsiteY1" fmla="*/ 0 h 2668829"/>
              <a:gd name="connsiteX2" fmla="*/ 3156233 w 3185117"/>
              <a:gd name="connsiteY2" fmla="*/ 38142 h 2668829"/>
              <a:gd name="connsiteX3" fmla="*/ 1275136 w 3185117"/>
              <a:gd name="connsiteY3" fmla="*/ 2157780 h 2668829"/>
              <a:gd name="connsiteX4" fmla="*/ 67043 w 3185117"/>
              <a:gd name="connsiteY4" fmla="*/ 2651847 h 2668829"/>
              <a:gd name="connsiteX5" fmla="*/ 0 w 3185117"/>
              <a:gd name="connsiteY5" fmla="*/ 2668829 h 266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85117" h="2668829">
                <a:moveTo>
                  <a:pt x="0" y="0"/>
                </a:moveTo>
                <a:lnTo>
                  <a:pt x="3185117" y="0"/>
                </a:lnTo>
                <a:lnTo>
                  <a:pt x="3156233" y="38142"/>
                </a:lnTo>
                <a:cubicBezTo>
                  <a:pt x="2742289" y="587094"/>
                  <a:pt x="1935950" y="1679060"/>
                  <a:pt x="1275136" y="2157780"/>
                </a:cubicBezTo>
                <a:cubicBezTo>
                  <a:pt x="922701" y="2413097"/>
                  <a:pt x="482750" y="2544653"/>
                  <a:pt x="67043" y="2651847"/>
                </a:cubicBezTo>
                <a:lnTo>
                  <a:pt x="0" y="2668829"/>
                </a:lnTo>
                <a:close/>
              </a:path>
            </a:pathLst>
          </a:custGeom>
          <a:gradFill>
            <a:gsLst>
              <a:gs pos="22000">
                <a:srgbClr val="6CE4D8"/>
              </a:gs>
              <a:gs pos="91000">
                <a:srgbClr val="AEF0EA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402500BD-E7F1-143E-CBC6-30C1505F1171}"/>
              </a:ext>
            </a:extLst>
          </p:cNvPr>
          <p:cNvSpPr/>
          <p:nvPr/>
        </p:nvSpPr>
        <p:spPr>
          <a:xfrm>
            <a:off x="1" y="6411168"/>
            <a:ext cx="367739" cy="446833"/>
          </a:xfrm>
          <a:custGeom>
            <a:avLst/>
            <a:gdLst>
              <a:gd name="connsiteX0" fmla="*/ 0 w 367739"/>
              <a:gd name="connsiteY0" fmla="*/ 0 h 446833"/>
              <a:gd name="connsiteX1" fmla="*/ 121197 w 367739"/>
              <a:gd name="connsiteY1" fmla="*/ 126294 h 446833"/>
              <a:gd name="connsiteX2" fmla="*/ 344015 w 367739"/>
              <a:gd name="connsiteY2" fmla="*/ 411336 h 446833"/>
              <a:gd name="connsiteX3" fmla="*/ 367739 w 367739"/>
              <a:gd name="connsiteY3" fmla="*/ 446833 h 446833"/>
              <a:gd name="connsiteX4" fmla="*/ 0 w 367739"/>
              <a:gd name="connsiteY4" fmla="*/ 446833 h 446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7739" h="446833">
                <a:moveTo>
                  <a:pt x="0" y="0"/>
                </a:moveTo>
                <a:lnTo>
                  <a:pt x="121197" y="126294"/>
                </a:lnTo>
                <a:cubicBezTo>
                  <a:pt x="202651" y="218190"/>
                  <a:pt x="277377" y="315963"/>
                  <a:pt x="344015" y="411336"/>
                </a:cubicBezTo>
                <a:lnTo>
                  <a:pt x="367739" y="446833"/>
                </a:lnTo>
                <a:lnTo>
                  <a:pt x="0" y="446833"/>
                </a:lnTo>
                <a:close/>
              </a:path>
            </a:pathLst>
          </a:custGeom>
          <a:gradFill>
            <a:gsLst>
              <a:gs pos="22000">
                <a:srgbClr val="6CE4D8"/>
              </a:gs>
              <a:gs pos="91000">
                <a:srgbClr val="AEF0EA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C668AB19-9DCD-42DE-6B03-E29E2F8F0360}"/>
              </a:ext>
            </a:extLst>
          </p:cNvPr>
          <p:cNvSpPr/>
          <p:nvPr/>
        </p:nvSpPr>
        <p:spPr>
          <a:xfrm>
            <a:off x="4450646" y="3217717"/>
            <a:ext cx="4693355" cy="3640283"/>
          </a:xfrm>
          <a:custGeom>
            <a:avLst/>
            <a:gdLst>
              <a:gd name="connsiteX0" fmla="*/ 4693355 w 4693355"/>
              <a:gd name="connsiteY0" fmla="*/ 0 h 3640283"/>
              <a:gd name="connsiteX1" fmla="*/ 4693355 w 4693355"/>
              <a:gd name="connsiteY1" fmla="*/ 3640283 h 3640283"/>
              <a:gd name="connsiteX2" fmla="*/ 0 w 4693355"/>
              <a:gd name="connsiteY2" fmla="*/ 3640283 h 3640283"/>
              <a:gd name="connsiteX3" fmla="*/ 39949 w 4693355"/>
              <a:gd name="connsiteY3" fmla="*/ 3562782 h 3640283"/>
              <a:gd name="connsiteX4" fmla="*/ 1660586 w 4693355"/>
              <a:gd name="connsiteY4" fmla="*/ 1575254 h 3640283"/>
              <a:gd name="connsiteX5" fmla="*/ 4127906 w 4693355"/>
              <a:gd name="connsiteY5" fmla="*/ 248291 h 3640283"/>
              <a:gd name="connsiteX6" fmla="*/ 4450758 w 4693355"/>
              <a:gd name="connsiteY6" fmla="*/ 108176 h 3640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93355" h="3640283">
                <a:moveTo>
                  <a:pt x="4693355" y="0"/>
                </a:moveTo>
                <a:lnTo>
                  <a:pt x="4693355" y="3640283"/>
                </a:lnTo>
                <a:lnTo>
                  <a:pt x="0" y="3640283"/>
                </a:lnTo>
                <a:lnTo>
                  <a:pt x="39949" y="3562782"/>
                </a:lnTo>
                <a:cubicBezTo>
                  <a:pt x="380922" y="2944980"/>
                  <a:pt x="1126691" y="2052132"/>
                  <a:pt x="1660586" y="1575254"/>
                </a:cubicBezTo>
                <a:cubicBezTo>
                  <a:pt x="2372446" y="939418"/>
                  <a:pt x="3295100" y="597310"/>
                  <a:pt x="4127906" y="248291"/>
                </a:cubicBezTo>
                <a:cubicBezTo>
                  <a:pt x="4232007" y="204664"/>
                  <a:pt x="4340103" y="157311"/>
                  <a:pt x="4450758" y="108176"/>
                </a:cubicBezTo>
                <a:close/>
              </a:path>
            </a:pathLst>
          </a:custGeom>
          <a:solidFill>
            <a:srgbClr val="AEF0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3A51A079-ECE5-08B9-1854-604FED229D45}"/>
              </a:ext>
            </a:extLst>
          </p:cNvPr>
          <p:cNvSpPr/>
          <p:nvPr/>
        </p:nvSpPr>
        <p:spPr>
          <a:xfrm>
            <a:off x="0" y="438151"/>
            <a:ext cx="9144000" cy="5981700"/>
          </a:xfrm>
          <a:custGeom>
            <a:avLst/>
            <a:gdLst>
              <a:gd name="connsiteX0" fmla="*/ 0 w 9144000"/>
              <a:gd name="connsiteY0" fmla="*/ 0 h 5981700"/>
              <a:gd name="connsiteX1" fmla="*/ 9144000 w 9144000"/>
              <a:gd name="connsiteY1" fmla="*/ 0 h 5981700"/>
              <a:gd name="connsiteX2" fmla="*/ 9144000 w 9144000"/>
              <a:gd name="connsiteY2" fmla="*/ 5981700 h 5981700"/>
              <a:gd name="connsiteX3" fmla="*/ 0 w 9144000"/>
              <a:gd name="connsiteY3" fmla="*/ 5981700 h 598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5981700">
                <a:moveTo>
                  <a:pt x="0" y="0"/>
                </a:moveTo>
                <a:lnTo>
                  <a:pt x="9144000" y="0"/>
                </a:lnTo>
                <a:lnTo>
                  <a:pt x="9144000" y="5981700"/>
                </a:lnTo>
                <a:lnTo>
                  <a:pt x="0" y="59817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03200" dist="1016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B5EA3EB4-1A1D-4F27-9932-D3EF5CFC1C2B}"/>
              </a:ext>
            </a:extLst>
          </p:cNvPr>
          <p:cNvSpPr txBox="1"/>
          <p:nvPr/>
        </p:nvSpPr>
        <p:spPr>
          <a:xfrm>
            <a:off x="2240132" y="2035476"/>
            <a:ext cx="46802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6CE4D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THANKS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6CE4D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CD3C7B09-25F4-4024-A42B-079A5324460F}"/>
              </a:ext>
            </a:extLst>
          </p:cNvPr>
          <p:cNvSpPr/>
          <p:nvPr/>
        </p:nvSpPr>
        <p:spPr>
          <a:xfrm>
            <a:off x="2760588" y="1453273"/>
            <a:ext cx="4015031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Training Courseware for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Career Planning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68" name="矩形: 圆角 67">
            <a:extLst>
              <a:ext uri="{FF2B5EF4-FFF2-40B4-BE49-F238E27FC236}">
                <a16:creationId xmlns:a16="http://schemas.microsoft.com/office/drawing/2014/main" id="{2210E324-02F4-46A2-A237-336893C9A802}"/>
              </a:ext>
            </a:extLst>
          </p:cNvPr>
          <p:cNvSpPr/>
          <p:nvPr/>
        </p:nvSpPr>
        <p:spPr>
          <a:xfrm>
            <a:off x="3429892" y="3170584"/>
            <a:ext cx="2529851" cy="537742"/>
          </a:xfrm>
          <a:prstGeom prst="roundRect">
            <a:avLst>
              <a:gd name="adj" fmla="val 50000"/>
            </a:avLst>
          </a:prstGeom>
          <a:solidFill>
            <a:srgbClr val="F9B5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第二小组成员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DA59490-779A-ED44-C53C-84DC7D1CCAF3}"/>
              </a:ext>
            </a:extLst>
          </p:cNvPr>
          <p:cNvGrpSpPr/>
          <p:nvPr/>
        </p:nvGrpSpPr>
        <p:grpSpPr>
          <a:xfrm>
            <a:off x="126326" y="340420"/>
            <a:ext cx="545543" cy="1501585"/>
            <a:chOff x="9860635" y="5248086"/>
            <a:chExt cx="545543" cy="1501585"/>
          </a:xfrm>
        </p:grpSpPr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D5FE3795-44FC-43AA-8095-908A0117FA9F}"/>
                </a:ext>
              </a:extLst>
            </p:cNvPr>
            <p:cNvSpPr/>
            <p:nvPr/>
          </p:nvSpPr>
          <p:spPr>
            <a:xfrm rot="5400000">
              <a:off x="10335971" y="5248086"/>
              <a:ext cx="70207" cy="70207"/>
            </a:xfrm>
            <a:prstGeom prst="ellipse">
              <a:avLst/>
            </a:prstGeom>
            <a:solidFill>
              <a:srgbClr val="6CE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DA1E600A-A2B1-4376-BFC7-1A1A59589A54}"/>
                </a:ext>
              </a:extLst>
            </p:cNvPr>
            <p:cNvSpPr/>
            <p:nvPr/>
          </p:nvSpPr>
          <p:spPr>
            <a:xfrm rot="5400000">
              <a:off x="10335971" y="5452568"/>
              <a:ext cx="70207" cy="70207"/>
            </a:xfrm>
            <a:prstGeom prst="ellipse">
              <a:avLst/>
            </a:prstGeom>
            <a:solidFill>
              <a:srgbClr val="6CE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DBF7E23A-158F-4B51-B3E7-231548C52C33}"/>
                </a:ext>
              </a:extLst>
            </p:cNvPr>
            <p:cNvSpPr/>
            <p:nvPr/>
          </p:nvSpPr>
          <p:spPr>
            <a:xfrm rot="5400000">
              <a:off x="10335971" y="5657051"/>
              <a:ext cx="70207" cy="70207"/>
            </a:xfrm>
            <a:prstGeom prst="ellipse">
              <a:avLst/>
            </a:prstGeom>
            <a:solidFill>
              <a:srgbClr val="6CE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4DD39018-11B3-4592-AEFA-B7A50E8C2986}"/>
                </a:ext>
              </a:extLst>
            </p:cNvPr>
            <p:cNvSpPr/>
            <p:nvPr/>
          </p:nvSpPr>
          <p:spPr>
            <a:xfrm rot="5400000">
              <a:off x="10335971" y="5861534"/>
              <a:ext cx="70207" cy="70207"/>
            </a:xfrm>
            <a:prstGeom prst="ellipse">
              <a:avLst/>
            </a:prstGeom>
            <a:solidFill>
              <a:srgbClr val="6CE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31C26A68-BED3-4198-9A31-F936B64B1EE8}"/>
                </a:ext>
              </a:extLst>
            </p:cNvPr>
            <p:cNvSpPr/>
            <p:nvPr/>
          </p:nvSpPr>
          <p:spPr>
            <a:xfrm rot="5400000">
              <a:off x="10335971" y="6066016"/>
              <a:ext cx="70207" cy="70207"/>
            </a:xfrm>
            <a:prstGeom prst="ellipse">
              <a:avLst/>
            </a:prstGeom>
            <a:solidFill>
              <a:srgbClr val="6CE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9AC14659-9E12-4F32-9FAE-625D07D62B45}"/>
                </a:ext>
              </a:extLst>
            </p:cNvPr>
            <p:cNvSpPr/>
            <p:nvPr/>
          </p:nvSpPr>
          <p:spPr>
            <a:xfrm rot="5400000">
              <a:off x="10335971" y="6270499"/>
              <a:ext cx="70207" cy="70207"/>
            </a:xfrm>
            <a:prstGeom prst="ellipse">
              <a:avLst/>
            </a:prstGeom>
            <a:solidFill>
              <a:srgbClr val="6CE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3A710396-342A-419F-9170-183A2E73990A}"/>
                </a:ext>
              </a:extLst>
            </p:cNvPr>
            <p:cNvSpPr/>
            <p:nvPr/>
          </p:nvSpPr>
          <p:spPr>
            <a:xfrm rot="5400000">
              <a:off x="10335971" y="6474982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7544BFB3-AB1C-42F7-A4FC-888CE4081A5E}"/>
                </a:ext>
              </a:extLst>
            </p:cNvPr>
            <p:cNvSpPr/>
            <p:nvPr/>
          </p:nvSpPr>
          <p:spPr>
            <a:xfrm rot="5400000">
              <a:off x="10335971" y="667946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54AF3C5D-733B-439D-9593-AC59177678BE}"/>
                </a:ext>
              </a:extLst>
            </p:cNvPr>
            <p:cNvSpPr/>
            <p:nvPr/>
          </p:nvSpPr>
          <p:spPr>
            <a:xfrm rot="5400000">
              <a:off x="10177527" y="5248086"/>
              <a:ext cx="70207" cy="70207"/>
            </a:xfrm>
            <a:prstGeom prst="ellipse">
              <a:avLst/>
            </a:prstGeom>
            <a:solidFill>
              <a:srgbClr val="6CE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CA9E2CEA-7A08-4382-890A-F11540EE5976}"/>
                </a:ext>
              </a:extLst>
            </p:cNvPr>
            <p:cNvSpPr/>
            <p:nvPr/>
          </p:nvSpPr>
          <p:spPr>
            <a:xfrm rot="5400000">
              <a:off x="10177527" y="5452568"/>
              <a:ext cx="70207" cy="70207"/>
            </a:xfrm>
            <a:prstGeom prst="ellipse">
              <a:avLst/>
            </a:prstGeom>
            <a:solidFill>
              <a:srgbClr val="6CE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93AFF624-2D9C-401F-893C-1629B31863BF}"/>
                </a:ext>
              </a:extLst>
            </p:cNvPr>
            <p:cNvSpPr/>
            <p:nvPr/>
          </p:nvSpPr>
          <p:spPr>
            <a:xfrm rot="5400000">
              <a:off x="10177527" y="5657051"/>
              <a:ext cx="70207" cy="70207"/>
            </a:xfrm>
            <a:prstGeom prst="ellipse">
              <a:avLst/>
            </a:prstGeom>
            <a:solidFill>
              <a:srgbClr val="6CE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647E6B10-10DC-4AE1-9CA6-749E25F454C4}"/>
                </a:ext>
              </a:extLst>
            </p:cNvPr>
            <p:cNvSpPr/>
            <p:nvPr/>
          </p:nvSpPr>
          <p:spPr>
            <a:xfrm rot="5400000">
              <a:off x="10177527" y="5861534"/>
              <a:ext cx="70207" cy="70207"/>
            </a:xfrm>
            <a:prstGeom prst="ellipse">
              <a:avLst/>
            </a:prstGeom>
            <a:solidFill>
              <a:srgbClr val="6CE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F5008EDB-822A-4A47-B1D8-FC8D5B57053E}"/>
                </a:ext>
              </a:extLst>
            </p:cNvPr>
            <p:cNvSpPr/>
            <p:nvPr/>
          </p:nvSpPr>
          <p:spPr>
            <a:xfrm rot="5400000">
              <a:off x="10177527" y="6066016"/>
              <a:ext cx="70207" cy="70207"/>
            </a:xfrm>
            <a:prstGeom prst="ellipse">
              <a:avLst/>
            </a:prstGeom>
            <a:solidFill>
              <a:srgbClr val="6CE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82F297EA-80BE-479C-AC5B-E86F6FF5184A}"/>
                </a:ext>
              </a:extLst>
            </p:cNvPr>
            <p:cNvSpPr/>
            <p:nvPr/>
          </p:nvSpPr>
          <p:spPr>
            <a:xfrm rot="5400000">
              <a:off x="10177527" y="6270499"/>
              <a:ext cx="70207" cy="70207"/>
            </a:xfrm>
            <a:prstGeom prst="ellipse">
              <a:avLst/>
            </a:prstGeom>
            <a:solidFill>
              <a:srgbClr val="6CE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46090A64-9910-42D7-952E-4559EE902440}"/>
                </a:ext>
              </a:extLst>
            </p:cNvPr>
            <p:cNvSpPr/>
            <p:nvPr/>
          </p:nvSpPr>
          <p:spPr>
            <a:xfrm rot="5400000">
              <a:off x="10177527" y="6474982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3DAC6527-9651-4179-8CA6-A7DD6A6B2143}"/>
                </a:ext>
              </a:extLst>
            </p:cNvPr>
            <p:cNvSpPr/>
            <p:nvPr/>
          </p:nvSpPr>
          <p:spPr>
            <a:xfrm rot="5400000">
              <a:off x="10177527" y="667946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53BFB0D0-077F-4CEB-9AA1-F294FF1E2704}"/>
                </a:ext>
              </a:extLst>
            </p:cNvPr>
            <p:cNvSpPr/>
            <p:nvPr/>
          </p:nvSpPr>
          <p:spPr>
            <a:xfrm rot="5400000">
              <a:off x="10019080" y="5248086"/>
              <a:ext cx="70207" cy="70207"/>
            </a:xfrm>
            <a:prstGeom prst="ellipse">
              <a:avLst/>
            </a:prstGeom>
            <a:solidFill>
              <a:srgbClr val="6CE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6B3E6744-2E4E-476E-B278-5DF4F841E962}"/>
                </a:ext>
              </a:extLst>
            </p:cNvPr>
            <p:cNvSpPr/>
            <p:nvPr/>
          </p:nvSpPr>
          <p:spPr>
            <a:xfrm rot="5400000">
              <a:off x="10019080" y="5452568"/>
              <a:ext cx="70207" cy="70207"/>
            </a:xfrm>
            <a:prstGeom prst="ellipse">
              <a:avLst/>
            </a:prstGeom>
            <a:solidFill>
              <a:srgbClr val="6CE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349720CF-80C4-4E9E-86D8-0C7AC98B5D41}"/>
                </a:ext>
              </a:extLst>
            </p:cNvPr>
            <p:cNvSpPr/>
            <p:nvPr/>
          </p:nvSpPr>
          <p:spPr>
            <a:xfrm rot="5400000">
              <a:off x="10019080" y="5657051"/>
              <a:ext cx="70207" cy="70207"/>
            </a:xfrm>
            <a:prstGeom prst="ellipse">
              <a:avLst/>
            </a:prstGeom>
            <a:solidFill>
              <a:srgbClr val="6CE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A88BBCA8-4FDF-4E3E-BF48-2923FD24FB97}"/>
                </a:ext>
              </a:extLst>
            </p:cNvPr>
            <p:cNvSpPr/>
            <p:nvPr/>
          </p:nvSpPr>
          <p:spPr>
            <a:xfrm rot="5400000">
              <a:off x="10019080" y="5861534"/>
              <a:ext cx="70207" cy="70207"/>
            </a:xfrm>
            <a:prstGeom prst="ellipse">
              <a:avLst/>
            </a:prstGeom>
            <a:solidFill>
              <a:srgbClr val="6CE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114CBC51-8400-4989-AE29-B07A6EBA1A33}"/>
                </a:ext>
              </a:extLst>
            </p:cNvPr>
            <p:cNvSpPr/>
            <p:nvPr/>
          </p:nvSpPr>
          <p:spPr>
            <a:xfrm rot="5400000">
              <a:off x="10019080" y="6066016"/>
              <a:ext cx="70207" cy="70207"/>
            </a:xfrm>
            <a:prstGeom prst="ellipse">
              <a:avLst/>
            </a:prstGeom>
            <a:solidFill>
              <a:srgbClr val="6CE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2BEED6EE-C6EF-4E1F-935B-68BC4ADFF8F6}"/>
                </a:ext>
              </a:extLst>
            </p:cNvPr>
            <p:cNvSpPr/>
            <p:nvPr/>
          </p:nvSpPr>
          <p:spPr>
            <a:xfrm rot="5400000">
              <a:off x="10019080" y="6270499"/>
              <a:ext cx="70207" cy="70207"/>
            </a:xfrm>
            <a:prstGeom prst="ellipse">
              <a:avLst/>
            </a:prstGeom>
            <a:solidFill>
              <a:srgbClr val="6CE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3C5C1553-A3ED-48B0-8C1A-07D53C1710DD}"/>
                </a:ext>
              </a:extLst>
            </p:cNvPr>
            <p:cNvSpPr/>
            <p:nvPr/>
          </p:nvSpPr>
          <p:spPr>
            <a:xfrm rot="5400000">
              <a:off x="10019080" y="6474982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id="{9B55545A-6AC8-4433-9CE0-B6F6812829AD}"/>
                </a:ext>
              </a:extLst>
            </p:cNvPr>
            <p:cNvSpPr/>
            <p:nvPr/>
          </p:nvSpPr>
          <p:spPr>
            <a:xfrm rot="5400000">
              <a:off x="10019080" y="667946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81EDDC31-1A24-4A97-89DC-97B0EF174A63}"/>
                </a:ext>
              </a:extLst>
            </p:cNvPr>
            <p:cNvSpPr/>
            <p:nvPr/>
          </p:nvSpPr>
          <p:spPr>
            <a:xfrm rot="5400000">
              <a:off x="9860635" y="5248086"/>
              <a:ext cx="70207" cy="70207"/>
            </a:xfrm>
            <a:prstGeom prst="ellipse">
              <a:avLst/>
            </a:prstGeom>
            <a:solidFill>
              <a:srgbClr val="6CE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66FAFE53-E5E6-4157-A224-14C15A9A7E35}"/>
                </a:ext>
              </a:extLst>
            </p:cNvPr>
            <p:cNvSpPr/>
            <p:nvPr/>
          </p:nvSpPr>
          <p:spPr>
            <a:xfrm rot="5400000">
              <a:off x="9860635" y="5452568"/>
              <a:ext cx="70207" cy="70207"/>
            </a:xfrm>
            <a:prstGeom prst="ellipse">
              <a:avLst/>
            </a:prstGeom>
            <a:solidFill>
              <a:srgbClr val="6CE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id="{F12322A4-8E58-433E-B25A-884CF9BF70E4}"/>
                </a:ext>
              </a:extLst>
            </p:cNvPr>
            <p:cNvSpPr/>
            <p:nvPr/>
          </p:nvSpPr>
          <p:spPr>
            <a:xfrm rot="5400000">
              <a:off x="9860635" y="5657051"/>
              <a:ext cx="70207" cy="70207"/>
            </a:xfrm>
            <a:prstGeom prst="ellipse">
              <a:avLst/>
            </a:prstGeom>
            <a:solidFill>
              <a:srgbClr val="6CE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77DAA389-EE90-479B-980D-F81A1AB36D47}"/>
                </a:ext>
              </a:extLst>
            </p:cNvPr>
            <p:cNvSpPr/>
            <p:nvPr/>
          </p:nvSpPr>
          <p:spPr>
            <a:xfrm rot="5400000">
              <a:off x="9860635" y="5861534"/>
              <a:ext cx="70207" cy="70207"/>
            </a:xfrm>
            <a:prstGeom prst="ellipse">
              <a:avLst/>
            </a:prstGeom>
            <a:solidFill>
              <a:srgbClr val="6CE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F2A47E3A-9E94-4CFF-8DAF-58B0204B55EF}"/>
                </a:ext>
              </a:extLst>
            </p:cNvPr>
            <p:cNvSpPr/>
            <p:nvPr/>
          </p:nvSpPr>
          <p:spPr>
            <a:xfrm rot="5400000">
              <a:off x="9860635" y="6066016"/>
              <a:ext cx="70207" cy="70207"/>
            </a:xfrm>
            <a:prstGeom prst="ellipse">
              <a:avLst/>
            </a:prstGeom>
            <a:solidFill>
              <a:srgbClr val="6CE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78CFED99-2C44-4131-B101-3C377E2A100F}"/>
                </a:ext>
              </a:extLst>
            </p:cNvPr>
            <p:cNvSpPr/>
            <p:nvPr/>
          </p:nvSpPr>
          <p:spPr>
            <a:xfrm rot="5400000">
              <a:off x="9860635" y="6270499"/>
              <a:ext cx="70207" cy="70207"/>
            </a:xfrm>
            <a:prstGeom prst="ellipse">
              <a:avLst/>
            </a:prstGeom>
            <a:solidFill>
              <a:srgbClr val="6CE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id="{492D4B5F-32DD-4663-AC72-AB1424426030}"/>
                </a:ext>
              </a:extLst>
            </p:cNvPr>
            <p:cNvSpPr/>
            <p:nvPr/>
          </p:nvSpPr>
          <p:spPr>
            <a:xfrm rot="5400000">
              <a:off x="9860635" y="6474982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id="{DBCDC996-1EBE-41E3-A8F7-716BACD0F337}"/>
                </a:ext>
              </a:extLst>
            </p:cNvPr>
            <p:cNvSpPr/>
            <p:nvPr/>
          </p:nvSpPr>
          <p:spPr>
            <a:xfrm rot="5400000">
              <a:off x="9860635" y="667946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65C4A4B0-DB8C-4A82-B935-D43EA7B37DB9}"/>
              </a:ext>
            </a:extLst>
          </p:cNvPr>
          <p:cNvSpPr txBox="1"/>
          <p:nvPr/>
        </p:nvSpPr>
        <p:spPr>
          <a:xfrm>
            <a:off x="2650392" y="1123576"/>
            <a:ext cx="38432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大学生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·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职业生涯规划</a:t>
            </a:r>
          </a:p>
        </p:txBody>
      </p:sp>
      <p:sp>
        <p:nvSpPr>
          <p:cNvPr id="203" name="任意多边形: 形状 202">
            <a:extLst>
              <a:ext uri="{FF2B5EF4-FFF2-40B4-BE49-F238E27FC236}">
                <a16:creationId xmlns:a16="http://schemas.microsoft.com/office/drawing/2014/main" id="{6F9EBFB4-59EA-4E7A-819D-4347F6C4FB83}"/>
              </a:ext>
            </a:extLst>
          </p:cNvPr>
          <p:cNvSpPr/>
          <p:nvPr/>
        </p:nvSpPr>
        <p:spPr>
          <a:xfrm>
            <a:off x="2147026" y="4633101"/>
            <a:ext cx="4981785" cy="1779353"/>
          </a:xfrm>
          <a:custGeom>
            <a:avLst/>
            <a:gdLst>
              <a:gd name="connsiteX0" fmla="*/ 2880619 w 7066690"/>
              <a:gd name="connsiteY0" fmla="*/ 94 h 2524022"/>
              <a:gd name="connsiteX1" fmla="*/ 7066690 w 7066690"/>
              <a:gd name="connsiteY1" fmla="*/ 2440316 h 2524022"/>
              <a:gd name="connsiteX2" fmla="*/ 7063745 w 7066690"/>
              <a:gd name="connsiteY2" fmla="*/ 2524022 h 2524022"/>
              <a:gd name="connsiteX3" fmla="*/ 36619 w 7066690"/>
              <a:gd name="connsiteY3" fmla="*/ 2524022 h 2524022"/>
              <a:gd name="connsiteX4" fmla="*/ 19281 w 7066690"/>
              <a:gd name="connsiteY4" fmla="*/ 2457106 h 2524022"/>
              <a:gd name="connsiteX5" fmla="*/ 3935 w 7066690"/>
              <a:gd name="connsiteY5" fmla="*/ 2360959 h 2524022"/>
              <a:gd name="connsiteX6" fmla="*/ 2880619 w 7066690"/>
              <a:gd name="connsiteY6" fmla="*/ 94 h 2524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66690" h="2524022">
                <a:moveTo>
                  <a:pt x="2880619" y="94"/>
                </a:moveTo>
                <a:cubicBezTo>
                  <a:pt x="4057745" y="13320"/>
                  <a:pt x="7066690" y="303722"/>
                  <a:pt x="7066690" y="2440316"/>
                </a:cubicBezTo>
                <a:lnTo>
                  <a:pt x="7063745" y="2524022"/>
                </a:lnTo>
                <a:lnTo>
                  <a:pt x="36619" y="2524022"/>
                </a:lnTo>
                <a:lnTo>
                  <a:pt x="19281" y="2457106"/>
                </a:lnTo>
                <a:cubicBezTo>
                  <a:pt x="12182" y="2423634"/>
                  <a:pt x="7035" y="2391544"/>
                  <a:pt x="3935" y="2360959"/>
                </a:cubicBezTo>
                <a:cubicBezTo>
                  <a:pt x="-95261" y="1382225"/>
                  <a:pt x="1703493" y="-13132"/>
                  <a:pt x="2880619" y="94"/>
                </a:cubicBezTo>
                <a:close/>
              </a:path>
            </a:pathLst>
          </a:custGeom>
          <a:gradFill>
            <a:gsLst>
              <a:gs pos="22000">
                <a:srgbClr val="6CE4D8"/>
              </a:gs>
              <a:gs pos="91000">
                <a:srgbClr val="AEF0EA"/>
              </a:gs>
            </a:gsLst>
            <a:lin ang="13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A0F6444-246D-4366-9004-DED6086437E0}"/>
              </a:ext>
            </a:extLst>
          </p:cNvPr>
          <p:cNvGrpSpPr/>
          <p:nvPr/>
        </p:nvGrpSpPr>
        <p:grpSpPr>
          <a:xfrm>
            <a:off x="2469229" y="3942483"/>
            <a:ext cx="4451185" cy="2458620"/>
            <a:chOff x="3893889" y="3628737"/>
            <a:chExt cx="5042263" cy="2785103"/>
          </a:xfrm>
        </p:grpSpPr>
        <p:pic>
          <p:nvPicPr>
            <p:cNvPr id="206" name="图片 205" descr="图片包含 矢量图形&#10;&#10;描述已自动生成">
              <a:extLst>
                <a:ext uri="{FF2B5EF4-FFF2-40B4-BE49-F238E27FC236}">
                  <a16:creationId xmlns:a16="http://schemas.microsoft.com/office/drawing/2014/main" id="{177C44AE-D5FC-49A0-9BEF-211CE6E2E10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93977" y="3628737"/>
              <a:ext cx="3764296" cy="2765660"/>
            </a:xfrm>
            <a:prstGeom prst="rect">
              <a:avLst/>
            </a:prstGeom>
          </p:spPr>
        </p:pic>
        <p:cxnSp>
          <p:nvCxnSpPr>
            <p:cNvPr id="207" name="直接连接符 206">
              <a:extLst>
                <a:ext uri="{FF2B5EF4-FFF2-40B4-BE49-F238E27FC236}">
                  <a16:creationId xmlns:a16="http://schemas.microsoft.com/office/drawing/2014/main" id="{1E31263F-DCEF-4FD0-AD0E-A02686F8CCDA}"/>
                </a:ext>
              </a:extLst>
            </p:cNvPr>
            <p:cNvCxnSpPr>
              <a:cxnSpLocks/>
            </p:cNvCxnSpPr>
            <p:nvPr/>
          </p:nvCxnSpPr>
          <p:spPr>
            <a:xfrm>
              <a:off x="3893889" y="6413840"/>
              <a:ext cx="5042263" cy="0"/>
            </a:xfrm>
            <a:prstGeom prst="line">
              <a:avLst/>
            </a:prstGeom>
            <a:ln w="63500" cap="rnd">
              <a:solidFill>
                <a:srgbClr val="2B789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3A367F63-52D8-48E4-8FDB-6711255AAA83}"/>
              </a:ext>
            </a:extLst>
          </p:cNvPr>
          <p:cNvGrpSpPr/>
          <p:nvPr/>
        </p:nvGrpSpPr>
        <p:grpSpPr>
          <a:xfrm rot="2820815">
            <a:off x="335786" y="2164582"/>
            <a:ext cx="494175" cy="526859"/>
            <a:chOff x="654838" y="3486024"/>
            <a:chExt cx="494174" cy="526858"/>
          </a:xfrm>
        </p:grpSpPr>
        <p:cxnSp>
          <p:nvCxnSpPr>
            <p:cNvPr id="81" name="连接符: 曲线 80">
              <a:extLst>
                <a:ext uri="{FF2B5EF4-FFF2-40B4-BE49-F238E27FC236}">
                  <a16:creationId xmlns:a16="http://schemas.microsoft.com/office/drawing/2014/main" id="{150E8C35-2AC4-4AE2-8994-B9C19969013B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20328" y="3520534"/>
              <a:ext cx="373270" cy="304250"/>
            </a:xfrm>
            <a:prstGeom prst="curvedConnector3">
              <a:avLst/>
            </a:prstGeom>
            <a:ln w="38100">
              <a:solidFill>
                <a:srgbClr val="FEBF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连接符: 曲线 81">
              <a:extLst>
                <a:ext uri="{FF2B5EF4-FFF2-40B4-BE49-F238E27FC236}">
                  <a16:creationId xmlns:a16="http://schemas.microsoft.com/office/drawing/2014/main" id="{7EB40799-1B9C-4F12-95A2-6C184C6F927B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708378" y="3597328"/>
              <a:ext cx="373270" cy="304250"/>
            </a:xfrm>
            <a:prstGeom prst="curvedConnector3">
              <a:avLst/>
            </a:prstGeom>
            <a:ln w="38100">
              <a:solidFill>
                <a:srgbClr val="FEBF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连接符: 曲线 82">
              <a:extLst>
                <a:ext uri="{FF2B5EF4-FFF2-40B4-BE49-F238E27FC236}">
                  <a16:creationId xmlns:a16="http://schemas.microsoft.com/office/drawing/2014/main" id="{87A95B20-4DDA-4549-8D4D-DF71D8690B13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810252" y="3674122"/>
              <a:ext cx="373270" cy="304250"/>
            </a:xfrm>
            <a:prstGeom prst="curvedConnector3">
              <a:avLst/>
            </a:prstGeom>
            <a:ln w="38100">
              <a:solidFill>
                <a:srgbClr val="FEBF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BAFF988C-C28B-41C1-87A1-ED41517D2DED}"/>
              </a:ext>
            </a:extLst>
          </p:cNvPr>
          <p:cNvGrpSpPr/>
          <p:nvPr/>
        </p:nvGrpSpPr>
        <p:grpSpPr>
          <a:xfrm rot="2820815">
            <a:off x="7230654" y="1311668"/>
            <a:ext cx="494175" cy="526859"/>
            <a:chOff x="654838" y="3486024"/>
            <a:chExt cx="494174" cy="526858"/>
          </a:xfrm>
        </p:grpSpPr>
        <p:cxnSp>
          <p:nvCxnSpPr>
            <p:cNvPr id="85" name="连接符: 曲线 84">
              <a:extLst>
                <a:ext uri="{FF2B5EF4-FFF2-40B4-BE49-F238E27FC236}">
                  <a16:creationId xmlns:a16="http://schemas.microsoft.com/office/drawing/2014/main" id="{247859E1-2E0E-4826-99B5-CDA7E7129FF8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20328" y="3520534"/>
              <a:ext cx="373270" cy="304250"/>
            </a:xfrm>
            <a:prstGeom prst="curvedConnector3">
              <a:avLst/>
            </a:prstGeom>
            <a:ln w="38100">
              <a:solidFill>
                <a:srgbClr val="00D0C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连接符: 曲线 85">
              <a:extLst>
                <a:ext uri="{FF2B5EF4-FFF2-40B4-BE49-F238E27FC236}">
                  <a16:creationId xmlns:a16="http://schemas.microsoft.com/office/drawing/2014/main" id="{F6FBB652-B5B7-4F13-BFB9-695BE3F035FF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708378" y="3597328"/>
              <a:ext cx="373270" cy="304250"/>
            </a:xfrm>
            <a:prstGeom prst="curvedConnector3">
              <a:avLst/>
            </a:prstGeom>
            <a:ln w="38100">
              <a:solidFill>
                <a:srgbClr val="00D0C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连接符: 曲线 118">
              <a:extLst>
                <a:ext uri="{FF2B5EF4-FFF2-40B4-BE49-F238E27FC236}">
                  <a16:creationId xmlns:a16="http://schemas.microsoft.com/office/drawing/2014/main" id="{8851EA80-BDC2-49E3-AAAB-973D1DE92554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810252" y="3674122"/>
              <a:ext cx="373270" cy="304250"/>
            </a:xfrm>
            <a:prstGeom prst="curvedConnector3">
              <a:avLst/>
            </a:prstGeom>
            <a:ln w="38100">
              <a:solidFill>
                <a:srgbClr val="00D0C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3" name="矩形: 圆角 152">
            <a:extLst>
              <a:ext uri="{FF2B5EF4-FFF2-40B4-BE49-F238E27FC236}">
                <a16:creationId xmlns:a16="http://schemas.microsoft.com/office/drawing/2014/main" id="{B5FDFFE8-9504-4E2C-A77B-5F3A2D12F830}"/>
              </a:ext>
            </a:extLst>
          </p:cNvPr>
          <p:cNvSpPr/>
          <p:nvPr/>
        </p:nvSpPr>
        <p:spPr>
          <a:xfrm>
            <a:off x="568540" y="5399552"/>
            <a:ext cx="1332197" cy="314978"/>
          </a:xfrm>
          <a:prstGeom prst="roundRect">
            <a:avLst>
              <a:gd name="adj" fmla="val 50000"/>
            </a:avLst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某某某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55" name="矩形: 圆角 154">
            <a:extLst>
              <a:ext uri="{FF2B5EF4-FFF2-40B4-BE49-F238E27FC236}">
                <a16:creationId xmlns:a16="http://schemas.microsoft.com/office/drawing/2014/main" id="{EA7F59D9-E25E-4266-9CD9-D9AC3DC2D2DE}"/>
              </a:ext>
            </a:extLst>
          </p:cNvPr>
          <p:cNvSpPr/>
          <p:nvPr/>
        </p:nvSpPr>
        <p:spPr>
          <a:xfrm>
            <a:off x="7266185" y="3405042"/>
            <a:ext cx="1370889" cy="314977"/>
          </a:xfrm>
          <a:prstGeom prst="roundRect">
            <a:avLst>
              <a:gd name="adj" fmla="val 50000"/>
            </a:avLst>
          </a:prstGeom>
          <a:solidFill>
            <a:srgbClr val="FF8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某某某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56" name="矩形: 圆角 155">
            <a:extLst>
              <a:ext uri="{FF2B5EF4-FFF2-40B4-BE49-F238E27FC236}">
                <a16:creationId xmlns:a16="http://schemas.microsoft.com/office/drawing/2014/main" id="{4A819B4D-573A-4A3A-A342-93489F8AA056}"/>
              </a:ext>
            </a:extLst>
          </p:cNvPr>
          <p:cNvSpPr/>
          <p:nvPr/>
        </p:nvSpPr>
        <p:spPr>
          <a:xfrm>
            <a:off x="7295781" y="5399552"/>
            <a:ext cx="1370889" cy="314977"/>
          </a:xfrm>
          <a:prstGeom prst="roundRect">
            <a:avLst>
              <a:gd name="adj" fmla="val 50000"/>
            </a:avLst>
          </a:prstGeom>
          <a:solidFill>
            <a:srgbClr val="FEBF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某某某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57" name="矩形: 圆角 156">
            <a:extLst>
              <a:ext uri="{FF2B5EF4-FFF2-40B4-BE49-F238E27FC236}">
                <a16:creationId xmlns:a16="http://schemas.microsoft.com/office/drawing/2014/main" id="{5FE491BB-7CD5-4F79-874A-2EBB26D662B3}"/>
              </a:ext>
            </a:extLst>
          </p:cNvPr>
          <p:cNvSpPr/>
          <p:nvPr/>
        </p:nvSpPr>
        <p:spPr>
          <a:xfrm>
            <a:off x="7266185" y="4336462"/>
            <a:ext cx="1370889" cy="314977"/>
          </a:xfrm>
          <a:prstGeom prst="roundRect">
            <a:avLst>
              <a:gd name="adj" fmla="val 50000"/>
            </a:avLst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某某某</a:t>
            </a:r>
          </a:p>
        </p:txBody>
      </p:sp>
      <p:sp>
        <p:nvSpPr>
          <p:cNvPr id="158" name="矩形: 圆角 157">
            <a:extLst>
              <a:ext uri="{FF2B5EF4-FFF2-40B4-BE49-F238E27FC236}">
                <a16:creationId xmlns:a16="http://schemas.microsoft.com/office/drawing/2014/main" id="{24208798-D7B3-4E67-915F-794F93882CE7}"/>
              </a:ext>
            </a:extLst>
          </p:cNvPr>
          <p:cNvSpPr/>
          <p:nvPr/>
        </p:nvSpPr>
        <p:spPr>
          <a:xfrm>
            <a:off x="562869" y="4444300"/>
            <a:ext cx="1370889" cy="314977"/>
          </a:xfrm>
          <a:prstGeom prst="roundRect">
            <a:avLst>
              <a:gd name="adj" fmla="val 50000"/>
            </a:avLst>
          </a:prstGeom>
          <a:solidFill>
            <a:srgbClr val="FEBF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某某某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59" name="矩形: 圆角 158">
            <a:extLst>
              <a:ext uri="{FF2B5EF4-FFF2-40B4-BE49-F238E27FC236}">
                <a16:creationId xmlns:a16="http://schemas.microsoft.com/office/drawing/2014/main" id="{8ED0713B-ACEA-4FBA-A72E-052BAF49F3F1}"/>
              </a:ext>
            </a:extLst>
          </p:cNvPr>
          <p:cNvSpPr/>
          <p:nvPr/>
        </p:nvSpPr>
        <p:spPr>
          <a:xfrm>
            <a:off x="551675" y="3501231"/>
            <a:ext cx="1370889" cy="314977"/>
          </a:xfrm>
          <a:prstGeom prst="roundRect">
            <a:avLst>
              <a:gd name="adj" fmla="val 50000"/>
            </a:avLst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某某某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7237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C2A59DD-6E47-BCDA-8AC0-D1E7665FC6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000" y="996950"/>
            <a:ext cx="8636000" cy="486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6676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BFB61D3E-1080-3E1B-BC96-BBF91DACA05F}"/>
              </a:ext>
            </a:extLst>
          </p:cNvPr>
          <p:cNvSpPr/>
          <p:nvPr/>
        </p:nvSpPr>
        <p:spPr>
          <a:xfrm>
            <a:off x="251" y="4590150"/>
            <a:ext cx="9143498" cy="2267850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28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97A405D-9EB9-6A75-C520-AA03CE35DCB0}"/>
              </a:ext>
            </a:extLst>
          </p:cNvPr>
          <p:cNvSpPr txBox="1"/>
          <p:nvPr/>
        </p:nvSpPr>
        <p:spPr>
          <a:xfrm>
            <a:off x="620278" y="1146450"/>
            <a:ext cx="719940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简嘉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    作品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51PPT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模板网   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   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授权发布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80282E5-2217-7B28-2275-48AC1A2685CB}"/>
              </a:ext>
            </a:extLst>
          </p:cNvPr>
          <p:cNvSpPr txBox="1"/>
          <p:nvPr/>
        </p:nvSpPr>
        <p:spPr>
          <a:xfrm>
            <a:off x="734578" y="5388874"/>
            <a:ext cx="7466249" cy="9559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1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ACC0AED-F412-5DC9-C58C-87ADDE6963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426" y="4235723"/>
            <a:ext cx="2762728" cy="619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076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C1CBA30F-C736-453C-8752-E061C9980B7C}"/>
              </a:ext>
            </a:extLst>
          </p:cNvPr>
          <p:cNvSpPr/>
          <p:nvPr/>
        </p:nvSpPr>
        <p:spPr>
          <a:xfrm>
            <a:off x="7128809" y="-1014916"/>
            <a:ext cx="5316021" cy="5123419"/>
          </a:xfrm>
          <a:custGeom>
            <a:avLst/>
            <a:gdLst>
              <a:gd name="connsiteX0" fmla="*/ 542147 w 4862296"/>
              <a:gd name="connsiteY0" fmla="*/ 418788 h 4686132"/>
              <a:gd name="connsiteX1" fmla="*/ 48661 w 4862296"/>
              <a:gd name="connsiteY1" fmla="*/ 1449302 h 4686132"/>
              <a:gd name="connsiteX2" fmla="*/ 1645233 w 4862296"/>
              <a:gd name="connsiteY2" fmla="*/ 2784617 h 4686132"/>
              <a:gd name="connsiteX3" fmla="*/ 1601690 w 4862296"/>
              <a:gd name="connsiteY3" fmla="*/ 4685988 h 4686132"/>
              <a:gd name="connsiteX4" fmla="*/ 4765804 w 4862296"/>
              <a:gd name="connsiteY4" fmla="*/ 2871702 h 4686132"/>
              <a:gd name="connsiteX5" fmla="*/ 3851404 w 4862296"/>
              <a:gd name="connsiteY5" fmla="*/ 215588 h 4686132"/>
              <a:gd name="connsiteX6" fmla="*/ 1862947 w 4862296"/>
              <a:gd name="connsiteY6" fmla="*/ 186560 h 4686132"/>
              <a:gd name="connsiteX7" fmla="*/ 542147 w 4862296"/>
              <a:gd name="connsiteY7" fmla="*/ 418788 h 4686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62296" h="4686132">
                <a:moveTo>
                  <a:pt x="542147" y="418788"/>
                </a:moveTo>
                <a:cubicBezTo>
                  <a:pt x="239766" y="629245"/>
                  <a:pt x="-135187" y="1054997"/>
                  <a:pt x="48661" y="1449302"/>
                </a:cubicBezTo>
                <a:cubicBezTo>
                  <a:pt x="232509" y="1843607"/>
                  <a:pt x="1386395" y="2245169"/>
                  <a:pt x="1645233" y="2784617"/>
                </a:cubicBezTo>
                <a:cubicBezTo>
                  <a:pt x="1904071" y="3324065"/>
                  <a:pt x="1081595" y="4671474"/>
                  <a:pt x="1601690" y="4685988"/>
                </a:cubicBezTo>
                <a:cubicBezTo>
                  <a:pt x="2121785" y="4700502"/>
                  <a:pt x="4390852" y="3616769"/>
                  <a:pt x="4765804" y="2871702"/>
                </a:cubicBezTo>
                <a:cubicBezTo>
                  <a:pt x="5140756" y="2126635"/>
                  <a:pt x="4335214" y="663112"/>
                  <a:pt x="3851404" y="215588"/>
                </a:cubicBezTo>
                <a:cubicBezTo>
                  <a:pt x="3367594" y="-231936"/>
                  <a:pt x="2412071" y="150274"/>
                  <a:pt x="1862947" y="186560"/>
                </a:cubicBezTo>
                <a:cubicBezTo>
                  <a:pt x="1313823" y="222846"/>
                  <a:pt x="844528" y="208331"/>
                  <a:pt x="542147" y="418788"/>
                </a:cubicBezTo>
                <a:close/>
              </a:path>
            </a:pathLst>
          </a:cu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D086061E-D9CA-42FC-8F73-53A1351550D0}"/>
              </a:ext>
            </a:extLst>
          </p:cNvPr>
          <p:cNvSpPr/>
          <p:nvPr/>
        </p:nvSpPr>
        <p:spPr>
          <a:xfrm>
            <a:off x="-3311568" y="-1190347"/>
            <a:ext cx="7332961" cy="5298849"/>
          </a:xfrm>
          <a:custGeom>
            <a:avLst/>
            <a:gdLst>
              <a:gd name="connsiteX0" fmla="*/ 3346919 w 3749745"/>
              <a:gd name="connsiteY0" fmla="*/ 698960 h 3288418"/>
              <a:gd name="connsiteX1" fmla="*/ 2345433 w 3749745"/>
              <a:gd name="connsiteY1" fmla="*/ 2077817 h 3288418"/>
              <a:gd name="connsiteX2" fmla="*/ 1184291 w 3749745"/>
              <a:gd name="connsiteY2" fmla="*/ 2600331 h 3288418"/>
              <a:gd name="connsiteX3" fmla="*/ 777891 w 3749745"/>
              <a:gd name="connsiteY3" fmla="*/ 3253474 h 3288418"/>
              <a:gd name="connsiteX4" fmla="*/ 342462 w 3749745"/>
              <a:gd name="connsiteY4" fmla="*/ 2876103 h 3288418"/>
              <a:gd name="connsiteX5" fmla="*/ 226348 w 3749745"/>
              <a:gd name="connsiteY5" fmla="*/ 219989 h 3288418"/>
              <a:gd name="connsiteX6" fmla="*/ 3521091 w 3749745"/>
              <a:gd name="connsiteY6" fmla="*/ 205474 h 3288418"/>
              <a:gd name="connsiteX7" fmla="*/ 3346919 w 3749745"/>
              <a:gd name="connsiteY7" fmla="*/ 698960 h 3288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49745" h="3288418">
                <a:moveTo>
                  <a:pt x="3346919" y="698960"/>
                </a:moveTo>
                <a:cubicBezTo>
                  <a:pt x="3150976" y="1011017"/>
                  <a:pt x="2705871" y="1760922"/>
                  <a:pt x="2345433" y="2077817"/>
                </a:cubicBezTo>
                <a:cubicBezTo>
                  <a:pt x="1984995" y="2394712"/>
                  <a:pt x="1445548" y="2404388"/>
                  <a:pt x="1184291" y="2600331"/>
                </a:cubicBezTo>
                <a:cubicBezTo>
                  <a:pt x="923034" y="2796274"/>
                  <a:pt x="918196" y="3207512"/>
                  <a:pt x="777891" y="3253474"/>
                </a:cubicBezTo>
                <a:cubicBezTo>
                  <a:pt x="637586" y="3299436"/>
                  <a:pt x="434386" y="3381684"/>
                  <a:pt x="342462" y="2876103"/>
                </a:cubicBezTo>
                <a:cubicBezTo>
                  <a:pt x="250538" y="2370522"/>
                  <a:pt x="-303423" y="665094"/>
                  <a:pt x="226348" y="219989"/>
                </a:cubicBezTo>
                <a:cubicBezTo>
                  <a:pt x="756119" y="-225116"/>
                  <a:pt x="3003415" y="130484"/>
                  <a:pt x="3521091" y="205474"/>
                </a:cubicBezTo>
                <a:cubicBezTo>
                  <a:pt x="4038767" y="280464"/>
                  <a:pt x="3542862" y="386903"/>
                  <a:pt x="3346919" y="698960"/>
                </a:cubicBezTo>
                <a:close/>
              </a:path>
            </a:pathLst>
          </a:custGeom>
          <a:gradFill>
            <a:gsLst>
              <a:gs pos="22000">
                <a:srgbClr val="6CE4D8"/>
              </a:gs>
              <a:gs pos="91000">
                <a:srgbClr val="AEF0EA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7614A8C5-6113-41FB-BC5A-CC4C1E7F851C}"/>
              </a:ext>
            </a:extLst>
          </p:cNvPr>
          <p:cNvSpPr/>
          <p:nvPr/>
        </p:nvSpPr>
        <p:spPr>
          <a:xfrm>
            <a:off x="-2957257" y="5859187"/>
            <a:ext cx="3798068" cy="2025598"/>
          </a:xfrm>
          <a:custGeom>
            <a:avLst/>
            <a:gdLst>
              <a:gd name="connsiteX0" fmla="*/ 1176119 w 3798068"/>
              <a:gd name="connsiteY0" fmla="*/ 13040 h 2025598"/>
              <a:gd name="connsiteX1" fmla="*/ 2671090 w 3798068"/>
              <a:gd name="connsiteY1" fmla="*/ 332355 h 2025598"/>
              <a:gd name="connsiteX2" fmla="*/ 3541948 w 3798068"/>
              <a:gd name="connsiteY2" fmla="*/ 1348355 h 2025598"/>
              <a:gd name="connsiteX3" fmla="*/ 3614519 w 3798068"/>
              <a:gd name="connsiteY3" fmla="*/ 2001498 h 2025598"/>
              <a:gd name="connsiteX4" fmla="*/ 1292233 w 3798068"/>
              <a:gd name="connsiteY4" fmla="*/ 1769269 h 2025598"/>
              <a:gd name="connsiteX5" fmla="*/ 462 w 3798068"/>
              <a:gd name="connsiteY5" fmla="*/ 695212 h 2025598"/>
              <a:gd name="connsiteX6" fmla="*/ 1176119 w 3798068"/>
              <a:gd name="connsiteY6" fmla="*/ 13040 h 2025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98068" h="2025598">
                <a:moveTo>
                  <a:pt x="1176119" y="13040"/>
                </a:moveTo>
                <a:cubicBezTo>
                  <a:pt x="1621224" y="-47436"/>
                  <a:pt x="2276785" y="109803"/>
                  <a:pt x="2671090" y="332355"/>
                </a:cubicBezTo>
                <a:cubicBezTo>
                  <a:pt x="3065395" y="554907"/>
                  <a:pt x="3384710" y="1070165"/>
                  <a:pt x="3541948" y="1348355"/>
                </a:cubicBezTo>
                <a:cubicBezTo>
                  <a:pt x="3699186" y="1626545"/>
                  <a:pt x="3989471" y="1931346"/>
                  <a:pt x="3614519" y="2001498"/>
                </a:cubicBezTo>
                <a:cubicBezTo>
                  <a:pt x="3239567" y="2071650"/>
                  <a:pt x="1894576" y="1986983"/>
                  <a:pt x="1292233" y="1769269"/>
                </a:cubicBezTo>
                <a:cubicBezTo>
                  <a:pt x="689890" y="1551555"/>
                  <a:pt x="22233" y="985498"/>
                  <a:pt x="462" y="695212"/>
                </a:cubicBezTo>
                <a:cubicBezTo>
                  <a:pt x="-21309" y="404926"/>
                  <a:pt x="731014" y="73516"/>
                  <a:pt x="1176119" y="13040"/>
                </a:cubicBezTo>
                <a:close/>
              </a:path>
            </a:pathLst>
          </a:custGeom>
          <a:gradFill>
            <a:gsLst>
              <a:gs pos="22000">
                <a:srgbClr val="6CE4D8"/>
              </a:gs>
              <a:gs pos="91000">
                <a:srgbClr val="AEF0EA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C658D3EB-3E1E-4014-99AE-D8D5E60E0A72}"/>
              </a:ext>
            </a:extLst>
          </p:cNvPr>
          <p:cNvSpPr/>
          <p:nvPr/>
        </p:nvSpPr>
        <p:spPr>
          <a:xfrm>
            <a:off x="4307381" y="2668870"/>
            <a:ext cx="7936792" cy="5298849"/>
          </a:xfrm>
          <a:custGeom>
            <a:avLst/>
            <a:gdLst>
              <a:gd name="connsiteX0" fmla="*/ 4760693 w 5555998"/>
              <a:gd name="connsiteY0" fmla="*/ 20993 h 3709357"/>
              <a:gd name="connsiteX1" fmla="*/ 2989950 w 5555998"/>
              <a:gd name="connsiteY1" fmla="*/ 558021 h 3709357"/>
              <a:gd name="connsiteX2" fmla="*/ 1262750 w 5555998"/>
              <a:gd name="connsiteY2" fmla="*/ 1486936 h 3709357"/>
              <a:gd name="connsiteX3" fmla="*/ 7 w 5555998"/>
              <a:gd name="connsiteY3" fmla="*/ 3228650 h 3709357"/>
              <a:gd name="connsiteX4" fmla="*/ 1248236 w 5555998"/>
              <a:gd name="connsiteY4" fmla="*/ 3489907 h 3709357"/>
              <a:gd name="connsiteX5" fmla="*/ 4223664 w 5555998"/>
              <a:gd name="connsiteY5" fmla="*/ 3547964 h 3709357"/>
              <a:gd name="connsiteX6" fmla="*/ 5544464 w 5555998"/>
              <a:gd name="connsiteY6" fmla="*/ 1269221 h 3709357"/>
              <a:gd name="connsiteX7" fmla="*/ 4760693 w 5555998"/>
              <a:gd name="connsiteY7" fmla="*/ 20993 h 3709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55998" h="3709357">
                <a:moveTo>
                  <a:pt x="4760693" y="20993"/>
                </a:moveTo>
                <a:cubicBezTo>
                  <a:pt x="4334941" y="-97540"/>
                  <a:pt x="3572940" y="313697"/>
                  <a:pt x="2989950" y="558021"/>
                </a:cubicBezTo>
                <a:cubicBezTo>
                  <a:pt x="2406960" y="802345"/>
                  <a:pt x="1761074" y="1041831"/>
                  <a:pt x="1262750" y="1486936"/>
                </a:cubicBezTo>
                <a:cubicBezTo>
                  <a:pt x="764426" y="1932041"/>
                  <a:pt x="2426" y="2894822"/>
                  <a:pt x="7" y="3228650"/>
                </a:cubicBezTo>
                <a:cubicBezTo>
                  <a:pt x="-2412" y="3562478"/>
                  <a:pt x="544293" y="3436688"/>
                  <a:pt x="1248236" y="3489907"/>
                </a:cubicBezTo>
                <a:cubicBezTo>
                  <a:pt x="1952179" y="3543126"/>
                  <a:pt x="3507626" y="3918078"/>
                  <a:pt x="4223664" y="3547964"/>
                </a:cubicBezTo>
                <a:cubicBezTo>
                  <a:pt x="4939702" y="3177850"/>
                  <a:pt x="5454959" y="1857049"/>
                  <a:pt x="5544464" y="1269221"/>
                </a:cubicBezTo>
                <a:cubicBezTo>
                  <a:pt x="5633969" y="681393"/>
                  <a:pt x="5186445" y="139526"/>
                  <a:pt x="4760693" y="20993"/>
                </a:cubicBezTo>
                <a:close/>
              </a:path>
            </a:pathLst>
          </a:custGeom>
          <a:solidFill>
            <a:srgbClr val="AEF0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3E8D3406-2504-0834-4A0B-079B3982D4B6}"/>
              </a:ext>
            </a:extLst>
          </p:cNvPr>
          <p:cNvSpPr/>
          <p:nvPr/>
        </p:nvSpPr>
        <p:spPr>
          <a:xfrm>
            <a:off x="0" y="428264"/>
            <a:ext cx="9144000" cy="5949387"/>
          </a:xfrm>
          <a:custGeom>
            <a:avLst/>
            <a:gdLst>
              <a:gd name="connsiteX0" fmla="*/ 0 w 9144000"/>
              <a:gd name="connsiteY0" fmla="*/ 0 h 5981700"/>
              <a:gd name="connsiteX1" fmla="*/ 9144000 w 9144000"/>
              <a:gd name="connsiteY1" fmla="*/ 0 h 5981700"/>
              <a:gd name="connsiteX2" fmla="*/ 9144000 w 9144000"/>
              <a:gd name="connsiteY2" fmla="*/ 5981700 h 5981700"/>
              <a:gd name="connsiteX3" fmla="*/ 0 w 9144000"/>
              <a:gd name="connsiteY3" fmla="*/ 5981700 h 598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5981700">
                <a:moveTo>
                  <a:pt x="0" y="0"/>
                </a:moveTo>
                <a:lnTo>
                  <a:pt x="9144000" y="0"/>
                </a:lnTo>
                <a:lnTo>
                  <a:pt x="9144000" y="5981700"/>
                </a:lnTo>
                <a:lnTo>
                  <a:pt x="0" y="59817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03200" dist="1016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6F91B10-3AE5-FEEA-09C6-DE2B54FCA10F}"/>
              </a:ext>
            </a:extLst>
          </p:cNvPr>
          <p:cNvSpPr/>
          <p:nvPr/>
        </p:nvSpPr>
        <p:spPr>
          <a:xfrm>
            <a:off x="0" y="430742"/>
            <a:ext cx="2320381" cy="5981701"/>
          </a:xfrm>
          <a:custGeom>
            <a:avLst/>
            <a:gdLst>
              <a:gd name="connsiteX0" fmla="*/ 0 w 2320381"/>
              <a:gd name="connsiteY0" fmla="*/ 0 h 5981701"/>
              <a:gd name="connsiteX1" fmla="*/ 656150 w 2320381"/>
              <a:gd name="connsiteY1" fmla="*/ 0 h 5981701"/>
              <a:gd name="connsiteX2" fmla="*/ 652545 w 2320381"/>
              <a:gd name="connsiteY2" fmla="*/ 55081 h 5981701"/>
              <a:gd name="connsiteX3" fmla="*/ 780008 w 2320381"/>
              <a:gd name="connsiteY3" fmla="*/ 531849 h 5981701"/>
              <a:gd name="connsiteX4" fmla="*/ 2250787 w 2320381"/>
              <a:gd name="connsiteY4" fmla="*/ 2749509 h 5981701"/>
              <a:gd name="connsiteX5" fmla="*/ 1874542 w 2320381"/>
              <a:gd name="connsiteY5" fmla="*/ 5488970 h 5981701"/>
              <a:gd name="connsiteX6" fmla="*/ 1737726 w 2320381"/>
              <a:gd name="connsiteY6" fmla="*/ 5802771 h 5981701"/>
              <a:gd name="connsiteX7" fmla="*/ 1658981 w 2320381"/>
              <a:gd name="connsiteY7" fmla="*/ 5981701 h 5981701"/>
              <a:gd name="connsiteX8" fmla="*/ 0 w 2320381"/>
              <a:gd name="connsiteY8" fmla="*/ 5981701 h 5981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0381" h="5981701">
                <a:moveTo>
                  <a:pt x="0" y="0"/>
                </a:moveTo>
                <a:lnTo>
                  <a:pt x="656150" y="0"/>
                </a:lnTo>
                <a:lnTo>
                  <a:pt x="652545" y="55081"/>
                </a:lnTo>
                <a:cubicBezTo>
                  <a:pt x="654950" y="178460"/>
                  <a:pt x="690223" y="321905"/>
                  <a:pt x="780008" y="531849"/>
                </a:cubicBezTo>
                <a:cubicBezTo>
                  <a:pt x="1019437" y="1091699"/>
                  <a:pt x="2068365" y="1923321"/>
                  <a:pt x="2250787" y="2749509"/>
                </a:cubicBezTo>
                <a:cubicBezTo>
                  <a:pt x="2433209" y="3575696"/>
                  <a:pt x="2239386" y="4679090"/>
                  <a:pt x="1874542" y="5488970"/>
                </a:cubicBezTo>
                <a:cubicBezTo>
                  <a:pt x="1828936" y="5590205"/>
                  <a:pt x="1783865" y="5695517"/>
                  <a:pt x="1737726" y="5802771"/>
                </a:cubicBezTo>
                <a:lnTo>
                  <a:pt x="1658981" y="5981701"/>
                </a:lnTo>
                <a:lnTo>
                  <a:pt x="0" y="5981701"/>
                </a:lnTo>
                <a:close/>
              </a:path>
            </a:pathLst>
          </a:custGeom>
          <a:gradFill>
            <a:gsLst>
              <a:gs pos="22000">
                <a:srgbClr val="6CE4D8"/>
              </a:gs>
              <a:gs pos="91000">
                <a:srgbClr val="AEF0EA"/>
              </a:gs>
            </a:gsLst>
            <a:lin ang="13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B5EA3EB4-1A1D-4F27-9932-D3EF5CFC1C2B}"/>
              </a:ext>
            </a:extLst>
          </p:cNvPr>
          <p:cNvSpPr txBox="1"/>
          <p:nvPr/>
        </p:nvSpPr>
        <p:spPr>
          <a:xfrm>
            <a:off x="3316764" y="1646955"/>
            <a:ext cx="582723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6CE4D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什么是职业生涯规划？</a:t>
            </a:r>
            <a:endParaRPr kumimoji="0" lang="en-US" altLang="zh-CN" sz="4400" b="1" i="0" u="none" strike="noStrike" kern="1200" cap="none" spc="0" normalizeH="0" baseline="0" noProof="0" dirty="0">
              <a:ln>
                <a:noFill/>
              </a:ln>
              <a:solidFill>
                <a:srgbClr val="6CE4D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6CE4D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CD3C7B09-25F4-4024-A42B-079A5324460F}"/>
              </a:ext>
            </a:extLst>
          </p:cNvPr>
          <p:cNvSpPr/>
          <p:nvPr/>
        </p:nvSpPr>
        <p:spPr>
          <a:xfrm>
            <a:off x="3386497" y="2451690"/>
            <a:ext cx="4885975" cy="418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What is career planning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？</a:t>
            </a:r>
          </a:p>
        </p:txBody>
      </p:sp>
      <p:sp>
        <p:nvSpPr>
          <p:cNvPr id="68" name="矩形: 圆角 67">
            <a:extLst>
              <a:ext uri="{FF2B5EF4-FFF2-40B4-BE49-F238E27FC236}">
                <a16:creationId xmlns:a16="http://schemas.microsoft.com/office/drawing/2014/main" id="{2210E324-02F4-46A2-A237-336893C9A802}"/>
              </a:ext>
            </a:extLst>
          </p:cNvPr>
          <p:cNvSpPr/>
          <p:nvPr/>
        </p:nvSpPr>
        <p:spPr>
          <a:xfrm>
            <a:off x="3480989" y="3198198"/>
            <a:ext cx="5234748" cy="1507788"/>
          </a:xfrm>
          <a:prstGeom prst="roundRect">
            <a:avLst>
              <a:gd name="adj" fmla="val 7779"/>
            </a:avLst>
          </a:prstGeom>
          <a:solidFill>
            <a:srgbClr val="F9B5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职业规划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就是对职业生涯乃至人生进行持续且系统的计划的过程。</a:t>
            </a:r>
          </a:p>
        </p:txBody>
      </p: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FAD675EF-1E1D-4E2C-9CC5-FE0E0AA90D28}"/>
              </a:ext>
            </a:extLst>
          </p:cNvPr>
          <p:cNvGrpSpPr/>
          <p:nvPr/>
        </p:nvGrpSpPr>
        <p:grpSpPr>
          <a:xfrm>
            <a:off x="-1887650" y="281040"/>
            <a:ext cx="1501586" cy="545543"/>
            <a:chOff x="704850" y="790853"/>
            <a:chExt cx="1501586" cy="545543"/>
          </a:xfrm>
        </p:grpSpPr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49165D6E-B770-4E25-9F47-296CD4A08650}"/>
                </a:ext>
              </a:extLst>
            </p:cNvPr>
            <p:cNvSpPr/>
            <p:nvPr/>
          </p:nvSpPr>
          <p:spPr>
            <a:xfrm>
              <a:off x="704850" y="790853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02A3A6CC-2F19-426C-8AB8-FFD2BACD158E}"/>
                </a:ext>
              </a:extLst>
            </p:cNvPr>
            <p:cNvSpPr/>
            <p:nvPr/>
          </p:nvSpPr>
          <p:spPr>
            <a:xfrm>
              <a:off x="909333" y="790853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0C781994-F4A7-4BD6-BF71-133AA82D2575}"/>
                </a:ext>
              </a:extLst>
            </p:cNvPr>
            <p:cNvSpPr/>
            <p:nvPr/>
          </p:nvSpPr>
          <p:spPr>
            <a:xfrm>
              <a:off x="1113815" y="790853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A9B3D2D9-319F-456F-9BC2-3D9BB7B9D4F4}"/>
                </a:ext>
              </a:extLst>
            </p:cNvPr>
            <p:cNvSpPr/>
            <p:nvPr/>
          </p:nvSpPr>
          <p:spPr>
            <a:xfrm>
              <a:off x="1318298" y="790853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8ED1599D-42A0-4270-BAB0-11086241A789}"/>
                </a:ext>
              </a:extLst>
            </p:cNvPr>
            <p:cNvSpPr/>
            <p:nvPr/>
          </p:nvSpPr>
          <p:spPr>
            <a:xfrm>
              <a:off x="1522781" y="790853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D414A789-94D0-4F62-80FB-62D10678A521}"/>
                </a:ext>
              </a:extLst>
            </p:cNvPr>
            <p:cNvSpPr/>
            <p:nvPr/>
          </p:nvSpPr>
          <p:spPr>
            <a:xfrm>
              <a:off x="1727263" y="790853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6B4E7F39-44F3-498D-BD95-B386060B0A03}"/>
                </a:ext>
              </a:extLst>
            </p:cNvPr>
            <p:cNvSpPr/>
            <p:nvPr/>
          </p:nvSpPr>
          <p:spPr>
            <a:xfrm>
              <a:off x="1931746" y="790853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6281B9E1-97AC-4D80-B792-EC57ECB4A7DB}"/>
                </a:ext>
              </a:extLst>
            </p:cNvPr>
            <p:cNvSpPr/>
            <p:nvPr/>
          </p:nvSpPr>
          <p:spPr>
            <a:xfrm>
              <a:off x="2136229" y="790853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59FC4CC3-94D8-4DCE-AD96-23B47C41E3C6}"/>
                </a:ext>
              </a:extLst>
            </p:cNvPr>
            <p:cNvSpPr/>
            <p:nvPr/>
          </p:nvSpPr>
          <p:spPr>
            <a:xfrm>
              <a:off x="704850" y="949298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A3A20D75-8B8F-47C3-BC5E-8B37655C5B8D}"/>
                </a:ext>
              </a:extLst>
            </p:cNvPr>
            <p:cNvSpPr/>
            <p:nvPr/>
          </p:nvSpPr>
          <p:spPr>
            <a:xfrm>
              <a:off x="909333" y="949298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74926A0E-14F6-4B2E-BA26-54C5C2205413}"/>
                </a:ext>
              </a:extLst>
            </p:cNvPr>
            <p:cNvSpPr/>
            <p:nvPr/>
          </p:nvSpPr>
          <p:spPr>
            <a:xfrm>
              <a:off x="1113815" y="949298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8C5DD00E-A7E3-4D23-B889-30FF20DFCB82}"/>
                </a:ext>
              </a:extLst>
            </p:cNvPr>
            <p:cNvSpPr/>
            <p:nvPr/>
          </p:nvSpPr>
          <p:spPr>
            <a:xfrm>
              <a:off x="1318298" y="949298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3534BDBE-AA3B-4E05-96C5-B41ECA65CB70}"/>
                </a:ext>
              </a:extLst>
            </p:cNvPr>
            <p:cNvSpPr/>
            <p:nvPr/>
          </p:nvSpPr>
          <p:spPr>
            <a:xfrm>
              <a:off x="1522781" y="949298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F7503A2C-BCC0-48EE-87D2-99868210D7E8}"/>
                </a:ext>
              </a:extLst>
            </p:cNvPr>
            <p:cNvSpPr/>
            <p:nvPr/>
          </p:nvSpPr>
          <p:spPr>
            <a:xfrm>
              <a:off x="1727263" y="949298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3E1F26FD-2508-4710-AD9B-333A760B7CE5}"/>
                </a:ext>
              </a:extLst>
            </p:cNvPr>
            <p:cNvSpPr/>
            <p:nvPr/>
          </p:nvSpPr>
          <p:spPr>
            <a:xfrm>
              <a:off x="1931746" y="949298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6AFF6C7A-2060-4D5B-B1AA-0EA445052E5C}"/>
                </a:ext>
              </a:extLst>
            </p:cNvPr>
            <p:cNvSpPr/>
            <p:nvPr/>
          </p:nvSpPr>
          <p:spPr>
            <a:xfrm>
              <a:off x="2136229" y="949298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64F05119-353C-4B39-889E-0547AE0B9344}"/>
                </a:ext>
              </a:extLst>
            </p:cNvPr>
            <p:cNvSpPr/>
            <p:nvPr/>
          </p:nvSpPr>
          <p:spPr>
            <a:xfrm>
              <a:off x="704850" y="110774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41F47F5A-C3CB-426C-A05D-D883EEECF4C0}"/>
                </a:ext>
              </a:extLst>
            </p:cNvPr>
            <p:cNvSpPr/>
            <p:nvPr/>
          </p:nvSpPr>
          <p:spPr>
            <a:xfrm>
              <a:off x="909333" y="110774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096274F3-6554-424D-879A-57C5677A70FA}"/>
                </a:ext>
              </a:extLst>
            </p:cNvPr>
            <p:cNvSpPr/>
            <p:nvPr/>
          </p:nvSpPr>
          <p:spPr>
            <a:xfrm>
              <a:off x="1113815" y="110774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B1DAE65C-03D4-4C5C-B587-5321053BD08F}"/>
                </a:ext>
              </a:extLst>
            </p:cNvPr>
            <p:cNvSpPr/>
            <p:nvPr/>
          </p:nvSpPr>
          <p:spPr>
            <a:xfrm>
              <a:off x="1318298" y="110774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4A607EBA-F1FF-43ED-A4CE-D91E69214264}"/>
                </a:ext>
              </a:extLst>
            </p:cNvPr>
            <p:cNvSpPr/>
            <p:nvPr/>
          </p:nvSpPr>
          <p:spPr>
            <a:xfrm>
              <a:off x="1522781" y="110774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36180E22-3ADC-43CF-97A8-B4ABC9808047}"/>
                </a:ext>
              </a:extLst>
            </p:cNvPr>
            <p:cNvSpPr/>
            <p:nvPr/>
          </p:nvSpPr>
          <p:spPr>
            <a:xfrm>
              <a:off x="1727263" y="110774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EB0D8860-5D79-4440-82F5-8ECB9777F375}"/>
                </a:ext>
              </a:extLst>
            </p:cNvPr>
            <p:cNvSpPr/>
            <p:nvPr/>
          </p:nvSpPr>
          <p:spPr>
            <a:xfrm>
              <a:off x="1931746" y="110774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16CC3678-4936-4393-87D7-49C2CE8E5E16}"/>
                </a:ext>
              </a:extLst>
            </p:cNvPr>
            <p:cNvSpPr/>
            <p:nvPr/>
          </p:nvSpPr>
          <p:spPr>
            <a:xfrm>
              <a:off x="2136229" y="110774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AA657673-0888-4046-A950-539FAD1E62CC}"/>
                </a:ext>
              </a:extLst>
            </p:cNvPr>
            <p:cNvSpPr/>
            <p:nvPr/>
          </p:nvSpPr>
          <p:spPr>
            <a:xfrm>
              <a:off x="704850" y="1266189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4D576CE4-6FE2-4B5D-8DC0-2CF244C56051}"/>
                </a:ext>
              </a:extLst>
            </p:cNvPr>
            <p:cNvSpPr/>
            <p:nvPr/>
          </p:nvSpPr>
          <p:spPr>
            <a:xfrm>
              <a:off x="909333" y="1266189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39570946-8540-4DB2-9903-DE4DE4F92985}"/>
                </a:ext>
              </a:extLst>
            </p:cNvPr>
            <p:cNvSpPr/>
            <p:nvPr/>
          </p:nvSpPr>
          <p:spPr>
            <a:xfrm>
              <a:off x="1113815" y="1266189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A4C7E87B-3FAE-483A-BF9D-4870A8194D03}"/>
                </a:ext>
              </a:extLst>
            </p:cNvPr>
            <p:cNvSpPr/>
            <p:nvPr/>
          </p:nvSpPr>
          <p:spPr>
            <a:xfrm>
              <a:off x="1318298" y="1266189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E842CABC-1640-4AC7-8907-5ADA8078B4FE}"/>
                </a:ext>
              </a:extLst>
            </p:cNvPr>
            <p:cNvSpPr/>
            <p:nvPr/>
          </p:nvSpPr>
          <p:spPr>
            <a:xfrm>
              <a:off x="1522781" y="1266189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BE086EBE-A61C-4F2F-B7C2-6B1A1F110532}"/>
                </a:ext>
              </a:extLst>
            </p:cNvPr>
            <p:cNvSpPr/>
            <p:nvPr/>
          </p:nvSpPr>
          <p:spPr>
            <a:xfrm>
              <a:off x="1727263" y="1266189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26AA8E4D-15C2-404A-8696-1EE1623C4DB2}"/>
                </a:ext>
              </a:extLst>
            </p:cNvPr>
            <p:cNvSpPr/>
            <p:nvPr/>
          </p:nvSpPr>
          <p:spPr>
            <a:xfrm>
              <a:off x="1931746" y="1266189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82DC75F3-81A8-4549-B8CD-6628F3BCF45B}"/>
                </a:ext>
              </a:extLst>
            </p:cNvPr>
            <p:cNvSpPr/>
            <p:nvPr/>
          </p:nvSpPr>
          <p:spPr>
            <a:xfrm>
              <a:off x="2136229" y="1266189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120" name="椭圆 119">
            <a:extLst>
              <a:ext uri="{FF2B5EF4-FFF2-40B4-BE49-F238E27FC236}">
                <a16:creationId xmlns:a16="http://schemas.microsoft.com/office/drawing/2014/main" id="{D5FE3795-44FC-43AA-8095-908A0117FA9F}"/>
              </a:ext>
            </a:extLst>
          </p:cNvPr>
          <p:cNvSpPr/>
          <p:nvPr/>
        </p:nvSpPr>
        <p:spPr>
          <a:xfrm rot="5400000">
            <a:off x="10335971" y="5248086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21" name="椭圆 120">
            <a:extLst>
              <a:ext uri="{FF2B5EF4-FFF2-40B4-BE49-F238E27FC236}">
                <a16:creationId xmlns:a16="http://schemas.microsoft.com/office/drawing/2014/main" id="{DA1E600A-A2B1-4376-BFC7-1A1A59589A54}"/>
              </a:ext>
            </a:extLst>
          </p:cNvPr>
          <p:cNvSpPr/>
          <p:nvPr/>
        </p:nvSpPr>
        <p:spPr>
          <a:xfrm rot="5400000">
            <a:off x="10335971" y="5452568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22" name="椭圆 121">
            <a:extLst>
              <a:ext uri="{FF2B5EF4-FFF2-40B4-BE49-F238E27FC236}">
                <a16:creationId xmlns:a16="http://schemas.microsoft.com/office/drawing/2014/main" id="{DBF7E23A-158F-4B51-B3E7-231548C52C33}"/>
              </a:ext>
            </a:extLst>
          </p:cNvPr>
          <p:cNvSpPr/>
          <p:nvPr/>
        </p:nvSpPr>
        <p:spPr>
          <a:xfrm rot="5400000">
            <a:off x="10335971" y="5657051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23" name="椭圆 122">
            <a:extLst>
              <a:ext uri="{FF2B5EF4-FFF2-40B4-BE49-F238E27FC236}">
                <a16:creationId xmlns:a16="http://schemas.microsoft.com/office/drawing/2014/main" id="{4DD39018-11B3-4592-AEFA-B7A50E8C2986}"/>
              </a:ext>
            </a:extLst>
          </p:cNvPr>
          <p:cNvSpPr/>
          <p:nvPr/>
        </p:nvSpPr>
        <p:spPr>
          <a:xfrm rot="5400000">
            <a:off x="10335971" y="5861534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24" name="椭圆 123">
            <a:extLst>
              <a:ext uri="{FF2B5EF4-FFF2-40B4-BE49-F238E27FC236}">
                <a16:creationId xmlns:a16="http://schemas.microsoft.com/office/drawing/2014/main" id="{31C26A68-BED3-4198-9A31-F936B64B1EE8}"/>
              </a:ext>
            </a:extLst>
          </p:cNvPr>
          <p:cNvSpPr/>
          <p:nvPr/>
        </p:nvSpPr>
        <p:spPr>
          <a:xfrm rot="5400000">
            <a:off x="10335971" y="6066016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25" name="椭圆 124">
            <a:extLst>
              <a:ext uri="{FF2B5EF4-FFF2-40B4-BE49-F238E27FC236}">
                <a16:creationId xmlns:a16="http://schemas.microsoft.com/office/drawing/2014/main" id="{9AC14659-9E12-4F32-9FAE-625D07D62B45}"/>
              </a:ext>
            </a:extLst>
          </p:cNvPr>
          <p:cNvSpPr/>
          <p:nvPr/>
        </p:nvSpPr>
        <p:spPr>
          <a:xfrm rot="5400000">
            <a:off x="10335971" y="6270499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26" name="椭圆 125">
            <a:extLst>
              <a:ext uri="{FF2B5EF4-FFF2-40B4-BE49-F238E27FC236}">
                <a16:creationId xmlns:a16="http://schemas.microsoft.com/office/drawing/2014/main" id="{3A710396-342A-419F-9170-183A2E73990A}"/>
              </a:ext>
            </a:extLst>
          </p:cNvPr>
          <p:cNvSpPr/>
          <p:nvPr/>
        </p:nvSpPr>
        <p:spPr>
          <a:xfrm rot="5400000">
            <a:off x="10335971" y="6474982"/>
            <a:ext cx="70207" cy="702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27" name="椭圆 126">
            <a:extLst>
              <a:ext uri="{FF2B5EF4-FFF2-40B4-BE49-F238E27FC236}">
                <a16:creationId xmlns:a16="http://schemas.microsoft.com/office/drawing/2014/main" id="{7544BFB3-AB1C-42F7-A4FC-888CE4081A5E}"/>
              </a:ext>
            </a:extLst>
          </p:cNvPr>
          <p:cNvSpPr/>
          <p:nvPr/>
        </p:nvSpPr>
        <p:spPr>
          <a:xfrm rot="5400000">
            <a:off x="10335971" y="6679464"/>
            <a:ext cx="70207" cy="702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28" name="椭圆 127">
            <a:extLst>
              <a:ext uri="{FF2B5EF4-FFF2-40B4-BE49-F238E27FC236}">
                <a16:creationId xmlns:a16="http://schemas.microsoft.com/office/drawing/2014/main" id="{54AF3C5D-733B-439D-9593-AC59177678BE}"/>
              </a:ext>
            </a:extLst>
          </p:cNvPr>
          <p:cNvSpPr/>
          <p:nvPr/>
        </p:nvSpPr>
        <p:spPr>
          <a:xfrm rot="5400000">
            <a:off x="10177527" y="5248086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29" name="椭圆 128">
            <a:extLst>
              <a:ext uri="{FF2B5EF4-FFF2-40B4-BE49-F238E27FC236}">
                <a16:creationId xmlns:a16="http://schemas.microsoft.com/office/drawing/2014/main" id="{CA9E2CEA-7A08-4382-890A-F11540EE5976}"/>
              </a:ext>
            </a:extLst>
          </p:cNvPr>
          <p:cNvSpPr/>
          <p:nvPr/>
        </p:nvSpPr>
        <p:spPr>
          <a:xfrm rot="5400000">
            <a:off x="10177527" y="5452568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30" name="椭圆 129">
            <a:extLst>
              <a:ext uri="{FF2B5EF4-FFF2-40B4-BE49-F238E27FC236}">
                <a16:creationId xmlns:a16="http://schemas.microsoft.com/office/drawing/2014/main" id="{93AFF624-2D9C-401F-893C-1629B31863BF}"/>
              </a:ext>
            </a:extLst>
          </p:cNvPr>
          <p:cNvSpPr/>
          <p:nvPr/>
        </p:nvSpPr>
        <p:spPr>
          <a:xfrm rot="5400000">
            <a:off x="10177527" y="5657051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31" name="椭圆 130">
            <a:extLst>
              <a:ext uri="{FF2B5EF4-FFF2-40B4-BE49-F238E27FC236}">
                <a16:creationId xmlns:a16="http://schemas.microsoft.com/office/drawing/2014/main" id="{647E6B10-10DC-4AE1-9CA6-749E25F454C4}"/>
              </a:ext>
            </a:extLst>
          </p:cNvPr>
          <p:cNvSpPr/>
          <p:nvPr/>
        </p:nvSpPr>
        <p:spPr>
          <a:xfrm rot="5400000">
            <a:off x="10177527" y="5861534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32" name="椭圆 131">
            <a:extLst>
              <a:ext uri="{FF2B5EF4-FFF2-40B4-BE49-F238E27FC236}">
                <a16:creationId xmlns:a16="http://schemas.microsoft.com/office/drawing/2014/main" id="{F5008EDB-822A-4A47-B1D8-FC8D5B57053E}"/>
              </a:ext>
            </a:extLst>
          </p:cNvPr>
          <p:cNvSpPr/>
          <p:nvPr/>
        </p:nvSpPr>
        <p:spPr>
          <a:xfrm rot="5400000">
            <a:off x="10177527" y="6066016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33" name="椭圆 132">
            <a:extLst>
              <a:ext uri="{FF2B5EF4-FFF2-40B4-BE49-F238E27FC236}">
                <a16:creationId xmlns:a16="http://schemas.microsoft.com/office/drawing/2014/main" id="{82F297EA-80BE-479C-AC5B-E86F6FF5184A}"/>
              </a:ext>
            </a:extLst>
          </p:cNvPr>
          <p:cNvSpPr/>
          <p:nvPr/>
        </p:nvSpPr>
        <p:spPr>
          <a:xfrm rot="5400000">
            <a:off x="10177527" y="6270499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34" name="椭圆 133">
            <a:extLst>
              <a:ext uri="{FF2B5EF4-FFF2-40B4-BE49-F238E27FC236}">
                <a16:creationId xmlns:a16="http://schemas.microsoft.com/office/drawing/2014/main" id="{46090A64-9910-42D7-952E-4559EE902440}"/>
              </a:ext>
            </a:extLst>
          </p:cNvPr>
          <p:cNvSpPr/>
          <p:nvPr/>
        </p:nvSpPr>
        <p:spPr>
          <a:xfrm rot="5400000">
            <a:off x="10177527" y="6474982"/>
            <a:ext cx="70207" cy="702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35" name="椭圆 134">
            <a:extLst>
              <a:ext uri="{FF2B5EF4-FFF2-40B4-BE49-F238E27FC236}">
                <a16:creationId xmlns:a16="http://schemas.microsoft.com/office/drawing/2014/main" id="{3DAC6527-9651-4179-8CA6-A7DD6A6B2143}"/>
              </a:ext>
            </a:extLst>
          </p:cNvPr>
          <p:cNvSpPr/>
          <p:nvPr/>
        </p:nvSpPr>
        <p:spPr>
          <a:xfrm rot="5400000">
            <a:off x="10177527" y="6679464"/>
            <a:ext cx="70207" cy="702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36" name="椭圆 135">
            <a:extLst>
              <a:ext uri="{FF2B5EF4-FFF2-40B4-BE49-F238E27FC236}">
                <a16:creationId xmlns:a16="http://schemas.microsoft.com/office/drawing/2014/main" id="{53BFB0D0-077F-4CEB-9AA1-F294FF1E2704}"/>
              </a:ext>
            </a:extLst>
          </p:cNvPr>
          <p:cNvSpPr/>
          <p:nvPr/>
        </p:nvSpPr>
        <p:spPr>
          <a:xfrm rot="5400000">
            <a:off x="10019080" y="5248086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37" name="椭圆 136">
            <a:extLst>
              <a:ext uri="{FF2B5EF4-FFF2-40B4-BE49-F238E27FC236}">
                <a16:creationId xmlns:a16="http://schemas.microsoft.com/office/drawing/2014/main" id="{6B3E6744-2E4E-476E-B278-5DF4F841E962}"/>
              </a:ext>
            </a:extLst>
          </p:cNvPr>
          <p:cNvSpPr/>
          <p:nvPr/>
        </p:nvSpPr>
        <p:spPr>
          <a:xfrm rot="5400000">
            <a:off x="10019080" y="5452568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38" name="椭圆 137">
            <a:extLst>
              <a:ext uri="{FF2B5EF4-FFF2-40B4-BE49-F238E27FC236}">
                <a16:creationId xmlns:a16="http://schemas.microsoft.com/office/drawing/2014/main" id="{349720CF-80C4-4E9E-86D8-0C7AC98B5D41}"/>
              </a:ext>
            </a:extLst>
          </p:cNvPr>
          <p:cNvSpPr/>
          <p:nvPr/>
        </p:nvSpPr>
        <p:spPr>
          <a:xfrm rot="5400000">
            <a:off x="10019080" y="5657051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39" name="椭圆 138">
            <a:extLst>
              <a:ext uri="{FF2B5EF4-FFF2-40B4-BE49-F238E27FC236}">
                <a16:creationId xmlns:a16="http://schemas.microsoft.com/office/drawing/2014/main" id="{A88BBCA8-4FDF-4E3E-BF48-2923FD24FB97}"/>
              </a:ext>
            </a:extLst>
          </p:cNvPr>
          <p:cNvSpPr/>
          <p:nvPr/>
        </p:nvSpPr>
        <p:spPr>
          <a:xfrm rot="5400000">
            <a:off x="10019080" y="5861534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40" name="椭圆 139">
            <a:extLst>
              <a:ext uri="{FF2B5EF4-FFF2-40B4-BE49-F238E27FC236}">
                <a16:creationId xmlns:a16="http://schemas.microsoft.com/office/drawing/2014/main" id="{114CBC51-8400-4989-AE29-B07A6EBA1A33}"/>
              </a:ext>
            </a:extLst>
          </p:cNvPr>
          <p:cNvSpPr/>
          <p:nvPr/>
        </p:nvSpPr>
        <p:spPr>
          <a:xfrm rot="5400000">
            <a:off x="10019080" y="6066016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41" name="椭圆 140">
            <a:extLst>
              <a:ext uri="{FF2B5EF4-FFF2-40B4-BE49-F238E27FC236}">
                <a16:creationId xmlns:a16="http://schemas.microsoft.com/office/drawing/2014/main" id="{2BEED6EE-C6EF-4E1F-935B-68BC4ADFF8F6}"/>
              </a:ext>
            </a:extLst>
          </p:cNvPr>
          <p:cNvSpPr/>
          <p:nvPr/>
        </p:nvSpPr>
        <p:spPr>
          <a:xfrm rot="5400000">
            <a:off x="10019080" y="6270499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42" name="椭圆 141">
            <a:extLst>
              <a:ext uri="{FF2B5EF4-FFF2-40B4-BE49-F238E27FC236}">
                <a16:creationId xmlns:a16="http://schemas.microsoft.com/office/drawing/2014/main" id="{3C5C1553-A3ED-48B0-8C1A-07D53C1710DD}"/>
              </a:ext>
            </a:extLst>
          </p:cNvPr>
          <p:cNvSpPr/>
          <p:nvPr/>
        </p:nvSpPr>
        <p:spPr>
          <a:xfrm rot="5400000">
            <a:off x="10019080" y="6474982"/>
            <a:ext cx="70207" cy="702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43" name="椭圆 142">
            <a:extLst>
              <a:ext uri="{FF2B5EF4-FFF2-40B4-BE49-F238E27FC236}">
                <a16:creationId xmlns:a16="http://schemas.microsoft.com/office/drawing/2014/main" id="{9B55545A-6AC8-4433-9CE0-B6F6812829AD}"/>
              </a:ext>
            </a:extLst>
          </p:cNvPr>
          <p:cNvSpPr/>
          <p:nvPr/>
        </p:nvSpPr>
        <p:spPr>
          <a:xfrm rot="5400000">
            <a:off x="10019080" y="6679464"/>
            <a:ext cx="70207" cy="702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44" name="椭圆 143">
            <a:extLst>
              <a:ext uri="{FF2B5EF4-FFF2-40B4-BE49-F238E27FC236}">
                <a16:creationId xmlns:a16="http://schemas.microsoft.com/office/drawing/2014/main" id="{81EDDC31-1A24-4A97-89DC-97B0EF174A63}"/>
              </a:ext>
            </a:extLst>
          </p:cNvPr>
          <p:cNvSpPr/>
          <p:nvPr/>
        </p:nvSpPr>
        <p:spPr>
          <a:xfrm rot="5400000">
            <a:off x="9860635" y="5248086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45" name="椭圆 144">
            <a:extLst>
              <a:ext uri="{FF2B5EF4-FFF2-40B4-BE49-F238E27FC236}">
                <a16:creationId xmlns:a16="http://schemas.microsoft.com/office/drawing/2014/main" id="{66FAFE53-E5E6-4157-A224-14C15A9A7E35}"/>
              </a:ext>
            </a:extLst>
          </p:cNvPr>
          <p:cNvSpPr/>
          <p:nvPr/>
        </p:nvSpPr>
        <p:spPr>
          <a:xfrm rot="5400000">
            <a:off x="9860635" y="5452568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46" name="椭圆 145">
            <a:extLst>
              <a:ext uri="{FF2B5EF4-FFF2-40B4-BE49-F238E27FC236}">
                <a16:creationId xmlns:a16="http://schemas.microsoft.com/office/drawing/2014/main" id="{F12322A4-8E58-433E-B25A-884CF9BF70E4}"/>
              </a:ext>
            </a:extLst>
          </p:cNvPr>
          <p:cNvSpPr/>
          <p:nvPr/>
        </p:nvSpPr>
        <p:spPr>
          <a:xfrm rot="5400000">
            <a:off x="9860635" y="5657051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47" name="椭圆 146">
            <a:extLst>
              <a:ext uri="{FF2B5EF4-FFF2-40B4-BE49-F238E27FC236}">
                <a16:creationId xmlns:a16="http://schemas.microsoft.com/office/drawing/2014/main" id="{77DAA389-EE90-479B-980D-F81A1AB36D47}"/>
              </a:ext>
            </a:extLst>
          </p:cNvPr>
          <p:cNvSpPr/>
          <p:nvPr/>
        </p:nvSpPr>
        <p:spPr>
          <a:xfrm rot="5400000">
            <a:off x="9860635" y="5861534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48" name="椭圆 147">
            <a:extLst>
              <a:ext uri="{FF2B5EF4-FFF2-40B4-BE49-F238E27FC236}">
                <a16:creationId xmlns:a16="http://schemas.microsoft.com/office/drawing/2014/main" id="{F2A47E3A-9E94-4CFF-8DAF-58B0204B55EF}"/>
              </a:ext>
            </a:extLst>
          </p:cNvPr>
          <p:cNvSpPr/>
          <p:nvPr/>
        </p:nvSpPr>
        <p:spPr>
          <a:xfrm rot="5400000">
            <a:off x="9860635" y="6066016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49" name="椭圆 148">
            <a:extLst>
              <a:ext uri="{FF2B5EF4-FFF2-40B4-BE49-F238E27FC236}">
                <a16:creationId xmlns:a16="http://schemas.microsoft.com/office/drawing/2014/main" id="{78CFED99-2C44-4131-B101-3C377E2A100F}"/>
              </a:ext>
            </a:extLst>
          </p:cNvPr>
          <p:cNvSpPr/>
          <p:nvPr/>
        </p:nvSpPr>
        <p:spPr>
          <a:xfrm rot="5400000">
            <a:off x="9860635" y="6270499"/>
            <a:ext cx="70207" cy="7020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50" name="椭圆 149">
            <a:extLst>
              <a:ext uri="{FF2B5EF4-FFF2-40B4-BE49-F238E27FC236}">
                <a16:creationId xmlns:a16="http://schemas.microsoft.com/office/drawing/2014/main" id="{492D4B5F-32DD-4663-AC72-AB1424426030}"/>
              </a:ext>
            </a:extLst>
          </p:cNvPr>
          <p:cNvSpPr/>
          <p:nvPr/>
        </p:nvSpPr>
        <p:spPr>
          <a:xfrm rot="5400000">
            <a:off x="9860635" y="6474982"/>
            <a:ext cx="70207" cy="702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51" name="椭圆 150">
            <a:extLst>
              <a:ext uri="{FF2B5EF4-FFF2-40B4-BE49-F238E27FC236}">
                <a16:creationId xmlns:a16="http://schemas.microsoft.com/office/drawing/2014/main" id="{DBCDC996-1EBE-41E3-A8F7-716BACD0F337}"/>
              </a:ext>
            </a:extLst>
          </p:cNvPr>
          <p:cNvSpPr/>
          <p:nvPr/>
        </p:nvSpPr>
        <p:spPr>
          <a:xfrm rot="5400000">
            <a:off x="9860635" y="6679464"/>
            <a:ext cx="70207" cy="702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5C4A4B0-DB8C-4A82-B935-D43EA7B37DB9}"/>
              </a:ext>
            </a:extLst>
          </p:cNvPr>
          <p:cNvSpPr txBox="1"/>
          <p:nvPr/>
        </p:nvSpPr>
        <p:spPr>
          <a:xfrm>
            <a:off x="3377086" y="1128424"/>
            <a:ext cx="3111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职业规划的定义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：</a:t>
            </a:r>
          </a:p>
        </p:txBody>
      </p:sp>
      <p:sp>
        <p:nvSpPr>
          <p:cNvPr id="458" name="椭圆 457">
            <a:extLst>
              <a:ext uri="{FF2B5EF4-FFF2-40B4-BE49-F238E27FC236}">
                <a16:creationId xmlns:a16="http://schemas.microsoft.com/office/drawing/2014/main" id="{D2FD54AD-0CB9-4D45-81D3-9D08B0CABAD2}"/>
              </a:ext>
            </a:extLst>
          </p:cNvPr>
          <p:cNvSpPr/>
          <p:nvPr/>
        </p:nvSpPr>
        <p:spPr>
          <a:xfrm flipH="1">
            <a:off x="132352" y="2013994"/>
            <a:ext cx="3150694" cy="3164995"/>
          </a:xfrm>
          <a:prstGeom prst="ellipse">
            <a:avLst/>
          </a:prstGeom>
          <a:solidFill>
            <a:srgbClr val="D1EAD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grpSp>
        <p:nvGrpSpPr>
          <p:cNvPr id="275" name="图形 862">
            <a:extLst>
              <a:ext uri="{FF2B5EF4-FFF2-40B4-BE49-F238E27FC236}">
                <a16:creationId xmlns:a16="http://schemas.microsoft.com/office/drawing/2014/main" id="{BF7F0E4C-5471-4F5D-BC83-9911CBBCA130}"/>
              </a:ext>
            </a:extLst>
          </p:cNvPr>
          <p:cNvGrpSpPr/>
          <p:nvPr/>
        </p:nvGrpSpPr>
        <p:grpSpPr>
          <a:xfrm>
            <a:off x="739941" y="2700722"/>
            <a:ext cx="2049558" cy="1599432"/>
            <a:chOff x="190498" y="292142"/>
            <a:chExt cx="5332011" cy="4284994"/>
          </a:xfrm>
        </p:grpSpPr>
        <p:grpSp>
          <p:nvGrpSpPr>
            <p:cNvPr id="276" name="图形 862">
              <a:extLst>
                <a:ext uri="{FF2B5EF4-FFF2-40B4-BE49-F238E27FC236}">
                  <a16:creationId xmlns:a16="http://schemas.microsoft.com/office/drawing/2014/main" id="{B622BF43-15EB-4BAA-8EFC-E6C7D33AA618}"/>
                </a:ext>
              </a:extLst>
            </p:cNvPr>
            <p:cNvGrpSpPr/>
            <p:nvPr/>
          </p:nvGrpSpPr>
          <p:grpSpPr>
            <a:xfrm>
              <a:off x="190498" y="575885"/>
              <a:ext cx="4997983" cy="3992000"/>
              <a:chOff x="190498" y="575885"/>
              <a:chExt cx="4997983" cy="3992000"/>
            </a:xfrm>
          </p:grpSpPr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00A43A46-E5C2-4EAE-B021-D6CCDE3D163F}"/>
                  </a:ext>
                </a:extLst>
              </p:cNvPr>
              <p:cNvSpPr/>
              <p:nvPr/>
            </p:nvSpPr>
            <p:spPr>
              <a:xfrm>
                <a:off x="3143603" y="2748467"/>
                <a:ext cx="1714642" cy="1786975"/>
              </a:xfrm>
              <a:custGeom>
                <a:avLst/>
                <a:gdLst>
                  <a:gd name="connsiteX0" fmla="*/ 73046 w 1714642"/>
                  <a:gd name="connsiteY0" fmla="*/ 1386212 h 1786975"/>
                  <a:gd name="connsiteX1" fmla="*/ 64386 w 1714642"/>
                  <a:gd name="connsiteY1" fmla="*/ 1540827 h 1786975"/>
                  <a:gd name="connsiteX2" fmla="*/ 20 w 1714642"/>
                  <a:gd name="connsiteY2" fmla="*/ 1671740 h 1786975"/>
                  <a:gd name="connsiteX3" fmla="*/ 20 w 1714642"/>
                  <a:gd name="connsiteY3" fmla="*/ 1787036 h 1786975"/>
                  <a:gd name="connsiteX4" fmla="*/ 1714662 w 1714642"/>
                  <a:gd name="connsiteY4" fmla="*/ 1787036 h 1786975"/>
                  <a:gd name="connsiteX5" fmla="*/ 1714662 w 1714642"/>
                  <a:gd name="connsiteY5" fmla="*/ 1671740 h 1786975"/>
                  <a:gd name="connsiteX6" fmla="*/ 1610326 w 1714642"/>
                  <a:gd name="connsiteY6" fmla="*/ 1436960 h 1786975"/>
                  <a:gd name="connsiteX7" fmla="*/ 1582887 w 1714642"/>
                  <a:gd name="connsiteY7" fmla="*/ 1275237 h 1786975"/>
                  <a:gd name="connsiteX8" fmla="*/ 1612445 w 1714642"/>
                  <a:gd name="connsiteY8" fmla="*/ 1155695 h 1786975"/>
                  <a:gd name="connsiteX9" fmla="*/ 1454667 w 1714642"/>
                  <a:gd name="connsiteY9" fmla="*/ 919084 h 1786975"/>
                  <a:gd name="connsiteX10" fmla="*/ 1416432 w 1714642"/>
                  <a:gd name="connsiteY10" fmla="*/ 831157 h 1786975"/>
                  <a:gd name="connsiteX11" fmla="*/ 1429581 w 1714642"/>
                  <a:gd name="connsiteY11" fmla="*/ 758494 h 1786975"/>
                  <a:gd name="connsiteX12" fmla="*/ 1278252 w 1714642"/>
                  <a:gd name="connsiteY12" fmla="*/ 559212 h 1786975"/>
                  <a:gd name="connsiteX13" fmla="*/ 1235876 w 1714642"/>
                  <a:gd name="connsiteY13" fmla="*/ 520206 h 1786975"/>
                  <a:gd name="connsiteX14" fmla="*/ 1140545 w 1714642"/>
                  <a:gd name="connsiteY14" fmla="*/ 401779 h 1786975"/>
                  <a:gd name="connsiteX15" fmla="*/ 1109890 w 1714642"/>
                  <a:gd name="connsiteY15" fmla="*/ 333596 h 1786975"/>
                  <a:gd name="connsiteX16" fmla="*/ 1111421 w 1714642"/>
                  <a:gd name="connsiteY16" fmla="*/ 297501 h 1786975"/>
                  <a:gd name="connsiteX17" fmla="*/ 966164 w 1714642"/>
                  <a:gd name="connsiteY17" fmla="*/ 150488 h 1786975"/>
                  <a:gd name="connsiteX18" fmla="*/ 945301 w 1714642"/>
                  <a:gd name="connsiteY18" fmla="*/ 150130 h 1786975"/>
                  <a:gd name="connsiteX19" fmla="*/ 904363 w 1714642"/>
                  <a:gd name="connsiteY19" fmla="*/ 114911 h 1786975"/>
                  <a:gd name="connsiteX20" fmla="*/ 904217 w 1714642"/>
                  <a:gd name="connsiteY20" fmla="*/ 113478 h 1786975"/>
                  <a:gd name="connsiteX21" fmla="*/ 786254 w 1714642"/>
                  <a:gd name="connsiteY21" fmla="*/ 349 h 1786975"/>
                  <a:gd name="connsiteX22" fmla="*/ 654611 w 1714642"/>
                  <a:gd name="connsiteY22" fmla="*/ 93973 h 1786975"/>
                  <a:gd name="connsiteX23" fmla="*/ 615372 w 1714642"/>
                  <a:gd name="connsiteY23" fmla="*/ 142218 h 1786975"/>
                  <a:gd name="connsiteX24" fmla="*/ 521257 w 1714642"/>
                  <a:gd name="connsiteY24" fmla="*/ 311826 h 1786975"/>
                  <a:gd name="connsiteX25" fmla="*/ 526901 w 1714642"/>
                  <a:gd name="connsiteY25" fmla="*/ 352871 h 1786975"/>
                  <a:gd name="connsiteX26" fmla="*/ 497851 w 1714642"/>
                  <a:gd name="connsiteY26" fmla="*/ 420457 h 1786975"/>
                  <a:gd name="connsiteX27" fmla="*/ 411092 w 1714642"/>
                  <a:gd name="connsiteY27" fmla="*/ 535160 h 1786975"/>
                  <a:gd name="connsiteX28" fmla="*/ 411370 w 1714642"/>
                  <a:gd name="connsiteY28" fmla="*/ 565904 h 1786975"/>
                  <a:gd name="connsiteX29" fmla="*/ 372436 w 1714642"/>
                  <a:gd name="connsiteY29" fmla="*/ 619562 h 1786975"/>
                  <a:gd name="connsiteX30" fmla="*/ 209492 w 1714642"/>
                  <a:gd name="connsiteY30" fmla="*/ 822944 h 1786975"/>
                  <a:gd name="connsiteX31" fmla="*/ 214057 w 1714642"/>
                  <a:gd name="connsiteY31" fmla="*/ 866483 h 1786975"/>
                  <a:gd name="connsiteX32" fmla="*/ 158196 w 1714642"/>
                  <a:gd name="connsiteY32" fmla="*/ 995366 h 1786975"/>
                  <a:gd name="connsiteX33" fmla="*/ 26628 w 1714642"/>
                  <a:gd name="connsiteY33" fmla="*/ 1232141 h 1786975"/>
                  <a:gd name="connsiteX34" fmla="*/ 73046 w 1714642"/>
                  <a:gd name="connsiteY34" fmla="*/ 1386212 h 1786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714642" h="1786975">
                    <a:moveTo>
                      <a:pt x="73046" y="1386212"/>
                    </a:moveTo>
                    <a:cubicBezTo>
                      <a:pt x="104918" y="1434174"/>
                      <a:pt x="102286" y="1497474"/>
                      <a:pt x="64386" y="1540827"/>
                    </a:cubicBezTo>
                    <a:cubicBezTo>
                      <a:pt x="29503" y="1580721"/>
                      <a:pt x="20" y="1625043"/>
                      <a:pt x="20" y="1671740"/>
                    </a:cubicBezTo>
                    <a:lnTo>
                      <a:pt x="20" y="1787036"/>
                    </a:lnTo>
                    <a:lnTo>
                      <a:pt x="1714662" y="1787036"/>
                    </a:lnTo>
                    <a:lnTo>
                      <a:pt x="1714662" y="1671740"/>
                    </a:lnTo>
                    <a:cubicBezTo>
                      <a:pt x="1714662" y="1578585"/>
                      <a:pt x="1674396" y="1494847"/>
                      <a:pt x="1610326" y="1436960"/>
                    </a:cubicBezTo>
                    <a:cubicBezTo>
                      <a:pt x="1564965" y="1395982"/>
                      <a:pt x="1554311" y="1329272"/>
                      <a:pt x="1582887" y="1275237"/>
                    </a:cubicBezTo>
                    <a:cubicBezTo>
                      <a:pt x="1601755" y="1239553"/>
                      <a:pt x="1612445" y="1198880"/>
                      <a:pt x="1612445" y="1155695"/>
                    </a:cubicBezTo>
                    <a:cubicBezTo>
                      <a:pt x="1612445" y="1049060"/>
                      <a:pt x="1547313" y="957683"/>
                      <a:pt x="1454667" y="919084"/>
                    </a:cubicBezTo>
                    <a:cubicBezTo>
                      <a:pt x="1420191" y="904719"/>
                      <a:pt x="1403291" y="866120"/>
                      <a:pt x="1416432" y="831157"/>
                    </a:cubicBezTo>
                    <a:cubicBezTo>
                      <a:pt x="1424928" y="808556"/>
                      <a:pt x="1429581" y="784067"/>
                      <a:pt x="1429581" y="758494"/>
                    </a:cubicBezTo>
                    <a:cubicBezTo>
                      <a:pt x="1429581" y="663490"/>
                      <a:pt x="1365529" y="583467"/>
                      <a:pt x="1278252" y="559212"/>
                    </a:cubicBezTo>
                    <a:cubicBezTo>
                      <a:pt x="1258711" y="553776"/>
                      <a:pt x="1242763" y="539282"/>
                      <a:pt x="1235876" y="520206"/>
                    </a:cubicBezTo>
                    <a:cubicBezTo>
                      <a:pt x="1218083" y="470917"/>
                      <a:pt x="1184190" y="429329"/>
                      <a:pt x="1140545" y="401779"/>
                    </a:cubicBezTo>
                    <a:cubicBezTo>
                      <a:pt x="1117537" y="387254"/>
                      <a:pt x="1105662" y="360478"/>
                      <a:pt x="1109890" y="333596"/>
                    </a:cubicBezTo>
                    <a:cubicBezTo>
                      <a:pt x="1111721" y="321942"/>
                      <a:pt x="1112283" y="309863"/>
                      <a:pt x="1111421" y="297501"/>
                    </a:cubicBezTo>
                    <a:cubicBezTo>
                      <a:pt x="1106007" y="219817"/>
                      <a:pt x="1043777" y="156871"/>
                      <a:pt x="966164" y="150488"/>
                    </a:cubicBezTo>
                    <a:cubicBezTo>
                      <a:pt x="959109" y="149913"/>
                      <a:pt x="952148" y="149803"/>
                      <a:pt x="945301" y="150130"/>
                    </a:cubicBezTo>
                    <a:cubicBezTo>
                      <a:pt x="924323" y="151134"/>
                      <a:pt x="906389" y="135813"/>
                      <a:pt x="904363" y="114911"/>
                    </a:cubicBezTo>
                    <a:cubicBezTo>
                      <a:pt x="904319" y="114433"/>
                      <a:pt x="904270" y="113960"/>
                      <a:pt x="904217" y="113478"/>
                    </a:cubicBezTo>
                    <a:cubicBezTo>
                      <a:pt x="897640" y="52530"/>
                      <a:pt x="847423" y="4405"/>
                      <a:pt x="786254" y="349"/>
                    </a:cubicBezTo>
                    <a:cubicBezTo>
                      <a:pt x="723719" y="-3800"/>
                      <a:pt x="670038" y="37209"/>
                      <a:pt x="654611" y="93973"/>
                    </a:cubicBezTo>
                    <a:cubicBezTo>
                      <a:pt x="648928" y="114880"/>
                      <a:pt x="634784" y="132602"/>
                      <a:pt x="615372" y="142218"/>
                    </a:cubicBezTo>
                    <a:cubicBezTo>
                      <a:pt x="575632" y="161904"/>
                      <a:pt x="518426" y="205655"/>
                      <a:pt x="521257" y="311826"/>
                    </a:cubicBezTo>
                    <a:cubicBezTo>
                      <a:pt x="521638" y="326006"/>
                      <a:pt x="523526" y="339761"/>
                      <a:pt x="526901" y="352871"/>
                    </a:cubicBezTo>
                    <a:cubicBezTo>
                      <a:pt x="533752" y="379470"/>
                      <a:pt x="521934" y="407241"/>
                      <a:pt x="497851" y="420457"/>
                    </a:cubicBezTo>
                    <a:cubicBezTo>
                      <a:pt x="451048" y="446127"/>
                      <a:pt x="418571" y="477561"/>
                      <a:pt x="411092" y="535160"/>
                    </a:cubicBezTo>
                    <a:cubicBezTo>
                      <a:pt x="409951" y="543930"/>
                      <a:pt x="410322" y="554678"/>
                      <a:pt x="411370" y="565904"/>
                    </a:cubicBezTo>
                    <a:cubicBezTo>
                      <a:pt x="413724" y="591101"/>
                      <a:pt x="397133" y="614073"/>
                      <a:pt x="372436" y="619562"/>
                    </a:cubicBezTo>
                    <a:cubicBezTo>
                      <a:pt x="279202" y="640283"/>
                      <a:pt x="209492" y="723473"/>
                      <a:pt x="209492" y="822944"/>
                    </a:cubicBezTo>
                    <a:cubicBezTo>
                      <a:pt x="209492" y="837876"/>
                      <a:pt x="211067" y="852440"/>
                      <a:pt x="214057" y="866483"/>
                    </a:cubicBezTo>
                    <a:cubicBezTo>
                      <a:pt x="224756" y="916722"/>
                      <a:pt x="201796" y="968200"/>
                      <a:pt x="158196" y="995366"/>
                    </a:cubicBezTo>
                    <a:cubicBezTo>
                      <a:pt x="79203" y="1044579"/>
                      <a:pt x="26628" y="1132214"/>
                      <a:pt x="26628" y="1232141"/>
                    </a:cubicBezTo>
                    <a:cubicBezTo>
                      <a:pt x="26628" y="1289107"/>
                      <a:pt x="43718" y="1342076"/>
                      <a:pt x="73046" y="1386212"/>
                    </a:cubicBezTo>
                  </a:path>
                </a:pathLst>
              </a:custGeom>
              <a:solidFill>
                <a:srgbClr val="63BEA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A37280F1-C3C9-4699-8232-B4D61A7B5F04}"/>
                  </a:ext>
                </a:extLst>
              </p:cNvPr>
              <p:cNvSpPr/>
              <p:nvPr/>
            </p:nvSpPr>
            <p:spPr>
              <a:xfrm>
                <a:off x="3555752" y="2844723"/>
                <a:ext cx="1632729" cy="1701609"/>
              </a:xfrm>
              <a:custGeom>
                <a:avLst/>
                <a:gdLst>
                  <a:gd name="connsiteX0" fmla="*/ 69556 w 1632729"/>
                  <a:gd name="connsiteY0" fmla="*/ 1319992 h 1701609"/>
                  <a:gd name="connsiteX1" fmla="*/ 61308 w 1632729"/>
                  <a:gd name="connsiteY1" fmla="*/ 1467217 h 1701609"/>
                  <a:gd name="connsiteX2" fmla="*/ 20 w 1632729"/>
                  <a:gd name="connsiteY2" fmla="*/ 1591876 h 1701609"/>
                  <a:gd name="connsiteX3" fmla="*/ 20 w 1632729"/>
                  <a:gd name="connsiteY3" fmla="*/ 1701670 h 1701609"/>
                  <a:gd name="connsiteX4" fmla="*/ 1632750 w 1632729"/>
                  <a:gd name="connsiteY4" fmla="*/ 1701670 h 1701609"/>
                  <a:gd name="connsiteX5" fmla="*/ 1632750 w 1632729"/>
                  <a:gd name="connsiteY5" fmla="*/ 1591876 h 1701609"/>
                  <a:gd name="connsiteX6" fmla="*/ 1533394 w 1632729"/>
                  <a:gd name="connsiteY6" fmla="*/ 1368312 h 1701609"/>
                  <a:gd name="connsiteX7" fmla="*/ 1507268 w 1632729"/>
                  <a:gd name="connsiteY7" fmla="*/ 1214316 h 1701609"/>
                  <a:gd name="connsiteX8" fmla="*/ 1535411 w 1632729"/>
                  <a:gd name="connsiteY8" fmla="*/ 1100489 h 1701609"/>
                  <a:gd name="connsiteX9" fmla="*/ 1385175 w 1632729"/>
                  <a:gd name="connsiteY9" fmla="*/ 875178 h 1701609"/>
                  <a:gd name="connsiteX10" fmla="*/ 1348766 w 1632729"/>
                  <a:gd name="connsiteY10" fmla="*/ 791457 h 1701609"/>
                  <a:gd name="connsiteX11" fmla="*/ 1361287 w 1632729"/>
                  <a:gd name="connsiteY11" fmla="*/ 722257 h 1701609"/>
                  <a:gd name="connsiteX12" fmla="*/ 1217185 w 1632729"/>
                  <a:gd name="connsiteY12" fmla="*/ 532497 h 1701609"/>
                  <a:gd name="connsiteX13" fmla="*/ 1176835 w 1632729"/>
                  <a:gd name="connsiteY13" fmla="*/ 495363 h 1701609"/>
                  <a:gd name="connsiteX14" fmla="*/ 1086060 w 1632729"/>
                  <a:gd name="connsiteY14" fmla="*/ 382588 h 1701609"/>
                  <a:gd name="connsiteX15" fmla="*/ 1056868 w 1632729"/>
                  <a:gd name="connsiteY15" fmla="*/ 317665 h 1701609"/>
                  <a:gd name="connsiteX16" fmla="*/ 1058328 w 1632729"/>
                  <a:gd name="connsiteY16" fmla="*/ 283290 h 1701609"/>
                  <a:gd name="connsiteX17" fmla="*/ 920011 w 1632729"/>
                  <a:gd name="connsiteY17" fmla="*/ 143306 h 1701609"/>
                  <a:gd name="connsiteX18" fmla="*/ 900139 w 1632729"/>
                  <a:gd name="connsiteY18" fmla="*/ 142961 h 1701609"/>
                  <a:gd name="connsiteX19" fmla="*/ 861160 w 1632729"/>
                  <a:gd name="connsiteY19" fmla="*/ 109426 h 1701609"/>
                  <a:gd name="connsiteX20" fmla="*/ 861019 w 1632729"/>
                  <a:gd name="connsiteY20" fmla="*/ 108060 h 1701609"/>
                  <a:gd name="connsiteX21" fmla="*/ 748695 w 1632729"/>
                  <a:gd name="connsiteY21" fmla="*/ 336 h 1701609"/>
                  <a:gd name="connsiteX22" fmla="*/ 623337 w 1632729"/>
                  <a:gd name="connsiteY22" fmla="*/ 89484 h 1701609"/>
                  <a:gd name="connsiteX23" fmla="*/ 585973 w 1632729"/>
                  <a:gd name="connsiteY23" fmla="*/ 135428 h 1701609"/>
                  <a:gd name="connsiteX24" fmla="*/ 496356 w 1632729"/>
                  <a:gd name="connsiteY24" fmla="*/ 296930 h 1701609"/>
                  <a:gd name="connsiteX25" fmla="*/ 501730 w 1632729"/>
                  <a:gd name="connsiteY25" fmla="*/ 336015 h 1701609"/>
                  <a:gd name="connsiteX26" fmla="*/ 474065 w 1632729"/>
                  <a:gd name="connsiteY26" fmla="*/ 400373 h 1701609"/>
                  <a:gd name="connsiteX27" fmla="*/ 391454 w 1632729"/>
                  <a:gd name="connsiteY27" fmla="*/ 509596 h 1701609"/>
                  <a:gd name="connsiteX28" fmla="*/ 391719 w 1632729"/>
                  <a:gd name="connsiteY28" fmla="*/ 538875 h 1701609"/>
                  <a:gd name="connsiteX29" fmla="*/ 354643 w 1632729"/>
                  <a:gd name="connsiteY29" fmla="*/ 589964 h 1701609"/>
                  <a:gd name="connsiteX30" fmla="*/ 199483 w 1632729"/>
                  <a:gd name="connsiteY30" fmla="*/ 783633 h 1701609"/>
                  <a:gd name="connsiteX31" fmla="*/ 203831 w 1632729"/>
                  <a:gd name="connsiteY31" fmla="*/ 825089 h 1701609"/>
                  <a:gd name="connsiteX32" fmla="*/ 150641 w 1632729"/>
                  <a:gd name="connsiteY32" fmla="*/ 947820 h 1701609"/>
                  <a:gd name="connsiteX33" fmla="*/ 25354 w 1632729"/>
                  <a:gd name="connsiteY33" fmla="*/ 1173281 h 1701609"/>
                  <a:gd name="connsiteX34" fmla="*/ 69556 w 1632729"/>
                  <a:gd name="connsiteY34" fmla="*/ 1319992 h 1701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632729" h="1701609">
                    <a:moveTo>
                      <a:pt x="69556" y="1319992"/>
                    </a:moveTo>
                    <a:cubicBezTo>
                      <a:pt x="99906" y="1365663"/>
                      <a:pt x="97399" y="1425938"/>
                      <a:pt x="61308" y="1467217"/>
                    </a:cubicBezTo>
                    <a:cubicBezTo>
                      <a:pt x="28092" y="1505205"/>
                      <a:pt x="20" y="1547417"/>
                      <a:pt x="20" y="1591876"/>
                    </a:cubicBezTo>
                    <a:lnTo>
                      <a:pt x="20" y="1701670"/>
                    </a:lnTo>
                    <a:lnTo>
                      <a:pt x="1632750" y="1701670"/>
                    </a:lnTo>
                    <a:lnTo>
                      <a:pt x="1632750" y="1591876"/>
                    </a:lnTo>
                    <a:cubicBezTo>
                      <a:pt x="1632750" y="1503175"/>
                      <a:pt x="1594408" y="1423435"/>
                      <a:pt x="1533394" y="1368312"/>
                    </a:cubicBezTo>
                    <a:cubicBezTo>
                      <a:pt x="1490205" y="1329298"/>
                      <a:pt x="1480059" y="1265772"/>
                      <a:pt x="1507268" y="1214316"/>
                    </a:cubicBezTo>
                    <a:cubicBezTo>
                      <a:pt x="1525235" y="1180340"/>
                      <a:pt x="1535411" y="1141608"/>
                      <a:pt x="1535411" y="1100489"/>
                    </a:cubicBezTo>
                    <a:cubicBezTo>
                      <a:pt x="1535411" y="998948"/>
                      <a:pt x="1473394" y="911932"/>
                      <a:pt x="1385175" y="875178"/>
                    </a:cubicBezTo>
                    <a:cubicBezTo>
                      <a:pt x="1352344" y="861498"/>
                      <a:pt x="1336253" y="824744"/>
                      <a:pt x="1348766" y="791457"/>
                    </a:cubicBezTo>
                    <a:cubicBezTo>
                      <a:pt x="1356855" y="769931"/>
                      <a:pt x="1361287" y="746614"/>
                      <a:pt x="1361287" y="722257"/>
                    </a:cubicBezTo>
                    <a:cubicBezTo>
                      <a:pt x="1361287" y="631796"/>
                      <a:pt x="1300291" y="555594"/>
                      <a:pt x="1217185" y="532497"/>
                    </a:cubicBezTo>
                    <a:cubicBezTo>
                      <a:pt x="1198582" y="527327"/>
                      <a:pt x="1183394" y="513523"/>
                      <a:pt x="1176835" y="495363"/>
                    </a:cubicBezTo>
                    <a:cubicBezTo>
                      <a:pt x="1159891" y="448423"/>
                      <a:pt x="1127617" y="408820"/>
                      <a:pt x="1086060" y="382588"/>
                    </a:cubicBezTo>
                    <a:cubicBezTo>
                      <a:pt x="1064148" y="368758"/>
                      <a:pt x="1052844" y="343260"/>
                      <a:pt x="1056868" y="317665"/>
                    </a:cubicBezTo>
                    <a:cubicBezTo>
                      <a:pt x="1058611" y="306563"/>
                      <a:pt x="1059146" y="295064"/>
                      <a:pt x="1058328" y="283290"/>
                    </a:cubicBezTo>
                    <a:cubicBezTo>
                      <a:pt x="1053171" y="209322"/>
                      <a:pt x="993913" y="149378"/>
                      <a:pt x="920011" y="143306"/>
                    </a:cubicBezTo>
                    <a:cubicBezTo>
                      <a:pt x="913293" y="142753"/>
                      <a:pt x="906663" y="142651"/>
                      <a:pt x="900139" y="142961"/>
                    </a:cubicBezTo>
                    <a:cubicBezTo>
                      <a:pt x="880165" y="143920"/>
                      <a:pt x="863089" y="129329"/>
                      <a:pt x="861160" y="109426"/>
                    </a:cubicBezTo>
                    <a:cubicBezTo>
                      <a:pt x="861116" y="108971"/>
                      <a:pt x="861067" y="108515"/>
                      <a:pt x="861019" y="108060"/>
                    </a:cubicBezTo>
                    <a:cubicBezTo>
                      <a:pt x="854756" y="50023"/>
                      <a:pt x="806940" y="4197"/>
                      <a:pt x="748695" y="336"/>
                    </a:cubicBezTo>
                    <a:cubicBezTo>
                      <a:pt x="689145" y="-3618"/>
                      <a:pt x="638026" y="35431"/>
                      <a:pt x="623337" y="89484"/>
                    </a:cubicBezTo>
                    <a:cubicBezTo>
                      <a:pt x="617928" y="109395"/>
                      <a:pt x="604460" y="126273"/>
                      <a:pt x="585973" y="135428"/>
                    </a:cubicBezTo>
                    <a:cubicBezTo>
                      <a:pt x="548135" y="154173"/>
                      <a:pt x="493663" y="195836"/>
                      <a:pt x="496356" y="296930"/>
                    </a:cubicBezTo>
                    <a:cubicBezTo>
                      <a:pt x="496719" y="310433"/>
                      <a:pt x="498515" y="323534"/>
                      <a:pt x="501730" y="336015"/>
                    </a:cubicBezTo>
                    <a:cubicBezTo>
                      <a:pt x="508254" y="361345"/>
                      <a:pt x="496998" y="387789"/>
                      <a:pt x="474065" y="400373"/>
                    </a:cubicBezTo>
                    <a:cubicBezTo>
                      <a:pt x="429500" y="424822"/>
                      <a:pt x="398575" y="454747"/>
                      <a:pt x="391454" y="509596"/>
                    </a:cubicBezTo>
                    <a:cubicBezTo>
                      <a:pt x="390366" y="517951"/>
                      <a:pt x="390720" y="528185"/>
                      <a:pt x="391719" y="538875"/>
                    </a:cubicBezTo>
                    <a:cubicBezTo>
                      <a:pt x="393957" y="562861"/>
                      <a:pt x="378163" y="584741"/>
                      <a:pt x="354643" y="589964"/>
                    </a:cubicBezTo>
                    <a:cubicBezTo>
                      <a:pt x="265866" y="609694"/>
                      <a:pt x="199483" y="688913"/>
                      <a:pt x="199483" y="783633"/>
                    </a:cubicBezTo>
                    <a:cubicBezTo>
                      <a:pt x="199483" y="797853"/>
                      <a:pt x="200982" y="811723"/>
                      <a:pt x="203831" y="825089"/>
                    </a:cubicBezTo>
                    <a:cubicBezTo>
                      <a:pt x="214017" y="872931"/>
                      <a:pt x="192155" y="921955"/>
                      <a:pt x="150641" y="947820"/>
                    </a:cubicBezTo>
                    <a:cubicBezTo>
                      <a:pt x="75417" y="994680"/>
                      <a:pt x="25354" y="1078127"/>
                      <a:pt x="25354" y="1173281"/>
                    </a:cubicBezTo>
                    <a:cubicBezTo>
                      <a:pt x="25354" y="1227527"/>
                      <a:pt x="41630" y="1277966"/>
                      <a:pt x="69556" y="1319992"/>
                    </a:cubicBezTo>
                  </a:path>
                </a:pathLst>
              </a:custGeom>
              <a:solidFill>
                <a:srgbClr val="41B0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2F9EAE4D-61FC-40D4-87D5-FDB4D1F58E96}"/>
                  </a:ext>
                </a:extLst>
              </p:cNvPr>
              <p:cNvSpPr/>
              <p:nvPr/>
            </p:nvSpPr>
            <p:spPr>
              <a:xfrm>
                <a:off x="717945" y="2257600"/>
                <a:ext cx="2024633" cy="2296343"/>
              </a:xfrm>
              <a:custGeom>
                <a:avLst/>
                <a:gdLst>
                  <a:gd name="connsiteX0" fmla="*/ 1993238 w 2024633"/>
                  <a:gd name="connsiteY0" fmla="*/ 1583338 h 2296343"/>
                  <a:gd name="connsiteX1" fmla="*/ 1837884 w 2024633"/>
                  <a:gd name="connsiteY1" fmla="*/ 1279074 h 2296343"/>
                  <a:gd name="connsiteX2" fmla="*/ 1771925 w 2024633"/>
                  <a:gd name="connsiteY2" fmla="*/ 1113455 h 2296343"/>
                  <a:gd name="connsiteX3" fmla="*/ 1777312 w 2024633"/>
                  <a:gd name="connsiteY3" fmla="*/ 1057505 h 2296343"/>
                  <a:gd name="connsiteX4" fmla="*/ 1584913 w 2024633"/>
                  <a:gd name="connsiteY4" fmla="*/ 796152 h 2296343"/>
                  <a:gd name="connsiteX5" fmla="*/ 1538937 w 2024633"/>
                  <a:gd name="connsiteY5" fmla="*/ 727200 h 2296343"/>
                  <a:gd name="connsiteX6" fmla="*/ 1539268 w 2024633"/>
                  <a:gd name="connsiteY6" fmla="*/ 687690 h 2296343"/>
                  <a:gd name="connsiteX7" fmla="*/ 1436821 w 2024633"/>
                  <a:gd name="connsiteY7" fmla="*/ 540289 h 2296343"/>
                  <a:gd name="connsiteX8" fmla="*/ 1402517 w 2024633"/>
                  <a:gd name="connsiteY8" fmla="*/ 453441 h 2296343"/>
                  <a:gd name="connsiteX9" fmla="*/ 1409182 w 2024633"/>
                  <a:gd name="connsiteY9" fmla="*/ 400693 h 2296343"/>
                  <a:gd name="connsiteX10" fmla="*/ 1298053 w 2024633"/>
                  <a:gd name="connsiteY10" fmla="*/ 182742 h 2296343"/>
                  <a:gd name="connsiteX11" fmla="*/ 1251723 w 2024633"/>
                  <a:gd name="connsiteY11" fmla="*/ 120747 h 2296343"/>
                  <a:gd name="connsiteX12" fmla="*/ 1096277 w 2024633"/>
                  <a:gd name="connsiteY12" fmla="*/ 431 h 2296343"/>
                  <a:gd name="connsiteX13" fmla="*/ 956991 w 2024633"/>
                  <a:gd name="connsiteY13" fmla="*/ 145807 h 2296343"/>
                  <a:gd name="connsiteX14" fmla="*/ 956814 w 2024633"/>
                  <a:gd name="connsiteY14" fmla="*/ 147651 h 2296343"/>
                  <a:gd name="connsiteX15" fmla="*/ 908476 w 2024633"/>
                  <a:gd name="connsiteY15" fmla="*/ 192911 h 2296343"/>
                  <a:gd name="connsiteX16" fmla="*/ 883841 w 2024633"/>
                  <a:gd name="connsiteY16" fmla="*/ 193371 h 2296343"/>
                  <a:gd name="connsiteX17" fmla="*/ 712321 w 2024633"/>
                  <a:gd name="connsiteY17" fmla="*/ 382285 h 2296343"/>
                  <a:gd name="connsiteX18" fmla="*/ 714130 w 2024633"/>
                  <a:gd name="connsiteY18" fmla="*/ 428673 h 2296343"/>
                  <a:gd name="connsiteX19" fmla="*/ 677933 w 2024633"/>
                  <a:gd name="connsiteY19" fmla="*/ 516290 h 2296343"/>
                  <a:gd name="connsiteX20" fmla="*/ 565367 w 2024633"/>
                  <a:gd name="connsiteY20" fmla="*/ 668473 h 2296343"/>
                  <a:gd name="connsiteX21" fmla="*/ 515335 w 2024633"/>
                  <a:gd name="connsiteY21" fmla="*/ 718593 h 2296343"/>
                  <a:gd name="connsiteX22" fmla="*/ 336646 w 2024633"/>
                  <a:gd name="connsiteY22" fmla="*/ 974682 h 2296343"/>
                  <a:gd name="connsiteX23" fmla="*/ 352170 w 2024633"/>
                  <a:gd name="connsiteY23" fmla="*/ 1068063 h 2296343"/>
                  <a:gd name="connsiteX24" fmla="*/ 307017 w 2024633"/>
                  <a:gd name="connsiteY24" fmla="*/ 1181045 h 2296343"/>
                  <a:gd name="connsiteX25" fmla="*/ 120721 w 2024633"/>
                  <a:gd name="connsiteY25" fmla="*/ 1485105 h 2296343"/>
                  <a:gd name="connsiteX26" fmla="*/ 155622 w 2024633"/>
                  <a:gd name="connsiteY26" fmla="*/ 1638717 h 2296343"/>
                  <a:gd name="connsiteX27" fmla="*/ 123224 w 2024633"/>
                  <a:gd name="connsiteY27" fmla="*/ 1846539 h 2296343"/>
                  <a:gd name="connsiteX28" fmla="*/ 20 w 2024633"/>
                  <a:gd name="connsiteY28" fmla="*/ 2148242 h 2296343"/>
                  <a:gd name="connsiteX29" fmla="*/ 20 w 2024633"/>
                  <a:gd name="connsiteY29" fmla="*/ 2296404 h 2296343"/>
                  <a:gd name="connsiteX30" fmla="*/ 2024654 w 2024633"/>
                  <a:gd name="connsiteY30" fmla="*/ 2296404 h 2296343"/>
                  <a:gd name="connsiteX31" fmla="*/ 2024654 w 2024633"/>
                  <a:gd name="connsiteY31" fmla="*/ 2148242 h 2296343"/>
                  <a:gd name="connsiteX32" fmla="*/ 1948655 w 2024633"/>
                  <a:gd name="connsiteY32" fmla="*/ 1980013 h 2296343"/>
                  <a:gd name="connsiteX33" fmla="*/ 1938425 w 2024633"/>
                  <a:gd name="connsiteY33" fmla="*/ 1781333 h 2296343"/>
                  <a:gd name="connsiteX34" fmla="*/ 1993238 w 2024633"/>
                  <a:gd name="connsiteY34" fmla="*/ 1583338 h 2296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2024633" h="2296343">
                    <a:moveTo>
                      <a:pt x="1993238" y="1583338"/>
                    </a:moveTo>
                    <a:cubicBezTo>
                      <a:pt x="1993238" y="1454933"/>
                      <a:pt x="1931158" y="1342317"/>
                      <a:pt x="1837884" y="1279074"/>
                    </a:cubicBezTo>
                    <a:cubicBezTo>
                      <a:pt x="1786401" y="1244169"/>
                      <a:pt x="1759289" y="1178011"/>
                      <a:pt x="1771925" y="1113455"/>
                    </a:cubicBezTo>
                    <a:cubicBezTo>
                      <a:pt x="1775455" y="1095414"/>
                      <a:pt x="1777312" y="1076696"/>
                      <a:pt x="1777312" y="1057505"/>
                    </a:cubicBezTo>
                    <a:cubicBezTo>
                      <a:pt x="1777312" y="929679"/>
                      <a:pt x="1694998" y="822774"/>
                      <a:pt x="1584913" y="796152"/>
                    </a:cubicBezTo>
                    <a:cubicBezTo>
                      <a:pt x="1555748" y="789098"/>
                      <a:pt x="1536159" y="759571"/>
                      <a:pt x="1538937" y="727200"/>
                    </a:cubicBezTo>
                    <a:cubicBezTo>
                      <a:pt x="1540175" y="712772"/>
                      <a:pt x="1540613" y="698964"/>
                      <a:pt x="1539268" y="687690"/>
                    </a:cubicBezTo>
                    <a:cubicBezTo>
                      <a:pt x="1530436" y="613673"/>
                      <a:pt x="1492085" y="573279"/>
                      <a:pt x="1436821" y="540289"/>
                    </a:cubicBezTo>
                    <a:cubicBezTo>
                      <a:pt x="1408386" y="523314"/>
                      <a:pt x="1394432" y="487625"/>
                      <a:pt x="1402517" y="453441"/>
                    </a:cubicBezTo>
                    <a:cubicBezTo>
                      <a:pt x="1406502" y="436598"/>
                      <a:pt x="1408736" y="418920"/>
                      <a:pt x="1409182" y="400693"/>
                    </a:cubicBezTo>
                    <a:cubicBezTo>
                      <a:pt x="1412526" y="264265"/>
                      <a:pt x="1344975" y="208041"/>
                      <a:pt x="1298053" y="182742"/>
                    </a:cubicBezTo>
                    <a:cubicBezTo>
                      <a:pt x="1275129" y="170385"/>
                      <a:pt x="1258428" y="147611"/>
                      <a:pt x="1251723" y="120747"/>
                    </a:cubicBezTo>
                    <a:cubicBezTo>
                      <a:pt x="1233510" y="47800"/>
                      <a:pt x="1170121" y="-4898"/>
                      <a:pt x="1096277" y="431"/>
                    </a:cubicBezTo>
                    <a:cubicBezTo>
                      <a:pt x="1024046" y="5646"/>
                      <a:pt x="964753" y="67487"/>
                      <a:pt x="956991" y="145807"/>
                    </a:cubicBezTo>
                    <a:cubicBezTo>
                      <a:pt x="956929" y="146426"/>
                      <a:pt x="956871" y="147041"/>
                      <a:pt x="956814" y="147651"/>
                    </a:cubicBezTo>
                    <a:cubicBezTo>
                      <a:pt x="954426" y="174512"/>
                      <a:pt x="933244" y="194202"/>
                      <a:pt x="908476" y="192911"/>
                    </a:cubicBezTo>
                    <a:cubicBezTo>
                      <a:pt x="900391" y="192486"/>
                      <a:pt x="892169" y="192628"/>
                      <a:pt x="883841" y="193371"/>
                    </a:cubicBezTo>
                    <a:cubicBezTo>
                      <a:pt x="792199" y="201571"/>
                      <a:pt x="718717" y="282461"/>
                      <a:pt x="712321" y="382285"/>
                    </a:cubicBezTo>
                    <a:cubicBezTo>
                      <a:pt x="711304" y="398172"/>
                      <a:pt x="711968" y="413692"/>
                      <a:pt x="714130" y="428673"/>
                    </a:cubicBezTo>
                    <a:cubicBezTo>
                      <a:pt x="719124" y="463215"/>
                      <a:pt x="705103" y="497621"/>
                      <a:pt x="677933" y="516290"/>
                    </a:cubicBezTo>
                    <a:cubicBezTo>
                      <a:pt x="626398" y="551695"/>
                      <a:pt x="586380" y="605137"/>
                      <a:pt x="565367" y="668473"/>
                    </a:cubicBezTo>
                    <a:cubicBezTo>
                      <a:pt x="557237" y="692984"/>
                      <a:pt x="538405" y="711614"/>
                      <a:pt x="515335" y="718593"/>
                    </a:cubicBezTo>
                    <a:cubicBezTo>
                      <a:pt x="412277" y="749761"/>
                      <a:pt x="336646" y="852598"/>
                      <a:pt x="336646" y="974682"/>
                    </a:cubicBezTo>
                    <a:cubicBezTo>
                      <a:pt x="336646" y="1007549"/>
                      <a:pt x="342135" y="1039018"/>
                      <a:pt x="352170" y="1068063"/>
                    </a:cubicBezTo>
                    <a:cubicBezTo>
                      <a:pt x="367690" y="1112986"/>
                      <a:pt x="347730" y="1162584"/>
                      <a:pt x="307017" y="1181045"/>
                    </a:cubicBezTo>
                    <a:cubicBezTo>
                      <a:pt x="197626" y="1230652"/>
                      <a:pt x="120721" y="1348080"/>
                      <a:pt x="120721" y="1485105"/>
                    </a:cubicBezTo>
                    <a:cubicBezTo>
                      <a:pt x="120721" y="1540595"/>
                      <a:pt x="133339" y="1592865"/>
                      <a:pt x="155622" y="1638717"/>
                    </a:cubicBezTo>
                    <a:cubicBezTo>
                      <a:pt x="189364" y="1708160"/>
                      <a:pt x="176781" y="1793885"/>
                      <a:pt x="123224" y="1846539"/>
                    </a:cubicBezTo>
                    <a:cubicBezTo>
                      <a:pt x="47566" y="1920928"/>
                      <a:pt x="20" y="2028532"/>
                      <a:pt x="20" y="2148242"/>
                    </a:cubicBezTo>
                    <a:lnTo>
                      <a:pt x="20" y="2296404"/>
                    </a:lnTo>
                    <a:lnTo>
                      <a:pt x="2024654" y="2296404"/>
                    </a:lnTo>
                    <a:lnTo>
                      <a:pt x="2024654" y="2148242"/>
                    </a:lnTo>
                    <a:cubicBezTo>
                      <a:pt x="2024654" y="2088237"/>
                      <a:pt x="1989841" y="2031274"/>
                      <a:pt x="1948655" y="1980013"/>
                    </a:cubicBezTo>
                    <a:cubicBezTo>
                      <a:pt x="1903900" y="1924307"/>
                      <a:pt x="1900795" y="1842961"/>
                      <a:pt x="1938425" y="1781333"/>
                    </a:cubicBezTo>
                    <a:cubicBezTo>
                      <a:pt x="1973060" y="1724613"/>
                      <a:pt x="1993238" y="1656545"/>
                      <a:pt x="1993238" y="1583338"/>
                    </a:cubicBezTo>
                  </a:path>
                </a:pathLst>
              </a:custGeom>
              <a:solidFill>
                <a:srgbClr val="5CBB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804DA39F-D990-45D9-A9E7-5EC716098332}"/>
                  </a:ext>
                </a:extLst>
              </p:cNvPr>
              <p:cNvSpPr/>
              <p:nvPr/>
            </p:nvSpPr>
            <p:spPr>
              <a:xfrm>
                <a:off x="1116454" y="2488996"/>
                <a:ext cx="1810424" cy="2053383"/>
              </a:xfrm>
              <a:custGeom>
                <a:avLst/>
                <a:gdLst>
                  <a:gd name="connsiteX0" fmla="*/ 1782350 w 1810424"/>
                  <a:gd name="connsiteY0" fmla="*/ 1415818 h 2053383"/>
                  <a:gd name="connsiteX1" fmla="*/ 1643432 w 1810424"/>
                  <a:gd name="connsiteY1" fmla="*/ 1143744 h 2053383"/>
                  <a:gd name="connsiteX2" fmla="*/ 1584453 w 1810424"/>
                  <a:gd name="connsiteY2" fmla="*/ 995648 h 2053383"/>
                  <a:gd name="connsiteX3" fmla="*/ 1589273 w 1810424"/>
                  <a:gd name="connsiteY3" fmla="*/ 945621 h 2053383"/>
                  <a:gd name="connsiteX4" fmla="*/ 1417228 w 1810424"/>
                  <a:gd name="connsiteY4" fmla="*/ 711920 h 2053383"/>
                  <a:gd name="connsiteX5" fmla="*/ 1376113 w 1810424"/>
                  <a:gd name="connsiteY5" fmla="*/ 650261 h 2053383"/>
                  <a:gd name="connsiteX6" fmla="*/ 1376413 w 1810424"/>
                  <a:gd name="connsiteY6" fmla="*/ 614931 h 2053383"/>
                  <a:gd name="connsiteX7" fmla="*/ 1284806 w 1810424"/>
                  <a:gd name="connsiteY7" fmla="*/ 483124 h 2053383"/>
                  <a:gd name="connsiteX8" fmla="*/ 1254129 w 1810424"/>
                  <a:gd name="connsiteY8" fmla="*/ 405467 h 2053383"/>
                  <a:gd name="connsiteX9" fmla="*/ 1260087 w 1810424"/>
                  <a:gd name="connsiteY9" fmla="*/ 358302 h 2053383"/>
                  <a:gd name="connsiteX10" fmla="*/ 1160718 w 1810424"/>
                  <a:gd name="connsiteY10" fmla="*/ 163411 h 2053383"/>
                  <a:gd name="connsiteX11" fmla="*/ 1119289 w 1810424"/>
                  <a:gd name="connsiteY11" fmla="*/ 107971 h 2053383"/>
                  <a:gd name="connsiteX12" fmla="*/ 980286 w 1810424"/>
                  <a:gd name="connsiteY12" fmla="*/ 393 h 2053383"/>
                  <a:gd name="connsiteX13" fmla="*/ 855742 w 1810424"/>
                  <a:gd name="connsiteY13" fmla="*/ 130386 h 2053383"/>
                  <a:gd name="connsiteX14" fmla="*/ 855583 w 1810424"/>
                  <a:gd name="connsiteY14" fmla="*/ 132031 h 2053383"/>
                  <a:gd name="connsiteX15" fmla="*/ 812363 w 1810424"/>
                  <a:gd name="connsiteY15" fmla="*/ 172501 h 2053383"/>
                  <a:gd name="connsiteX16" fmla="*/ 790332 w 1810424"/>
                  <a:gd name="connsiteY16" fmla="*/ 172916 h 2053383"/>
                  <a:gd name="connsiteX17" fmla="*/ 636960 w 1810424"/>
                  <a:gd name="connsiteY17" fmla="*/ 341844 h 2053383"/>
                  <a:gd name="connsiteX18" fmla="*/ 638579 w 1810424"/>
                  <a:gd name="connsiteY18" fmla="*/ 383322 h 2053383"/>
                  <a:gd name="connsiteX19" fmla="*/ 606207 w 1810424"/>
                  <a:gd name="connsiteY19" fmla="*/ 461669 h 2053383"/>
                  <a:gd name="connsiteX20" fmla="*/ 505551 w 1810424"/>
                  <a:gd name="connsiteY20" fmla="*/ 597752 h 2053383"/>
                  <a:gd name="connsiteX21" fmla="*/ 460814 w 1810424"/>
                  <a:gd name="connsiteY21" fmla="*/ 642565 h 2053383"/>
                  <a:gd name="connsiteX22" fmla="*/ 301028 w 1810424"/>
                  <a:gd name="connsiteY22" fmla="*/ 871560 h 2053383"/>
                  <a:gd name="connsiteX23" fmla="*/ 314912 w 1810424"/>
                  <a:gd name="connsiteY23" fmla="*/ 955060 h 2053383"/>
                  <a:gd name="connsiteX24" fmla="*/ 274535 w 1810424"/>
                  <a:gd name="connsiteY24" fmla="*/ 1056091 h 2053383"/>
                  <a:gd name="connsiteX25" fmla="*/ 107952 w 1810424"/>
                  <a:gd name="connsiteY25" fmla="*/ 1327984 h 2053383"/>
                  <a:gd name="connsiteX26" fmla="*/ 139160 w 1810424"/>
                  <a:gd name="connsiteY26" fmla="*/ 1465341 h 2053383"/>
                  <a:gd name="connsiteX27" fmla="*/ 110190 w 1810424"/>
                  <a:gd name="connsiteY27" fmla="*/ 1651173 h 2053383"/>
                  <a:gd name="connsiteX28" fmla="*/ 20 w 1810424"/>
                  <a:gd name="connsiteY28" fmla="*/ 1920951 h 2053383"/>
                  <a:gd name="connsiteX29" fmla="*/ 20 w 1810424"/>
                  <a:gd name="connsiteY29" fmla="*/ 2053443 h 2053383"/>
                  <a:gd name="connsiteX30" fmla="*/ 1810444 w 1810424"/>
                  <a:gd name="connsiteY30" fmla="*/ 2053443 h 2053383"/>
                  <a:gd name="connsiteX31" fmla="*/ 1810444 w 1810424"/>
                  <a:gd name="connsiteY31" fmla="*/ 1920951 h 2053383"/>
                  <a:gd name="connsiteX32" fmla="*/ 1742487 w 1810424"/>
                  <a:gd name="connsiteY32" fmla="*/ 1770525 h 2053383"/>
                  <a:gd name="connsiteX33" fmla="*/ 1733336 w 1810424"/>
                  <a:gd name="connsiteY33" fmla="*/ 1592862 h 2053383"/>
                  <a:gd name="connsiteX34" fmla="*/ 1782350 w 1810424"/>
                  <a:gd name="connsiteY34" fmla="*/ 1415818 h 2053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810424" h="2053383">
                    <a:moveTo>
                      <a:pt x="1782350" y="1415818"/>
                    </a:moveTo>
                    <a:cubicBezTo>
                      <a:pt x="1782350" y="1301000"/>
                      <a:pt x="1726838" y="1200295"/>
                      <a:pt x="1643432" y="1143744"/>
                    </a:cubicBezTo>
                    <a:cubicBezTo>
                      <a:pt x="1597398" y="1112536"/>
                      <a:pt x="1573156" y="1053380"/>
                      <a:pt x="1584453" y="995648"/>
                    </a:cubicBezTo>
                    <a:cubicBezTo>
                      <a:pt x="1587611" y="979518"/>
                      <a:pt x="1589273" y="962777"/>
                      <a:pt x="1589273" y="945621"/>
                    </a:cubicBezTo>
                    <a:cubicBezTo>
                      <a:pt x="1589273" y="831320"/>
                      <a:pt x="1515668" y="735724"/>
                      <a:pt x="1417228" y="711920"/>
                    </a:cubicBezTo>
                    <a:cubicBezTo>
                      <a:pt x="1391146" y="705609"/>
                      <a:pt x="1373631" y="679208"/>
                      <a:pt x="1376113" y="650261"/>
                    </a:cubicBezTo>
                    <a:cubicBezTo>
                      <a:pt x="1377223" y="637359"/>
                      <a:pt x="1377616" y="625011"/>
                      <a:pt x="1376413" y="614931"/>
                    </a:cubicBezTo>
                    <a:cubicBezTo>
                      <a:pt x="1368514" y="548747"/>
                      <a:pt x="1334223" y="512629"/>
                      <a:pt x="1284806" y="483124"/>
                    </a:cubicBezTo>
                    <a:cubicBezTo>
                      <a:pt x="1259379" y="467945"/>
                      <a:pt x="1246902" y="436034"/>
                      <a:pt x="1254129" y="405467"/>
                    </a:cubicBezTo>
                    <a:cubicBezTo>
                      <a:pt x="1257694" y="390403"/>
                      <a:pt x="1259689" y="374600"/>
                      <a:pt x="1260087" y="358302"/>
                    </a:cubicBezTo>
                    <a:cubicBezTo>
                      <a:pt x="1263077" y="236305"/>
                      <a:pt x="1202678" y="186030"/>
                      <a:pt x="1160718" y="163411"/>
                    </a:cubicBezTo>
                    <a:cubicBezTo>
                      <a:pt x="1140218" y="152359"/>
                      <a:pt x="1125286" y="131991"/>
                      <a:pt x="1119289" y="107971"/>
                    </a:cubicBezTo>
                    <a:cubicBezTo>
                      <a:pt x="1102999" y="42746"/>
                      <a:pt x="1046320" y="-4379"/>
                      <a:pt x="980286" y="393"/>
                    </a:cubicBezTo>
                    <a:cubicBezTo>
                      <a:pt x="915703" y="5050"/>
                      <a:pt x="862682" y="60349"/>
                      <a:pt x="855742" y="130386"/>
                    </a:cubicBezTo>
                    <a:cubicBezTo>
                      <a:pt x="855685" y="130934"/>
                      <a:pt x="855632" y="131483"/>
                      <a:pt x="855583" y="132031"/>
                    </a:cubicBezTo>
                    <a:cubicBezTo>
                      <a:pt x="853447" y="156047"/>
                      <a:pt x="834508" y="173655"/>
                      <a:pt x="812363" y="172501"/>
                    </a:cubicBezTo>
                    <a:cubicBezTo>
                      <a:pt x="805131" y="172125"/>
                      <a:pt x="797780" y="172248"/>
                      <a:pt x="790332" y="172916"/>
                    </a:cubicBezTo>
                    <a:cubicBezTo>
                      <a:pt x="708385" y="180245"/>
                      <a:pt x="642679" y="252577"/>
                      <a:pt x="636960" y="341844"/>
                    </a:cubicBezTo>
                    <a:cubicBezTo>
                      <a:pt x="636049" y="356046"/>
                      <a:pt x="636646" y="369925"/>
                      <a:pt x="638579" y="383322"/>
                    </a:cubicBezTo>
                    <a:cubicBezTo>
                      <a:pt x="643041" y="414207"/>
                      <a:pt x="630502" y="444972"/>
                      <a:pt x="606207" y="461669"/>
                    </a:cubicBezTo>
                    <a:cubicBezTo>
                      <a:pt x="560125" y="493328"/>
                      <a:pt x="524340" y="541113"/>
                      <a:pt x="505551" y="597752"/>
                    </a:cubicBezTo>
                    <a:cubicBezTo>
                      <a:pt x="498280" y="619668"/>
                      <a:pt x="481442" y="636329"/>
                      <a:pt x="460814" y="642565"/>
                    </a:cubicBezTo>
                    <a:cubicBezTo>
                      <a:pt x="368663" y="670442"/>
                      <a:pt x="301028" y="762394"/>
                      <a:pt x="301028" y="871560"/>
                    </a:cubicBezTo>
                    <a:cubicBezTo>
                      <a:pt x="301028" y="900950"/>
                      <a:pt x="305942" y="929084"/>
                      <a:pt x="314912" y="955060"/>
                    </a:cubicBezTo>
                    <a:cubicBezTo>
                      <a:pt x="328791" y="995232"/>
                      <a:pt x="310940" y="1039585"/>
                      <a:pt x="274535" y="1056091"/>
                    </a:cubicBezTo>
                    <a:cubicBezTo>
                      <a:pt x="176719" y="1100444"/>
                      <a:pt x="107952" y="1205452"/>
                      <a:pt x="107952" y="1327984"/>
                    </a:cubicBezTo>
                    <a:cubicBezTo>
                      <a:pt x="107952" y="1377600"/>
                      <a:pt x="119234" y="1424341"/>
                      <a:pt x="139160" y="1465341"/>
                    </a:cubicBezTo>
                    <a:cubicBezTo>
                      <a:pt x="169332" y="1527434"/>
                      <a:pt x="158076" y="1604087"/>
                      <a:pt x="110190" y="1651173"/>
                    </a:cubicBezTo>
                    <a:cubicBezTo>
                      <a:pt x="42537" y="1717689"/>
                      <a:pt x="20" y="1813913"/>
                      <a:pt x="20" y="1920951"/>
                    </a:cubicBezTo>
                    <a:lnTo>
                      <a:pt x="20" y="2053443"/>
                    </a:lnTo>
                    <a:lnTo>
                      <a:pt x="1810444" y="2053443"/>
                    </a:lnTo>
                    <a:lnTo>
                      <a:pt x="1810444" y="1920951"/>
                    </a:lnTo>
                    <a:cubicBezTo>
                      <a:pt x="1810444" y="1867302"/>
                      <a:pt x="1779312" y="1816368"/>
                      <a:pt x="1742487" y="1770525"/>
                    </a:cubicBezTo>
                    <a:cubicBezTo>
                      <a:pt x="1702464" y="1720714"/>
                      <a:pt x="1699691" y="1647975"/>
                      <a:pt x="1733336" y="1592862"/>
                    </a:cubicBezTo>
                    <a:cubicBezTo>
                      <a:pt x="1764305" y="1542144"/>
                      <a:pt x="1782350" y="1481281"/>
                      <a:pt x="1782350" y="1415818"/>
                    </a:cubicBezTo>
                  </a:path>
                </a:pathLst>
              </a:custGeom>
              <a:solidFill>
                <a:srgbClr val="41B0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A6803D31-EACC-45D8-9AC6-3F3E54EAC644}"/>
                  </a:ext>
                </a:extLst>
              </p:cNvPr>
              <p:cNvSpPr/>
              <p:nvPr/>
            </p:nvSpPr>
            <p:spPr>
              <a:xfrm>
                <a:off x="1427044" y="1952037"/>
                <a:ext cx="2882708" cy="2578644"/>
              </a:xfrm>
              <a:custGeom>
                <a:avLst/>
                <a:gdLst>
                  <a:gd name="connsiteX0" fmla="*/ 2122665 w 2882708"/>
                  <a:gd name="connsiteY0" fmla="*/ 60 h 2578644"/>
                  <a:gd name="connsiteX1" fmla="*/ 760088 w 2882708"/>
                  <a:gd name="connsiteY1" fmla="*/ 60 h 2578644"/>
                  <a:gd name="connsiteX2" fmla="*/ 20 w 2882708"/>
                  <a:gd name="connsiteY2" fmla="*/ 760129 h 2578644"/>
                  <a:gd name="connsiteX3" fmla="*/ 20 w 2882708"/>
                  <a:gd name="connsiteY3" fmla="*/ 2578704 h 2578644"/>
                  <a:gd name="connsiteX4" fmla="*/ 2882729 w 2882708"/>
                  <a:gd name="connsiteY4" fmla="*/ 2578704 h 2578644"/>
                  <a:gd name="connsiteX5" fmla="*/ 2882729 w 2882708"/>
                  <a:gd name="connsiteY5" fmla="*/ 760129 h 2578644"/>
                  <a:gd name="connsiteX6" fmla="*/ 2122665 w 2882708"/>
                  <a:gd name="connsiteY6" fmla="*/ 60 h 2578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82708" h="2578644">
                    <a:moveTo>
                      <a:pt x="2122665" y="60"/>
                    </a:moveTo>
                    <a:lnTo>
                      <a:pt x="760088" y="60"/>
                    </a:lnTo>
                    <a:cubicBezTo>
                      <a:pt x="340312" y="60"/>
                      <a:pt x="20" y="340353"/>
                      <a:pt x="20" y="760129"/>
                    </a:cubicBezTo>
                    <a:lnTo>
                      <a:pt x="20" y="2578704"/>
                    </a:lnTo>
                    <a:lnTo>
                      <a:pt x="2882729" y="2578704"/>
                    </a:lnTo>
                    <a:lnTo>
                      <a:pt x="2882729" y="760129"/>
                    </a:lnTo>
                    <a:cubicBezTo>
                      <a:pt x="2882729" y="340353"/>
                      <a:pt x="2542436" y="60"/>
                      <a:pt x="2122665" y="60"/>
                    </a:cubicBezTo>
                  </a:path>
                </a:pathLst>
              </a:custGeom>
              <a:solidFill>
                <a:srgbClr val="FBF9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0C3FD636-7967-490C-96C9-3BFB9CBD4095}"/>
                  </a:ext>
                </a:extLst>
              </p:cNvPr>
              <p:cNvSpPr/>
              <p:nvPr/>
            </p:nvSpPr>
            <p:spPr>
              <a:xfrm>
                <a:off x="465757" y="3730272"/>
                <a:ext cx="392965" cy="822104"/>
              </a:xfrm>
              <a:custGeom>
                <a:avLst/>
                <a:gdLst>
                  <a:gd name="connsiteX0" fmla="*/ 54370 w 392965"/>
                  <a:gd name="connsiteY0" fmla="*/ 2171 h 822104"/>
                  <a:gd name="connsiteX1" fmla="*/ 132814 w 392965"/>
                  <a:gd name="connsiteY1" fmla="*/ 270684 h 822104"/>
                  <a:gd name="connsiteX2" fmla="*/ 344405 w 392965"/>
                  <a:gd name="connsiteY2" fmla="*/ 646545 h 822104"/>
                  <a:gd name="connsiteX3" fmla="*/ 343162 w 392965"/>
                  <a:gd name="connsiteY3" fmla="*/ 818879 h 822104"/>
                  <a:gd name="connsiteX4" fmla="*/ 383667 w 392965"/>
                  <a:gd name="connsiteY4" fmla="*/ 822165 h 822104"/>
                  <a:gd name="connsiteX5" fmla="*/ 335086 w 392965"/>
                  <a:gd name="connsiteY5" fmla="*/ 258910 h 822104"/>
                  <a:gd name="connsiteX6" fmla="*/ 54370 w 392965"/>
                  <a:gd name="connsiteY6" fmla="*/ 2171 h 822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2965" h="822104">
                    <a:moveTo>
                      <a:pt x="54370" y="2171"/>
                    </a:moveTo>
                    <a:cubicBezTo>
                      <a:pt x="-62783" y="22259"/>
                      <a:pt x="31048" y="184907"/>
                      <a:pt x="132814" y="270684"/>
                    </a:cubicBezTo>
                    <a:cubicBezTo>
                      <a:pt x="222351" y="346152"/>
                      <a:pt x="320654" y="510020"/>
                      <a:pt x="344405" y="646545"/>
                    </a:cubicBezTo>
                    <a:cubicBezTo>
                      <a:pt x="358435" y="727210"/>
                      <a:pt x="343162" y="818879"/>
                      <a:pt x="343162" y="818879"/>
                    </a:cubicBezTo>
                    <a:lnTo>
                      <a:pt x="383667" y="822165"/>
                    </a:lnTo>
                    <a:cubicBezTo>
                      <a:pt x="383667" y="822165"/>
                      <a:pt x="424539" y="475468"/>
                      <a:pt x="335086" y="258910"/>
                    </a:cubicBezTo>
                    <a:cubicBezTo>
                      <a:pt x="245629" y="42352"/>
                      <a:pt x="137153" y="-12027"/>
                      <a:pt x="54370" y="2171"/>
                    </a:cubicBezTo>
                  </a:path>
                </a:pathLst>
              </a:custGeom>
              <a:solidFill>
                <a:srgbClr val="41B0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08A80047-6527-49D5-8E0E-F1BF285315FD}"/>
                  </a:ext>
                </a:extLst>
              </p:cNvPr>
              <p:cNvSpPr/>
              <p:nvPr/>
            </p:nvSpPr>
            <p:spPr>
              <a:xfrm>
                <a:off x="465756" y="3730273"/>
                <a:ext cx="392967" cy="822104"/>
              </a:xfrm>
              <a:custGeom>
                <a:avLst/>
                <a:gdLst>
                  <a:gd name="connsiteX0" fmla="*/ 54399 w 392967"/>
                  <a:gd name="connsiteY0" fmla="*/ 2502 h 822104"/>
                  <a:gd name="connsiteX1" fmla="*/ 132843 w 392967"/>
                  <a:gd name="connsiteY1" fmla="*/ 271015 h 822104"/>
                  <a:gd name="connsiteX2" fmla="*/ 344434 w 392967"/>
                  <a:gd name="connsiteY2" fmla="*/ 646876 h 822104"/>
                  <a:gd name="connsiteX3" fmla="*/ 343191 w 392967"/>
                  <a:gd name="connsiteY3" fmla="*/ 819210 h 822104"/>
                  <a:gd name="connsiteX4" fmla="*/ 383696 w 392967"/>
                  <a:gd name="connsiteY4" fmla="*/ 822496 h 822104"/>
                  <a:gd name="connsiteX5" fmla="*/ 335115 w 392967"/>
                  <a:gd name="connsiteY5" fmla="*/ 259241 h 822104"/>
                  <a:gd name="connsiteX6" fmla="*/ 54399 w 392967"/>
                  <a:gd name="connsiteY6" fmla="*/ 2502 h 822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2967" h="822104">
                    <a:moveTo>
                      <a:pt x="54399" y="2502"/>
                    </a:moveTo>
                    <a:cubicBezTo>
                      <a:pt x="-62754" y="22590"/>
                      <a:pt x="31077" y="185238"/>
                      <a:pt x="132843" y="271015"/>
                    </a:cubicBezTo>
                    <a:cubicBezTo>
                      <a:pt x="222385" y="346483"/>
                      <a:pt x="320683" y="510351"/>
                      <a:pt x="344434" y="646876"/>
                    </a:cubicBezTo>
                    <a:cubicBezTo>
                      <a:pt x="358463" y="727541"/>
                      <a:pt x="343191" y="819210"/>
                      <a:pt x="343191" y="819210"/>
                    </a:cubicBezTo>
                    <a:lnTo>
                      <a:pt x="383696" y="822496"/>
                    </a:lnTo>
                    <a:cubicBezTo>
                      <a:pt x="383696" y="822496"/>
                      <a:pt x="424572" y="475799"/>
                      <a:pt x="335115" y="259241"/>
                    </a:cubicBezTo>
                    <a:cubicBezTo>
                      <a:pt x="245658" y="42684"/>
                      <a:pt x="137182" y="-11696"/>
                      <a:pt x="54399" y="2502"/>
                    </a:cubicBezTo>
                  </a:path>
                </a:pathLst>
              </a:custGeom>
              <a:solidFill>
                <a:srgbClr val="41B0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687A2761-474E-4710-859F-54CACE4B895A}"/>
                  </a:ext>
                </a:extLst>
              </p:cNvPr>
              <p:cNvSpPr/>
              <p:nvPr/>
            </p:nvSpPr>
            <p:spPr>
              <a:xfrm>
                <a:off x="465781" y="3738349"/>
                <a:ext cx="373833" cy="812718"/>
              </a:xfrm>
              <a:custGeom>
                <a:avLst/>
                <a:gdLst>
                  <a:gd name="connsiteX0" fmla="*/ 132789 w 373833"/>
                  <a:gd name="connsiteY0" fmla="*/ 262607 h 812718"/>
                  <a:gd name="connsiteX1" fmla="*/ 33482 w 373833"/>
                  <a:gd name="connsiteY1" fmla="*/ 60 h 812718"/>
                  <a:gd name="connsiteX2" fmla="*/ 38471 w 373833"/>
                  <a:gd name="connsiteY2" fmla="*/ 1259 h 812718"/>
                  <a:gd name="connsiteX3" fmla="*/ 354637 w 373833"/>
                  <a:gd name="connsiteY3" fmla="*/ 543465 h 812718"/>
                  <a:gd name="connsiteX4" fmla="*/ 367437 w 373833"/>
                  <a:gd name="connsiteY4" fmla="*/ 812779 h 812718"/>
                  <a:gd name="connsiteX5" fmla="*/ 343137 w 373833"/>
                  <a:gd name="connsiteY5" fmla="*/ 810802 h 812718"/>
                  <a:gd name="connsiteX6" fmla="*/ 344380 w 373833"/>
                  <a:gd name="connsiteY6" fmla="*/ 638468 h 812718"/>
                  <a:gd name="connsiteX7" fmla="*/ 132789 w 373833"/>
                  <a:gd name="connsiteY7" fmla="*/ 262607 h 812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3833" h="812718">
                    <a:moveTo>
                      <a:pt x="132789" y="262607"/>
                    </a:moveTo>
                    <a:cubicBezTo>
                      <a:pt x="37888" y="182619"/>
                      <a:pt x="-50079" y="35802"/>
                      <a:pt x="33482" y="60"/>
                    </a:cubicBezTo>
                    <a:lnTo>
                      <a:pt x="38471" y="1259"/>
                    </a:lnTo>
                    <a:cubicBezTo>
                      <a:pt x="221968" y="189510"/>
                      <a:pt x="319740" y="345430"/>
                      <a:pt x="354637" y="543465"/>
                    </a:cubicBezTo>
                    <a:cubicBezTo>
                      <a:pt x="384991" y="715732"/>
                      <a:pt x="371254" y="797719"/>
                      <a:pt x="367437" y="812779"/>
                    </a:cubicBezTo>
                    <a:lnTo>
                      <a:pt x="343137" y="810802"/>
                    </a:lnTo>
                    <a:cubicBezTo>
                      <a:pt x="343137" y="810802"/>
                      <a:pt x="358410" y="719133"/>
                      <a:pt x="344380" y="638468"/>
                    </a:cubicBezTo>
                    <a:cubicBezTo>
                      <a:pt x="320629" y="501947"/>
                      <a:pt x="222331" y="338075"/>
                      <a:pt x="132789" y="262607"/>
                    </a:cubicBezTo>
                  </a:path>
                </a:pathLst>
              </a:custGeom>
              <a:solidFill>
                <a:srgbClr val="41B0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747D5DD8-2CEA-40F9-9846-47DE2D22C7E5}"/>
                  </a:ext>
                </a:extLst>
              </p:cNvPr>
              <p:cNvSpPr/>
              <p:nvPr/>
            </p:nvSpPr>
            <p:spPr>
              <a:xfrm>
                <a:off x="465781" y="3738349"/>
                <a:ext cx="373835" cy="812714"/>
              </a:xfrm>
              <a:custGeom>
                <a:avLst/>
                <a:gdLst>
                  <a:gd name="connsiteX0" fmla="*/ 132818 w 373835"/>
                  <a:gd name="connsiteY0" fmla="*/ 262939 h 812714"/>
                  <a:gd name="connsiteX1" fmla="*/ 33511 w 373835"/>
                  <a:gd name="connsiteY1" fmla="*/ 392 h 812714"/>
                  <a:gd name="connsiteX2" fmla="*/ 38500 w 373835"/>
                  <a:gd name="connsiteY2" fmla="*/ 1591 h 812714"/>
                  <a:gd name="connsiteX3" fmla="*/ 354666 w 373835"/>
                  <a:gd name="connsiteY3" fmla="*/ 543797 h 812714"/>
                  <a:gd name="connsiteX4" fmla="*/ 367466 w 373835"/>
                  <a:gd name="connsiteY4" fmla="*/ 813106 h 812714"/>
                  <a:gd name="connsiteX5" fmla="*/ 343166 w 373835"/>
                  <a:gd name="connsiteY5" fmla="*/ 811134 h 812714"/>
                  <a:gd name="connsiteX6" fmla="*/ 344409 w 373835"/>
                  <a:gd name="connsiteY6" fmla="*/ 638801 h 812714"/>
                  <a:gd name="connsiteX7" fmla="*/ 132818 w 373835"/>
                  <a:gd name="connsiteY7" fmla="*/ 262939 h 812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3835" h="812714">
                    <a:moveTo>
                      <a:pt x="132818" y="262939"/>
                    </a:moveTo>
                    <a:cubicBezTo>
                      <a:pt x="37916" y="182951"/>
                      <a:pt x="-50050" y="36134"/>
                      <a:pt x="33511" y="392"/>
                    </a:cubicBezTo>
                    <a:lnTo>
                      <a:pt x="38500" y="1591"/>
                    </a:lnTo>
                    <a:cubicBezTo>
                      <a:pt x="221997" y="189838"/>
                      <a:pt x="319769" y="345758"/>
                      <a:pt x="354666" y="543797"/>
                    </a:cubicBezTo>
                    <a:cubicBezTo>
                      <a:pt x="385024" y="716064"/>
                      <a:pt x="371283" y="798051"/>
                      <a:pt x="367466" y="813106"/>
                    </a:cubicBezTo>
                    <a:lnTo>
                      <a:pt x="343166" y="811134"/>
                    </a:lnTo>
                    <a:cubicBezTo>
                      <a:pt x="343166" y="811134"/>
                      <a:pt x="358439" y="719465"/>
                      <a:pt x="344409" y="638801"/>
                    </a:cubicBezTo>
                    <a:cubicBezTo>
                      <a:pt x="320658" y="502279"/>
                      <a:pt x="222360" y="338407"/>
                      <a:pt x="132818" y="262939"/>
                    </a:cubicBezTo>
                  </a:path>
                </a:pathLst>
              </a:custGeom>
              <a:solidFill>
                <a:srgbClr val="3CA0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4F92192A-3CED-4EE0-88D1-1994601E23C4}"/>
                  </a:ext>
                </a:extLst>
              </p:cNvPr>
              <p:cNvSpPr/>
              <p:nvPr/>
            </p:nvSpPr>
            <p:spPr>
              <a:xfrm>
                <a:off x="894923" y="4033153"/>
                <a:ext cx="491122" cy="498437"/>
              </a:xfrm>
              <a:custGeom>
                <a:avLst/>
                <a:gdLst>
                  <a:gd name="connsiteX0" fmla="*/ 20 w 491122"/>
                  <a:gd name="connsiteY0" fmla="*/ 493465 h 498437"/>
                  <a:gd name="connsiteX1" fmla="*/ 295341 w 491122"/>
                  <a:gd name="connsiteY1" fmla="*/ 36736 h 498437"/>
                  <a:gd name="connsiteX2" fmla="*/ 448169 w 491122"/>
                  <a:gd name="connsiteY2" fmla="*/ 179807 h 498437"/>
                  <a:gd name="connsiteX3" fmla="*/ 99150 w 491122"/>
                  <a:gd name="connsiteY3" fmla="*/ 402672 h 498437"/>
                  <a:gd name="connsiteX4" fmla="*/ 51401 w 491122"/>
                  <a:gd name="connsiteY4" fmla="*/ 498498 h 498437"/>
                  <a:gd name="connsiteX5" fmla="*/ 20 w 491122"/>
                  <a:gd name="connsiteY5" fmla="*/ 493465 h 498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1122" h="498437">
                    <a:moveTo>
                      <a:pt x="20" y="493465"/>
                    </a:moveTo>
                    <a:cubicBezTo>
                      <a:pt x="14478" y="300870"/>
                      <a:pt x="119801" y="149541"/>
                      <a:pt x="295341" y="36736"/>
                    </a:cubicBezTo>
                    <a:cubicBezTo>
                      <a:pt x="470885" y="-76070"/>
                      <a:pt x="545234" y="100018"/>
                      <a:pt x="448169" y="179807"/>
                    </a:cubicBezTo>
                    <a:cubicBezTo>
                      <a:pt x="351104" y="259601"/>
                      <a:pt x="177625" y="306372"/>
                      <a:pt x="99150" y="402672"/>
                    </a:cubicBezTo>
                    <a:cubicBezTo>
                      <a:pt x="60242" y="450413"/>
                      <a:pt x="51401" y="498498"/>
                      <a:pt x="51401" y="498498"/>
                    </a:cubicBezTo>
                    <a:lnTo>
                      <a:pt x="20" y="493465"/>
                    </a:lnTo>
                    <a:close/>
                  </a:path>
                </a:pathLst>
              </a:custGeom>
              <a:solidFill>
                <a:srgbClr val="11B48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grpSp>
            <p:nvGrpSpPr>
              <p:cNvPr id="428" name="图形 862">
                <a:extLst>
                  <a:ext uri="{FF2B5EF4-FFF2-40B4-BE49-F238E27FC236}">
                    <a16:creationId xmlns:a16="http://schemas.microsoft.com/office/drawing/2014/main" id="{00EA72F9-D117-46B3-B31D-EAACC0C05EBF}"/>
                  </a:ext>
                </a:extLst>
              </p:cNvPr>
              <p:cNvGrpSpPr/>
              <p:nvPr/>
            </p:nvGrpSpPr>
            <p:grpSpPr>
              <a:xfrm>
                <a:off x="894924" y="4033155"/>
                <a:ext cx="491120" cy="498434"/>
                <a:chOff x="894924" y="4033155"/>
                <a:chExt cx="491120" cy="498434"/>
              </a:xfrm>
            </p:grpSpPr>
            <p:sp>
              <p:nvSpPr>
                <p:cNvPr id="456" name="任意多边形: 形状 455">
                  <a:extLst>
                    <a:ext uri="{FF2B5EF4-FFF2-40B4-BE49-F238E27FC236}">
                      <a16:creationId xmlns:a16="http://schemas.microsoft.com/office/drawing/2014/main" id="{932273AA-1C12-46C8-805E-D25C42DC7A4D}"/>
                    </a:ext>
                  </a:extLst>
                </p:cNvPr>
                <p:cNvSpPr/>
                <p:nvPr/>
              </p:nvSpPr>
              <p:spPr>
                <a:xfrm>
                  <a:off x="894924" y="4033155"/>
                  <a:ext cx="491120" cy="498434"/>
                </a:xfrm>
                <a:custGeom>
                  <a:avLst/>
                  <a:gdLst>
                    <a:gd name="connsiteX0" fmla="*/ 448243 w 491120"/>
                    <a:gd name="connsiteY0" fmla="*/ 180167 h 498434"/>
                    <a:gd name="connsiteX1" fmla="*/ 99224 w 491120"/>
                    <a:gd name="connsiteY1" fmla="*/ 403031 h 498434"/>
                    <a:gd name="connsiteX2" fmla="*/ 51474 w 491120"/>
                    <a:gd name="connsiteY2" fmla="*/ 498858 h 498434"/>
                    <a:gd name="connsiteX3" fmla="*/ 94 w 491120"/>
                    <a:gd name="connsiteY3" fmla="*/ 493824 h 498434"/>
                    <a:gd name="connsiteX4" fmla="*/ 295414 w 491120"/>
                    <a:gd name="connsiteY4" fmla="*/ 37099 h 498434"/>
                    <a:gd name="connsiteX5" fmla="*/ 448243 w 491120"/>
                    <a:gd name="connsiteY5" fmla="*/ 180167 h 498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91120" h="498434">
                      <a:moveTo>
                        <a:pt x="448243" y="180167"/>
                      </a:moveTo>
                      <a:cubicBezTo>
                        <a:pt x="351178" y="259960"/>
                        <a:pt x="177699" y="306736"/>
                        <a:pt x="99224" y="403031"/>
                      </a:cubicBezTo>
                      <a:cubicBezTo>
                        <a:pt x="60316" y="450772"/>
                        <a:pt x="51474" y="498858"/>
                        <a:pt x="51474" y="498858"/>
                      </a:cubicBezTo>
                      <a:lnTo>
                        <a:pt x="94" y="493824"/>
                      </a:lnTo>
                      <a:cubicBezTo>
                        <a:pt x="14548" y="301234"/>
                        <a:pt x="119874" y="149905"/>
                        <a:pt x="295414" y="37099"/>
                      </a:cubicBezTo>
                      <a:cubicBezTo>
                        <a:pt x="470959" y="-75706"/>
                        <a:pt x="545303" y="100378"/>
                        <a:pt x="448243" y="180167"/>
                      </a:cubicBezTo>
                      <a:close/>
                    </a:path>
                  </a:pathLst>
                </a:custGeom>
                <a:solidFill>
                  <a:srgbClr val="3CA08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457" name="任意多边形: 形状 456">
                  <a:extLst>
                    <a:ext uri="{FF2B5EF4-FFF2-40B4-BE49-F238E27FC236}">
                      <a16:creationId xmlns:a16="http://schemas.microsoft.com/office/drawing/2014/main" id="{BB88A062-C759-4860-A0AA-1F48B2962858}"/>
                    </a:ext>
                  </a:extLst>
                </p:cNvPr>
                <p:cNvSpPr/>
                <p:nvPr/>
              </p:nvSpPr>
              <p:spPr>
                <a:xfrm>
                  <a:off x="894924" y="4033155"/>
                  <a:ext cx="491120" cy="498434"/>
                </a:xfrm>
                <a:custGeom>
                  <a:avLst/>
                  <a:gdLst>
                    <a:gd name="connsiteX0" fmla="*/ 94 w 491120"/>
                    <a:gd name="connsiteY0" fmla="*/ 493824 h 498434"/>
                    <a:gd name="connsiteX1" fmla="*/ 295414 w 491120"/>
                    <a:gd name="connsiteY1" fmla="*/ 37099 h 498434"/>
                    <a:gd name="connsiteX2" fmla="*/ 448243 w 491120"/>
                    <a:gd name="connsiteY2" fmla="*/ 180167 h 498434"/>
                    <a:gd name="connsiteX3" fmla="*/ 99224 w 491120"/>
                    <a:gd name="connsiteY3" fmla="*/ 403031 h 498434"/>
                    <a:gd name="connsiteX4" fmla="*/ 51474 w 491120"/>
                    <a:gd name="connsiteY4" fmla="*/ 498858 h 498434"/>
                    <a:gd name="connsiteX5" fmla="*/ 94 w 491120"/>
                    <a:gd name="connsiteY5" fmla="*/ 493824 h 498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91120" h="498434">
                      <a:moveTo>
                        <a:pt x="94" y="493824"/>
                      </a:moveTo>
                      <a:cubicBezTo>
                        <a:pt x="14548" y="301234"/>
                        <a:pt x="119874" y="149905"/>
                        <a:pt x="295414" y="37099"/>
                      </a:cubicBezTo>
                      <a:cubicBezTo>
                        <a:pt x="470959" y="-75706"/>
                        <a:pt x="545303" y="100378"/>
                        <a:pt x="448243" y="180167"/>
                      </a:cubicBezTo>
                      <a:cubicBezTo>
                        <a:pt x="351178" y="259960"/>
                        <a:pt x="177699" y="306736"/>
                        <a:pt x="99224" y="403031"/>
                      </a:cubicBezTo>
                      <a:cubicBezTo>
                        <a:pt x="60316" y="450772"/>
                        <a:pt x="51474" y="498858"/>
                        <a:pt x="51474" y="498858"/>
                      </a:cubicBezTo>
                      <a:lnTo>
                        <a:pt x="94" y="493824"/>
                      </a:lnTo>
                      <a:close/>
                    </a:path>
                  </a:pathLst>
                </a:custGeom>
                <a:solidFill>
                  <a:srgbClr val="3CA08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1F491430-95E0-4187-81EC-9366518ABCC4}"/>
                  </a:ext>
                </a:extLst>
              </p:cNvPr>
              <p:cNvSpPr/>
              <p:nvPr/>
            </p:nvSpPr>
            <p:spPr>
              <a:xfrm>
                <a:off x="910372" y="4096748"/>
                <a:ext cx="475650" cy="436469"/>
              </a:xfrm>
              <a:custGeom>
                <a:avLst/>
                <a:gdLst>
                  <a:gd name="connsiteX0" fmla="*/ 471730 w 475650"/>
                  <a:gd name="connsiteY0" fmla="*/ 60 h 436469"/>
                  <a:gd name="connsiteX1" fmla="*/ 112613 w 475650"/>
                  <a:gd name="connsiteY1" fmla="*/ 207012 h 436469"/>
                  <a:gd name="connsiteX2" fmla="*/ 20 w 475650"/>
                  <a:gd name="connsiteY2" fmla="*/ 434879 h 436469"/>
                  <a:gd name="connsiteX3" fmla="*/ 33842 w 475650"/>
                  <a:gd name="connsiteY3" fmla="*/ 436462 h 436469"/>
                  <a:gd name="connsiteX4" fmla="*/ 37004 w 475650"/>
                  <a:gd name="connsiteY4" fmla="*/ 436312 h 436469"/>
                  <a:gd name="connsiteX5" fmla="*/ 83701 w 475650"/>
                  <a:gd name="connsiteY5" fmla="*/ 339075 h 436469"/>
                  <a:gd name="connsiteX6" fmla="*/ 432720 w 475650"/>
                  <a:gd name="connsiteY6" fmla="*/ 116214 h 436469"/>
                  <a:gd name="connsiteX7" fmla="*/ 471730 w 475650"/>
                  <a:gd name="connsiteY7" fmla="*/ 60 h 436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5650" h="436469">
                    <a:moveTo>
                      <a:pt x="471730" y="60"/>
                    </a:moveTo>
                    <a:cubicBezTo>
                      <a:pt x="333391" y="47602"/>
                      <a:pt x="185003" y="123600"/>
                      <a:pt x="112613" y="207012"/>
                    </a:cubicBezTo>
                    <a:cubicBezTo>
                      <a:pt x="75806" y="249418"/>
                      <a:pt x="33749" y="346063"/>
                      <a:pt x="20" y="434879"/>
                    </a:cubicBezTo>
                    <a:cubicBezTo>
                      <a:pt x="11281" y="435922"/>
                      <a:pt x="22541" y="436780"/>
                      <a:pt x="33842" y="436462"/>
                    </a:cubicBezTo>
                    <a:cubicBezTo>
                      <a:pt x="34894" y="436431"/>
                      <a:pt x="35952" y="436351"/>
                      <a:pt x="37004" y="436312"/>
                    </a:cubicBezTo>
                    <a:cubicBezTo>
                      <a:pt x="52617" y="394834"/>
                      <a:pt x="69450" y="356563"/>
                      <a:pt x="83701" y="339075"/>
                    </a:cubicBezTo>
                    <a:cubicBezTo>
                      <a:pt x="162176" y="242780"/>
                      <a:pt x="335651" y="196007"/>
                      <a:pt x="432720" y="116214"/>
                    </a:cubicBezTo>
                    <a:cubicBezTo>
                      <a:pt x="471150" y="84621"/>
                      <a:pt x="482685" y="37938"/>
                      <a:pt x="471730" y="60"/>
                    </a:cubicBezTo>
                  </a:path>
                </a:pathLst>
              </a:custGeom>
              <a:solidFill>
                <a:srgbClr val="41B0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06C4B14A-59D7-4A60-9604-3A1E9CDDBAD2}"/>
                  </a:ext>
                </a:extLst>
              </p:cNvPr>
              <p:cNvSpPr/>
              <p:nvPr/>
            </p:nvSpPr>
            <p:spPr>
              <a:xfrm>
                <a:off x="910373" y="4096749"/>
                <a:ext cx="475650" cy="436469"/>
              </a:xfrm>
              <a:custGeom>
                <a:avLst/>
                <a:gdLst>
                  <a:gd name="connsiteX0" fmla="*/ 471805 w 475650"/>
                  <a:gd name="connsiteY0" fmla="*/ 430 h 436469"/>
                  <a:gd name="connsiteX1" fmla="*/ 112689 w 475650"/>
                  <a:gd name="connsiteY1" fmla="*/ 207381 h 436469"/>
                  <a:gd name="connsiteX2" fmla="*/ 95 w 475650"/>
                  <a:gd name="connsiteY2" fmla="*/ 435244 h 436469"/>
                  <a:gd name="connsiteX3" fmla="*/ 33917 w 475650"/>
                  <a:gd name="connsiteY3" fmla="*/ 436832 h 436469"/>
                  <a:gd name="connsiteX4" fmla="*/ 37079 w 475650"/>
                  <a:gd name="connsiteY4" fmla="*/ 436677 h 436469"/>
                  <a:gd name="connsiteX5" fmla="*/ 83776 w 475650"/>
                  <a:gd name="connsiteY5" fmla="*/ 339444 h 436469"/>
                  <a:gd name="connsiteX6" fmla="*/ 432795 w 475650"/>
                  <a:gd name="connsiteY6" fmla="*/ 116579 h 436469"/>
                  <a:gd name="connsiteX7" fmla="*/ 471805 w 475650"/>
                  <a:gd name="connsiteY7" fmla="*/ 430 h 436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5650" h="436469">
                    <a:moveTo>
                      <a:pt x="471805" y="430"/>
                    </a:moveTo>
                    <a:cubicBezTo>
                      <a:pt x="333466" y="47972"/>
                      <a:pt x="185078" y="123966"/>
                      <a:pt x="112689" y="207381"/>
                    </a:cubicBezTo>
                    <a:cubicBezTo>
                      <a:pt x="75881" y="249788"/>
                      <a:pt x="33824" y="346432"/>
                      <a:pt x="95" y="435244"/>
                    </a:cubicBezTo>
                    <a:cubicBezTo>
                      <a:pt x="11351" y="436292"/>
                      <a:pt x="22617" y="437150"/>
                      <a:pt x="33917" y="436832"/>
                    </a:cubicBezTo>
                    <a:cubicBezTo>
                      <a:pt x="34970" y="436801"/>
                      <a:pt x="36027" y="436717"/>
                      <a:pt x="37079" y="436677"/>
                    </a:cubicBezTo>
                    <a:cubicBezTo>
                      <a:pt x="52692" y="395203"/>
                      <a:pt x="69526" y="356932"/>
                      <a:pt x="83776" y="339444"/>
                    </a:cubicBezTo>
                    <a:cubicBezTo>
                      <a:pt x="162251" y="243149"/>
                      <a:pt x="335726" y="196373"/>
                      <a:pt x="432795" y="116579"/>
                    </a:cubicBezTo>
                    <a:cubicBezTo>
                      <a:pt x="471225" y="84991"/>
                      <a:pt x="482760" y="38308"/>
                      <a:pt x="471805" y="430"/>
                    </a:cubicBezTo>
                  </a:path>
                </a:pathLst>
              </a:custGeom>
              <a:solidFill>
                <a:srgbClr val="3CA0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F79E3EC7-DEA1-478F-A8B5-C693EEA05B04}"/>
                  </a:ext>
                </a:extLst>
              </p:cNvPr>
              <p:cNvSpPr/>
              <p:nvPr/>
            </p:nvSpPr>
            <p:spPr>
              <a:xfrm>
                <a:off x="296893" y="3920056"/>
                <a:ext cx="399686" cy="629752"/>
              </a:xfrm>
              <a:custGeom>
                <a:avLst/>
                <a:gdLst>
                  <a:gd name="connsiteX0" fmla="*/ 399707 w 399686"/>
                  <a:gd name="connsiteY0" fmla="*/ 629813 h 629752"/>
                  <a:gd name="connsiteX1" fmla="*/ 339149 w 399686"/>
                  <a:gd name="connsiteY1" fmla="*/ 325642 h 629752"/>
                  <a:gd name="connsiteX2" fmla="*/ 270196 w 399686"/>
                  <a:gd name="connsiteY2" fmla="*/ 82202 h 629752"/>
                  <a:gd name="connsiteX3" fmla="*/ 29020 w 399686"/>
                  <a:gd name="connsiteY3" fmla="*/ 8149 h 629752"/>
                  <a:gd name="connsiteX4" fmla="*/ 61661 w 399686"/>
                  <a:gd name="connsiteY4" fmla="*/ 198015 h 629752"/>
                  <a:gd name="connsiteX5" fmla="*/ 284305 w 399686"/>
                  <a:gd name="connsiteY5" fmla="*/ 457882 h 629752"/>
                  <a:gd name="connsiteX6" fmla="*/ 350750 w 399686"/>
                  <a:gd name="connsiteY6" fmla="*/ 629813 h 629752"/>
                  <a:gd name="connsiteX7" fmla="*/ 399707 w 399686"/>
                  <a:gd name="connsiteY7" fmla="*/ 629813 h 629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9686" h="629752">
                    <a:moveTo>
                      <a:pt x="399707" y="629813"/>
                    </a:moveTo>
                    <a:cubicBezTo>
                      <a:pt x="399707" y="629813"/>
                      <a:pt x="321661" y="388049"/>
                      <a:pt x="339149" y="325642"/>
                    </a:cubicBezTo>
                    <a:cubicBezTo>
                      <a:pt x="356632" y="263235"/>
                      <a:pt x="357623" y="162437"/>
                      <a:pt x="270196" y="82202"/>
                    </a:cubicBezTo>
                    <a:cubicBezTo>
                      <a:pt x="182773" y="1962"/>
                      <a:pt x="70985" y="-11661"/>
                      <a:pt x="29020" y="8149"/>
                    </a:cubicBezTo>
                    <a:cubicBezTo>
                      <a:pt x="-12940" y="27964"/>
                      <a:pt x="-15275" y="113816"/>
                      <a:pt x="61661" y="198015"/>
                    </a:cubicBezTo>
                    <a:cubicBezTo>
                      <a:pt x="138597" y="282213"/>
                      <a:pt x="263323" y="402410"/>
                      <a:pt x="284305" y="457882"/>
                    </a:cubicBezTo>
                    <a:cubicBezTo>
                      <a:pt x="305287" y="513353"/>
                      <a:pt x="350750" y="629813"/>
                      <a:pt x="350750" y="629813"/>
                    </a:cubicBezTo>
                    <a:lnTo>
                      <a:pt x="399707" y="629813"/>
                    </a:lnTo>
                    <a:close/>
                  </a:path>
                </a:pathLst>
              </a:custGeom>
              <a:solidFill>
                <a:srgbClr val="41B0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grpSp>
            <p:nvGrpSpPr>
              <p:cNvPr id="432" name="图形 862">
                <a:extLst>
                  <a:ext uri="{FF2B5EF4-FFF2-40B4-BE49-F238E27FC236}">
                    <a16:creationId xmlns:a16="http://schemas.microsoft.com/office/drawing/2014/main" id="{306E4169-8A37-4B8E-93AD-0978A34DDB9A}"/>
                  </a:ext>
                </a:extLst>
              </p:cNvPr>
              <p:cNvGrpSpPr/>
              <p:nvPr/>
            </p:nvGrpSpPr>
            <p:grpSpPr>
              <a:xfrm>
                <a:off x="296893" y="3920057"/>
                <a:ext cx="399685" cy="629750"/>
                <a:chOff x="296893" y="3920057"/>
                <a:chExt cx="399685" cy="629750"/>
              </a:xfrm>
            </p:grpSpPr>
            <p:sp>
              <p:nvSpPr>
                <p:cNvPr id="454" name="任意多边形: 形状 453">
                  <a:extLst>
                    <a:ext uri="{FF2B5EF4-FFF2-40B4-BE49-F238E27FC236}">
                      <a16:creationId xmlns:a16="http://schemas.microsoft.com/office/drawing/2014/main" id="{94820C73-3B3B-429E-A159-70A64480E114}"/>
                    </a:ext>
                  </a:extLst>
                </p:cNvPr>
                <p:cNvSpPr/>
                <p:nvPr/>
              </p:nvSpPr>
              <p:spPr>
                <a:xfrm>
                  <a:off x="296893" y="3920057"/>
                  <a:ext cx="399685" cy="629750"/>
                </a:xfrm>
                <a:custGeom>
                  <a:avLst/>
                  <a:gdLst>
                    <a:gd name="connsiteX0" fmla="*/ 29035 w 399685"/>
                    <a:gd name="connsiteY0" fmla="*/ 8503 h 629750"/>
                    <a:gd name="connsiteX1" fmla="*/ 270206 w 399685"/>
                    <a:gd name="connsiteY1" fmla="*/ 82551 h 629750"/>
                    <a:gd name="connsiteX2" fmla="*/ 339159 w 399685"/>
                    <a:gd name="connsiteY2" fmla="*/ 325991 h 629750"/>
                    <a:gd name="connsiteX3" fmla="*/ 399717 w 399685"/>
                    <a:gd name="connsiteY3" fmla="*/ 630162 h 629750"/>
                    <a:gd name="connsiteX4" fmla="*/ 399717 w 399685"/>
                    <a:gd name="connsiteY4" fmla="*/ 630162 h 629750"/>
                    <a:gd name="connsiteX5" fmla="*/ 350760 w 399685"/>
                    <a:gd name="connsiteY5" fmla="*/ 630162 h 629750"/>
                    <a:gd name="connsiteX6" fmla="*/ 284315 w 399685"/>
                    <a:gd name="connsiteY6" fmla="*/ 458231 h 629750"/>
                    <a:gd name="connsiteX7" fmla="*/ 61672 w 399685"/>
                    <a:gd name="connsiteY7" fmla="*/ 198364 h 629750"/>
                    <a:gd name="connsiteX8" fmla="*/ 29035 w 399685"/>
                    <a:gd name="connsiteY8" fmla="*/ 8503 h 629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99685" h="629750">
                      <a:moveTo>
                        <a:pt x="29035" y="8503"/>
                      </a:moveTo>
                      <a:cubicBezTo>
                        <a:pt x="70995" y="-11311"/>
                        <a:pt x="182783" y="2311"/>
                        <a:pt x="270206" y="82551"/>
                      </a:cubicBezTo>
                      <a:cubicBezTo>
                        <a:pt x="357633" y="162787"/>
                        <a:pt x="356643" y="263584"/>
                        <a:pt x="339159" y="325991"/>
                      </a:cubicBezTo>
                      <a:cubicBezTo>
                        <a:pt x="321675" y="388398"/>
                        <a:pt x="399717" y="630162"/>
                        <a:pt x="399717" y="630162"/>
                      </a:cubicBezTo>
                      <a:lnTo>
                        <a:pt x="399717" y="630162"/>
                      </a:lnTo>
                      <a:lnTo>
                        <a:pt x="350760" y="630162"/>
                      </a:lnTo>
                      <a:cubicBezTo>
                        <a:pt x="350760" y="630162"/>
                        <a:pt x="305297" y="513703"/>
                        <a:pt x="284315" y="458231"/>
                      </a:cubicBezTo>
                      <a:cubicBezTo>
                        <a:pt x="263333" y="402759"/>
                        <a:pt x="138608" y="282563"/>
                        <a:pt x="61672" y="198364"/>
                      </a:cubicBezTo>
                      <a:cubicBezTo>
                        <a:pt x="-15265" y="114166"/>
                        <a:pt x="-12929" y="28313"/>
                        <a:pt x="29035" y="8503"/>
                      </a:cubicBezTo>
                      <a:close/>
                    </a:path>
                  </a:pathLst>
                </a:custGeom>
                <a:solidFill>
                  <a:srgbClr val="41B09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455" name="任意多边形: 形状 454">
                  <a:extLst>
                    <a:ext uri="{FF2B5EF4-FFF2-40B4-BE49-F238E27FC236}">
                      <a16:creationId xmlns:a16="http://schemas.microsoft.com/office/drawing/2014/main" id="{CC5CA4F0-3462-46E4-A15C-A583C62C96B1}"/>
                    </a:ext>
                  </a:extLst>
                </p:cNvPr>
                <p:cNvSpPr/>
                <p:nvPr/>
              </p:nvSpPr>
              <p:spPr>
                <a:xfrm>
                  <a:off x="296893" y="3920057"/>
                  <a:ext cx="399685" cy="629750"/>
                </a:xfrm>
                <a:custGeom>
                  <a:avLst/>
                  <a:gdLst>
                    <a:gd name="connsiteX0" fmla="*/ 399717 w 399685"/>
                    <a:gd name="connsiteY0" fmla="*/ 630162 h 629750"/>
                    <a:gd name="connsiteX1" fmla="*/ 339159 w 399685"/>
                    <a:gd name="connsiteY1" fmla="*/ 325991 h 629750"/>
                    <a:gd name="connsiteX2" fmla="*/ 270206 w 399685"/>
                    <a:gd name="connsiteY2" fmla="*/ 82551 h 629750"/>
                    <a:gd name="connsiteX3" fmla="*/ 29035 w 399685"/>
                    <a:gd name="connsiteY3" fmla="*/ 8503 h 629750"/>
                    <a:gd name="connsiteX4" fmla="*/ 61672 w 399685"/>
                    <a:gd name="connsiteY4" fmla="*/ 198364 h 629750"/>
                    <a:gd name="connsiteX5" fmla="*/ 284315 w 399685"/>
                    <a:gd name="connsiteY5" fmla="*/ 458231 h 629750"/>
                    <a:gd name="connsiteX6" fmla="*/ 350760 w 399685"/>
                    <a:gd name="connsiteY6" fmla="*/ 630162 h 629750"/>
                    <a:gd name="connsiteX7" fmla="*/ 399717 w 399685"/>
                    <a:gd name="connsiteY7" fmla="*/ 630162 h 629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99685" h="629750">
                      <a:moveTo>
                        <a:pt x="399717" y="630162"/>
                      </a:moveTo>
                      <a:cubicBezTo>
                        <a:pt x="399717" y="630162"/>
                        <a:pt x="321675" y="388398"/>
                        <a:pt x="339159" y="325991"/>
                      </a:cubicBezTo>
                      <a:cubicBezTo>
                        <a:pt x="356643" y="263584"/>
                        <a:pt x="357633" y="162787"/>
                        <a:pt x="270206" y="82551"/>
                      </a:cubicBezTo>
                      <a:cubicBezTo>
                        <a:pt x="182783" y="2311"/>
                        <a:pt x="70995" y="-11311"/>
                        <a:pt x="29035" y="8503"/>
                      </a:cubicBezTo>
                      <a:cubicBezTo>
                        <a:pt x="-12929" y="28313"/>
                        <a:pt x="-15265" y="114166"/>
                        <a:pt x="61672" y="198364"/>
                      </a:cubicBezTo>
                      <a:cubicBezTo>
                        <a:pt x="138608" y="282563"/>
                        <a:pt x="263333" y="402759"/>
                        <a:pt x="284315" y="458231"/>
                      </a:cubicBezTo>
                      <a:cubicBezTo>
                        <a:pt x="305297" y="513703"/>
                        <a:pt x="350760" y="630162"/>
                        <a:pt x="350760" y="630162"/>
                      </a:cubicBezTo>
                      <a:lnTo>
                        <a:pt x="399717" y="630162"/>
                      </a:lnTo>
                      <a:close/>
                    </a:path>
                  </a:pathLst>
                </a:custGeom>
                <a:solidFill>
                  <a:srgbClr val="41B09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641AA449-4AB2-4CA4-BAB3-186BACE85ED3}"/>
                  </a:ext>
                </a:extLst>
              </p:cNvPr>
              <p:cNvSpPr/>
              <p:nvPr/>
            </p:nvSpPr>
            <p:spPr>
              <a:xfrm>
                <a:off x="296892" y="3920585"/>
                <a:ext cx="329745" cy="527620"/>
              </a:xfrm>
              <a:custGeom>
                <a:avLst/>
                <a:gdLst>
                  <a:gd name="connsiteX0" fmla="*/ 79819 w 329745"/>
                  <a:gd name="connsiteY0" fmla="*/ 115 h 527620"/>
                  <a:gd name="connsiteX1" fmla="*/ 214363 w 329745"/>
                  <a:gd name="connsiteY1" fmla="*/ 257253 h 527620"/>
                  <a:gd name="connsiteX2" fmla="*/ 329765 w 329745"/>
                  <a:gd name="connsiteY2" fmla="*/ 527681 h 527620"/>
                  <a:gd name="connsiteX3" fmla="*/ 304046 w 329745"/>
                  <a:gd name="connsiteY3" fmla="*/ 508198 h 527620"/>
                  <a:gd name="connsiteX4" fmla="*/ 284307 w 329745"/>
                  <a:gd name="connsiteY4" fmla="*/ 457353 h 527620"/>
                  <a:gd name="connsiteX5" fmla="*/ 61663 w 329745"/>
                  <a:gd name="connsiteY5" fmla="*/ 197486 h 527620"/>
                  <a:gd name="connsiteX6" fmla="*/ 29022 w 329745"/>
                  <a:gd name="connsiteY6" fmla="*/ 7621 h 527620"/>
                  <a:gd name="connsiteX7" fmla="*/ 79819 w 329745"/>
                  <a:gd name="connsiteY7" fmla="*/ 115 h 527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9745" h="527620">
                    <a:moveTo>
                      <a:pt x="79819" y="115"/>
                    </a:moveTo>
                    <a:cubicBezTo>
                      <a:pt x="129590" y="88223"/>
                      <a:pt x="176941" y="188831"/>
                      <a:pt x="214363" y="257253"/>
                    </a:cubicBezTo>
                    <a:cubicBezTo>
                      <a:pt x="252833" y="327585"/>
                      <a:pt x="329765" y="527681"/>
                      <a:pt x="329765" y="527681"/>
                    </a:cubicBezTo>
                    <a:lnTo>
                      <a:pt x="304046" y="508198"/>
                    </a:lnTo>
                    <a:cubicBezTo>
                      <a:pt x="296642" y="489437"/>
                      <a:pt x="289672" y="471546"/>
                      <a:pt x="284307" y="457353"/>
                    </a:cubicBezTo>
                    <a:cubicBezTo>
                      <a:pt x="263325" y="401881"/>
                      <a:pt x="138599" y="281685"/>
                      <a:pt x="61663" y="197486"/>
                    </a:cubicBezTo>
                    <a:cubicBezTo>
                      <a:pt x="-15273" y="113288"/>
                      <a:pt x="-12942" y="27435"/>
                      <a:pt x="29022" y="7621"/>
                    </a:cubicBezTo>
                    <a:cubicBezTo>
                      <a:pt x="40287" y="2304"/>
                      <a:pt x="58098" y="-363"/>
                      <a:pt x="79819" y="115"/>
                    </a:cubicBezTo>
                  </a:path>
                </a:pathLst>
              </a:custGeom>
              <a:solidFill>
                <a:srgbClr val="41B0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52B6CCD3-5143-47E1-865A-CCF01DA117A8}"/>
                  </a:ext>
                </a:extLst>
              </p:cNvPr>
              <p:cNvSpPr/>
              <p:nvPr/>
            </p:nvSpPr>
            <p:spPr>
              <a:xfrm>
                <a:off x="296893" y="3920584"/>
                <a:ext cx="329746" cy="527625"/>
              </a:xfrm>
              <a:custGeom>
                <a:avLst/>
                <a:gdLst>
                  <a:gd name="connsiteX0" fmla="*/ 79828 w 329746"/>
                  <a:gd name="connsiteY0" fmla="*/ 466 h 527625"/>
                  <a:gd name="connsiteX1" fmla="*/ 214376 w 329746"/>
                  <a:gd name="connsiteY1" fmla="*/ 257604 h 527625"/>
                  <a:gd name="connsiteX2" fmla="*/ 329778 w 329746"/>
                  <a:gd name="connsiteY2" fmla="*/ 528037 h 527625"/>
                  <a:gd name="connsiteX3" fmla="*/ 304055 w 329746"/>
                  <a:gd name="connsiteY3" fmla="*/ 508549 h 527625"/>
                  <a:gd name="connsiteX4" fmla="*/ 284315 w 329746"/>
                  <a:gd name="connsiteY4" fmla="*/ 457704 h 527625"/>
                  <a:gd name="connsiteX5" fmla="*/ 61672 w 329746"/>
                  <a:gd name="connsiteY5" fmla="*/ 197837 h 527625"/>
                  <a:gd name="connsiteX6" fmla="*/ 29035 w 329746"/>
                  <a:gd name="connsiteY6" fmla="*/ 7976 h 527625"/>
                  <a:gd name="connsiteX7" fmla="*/ 79828 w 329746"/>
                  <a:gd name="connsiteY7" fmla="*/ 466 h 52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9746" h="527625">
                    <a:moveTo>
                      <a:pt x="79828" y="466"/>
                    </a:moveTo>
                    <a:cubicBezTo>
                      <a:pt x="129598" y="88574"/>
                      <a:pt x="176950" y="189182"/>
                      <a:pt x="214376" y="257604"/>
                    </a:cubicBezTo>
                    <a:cubicBezTo>
                      <a:pt x="252842" y="327936"/>
                      <a:pt x="329778" y="528037"/>
                      <a:pt x="329778" y="528037"/>
                    </a:cubicBezTo>
                    <a:lnTo>
                      <a:pt x="304055" y="508549"/>
                    </a:lnTo>
                    <a:cubicBezTo>
                      <a:pt x="296655" y="489788"/>
                      <a:pt x="289685" y="471897"/>
                      <a:pt x="284315" y="457704"/>
                    </a:cubicBezTo>
                    <a:cubicBezTo>
                      <a:pt x="263333" y="402232"/>
                      <a:pt x="138608" y="282036"/>
                      <a:pt x="61672" y="197837"/>
                    </a:cubicBezTo>
                    <a:cubicBezTo>
                      <a:pt x="-15265" y="113639"/>
                      <a:pt x="-12929" y="27786"/>
                      <a:pt x="29035" y="7976"/>
                    </a:cubicBezTo>
                    <a:cubicBezTo>
                      <a:pt x="40296" y="2655"/>
                      <a:pt x="58111" y="-12"/>
                      <a:pt x="79828" y="466"/>
                    </a:cubicBezTo>
                  </a:path>
                </a:pathLst>
              </a:custGeom>
              <a:solidFill>
                <a:srgbClr val="3CA0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7436230C-E946-4F97-BA7C-35C0CC04BC58}"/>
                  </a:ext>
                </a:extLst>
              </p:cNvPr>
              <p:cNvSpPr/>
              <p:nvPr/>
            </p:nvSpPr>
            <p:spPr>
              <a:xfrm>
                <a:off x="190498" y="4134739"/>
                <a:ext cx="400416" cy="433147"/>
              </a:xfrm>
              <a:custGeom>
                <a:avLst/>
                <a:gdLst>
                  <a:gd name="connsiteX0" fmla="*/ 400436 w 400416"/>
                  <a:gd name="connsiteY0" fmla="*/ 410856 h 433147"/>
                  <a:gd name="connsiteX1" fmla="*/ 240938 w 400416"/>
                  <a:gd name="connsiteY1" fmla="*/ 125421 h 433147"/>
                  <a:gd name="connsiteX2" fmla="*/ 687 w 400416"/>
                  <a:gd name="connsiteY2" fmla="*/ 9059 h 433147"/>
                  <a:gd name="connsiteX3" fmla="*/ 357048 w 400416"/>
                  <a:gd name="connsiteY3" fmla="*/ 433581 h 433147"/>
                  <a:gd name="connsiteX4" fmla="*/ 400436 w 400416"/>
                  <a:gd name="connsiteY4" fmla="*/ 410856 h 433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416" h="433147">
                    <a:moveTo>
                      <a:pt x="400436" y="410856"/>
                    </a:moveTo>
                    <a:cubicBezTo>
                      <a:pt x="400436" y="410856"/>
                      <a:pt x="360798" y="240938"/>
                      <a:pt x="240938" y="125421"/>
                    </a:cubicBezTo>
                    <a:cubicBezTo>
                      <a:pt x="121078" y="9908"/>
                      <a:pt x="19245" y="-15731"/>
                      <a:pt x="687" y="9059"/>
                    </a:cubicBezTo>
                    <a:cubicBezTo>
                      <a:pt x="-17872" y="33858"/>
                      <a:pt x="357048" y="433581"/>
                      <a:pt x="357048" y="433581"/>
                    </a:cubicBezTo>
                    <a:lnTo>
                      <a:pt x="400436" y="410856"/>
                    </a:lnTo>
                    <a:close/>
                  </a:path>
                </a:pathLst>
              </a:custGeom>
              <a:solidFill>
                <a:srgbClr val="41B0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BAD3EA74-EBF4-40CD-913E-D4BB5A5AB688}"/>
                  </a:ext>
                </a:extLst>
              </p:cNvPr>
              <p:cNvSpPr/>
              <p:nvPr/>
            </p:nvSpPr>
            <p:spPr>
              <a:xfrm>
                <a:off x="190500" y="4134739"/>
                <a:ext cx="400416" cy="433145"/>
              </a:xfrm>
              <a:custGeom>
                <a:avLst/>
                <a:gdLst>
                  <a:gd name="connsiteX0" fmla="*/ 400436 w 400416"/>
                  <a:gd name="connsiteY0" fmla="*/ 410854 h 433145"/>
                  <a:gd name="connsiteX1" fmla="*/ 240934 w 400416"/>
                  <a:gd name="connsiteY1" fmla="*/ 125419 h 433145"/>
                  <a:gd name="connsiteX2" fmla="*/ 687 w 400416"/>
                  <a:gd name="connsiteY2" fmla="*/ 9061 h 433145"/>
                  <a:gd name="connsiteX3" fmla="*/ 357048 w 400416"/>
                  <a:gd name="connsiteY3" fmla="*/ 433579 h 433145"/>
                  <a:gd name="connsiteX4" fmla="*/ 400436 w 400416"/>
                  <a:gd name="connsiteY4" fmla="*/ 410854 h 433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416" h="433145">
                    <a:moveTo>
                      <a:pt x="400436" y="410854"/>
                    </a:moveTo>
                    <a:cubicBezTo>
                      <a:pt x="400436" y="410854"/>
                      <a:pt x="360794" y="240940"/>
                      <a:pt x="240934" y="125419"/>
                    </a:cubicBezTo>
                    <a:cubicBezTo>
                      <a:pt x="121074" y="9906"/>
                      <a:pt x="19246" y="-15733"/>
                      <a:pt x="687" y="9061"/>
                    </a:cubicBezTo>
                    <a:cubicBezTo>
                      <a:pt x="-17876" y="33856"/>
                      <a:pt x="357048" y="433579"/>
                      <a:pt x="357048" y="433579"/>
                    </a:cubicBezTo>
                    <a:lnTo>
                      <a:pt x="400436" y="410854"/>
                    </a:lnTo>
                    <a:close/>
                  </a:path>
                </a:pathLst>
              </a:custGeom>
              <a:solidFill>
                <a:srgbClr val="41B0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2F189CD4-6838-4C4E-8857-A05A64513EA5}"/>
                  </a:ext>
                </a:extLst>
              </p:cNvPr>
              <p:cNvSpPr/>
              <p:nvPr/>
            </p:nvSpPr>
            <p:spPr>
              <a:xfrm>
                <a:off x="1460754" y="1106179"/>
                <a:ext cx="1367703" cy="2724875"/>
              </a:xfrm>
              <a:custGeom>
                <a:avLst/>
                <a:gdLst>
                  <a:gd name="connsiteX0" fmla="*/ 657972 w 1367703"/>
                  <a:gd name="connsiteY0" fmla="*/ 2520710 h 2724875"/>
                  <a:gd name="connsiteX1" fmla="*/ 476452 w 1367703"/>
                  <a:gd name="connsiteY1" fmla="*/ 2339195 h 2724875"/>
                  <a:gd name="connsiteX2" fmla="*/ 276184 w 1367703"/>
                  <a:gd name="connsiteY2" fmla="*/ 2386100 h 2724875"/>
                  <a:gd name="connsiteX3" fmla="*/ 270748 w 1367703"/>
                  <a:gd name="connsiteY3" fmla="*/ 2398024 h 2724875"/>
                  <a:gd name="connsiteX4" fmla="*/ 276648 w 1367703"/>
                  <a:gd name="connsiteY4" fmla="*/ 2425247 h 2724875"/>
                  <a:gd name="connsiteX5" fmla="*/ 275481 w 1367703"/>
                  <a:gd name="connsiteY5" fmla="*/ 2433053 h 2724875"/>
                  <a:gd name="connsiteX6" fmla="*/ 252893 w 1367703"/>
                  <a:gd name="connsiteY6" fmla="*/ 2520710 h 2724875"/>
                  <a:gd name="connsiteX7" fmla="*/ 348971 w 1367703"/>
                  <a:gd name="connsiteY7" fmla="*/ 2680845 h 2724875"/>
                  <a:gd name="connsiteX8" fmla="*/ 353801 w 1367703"/>
                  <a:gd name="connsiteY8" fmla="*/ 2685865 h 2724875"/>
                  <a:gd name="connsiteX9" fmla="*/ 389679 w 1367703"/>
                  <a:gd name="connsiteY9" fmla="*/ 2724743 h 2724875"/>
                  <a:gd name="connsiteX10" fmla="*/ 569165 w 1367703"/>
                  <a:gd name="connsiteY10" fmla="*/ 2676763 h 2724875"/>
                  <a:gd name="connsiteX11" fmla="*/ 570792 w 1367703"/>
                  <a:gd name="connsiteY11" fmla="*/ 2675808 h 2724875"/>
                  <a:gd name="connsiteX12" fmla="*/ 570889 w 1367703"/>
                  <a:gd name="connsiteY12" fmla="*/ 2675759 h 2724875"/>
                  <a:gd name="connsiteX13" fmla="*/ 570956 w 1367703"/>
                  <a:gd name="connsiteY13" fmla="*/ 2675711 h 2724875"/>
                  <a:gd name="connsiteX14" fmla="*/ 657972 w 1367703"/>
                  <a:gd name="connsiteY14" fmla="*/ 2520710 h 2724875"/>
                  <a:gd name="connsiteX15" fmla="*/ 1356407 w 1367703"/>
                  <a:gd name="connsiteY15" fmla="*/ 774064 h 2724875"/>
                  <a:gd name="connsiteX16" fmla="*/ 922995 w 1367703"/>
                  <a:gd name="connsiteY16" fmla="*/ 1550825 h 2724875"/>
                  <a:gd name="connsiteX17" fmla="*/ 745394 w 1367703"/>
                  <a:gd name="connsiteY17" fmla="*/ 2031862 h 2724875"/>
                  <a:gd name="connsiteX18" fmla="*/ 731153 w 1367703"/>
                  <a:gd name="connsiteY18" fmla="*/ 2056467 h 2724875"/>
                  <a:gd name="connsiteX19" fmla="*/ 380590 w 1367703"/>
                  <a:gd name="connsiteY19" fmla="*/ 2163337 h 2724875"/>
                  <a:gd name="connsiteX20" fmla="*/ 368693 w 1367703"/>
                  <a:gd name="connsiteY20" fmla="*/ 2150856 h 2724875"/>
                  <a:gd name="connsiteX21" fmla="*/ 372996 w 1367703"/>
                  <a:gd name="connsiteY21" fmla="*/ 2118847 h 2724875"/>
                  <a:gd name="connsiteX22" fmla="*/ 365393 w 1367703"/>
                  <a:gd name="connsiteY22" fmla="*/ 2106866 h 2724875"/>
                  <a:gd name="connsiteX23" fmla="*/ 283990 w 1367703"/>
                  <a:gd name="connsiteY23" fmla="*/ 2060372 h 2724875"/>
                  <a:gd name="connsiteX24" fmla="*/ 281146 w 1367703"/>
                  <a:gd name="connsiteY24" fmla="*/ 2053410 h 2724875"/>
                  <a:gd name="connsiteX25" fmla="*/ 692223 w 1367703"/>
                  <a:gd name="connsiteY25" fmla="*/ 1106157 h 2724875"/>
                  <a:gd name="connsiteX26" fmla="*/ 703479 w 1367703"/>
                  <a:gd name="connsiteY26" fmla="*/ 458858 h 2724875"/>
                  <a:gd name="connsiteX27" fmla="*/ 451012 w 1367703"/>
                  <a:gd name="connsiteY27" fmla="*/ 668371 h 2724875"/>
                  <a:gd name="connsiteX28" fmla="*/ 446584 w 1367703"/>
                  <a:gd name="connsiteY28" fmla="*/ 675341 h 2724875"/>
                  <a:gd name="connsiteX29" fmla="*/ 412780 w 1367703"/>
                  <a:gd name="connsiteY29" fmla="*/ 694647 h 2724875"/>
                  <a:gd name="connsiteX30" fmla="*/ 84836 w 1367703"/>
                  <a:gd name="connsiteY30" fmla="*/ 774157 h 2724875"/>
                  <a:gd name="connsiteX31" fmla="*/ 14088 w 1367703"/>
                  <a:gd name="connsiteY31" fmla="*/ 698725 h 2724875"/>
                  <a:gd name="connsiteX32" fmla="*/ 9448 w 1367703"/>
                  <a:gd name="connsiteY32" fmla="*/ 691016 h 2724875"/>
                  <a:gd name="connsiteX33" fmla="*/ 4561 w 1367703"/>
                  <a:gd name="connsiteY33" fmla="*/ 687592 h 2724875"/>
                  <a:gd name="connsiteX34" fmla="*/ 24 w 1367703"/>
                  <a:gd name="connsiteY34" fmla="*/ 678340 h 2724875"/>
                  <a:gd name="connsiteX35" fmla="*/ 126677 w 1367703"/>
                  <a:gd name="connsiteY35" fmla="*/ 267529 h 2724875"/>
                  <a:gd name="connsiteX36" fmla="*/ 127862 w 1367703"/>
                  <a:gd name="connsiteY36" fmla="*/ 265428 h 2724875"/>
                  <a:gd name="connsiteX37" fmla="*/ 183794 w 1367703"/>
                  <a:gd name="connsiteY37" fmla="*/ 141017 h 2724875"/>
                  <a:gd name="connsiteX38" fmla="*/ 188482 w 1367703"/>
                  <a:gd name="connsiteY38" fmla="*/ 136103 h 2724875"/>
                  <a:gd name="connsiteX39" fmla="*/ 574799 w 1367703"/>
                  <a:gd name="connsiteY39" fmla="*/ 9157 h 2724875"/>
                  <a:gd name="connsiteX40" fmla="*/ 574799 w 1367703"/>
                  <a:gd name="connsiteY40" fmla="*/ 9170 h 2724875"/>
                  <a:gd name="connsiteX41" fmla="*/ 765395 w 1367703"/>
                  <a:gd name="connsiteY41" fmla="*/ 2934 h 2724875"/>
                  <a:gd name="connsiteX42" fmla="*/ 1356407 w 1367703"/>
                  <a:gd name="connsiteY42" fmla="*/ 774064 h 2724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367703" h="2724875">
                    <a:moveTo>
                      <a:pt x="657972" y="2520710"/>
                    </a:moveTo>
                    <a:cubicBezTo>
                      <a:pt x="657972" y="2420466"/>
                      <a:pt x="576701" y="2339195"/>
                      <a:pt x="476452" y="2339195"/>
                    </a:cubicBezTo>
                    <a:cubicBezTo>
                      <a:pt x="430007" y="2339540"/>
                      <a:pt x="341346" y="2349364"/>
                      <a:pt x="276184" y="2386100"/>
                    </a:cubicBezTo>
                    <a:cubicBezTo>
                      <a:pt x="271964" y="2388484"/>
                      <a:pt x="269748" y="2393283"/>
                      <a:pt x="270748" y="2398024"/>
                    </a:cubicBezTo>
                    <a:cubicBezTo>
                      <a:pt x="272026" y="2404097"/>
                      <a:pt x="274034" y="2413469"/>
                      <a:pt x="276648" y="2425247"/>
                    </a:cubicBezTo>
                    <a:cubicBezTo>
                      <a:pt x="277236" y="2427901"/>
                      <a:pt x="276794" y="2430674"/>
                      <a:pt x="275481" y="2433053"/>
                    </a:cubicBezTo>
                    <a:cubicBezTo>
                      <a:pt x="261110" y="2459042"/>
                      <a:pt x="252893" y="2488910"/>
                      <a:pt x="252893" y="2520710"/>
                    </a:cubicBezTo>
                    <a:cubicBezTo>
                      <a:pt x="252893" y="2590066"/>
                      <a:pt x="291810" y="2650288"/>
                      <a:pt x="348971" y="2680845"/>
                    </a:cubicBezTo>
                    <a:cubicBezTo>
                      <a:pt x="351072" y="2681969"/>
                      <a:pt x="352766" y="2683721"/>
                      <a:pt x="353801" y="2685865"/>
                    </a:cubicBezTo>
                    <a:cubicBezTo>
                      <a:pt x="366057" y="2711306"/>
                      <a:pt x="378348" y="2726870"/>
                      <a:pt x="389679" y="2724743"/>
                    </a:cubicBezTo>
                    <a:cubicBezTo>
                      <a:pt x="439747" y="2715344"/>
                      <a:pt x="520159" y="2705897"/>
                      <a:pt x="569165" y="2676763"/>
                    </a:cubicBezTo>
                    <a:cubicBezTo>
                      <a:pt x="569704" y="2676440"/>
                      <a:pt x="570257" y="2676140"/>
                      <a:pt x="570792" y="2675808"/>
                    </a:cubicBezTo>
                    <a:cubicBezTo>
                      <a:pt x="570823" y="2675790"/>
                      <a:pt x="570854" y="2675777"/>
                      <a:pt x="570889" y="2675759"/>
                    </a:cubicBezTo>
                    <a:cubicBezTo>
                      <a:pt x="570907" y="2675746"/>
                      <a:pt x="570929" y="2675724"/>
                      <a:pt x="570956" y="2675711"/>
                    </a:cubicBezTo>
                    <a:cubicBezTo>
                      <a:pt x="623137" y="2643826"/>
                      <a:pt x="657972" y="2586342"/>
                      <a:pt x="657972" y="2520710"/>
                    </a:cubicBezTo>
                    <a:moveTo>
                      <a:pt x="1356407" y="774064"/>
                    </a:moveTo>
                    <a:cubicBezTo>
                      <a:pt x="1288861" y="1134300"/>
                      <a:pt x="1114374" y="1297531"/>
                      <a:pt x="922995" y="1550825"/>
                    </a:cubicBezTo>
                    <a:cubicBezTo>
                      <a:pt x="797001" y="1717581"/>
                      <a:pt x="755231" y="1961198"/>
                      <a:pt x="745394" y="2031862"/>
                    </a:cubicBezTo>
                    <a:cubicBezTo>
                      <a:pt x="744289" y="2040518"/>
                      <a:pt x="738101" y="2048196"/>
                      <a:pt x="731153" y="2056467"/>
                    </a:cubicBezTo>
                    <a:cubicBezTo>
                      <a:pt x="673359" y="2125274"/>
                      <a:pt x="580836" y="2146526"/>
                      <a:pt x="380590" y="2163337"/>
                    </a:cubicBezTo>
                    <a:cubicBezTo>
                      <a:pt x="373549" y="2163930"/>
                      <a:pt x="367751" y="2157857"/>
                      <a:pt x="368693" y="2150856"/>
                    </a:cubicBezTo>
                    <a:lnTo>
                      <a:pt x="372996" y="2118847"/>
                    </a:lnTo>
                    <a:cubicBezTo>
                      <a:pt x="373708" y="2113531"/>
                      <a:pt x="370497" y="2108475"/>
                      <a:pt x="365393" y="2106866"/>
                    </a:cubicBezTo>
                    <a:cubicBezTo>
                      <a:pt x="331372" y="2096122"/>
                      <a:pt x="302863" y="2080638"/>
                      <a:pt x="283990" y="2060372"/>
                    </a:cubicBezTo>
                    <a:cubicBezTo>
                      <a:pt x="282234" y="2058484"/>
                      <a:pt x="281257" y="2055985"/>
                      <a:pt x="281146" y="2053410"/>
                    </a:cubicBezTo>
                    <a:cubicBezTo>
                      <a:pt x="260350" y="1577433"/>
                      <a:pt x="535055" y="1302612"/>
                      <a:pt x="692223" y="1106157"/>
                    </a:cubicBezTo>
                    <a:cubicBezTo>
                      <a:pt x="849823" y="909152"/>
                      <a:pt x="1018684" y="503888"/>
                      <a:pt x="703479" y="458858"/>
                    </a:cubicBezTo>
                    <a:cubicBezTo>
                      <a:pt x="506868" y="430773"/>
                      <a:pt x="457593" y="635659"/>
                      <a:pt x="451012" y="668371"/>
                    </a:cubicBezTo>
                    <a:cubicBezTo>
                      <a:pt x="450481" y="671179"/>
                      <a:pt x="448920" y="673700"/>
                      <a:pt x="446584" y="675341"/>
                    </a:cubicBezTo>
                    <a:cubicBezTo>
                      <a:pt x="436500" y="682396"/>
                      <a:pt x="425142" y="688826"/>
                      <a:pt x="412780" y="694647"/>
                    </a:cubicBezTo>
                    <a:cubicBezTo>
                      <a:pt x="354363" y="725660"/>
                      <a:pt x="232702" y="778209"/>
                      <a:pt x="84836" y="774157"/>
                    </a:cubicBezTo>
                    <a:cubicBezTo>
                      <a:pt x="40736" y="772950"/>
                      <a:pt x="19754" y="743860"/>
                      <a:pt x="14088" y="698725"/>
                    </a:cubicBezTo>
                    <a:cubicBezTo>
                      <a:pt x="13699" y="695607"/>
                      <a:pt x="12058" y="692758"/>
                      <a:pt x="9448" y="691016"/>
                    </a:cubicBezTo>
                    <a:cubicBezTo>
                      <a:pt x="7777" y="689897"/>
                      <a:pt x="6149" y="688756"/>
                      <a:pt x="4561" y="687592"/>
                    </a:cubicBezTo>
                    <a:cubicBezTo>
                      <a:pt x="1633" y="685447"/>
                      <a:pt x="-70" y="681975"/>
                      <a:pt x="24" y="678340"/>
                    </a:cubicBezTo>
                    <a:cubicBezTo>
                      <a:pt x="4636" y="505086"/>
                      <a:pt x="52629" y="369981"/>
                      <a:pt x="126677" y="267529"/>
                    </a:cubicBezTo>
                    <a:cubicBezTo>
                      <a:pt x="127150" y="266874"/>
                      <a:pt x="127548" y="266167"/>
                      <a:pt x="127862" y="265428"/>
                    </a:cubicBezTo>
                    <a:cubicBezTo>
                      <a:pt x="154961" y="201274"/>
                      <a:pt x="177770" y="153480"/>
                      <a:pt x="183794" y="141017"/>
                    </a:cubicBezTo>
                    <a:cubicBezTo>
                      <a:pt x="184802" y="138925"/>
                      <a:pt x="186443" y="137213"/>
                      <a:pt x="188482" y="136103"/>
                    </a:cubicBezTo>
                    <a:cubicBezTo>
                      <a:pt x="387433" y="28065"/>
                      <a:pt x="574799" y="9157"/>
                      <a:pt x="574799" y="9157"/>
                    </a:cubicBezTo>
                    <a:lnTo>
                      <a:pt x="574799" y="9170"/>
                    </a:lnTo>
                    <a:cubicBezTo>
                      <a:pt x="639298" y="-520"/>
                      <a:pt x="703890" y="-2276"/>
                      <a:pt x="765395" y="2934"/>
                    </a:cubicBezTo>
                    <a:cubicBezTo>
                      <a:pt x="1097487" y="31081"/>
                      <a:pt x="1434170" y="359326"/>
                      <a:pt x="1356407" y="774064"/>
                    </a:cubicBezTo>
                  </a:path>
                </a:pathLst>
              </a:custGeom>
              <a:solidFill>
                <a:srgbClr val="FCC1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0EC92D58-5DDA-4C79-B436-935E20ADCB99}"/>
                  </a:ext>
                </a:extLst>
              </p:cNvPr>
              <p:cNvSpPr/>
              <p:nvPr/>
            </p:nvSpPr>
            <p:spPr>
              <a:xfrm>
                <a:off x="1460754" y="1106179"/>
                <a:ext cx="1367703" cy="2724875"/>
              </a:xfrm>
              <a:custGeom>
                <a:avLst/>
                <a:gdLst>
                  <a:gd name="connsiteX0" fmla="*/ 657972 w 1367703"/>
                  <a:gd name="connsiteY0" fmla="*/ 2520710 h 2724875"/>
                  <a:gd name="connsiteX1" fmla="*/ 476452 w 1367703"/>
                  <a:gd name="connsiteY1" fmla="*/ 2339195 h 2724875"/>
                  <a:gd name="connsiteX2" fmla="*/ 276184 w 1367703"/>
                  <a:gd name="connsiteY2" fmla="*/ 2386100 h 2724875"/>
                  <a:gd name="connsiteX3" fmla="*/ 270748 w 1367703"/>
                  <a:gd name="connsiteY3" fmla="*/ 2398024 h 2724875"/>
                  <a:gd name="connsiteX4" fmla="*/ 276648 w 1367703"/>
                  <a:gd name="connsiteY4" fmla="*/ 2425247 h 2724875"/>
                  <a:gd name="connsiteX5" fmla="*/ 275481 w 1367703"/>
                  <a:gd name="connsiteY5" fmla="*/ 2433053 h 2724875"/>
                  <a:gd name="connsiteX6" fmla="*/ 252893 w 1367703"/>
                  <a:gd name="connsiteY6" fmla="*/ 2520710 h 2724875"/>
                  <a:gd name="connsiteX7" fmla="*/ 348971 w 1367703"/>
                  <a:gd name="connsiteY7" fmla="*/ 2680845 h 2724875"/>
                  <a:gd name="connsiteX8" fmla="*/ 353801 w 1367703"/>
                  <a:gd name="connsiteY8" fmla="*/ 2685865 h 2724875"/>
                  <a:gd name="connsiteX9" fmla="*/ 389679 w 1367703"/>
                  <a:gd name="connsiteY9" fmla="*/ 2724743 h 2724875"/>
                  <a:gd name="connsiteX10" fmla="*/ 569165 w 1367703"/>
                  <a:gd name="connsiteY10" fmla="*/ 2676763 h 2724875"/>
                  <a:gd name="connsiteX11" fmla="*/ 570792 w 1367703"/>
                  <a:gd name="connsiteY11" fmla="*/ 2675808 h 2724875"/>
                  <a:gd name="connsiteX12" fmla="*/ 570889 w 1367703"/>
                  <a:gd name="connsiteY12" fmla="*/ 2675759 h 2724875"/>
                  <a:gd name="connsiteX13" fmla="*/ 570956 w 1367703"/>
                  <a:gd name="connsiteY13" fmla="*/ 2675711 h 2724875"/>
                  <a:gd name="connsiteX14" fmla="*/ 657972 w 1367703"/>
                  <a:gd name="connsiteY14" fmla="*/ 2520710 h 2724875"/>
                  <a:gd name="connsiteX15" fmla="*/ 1356407 w 1367703"/>
                  <a:gd name="connsiteY15" fmla="*/ 774064 h 2724875"/>
                  <a:gd name="connsiteX16" fmla="*/ 922995 w 1367703"/>
                  <a:gd name="connsiteY16" fmla="*/ 1550825 h 2724875"/>
                  <a:gd name="connsiteX17" fmla="*/ 745394 w 1367703"/>
                  <a:gd name="connsiteY17" fmla="*/ 2031862 h 2724875"/>
                  <a:gd name="connsiteX18" fmla="*/ 731153 w 1367703"/>
                  <a:gd name="connsiteY18" fmla="*/ 2056467 h 2724875"/>
                  <a:gd name="connsiteX19" fmla="*/ 380590 w 1367703"/>
                  <a:gd name="connsiteY19" fmla="*/ 2163337 h 2724875"/>
                  <a:gd name="connsiteX20" fmla="*/ 368693 w 1367703"/>
                  <a:gd name="connsiteY20" fmla="*/ 2150856 h 2724875"/>
                  <a:gd name="connsiteX21" fmla="*/ 372996 w 1367703"/>
                  <a:gd name="connsiteY21" fmla="*/ 2118847 h 2724875"/>
                  <a:gd name="connsiteX22" fmla="*/ 365393 w 1367703"/>
                  <a:gd name="connsiteY22" fmla="*/ 2106866 h 2724875"/>
                  <a:gd name="connsiteX23" fmla="*/ 283990 w 1367703"/>
                  <a:gd name="connsiteY23" fmla="*/ 2060372 h 2724875"/>
                  <a:gd name="connsiteX24" fmla="*/ 281146 w 1367703"/>
                  <a:gd name="connsiteY24" fmla="*/ 2053410 h 2724875"/>
                  <a:gd name="connsiteX25" fmla="*/ 692223 w 1367703"/>
                  <a:gd name="connsiteY25" fmla="*/ 1106157 h 2724875"/>
                  <a:gd name="connsiteX26" fmla="*/ 703479 w 1367703"/>
                  <a:gd name="connsiteY26" fmla="*/ 458858 h 2724875"/>
                  <a:gd name="connsiteX27" fmla="*/ 451012 w 1367703"/>
                  <a:gd name="connsiteY27" fmla="*/ 668371 h 2724875"/>
                  <a:gd name="connsiteX28" fmla="*/ 446584 w 1367703"/>
                  <a:gd name="connsiteY28" fmla="*/ 675341 h 2724875"/>
                  <a:gd name="connsiteX29" fmla="*/ 412780 w 1367703"/>
                  <a:gd name="connsiteY29" fmla="*/ 694647 h 2724875"/>
                  <a:gd name="connsiteX30" fmla="*/ 84836 w 1367703"/>
                  <a:gd name="connsiteY30" fmla="*/ 774157 h 2724875"/>
                  <a:gd name="connsiteX31" fmla="*/ 14088 w 1367703"/>
                  <a:gd name="connsiteY31" fmla="*/ 698725 h 2724875"/>
                  <a:gd name="connsiteX32" fmla="*/ 9448 w 1367703"/>
                  <a:gd name="connsiteY32" fmla="*/ 691016 h 2724875"/>
                  <a:gd name="connsiteX33" fmla="*/ 4561 w 1367703"/>
                  <a:gd name="connsiteY33" fmla="*/ 687592 h 2724875"/>
                  <a:gd name="connsiteX34" fmla="*/ 24 w 1367703"/>
                  <a:gd name="connsiteY34" fmla="*/ 678340 h 2724875"/>
                  <a:gd name="connsiteX35" fmla="*/ 126677 w 1367703"/>
                  <a:gd name="connsiteY35" fmla="*/ 267529 h 2724875"/>
                  <a:gd name="connsiteX36" fmla="*/ 127862 w 1367703"/>
                  <a:gd name="connsiteY36" fmla="*/ 265428 h 2724875"/>
                  <a:gd name="connsiteX37" fmla="*/ 183794 w 1367703"/>
                  <a:gd name="connsiteY37" fmla="*/ 141017 h 2724875"/>
                  <a:gd name="connsiteX38" fmla="*/ 188482 w 1367703"/>
                  <a:gd name="connsiteY38" fmla="*/ 136103 h 2724875"/>
                  <a:gd name="connsiteX39" fmla="*/ 574799 w 1367703"/>
                  <a:gd name="connsiteY39" fmla="*/ 9157 h 2724875"/>
                  <a:gd name="connsiteX40" fmla="*/ 574799 w 1367703"/>
                  <a:gd name="connsiteY40" fmla="*/ 9170 h 2724875"/>
                  <a:gd name="connsiteX41" fmla="*/ 765395 w 1367703"/>
                  <a:gd name="connsiteY41" fmla="*/ 2934 h 2724875"/>
                  <a:gd name="connsiteX42" fmla="*/ 1356407 w 1367703"/>
                  <a:gd name="connsiteY42" fmla="*/ 774064 h 2724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367703" h="2724875">
                    <a:moveTo>
                      <a:pt x="657972" y="2520710"/>
                    </a:moveTo>
                    <a:cubicBezTo>
                      <a:pt x="657972" y="2420466"/>
                      <a:pt x="576701" y="2339195"/>
                      <a:pt x="476452" y="2339195"/>
                    </a:cubicBezTo>
                    <a:cubicBezTo>
                      <a:pt x="430007" y="2339540"/>
                      <a:pt x="341346" y="2349364"/>
                      <a:pt x="276184" y="2386100"/>
                    </a:cubicBezTo>
                    <a:cubicBezTo>
                      <a:pt x="271964" y="2388484"/>
                      <a:pt x="269748" y="2393283"/>
                      <a:pt x="270748" y="2398024"/>
                    </a:cubicBezTo>
                    <a:cubicBezTo>
                      <a:pt x="272026" y="2404097"/>
                      <a:pt x="274034" y="2413469"/>
                      <a:pt x="276648" y="2425247"/>
                    </a:cubicBezTo>
                    <a:cubicBezTo>
                      <a:pt x="277236" y="2427901"/>
                      <a:pt x="276794" y="2430674"/>
                      <a:pt x="275481" y="2433053"/>
                    </a:cubicBezTo>
                    <a:cubicBezTo>
                      <a:pt x="261110" y="2459042"/>
                      <a:pt x="252893" y="2488910"/>
                      <a:pt x="252893" y="2520710"/>
                    </a:cubicBezTo>
                    <a:cubicBezTo>
                      <a:pt x="252893" y="2590066"/>
                      <a:pt x="291810" y="2650288"/>
                      <a:pt x="348971" y="2680845"/>
                    </a:cubicBezTo>
                    <a:cubicBezTo>
                      <a:pt x="351072" y="2681969"/>
                      <a:pt x="352766" y="2683721"/>
                      <a:pt x="353801" y="2685865"/>
                    </a:cubicBezTo>
                    <a:cubicBezTo>
                      <a:pt x="366057" y="2711306"/>
                      <a:pt x="378348" y="2726870"/>
                      <a:pt x="389679" y="2724743"/>
                    </a:cubicBezTo>
                    <a:cubicBezTo>
                      <a:pt x="439747" y="2715344"/>
                      <a:pt x="520159" y="2705897"/>
                      <a:pt x="569165" y="2676763"/>
                    </a:cubicBezTo>
                    <a:cubicBezTo>
                      <a:pt x="569704" y="2676440"/>
                      <a:pt x="570257" y="2676140"/>
                      <a:pt x="570792" y="2675808"/>
                    </a:cubicBezTo>
                    <a:cubicBezTo>
                      <a:pt x="570823" y="2675790"/>
                      <a:pt x="570854" y="2675777"/>
                      <a:pt x="570889" y="2675759"/>
                    </a:cubicBezTo>
                    <a:cubicBezTo>
                      <a:pt x="570907" y="2675746"/>
                      <a:pt x="570929" y="2675724"/>
                      <a:pt x="570956" y="2675711"/>
                    </a:cubicBezTo>
                    <a:cubicBezTo>
                      <a:pt x="623137" y="2643826"/>
                      <a:pt x="657972" y="2586342"/>
                      <a:pt x="657972" y="2520710"/>
                    </a:cubicBezTo>
                    <a:moveTo>
                      <a:pt x="1356407" y="774064"/>
                    </a:moveTo>
                    <a:cubicBezTo>
                      <a:pt x="1288861" y="1134300"/>
                      <a:pt x="1114374" y="1297531"/>
                      <a:pt x="922995" y="1550825"/>
                    </a:cubicBezTo>
                    <a:cubicBezTo>
                      <a:pt x="797001" y="1717581"/>
                      <a:pt x="755231" y="1961198"/>
                      <a:pt x="745394" y="2031862"/>
                    </a:cubicBezTo>
                    <a:cubicBezTo>
                      <a:pt x="744758" y="2040987"/>
                      <a:pt x="738101" y="2048196"/>
                      <a:pt x="731153" y="2056467"/>
                    </a:cubicBezTo>
                    <a:cubicBezTo>
                      <a:pt x="673359" y="2125274"/>
                      <a:pt x="580836" y="2146526"/>
                      <a:pt x="380590" y="2163337"/>
                    </a:cubicBezTo>
                    <a:cubicBezTo>
                      <a:pt x="373549" y="2163930"/>
                      <a:pt x="367751" y="2157857"/>
                      <a:pt x="368693" y="2150856"/>
                    </a:cubicBezTo>
                    <a:lnTo>
                      <a:pt x="372996" y="2118847"/>
                    </a:lnTo>
                    <a:cubicBezTo>
                      <a:pt x="373708" y="2113531"/>
                      <a:pt x="370497" y="2108475"/>
                      <a:pt x="365393" y="2106866"/>
                    </a:cubicBezTo>
                    <a:cubicBezTo>
                      <a:pt x="331372" y="2096122"/>
                      <a:pt x="302863" y="2080638"/>
                      <a:pt x="283990" y="2060372"/>
                    </a:cubicBezTo>
                    <a:cubicBezTo>
                      <a:pt x="282234" y="2058484"/>
                      <a:pt x="281257" y="2055985"/>
                      <a:pt x="281146" y="2053410"/>
                    </a:cubicBezTo>
                    <a:cubicBezTo>
                      <a:pt x="260350" y="1577433"/>
                      <a:pt x="535055" y="1302612"/>
                      <a:pt x="692223" y="1106157"/>
                    </a:cubicBezTo>
                    <a:cubicBezTo>
                      <a:pt x="849823" y="909152"/>
                      <a:pt x="1018684" y="503888"/>
                      <a:pt x="703479" y="458858"/>
                    </a:cubicBezTo>
                    <a:cubicBezTo>
                      <a:pt x="506868" y="430773"/>
                      <a:pt x="457593" y="635659"/>
                      <a:pt x="451012" y="668371"/>
                    </a:cubicBezTo>
                    <a:cubicBezTo>
                      <a:pt x="450481" y="671179"/>
                      <a:pt x="448920" y="673700"/>
                      <a:pt x="446584" y="675341"/>
                    </a:cubicBezTo>
                    <a:cubicBezTo>
                      <a:pt x="436500" y="682396"/>
                      <a:pt x="425142" y="688826"/>
                      <a:pt x="412780" y="694647"/>
                    </a:cubicBezTo>
                    <a:cubicBezTo>
                      <a:pt x="354363" y="725660"/>
                      <a:pt x="232702" y="778209"/>
                      <a:pt x="84836" y="774157"/>
                    </a:cubicBezTo>
                    <a:cubicBezTo>
                      <a:pt x="40736" y="772950"/>
                      <a:pt x="19754" y="743860"/>
                      <a:pt x="14088" y="698725"/>
                    </a:cubicBezTo>
                    <a:cubicBezTo>
                      <a:pt x="13699" y="695607"/>
                      <a:pt x="12058" y="692758"/>
                      <a:pt x="9448" y="691016"/>
                    </a:cubicBezTo>
                    <a:cubicBezTo>
                      <a:pt x="7777" y="689897"/>
                      <a:pt x="6149" y="688756"/>
                      <a:pt x="4561" y="687592"/>
                    </a:cubicBezTo>
                    <a:cubicBezTo>
                      <a:pt x="1633" y="685447"/>
                      <a:pt x="-70" y="681975"/>
                      <a:pt x="24" y="678340"/>
                    </a:cubicBezTo>
                    <a:cubicBezTo>
                      <a:pt x="4636" y="505086"/>
                      <a:pt x="52629" y="369981"/>
                      <a:pt x="126677" y="267529"/>
                    </a:cubicBezTo>
                    <a:cubicBezTo>
                      <a:pt x="127150" y="266874"/>
                      <a:pt x="127548" y="266167"/>
                      <a:pt x="127862" y="265428"/>
                    </a:cubicBezTo>
                    <a:cubicBezTo>
                      <a:pt x="154961" y="201274"/>
                      <a:pt x="177770" y="153480"/>
                      <a:pt x="183794" y="141017"/>
                    </a:cubicBezTo>
                    <a:cubicBezTo>
                      <a:pt x="184802" y="138925"/>
                      <a:pt x="186443" y="137213"/>
                      <a:pt x="188482" y="136103"/>
                    </a:cubicBezTo>
                    <a:cubicBezTo>
                      <a:pt x="387433" y="28065"/>
                      <a:pt x="574799" y="9157"/>
                      <a:pt x="574799" y="9157"/>
                    </a:cubicBezTo>
                    <a:lnTo>
                      <a:pt x="574799" y="9170"/>
                    </a:lnTo>
                    <a:cubicBezTo>
                      <a:pt x="639298" y="-520"/>
                      <a:pt x="703890" y="-2276"/>
                      <a:pt x="765395" y="2934"/>
                    </a:cubicBezTo>
                    <a:cubicBezTo>
                      <a:pt x="1097487" y="31081"/>
                      <a:pt x="1434170" y="359326"/>
                      <a:pt x="1356407" y="774064"/>
                    </a:cubicBezTo>
                  </a:path>
                </a:pathLst>
              </a:custGeom>
              <a:solidFill>
                <a:srgbClr val="DEAC4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EF905511-38C6-4DDE-AA87-864B5A0725AA}"/>
                  </a:ext>
                </a:extLst>
              </p:cNvPr>
              <p:cNvSpPr/>
              <p:nvPr/>
            </p:nvSpPr>
            <p:spPr>
              <a:xfrm>
                <a:off x="1331298" y="1145574"/>
                <a:ext cx="1367698" cy="2685286"/>
              </a:xfrm>
              <a:custGeom>
                <a:avLst/>
                <a:gdLst>
                  <a:gd name="connsiteX0" fmla="*/ 496319 w 1367698"/>
                  <a:gd name="connsiteY0" fmla="*/ 2322316 h 2685286"/>
                  <a:gd name="connsiteX1" fmla="*/ 314804 w 1367698"/>
                  <a:gd name="connsiteY1" fmla="*/ 2503831 h 2685286"/>
                  <a:gd name="connsiteX2" fmla="*/ 496319 w 1367698"/>
                  <a:gd name="connsiteY2" fmla="*/ 2685346 h 2685286"/>
                  <a:gd name="connsiteX3" fmla="*/ 677835 w 1367698"/>
                  <a:gd name="connsiteY3" fmla="*/ 2503831 h 2685286"/>
                  <a:gd name="connsiteX4" fmla="*/ 496319 w 1367698"/>
                  <a:gd name="connsiteY4" fmla="*/ 2322316 h 2685286"/>
                  <a:gd name="connsiteX5" fmla="*/ 765390 w 1367698"/>
                  <a:gd name="connsiteY5" fmla="*/ 2941 h 2685286"/>
                  <a:gd name="connsiteX6" fmla="*/ 1356403 w 1367698"/>
                  <a:gd name="connsiteY6" fmla="*/ 774067 h 2685286"/>
                  <a:gd name="connsiteX7" fmla="*/ 922995 w 1367698"/>
                  <a:gd name="connsiteY7" fmla="*/ 1550828 h 2685286"/>
                  <a:gd name="connsiteX8" fmla="*/ 743355 w 1367698"/>
                  <a:gd name="connsiteY8" fmla="*/ 2047553 h 2685286"/>
                  <a:gd name="connsiteX9" fmla="*/ 739618 w 1367698"/>
                  <a:gd name="connsiteY9" fmla="*/ 2054617 h 2685286"/>
                  <a:gd name="connsiteX10" fmla="*/ 283986 w 1367698"/>
                  <a:gd name="connsiteY10" fmla="*/ 2060371 h 2685286"/>
                  <a:gd name="connsiteX11" fmla="*/ 281146 w 1367698"/>
                  <a:gd name="connsiteY11" fmla="*/ 2053413 h 2685286"/>
                  <a:gd name="connsiteX12" fmla="*/ 692218 w 1367698"/>
                  <a:gd name="connsiteY12" fmla="*/ 1106160 h 2685286"/>
                  <a:gd name="connsiteX13" fmla="*/ 703474 w 1367698"/>
                  <a:gd name="connsiteY13" fmla="*/ 458866 h 2685286"/>
                  <a:gd name="connsiteX14" fmla="*/ 450972 w 1367698"/>
                  <a:gd name="connsiteY14" fmla="*/ 668559 h 2685286"/>
                  <a:gd name="connsiteX15" fmla="*/ 446584 w 1367698"/>
                  <a:gd name="connsiteY15" fmla="*/ 675344 h 2685286"/>
                  <a:gd name="connsiteX16" fmla="*/ 4636 w 1367698"/>
                  <a:gd name="connsiteY16" fmla="*/ 687653 h 2685286"/>
                  <a:gd name="connsiteX17" fmla="*/ 24 w 1367698"/>
                  <a:gd name="connsiteY17" fmla="*/ 678356 h 2685286"/>
                  <a:gd name="connsiteX18" fmla="*/ 765390 w 1367698"/>
                  <a:gd name="connsiteY18" fmla="*/ 2941 h 2685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67698" h="2685286">
                    <a:moveTo>
                      <a:pt x="496319" y="2322316"/>
                    </a:moveTo>
                    <a:cubicBezTo>
                      <a:pt x="396070" y="2322316"/>
                      <a:pt x="314804" y="2403582"/>
                      <a:pt x="314804" y="2503831"/>
                    </a:cubicBezTo>
                    <a:cubicBezTo>
                      <a:pt x="314804" y="2604080"/>
                      <a:pt x="396070" y="2685346"/>
                      <a:pt x="496319" y="2685346"/>
                    </a:cubicBezTo>
                    <a:cubicBezTo>
                      <a:pt x="596569" y="2685346"/>
                      <a:pt x="677835" y="2604080"/>
                      <a:pt x="677835" y="2503831"/>
                    </a:cubicBezTo>
                    <a:cubicBezTo>
                      <a:pt x="677835" y="2403582"/>
                      <a:pt x="596569" y="2322316"/>
                      <a:pt x="496319" y="2322316"/>
                    </a:cubicBezTo>
                    <a:moveTo>
                      <a:pt x="765390" y="2941"/>
                    </a:moveTo>
                    <a:cubicBezTo>
                      <a:pt x="1097482" y="31084"/>
                      <a:pt x="1434166" y="359333"/>
                      <a:pt x="1356403" y="774067"/>
                    </a:cubicBezTo>
                    <a:cubicBezTo>
                      <a:pt x="1288856" y="1134307"/>
                      <a:pt x="1114369" y="1297538"/>
                      <a:pt x="922995" y="1550828"/>
                    </a:cubicBezTo>
                    <a:cubicBezTo>
                      <a:pt x="784528" y="1734099"/>
                      <a:pt x="747778" y="2010233"/>
                      <a:pt x="743355" y="2047553"/>
                    </a:cubicBezTo>
                    <a:cubicBezTo>
                      <a:pt x="743028" y="2050300"/>
                      <a:pt x="741723" y="2052825"/>
                      <a:pt x="739618" y="2054617"/>
                    </a:cubicBezTo>
                    <a:cubicBezTo>
                      <a:pt x="631421" y="2146413"/>
                      <a:pt x="366264" y="2148740"/>
                      <a:pt x="283986" y="2060371"/>
                    </a:cubicBezTo>
                    <a:cubicBezTo>
                      <a:pt x="282230" y="2058491"/>
                      <a:pt x="281257" y="2055987"/>
                      <a:pt x="281146" y="2053413"/>
                    </a:cubicBezTo>
                    <a:cubicBezTo>
                      <a:pt x="260345" y="1577436"/>
                      <a:pt x="535055" y="1302615"/>
                      <a:pt x="692218" y="1106160"/>
                    </a:cubicBezTo>
                    <a:cubicBezTo>
                      <a:pt x="849823" y="909155"/>
                      <a:pt x="1018680" y="503891"/>
                      <a:pt x="703474" y="458866"/>
                    </a:cubicBezTo>
                    <a:cubicBezTo>
                      <a:pt x="506532" y="430727"/>
                      <a:pt x="457425" y="636374"/>
                      <a:pt x="450972" y="668559"/>
                    </a:cubicBezTo>
                    <a:cubicBezTo>
                      <a:pt x="450423" y="671301"/>
                      <a:pt x="448871" y="673738"/>
                      <a:pt x="446584" y="675344"/>
                    </a:cubicBezTo>
                    <a:cubicBezTo>
                      <a:pt x="341311" y="749082"/>
                      <a:pt x="97459" y="755597"/>
                      <a:pt x="4636" y="687653"/>
                    </a:cubicBezTo>
                    <a:cubicBezTo>
                      <a:pt x="1677" y="685490"/>
                      <a:pt x="-70" y="682018"/>
                      <a:pt x="24" y="678356"/>
                    </a:cubicBezTo>
                    <a:cubicBezTo>
                      <a:pt x="14132" y="148052"/>
                      <a:pt x="434474" y="-25104"/>
                      <a:pt x="765390" y="2941"/>
                    </a:cubicBezTo>
                  </a:path>
                </a:pathLst>
              </a:custGeom>
              <a:solidFill>
                <a:srgbClr val="FCC1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3753B812-608D-4CB3-9277-7B7139BCCDC5}"/>
                  </a:ext>
                </a:extLst>
              </p:cNvPr>
              <p:cNvSpPr/>
              <p:nvPr/>
            </p:nvSpPr>
            <p:spPr>
              <a:xfrm>
                <a:off x="2121294" y="3106535"/>
                <a:ext cx="25329" cy="85836"/>
              </a:xfrm>
              <a:custGeom>
                <a:avLst/>
                <a:gdLst>
                  <a:gd name="connsiteX0" fmla="*/ 7062 w 25329"/>
                  <a:gd name="connsiteY0" fmla="*/ 85896 h 85836"/>
                  <a:gd name="connsiteX1" fmla="*/ 5452 w 25329"/>
                  <a:gd name="connsiteY1" fmla="*/ 85711 h 85836"/>
                  <a:gd name="connsiteX2" fmla="*/ 206 w 25329"/>
                  <a:gd name="connsiteY2" fmla="*/ 77254 h 85836"/>
                  <a:gd name="connsiteX3" fmla="*/ 11308 w 25329"/>
                  <a:gd name="connsiteY3" fmla="*/ 6457 h 85836"/>
                  <a:gd name="connsiteX4" fmla="*/ 18951 w 25329"/>
                  <a:gd name="connsiteY4" fmla="*/ 88 h 85836"/>
                  <a:gd name="connsiteX5" fmla="*/ 25320 w 25329"/>
                  <a:gd name="connsiteY5" fmla="*/ 7731 h 85836"/>
                  <a:gd name="connsiteX6" fmla="*/ 13908 w 25329"/>
                  <a:gd name="connsiteY6" fmla="*/ 80461 h 85836"/>
                  <a:gd name="connsiteX7" fmla="*/ 7062 w 25329"/>
                  <a:gd name="connsiteY7" fmla="*/ 85896 h 85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29" h="85836">
                    <a:moveTo>
                      <a:pt x="7062" y="85896"/>
                    </a:moveTo>
                    <a:cubicBezTo>
                      <a:pt x="6531" y="85896"/>
                      <a:pt x="5992" y="85834"/>
                      <a:pt x="5452" y="85711"/>
                    </a:cubicBezTo>
                    <a:cubicBezTo>
                      <a:pt x="1670" y="84826"/>
                      <a:pt x="-678" y="81040"/>
                      <a:pt x="206" y="77254"/>
                    </a:cubicBezTo>
                    <a:cubicBezTo>
                      <a:pt x="7739" y="45069"/>
                      <a:pt x="11272" y="6837"/>
                      <a:pt x="11308" y="6457"/>
                    </a:cubicBezTo>
                    <a:cubicBezTo>
                      <a:pt x="11662" y="2587"/>
                      <a:pt x="15085" y="-252"/>
                      <a:pt x="18951" y="88"/>
                    </a:cubicBezTo>
                    <a:cubicBezTo>
                      <a:pt x="22821" y="437"/>
                      <a:pt x="25673" y="3861"/>
                      <a:pt x="25320" y="7731"/>
                    </a:cubicBezTo>
                    <a:cubicBezTo>
                      <a:pt x="25174" y="9328"/>
                      <a:pt x="21671" y="47298"/>
                      <a:pt x="13908" y="80461"/>
                    </a:cubicBezTo>
                    <a:cubicBezTo>
                      <a:pt x="13148" y="83707"/>
                      <a:pt x="10255" y="85896"/>
                      <a:pt x="7062" y="85896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F759C56C-340C-44BA-BBDF-2C538A6BA9B9}"/>
                  </a:ext>
                </a:extLst>
              </p:cNvPr>
              <p:cNvSpPr/>
              <p:nvPr/>
            </p:nvSpPr>
            <p:spPr>
              <a:xfrm>
                <a:off x="2638897" y="1401745"/>
                <a:ext cx="135089" cy="333968"/>
              </a:xfrm>
              <a:custGeom>
                <a:avLst/>
                <a:gdLst>
                  <a:gd name="connsiteX0" fmla="*/ 126658 w 135089"/>
                  <a:gd name="connsiteY0" fmla="*/ 334029 h 333968"/>
                  <a:gd name="connsiteX1" fmla="*/ 118255 w 135089"/>
                  <a:gd name="connsiteY1" fmla="*/ 326284 h 333968"/>
                  <a:gd name="connsiteX2" fmla="*/ 89515 w 135089"/>
                  <a:gd name="connsiteY2" fmla="*/ 178909 h 333968"/>
                  <a:gd name="connsiteX3" fmla="*/ 1624 w 135089"/>
                  <a:gd name="connsiteY3" fmla="*/ 13453 h 333968"/>
                  <a:gd name="connsiteX4" fmla="*/ 3517 w 135089"/>
                  <a:gd name="connsiteY4" fmla="*/ 1666 h 333968"/>
                  <a:gd name="connsiteX5" fmla="*/ 15304 w 135089"/>
                  <a:gd name="connsiteY5" fmla="*/ 3551 h 333968"/>
                  <a:gd name="connsiteX6" fmla="*/ 105654 w 135089"/>
                  <a:gd name="connsiteY6" fmla="*/ 173942 h 333968"/>
                  <a:gd name="connsiteX7" fmla="*/ 135080 w 135089"/>
                  <a:gd name="connsiteY7" fmla="*/ 324887 h 333968"/>
                  <a:gd name="connsiteX8" fmla="*/ 127371 w 135089"/>
                  <a:gd name="connsiteY8" fmla="*/ 333998 h 333968"/>
                  <a:gd name="connsiteX9" fmla="*/ 126658 w 135089"/>
                  <a:gd name="connsiteY9" fmla="*/ 334029 h 333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5089" h="333968">
                    <a:moveTo>
                      <a:pt x="126658" y="334029"/>
                    </a:moveTo>
                    <a:cubicBezTo>
                      <a:pt x="122311" y="334029"/>
                      <a:pt x="118622" y="330694"/>
                      <a:pt x="118255" y="326284"/>
                    </a:cubicBezTo>
                    <a:cubicBezTo>
                      <a:pt x="114443" y="280556"/>
                      <a:pt x="100369" y="214182"/>
                      <a:pt x="89515" y="178909"/>
                    </a:cubicBezTo>
                    <a:cubicBezTo>
                      <a:pt x="80718" y="150320"/>
                      <a:pt x="57604" y="90805"/>
                      <a:pt x="1624" y="13453"/>
                    </a:cubicBezTo>
                    <a:cubicBezTo>
                      <a:pt x="-1110" y="9676"/>
                      <a:pt x="-265" y="4400"/>
                      <a:pt x="3517" y="1666"/>
                    </a:cubicBezTo>
                    <a:cubicBezTo>
                      <a:pt x="7294" y="-1071"/>
                      <a:pt x="12570" y="-222"/>
                      <a:pt x="15304" y="3551"/>
                    </a:cubicBezTo>
                    <a:cubicBezTo>
                      <a:pt x="72708" y="82875"/>
                      <a:pt x="96552" y="144353"/>
                      <a:pt x="105654" y="173942"/>
                    </a:cubicBezTo>
                    <a:cubicBezTo>
                      <a:pt x="116769" y="210055"/>
                      <a:pt x="131175" y="278035"/>
                      <a:pt x="135080" y="324887"/>
                    </a:cubicBezTo>
                    <a:cubicBezTo>
                      <a:pt x="135469" y="329531"/>
                      <a:pt x="132015" y="333613"/>
                      <a:pt x="127371" y="333998"/>
                    </a:cubicBezTo>
                    <a:cubicBezTo>
                      <a:pt x="127127" y="334020"/>
                      <a:pt x="126893" y="334029"/>
                      <a:pt x="126658" y="334029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4544D907-2918-47AD-8767-9B1003867189}"/>
                  </a:ext>
                </a:extLst>
              </p:cNvPr>
              <p:cNvSpPr/>
              <p:nvPr/>
            </p:nvSpPr>
            <p:spPr>
              <a:xfrm>
                <a:off x="2357464" y="2267623"/>
                <a:ext cx="264550" cy="363991"/>
              </a:xfrm>
              <a:custGeom>
                <a:avLst/>
                <a:gdLst>
                  <a:gd name="connsiteX0" fmla="*/ 8456 w 264550"/>
                  <a:gd name="connsiteY0" fmla="*/ 364052 h 363991"/>
                  <a:gd name="connsiteX1" fmla="*/ 3949 w 264550"/>
                  <a:gd name="connsiteY1" fmla="*/ 362739 h 363991"/>
                  <a:gd name="connsiteX2" fmla="*/ 1331 w 264550"/>
                  <a:gd name="connsiteY2" fmla="*/ 351089 h 363991"/>
                  <a:gd name="connsiteX3" fmla="*/ 131381 w 264550"/>
                  <a:gd name="connsiteY3" fmla="*/ 178592 h 363991"/>
                  <a:gd name="connsiteX4" fmla="*/ 248716 w 264550"/>
                  <a:gd name="connsiteY4" fmla="*/ 4458 h 363991"/>
                  <a:gd name="connsiteX5" fmla="*/ 260171 w 264550"/>
                  <a:gd name="connsiteY5" fmla="*/ 1092 h 363991"/>
                  <a:gd name="connsiteX6" fmla="*/ 263537 w 264550"/>
                  <a:gd name="connsiteY6" fmla="*/ 12543 h 363991"/>
                  <a:gd name="connsiteX7" fmla="*/ 144464 w 264550"/>
                  <a:gd name="connsiteY7" fmla="*/ 189268 h 363991"/>
                  <a:gd name="connsiteX8" fmla="*/ 15599 w 264550"/>
                  <a:gd name="connsiteY8" fmla="*/ 360120 h 363991"/>
                  <a:gd name="connsiteX9" fmla="*/ 8456 w 264550"/>
                  <a:gd name="connsiteY9" fmla="*/ 364052 h 363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4550" h="363991">
                    <a:moveTo>
                      <a:pt x="8456" y="364052"/>
                    </a:moveTo>
                    <a:cubicBezTo>
                      <a:pt x="6912" y="364052"/>
                      <a:pt x="5351" y="363627"/>
                      <a:pt x="3949" y="362739"/>
                    </a:cubicBezTo>
                    <a:cubicBezTo>
                      <a:pt x="8" y="360248"/>
                      <a:pt x="-1164" y="355034"/>
                      <a:pt x="1331" y="351089"/>
                    </a:cubicBezTo>
                    <a:cubicBezTo>
                      <a:pt x="36603" y="295334"/>
                      <a:pt x="115857" y="197614"/>
                      <a:pt x="131381" y="178592"/>
                    </a:cubicBezTo>
                    <a:cubicBezTo>
                      <a:pt x="176707" y="123071"/>
                      <a:pt x="215089" y="66109"/>
                      <a:pt x="248716" y="4458"/>
                    </a:cubicBezTo>
                    <a:cubicBezTo>
                      <a:pt x="250945" y="363"/>
                      <a:pt x="256076" y="-1137"/>
                      <a:pt x="260171" y="1092"/>
                    </a:cubicBezTo>
                    <a:cubicBezTo>
                      <a:pt x="264262" y="3321"/>
                      <a:pt x="265771" y="8456"/>
                      <a:pt x="263537" y="12543"/>
                    </a:cubicBezTo>
                    <a:cubicBezTo>
                      <a:pt x="229406" y="75123"/>
                      <a:pt x="190458" y="132925"/>
                      <a:pt x="144464" y="189268"/>
                    </a:cubicBezTo>
                    <a:cubicBezTo>
                      <a:pt x="101863" y="241454"/>
                      <a:pt x="42552" y="317519"/>
                      <a:pt x="15599" y="360120"/>
                    </a:cubicBezTo>
                    <a:cubicBezTo>
                      <a:pt x="13993" y="362663"/>
                      <a:pt x="11256" y="364052"/>
                      <a:pt x="8456" y="364052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302487C8-AA54-4616-B8C7-3C97376F1009}"/>
                  </a:ext>
                </a:extLst>
              </p:cNvPr>
              <p:cNvSpPr/>
              <p:nvPr/>
            </p:nvSpPr>
            <p:spPr>
              <a:xfrm>
                <a:off x="263395" y="1403858"/>
                <a:ext cx="254957" cy="110802"/>
              </a:xfrm>
              <a:custGeom>
                <a:avLst/>
                <a:gdLst>
                  <a:gd name="connsiteX0" fmla="*/ 36933 w 254957"/>
                  <a:gd name="connsiteY0" fmla="*/ 110862 h 110802"/>
                  <a:gd name="connsiteX1" fmla="*/ 20 w 254957"/>
                  <a:gd name="connsiteY1" fmla="*/ 73949 h 110802"/>
                  <a:gd name="connsiteX2" fmla="*/ 36933 w 254957"/>
                  <a:gd name="connsiteY2" fmla="*/ 37040 h 110802"/>
                  <a:gd name="connsiteX3" fmla="*/ 40029 w 254957"/>
                  <a:gd name="connsiteY3" fmla="*/ 37195 h 110802"/>
                  <a:gd name="connsiteX4" fmla="*/ 92334 w 254957"/>
                  <a:gd name="connsiteY4" fmla="*/ 60 h 110802"/>
                  <a:gd name="connsiteX5" fmla="*/ 144688 w 254957"/>
                  <a:gd name="connsiteY5" fmla="*/ 37350 h 110802"/>
                  <a:gd name="connsiteX6" fmla="*/ 149244 w 254957"/>
                  <a:gd name="connsiteY6" fmla="*/ 37040 h 110802"/>
                  <a:gd name="connsiteX7" fmla="*/ 165516 w 254957"/>
                  <a:gd name="connsiteY7" fmla="*/ 40857 h 110802"/>
                  <a:gd name="connsiteX8" fmla="*/ 207427 w 254957"/>
                  <a:gd name="connsiteY8" fmla="*/ 15762 h 110802"/>
                  <a:gd name="connsiteX9" fmla="*/ 254977 w 254957"/>
                  <a:gd name="connsiteY9" fmla="*/ 63312 h 110802"/>
                  <a:gd name="connsiteX10" fmla="*/ 207427 w 254957"/>
                  <a:gd name="connsiteY10" fmla="*/ 110862 h 110802"/>
                  <a:gd name="connsiteX11" fmla="*/ 36933 w 254957"/>
                  <a:gd name="connsiteY11" fmla="*/ 110862 h 110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54957" h="110802">
                    <a:moveTo>
                      <a:pt x="36933" y="110862"/>
                    </a:moveTo>
                    <a:cubicBezTo>
                      <a:pt x="16548" y="110862"/>
                      <a:pt x="20" y="94339"/>
                      <a:pt x="20" y="73949"/>
                    </a:cubicBezTo>
                    <a:cubicBezTo>
                      <a:pt x="20" y="53564"/>
                      <a:pt x="16548" y="37040"/>
                      <a:pt x="36933" y="37040"/>
                    </a:cubicBezTo>
                    <a:cubicBezTo>
                      <a:pt x="37977" y="37040"/>
                      <a:pt x="39008" y="37111"/>
                      <a:pt x="40029" y="37195"/>
                    </a:cubicBezTo>
                    <a:cubicBezTo>
                      <a:pt x="47579" y="15576"/>
                      <a:pt x="68141" y="60"/>
                      <a:pt x="92334" y="60"/>
                    </a:cubicBezTo>
                    <a:cubicBezTo>
                      <a:pt x="116585" y="60"/>
                      <a:pt x="137183" y="15651"/>
                      <a:pt x="144688" y="37350"/>
                    </a:cubicBezTo>
                    <a:cubicBezTo>
                      <a:pt x="146183" y="37164"/>
                      <a:pt x="147696" y="37040"/>
                      <a:pt x="149244" y="37040"/>
                    </a:cubicBezTo>
                    <a:cubicBezTo>
                      <a:pt x="155091" y="37040"/>
                      <a:pt x="160602" y="38438"/>
                      <a:pt x="165516" y="40857"/>
                    </a:cubicBezTo>
                    <a:cubicBezTo>
                      <a:pt x="173534" y="25925"/>
                      <a:pt x="189289" y="15762"/>
                      <a:pt x="207427" y="15762"/>
                    </a:cubicBezTo>
                    <a:cubicBezTo>
                      <a:pt x="233690" y="15762"/>
                      <a:pt x="254977" y="37053"/>
                      <a:pt x="254977" y="63312"/>
                    </a:cubicBezTo>
                    <a:cubicBezTo>
                      <a:pt x="254977" y="89575"/>
                      <a:pt x="233690" y="110862"/>
                      <a:pt x="207427" y="110862"/>
                    </a:cubicBezTo>
                    <a:lnTo>
                      <a:pt x="36933" y="110862"/>
                    </a:lnTo>
                    <a:close/>
                  </a:path>
                </a:pathLst>
              </a:custGeom>
              <a:solidFill>
                <a:srgbClr val="BCE1E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2C871A81-61A7-4AD8-AEC8-195CF0578E72}"/>
                  </a:ext>
                </a:extLst>
              </p:cNvPr>
              <p:cNvSpPr/>
              <p:nvPr/>
            </p:nvSpPr>
            <p:spPr>
              <a:xfrm>
                <a:off x="3194635" y="588453"/>
                <a:ext cx="481063" cy="250291"/>
              </a:xfrm>
              <a:custGeom>
                <a:avLst/>
                <a:gdLst>
                  <a:gd name="connsiteX0" fmla="*/ 400141 w 481063"/>
                  <a:gd name="connsiteY0" fmla="*/ 250351 h 250291"/>
                  <a:gd name="connsiteX1" fmla="*/ 481084 w 481063"/>
                  <a:gd name="connsiteY1" fmla="*/ 169408 h 250291"/>
                  <a:gd name="connsiteX2" fmla="*/ 400141 w 481063"/>
                  <a:gd name="connsiteY2" fmla="*/ 88461 h 250291"/>
                  <a:gd name="connsiteX3" fmla="*/ 372511 w 481063"/>
                  <a:gd name="connsiteY3" fmla="*/ 93405 h 250291"/>
                  <a:gd name="connsiteX4" fmla="*/ 251457 w 481063"/>
                  <a:gd name="connsiteY4" fmla="*/ 60 h 250291"/>
                  <a:gd name="connsiteX5" fmla="*/ 131880 w 481063"/>
                  <a:gd name="connsiteY5" fmla="*/ 88200 h 250291"/>
                  <a:gd name="connsiteX6" fmla="*/ 87275 w 481063"/>
                  <a:gd name="connsiteY6" fmla="*/ 75838 h 250291"/>
                  <a:gd name="connsiteX7" fmla="*/ 20 w 481063"/>
                  <a:gd name="connsiteY7" fmla="*/ 163092 h 250291"/>
                  <a:gd name="connsiteX8" fmla="*/ 87275 w 481063"/>
                  <a:gd name="connsiteY8" fmla="*/ 250351 h 250291"/>
                  <a:gd name="connsiteX9" fmla="*/ 400141 w 481063"/>
                  <a:gd name="connsiteY9" fmla="*/ 250351 h 250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1063" h="250291">
                    <a:moveTo>
                      <a:pt x="400141" y="250351"/>
                    </a:moveTo>
                    <a:cubicBezTo>
                      <a:pt x="444848" y="250351"/>
                      <a:pt x="481084" y="214115"/>
                      <a:pt x="481084" y="169408"/>
                    </a:cubicBezTo>
                    <a:cubicBezTo>
                      <a:pt x="481084" y="124706"/>
                      <a:pt x="444848" y="88461"/>
                      <a:pt x="400141" y="88461"/>
                    </a:cubicBezTo>
                    <a:cubicBezTo>
                      <a:pt x="390424" y="88461"/>
                      <a:pt x="381145" y="90265"/>
                      <a:pt x="372511" y="93405"/>
                    </a:cubicBezTo>
                    <a:cubicBezTo>
                      <a:pt x="358442" y="39694"/>
                      <a:pt x="309582" y="60"/>
                      <a:pt x="251457" y="60"/>
                    </a:cubicBezTo>
                    <a:cubicBezTo>
                      <a:pt x="195224" y="60"/>
                      <a:pt x="147660" y="37151"/>
                      <a:pt x="131880" y="88200"/>
                    </a:cubicBezTo>
                    <a:cubicBezTo>
                      <a:pt x="118814" y="80402"/>
                      <a:pt x="103595" y="75838"/>
                      <a:pt x="87275" y="75838"/>
                    </a:cubicBezTo>
                    <a:cubicBezTo>
                      <a:pt x="39083" y="75838"/>
                      <a:pt x="20" y="114905"/>
                      <a:pt x="20" y="163092"/>
                    </a:cubicBezTo>
                    <a:cubicBezTo>
                      <a:pt x="20" y="211288"/>
                      <a:pt x="39083" y="250351"/>
                      <a:pt x="87275" y="250351"/>
                    </a:cubicBezTo>
                    <a:lnTo>
                      <a:pt x="400141" y="250351"/>
                    </a:lnTo>
                    <a:close/>
                  </a:path>
                </a:pathLst>
              </a:custGeom>
              <a:solidFill>
                <a:srgbClr val="BCE1E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648A40A4-25A2-4430-AF58-1E59ACE78C46}"/>
                  </a:ext>
                </a:extLst>
              </p:cNvPr>
              <p:cNvSpPr/>
              <p:nvPr/>
            </p:nvSpPr>
            <p:spPr>
              <a:xfrm>
                <a:off x="867699" y="826794"/>
                <a:ext cx="604183" cy="314347"/>
              </a:xfrm>
              <a:custGeom>
                <a:avLst/>
                <a:gdLst>
                  <a:gd name="connsiteX0" fmla="*/ 502544 w 604183"/>
                  <a:gd name="connsiteY0" fmla="*/ 314408 h 314347"/>
                  <a:gd name="connsiteX1" fmla="*/ 604204 w 604183"/>
                  <a:gd name="connsiteY1" fmla="*/ 212748 h 314347"/>
                  <a:gd name="connsiteX2" fmla="*/ 502544 w 604183"/>
                  <a:gd name="connsiteY2" fmla="*/ 111084 h 314347"/>
                  <a:gd name="connsiteX3" fmla="*/ 467846 w 604183"/>
                  <a:gd name="connsiteY3" fmla="*/ 117293 h 314347"/>
                  <a:gd name="connsiteX4" fmla="*/ 315810 w 604183"/>
                  <a:gd name="connsiteY4" fmla="*/ 60 h 314347"/>
                  <a:gd name="connsiteX5" fmla="*/ 165631 w 604183"/>
                  <a:gd name="connsiteY5" fmla="*/ 110752 h 314347"/>
                  <a:gd name="connsiteX6" fmla="*/ 109610 w 604183"/>
                  <a:gd name="connsiteY6" fmla="*/ 95228 h 314347"/>
                  <a:gd name="connsiteX7" fmla="*/ 20 w 604183"/>
                  <a:gd name="connsiteY7" fmla="*/ 204818 h 314347"/>
                  <a:gd name="connsiteX8" fmla="*/ 109610 w 604183"/>
                  <a:gd name="connsiteY8" fmla="*/ 314408 h 314347"/>
                  <a:gd name="connsiteX9" fmla="*/ 502544 w 604183"/>
                  <a:gd name="connsiteY9" fmla="*/ 314408 h 314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4183" h="314347">
                    <a:moveTo>
                      <a:pt x="502544" y="314408"/>
                    </a:moveTo>
                    <a:cubicBezTo>
                      <a:pt x="558692" y="314408"/>
                      <a:pt x="604204" y="268892"/>
                      <a:pt x="604204" y="212748"/>
                    </a:cubicBezTo>
                    <a:cubicBezTo>
                      <a:pt x="604204" y="156599"/>
                      <a:pt x="558692" y="111084"/>
                      <a:pt x="502544" y="111084"/>
                    </a:cubicBezTo>
                    <a:cubicBezTo>
                      <a:pt x="490341" y="111084"/>
                      <a:pt x="478687" y="113348"/>
                      <a:pt x="467846" y="117293"/>
                    </a:cubicBezTo>
                    <a:cubicBezTo>
                      <a:pt x="450172" y="49835"/>
                      <a:pt x="388809" y="60"/>
                      <a:pt x="315810" y="60"/>
                    </a:cubicBezTo>
                    <a:cubicBezTo>
                      <a:pt x="245185" y="60"/>
                      <a:pt x="185449" y="46642"/>
                      <a:pt x="165631" y="110752"/>
                    </a:cubicBezTo>
                    <a:cubicBezTo>
                      <a:pt x="149222" y="100960"/>
                      <a:pt x="130106" y="95228"/>
                      <a:pt x="109610" y="95228"/>
                    </a:cubicBezTo>
                    <a:cubicBezTo>
                      <a:pt x="49088" y="95228"/>
                      <a:pt x="20" y="144295"/>
                      <a:pt x="20" y="204818"/>
                    </a:cubicBezTo>
                    <a:cubicBezTo>
                      <a:pt x="20" y="265341"/>
                      <a:pt x="49088" y="314408"/>
                      <a:pt x="109610" y="314408"/>
                    </a:cubicBezTo>
                    <a:lnTo>
                      <a:pt x="502544" y="314408"/>
                    </a:lnTo>
                    <a:close/>
                  </a:path>
                </a:pathLst>
              </a:custGeom>
              <a:solidFill>
                <a:srgbClr val="BCE1E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A56E1B0C-E26A-4517-BD02-CAF728495510}"/>
                  </a:ext>
                </a:extLst>
              </p:cNvPr>
              <p:cNvSpPr/>
              <p:nvPr/>
            </p:nvSpPr>
            <p:spPr>
              <a:xfrm>
                <a:off x="2393753" y="575885"/>
                <a:ext cx="485473" cy="274395"/>
              </a:xfrm>
              <a:custGeom>
                <a:avLst/>
                <a:gdLst>
                  <a:gd name="connsiteX0" fmla="*/ 61967 w 485473"/>
                  <a:gd name="connsiteY0" fmla="*/ 60 h 274395"/>
                  <a:gd name="connsiteX1" fmla="*/ 423542 w 485473"/>
                  <a:gd name="connsiteY1" fmla="*/ 60 h 274395"/>
                  <a:gd name="connsiteX2" fmla="*/ 485494 w 485473"/>
                  <a:gd name="connsiteY2" fmla="*/ 62007 h 274395"/>
                  <a:gd name="connsiteX3" fmla="*/ 485494 w 485473"/>
                  <a:gd name="connsiteY3" fmla="*/ 88677 h 274395"/>
                  <a:gd name="connsiteX4" fmla="*/ 423542 w 485473"/>
                  <a:gd name="connsiteY4" fmla="*/ 150624 h 274395"/>
                  <a:gd name="connsiteX5" fmla="*/ 360348 w 485473"/>
                  <a:gd name="connsiteY5" fmla="*/ 150624 h 274395"/>
                  <a:gd name="connsiteX6" fmla="*/ 239241 w 485473"/>
                  <a:gd name="connsiteY6" fmla="*/ 274456 h 274395"/>
                  <a:gd name="connsiteX7" fmla="*/ 258790 w 485473"/>
                  <a:gd name="connsiteY7" fmla="*/ 150624 h 274395"/>
                  <a:gd name="connsiteX8" fmla="*/ 61967 w 485473"/>
                  <a:gd name="connsiteY8" fmla="*/ 150624 h 274395"/>
                  <a:gd name="connsiteX9" fmla="*/ 20 w 485473"/>
                  <a:gd name="connsiteY9" fmla="*/ 88677 h 274395"/>
                  <a:gd name="connsiteX10" fmla="*/ 20 w 485473"/>
                  <a:gd name="connsiteY10" fmla="*/ 62007 h 274395"/>
                  <a:gd name="connsiteX11" fmla="*/ 61967 w 485473"/>
                  <a:gd name="connsiteY11" fmla="*/ 60 h 274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85473" h="274395">
                    <a:moveTo>
                      <a:pt x="61967" y="60"/>
                    </a:moveTo>
                    <a:lnTo>
                      <a:pt x="423542" y="60"/>
                    </a:lnTo>
                    <a:cubicBezTo>
                      <a:pt x="457616" y="60"/>
                      <a:pt x="485494" y="27938"/>
                      <a:pt x="485494" y="62007"/>
                    </a:cubicBezTo>
                    <a:lnTo>
                      <a:pt x="485494" y="88677"/>
                    </a:lnTo>
                    <a:cubicBezTo>
                      <a:pt x="485494" y="122747"/>
                      <a:pt x="457616" y="150624"/>
                      <a:pt x="423542" y="150624"/>
                    </a:cubicBezTo>
                    <a:lnTo>
                      <a:pt x="360348" y="150624"/>
                    </a:lnTo>
                    <a:lnTo>
                      <a:pt x="239241" y="274456"/>
                    </a:lnTo>
                    <a:lnTo>
                      <a:pt x="258790" y="150624"/>
                    </a:lnTo>
                    <a:lnTo>
                      <a:pt x="61967" y="150624"/>
                    </a:lnTo>
                    <a:cubicBezTo>
                      <a:pt x="27898" y="150624"/>
                      <a:pt x="20" y="122747"/>
                      <a:pt x="20" y="88677"/>
                    </a:cubicBezTo>
                    <a:lnTo>
                      <a:pt x="20" y="62007"/>
                    </a:lnTo>
                    <a:cubicBezTo>
                      <a:pt x="20" y="27938"/>
                      <a:pt x="27898" y="60"/>
                      <a:pt x="61967" y="60"/>
                    </a:cubicBezTo>
                  </a:path>
                </a:pathLst>
              </a:custGeom>
              <a:solidFill>
                <a:srgbClr val="FCCD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0C699C40-778A-49CC-9B0F-5C7BD7573D1F}"/>
                  </a:ext>
                </a:extLst>
              </p:cNvPr>
              <p:cNvSpPr/>
              <p:nvPr/>
            </p:nvSpPr>
            <p:spPr>
              <a:xfrm>
                <a:off x="638667" y="1756174"/>
                <a:ext cx="602441" cy="715534"/>
              </a:xfrm>
              <a:custGeom>
                <a:avLst/>
                <a:gdLst>
                  <a:gd name="connsiteX0" fmla="*/ 372608 w 602441"/>
                  <a:gd name="connsiteY0" fmla="*/ 60 h 715534"/>
                  <a:gd name="connsiteX1" fmla="*/ 229873 w 602441"/>
                  <a:gd name="connsiteY1" fmla="*/ 60 h 715534"/>
                  <a:gd name="connsiteX2" fmla="*/ 20 w 602441"/>
                  <a:gd name="connsiteY2" fmla="*/ 229913 h 715534"/>
                  <a:gd name="connsiteX3" fmla="*/ 20 w 602441"/>
                  <a:gd name="connsiteY3" fmla="*/ 311754 h 715534"/>
                  <a:gd name="connsiteX4" fmla="*/ 189023 w 602441"/>
                  <a:gd name="connsiteY4" fmla="*/ 537870 h 715534"/>
                  <a:gd name="connsiteX5" fmla="*/ 160960 w 602441"/>
                  <a:gd name="connsiteY5" fmla="*/ 715595 h 715534"/>
                  <a:gd name="connsiteX6" fmla="*/ 331131 w 602441"/>
                  <a:gd name="connsiteY6" fmla="*/ 541603 h 715534"/>
                  <a:gd name="connsiteX7" fmla="*/ 372608 w 602441"/>
                  <a:gd name="connsiteY7" fmla="*/ 541603 h 715534"/>
                  <a:gd name="connsiteX8" fmla="*/ 602461 w 602441"/>
                  <a:gd name="connsiteY8" fmla="*/ 311754 h 715534"/>
                  <a:gd name="connsiteX9" fmla="*/ 602461 w 602441"/>
                  <a:gd name="connsiteY9" fmla="*/ 229913 h 715534"/>
                  <a:gd name="connsiteX10" fmla="*/ 372608 w 602441"/>
                  <a:gd name="connsiteY10" fmla="*/ 60 h 715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02441" h="715534">
                    <a:moveTo>
                      <a:pt x="372608" y="60"/>
                    </a:moveTo>
                    <a:lnTo>
                      <a:pt x="229873" y="60"/>
                    </a:lnTo>
                    <a:cubicBezTo>
                      <a:pt x="103454" y="60"/>
                      <a:pt x="20" y="103494"/>
                      <a:pt x="20" y="229913"/>
                    </a:cubicBezTo>
                    <a:lnTo>
                      <a:pt x="20" y="311754"/>
                    </a:lnTo>
                    <a:cubicBezTo>
                      <a:pt x="20" y="424228"/>
                      <a:pt x="81923" y="518445"/>
                      <a:pt x="189023" y="537870"/>
                    </a:cubicBezTo>
                    <a:lnTo>
                      <a:pt x="160960" y="715595"/>
                    </a:lnTo>
                    <a:lnTo>
                      <a:pt x="331131" y="541603"/>
                    </a:lnTo>
                    <a:lnTo>
                      <a:pt x="372608" y="541603"/>
                    </a:lnTo>
                    <a:cubicBezTo>
                      <a:pt x="499028" y="541603"/>
                      <a:pt x="602461" y="438174"/>
                      <a:pt x="602461" y="311754"/>
                    </a:cubicBezTo>
                    <a:lnTo>
                      <a:pt x="602461" y="229913"/>
                    </a:lnTo>
                    <a:cubicBezTo>
                      <a:pt x="602461" y="103494"/>
                      <a:pt x="499028" y="60"/>
                      <a:pt x="372608" y="60"/>
                    </a:cubicBezTo>
                  </a:path>
                </a:pathLst>
              </a:custGeom>
              <a:solidFill>
                <a:srgbClr val="60B8C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4240895F-998B-4B3C-8F1E-73D90D5F1860}"/>
                  </a:ext>
                </a:extLst>
              </p:cNvPr>
              <p:cNvSpPr/>
              <p:nvPr/>
            </p:nvSpPr>
            <p:spPr>
              <a:xfrm>
                <a:off x="775682" y="2004109"/>
                <a:ext cx="60898" cy="60898"/>
              </a:xfrm>
              <a:custGeom>
                <a:avLst/>
                <a:gdLst>
                  <a:gd name="connsiteX0" fmla="*/ 60919 w 60898"/>
                  <a:gd name="connsiteY0" fmla="*/ 30507 h 60898"/>
                  <a:gd name="connsiteX1" fmla="*/ 30472 w 60898"/>
                  <a:gd name="connsiteY1" fmla="*/ 60959 h 60898"/>
                  <a:gd name="connsiteX2" fmla="*/ 20 w 60898"/>
                  <a:gd name="connsiteY2" fmla="*/ 30507 h 60898"/>
                  <a:gd name="connsiteX3" fmla="*/ 30472 w 60898"/>
                  <a:gd name="connsiteY3" fmla="*/ 60 h 60898"/>
                  <a:gd name="connsiteX4" fmla="*/ 60919 w 60898"/>
                  <a:gd name="connsiteY4" fmla="*/ 30507 h 60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898" h="60898">
                    <a:moveTo>
                      <a:pt x="60919" y="30507"/>
                    </a:moveTo>
                    <a:cubicBezTo>
                      <a:pt x="60919" y="47328"/>
                      <a:pt x="47287" y="60959"/>
                      <a:pt x="30472" y="60959"/>
                    </a:cubicBezTo>
                    <a:cubicBezTo>
                      <a:pt x="13651" y="60959"/>
                      <a:pt x="20" y="47328"/>
                      <a:pt x="20" y="30507"/>
                    </a:cubicBezTo>
                    <a:cubicBezTo>
                      <a:pt x="20" y="13692"/>
                      <a:pt x="13651" y="60"/>
                      <a:pt x="30472" y="60"/>
                    </a:cubicBezTo>
                    <a:cubicBezTo>
                      <a:pt x="47287" y="60"/>
                      <a:pt x="60919" y="13692"/>
                      <a:pt x="60919" y="30507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BF29A292-FCAA-4A33-9CFC-1E3FABA3B39B}"/>
                  </a:ext>
                </a:extLst>
              </p:cNvPr>
              <p:cNvSpPr/>
              <p:nvPr/>
            </p:nvSpPr>
            <p:spPr>
              <a:xfrm>
                <a:off x="917053" y="2004109"/>
                <a:ext cx="60894" cy="60898"/>
              </a:xfrm>
              <a:custGeom>
                <a:avLst/>
                <a:gdLst>
                  <a:gd name="connsiteX0" fmla="*/ 60914 w 60894"/>
                  <a:gd name="connsiteY0" fmla="*/ 30507 h 60898"/>
                  <a:gd name="connsiteX1" fmla="*/ 30467 w 60894"/>
                  <a:gd name="connsiteY1" fmla="*/ 60959 h 60898"/>
                  <a:gd name="connsiteX2" fmla="*/ 20 w 60894"/>
                  <a:gd name="connsiteY2" fmla="*/ 30507 h 60898"/>
                  <a:gd name="connsiteX3" fmla="*/ 30467 w 60894"/>
                  <a:gd name="connsiteY3" fmla="*/ 60 h 60898"/>
                  <a:gd name="connsiteX4" fmla="*/ 60914 w 60894"/>
                  <a:gd name="connsiteY4" fmla="*/ 30507 h 60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894" h="60898">
                    <a:moveTo>
                      <a:pt x="60914" y="30507"/>
                    </a:moveTo>
                    <a:cubicBezTo>
                      <a:pt x="60914" y="47328"/>
                      <a:pt x="47283" y="60959"/>
                      <a:pt x="30467" y="60959"/>
                    </a:cubicBezTo>
                    <a:cubicBezTo>
                      <a:pt x="13651" y="60959"/>
                      <a:pt x="20" y="47328"/>
                      <a:pt x="20" y="30507"/>
                    </a:cubicBezTo>
                    <a:cubicBezTo>
                      <a:pt x="20" y="13692"/>
                      <a:pt x="13651" y="60"/>
                      <a:pt x="30467" y="60"/>
                    </a:cubicBezTo>
                    <a:cubicBezTo>
                      <a:pt x="47283" y="60"/>
                      <a:pt x="60914" y="13692"/>
                      <a:pt x="60914" y="30507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997DF25D-A4D2-4D39-AE9D-3864C36BB46A}"/>
                  </a:ext>
                </a:extLst>
              </p:cNvPr>
              <p:cNvSpPr/>
              <p:nvPr/>
            </p:nvSpPr>
            <p:spPr>
              <a:xfrm>
                <a:off x="1058417" y="2004109"/>
                <a:ext cx="60898" cy="60898"/>
              </a:xfrm>
              <a:custGeom>
                <a:avLst/>
                <a:gdLst>
                  <a:gd name="connsiteX0" fmla="*/ 60919 w 60898"/>
                  <a:gd name="connsiteY0" fmla="*/ 30507 h 60898"/>
                  <a:gd name="connsiteX1" fmla="*/ 30472 w 60898"/>
                  <a:gd name="connsiteY1" fmla="*/ 60959 h 60898"/>
                  <a:gd name="connsiteX2" fmla="*/ 20 w 60898"/>
                  <a:gd name="connsiteY2" fmla="*/ 30507 h 60898"/>
                  <a:gd name="connsiteX3" fmla="*/ 30472 w 60898"/>
                  <a:gd name="connsiteY3" fmla="*/ 60 h 60898"/>
                  <a:gd name="connsiteX4" fmla="*/ 60919 w 60898"/>
                  <a:gd name="connsiteY4" fmla="*/ 30507 h 60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898" h="60898">
                    <a:moveTo>
                      <a:pt x="60919" y="30507"/>
                    </a:moveTo>
                    <a:cubicBezTo>
                      <a:pt x="60919" y="47328"/>
                      <a:pt x="47287" y="60959"/>
                      <a:pt x="30472" y="60959"/>
                    </a:cubicBezTo>
                    <a:cubicBezTo>
                      <a:pt x="13651" y="60959"/>
                      <a:pt x="20" y="47328"/>
                      <a:pt x="20" y="30507"/>
                    </a:cubicBezTo>
                    <a:cubicBezTo>
                      <a:pt x="20" y="13692"/>
                      <a:pt x="13651" y="60"/>
                      <a:pt x="30472" y="60"/>
                    </a:cubicBezTo>
                    <a:cubicBezTo>
                      <a:pt x="47287" y="60"/>
                      <a:pt x="60919" y="13692"/>
                      <a:pt x="60919" y="30507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58678187-99CB-4B44-9C02-43FEE81C4C03}"/>
                  </a:ext>
                </a:extLst>
              </p:cNvPr>
              <p:cNvSpPr/>
              <p:nvPr/>
            </p:nvSpPr>
            <p:spPr>
              <a:xfrm>
                <a:off x="1883929" y="1106510"/>
                <a:ext cx="747427" cy="196982"/>
              </a:xfrm>
              <a:custGeom>
                <a:avLst/>
                <a:gdLst>
                  <a:gd name="connsiteX0" fmla="*/ 747448 w 747427"/>
                  <a:gd name="connsiteY0" fmla="*/ 195791 h 196982"/>
                  <a:gd name="connsiteX1" fmla="*/ 517276 w 747427"/>
                  <a:gd name="connsiteY1" fmla="*/ 44860 h 196982"/>
                  <a:gd name="connsiteX2" fmla="*/ 251019 w 747427"/>
                  <a:gd name="connsiteY2" fmla="*/ 60 h 196982"/>
                  <a:gd name="connsiteX3" fmla="*/ 151623 w 747427"/>
                  <a:gd name="connsiteY3" fmla="*/ 8840 h 196982"/>
                  <a:gd name="connsiteX4" fmla="*/ 151628 w 747427"/>
                  <a:gd name="connsiteY4" fmla="*/ 8831 h 196982"/>
                  <a:gd name="connsiteX5" fmla="*/ 20 w 747427"/>
                  <a:gd name="connsiteY5" fmla="*/ 40702 h 196982"/>
                  <a:gd name="connsiteX6" fmla="*/ 3094 w 747427"/>
                  <a:gd name="connsiteY6" fmla="*/ 43413 h 196982"/>
                  <a:gd name="connsiteX7" fmla="*/ 374585 w 747427"/>
                  <a:gd name="connsiteY7" fmla="*/ 71556 h 196982"/>
                  <a:gd name="connsiteX8" fmla="*/ 747448 w 747427"/>
                  <a:gd name="connsiteY8" fmla="*/ 195791 h 196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47427" h="196982">
                    <a:moveTo>
                      <a:pt x="747448" y="195791"/>
                    </a:moveTo>
                    <a:cubicBezTo>
                      <a:pt x="680560" y="130014"/>
                      <a:pt x="601324" y="78434"/>
                      <a:pt x="517276" y="44860"/>
                    </a:cubicBezTo>
                    <a:lnTo>
                      <a:pt x="251019" y="60"/>
                    </a:lnTo>
                    <a:cubicBezTo>
                      <a:pt x="218152" y="971"/>
                      <a:pt x="184879" y="3846"/>
                      <a:pt x="151623" y="8840"/>
                    </a:cubicBezTo>
                    <a:lnTo>
                      <a:pt x="151628" y="8831"/>
                    </a:lnTo>
                    <a:cubicBezTo>
                      <a:pt x="151628" y="8831"/>
                      <a:pt x="90043" y="15049"/>
                      <a:pt x="20" y="40702"/>
                    </a:cubicBezTo>
                    <a:lnTo>
                      <a:pt x="3094" y="43413"/>
                    </a:lnTo>
                    <a:cubicBezTo>
                      <a:pt x="136771" y="29340"/>
                      <a:pt x="254973" y="27933"/>
                      <a:pt x="374585" y="71556"/>
                    </a:cubicBezTo>
                    <a:cubicBezTo>
                      <a:pt x="493021" y="114750"/>
                      <a:pt x="604558" y="208966"/>
                      <a:pt x="747448" y="195791"/>
                    </a:cubicBezTo>
                  </a:path>
                </a:pathLst>
              </a:custGeom>
              <a:solidFill>
                <a:srgbClr val="000000">
                  <a:alpha val="12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F77CC1E4-FDAA-4531-8062-015225D4C220}"/>
                  </a:ext>
                </a:extLst>
              </p:cNvPr>
              <p:cNvSpPr/>
              <p:nvPr/>
            </p:nvSpPr>
            <p:spPr>
              <a:xfrm>
                <a:off x="2213881" y="873363"/>
                <a:ext cx="422409" cy="209957"/>
              </a:xfrm>
              <a:custGeom>
                <a:avLst/>
                <a:gdLst>
                  <a:gd name="connsiteX0" fmla="*/ 324399 w 422409"/>
                  <a:gd name="connsiteY0" fmla="*/ 210018 h 209957"/>
                  <a:gd name="connsiteX1" fmla="*/ 20 w 422409"/>
                  <a:gd name="connsiteY1" fmla="*/ 154825 h 209957"/>
                  <a:gd name="connsiteX2" fmla="*/ 94882 w 422409"/>
                  <a:gd name="connsiteY2" fmla="*/ 14345 h 209957"/>
                  <a:gd name="connsiteX3" fmla="*/ 126815 w 422409"/>
                  <a:gd name="connsiteY3" fmla="*/ 400 h 209957"/>
                  <a:gd name="connsiteX4" fmla="*/ 410804 w 422409"/>
                  <a:gd name="connsiteY4" fmla="*/ 48720 h 209957"/>
                  <a:gd name="connsiteX5" fmla="*/ 419261 w 422409"/>
                  <a:gd name="connsiteY5" fmla="*/ 69538 h 209957"/>
                  <a:gd name="connsiteX6" fmla="*/ 324399 w 422409"/>
                  <a:gd name="connsiteY6" fmla="*/ 210018 h 209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2409" h="209957">
                    <a:moveTo>
                      <a:pt x="324399" y="210018"/>
                    </a:moveTo>
                    <a:lnTo>
                      <a:pt x="20" y="154825"/>
                    </a:lnTo>
                    <a:lnTo>
                      <a:pt x="94882" y="14345"/>
                    </a:lnTo>
                    <a:cubicBezTo>
                      <a:pt x="101366" y="4748"/>
                      <a:pt x="115661" y="-1498"/>
                      <a:pt x="126815" y="400"/>
                    </a:cubicBezTo>
                    <a:lnTo>
                      <a:pt x="410804" y="48720"/>
                    </a:lnTo>
                    <a:cubicBezTo>
                      <a:pt x="421959" y="50622"/>
                      <a:pt x="425745" y="59936"/>
                      <a:pt x="419261" y="69538"/>
                    </a:cubicBezTo>
                    <a:lnTo>
                      <a:pt x="324399" y="210018"/>
                    </a:lnTo>
                    <a:close/>
                  </a:path>
                </a:pathLst>
              </a:custGeom>
              <a:solidFill>
                <a:srgbClr val="08020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56535A8B-4AA9-4C23-8953-AC3B4645872D}"/>
                  </a:ext>
                </a:extLst>
              </p:cNvPr>
              <p:cNvSpPr/>
              <p:nvPr/>
            </p:nvSpPr>
            <p:spPr>
              <a:xfrm>
                <a:off x="2232300" y="882048"/>
                <a:ext cx="394141" cy="189489"/>
              </a:xfrm>
              <a:custGeom>
                <a:avLst/>
                <a:gdLst>
                  <a:gd name="connsiteX0" fmla="*/ 300754 w 394141"/>
                  <a:gd name="connsiteY0" fmla="*/ 189550 h 189489"/>
                  <a:gd name="connsiteX1" fmla="*/ 20 w 394141"/>
                  <a:gd name="connsiteY1" fmla="*/ 138382 h 189489"/>
                  <a:gd name="connsiteX2" fmla="*/ 93427 w 394141"/>
                  <a:gd name="connsiteY2" fmla="*/ 60 h 189489"/>
                  <a:gd name="connsiteX3" fmla="*/ 394161 w 394141"/>
                  <a:gd name="connsiteY3" fmla="*/ 51233 h 189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141" h="189489">
                    <a:moveTo>
                      <a:pt x="300754" y="189550"/>
                    </a:moveTo>
                    <a:lnTo>
                      <a:pt x="20" y="138382"/>
                    </a:lnTo>
                    <a:lnTo>
                      <a:pt x="93427" y="60"/>
                    </a:lnTo>
                    <a:lnTo>
                      <a:pt x="394161" y="5123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77" name="图形 862">
              <a:extLst>
                <a:ext uri="{FF2B5EF4-FFF2-40B4-BE49-F238E27FC236}">
                  <a16:creationId xmlns:a16="http://schemas.microsoft.com/office/drawing/2014/main" id="{4A7A328E-6FD2-49AA-B34F-97DE40644EFA}"/>
                </a:ext>
              </a:extLst>
            </p:cNvPr>
            <p:cNvGrpSpPr/>
            <p:nvPr/>
          </p:nvGrpSpPr>
          <p:grpSpPr>
            <a:xfrm>
              <a:off x="2211338" y="919731"/>
              <a:ext cx="379947" cy="155598"/>
              <a:chOff x="2211338" y="919731"/>
              <a:chExt cx="379947" cy="155598"/>
            </a:xfrm>
          </p:grpSpPr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8D0F5E1A-F9F8-4E07-8D89-465FBA6AB959}"/>
                  </a:ext>
                </a:extLst>
              </p:cNvPr>
              <p:cNvSpPr/>
              <p:nvPr/>
            </p:nvSpPr>
            <p:spPr>
              <a:xfrm>
                <a:off x="2211338" y="948382"/>
                <a:ext cx="105130" cy="83798"/>
              </a:xfrm>
              <a:custGeom>
                <a:avLst/>
                <a:gdLst>
                  <a:gd name="connsiteX0" fmla="*/ 100974 w 105130"/>
                  <a:gd name="connsiteY0" fmla="*/ 59737 h 83798"/>
                  <a:gd name="connsiteX1" fmla="*/ 101275 w 105130"/>
                  <a:gd name="connsiteY1" fmla="*/ 48401 h 83798"/>
                  <a:gd name="connsiteX2" fmla="*/ 102230 w 105130"/>
                  <a:gd name="connsiteY2" fmla="*/ 42369 h 83798"/>
                  <a:gd name="connsiteX3" fmla="*/ 103730 w 105130"/>
                  <a:gd name="connsiteY3" fmla="*/ 40529 h 83798"/>
                  <a:gd name="connsiteX4" fmla="*/ 101487 w 105130"/>
                  <a:gd name="connsiteY4" fmla="*/ 30369 h 83798"/>
                  <a:gd name="connsiteX5" fmla="*/ 101098 w 105130"/>
                  <a:gd name="connsiteY5" fmla="*/ 27724 h 83798"/>
                  <a:gd name="connsiteX6" fmla="*/ 102005 w 105130"/>
                  <a:gd name="connsiteY6" fmla="*/ 26402 h 83798"/>
                  <a:gd name="connsiteX7" fmla="*/ 101001 w 105130"/>
                  <a:gd name="connsiteY7" fmla="*/ 20714 h 83798"/>
                  <a:gd name="connsiteX8" fmla="*/ 101514 w 105130"/>
                  <a:gd name="connsiteY8" fmla="*/ 17552 h 83798"/>
                  <a:gd name="connsiteX9" fmla="*/ 102991 w 105130"/>
                  <a:gd name="connsiteY9" fmla="*/ 15831 h 83798"/>
                  <a:gd name="connsiteX10" fmla="*/ 103212 w 105130"/>
                  <a:gd name="connsiteY10" fmla="*/ 7711 h 83798"/>
                  <a:gd name="connsiteX11" fmla="*/ 102650 w 105130"/>
                  <a:gd name="connsiteY11" fmla="*/ 5296 h 83798"/>
                  <a:gd name="connsiteX12" fmla="*/ 98780 w 105130"/>
                  <a:gd name="connsiteY12" fmla="*/ 139 h 83798"/>
                  <a:gd name="connsiteX13" fmla="*/ 89576 w 105130"/>
                  <a:gd name="connsiteY13" fmla="*/ 4009 h 83798"/>
                  <a:gd name="connsiteX14" fmla="*/ 89528 w 105130"/>
                  <a:gd name="connsiteY14" fmla="*/ 4071 h 83798"/>
                  <a:gd name="connsiteX15" fmla="*/ 86449 w 105130"/>
                  <a:gd name="connsiteY15" fmla="*/ 5243 h 83798"/>
                  <a:gd name="connsiteX16" fmla="*/ 85397 w 105130"/>
                  <a:gd name="connsiteY16" fmla="*/ 5084 h 83798"/>
                  <a:gd name="connsiteX17" fmla="*/ 73835 w 105130"/>
                  <a:gd name="connsiteY17" fmla="*/ 10183 h 83798"/>
                  <a:gd name="connsiteX18" fmla="*/ 72862 w 105130"/>
                  <a:gd name="connsiteY18" fmla="*/ 11749 h 83798"/>
                  <a:gd name="connsiteX19" fmla="*/ 69342 w 105130"/>
                  <a:gd name="connsiteY19" fmla="*/ 14429 h 83798"/>
                  <a:gd name="connsiteX20" fmla="*/ 61115 w 105130"/>
                  <a:gd name="connsiteY20" fmla="*/ 18728 h 83798"/>
                  <a:gd name="connsiteX21" fmla="*/ 57855 w 105130"/>
                  <a:gd name="connsiteY21" fmla="*/ 20042 h 83798"/>
                  <a:gd name="connsiteX22" fmla="*/ 44472 w 105130"/>
                  <a:gd name="connsiteY22" fmla="*/ 27348 h 83798"/>
                  <a:gd name="connsiteX23" fmla="*/ 43012 w 105130"/>
                  <a:gd name="connsiteY23" fmla="*/ 30595 h 83798"/>
                  <a:gd name="connsiteX24" fmla="*/ 38536 w 105130"/>
                  <a:gd name="connsiteY24" fmla="*/ 34058 h 83798"/>
                  <a:gd name="connsiteX25" fmla="*/ 23742 w 105130"/>
                  <a:gd name="connsiteY25" fmla="*/ 42917 h 83798"/>
                  <a:gd name="connsiteX26" fmla="*/ 21738 w 105130"/>
                  <a:gd name="connsiteY26" fmla="*/ 48326 h 83798"/>
                  <a:gd name="connsiteX27" fmla="*/ 15652 w 105130"/>
                  <a:gd name="connsiteY27" fmla="*/ 55067 h 83798"/>
                  <a:gd name="connsiteX28" fmla="*/ 3591 w 105130"/>
                  <a:gd name="connsiteY28" fmla="*/ 64302 h 83798"/>
                  <a:gd name="connsiteX29" fmla="*/ 234 w 105130"/>
                  <a:gd name="connsiteY29" fmla="*/ 69273 h 83798"/>
                  <a:gd name="connsiteX30" fmla="*/ 86149 w 105130"/>
                  <a:gd name="connsiteY30" fmla="*/ 83891 h 83798"/>
                  <a:gd name="connsiteX31" fmla="*/ 89506 w 105130"/>
                  <a:gd name="connsiteY31" fmla="*/ 78919 h 83798"/>
                  <a:gd name="connsiteX32" fmla="*/ 90094 w 105130"/>
                  <a:gd name="connsiteY32" fmla="*/ 72727 h 83798"/>
                  <a:gd name="connsiteX33" fmla="*/ 94158 w 105130"/>
                  <a:gd name="connsiteY33" fmla="*/ 65982 h 83798"/>
                  <a:gd name="connsiteX34" fmla="*/ 100974 w 105130"/>
                  <a:gd name="connsiteY34" fmla="*/ 59737 h 83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05130" h="83798">
                    <a:moveTo>
                      <a:pt x="100974" y="59737"/>
                    </a:moveTo>
                    <a:cubicBezTo>
                      <a:pt x="103884" y="55425"/>
                      <a:pt x="103800" y="51197"/>
                      <a:pt x="101275" y="48401"/>
                    </a:cubicBezTo>
                    <a:cubicBezTo>
                      <a:pt x="99882" y="46862"/>
                      <a:pt x="100231" y="44443"/>
                      <a:pt x="102230" y="42369"/>
                    </a:cubicBezTo>
                    <a:cubicBezTo>
                      <a:pt x="102792" y="41789"/>
                      <a:pt x="103292" y="41174"/>
                      <a:pt x="103730" y="40529"/>
                    </a:cubicBezTo>
                    <a:cubicBezTo>
                      <a:pt x="106622" y="36243"/>
                      <a:pt x="105556" y="32059"/>
                      <a:pt x="101487" y="30369"/>
                    </a:cubicBezTo>
                    <a:cubicBezTo>
                      <a:pt x="100408" y="29923"/>
                      <a:pt x="100244" y="28790"/>
                      <a:pt x="101098" y="27724"/>
                    </a:cubicBezTo>
                    <a:cubicBezTo>
                      <a:pt x="101478" y="27247"/>
                      <a:pt x="101806" y="26791"/>
                      <a:pt x="102005" y="26402"/>
                    </a:cubicBezTo>
                    <a:cubicBezTo>
                      <a:pt x="103309" y="23854"/>
                      <a:pt x="102597" y="22222"/>
                      <a:pt x="101001" y="20714"/>
                    </a:cubicBezTo>
                    <a:cubicBezTo>
                      <a:pt x="100178" y="19940"/>
                      <a:pt x="100395" y="18640"/>
                      <a:pt x="101514" y="17552"/>
                    </a:cubicBezTo>
                    <a:cubicBezTo>
                      <a:pt x="102062" y="17017"/>
                      <a:pt x="102558" y="16437"/>
                      <a:pt x="102991" y="15831"/>
                    </a:cubicBezTo>
                    <a:cubicBezTo>
                      <a:pt x="106224" y="11276"/>
                      <a:pt x="104632" y="8901"/>
                      <a:pt x="103212" y="7711"/>
                    </a:cubicBezTo>
                    <a:cubicBezTo>
                      <a:pt x="102522" y="7131"/>
                      <a:pt x="102328" y="6247"/>
                      <a:pt x="102650" y="5296"/>
                    </a:cubicBezTo>
                    <a:cubicBezTo>
                      <a:pt x="103535" y="2717"/>
                      <a:pt x="102036" y="493"/>
                      <a:pt x="98780" y="139"/>
                    </a:cubicBezTo>
                    <a:cubicBezTo>
                      <a:pt x="95600" y="-211"/>
                      <a:pt x="91682" y="1439"/>
                      <a:pt x="89576" y="4009"/>
                    </a:cubicBezTo>
                    <a:cubicBezTo>
                      <a:pt x="89559" y="4031"/>
                      <a:pt x="89545" y="4053"/>
                      <a:pt x="89528" y="4071"/>
                    </a:cubicBezTo>
                    <a:cubicBezTo>
                      <a:pt x="88816" y="4955"/>
                      <a:pt x="87471" y="5464"/>
                      <a:pt x="86449" y="5243"/>
                    </a:cubicBezTo>
                    <a:cubicBezTo>
                      <a:pt x="86118" y="5168"/>
                      <a:pt x="85768" y="5115"/>
                      <a:pt x="85397" y="5084"/>
                    </a:cubicBezTo>
                    <a:cubicBezTo>
                      <a:pt x="81323" y="4694"/>
                      <a:pt x="76370" y="6879"/>
                      <a:pt x="73835" y="10183"/>
                    </a:cubicBezTo>
                    <a:cubicBezTo>
                      <a:pt x="73433" y="10705"/>
                      <a:pt x="73110" y="11231"/>
                      <a:pt x="72862" y="11749"/>
                    </a:cubicBezTo>
                    <a:cubicBezTo>
                      <a:pt x="72292" y="12948"/>
                      <a:pt x="70916" y="14000"/>
                      <a:pt x="69342" y="14429"/>
                    </a:cubicBezTo>
                    <a:cubicBezTo>
                      <a:pt x="66352" y="15243"/>
                      <a:pt x="63442" y="16751"/>
                      <a:pt x="61115" y="18728"/>
                    </a:cubicBezTo>
                    <a:cubicBezTo>
                      <a:pt x="60213" y="19485"/>
                      <a:pt x="58992" y="19980"/>
                      <a:pt x="57855" y="20042"/>
                    </a:cubicBezTo>
                    <a:cubicBezTo>
                      <a:pt x="52778" y="20347"/>
                      <a:pt x="47236" y="23253"/>
                      <a:pt x="44472" y="27348"/>
                    </a:cubicBezTo>
                    <a:cubicBezTo>
                      <a:pt x="43724" y="28454"/>
                      <a:pt x="43247" y="29547"/>
                      <a:pt x="43012" y="30595"/>
                    </a:cubicBezTo>
                    <a:cubicBezTo>
                      <a:pt x="42650" y="32214"/>
                      <a:pt x="40681" y="33735"/>
                      <a:pt x="38536" y="34058"/>
                    </a:cubicBezTo>
                    <a:cubicBezTo>
                      <a:pt x="32769" y="34938"/>
                      <a:pt x="26847" y="38322"/>
                      <a:pt x="23742" y="42917"/>
                    </a:cubicBezTo>
                    <a:cubicBezTo>
                      <a:pt x="22481" y="44779"/>
                      <a:pt x="21831" y="46628"/>
                      <a:pt x="21738" y="48326"/>
                    </a:cubicBezTo>
                    <a:cubicBezTo>
                      <a:pt x="21597" y="50900"/>
                      <a:pt x="19120" y="53687"/>
                      <a:pt x="15652" y="55067"/>
                    </a:cubicBezTo>
                    <a:cubicBezTo>
                      <a:pt x="10761" y="57017"/>
                      <a:pt x="6302" y="60286"/>
                      <a:pt x="3591" y="64302"/>
                    </a:cubicBezTo>
                    <a:lnTo>
                      <a:pt x="234" y="69273"/>
                    </a:lnTo>
                    <a:lnTo>
                      <a:pt x="86149" y="83891"/>
                    </a:lnTo>
                    <a:lnTo>
                      <a:pt x="89506" y="78919"/>
                    </a:lnTo>
                    <a:cubicBezTo>
                      <a:pt x="90863" y="76907"/>
                      <a:pt x="90678" y="74744"/>
                      <a:pt x="90094" y="72727"/>
                    </a:cubicBezTo>
                    <a:cubicBezTo>
                      <a:pt x="89457" y="70529"/>
                      <a:pt x="91169" y="67778"/>
                      <a:pt x="94158" y="65982"/>
                    </a:cubicBezTo>
                    <a:cubicBezTo>
                      <a:pt x="96918" y="64333"/>
                      <a:pt x="99316" y="62192"/>
                      <a:pt x="100974" y="59737"/>
                    </a:cubicBezTo>
                  </a:path>
                </a:pathLst>
              </a:custGeom>
              <a:solidFill>
                <a:srgbClr val="9AD5C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278865B0-0A89-4937-8D6C-532A9756649F}"/>
                  </a:ext>
                </a:extLst>
              </p:cNvPr>
              <p:cNvSpPr/>
              <p:nvPr/>
            </p:nvSpPr>
            <p:spPr>
              <a:xfrm>
                <a:off x="2467205" y="957914"/>
                <a:ext cx="124079" cy="117415"/>
              </a:xfrm>
              <a:custGeom>
                <a:avLst/>
                <a:gdLst>
                  <a:gd name="connsiteX0" fmla="*/ 119643 w 124079"/>
                  <a:gd name="connsiteY0" fmla="*/ 63517 h 117415"/>
                  <a:gd name="connsiteX1" fmla="*/ 119966 w 124079"/>
                  <a:gd name="connsiteY1" fmla="*/ 51465 h 117415"/>
                  <a:gd name="connsiteX2" fmla="*/ 120979 w 124079"/>
                  <a:gd name="connsiteY2" fmla="*/ 45047 h 117415"/>
                  <a:gd name="connsiteX3" fmla="*/ 122571 w 124079"/>
                  <a:gd name="connsiteY3" fmla="*/ 43097 h 117415"/>
                  <a:gd name="connsiteX4" fmla="*/ 120187 w 124079"/>
                  <a:gd name="connsiteY4" fmla="*/ 32287 h 117415"/>
                  <a:gd name="connsiteX5" fmla="*/ 119776 w 124079"/>
                  <a:gd name="connsiteY5" fmla="*/ 29479 h 117415"/>
                  <a:gd name="connsiteX6" fmla="*/ 120744 w 124079"/>
                  <a:gd name="connsiteY6" fmla="*/ 28068 h 117415"/>
                  <a:gd name="connsiteX7" fmla="*/ 119670 w 124079"/>
                  <a:gd name="connsiteY7" fmla="*/ 22022 h 117415"/>
                  <a:gd name="connsiteX8" fmla="*/ 120218 w 124079"/>
                  <a:gd name="connsiteY8" fmla="*/ 18656 h 117415"/>
                  <a:gd name="connsiteX9" fmla="*/ 121788 w 124079"/>
                  <a:gd name="connsiteY9" fmla="*/ 16825 h 117415"/>
                  <a:gd name="connsiteX10" fmla="*/ 122027 w 124079"/>
                  <a:gd name="connsiteY10" fmla="*/ 8196 h 117415"/>
                  <a:gd name="connsiteX11" fmla="*/ 121430 w 124079"/>
                  <a:gd name="connsiteY11" fmla="*/ 5626 h 117415"/>
                  <a:gd name="connsiteX12" fmla="*/ 117312 w 124079"/>
                  <a:gd name="connsiteY12" fmla="*/ 142 h 117415"/>
                  <a:gd name="connsiteX13" fmla="*/ 107524 w 124079"/>
                  <a:gd name="connsiteY13" fmla="*/ 4260 h 117415"/>
                  <a:gd name="connsiteX14" fmla="*/ 107471 w 124079"/>
                  <a:gd name="connsiteY14" fmla="*/ 4322 h 117415"/>
                  <a:gd name="connsiteX15" fmla="*/ 104198 w 124079"/>
                  <a:gd name="connsiteY15" fmla="*/ 5564 h 117415"/>
                  <a:gd name="connsiteX16" fmla="*/ 103075 w 124079"/>
                  <a:gd name="connsiteY16" fmla="*/ 5392 h 117415"/>
                  <a:gd name="connsiteX17" fmla="*/ 90784 w 124079"/>
                  <a:gd name="connsiteY17" fmla="*/ 10819 h 117415"/>
                  <a:gd name="connsiteX18" fmla="*/ 89749 w 124079"/>
                  <a:gd name="connsiteY18" fmla="*/ 12491 h 117415"/>
                  <a:gd name="connsiteX19" fmla="*/ 86003 w 124079"/>
                  <a:gd name="connsiteY19" fmla="*/ 15335 h 117415"/>
                  <a:gd name="connsiteX20" fmla="*/ 77254 w 124079"/>
                  <a:gd name="connsiteY20" fmla="*/ 19908 h 117415"/>
                  <a:gd name="connsiteX21" fmla="*/ 73787 w 124079"/>
                  <a:gd name="connsiteY21" fmla="*/ 21310 h 117415"/>
                  <a:gd name="connsiteX22" fmla="*/ 59554 w 124079"/>
                  <a:gd name="connsiteY22" fmla="*/ 29076 h 117415"/>
                  <a:gd name="connsiteX23" fmla="*/ 58001 w 124079"/>
                  <a:gd name="connsiteY23" fmla="*/ 32526 h 117415"/>
                  <a:gd name="connsiteX24" fmla="*/ 53242 w 124079"/>
                  <a:gd name="connsiteY24" fmla="*/ 36215 h 117415"/>
                  <a:gd name="connsiteX25" fmla="*/ 37506 w 124079"/>
                  <a:gd name="connsiteY25" fmla="*/ 45636 h 117415"/>
                  <a:gd name="connsiteX26" fmla="*/ 35378 w 124079"/>
                  <a:gd name="connsiteY26" fmla="*/ 51385 h 117415"/>
                  <a:gd name="connsiteX27" fmla="*/ 28908 w 124079"/>
                  <a:gd name="connsiteY27" fmla="*/ 58555 h 117415"/>
                  <a:gd name="connsiteX28" fmla="*/ 13604 w 124079"/>
                  <a:gd name="connsiteY28" fmla="*/ 76618 h 117415"/>
                  <a:gd name="connsiteX29" fmla="*/ 234 w 124079"/>
                  <a:gd name="connsiteY29" fmla="*/ 103416 h 117415"/>
                  <a:gd name="connsiteX30" fmla="*/ 81673 w 124079"/>
                  <a:gd name="connsiteY30" fmla="*/ 117508 h 117415"/>
                  <a:gd name="connsiteX31" fmla="*/ 107449 w 124079"/>
                  <a:gd name="connsiteY31" fmla="*/ 83920 h 117415"/>
                  <a:gd name="connsiteX32" fmla="*/ 108073 w 124079"/>
                  <a:gd name="connsiteY32" fmla="*/ 77335 h 117415"/>
                  <a:gd name="connsiteX33" fmla="*/ 112398 w 124079"/>
                  <a:gd name="connsiteY33" fmla="*/ 70165 h 117415"/>
                  <a:gd name="connsiteX34" fmla="*/ 119643 w 124079"/>
                  <a:gd name="connsiteY34" fmla="*/ 63517 h 117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24079" h="117415">
                    <a:moveTo>
                      <a:pt x="119643" y="63517"/>
                    </a:moveTo>
                    <a:cubicBezTo>
                      <a:pt x="122739" y="58935"/>
                      <a:pt x="122651" y="54442"/>
                      <a:pt x="119966" y="51465"/>
                    </a:cubicBezTo>
                    <a:cubicBezTo>
                      <a:pt x="118484" y="49824"/>
                      <a:pt x="118856" y="47254"/>
                      <a:pt x="120979" y="45047"/>
                    </a:cubicBezTo>
                    <a:cubicBezTo>
                      <a:pt x="121576" y="44437"/>
                      <a:pt x="122111" y="43778"/>
                      <a:pt x="122571" y="43097"/>
                    </a:cubicBezTo>
                    <a:cubicBezTo>
                      <a:pt x="125654" y="38537"/>
                      <a:pt x="124517" y="34088"/>
                      <a:pt x="120187" y="32287"/>
                    </a:cubicBezTo>
                    <a:cubicBezTo>
                      <a:pt x="119042" y="31814"/>
                      <a:pt x="118869" y="30611"/>
                      <a:pt x="119776" y="29479"/>
                    </a:cubicBezTo>
                    <a:cubicBezTo>
                      <a:pt x="120178" y="28970"/>
                      <a:pt x="120532" y="28479"/>
                      <a:pt x="120744" y="28068"/>
                    </a:cubicBezTo>
                    <a:cubicBezTo>
                      <a:pt x="122129" y="25361"/>
                      <a:pt x="121372" y="23623"/>
                      <a:pt x="119670" y="22022"/>
                    </a:cubicBezTo>
                    <a:cubicBezTo>
                      <a:pt x="118798" y="21199"/>
                      <a:pt x="119028" y="19815"/>
                      <a:pt x="120218" y="18656"/>
                    </a:cubicBezTo>
                    <a:cubicBezTo>
                      <a:pt x="120802" y="18090"/>
                      <a:pt x="121328" y="17475"/>
                      <a:pt x="121788" y="16825"/>
                    </a:cubicBezTo>
                    <a:cubicBezTo>
                      <a:pt x="125229" y="11986"/>
                      <a:pt x="123535" y="9456"/>
                      <a:pt x="122027" y="8196"/>
                    </a:cubicBezTo>
                    <a:cubicBezTo>
                      <a:pt x="121288" y="7581"/>
                      <a:pt x="121085" y="6639"/>
                      <a:pt x="121430" y="5626"/>
                    </a:cubicBezTo>
                    <a:cubicBezTo>
                      <a:pt x="122368" y="2884"/>
                      <a:pt x="120775" y="518"/>
                      <a:pt x="117312" y="142"/>
                    </a:cubicBezTo>
                    <a:cubicBezTo>
                      <a:pt x="113929" y="-230"/>
                      <a:pt x="109762" y="1522"/>
                      <a:pt x="107524" y="4260"/>
                    </a:cubicBezTo>
                    <a:lnTo>
                      <a:pt x="107471" y="4322"/>
                    </a:lnTo>
                    <a:cubicBezTo>
                      <a:pt x="106719" y="5264"/>
                      <a:pt x="105286" y="5803"/>
                      <a:pt x="104198" y="5564"/>
                    </a:cubicBezTo>
                    <a:cubicBezTo>
                      <a:pt x="103845" y="5489"/>
                      <a:pt x="103469" y="5432"/>
                      <a:pt x="103075" y="5392"/>
                    </a:cubicBezTo>
                    <a:cubicBezTo>
                      <a:pt x="98745" y="4985"/>
                      <a:pt x="93477" y="7307"/>
                      <a:pt x="90784" y="10819"/>
                    </a:cubicBezTo>
                    <a:cubicBezTo>
                      <a:pt x="90355" y="11380"/>
                      <a:pt x="90010" y="11938"/>
                      <a:pt x="89749" y="12491"/>
                    </a:cubicBezTo>
                    <a:cubicBezTo>
                      <a:pt x="89143" y="13760"/>
                      <a:pt x="87679" y="14879"/>
                      <a:pt x="86003" y="15335"/>
                    </a:cubicBezTo>
                    <a:cubicBezTo>
                      <a:pt x="82823" y="16206"/>
                      <a:pt x="79731" y="17807"/>
                      <a:pt x="77254" y="19908"/>
                    </a:cubicBezTo>
                    <a:cubicBezTo>
                      <a:pt x="76299" y="20717"/>
                      <a:pt x="74999" y="21235"/>
                      <a:pt x="73787" y="21310"/>
                    </a:cubicBezTo>
                    <a:cubicBezTo>
                      <a:pt x="68386" y="21628"/>
                      <a:pt x="62495" y="24720"/>
                      <a:pt x="59554" y="29076"/>
                    </a:cubicBezTo>
                    <a:cubicBezTo>
                      <a:pt x="58762" y="30253"/>
                      <a:pt x="58249" y="31412"/>
                      <a:pt x="58001" y="32526"/>
                    </a:cubicBezTo>
                    <a:cubicBezTo>
                      <a:pt x="57621" y="34251"/>
                      <a:pt x="55525" y="35866"/>
                      <a:pt x="53242" y="36215"/>
                    </a:cubicBezTo>
                    <a:cubicBezTo>
                      <a:pt x="47112" y="37144"/>
                      <a:pt x="40810" y="40748"/>
                      <a:pt x="37506" y="45636"/>
                    </a:cubicBezTo>
                    <a:cubicBezTo>
                      <a:pt x="36170" y="47613"/>
                      <a:pt x="35480" y="49581"/>
                      <a:pt x="35378" y="51385"/>
                    </a:cubicBezTo>
                    <a:cubicBezTo>
                      <a:pt x="35228" y="54123"/>
                      <a:pt x="32596" y="57087"/>
                      <a:pt x="28908" y="58555"/>
                    </a:cubicBezTo>
                    <a:cubicBezTo>
                      <a:pt x="23702" y="60629"/>
                      <a:pt x="11150" y="67241"/>
                      <a:pt x="13604" y="76618"/>
                    </a:cubicBezTo>
                    <a:cubicBezTo>
                      <a:pt x="16112" y="86189"/>
                      <a:pt x="234" y="103416"/>
                      <a:pt x="234" y="103416"/>
                    </a:cubicBezTo>
                    <a:lnTo>
                      <a:pt x="81673" y="117508"/>
                    </a:lnTo>
                    <a:lnTo>
                      <a:pt x="107449" y="83920"/>
                    </a:lnTo>
                    <a:cubicBezTo>
                      <a:pt x="108891" y="81780"/>
                      <a:pt x="108697" y="79480"/>
                      <a:pt x="108073" y="77335"/>
                    </a:cubicBezTo>
                    <a:cubicBezTo>
                      <a:pt x="107396" y="75004"/>
                      <a:pt x="109214" y="72076"/>
                      <a:pt x="112398" y="70165"/>
                    </a:cubicBezTo>
                    <a:cubicBezTo>
                      <a:pt x="115326" y="68405"/>
                      <a:pt x="117883" y="66131"/>
                      <a:pt x="119643" y="63517"/>
                    </a:cubicBezTo>
                  </a:path>
                </a:pathLst>
              </a:custGeom>
              <a:solidFill>
                <a:srgbClr val="9AD5C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CC8F049F-A7E2-4D38-9A88-F745D23B7938}"/>
                  </a:ext>
                </a:extLst>
              </p:cNvPr>
              <p:cNvSpPr/>
              <p:nvPr/>
            </p:nvSpPr>
            <p:spPr>
              <a:xfrm>
                <a:off x="2375507" y="919731"/>
                <a:ext cx="143717" cy="39001"/>
              </a:xfrm>
              <a:custGeom>
                <a:avLst/>
                <a:gdLst>
                  <a:gd name="connsiteX0" fmla="*/ 132850 w 143717"/>
                  <a:gd name="connsiteY0" fmla="*/ 39093 h 39001"/>
                  <a:gd name="connsiteX1" fmla="*/ 234 w 143717"/>
                  <a:gd name="connsiteY1" fmla="*/ 16528 h 39001"/>
                  <a:gd name="connsiteX2" fmla="*/ 11336 w 143717"/>
                  <a:gd name="connsiteY2" fmla="*/ 92 h 39001"/>
                  <a:gd name="connsiteX3" fmla="*/ 143951 w 143717"/>
                  <a:gd name="connsiteY3" fmla="*/ 22653 h 39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717" h="39001">
                    <a:moveTo>
                      <a:pt x="132850" y="39093"/>
                    </a:moveTo>
                    <a:lnTo>
                      <a:pt x="234" y="16528"/>
                    </a:lnTo>
                    <a:lnTo>
                      <a:pt x="11336" y="92"/>
                    </a:lnTo>
                    <a:lnTo>
                      <a:pt x="143951" y="22653"/>
                    </a:lnTo>
                    <a:close/>
                  </a:path>
                </a:pathLst>
              </a:custGeom>
              <a:solidFill>
                <a:srgbClr val="035E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6179966C-B74A-4726-B104-B7B457259EBA}"/>
                  </a:ext>
                </a:extLst>
              </p:cNvPr>
              <p:cNvSpPr/>
              <p:nvPr/>
            </p:nvSpPr>
            <p:spPr>
              <a:xfrm>
                <a:off x="2349458" y="958302"/>
                <a:ext cx="143717" cy="39005"/>
              </a:xfrm>
              <a:custGeom>
                <a:avLst/>
                <a:gdLst>
                  <a:gd name="connsiteX0" fmla="*/ 132850 w 143717"/>
                  <a:gd name="connsiteY0" fmla="*/ 39098 h 39005"/>
                  <a:gd name="connsiteX1" fmla="*/ 234 w 143717"/>
                  <a:gd name="connsiteY1" fmla="*/ 16528 h 39005"/>
                  <a:gd name="connsiteX2" fmla="*/ 11336 w 143717"/>
                  <a:gd name="connsiteY2" fmla="*/ 92 h 39005"/>
                  <a:gd name="connsiteX3" fmla="*/ 143951 w 143717"/>
                  <a:gd name="connsiteY3" fmla="*/ 22653 h 39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717" h="39005">
                    <a:moveTo>
                      <a:pt x="132850" y="39098"/>
                    </a:moveTo>
                    <a:lnTo>
                      <a:pt x="234" y="16528"/>
                    </a:lnTo>
                    <a:lnTo>
                      <a:pt x="11336" y="92"/>
                    </a:lnTo>
                    <a:lnTo>
                      <a:pt x="143951" y="22653"/>
                    </a:lnTo>
                    <a:close/>
                  </a:path>
                </a:pathLst>
              </a:custGeom>
              <a:solidFill>
                <a:srgbClr val="035E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2523484A-7A23-40C2-BD0F-02F905ABBEAF}"/>
                  </a:ext>
                </a:extLst>
              </p:cNvPr>
              <p:cNvSpPr/>
              <p:nvPr/>
            </p:nvSpPr>
            <p:spPr>
              <a:xfrm>
                <a:off x="2324691" y="994976"/>
                <a:ext cx="143717" cy="39005"/>
              </a:xfrm>
              <a:custGeom>
                <a:avLst/>
                <a:gdLst>
                  <a:gd name="connsiteX0" fmla="*/ 132850 w 143717"/>
                  <a:gd name="connsiteY0" fmla="*/ 39098 h 39005"/>
                  <a:gd name="connsiteX1" fmla="*/ 234 w 143717"/>
                  <a:gd name="connsiteY1" fmla="*/ 16528 h 39005"/>
                  <a:gd name="connsiteX2" fmla="*/ 11336 w 143717"/>
                  <a:gd name="connsiteY2" fmla="*/ 92 h 39005"/>
                  <a:gd name="connsiteX3" fmla="*/ 143951 w 143717"/>
                  <a:gd name="connsiteY3" fmla="*/ 22653 h 39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717" h="39005">
                    <a:moveTo>
                      <a:pt x="132850" y="39098"/>
                    </a:moveTo>
                    <a:lnTo>
                      <a:pt x="234" y="16528"/>
                    </a:lnTo>
                    <a:lnTo>
                      <a:pt x="11336" y="92"/>
                    </a:lnTo>
                    <a:lnTo>
                      <a:pt x="143951" y="22653"/>
                    </a:lnTo>
                    <a:close/>
                  </a:path>
                </a:pathLst>
              </a:custGeom>
              <a:solidFill>
                <a:srgbClr val="035E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78" name="图形 862">
              <a:extLst>
                <a:ext uri="{FF2B5EF4-FFF2-40B4-BE49-F238E27FC236}">
                  <a16:creationId xmlns:a16="http://schemas.microsoft.com/office/drawing/2014/main" id="{37485825-A4B7-4E61-9A92-62D290E57368}"/>
                </a:ext>
              </a:extLst>
            </p:cNvPr>
            <p:cNvGrpSpPr/>
            <p:nvPr/>
          </p:nvGrpSpPr>
          <p:grpSpPr>
            <a:xfrm>
              <a:off x="295752" y="292142"/>
              <a:ext cx="5226758" cy="4284994"/>
              <a:chOff x="295752" y="292142"/>
              <a:chExt cx="5226758" cy="4284994"/>
            </a:xfrm>
          </p:grpSpPr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9C0CCD16-B9AB-4499-B2E8-CA1EEC3B2A58}"/>
                  </a:ext>
                </a:extLst>
              </p:cNvPr>
              <p:cNvSpPr/>
              <p:nvPr/>
            </p:nvSpPr>
            <p:spPr>
              <a:xfrm>
                <a:off x="1859768" y="951452"/>
                <a:ext cx="711152" cy="294099"/>
              </a:xfrm>
              <a:custGeom>
                <a:avLst/>
                <a:gdLst>
                  <a:gd name="connsiteX0" fmla="*/ 4737 w 711152"/>
                  <a:gd name="connsiteY0" fmla="*/ 1431 h 294099"/>
                  <a:gd name="connsiteX1" fmla="*/ 27254 w 711152"/>
                  <a:gd name="connsiteY1" fmla="*/ 198435 h 294099"/>
                  <a:gd name="connsiteX2" fmla="*/ 198928 w 711152"/>
                  <a:gd name="connsiteY2" fmla="*/ 181548 h 294099"/>
                  <a:gd name="connsiteX3" fmla="*/ 633742 w 711152"/>
                  <a:gd name="connsiteY3" fmla="*/ 247684 h 294099"/>
                  <a:gd name="connsiteX4" fmla="*/ 708326 w 711152"/>
                  <a:gd name="connsiteY4" fmla="*/ 294124 h 294099"/>
                  <a:gd name="connsiteX5" fmla="*/ 611226 w 711152"/>
                  <a:gd name="connsiteY5" fmla="*/ 118226 h 294099"/>
                  <a:gd name="connsiteX6" fmla="*/ 304467 w 711152"/>
                  <a:gd name="connsiteY6" fmla="*/ 42241 h 294099"/>
                  <a:gd name="connsiteX7" fmla="*/ 303057 w 711152"/>
                  <a:gd name="connsiteY7" fmla="*/ 24 h 294099"/>
                  <a:gd name="connsiteX8" fmla="*/ 4737 w 711152"/>
                  <a:gd name="connsiteY8" fmla="*/ 1431 h 29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1152" h="294099">
                    <a:moveTo>
                      <a:pt x="4737" y="1431"/>
                    </a:moveTo>
                    <a:cubicBezTo>
                      <a:pt x="-13556" y="78822"/>
                      <a:pt x="27254" y="198435"/>
                      <a:pt x="27254" y="198435"/>
                    </a:cubicBezTo>
                    <a:cubicBezTo>
                      <a:pt x="27254" y="198435"/>
                      <a:pt x="93425" y="178505"/>
                      <a:pt x="198928" y="181548"/>
                    </a:cubicBezTo>
                    <a:cubicBezTo>
                      <a:pt x="345273" y="185772"/>
                      <a:pt x="633742" y="247684"/>
                      <a:pt x="633742" y="247684"/>
                    </a:cubicBezTo>
                    <a:lnTo>
                      <a:pt x="708326" y="294124"/>
                    </a:lnTo>
                    <a:cubicBezTo>
                      <a:pt x="708326" y="294124"/>
                      <a:pt x="737172" y="149885"/>
                      <a:pt x="611226" y="118226"/>
                    </a:cubicBezTo>
                    <a:cubicBezTo>
                      <a:pt x="485288" y="86562"/>
                      <a:pt x="304467" y="42241"/>
                      <a:pt x="304467" y="42241"/>
                    </a:cubicBezTo>
                    <a:lnTo>
                      <a:pt x="303057" y="24"/>
                    </a:lnTo>
                    <a:lnTo>
                      <a:pt x="4737" y="1431"/>
                    </a:lnTo>
                    <a:close/>
                  </a:path>
                </a:pathLst>
              </a:custGeom>
              <a:solidFill>
                <a:srgbClr val="1846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89F560CA-145B-4679-91BB-5DC67DD8CE96}"/>
                  </a:ext>
                </a:extLst>
              </p:cNvPr>
              <p:cNvSpPr/>
              <p:nvPr/>
            </p:nvSpPr>
            <p:spPr>
              <a:xfrm>
                <a:off x="2137985" y="951448"/>
                <a:ext cx="397369" cy="169573"/>
              </a:xfrm>
              <a:custGeom>
                <a:avLst/>
                <a:gdLst>
                  <a:gd name="connsiteX0" fmla="*/ 333010 w 397369"/>
                  <a:gd name="connsiteY0" fmla="*/ 118230 h 169573"/>
                  <a:gd name="connsiteX1" fmla="*/ 26248 w 397369"/>
                  <a:gd name="connsiteY1" fmla="*/ 42241 h 169573"/>
                  <a:gd name="connsiteX2" fmla="*/ 24841 w 397369"/>
                  <a:gd name="connsiteY2" fmla="*/ 24 h 169573"/>
                  <a:gd name="connsiteX3" fmla="*/ 20 w 397369"/>
                  <a:gd name="connsiteY3" fmla="*/ 144 h 169573"/>
                  <a:gd name="connsiteX4" fmla="*/ 8777 w 397369"/>
                  <a:gd name="connsiteY4" fmla="*/ 63846 h 169573"/>
                  <a:gd name="connsiteX5" fmla="*/ 381591 w 397369"/>
                  <a:gd name="connsiteY5" fmla="*/ 169332 h 169573"/>
                  <a:gd name="connsiteX6" fmla="*/ 391122 w 397369"/>
                  <a:gd name="connsiteY6" fmla="*/ 159447 h 169573"/>
                  <a:gd name="connsiteX7" fmla="*/ 397390 w 397369"/>
                  <a:gd name="connsiteY7" fmla="*/ 154635 h 169573"/>
                  <a:gd name="connsiteX8" fmla="*/ 333010 w 397369"/>
                  <a:gd name="connsiteY8" fmla="*/ 118230 h 169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97369" h="169573">
                    <a:moveTo>
                      <a:pt x="333010" y="118230"/>
                    </a:moveTo>
                    <a:cubicBezTo>
                      <a:pt x="207068" y="86567"/>
                      <a:pt x="26248" y="42241"/>
                      <a:pt x="26248" y="42241"/>
                    </a:cubicBezTo>
                    <a:lnTo>
                      <a:pt x="24841" y="24"/>
                    </a:lnTo>
                    <a:lnTo>
                      <a:pt x="20" y="144"/>
                    </a:lnTo>
                    <a:cubicBezTo>
                      <a:pt x="2099" y="20148"/>
                      <a:pt x="4925" y="42059"/>
                      <a:pt x="8777" y="63846"/>
                    </a:cubicBezTo>
                    <a:cubicBezTo>
                      <a:pt x="21091" y="133480"/>
                      <a:pt x="357398" y="173255"/>
                      <a:pt x="381591" y="169332"/>
                    </a:cubicBezTo>
                    <a:cubicBezTo>
                      <a:pt x="390946" y="167815"/>
                      <a:pt x="391122" y="159447"/>
                      <a:pt x="391122" y="159447"/>
                    </a:cubicBezTo>
                    <a:cubicBezTo>
                      <a:pt x="394586" y="158284"/>
                      <a:pt x="396443" y="156506"/>
                      <a:pt x="397390" y="154635"/>
                    </a:cubicBezTo>
                    <a:cubicBezTo>
                      <a:pt x="382577" y="138651"/>
                      <a:pt x="361865" y="125484"/>
                      <a:pt x="333010" y="118230"/>
                    </a:cubicBezTo>
                  </a:path>
                </a:pathLst>
              </a:custGeom>
              <a:solidFill>
                <a:srgbClr val="0B30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9AA4B4FB-EE36-4EBE-AAD8-02B3674683F6}"/>
                  </a:ext>
                </a:extLst>
              </p:cNvPr>
              <p:cNvSpPr/>
              <p:nvPr/>
            </p:nvSpPr>
            <p:spPr>
              <a:xfrm>
                <a:off x="2197510" y="841225"/>
                <a:ext cx="353651" cy="279837"/>
              </a:xfrm>
              <a:custGeom>
                <a:avLst/>
                <a:gdLst>
                  <a:gd name="connsiteX0" fmla="*/ 92898 w 353651"/>
                  <a:gd name="connsiteY0" fmla="*/ 6588 h 279837"/>
                  <a:gd name="connsiteX1" fmla="*/ 80704 w 353651"/>
                  <a:gd name="connsiteY1" fmla="*/ 121976 h 279837"/>
                  <a:gd name="connsiteX2" fmla="*/ 196796 w 353651"/>
                  <a:gd name="connsiteY2" fmla="*/ 168647 h 279837"/>
                  <a:gd name="connsiteX3" fmla="*/ 288262 w 353651"/>
                  <a:gd name="connsiteY3" fmla="*/ 216489 h 279837"/>
                  <a:gd name="connsiteX4" fmla="*/ 345250 w 353651"/>
                  <a:gd name="connsiteY4" fmla="*/ 221416 h 279837"/>
                  <a:gd name="connsiteX5" fmla="*/ 324144 w 353651"/>
                  <a:gd name="connsiteY5" fmla="*/ 231969 h 279837"/>
                  <a:gd name="connsiteX6" fmla="*/ 350881 w 353651"/>
                  <a:gd name="connsiteY6" fmla="*/ 234083 h 279837"/>
                  <a:gd name="connsiteX7" fmla="*/ 345954 w 353651"/>
                  <a:gd name="connsiteY7" fmla="*/ 247449 h 279837"/>
                  <a:gd name="connsiteX8" fmla="*/ 344547 w 353651"/>
                  <a:gd name="connsiteY8" fmla="*/ 258002 h 279837"/>
                  <a:gd name="connsiteX9" fmla="*/ 338214 w 353651"/>
                  <a:gd name="connsiteY9" fmla="*/ 270665 h 279837"/>
                  <a:gd name="connsiteX10" fmla="*/ 329067 w 353651"/>
                  <a:gd name="connsiteY10" fmla="*/ 279811 h 279837"/>
                  <a:gd name="connsiteX11" fmla="*/ 4012 w 353651"/>
                  <a:gd name="connsiteY11" fmla="*/ 146837 h 279837"/>
                  <a:gd name="connsiteX12" fmla="*/ 964 w 353651"/>
                  <a:gd name="connsiteY12" fmla="*/ 24 h 279837"/>
                  <a:gd name="connsiteX13" fmla="*/ 92898 w 353651"/>
                  <a:gd name="connsiteY13" fmla="*/ 6588 h 279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3651" h="279837">
                    <a:moveTo>
                      <a:pt x="92898" y="6588"/>
                    </a:moveTo>
                    <a:cubicBezTo>
                      <a:pt x="91961" y="36606"/>
                      <a:pt x="80704" y="121976"/>
                      <a:pt x="80704" y="121976"/>
                    </a:cubicBezTo>
                    <a:cubicBezTo>
                      <a:pt x="80704" y="121976"/>
                      <a:pt x="145433" y="144020"/>
                      <a:pt x="196796" y="168647"/>
                    </a:cubicBezTo>
                    <a:cubicBezTo>
                      <a:pt x="248159" y="193273"/>
                      <a:pt x="272078" y="210863"/>
                      <a:pt x="288262" y="216489"/>
                    </a:cubicBezTo>
                    <a:cubicBezTo>
                      <a:pt x="304445" y="222115"/>
                      <a:pt x="343141" y="216489"/>
                      <a:pt x="345250" y="221416"/>
                    </a:cubicBezTo>
                    <a:cubicBezTo>
                      <a:pt x="347365" y="226343"/>
                      <a:pt x="324144" y="231969"/>
                      <a:pt x="324144" y="231969"/>
                    </a:cubicBezTo>
                    <a:cubicBezTo>
                      <a:pt x="324144" y="231969"/>
                      <a:pt x="345250" y="236188"/>
                      <a:pt x="350881" y="234083"/>
                    </a:cubicBezTo>
                    <a:cubicBezTo>
                      <a:pt x="356511" y="231969"/>
                      <a:pt x="352990" y="244632"/>
                      <a:pt x="345954" y="247449"/>
                    </a:cubicBezTo>
                    <a:cubicBezTo>
                      <a:pt x="345954" y="247449"/>
                      <a:pt x="351584" y="255189"/>
                      <a:pt x="344547" y="258002"/>
                    </a:cubicBezTo>
                    <a:cubicBezTo>
                      <a:pt x="344547" y="258002"/>
                      <a:pt x="348063" y="267852"/>
                      <a:pt x="338214" y="270665"/>
                    </a:cubicBezTo>
                    <a:cubicBezTo>
                      <a:pt x="338214" y="270665"/>
                      <a:pt x="337502" y="278998"/>
                      <a:pt x="329067" y="279811"/>
                    </a:cubicBezTo>
                    <a:cubicBezTo>
                      <a:pt x="307258" y="281926"/>
                      <a:pt x="10345" y="217192"/>
                      <a:pt x="4012" y="146837"/>
                    </a:cubicBezTo>
                    <a:cubicBezTo>
                      <a:pt x="-2561" y="73789"/>
                      <a:pt x="964" y="24"/>
                      <a:pt x="964" y="24"/>
                    </a:cubicBezTo>
                    <a:lnTo>
                      <a:pt x="92898" y="6588"/>
                    </a:lnTo>
                    <a:close/>
                  </a:path>
                </a:pathLst>
              </a:custGeom>
              <a:solidFill>
                <a:srgbClr val="FFD6C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8273BCC7-3236-4258-BBEE-019476B4A791}"/>
                  </a:ext>
                </a:extLst>
              </p:cNvPr>
              <p:cNvSpPr/>
              <p:nvPr/>
            </p:nvSpPr>
            <p:spPr>
              <a:xfrm>
                <a:off x="2197282" y="841219"/>
                <a:ext cx="91465" cy="26501"/>
              </a:xfrm>
              <a:custGeom>
                <a:avLst/>
                <a:gdLst>
                  <a:gd name="connsiteX0" fmla="*/ 1192 w 91465"/>
                  <a:gd name="connsiteY0" fmla="*/ 24 h 26501"/>
                  <a:gd name="connsiteX1" fmla="*/ 20 w 91465"/>
                  <a:gd name="connsiteY1" fmla="*/ 26526 h 26501"/>
                  <a:gd name="connsiteX2" fmla="*/ 51383 w 91465"/>
                  <a:gd name="connsiteY2" fmla="*/ 15270 h 26501"/>
                  <a:gd name="connsiteX3" fmla="*/ 91485 w 91465"/>
                  <a:gd name="connsiteY3" fmla="*/ 17384 h 26501"/>
                  <a:gd name="connsiteX4" fmla="*/ 91485 w 91465"/>
                  <a:gd name="connsiteY4" fmla="*/ 1904 h 26501"/>
                  <a:gd name="connsiteX5" fmla="*/ 1192 w 91465"/>
                  <a:gd name="connsiteY5" fmla="*/ 24 h 26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1465" h="26501">
                    <a:moveTo>
                      <a:pt x="1192" y="24"/>
                    </a:moveTo>
                    <a:lnTo>
                      <a:pt x="20" y="26526"/>
                    </a:lnTo>
                    <a:cubicBezTo>
                      <a:pt x="20" y="26526"/>
                      <a:pt x="21126" y="15270"/>
                      <a:pt x="51383" y="15270"/>
                    </a:cubicBezTo>
                    <a:cubicBezTo>
                      <a:pt x="81636" y="15270"/>
                      <a:pt x="91485" y="17384"/>
                      <a:pt x="91485" y="17384"/>
                    </a:cubicBezTo>
                    <a:lnTo>
                      <a:pt x="91485" y="1904"/>
                    </a:lnTo>
                    <a:lnTo>
                      <a:pt x="1192" y="24"/>
                    </a:lnTo>
                    <a:close/>
                  </a:path>
                </a:pathLst>
              </a:custGeom>
              <a:solidFill>
                <a:srgbClr val="CE5E4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1BF8320A-4E71-4638-97C7-735B304AF2ED}"/>
                  </a:ext>
                </a:extLst>
              </p:cNvPr>
              <p:cNvSpPr/>
              <p:nvPr/>
            </p:nvSpPr>
            <p:spPr>
              <a:xfrm>
                <a:off x="2288311" y="410528"/>
                <a:ext cx="18581" cy="30172"/>
              </a:xfrm>
              <a:custGeom>
                <a:avLst/>
                <a:gdLst>
                  <a:gd name="connsiteX0" fmla="*/ 14116 w 18581"/>
                  <a:gd name="connsiteY0" fmla="*/ 24 h 30172"/>
                  <a:gd name="connsiteX1" fmla="*/ 18539 w 18581"/>
                  <a:gd name="connsiteY1" fmla="*/ 25376 h 30172"/>
                  <a:gd name="connsiteX2" fmla="*/ 13333 w 18581"/>
                  <a:gd name="connsiteY2" fmla="*/ 30025 h 30172"/>
                  <a:gd name="connsiteX3" fmla="*/ 20 w 18581"/>
                  <a:gd name="connsiteY3" fmla="*/ 26106 h 30172"/>
                  <a:gd name="connsiteX4" fmla="*/ 14116 w 18581"/>
                  <a:gd name="connsiteY4" fmla="*/ 24 h 30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81" h="30172">
                    <a:moveTo>
                      <a:pt x="14116" y="24"/>
                    </a:moveTo>
                    <a:lnTo>
                      <a:pt x="18539" y="25376"/>
                    </a:lnTo>
                    <a:cubicBezTo>
                      <a:pt x="19061" y="28379"/>
                      <a:pt x="16252" y="30887"/>
                      <a:pt x="13333" y="30025"/>
                    </a:cubicBezTo>
                    <a:lnTo>
                      <a:pt x="20" y="26106"/>
                    </a:lnTo>
                    <a:lnTo>
                      <a:pt x="14116" y="24"/>
                    </a:lnTo>
                    <a:close/>
                  </a:path>
                </a:pathLst>
              </a:custGeom>
              <a:solidFill>
                <a:srgbClr val="FFBA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7037262B-D29A-4A11-8F0A-FC8FAEB697C1}"/>
                  </a:ext>
                </a:extLst>
              </p:cNvPr>
              <p:cNvSpPr/>
              <p:nvPr/>
            </p:nvSpPr>
            <p:spPr>
              <a:xfrm>
                <a:off x="2206873" y="305823"/>
                <a:ext cx="116039" cy="176898"/>
              </a:xfrm>
              <a:custGeom>
                <a:avLst/>
                <a:gdLst>
                  <a:gd name="connsiteX0" fmla="*/ 94388 w 116039"/>
                  <a:gd name="connsiteY0" fmla="*/ 113182 h 176898"/>
                  <a:gd name="connsiteX1" fmla="*/ 10464 w 116039"/>
                  <a:gd name="connsiteY1" fmla="*/ 168747 h 176898"/>
                  <a:gd name="connsiteX2" fmla="*/ 16112 w 116039"/>
                  <a:gd name="connsiteY2" fmla="*/ 60315 h 176898"/>
                  <a:gd name="connsiteX3" fmla="*/ 74330 w 116039"/>
                  <a:gd name="connsiteY3" fmla="*/ 6913 h 176898"/>
                  <a:gd name="connsiteX4" fmla="*/ 94388 w 116039"/>
                  <a:gd name="connsiteY4" fmla="*/ 113182 h 176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039" h="176898">
                    <a:moveTo>
                      <a:pt x="94388" y="113182"/>
                    </a:moveTo>
                    <a:cubicBezTo>
                      <a:pt x="73569" y="156579"/>
                      <a:pt x="52455" y="194006"/>
                      <a:pt x="10464" y="168747"/>
                    </a:cubicBezTo>
                    <a:cubicBezTo>
                      <a:pt x="-5737" y="158999"/>
                      <a:pt x="-2504" y="104694"/>
                      <a:pt x="16112" y="60315"/>
                    </a:cubicBezTo>
                    <a:cubicBezTo>
                      <a:pt x="34701" y="16007"/>
                      <a:pt x="29982" y="-14219"/>
                      <a:pt x="74330" y="6913"/>
                    </a:cubicBezTo>
                    <a:cubicBezTo>
                      <a:pt x="138029" y="37267"/>
                      <a:pt x="115202" y="69789"/>
                      <a:pt x="94388" y="113182"/>
                    </a:cubicBezTo>
                  </a:path>
                </a:pathLst>
              </a:custGeom>
              <a:solidFill>
                <a:srgbClr val="FFD6C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52F63B3D-7A87-48FD-A940-312DA5429B00}"/>
                  </a:ext>
                </a:extLst>
              </p:cNvPr>
              <p:cNvSpPr/>
              <p:nvPr/>
            </p:nvSpPr>
            <p:spPr>
              <a:xfrm>
                <a:off x="2291265" y="384957"/>
                <a:ext cx="22596" cy="10224"/>
              </a:xfrm>
              <a:custGeom>
                <a:avLst/>
                <a:gdLst>
                  <a:gd name="connsiteX0" fmla="*/ 21244 w 22596"/>
                  <a:gd name="connsiteY0" fmla="*/ 10197 h 10224"/>
                  <a:gd name="connsiteX1" fmla="*/ 16020 w 22596"/>
                  <a:gd name="connsiteY1" fmla="*/ 8206 h 10224"/>
                  <a:gd name="connsiteX2" fmla="*/ 11018 w 22596"/>
                  <a:gd name="connsiteY2" fmla="*/ 6106 h 10224"/>
                  <a:gd name="connsiteX3" fmla="*/ 6055 w 22596"/>
                  <a:gd name="connsiteY3" fmla="*/ 4115 h 10224"/>
                  <a:gd name="connsiteX4" fmla="*/ 3552 w 22596"/>
                  <a:gd name="connsiteY4" fmla="*/ 3209 h 10224"/>
                  <a:gd name="connsiteX5" fmla="*/ 2278 w 22596"/>
                  <a:gd name="connsiteY5" fmla="*/ 2766 h 10224"/>
                  <a:gd name="connsiteX6" fmla="*/ 1624 w 22596"/>
                  <a:gd name="connsiteY6" fmla="*/ 2550 h 10224"/>
                  <a:gd name="connsiteX7" fmla="*/ 1279 w 22596"/>
                  <a:gd name="connsiteY7" fmla="*/ 2426 h 10224"/>
                  <a:gd name="connsiteX8" fmla="*/ 1062 w 22596"/>
                  <a:gd name="connsiteY8" fmla="*/ 2359 h 10224"/>
                  <a:gd name="connsiteX9" fmla="*/ 889 w 22596"/>
                  <a:gd name="connsiteY9" fmla="*/ 2306 h 10224"/>
                  <a:gd name="connsiteX10" fmla="*/ 682 w 22596"/>
                  <a:gd name="connsiteY10" fmla="*/ 2231 h 10224"/>
                  <a:gd name="connsiteX11" fmla="*/ 372 w 22596"/>
                  <a:gd name="connsiteY11" fmla="*/ 2032 h 10224"/>
                  <a:gd name="connsiteX12" fmla="*/ 22 w 22596"/>
                  <a:gd name="connsiteY12" fmla="*/ 1214 h 10224"/>
                  <a:gd name="connsiteX13" fmla="*/ 1080 w 22596"/>
                  <a:gd name="connsiteY13" fmla="*/ 236 h 10224"/>
                  <a:gd name="connsiteX14" fmla="*/ 2057 w 22596"/>
                  <a:gd name="connsiteY14" fmla="*/ 1293 h 10224"/>
                  <a:gd name="connsiteX15" fmla="*/ 1734 w 22596"/>
                  <a:gd name="connsiteY15" fmla="*/ 506 h 10224"/>
                  <a:gd name="connsiteX16" fmla="*/ 1464 w 22596"/>
                  <a:gd name="connsiteY16" fmla="*/ 329 h 10224"/>
                  <a:gd name="connsiteX17" fmla="*/ 1341 w 22596"/>
                  <a:gd name="connsiteY17" fmla="*/ 276 h 10224"/>
                  <a:gd name="connsiteX18" fmla="*/ 1341 w 22596"/>
                  <a:gd name="connsiteY18" fmla="*/ 250 h 10224"/>
                  <a:gd name="connsiteX19" fmla="*/ 1473 w 22596"/>
                  <a:gd name="connsiteY19" fmla="*/ 219 h 10224"/>
                  <a:gd name="connsiteX20" fmla="*/ 1827 w 22596"/>
                  <a:gd name="connsiteY20" fmla="*/ 152 h 10224"/>
                  <a:gd name="connsiteX21" fmla="*/ 2574 w 22596"/>
                  <a:gd name="connsiteY21" fmla="*/ 73 h 10224"/>
                  <a:gd name="connsiteX22" fmla="*/ 4087 w 22596"/>
                  <a:gd name="connsiteY22" fmla="*/ 24 h 10224"/>
                  <a:gd name="connsiteX23" fmla="*/ 7068 w 22596"/>
                  <a:gd name="connsiteY23" fmla="*/ 325 h 10224"/>
                  <a:gd name="connsiteX24" fmla="*/ 12734 w 22596"/>
                  <a:gd name="connsiteY24" fmla="*/ 2006 h 10224"/>
                  <a:gd name="connsiteX25" fmla="*/ 17864 w 22596"/>
                  <a:gd name="connsiteY25" fmla="*/ 4770 h 10224"/>
                  <a:gd name="connsiteX26" fmla="*/ 22336 w 22596"/>
                  <a:gd name="connsiteY26" fmla="*/ 8481 h 10224"/>
                  <a:gd name="connsiteX27" fmla="*/ 22283 w 22596"/>
                  <a:gd name="connsiteY27" fmla="*/ 9967 h 10224"/>
                  <a:gd name="connsiteX28" fmla="*/ 21252 w 22596"/>
                  <a:gd name="connsiteY28" fmla="*/ 10201 h 10224"/>
                  <a:gd name="connsiteX29" fmla="*/ 21244 w 22596"/>
                  <a:gd name="connsiteY29" fmla="*/ 10197 h 10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2596" h="10224">
                    <a:moveTo>
                      <a:pt x="21244" y="10197"/>
                    </a:moveTo>
                    <a:cubicBezTo>
                      <a:pt x="19412" y="9622"/>
                      <a:pt x="17710" y="8910"/>
                      <a:pt x="16020" y="8206"/>
                    </a:cubicBezTo>
                    <a:lnTo>
                      <a:pt x="11018" y="6106"/>
                    </a:lnTo>
                    <a:cubicBezTo>
                      <a:pt x="9368" y="5402"/>
                      <a:pt x="7714" y="4757"/>
                      <a:pt x="6055" y="4115"/>
                    </a:cubicBezTo>
                    <a:cubicBezTo>
                      <a:pt x="5224" y="3810"/>
                      <a:pt x="4392" y="3487"/>
                      <a:pt x="3552" y="3209"/>
                    </a:cubicBezTo>
                    <a:lnTo>
                      <a:pt x="2278" y="2766"/>
                    </a:lnTo>
                    <a:lnTo>
                      <a:pt x="1624" y="2550"/>
                    </a:lnTo>
                    <a:lnTo>
                      <a:pt x="1279" y="2426"/>
                    </a:lnTo>
                    <a:lnTo>
                      <a:pt x="1062" y="2359"/>
                    </a:lnTo>
                    <a:lnTo>
                      <a:pt x="889" y="2306"/>
                    </a:lnTo>
                    <a:cubicBezTo>
                      <a:pt x="819" y="2289"/>
                      <a:pt x="748" y="2262"/>
                      <a:pt x="682" y="2231"/>
                    </a:cubicBezTo>
                    <a:cubicBezTo>
                      <a:pt x="637" y="2196"/>
                      <a:pt x="690" y="2271"/>
                      <a:pt x="372" y="2032"/>
                    </a:cubicBezTo>
                    <a:cubicBezTo>
                      <a:pt x="129" y="1829"/>
                      <a:pt x="0" y="1439"/>
                      <a:pt x="22" y="1214"/>
                    </a:cubicBezTo>
                    <a:cubicBezTo>
                      <a:pt x="45" y="652"/>
                      <a:pt x="518" y="214"/>
                      <a:pt x="1080" y="236"/>
                    </a:cubicBezTo>
                    <a:cubicBezTo>
                      <a:pt x="1641" y="259"/>
                      <a:pt x="2079" y="732"/>
                      <a:pt x="2057" y="1293"/>
                    </a:cubicBezTo>
                    <a:cubicBezTo>
                      <a:pt x="2088" y="1077"/>
                      <a:pt x="1973" y="701"/>
                      <a:pt x="1734" y="506"/>
                    </a:cubicBezTo>
                    <a:cubicBezTo>
                      <a:pt x="1429" y="281"/>
                      <a:pt x="1495" y="356"/>
                      <a:pt x="1464" y="329"/>
                    </a:cubicBezTo>
                    <a:cubicBezTo>
                      <a:pt x="1425" y="307"/>
                      <a:pt x="1380" y="289"/>
                      <a:pt x="1341" y="276"/>
                    </a:cubicBezTo>
                    <a:cubicBezTo>
                      <a:pt x="1305" y="263"/>
                      <a:pt x="1345" y="259"/>
                      <a:pt x="1341" y="250"/>
                    </a:cubicBezTo>
                    <a:cubicBezTo>
                      <a:pt x="1363" y="241"/>
                      <a:pt x="1433" y="228"/>
                      <a:pt x="1473" y="219"/>
                    </a:cubicBezTo>
                    <a:lnTo>
                      <a:pt x="1827" y="152"/>
                    </a:lnTo>
                    <a:lnTo>
                      <a:pt x="2574" y="73"/>
                    </a:lnTo>
                    <a:cubicBezTo>
                      <a:pt x="3079" y="29"/>
                      <a:pt x="3583" y="24"/>
                      <a:pt x="4087" y="24"/>
                    </a:cubicBezTo>
                    <a:cubicBezTo>
                      <a:pt x="5091" y="51"/>
                      <a:pt x="6091" y="148"/>
                      <a:pt x="7068" y="325"/>
                    </a:cubicBezTo>
                    <a:cubicBezTo>
                      <a:pt x="9041" y="652"/>
                      <a:pt x="10920" y="1267"/>
                      <a:pt x="12734" y="2006"/>
                    </a:cubicBezTo>
                    <a:cubicBezTo>
                      <a:pt x="14525" y="2793"/>
                      <a:pt x="16259" y="3686"/>
                      <a:pt x="17864" y="4770"/>
                    </a:cubicBezTo>
                    <a:cubicBezTo>
                      <a:pt x="19483" y="5845"/>
                      <a:pt x="21000" y="7048"/>
                      <a:pt x="22336" y="8481"/>
                    </a:cubicBezTo>
                    <a:cubicBezTo>
                      <a:pt x="22730" y="8910"/>
                      <a:pt x="22707" y="9573"/>
                      <a:pt x="22283" y="9967"/>
                    </a:cubicBezTo>
                    <a:cubicBezTo>
                      <a:pt x="21995" y="10237"/>
                      <a:pt x="21602" y="10307"/>
                      <a:pt x="21252" y="10201"/>
                    </a:cubicBezTo>
                    <a:lnTo>
                      <a:pt x="21244" y="10197"/>
                    </a:lnTo>
                    <a:close/>
                  </a:path>
                </a:pathLst>
              </a:custGeom>
              <a:solidFill>
                <a:srgbClr val="1846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F876F75D-3DAB-4C74-8616-61C09C8E34AF}"/>
                  </a:ext>
                </a:extLst>
              </p:cNvPr>
              <p:cNvSpPr/>
              <p:nvPr/>
            </p:nvSpPr>
            <p:spPr>
              <a:xfrm>
                <a:off x="2095445" y="382060"/>
                <a:ext cx="151735" cy="188883"/>
              </a:xfrm>
              <a:custGeom>
                <a:avLst/>
                <a:gdLst>
                  <a:gd name="connsiteX0" fmla="*/ 100876 w 151735"/>
                  <a:gd name="connsiteY0" fmla="*/ 188924 h 188883"/>
                  <a:gd name="connsiteX1" fmla="*/ 101685 w 151735"/>
                  <a:gd name="connsiteY1" fmla="*/ 183196 h 188883"/>
                  <a:gd name="connsiteX2" fmla="*/ 151956 w 151735"/>
                  <a:gd name="connsiteY2" fmla="*/ 18293 h 188883"/>
                  <a:gd name="connsiteX3" fmla="*/ 73157 w 151735"/>
                  <a:gd name="connsiteY3" fmla="*/ 40 h 188883"/>
                  <a:gd name="connsiteX4" fmla="*/ 7615 w 151735"/>
                  <a:gd name="connsiteY4" fmla="*/ 134133 h 188883"/>
                  <a:gd name="connsiteX5" fmla="*/ 220 w 151735"/>
                  <a:gd name="connsiteY5" fmla="*/ 140480 h 188883"/>
                  <a:gd name="connsiteX6" fmla="*/ 100876 w 151735"/>
                  <a:gd name="connsiteY6" fmla="*/ 188924 h 188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1735" h="188883">
                    <a:moveTo>
                      <a:pt x="100876" y="188924"/>
                    </a:moveTo>
                    <a:cubicBezTo>
                      <a:pt x="100951" y="187234"/>
                      <a:pt x="101221" y="185350"/>
                      <a:pt x="101685" y="183196"/>
                    </a:cubicBezTo>
                    <a:cubicBezTo>
                      <a:pt x="106621" y="160232"/>
                      <a:pt x="151956" y="18293"/>
                      <a:pt x="151956" y="18293"/>
                    </a:cubicBezTo>
                    <a:lnTo>
                      <a:pt x="73157" y="40"/>
                    </a:lnTo>
                    <a:cubicBezTo>
                      <a:pt x="73157" y="40"/>
                      <a:pt x="19105" y="117521"/>
                      <a:pt x="7615" y="134133"/>
                    </a:cubicBezTo>
                    <a:cubicBezTo>
                      <a:pt x="5766" y="136809"/>
                      <a:pt x="3271" y="138874"/>
                      <a:pt x="220" y="140480"/>
                    </a:cubicBezTo>
                    <a:lnTo>
                      <a:pt x="100876" y="188924"/>
                    </a:lnTo>
                    <a:close/>
                  </a:path>
                </a:pathLst>
              </a:custGeom>
              <a:solidFill>
                <a:srgbClr val="FFD6C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1F48EFF6-A913-4487-81DC-1D6E77A2B56F}"/>
                  </a:ext>
                </a:extLst>
              </p:cNvPr>
              <p:cNvSpPr/>
              <p:nvPr/>
            </p:nvSpPr>
            <p:spPr>
              <a:xfrm>
                <a:off x="2294128" y="402224"/>
                <a:ext cx="6865" cy="6864"/>
              </a:xfrm>
              <a:custGeom>
                <a:avLst/>
                <a:gdLst>
                  <a:gd name="connsiteX0" fmla="*/ 6323 w 6865"/>
                  <a:gd name="connsiteY0" fmla="*/ 5339 h 6864"/>
                  <a:gd name="connsiteX1" fmla="*/ 1573 w 6865"/>
                  <a:gd name="connsiteY1" fmla="*/ 6329 h 6864"/>
                  <a:gd name="connsiteX2" fmla="*/ 582 w 6865"/>
                  <a:gd name="connsiteY2" fmla="*/ 1575 h 6864"/>
                  <a:gd name="connsiteX3" fmla="*/ 5332 w 6865"/>
                  <a:gd name="connsiteY3" fmla="*/ 589 h 6864"/>
                  <a:gd name="connsiteX4" fmla="*/ 6323 w 6865"/>
                  <a:gd name="connsiteY4" fmla="*/ 5339 h 6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65" h="6864">
                    <a:moveTo>
                      <a:pt x="6323" y="5339"/>
                    </a:moveTo>
                    <a:cubicBezTo>
                      <a:pt x="5284" y="6922"/>
                      <a:pt x="3156" y="7364"/>
                      <a:pt x="1573" y="6329"/>
                    </a:cubicBezTo>
                    <a:cubicBezTo>
                      <a:pt x="-15" y="5286"/>
                      <a:pt x="-457" y="3163"/>
                      <a:pt x="582" y="1575"/>
                    </a:cubicBezTo>
                    <a:cubicBezTo>
                      <a:pt x="1622" y="-9"/>
                      <a:pt x="3749" y="-455"/>
                      <a:pt x="5332" y="589"/>
                    </a:cubicBezTo>
                    <a:cubicBezTo>
                      <a:pt x="6920" y="1623"/>
                      <a:pt x="7363" y="3755"/>
                      <a:pt x="6323" y="5339"/>
                    </a:cubicBezTo>
                  </a:path>
                </a:pathLst>
              </a:custGeom>
              <a:solidFill>
                <a:srgbClr val="0D23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1BC2FE33-EC21-4796-8751-BA82205CB233}"/>
                  </a:ext>
                </a:extLst>
              </p:cNvPr>
              <p:cNvSpPr/>
              <p:nvPr/>
            </p:nvSpPr>
            <p:spPr>
              <a:xfrm>
                <a:off x="2156460" y="292142"/>
                <a:ext cx="166619" cy="119653"/>
              </a:xfrm>
              <a:custGeom>
                <a:avLst/>
                <a:gdLst>
                  <a:gd name="connsiteX0" fmla="*/ 20 w 166619"/>
                  <a:gd name="connsiteY0" fmla="*/ 110812 h 119653"/>
                  <a:gd name="connsiteX1" fmla="*/ 20538 w 166619"/>
                  <a:gd name="connsiteY1" fmla="*/ 60705 h 119653"/>
                  <a:gd name="connsiteX2" fmla="*/ 76023 w 166619"/>
                  <a:gd name="connsiteY2" fmla="*/ 855 h 119653"/>
                  <a:gd name="connsiteX3" fmla="*/ 148824 w 166619"/>
                  <a:gd name="connsiteY3" fmla="*/ 21067 h 119653"/>
                  <a:gd name="connsiteX4" fmla="*/ 166192 w 166619"/>
                  <a:gd name="connsiteY4" fmla="*/ 53407 h 119653"/>
                  <a:gd name="connsiteX5" fmla="*/ 163857 w 166619"/>
                  <a:gd name="connsiteY5" fmla="*/ 57375 h 119653"/>
                  <a:gd name="connsiteX6" fmla="*/ 134042 w 166619"/>
                  <a:gd name="connsiteY6" fmla="*/ 74434 h 119653"/>
                  <a:gd name="connsiteX7" fmla="*/ 100884 w 166619"/>
                  <a:gd name="connsiteY7" fmla="*/ 113483 h 119653"/>
                  <a:gd name="connsiteX8" fmla="*/ 93135 w 166619"/>
                  <a:gd name="connsiteY8" fmla="*/ 109963 h 119653"/>
                  <a:gd name="connsiteX9" fmla="*/ 108589 w 166619"/>
                  <a:gd name="connsiteY9" fmla="*/ 75716 h 119653"/>
                  <a:gd name="connsiteX10" fmla="*/ 61450 w 166619"/>
                  <a:gd name="connsiteY10" fmla="*/ 111148 h 119653"/>
                  <a:gd name="connsiteX11" fmla="*/ 20 w 166619"/>
                  <a:gd name="connsiteY11" fmla="*/ 110812 h 119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6619" h="119653">
                    <a:moveTo>
                      <a:pt x="20" y="110812"/>
                    </a:moveTo>
                    <a:cubicBezTo>
                      <a:pt x="20" y="110812"/>
                      <a:pt x="11997" y="86539"/>
                      <a:pt x="20538" y="60705"/>
                    </a:cubicBezTo>
                    <a:cubicBezTo>
                      <a:pt x="29074" y="34867"/>
                      <a:pt x="47455" y="4238"/>
                      <a:pt x="76023" y="855"/>
                    </a:cubicBezTo>
                    <a:cubicBezTo>
                      <a:pt x="104586" y="-2533"/>
                      <a:pt x="131875" y="4490"/>
                      <a:pt x="148824" y="21067"/>
                    </a:cubicBezTo>
                    <a:cubicBezTo>
                      <a:pt x="159779" y="31788"/>
                      <a:pt x="164339" y="45243"/>
                      <a:pt x="166192" y="53407"/>
                    </a:cubicBezTo>
                    <a:cubicBezTo>
                      <a:pt x="166966" y="56804"/>
                      <a:pt x="167046" y="58781"/>
                      <a:pt x="163857" y="57375"/>
                    </a:cubicBezTo>
                    <a:cubicBezTo>
                      <a:pt x="153746" y="52899"/>
                      <a:pt x="139191" y="53213"/>
                      <a:pt x="134042" y="74434"/>
                    </a:cubicBezTo>
                    <a:cubicBezTo>
                      <a:pt x="127563" y="101157"/>
                      <a:pt x="106112" y="96690"/>
                      <a:pt x="100884" y="113483"/>
                    </a:cubicBezTo>
                    <a:lnTo>
                      <a:pt x="93135" y="109963"/>
                    </a:lnTo>
                    <a:cubicBezTo>
                      <a:pt x="93135" y="109963"/>
                      <a:pt x="103542" y="84832"/>
                      <a:pt x="108589" y="75716"/>
                    </a:cubicBezTo>
                    <a:cubicBezTo>
                      <a:pt x="97377" y="71488"/>
                      <a:pt x="81237" y="91763"/>
                      <a:pt x="61450" y="111148"/>
                    </a:cubicBezTo>
                    <a:cubicBezTo>
                      <a:pt x="41657" y="130534"/>
                      <a:pt x="20" y="110812"/>
                      <a:pt x="20" y="110812"/>
                    </a:cubicBezTo>
                  </a:path>
                </a:pathLst>
              </a:custGeom>
              <a:solidFill>
                <a:srgbClr val="1846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DD6F5916-5805-42C1-B30D-53FCFBBF59DE}"/>
                  </a:ext>
                </a:extLst>
              </p:cNvPr>
              <p:cNvSpPr/>
              <p:nvPr/>
            </p:nvSpPr>
            <p:spPr>
              <a:xfrm>
                <a:off x="2216815" y="365238"/>
                <a:ext cx="48922" cy="64942"/>
              </a:xfrm>
              <a:custGeom>
                <a:avLst/>
                <a:gdLst>
                  <a:gd name="connsiteX0" fmla="*/ 19406 w 48922"/>
                  <a:gd name="connsiteY0" fmla="*/ 64966 h 64942"/>
                  <a:gd name="connsiteX1" fmla="*/ 3387 w 48922"/>
                  <a:gd name="connsiteY1" fmla="*/ 19411 h 64942"/>
                  <a:gd name="connsiteX2" fmla="*/ 48943 w 48922"/>
                  <a:gd name="connsiteY2" fmla="*/ 3391 h 64942"/>
                  <a:gd name="connsiteX3" fmla="*/ 19406 w 48922"/>
                  <a:gd name="connsiteY3" fmla="*/ 64966 h 64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22" h="64942">
                    <a:moveTo>
                      <a:pt x="19406" y="64966"/>
                    </a:moveTo>
                    <a:cubicBezTo>
                      <a:pt x="2401" y="56811"/>
                      <a:pt x="-4769" y="36412"/>
                      <a:pt x="3387" y="19411"/>
                    </a:cubicBezTo>
                    <a:cubicBezTo>
                      <a:pt x="11543" y="2405"/>
                      <a:pt x="31937" y="-4765"/>
                      <a:pt x="48943" y="3391"/>
                    </a:cubicBezTo>
                    <a:lnTo>
                      <a:pt x="19406" y="64966"/>
                    </a:lnTo>
                    <a:close/>
                  </a:path>
                </a:pathLst>
              </a:custGeom>
              <a:solidFill>
                <a:srgbClr val="FFBA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E74E777E-3657-4201-8183-B1C4594A48FA}"/>
                  </a:ext>
                </a:extLst>
              </p:cNvPr>
              <p:cNvSpPr/>
              <p:nvPr/>
            </p:nvSpPr>
            <p:spPr>
              <a:xfrm>
                <a:off x="2232972" y="381395"/>
                <a:ext cx="25782" cy="34220"/>
              </a:xfrm>
              <a:custGeom>
                <a:avLst/>
                <a:gdLst>
                  <a:gd name="connsiteX0" fmla="*/ 10234 w 25782"/>
                  <a:gd name="connsiteY0" fmla="*/ 34245 h 34220"/>
                  <a:gd name="connsiteX1" fmla="*/ 1795 w 25782"/>
                  <a:gd name="connsiteY1" fmla="*/ 10237 h 34220"/>
                  <a:gd name="connsiteX2" fmla="*/ 25803 w 25782"/>
                  <a:gd name="connsiteY2" fmla="*/ 1799 h 34220"/>
                  <a:gd name="connsiteX3" fmla="*/ 10234 w 25782"/>
                  <a:gd name="connsiteY3" fmla="*/ 34245 h 34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782" h="34220">
                    <a:moveTo>
                      <a:pt x="10234" y="34245"/>
                    </a:moveTo>
                    <a:cubicBezTo>
                      <a:pt x="1273" y="29946"/>
                      <a:pt x="-2504" y="19203"/>
                      <a:pt x="1795" y="10237"/>
                    </a:cubicBezTo>
                    <a:cubicBezTo>
                      <a:pt x="6090" y="1281"/>
                      <a:pt x="16842" y="-2501"/>
                      <a:pt x="25803" y="1799"/>
                    </a:cubicBezTo>
                    <a:lnTo>
                      <a:pt x="10234" y="34245"/>
                    </a:lnTo>
                    <a:close/>
                  </a:path>
                </a:pathLst>
              </a:custGeom>
              <a:solidFill>
                <a:srgbClr val="FF97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733C7658-1E0A-4E80-81DF-8FA417700D37}"/>
                  </a:ext>
                </a:extLst>
              </p:cNvPr>
              <p:cNvSpPr/>
              <p:nvPr/>
            </p:nvSpPr>
            <p:spPr>
              <a:xfrm>
                <a:off x="1858748" y="508190"/>
                <a:ext cx="447598" cy="484255"/>
              </a:xfrm>
              <a:custGeom>
                <a:avLst/>
                <a:gdLst>
                  <a:gd name="connsiteX0" fmla="*/ 129589 w 447598"/>
                  <a:gd name="connsiteY0" fmla="*/ 35204 h 484255"/>
                  <a:gd name="connsiteX1" fmla="*/ 244036 w 447598"/>
                  <a:gd name="connsiteY1" fmla="*/ 24 h 484255"/>
                  <a:gd name="connsiteX2" fmla="*/ 353799 w 447598"/>
                  <a:gd name="connsiteY2" fmla="*/ 42241 h 484255"/>
                  <a:gd name="connsiteX3" fmla="*/ 447608 w 447598"/>
                  <a:gd name="connsiteY3" fmla="*/ 195153 h 484255"/>
                  <a:gd name="connsiteX4" fmla="*/ 436352 w 447598"/>
                  <a:gd name="connsiteY4" fmla="*/ 343377 h 484255"/>
                  <a:gd name="connsiteX5" fmla="*/ 339725 w 447598"/>
                  <a:gd name="connsiteY5" fmla="*/ 333059 h 484255"/>
                  <a:gd name="connsiteX6" fmla="*/ 308769 w 447598"/>
                  <a:gd name="connsiteY6" fmla="*/ 466267 h 484255"/>
                  <a:gd name="connsiteX7" fmla="*/ 124897 w 447598"/>
                  <a:gd name="connsiteY7" fmla="*/ 480341 h 484255"/>
                  <a:gd name="connsiteX8" fmla="*/ 127 w 447598"/>
                  <a:gd name="connsiteY8" fmla="*/ 453135 h 484255"/>
                  <a:gd name="connsiteX9" fmla="*/ 26863 w 447598"/>
                  <a:gd name="connsiteY9" fmla="*/ 225171 h 484255"/>
                  <a:gd name="connsiteX10" fmla="*/ 129589 w 447598"/>
                  <a:gd name="connsiteY10" fmla="*/ 35204 h 484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47598" h="484255">
                    <a:moveTo>
                      <a:pt x="129589" y="35204"/>
                    </a:moveTo>
                    <a:cubicBezTo>
                      <a:pt x="184667" y="4907"/>
                      <a:pt x="204168" y="8467"/>
                      <a:pt x="244036" y="24"/>
                    </a:cubicBezTo>
                    <a:cubicBezTo>
                      <a:pt x="244036" y="24"/>
                      <a:pt x="320963" y="16911"/>
                      <a:pt x="353799" y="42241"/>
                    </a:cubicBezTo>
                    <a:cubicBezTo>
                      <a:pt x="386634" y="67566"/>
                      <a:pt x="448546" y="134175"/>
                      <a:pt x="447608" y="195153"/>
                    </a:cubicBezTo>
                    <a:cubicBezTo>
                      <a:pt x="446670" y="256131"/>
                      <a:pt x="436352" y="343377"/>
                      <a:pt x="436352" y="343377"/>
                    </a:cubicBezTo>
                    <a:lnTo>
                      <a:pt x="339725" y="333059"/>
                    </a:lnTo>
                    <a:cubicBezTo>
                      <a:pt x="339725" y="333059"/>
                      <a:pt x="314400" y="411857"/>
                      <a:pt x="308769" y="466267"/>
                    </a:cubicBezTo>
                    <a:cubicBezTo>
                      <a:pt x="308769" y="466267"/>
                      <a:pt x="258109" y="494410"/>
                      <a:pt x="124897" y="480341"/>
                    </a:cubicBezTo>
                    <a:cubicBezTo>
                      <a:pt x="-8316" y="466267"/>
                      <a:pt x="127" y="453135"/>
                      <a:pt x="127" y="453135"/>
                    </a:cubicBezTo>
                    <a:cubicBezTo>
                      <a:pt x="127" y="453135"/>
                      <a:pt x="596" y="333996"/>
                      <a:pt x="26863" y="225171"/>
                    </a:cubicBezTo>
                    <a:cubicBezTo>
                      <a:pt x="53131" y="116350"/>
                      <a:pt x="92065" y="55841"/>
                      <a:pt x="129589" y="35204"/>
                    </a:cubicBezTo>
                  </a:path>
                </a:pathLst>
              </a:custGeom>
              <a:solidFill>
                <a:srgbClr val="ED6D5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D66E5C0B-380C-4BD7-9CB0-10B428F02EA1}"/>
                  </a:ext>
                </a:extLst>
              </p:cNvPr>
              <p:cNvSpPr/>
              <p:nvPr/>
            </p:nvSpPr>
            <p:spPr>
              <a:xfrm>
                <a:off x="2128565" y="730994"/>
                <a:ext cx="85370" cy="255173"/>
              </a:xfrm>
              <a:custGeom>
                <a:avLst/>
                <a:gdLst>
                  <a:gd name="connsiteX0" fmla="*/ 20 w 85370"/>
                  <a:gd name="connsiteY0" fmla="*/ 255189 h 255173"/>
                  <a:gd name="connsiteX1" fmla="*/ 20 w 85370"/>
                  <a:gd name="connsiteY1" fmla="*/ 255198 h 255173"/>
                  <a:gd name="connsiteX2" fmla="*/ 38950 w 85370"/>
                  <a:gd name="connsiteY2" fmla="*/ 243464 h 255173"/>
                  <a:gd name="connsiteX3" fmla="*/ 69910 w 85370"/>
                  <a:gd name="connsiteY3" fmla="*/ 110247 h 255173"/>
                  <a:gd name="connsiteX4" fmla="*/ 85391 w 85370"/>
                  <a:gd name="connsiteY4" fmla="*/ 24 h 255173"/>
                  <a:gd name="connsiteX5" fmla="*/ 20 w 85370"/>
                  <a:gd name="connsiteY5" fmla="*/ 255189 h 255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370" h="255173">
                    <a:moveTo>
                      <a:pt x="20" y="255189"/>
                    </a:moveTo>
                    <a:lnTo>
                      <a:pt x="20" y="255198"/>
                    </a:lnTo>
                    <a:cubicBezTo>
                      <a:pt x="27132" y="249997"/>
                      <a:pt x="38950" y="243464"/>
                      <a:pt x="38950" y="243464"/>
                    </a:cubicBezTo>
                    <a:cubicBezTo>
                      <a:pt x="44581" y="189054"/>
                      <a:pt x="69910" y="110247"/>
                      <a:pt x="69910" y="110247"/>
                    </a:cubicBezTo>
                    <a:cubicBezTo>
                      <a:pt x="76478" y="60529"/>
                      <a:pt x="85391" y="24"/>
                      <a:pt x="85391" y="24"/>
                    </a:cubicBezTo>
                    <a:cubicBezTo>
                      <a:pt x="85391" y="24"/>
                      <a:pt x="18313" y="109314"/>
                      <a:pt x="20" y="255189"/>
                    </a:cubicBezTo>
                  </a:path>
                </a:pathLst>
              </a:custGeom>
              <a:solidFill>
                <a:srgbClr val="CE5E4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08206585-9324-4CE0-90B2-FAD94432B3AE}"/>
                  </a:ext>
                </a:extLst>
              </p:cNvPr>
              <p:cNvSpPr/>
              <p:nvPr/>
            </p:nvSpPr>
            <p:spPr>
              <a:xfrm>
                <a:off x="2670310" y="3281804"/>
                <a:ext cx="549125" cy="219444"/>
              </a:xfrm>
              <a:custGeom>
                <a:avLst/>
                <a:gdLst>
                  <a:gd name="connsiteX0" fmla="*/ 547467 w 549125"/>
                  <a:gd name="connsiteY0" fmla="*/ 168791 h 219444"/>
                  <a:gd name="connsiteX1" fmla="*/ 522389 w 549125"/>
                  <a:gd name="connsiteY1" fmla="*/ 168331 h 219444"/>
                  <a:gd name="connsiteX2" fmla="*/ 543636 w 549125"/>
                  <a:gd name="connsiteY2" fmla="*/ 167132 h 219444"/>
                  <a:gd name="connsiteX3" fmla="*/ 549099 w 549125"/>
                  <a:gd name="connsiteY3" fmla="*/ 159927 h 219444"/>
                  <a:gd name="connsiteX4" fmla="*/ 536900 w 549125"/>
                  <a:gd name="connsiteY4" fmla="*/ 156875 h 219444"/>
                  <a:gd name="connsiteX5" fmla="*/ 379760 w 549125"/>
                  <a:gd name="connsiteY5" fmla="*/ 140135 h 219444"/>
                  <a:gd name="connsiteX6" fmla="*/ 113144 w 549125"/>
                  <a:gd name="connsiteY6" fmla="*/ 37542 h 219444"/>
                  <a:gd name="connsiteX7" fmla="*/ 86036 w 549125"/>
                  <a:gd name="connsiteY7" fmla="*/ 14786 h 219444"/>
                  <a:gd name="connsiteX8" fmla="*/ 2722 w 549125"/>
                  <a:gd name="connsiteY8" fmla="*/ 31509 h 219444"/>
                  <a:gd name="connsiteX9" fmla="*/ 236264 w 549125"/>
                  <a:gd name="connsiteY9" fmla="*/ 171568 h 219444"/>
                  <a:gd name="connsiteX10" fmla="*/ 497802 w 549125"/>
                  <a:gd name="connsiteY10" fmla="*/ 218659 h 219444"/>
                  <a:gd name="connsiteX11" fmla="*/ 514224 w 549125"/>
                  <a:gd name="connsiteY11" fmla="*/ 219468 h 219444"/>
                  <a:gd name="connsiteX12" fmla="*/ 547467 w 549125"/>
                  <a:gd name="connsiteY12" fmla="*/ 168791 h 219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49125" h="219444">
                    <a:moveTo>
                      <a:pt x="547467" y="168791"/>
                    </a:moveTo>
                    <a:cubicBezTo>
                      <a:pt x="537635" y="168225"/>
                      <a:pt x="527498" y="168265"/>
                      <a:pt x="522389" y="168331"/>
                    </a:cubicBezTo>
                    <a:cubicBezTo>
                      <a:pt x="527816" y="168211"/>
                      <a:pt x="538391" y="167884"/>
                      <a:pt x="543636" y="167132"/>
                    </a:cubicBezTo>
                    <a:cubicBezTo>
                      <a:pt x="547533" y="166571"/>
                      <a:pt x="549479" y="162227"/>
                      <a:pt x="549099" y="159927"/>
                    </a:cubicBezTo>
                    <a:cubicBezTo>
                      <a:pt x="548718" y="157632"/>
                      <a:pt x="546003" y="157384"/>
                      <a:pt x="536900" y="156875"/>
                    </a:cubicBezTo>
                    <a:cubicBezTo>
                      <a:pt x="518691" y="155849"/>
                      <a:pt x="476802" y="157800"/>
                      <a:pt x="379760" y="140135"/>
                    </a:cubicBezTo>
                    <a:cubicBezTo>
                      <a:pt x="282713" y="122470"/>
                      <a:pt x="165533" y="78847"/>
                      <a:pt x="113144" y="37542"/>
                    </a:cubicBezTo>
                    <a:cubicBezTo>
                      <a:pt x="105855" y="31796"/>
                      <a:pt x="93060" y="20584"/>
                      <a:pt x="86036" y="14786"/>
                    </a:cubicBezTo>
                    <a:cubicBezTo>
                      <a:pt x="57221" y="7064"/>
                      <a:pt x="-14762" y="-21853"/>
                      <a:pt x="2722" y="31509"/>
                    </a:cubicBezTo>
                    <a:cubicBezTo>
                      <a:pt x="19215" y="81841"/>
                      <a:pt x="121264" y="141917"/>
                      <a:pt x="236264" y="171568"/>
                    </a:cubicBezTo>
                    <a:cubicBezTo>
                      <a:pt x="351272" y="201219"/>
                      <a:pt x="444984" y="215784"/>
                      <a:pt x="497802" y="218659"/>
                    </a:cubicBezTo>
                    <a:cubicBezTo>
                      <a:pt x="503632" y="218977"/>
                      <a:pt x="509089" y="219247"/>
                      <a:pt x="514224" y="219468"/>
                    </a:cubicBezTo>
                    <a:cubicBezTo>
                      <a:pt x="524446" y="202033"/>
                      <a:pt x="536609" y="185837"/>
                      <a:pt x="547467" y="168791"/>
                    </a:cubicBezTo>
                  </a:path>
                </a:pathLst>
              </a:custGeom>
              <a:solidFill>
                <a:srgbClr val="FFD6C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6B59E666-BF7E-4C78-8785-D13BA19E23C4}"/>
                  </a:ext>
                </a:extLst>
              </p:cNvPr>
              <p:cNvSpPr/>
              <p:nvPr/>
            </p:nvSpPr>
            <p:spPr>
              <a:xfrm>
                <a:off x="2743447" y="3318152"/>
                <a:ext cx="72452" cy="107807"/>
              </a:xfrm>
              <a:custGeom>
                <a:avLst/>
                <a:gdLst>
                  <a:gd name="connsiteX0" fmla="*/ 17739 w 72452"/>
                  <a:gd name="connsiteY0" fmla="*/ 24 h 107807"/>
                  <a:gd name="connsiteX1" fmla="*/ 72473 w 72452"/>
                  <a:gd name="connsiteY1" fmla="*/ 107832 h 107807"/>
                  <a:gd name="connsiteX2" fmla="*/ 5546 w 72452"/>
                  <a:gd name="connsiteY2" fmla="*/ 77323 h 107807"/>
                  <a:gd name="connsiteX3" fmla="*/ 17739 w 72452"/>
                  <a:gd name="connsiteY3" fmla="*/ 24 h 107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452" h="107807">
                    <a:moveTo>
                      <a:pt x="17739" y="24"/>
                    </a:moveTo>
                    <a:cubicBezTo>
                      <a:pt x="55984" y="36000"/>
                      <a:pt x="72473" y="107832"/>
                      <a:pt x="72473" y="107832"/>
                    </a:cubicBezTo>
                    <a:cubicBezTo>
                      <a:pt x="72473" y="107832"/>
                      <a:pt x="23056" y="86509"/>
                      <a:pt x="5546" y="77323"/>
                    </a:cubicBezTo>
                    <a:cubicBezTo>
                      <a:pt x="-11965" y="68132"/>
                      <a:pt x="17739" y="24"/>
                      <a:pt x="17739" y="24"/>
                    </a:cubicBezTo>
                  </a:path>
                </a:pathLst>
              </a:custGeom>
              <a:solidFill>
                <a:srgbClr val="06171D">
                  <a:alpha val="52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A2C549C4-5995-4638-8403-57FD30B082DE}"/>
                  </a:ext>
                </a:extLst>
              </p:cNvPr>
              <p:cNvSpPr/>
              <p:nvPr/>
            </p:nvSpPr>
            <p:spPr>
              <a:xfrm>
                <a:off x="2529175" y="3161506"/>
                <a:ext cx="218534" cy="290402"/>
              </a:xfrm>
              <a:custGeom>
                <a:avLst/>
                <a:gdLst>
                  <a:gd name="connsiteX0" fmla="*/ 154803 w 218534"/>
                  <a:gd name="connsiteY0" fmla="*/ 209753 h 290402"/>
                  <a:gd name="connsiteX1" fmla="*/ 218555 w 218534"/>
                  <a:gd name="connsiteY1" fmla="*/ 173512 h 290402"/>
                  <a:gd name="connsiteX2" fmla="*/ 193645 w 218534"/>
                  <a:gd name="connsiteY2" fmla="*/ 135904 h 290402"/>
                  <a:gd name="connsiteX3" fmla="*/ 164233 w 218534"/>
                  <a:gd name="connsiteY3" fmla="*/ 120702 h 290402"/>
                  <a:gd name="connsiteX4" fmla="*/ 127665 w 218534"/>
                  <a:gd name="connsiteY4" fmla="*/ 119345 h 290402"/>
                  <a:gd name="connsiteX5" fmla="*/ 108739 w 218534"/>
                  <a:gd name="connsiteY5" fmla="*/ 114939 h 290402"/>
                  <a:gd name="connsiteX6" fmla="*/ 81715 w 218534"/>
                  <a:gd name="connsiteY6" fmla="*/ 24 h 290402"/>
                  <a:gd name="connsiteX7" fmla="*/ 20 w 218534"/>
                  <a:gd name="connsiteY7" fmla="*/ 27857 h 290402"/>
                  <a:gd name="connsiteX8" fmla="*/ 27208 w 218534"/>
                  <a:gd name="connsiteY8" fmla="*/ 159266 h 290402"/>
                  <a:gd name="connsiteX9" fmla="*/ 1586 w 218534"/>
                  <a:gd name="connsiteY9" fmla="*/ 228024 h 290402"/>
                  <a:gd name="connsiteX10" fmla="*/ 67319 w 218534"/>
                  <a:gd name="connsiteY10" fmla="*/ 290426 h 290402"/>
                  <a:gd name="connsiteX11" fmla="*/ 154803 w 218534"/>
                  <a:gd name="connsiteY11" fmla="*/ 209753 h 290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8534" h="290402">
                    <a:moveTo>
                      <a:pt x="154803" y="209753"/>
                    </a:moveTo>
                    <a:cubicBezTo>
                      <a:pt x="179368" y="192893"/>
                      <a:pt x="203800" y="180438"/>
                      <a:pt x="218555" y="173512"/>
                    </a:cubicBezTo>
                    <a:cubicBezTo>
                      <a:pt x="212434" y="159447"/>
                      <a:pt x="202902" y="148319"/>
                      <a:pt x="193645" y="135904"/>
                    </a:cubicBezTo>
                    <a:cubicBezTo>
                      <a:pt x="188488" y="128991"/>
                      <a:pt x="175286" y="125121"/>
                      <a:pt x="164233" y="120702"/>
                    </a:cubicBezTo>
                    <a:cubicBezTo>
                      <a:pt x="152548" y="116036"/>
                      <a:pt x="139540" y="115192"/>
                      <a:pt x="127665" y="119345"/>
                    </a:cubicBezTo>
                    <a:cubicBezTo>
                      <a:pt x="120893" y="121716"/>
                      <a:pt x="116364" y="122069"/>
                      <a:pt x="108739" y="114939"/>
                    </a:cubicBezTo>
                    <a:cubicBezTo>
                      <a:pt x="93856" y="101025"/>
                      <a:pt x="81715" y="24"/>
                      <a:pt x="81715" y="24"/>
                    </a:cubicBezTo>
                    <a:lnTo>
                      <a:pt x="20" y="27857"/>
                    </a:lnTo>
                    <a:cubicBezTo>
                      <a:pt x="20" y="27857"/>
                      <a:pt x="25195" y="141862"/>
                      <a:pt x="27208" y="159266"/>
                    </a:cubicBezTo>
                    <a:cubicBezTo>
                      <a:pt x="29255" y="176997"/>
                      <a:pt x="20020" y="198877"/>
                      <a:pt x="1586" y="228024"/>
                    </a:cubicBezTo>
                    <a:cubicBezTo>
                      <a:pt x="29609" y="238051"/>
                      <a:pt x="53435" y="264031"/>
                      <a:pt x="67319" y="290426"/>
                    </a:cubicBezTo>
                    <a:cubicBezTo>
                      <a:pt x="81976" y="249709"/>
                      <a:pt x="123543" y="231209"/>
                      <a:pt x="154803" y="209753"/>
                    </a:cubicBezTo>
                  </a:path>
                </a:pathLst>
              </a:custGeom>
              <a:solidFill>
                <a:srgbClr val="FFD6C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A434CFE0-D407-44A0-8659-733421344D62}"/>
                  </a:ext>
                </a:extLst>
              </p:cNvPr>
              <p:cNvSpPr/>
              <p:nvPr/>
            </p:nvSpPr>
            <p:spPr>
              <a:xfrm>
                <a:off x="2534570" y="3163579"/>
                <a:ext cx="87440" cy="69716"/>
              </a:xfrm>
              <a:custGeom>
                <a:avLst/>
                <a:gdLst>
                  <a:gd name="connsiteX0" fmla="*/ 51149 w 87440"/>
                  <a:gd name="connsiteY0" fmla="*/ 69689 h 69716"/>
                  <a:gd name="connsiteX1" fmla="*/ 87460 w 87440"/>
                  <a:gd name="connsiteY1" fmla="*/ 63860 h 69716"/>
                  <a:gd name="connsiteX2" fmla="*/ 69384 w 87440"/>
                  <a:gd name="connsiteY2" fmla="*/ 24 h 69716"/>
                  <a:gd name="connsiteX3" fmla="*/ 20 w 87440"/>
                  <a:gd name="connsiteY3" fmla="*/ 10692 h 69716"/>
                  <a:gd name="connsiteX4" fmla="*/ 51149 w 87440"/>
                  <a:gd name="connsiteY4" fmla="*/ 69689 h 69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440" h="69716">
                    <a:moveTo>
                      <a:pt x="51149" y="69689"/>
                    </a:moveTo>
                    <a:cubicBezTo>
                      <a:pt x="59105" y="70162"/>
                      <a:pt x="81282" y="67341"/>
                      <a:pt x="87460" y="63860"/>
                    </a:cubicBezTo>
                    <a:cubicBezTo>
                      <a:pt x="78800" y="31011"/>
                      <a:pt x="69384" y="24"/>
                      <a:pt x="69384" y="24"/>
                    </a:cubicBezTo>
                    <a:lnTo>
                      <a:pt x="20" y="10692"/>
                    </a:lnTo>
                    <a:cubicBezTo>
                      <a:pt x="7075" y="44182"/>
                      <a:pt x="27725" y="68291"/>
                      <a:pt x="51149" y="69689"/>
                    </a:cubicBezTo>
                  </a:path>
                </a:pathLst>
              </a:custGeom>
              <a:solidFill>
                <a:srgbClr val="F1BDA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8C259527-03D2-4A6F-BE85-84D2FBFA39CE}"/>
                  </a:ext>
                </a:extLst>
              </p:cNvPr>
              <p:cNvSpPr/>
              <p:nvPr/>
            </p:nvSpPr>
            <p:spPr>
              <a:xfrm>
                <a:off x="2122958" y="3029707"/>
                <a:ext cx="527800" cy="320098"/>
              </a:xfrm>
              <a:custGeom>
                <a:avLst/>
                <a:gdLst>
                  <a:gd name="connsiteX0" fmla="*/ 29423 w 527800"/>
                  <a:gd name="connsiteY0" fmla="*/ 317412 h 320098"/>
                  <a:gd name="connsiteX1" fmla="*/ 10135 w 527800"/>
                  <a:gd name="connsiteY1" fmla="*/ 245054 h 320098"/>
                  <a:gd name="connsiteX2" fmla="*/ 56960 w 527800"/>
                  <a:gd name="connsiteY2" fmla="*/ 188888 h 320098"/>
                  <a:gd name="connsiteX3" fmla="*/ 132994 w 527800"/>
                  <a:gd name="connsiteY3" fmla="*/ 159630 h 320098"/>
                  <a:gd name="connsiteX4" fmla="*/ 189952 w 527800"/>
                  <a:gd name="connsiteY4" fmla="*/ 108033 h 320098"/>
                  <a:gd name="connsiteX5" fmla="*/ 266680 w 527800"/>
                  <a:gd name="connsiteY5" fmla="*/ 62884 h 320098"/>
                  <a:gd name="connsiteX6" fmla="*/ 347884 w 527800"/>
                  <a:gd name="connsiteY6" fmla="*/ 48063 h 320098"/>
                  <a:gd name="connsiteX7" fmla="*/ 414882 w 527800"/>
                  <a:gd name="connsiteY7" fmla="*/ 1048 h 320098"/>
                  <a:gd name="connsiteX8" fmla="*/ 527617 w 527800"/>
                  <a:gd name="connsiteY8" fmla="*/ 84388 h 320098"/>
                  <a:gd name="connsiteX9" fmla="*/ 412520 w 527800"/>
                  <a:gd name="connsiteY9" fmla="*/ 181696 h 320098"/>
                  <a:gd name="connsiteX10" fmla="*/ 379300 w 527800"/>
                  <a:gd name="connsiteY10" fmla="*/ 216739 h 320098"/>
                  <a:gd name="connsiteX11" fmla="*/ 300586 w 527800"/>
                  <a:gd name="connsiteY11" fmla="*/ 246505 h 320098"/>
                  <a:gd name="connsiteX12" fmla="*/ 222977 w 527800"/>
                  <a:gd name="connsiteY12" fmla="*/ 272352 h 320098"/>
                  <a:gd name="connsiteX13" fmla="*/ 152791 w 527800"/>
                  <a:gd name="connsiteY13" fmla="*/ 288447 h 320098"/>
                  <a:gd name="connsiteX14" fmla="*/ 88146 w 527800"/>
                  <a:gd name="connsiteY14" fmla="*/ 304418 h 320098"/>
                  <a:gd name="connsiteX15" fmla="*/ 29423 w 527800"/>
                  <a:gd name="connsiteY15" fmla="*/ 317412 h 320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27800" h="320098">
                    <a:moveTo>
                      <a:pt x="29423" y="317412"/>
                    </a:moveTo>
                    <a:cubicBezTo>
                      <a:pt x="-4297" y="300875"/>
                      <a:pt x="-6500" y="264895"/>
                      <a:pt x="10135" y="245054"/>
                    </a:cubicBezTo>
                    <a:cubicBezTo>
                      <a:pt x="26765" y="225208"/>
                      <a:pt x="26517" y="214129"/>
                      <a:pt x="56960" y="188888"/>
                    </a:cubicBezTo>
                    <a:cubicBezTo>
                      <a:pt x="87398" y="163642"/>
                      <a:pt x="101114" y="167529"/>
                      <a:pt x="132994" y="159630"/>
                    </a:cubicBezTo>
                    <a:cubicBezTo>
                      <a:pt x="164869" y="151731"/>
                      <a:pt x="168970" y="134265"/>
                      <a:pt x="189952" y="108033"/>
                    </a:cubicBezTo>
                    <a:cubicBezTo>
                      <a:pt x="210938" y="81801"/>
                      <a:pt x="231611" y="68612"/>
                      <a:pt x="266680" y="62884"/>
                    </a:cubicBezTo>
                    <a:cubicBezTo>
                      <a:pt x="301749" y="57161"/>
                      <a:pt x="312165" y="65029"/>
                      <a:pt x="347884" y="48063"/>
                    </a:cubicBezTo>
                    <a:cubicBezTo>
                      <a:pt x="383603" y="31088"/>
                      <a:pt x="376314" y="8788"/>
                      <a:pt x="414882" y="1048"/>
                    </a:cubicBezTo>
                    <a:cubicBezTo>
                      <a:pt x="461097" y="-8223"/>
                      <a:pt x="524278" y="47550"/>
                      <a:pt x="527617" y="84388"/>
                    </a:cubicBezTo>
                    <a:cubicBezTo>
                      <a:pt x="533442" y="148609"/>
                      <a:pt x="412520" y="181696"/>
                      <a:pt x="412520" y="181696"/>
                    </a:cubicBezTo>
                    <a:cubicBezTo>
                      <a:pt x="412520" y="181696"/>
                      <a:pt x="402967" y="189998"/>
                      <a:pt x="379300" y="216739"/>
                    </a:cubicBezTo>
                    <a:cubicBezTo>
                      <a:pt x="355633" y="243479"/>
                      <a:pt x="341825" y="248880"/>
                      <a:pt x="300586" y="246505"/>
                    </a:cubicBezTo>
                    <a:cubicBezTo>
                      <a:pt x="259342" y="244134"/>
                      <a:pt x="239563" y="257155"/>
                      <a:pt x="222977" y="272352"/>
                    </a:cubicBezTo>
                    <a:cubicBezTo>
                      <a:pt x="206392" y="287549"/>
                      <a:pt x="177926" y="293878"/>
                      <a:pt x="152791" y="288447"/>
                    </a:cubicBezTo>
                    <a:cubicBezTo>
                      <a:pt x="127655" y="283020"/>
                      <a:pt x="109375" y="289269"/>
                      <a:pt x="88146" y="304418"/>
                    </a:cubicBezTo>
                    <a:cubicBezTo>
                      <a:pt x="66916" y="319571"/>
                      <a:pt x="41688" y="323428"/>
                      <a:pt x="29423" y="317412"/>
                    </a:cubicBezTo>
                  </a:path>
                </a:pathLst>
              </a:custGeom>
              <a:solidFill>
                <a:srgbClr val="10344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7AD4B6DC-649E-4F2C-9CF5-2AD4C88027D5}"/>
                  </a:ext>
                </a:extLst>
              </p:cNvPr>
              <p:cNvSpPr/>
              <p:nvPr/>
            </p:nvSpPr>
            <p:spPr>
              <a:xfrm>
                <a:off x="2162160" y="3077161"/>
                <a:ext cx="484518" cy="272646"/>
              </a:xfrm>
              <a:custGeom>
                <a:avLst/>
                <a:gdLst>
                  <a:gd name="connsiteX0" fmla="*/ 476263 w 484518"/>
                  <a:gd name="connsiteY0" fmla="*/ 24 h 272646"/>
                  <a:gd name="connsiteX1" fmla="*/ 334138 w 484518"/>
                  <a:gd name="connsiteY1" fmla="*/ 81648 h 272646"/>
                  <a:gd name="connsiteX2" fmla="*/ 261076 w 484518"/>
                  <a:gd name="connsiteY2" fmla="*/ 99681 h 272646"/>
                  <a:gd name="connsiteX3" fmla="*/ 201920 w 484518"/>
                  <a:gd name="connsiteY3" fmla="*/ 147054 h 272646"/>
                  <a:gd name="connsiteX4" fmla="*/ 126240 w 484518"/>
                  <a:gd name="connsiteY4" fmla="*/ 158629 h 272646"/>
                  <a:gd name="connsiteX5" fmla="*/ 70375 w 484518"/>
                  <a:gd name="connsiteY5" fmla="*/ 212340 h 272646"/>
                  <a:gd name="connsiteX6" fmla="*/ 12484 w 484518"/>
                  <a:gd name="connsiteY6" fmla="*/ 240704 h 272646"/>
                  <a:gd name="connsiteX7" fmla="*/ 20 w 484518"/>
                  <a:gd name="connsiteY7" fmla="*/ 272483 h 272646"/>
                  <a:gd name="connsiteX8" fmla="*/ 48942 w 484518"/>
                  <a:gd name="connsiteY8" fmla="*/ 256967 h 272646"/>
                  <a:gd name="connsiteX9" fmla="*/ 113591 w 484518"/>
                  <a:gd name="connsiteY9" fmla="*/ 240992 h 272646"/>
                  <a:gd name="connsiteX10" fmla="*/ 183778 w 484518"/>
                  <a:gd name="connsiteY10" fmla="*/ 224897 h 272646"/>
                  <a:gd name="connsiteX11" fmla="*/ 261382 w 484518"/>
                  <a:gd name="connsiteY11" fmla="*/ 199049 h 272646"/>
                  <a:gd name="connsiteX12" fmla="*/ 340100 w 484518"/>
                  <a:gd name="connsiteY12" fmla="*/ 169288 h 272646"/>
                  <a:gd name="connsiteX13" fmla="*/ 373316 w 484518"/>
                  <a:gd name="connsiteY13" fmla="*/ 134245 h 272646"/>
                  <a:gd name="connsiteX14" fmla="*/ 484538 w 484518"/>
                  <a:gd name="connsiteY14" fmla="*/ 61042 h 272646"/>
                  <a:gd name="connsiteX15" fmla="*/ 476263 w 484518"/>
                  <a:gd name="connsiteY15" fmla="*/ 24 h 272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84518" h="272646">
                    <a:moveTo>
                      <a:pt x="476263" y="24"/>
                    </a:moveTo>
                    <a:lnTo>
                      <a:pt x="334138" y="81648"/>
                    </a:lnTo>
                    <a:cubicBezTo>
                      <a:pt x="292908" y="91551"/>
                      <a:pt x="280710" y="78575"/>
                      <a:pt x="261076" y="99681"/>
                    </a:cubicBezTo>
                    <a:cubicBezTo>
                      <a:pt x="241439" y="120786"/>
                      <a:pt x="221929" y="142569"/>
                      <a:pt x="201920" y="147054"/>
                    </a:cubicBezTo>
                    <a:cubicBezTo>
                      <a:pt x="181916" y="151548"/>
                      <a:pt x="150796" y="141459"/>
                      <a:pt x="126240" y="158629"/>
                    </a:cubicBezTo>
                    <a:cubicBezTo>
                      <a:pt x="101689" y="175803"/>
                      <a:pt x="96205" y="201876"/>
                      <a:pt x="70375" y="212340"/>
                    </a:cubicBezTo>
                    <a:cubicBezTo>
                      <a:pt x="44550" y="222800"/>
                      <a:pt x="31613" y="216909"/>
                      <a:pt x="12484" y="240704"/>
                    </a:cubicBezTo>
                    <a:cubicBezTo>
                      <a:pt x="4859" y="250191"/>
                      <a:pt x="1413" y="261863"/>
                      <a:pt x="20" y="272483"/>
                    </a:cubicBezTo>
                    <a:cubicBezTo>
                      <a:pt x="13395" y="273730"/>
                      <a:pt x="32382" y="268785"/>
                      <a:pt x="48942" y="256967"/>
                    </a:cubicBezTo>
                    <a:cubicBezTo>
                      <a:pt x="70171" y="241814"/>
                      <a:pt x="88456" y="235565"/>
                      <a:pt x="113591" y="240992"/>
                    </a:cubicBezTo>
                    <a:cubicBezTo>
                      <a:pt x="138726" y="246423"/>
                      <a:pt x="167192" y="240094"/>
                      <a:pt x="183778" y="224897"/>
                    </a:cubicBezTo>
                    <a:cubicBezTo>
                      <a:pt x="200363" y="209700"/>
                      <a:pt x="220138" y="196679"/>
                      <a:pt x="261382" y="199049"/>
                    </a:cubicBezTo>
                    <a:cubicBezTo>
                      <a:pt x="302625" y="201425"/>
                      <a:pt x="316433" y="196024"/>
                      <a:pt x="340100" y="169288"/>
                    </a:cubicBezTo>
                    <a:cubicBezTo>
                      <a:pt x="363767" y="142547"/>
                      <a:pt x="373316" y="134245"/>
                      <a:pt x="373316" y="134245"/>
                    </a:cubicBezTo>
                    <a:cubicBezTo>
                      <a:pt x="373316" y="134245"/>
                      <a:pt x="463012" y="109287"/>
                      <a:pt x="484538" y="61042"/>
                    </a:cubicBezTo>
                    <a:lnTo>
                      <a:pt x="476263" y="24"/>
                    </a:lnTo>
                    <a:close/>
                  </a:path>
                </a:pathLst>
              </a:custGeom>
              <a:solidFill>
                <a:srgbClr val="07202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10FED648-A26C-4F3D-ADD0-8B2312BA7792}"/>
                  </a:ext>
                </a:extLst>
              </p:cNvPr>
              <p:cNvSpPr/>
              <p:nvPr/>
            </p:nvSpPr>
            <p:spPr>
              <a:xfrm>
                <a:off x="2496266" y="3126576"/>
                <a:ext cx="59257" cy="59254"/>
              </a:xfrm>
              <a:custGeom>
                <a:avLst/>
                <a:gdLst>
                  <a:gd name="connsiteX0" fmla="*/ 58754 w 59257"/>
                  <a:gd name="connsiteY0" fmla="*/ 24131 h 59254"/>
                  <a:gd name="connsiteX1" fmla="*/ 35171 w 59257"/>
                  <a:gd name="connsiteY1" fmla="*/ 58753 h 59254"/>
                  <a:gd name="connsiteX2" fmla="*/ 544 w 59257"/>
                  <a:gd name="connsiteY2" fmla="*/ 35170 h 59254"/>
                  <a:gd name="connsiteX3" fmla="*/ 24127 w 59257"/>
                  <a:gd name="connsiteY3" fmla="*/ 548 h 59254"/>
                  <a:gd name="connsiteX4" fmla="*/ 58754 w 59257"/>
                  <a:gd name="connsiteY4" fmla="*/ 24131 h 59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257" h="59254">
                    <a:moveTo>
                      <a:pt x="58754" y="24131"/>
                    </a:moveTo>
                    <a:cubicBezTo>
                      <a:pt x="61801" y="40204"/>
                      <a:pt x="51243" y="55706"/>
                      <a:pt x="35171" y="58753"/>
                    </a:cubicBezTo>
                    <a:cubicBezTo>
                      <a:pt x="19098" y="61805"/>
                      <a:pt x="3596" y="51248"/>
                      <a:pt x="544" y="35170"/>
                    </a:cubicBezTo>
                    <a:cubicBezTo>
                      <a:pt x="-2503" y="19098"/>
                      <a:pt x="8054" y="3595"/>
                      <a:pt x="24127" y="548"/>
                    </a:cubicBezTo>
                    <a:cubicBezTo>
                      <a:pt x="40204" y="-2499"/>
                      <a:pt x="55706" y="8054"/>
                      <a:pt x="58754" y="24131"/>
                    </a:cubicBezTo>
                  </a:path>
                </a:pathLst>
              </a:custGeom>
              <a:solidFill>
                <a:srgbClr val="FFD6C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0723E042-374E-4480-BE7C-E22D4ACF748D}"/>
                  </a:ext>
                </a:extLst>
              </p:cNvPr>
              <p:cNvSpPr/>
              <p:nvPr/>
            </p:nvSpPr>
            <p:spPr>
              <a:xfrm>
                <a:off x="2510281" y="3140587"/>
                <a:ext cx="31228" cy="31229"/>
              </a:xfrm>
              <a:custGeom>
                <a:avLst/>
                <a:gdLst>
                  <a:gd name="connsiteX0" fmla="*/ 30973 w 31228"/>
                  <a:gd name="connsiteY0" fmla="*/ 12728 h 31229"/>
                  <a:gd name="connsiteX1" fmla="*/ 18545 w 31228"/>
                  <a:gd name="connsiteY1" fmla="*/ 30977 h 31229"/>
                  <a:gd name="connsiteX2" fmla="*/ 296 w 31228"/>
                  <a:gd name="connsiteY2" fmla="*/ 18549 h 31229"/>
                  <a:gd name="connsiteX3" fmla="*/ 12724 w 31228"/>
                  <a:gd name="connsiteY3" fmla="*/ 300 h 31229"/>
                  <a:gd name="connsiteX4" fmla="*/ 30973 w 31228"/>
                  <a:gd name="connsiteY4" fmla="*/ 12728 h 31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228" h="31229">
                    <a:moveTo>
                      <a:pt x="30973" y="12728"/>
                    </a:moveTo>
                    <a:cubicBezTo>
                      <a:pt x="32579" y="21198"/>
                      <a:pt x="27015" y="29372"/>
                      <a:pt x="18545" y="30977"/>
                    </a:cubicBezTo>
                    <a:cubicBezTo>
                      <a:pt x="10075" y="32583"/>
                      <a:pt x="1906" y="27019"/>
                      <a:pt x="296" y="18549"/>
                    </a:cubicBezTo>
                    <a:cubicBezTo>
                      <a:pt x="-1310" y="10075"/>
                      <a:pt x="4254" y="1910"/>
                      <a:pt x="12724" y="300"/>
                    </a:cubicBezTo>
                    <a:cubicBezTo>
                      <a:pt x="21198" y="-1306"/>
                      <a:pt x="29368" y="4259"/>
                      <a:pt x="30973" y="12728"/>
                    </a:cubicBezTo>
                  </a:path>
                </a:pathLst>
              </a:custGeom>
              <a:solidFill>
                <a:srgbClr val="F1BDA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0342B65B-235A-4890-B418-253D0D40F552}"/>
                  </a:ext>
                </a:extLst>
              </p:cNvPr>
              <p:cNvSpPr/>
              <p:nvPr/>
            </p:nvSpPr>
            <p:spPr>
              <a:xfrm>
                <a:off x="2521587" y="3068836"/>
                <a:ext cx="115943" cy="151052"/>
              </a:xfrm>
              <a:custGeom>
                <a:avLst/>
                <a:gdLst>
                  <a:gd name="connsiteX0" fmla="*/ 113435 w 115943"/>
                  <a:gd name="connsiteY0" fmla="*/ 66209 h 151052"/>
                  <a:gd name="connsiteX1" fmla="*/ 76234 w 115943"/>
                  <a:gd name="connsiteY1" fmla="*/ 150336 h 151052"/>
                  <a:gd name="connsiteX2" fmla="*/ 3623 w 115943"/>
                  <a:gd name="connsiteY2" fmla="*/ 87425 h 151052"/>
                  <a:gd name="connsiteX3" fmla="*/ 44761 w 115943"/>
                  <a:gd name="connsiteY3" fmla="*/ 2289 h 151052"/>
                  <a:gd name="connsiteX4" fmla="*/ 113435 w 115943"/>
                  <a:gd name="connsiteY4" fmla="*/ 66209 h 151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943" h="151052">
                    <a:moveTo>
                      <a:pt x="113435" y="66209"/>
                    </a:moveTo>
                    <a:cubicBezTo>
                      <a:pt x="121215" y="107226"/>
                      <a:pt x="111652" y="143618"/>
                      <a:pt x="76234" y="150336"/>
                    </a:cubicBezTo>
                    <a:cubicBezTo>
                      <a:pt x="46083" y="156055"/>
                      <a:pt x="13451" y="128009"/>
                      <a:pt x="3623" y="87425"/>
                    </a:cubicBezTo>
                    <a:cubicBezTo>
                      <a:pt x="-6182" y="46916"/>
                      <a:pt x="2907" y="10339"/>
                      <a:pt x="44761" y="2289"/>
                    </a:cubicBezTo>
                    <a:cubicBezTo>
                      <a:pt x="104868" y="-9277"/>
                      <a:pt x="105655" y="25191"/>
                      <a:pt x="113435" y="66209"/>
                    </a:cubicBezTo>
                  </a:path>
                </a:pathLst>
              </a:custGeom>
              <a:solidFill>
                <a:srgbClr val="FFD6C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8C145F6F-DAD3-4137-BFE7-019A0C7FD602}"/>
                  </a:ext>
                </a:extLst>
              </p:cNvPr>
              <p:cNvSpPr/>
              <p:nvPr/>
            </p:nvSpPr>
            <p:spPr>
              <a:xfrm>
                <a:off x="2546668" y="3112162"/>
                <a:ext cx="34723" cy="10188"/>
              </a:xfrm>
              <a:custGeom>
                <a:avLst/>
                <a:gdLst>
                  <a:gd name="connsiteX0" fmla="*/ 262 w 34723"/>
                  <a:gd name="connsiteY0" fmla="*/ 9092 h 10188"/>
                  <a:gd name="connsiteX1" fmla="*/ 16392 w 34723"/>
                  <a:gd name="connsiteY1" fmla="*/ 1462 h 10188"/>
                  <a:gd name="connsiteX2" fmla="*/ 34225 w 34723"/>
                  <a:gd name="connsiteY2" fmla="*/ 542 h 10188"/>
                  <a:gd name="connsiteX3" fmla="*/ 34734 w 34723"/>
                  <a:gd name="connsiteY3" fmla="*/ 1263 h 10188"/>
                  <a:gd name="connsiteX4" fmla="*/ 34145 w 34723"/>
                  <a:gd name="connsiteY4" fmla="*/ 1785 h 10188"/>
                  <a:gd name="connsiteX5" fmla="*/ 34092 w 34723"/>
                  <a:gd name="connsiteY5" fmla="*/ 1789 h 10188"/>
                  <a:gd name="connsiteX6" fmla="*/ 17046 w 34723"/>
                  <a:gd name="connsiteY6" fmla="*/ 4112 h 10188"/>
                  <a:gd name="connsiteX7" fmla="*/ 8842 w 34723"/>
                  <a:gd name="connsiteY7" fmla="*/ 6641 h 10188"/>
                  <a:gd name="connsiteX8" fmla="*/ 938 w 34723"/>
                  <a:gd name="connsiteY8" fmla="*/ 10140 h 10188"/>
                  <a:gd name="connsiteX9" fmla="*/ 916 w 34723"/>
                  <a:gd name="connsiteY9" fmla="*/ 10153 h 10188"/>
                  <a:gd name="connsiteX10" fmla="*/ 80 w 34723"/>
                  <a:gd name="connsiteY10" fmla="*/ 9853 h 10188"/>
                  <a:gd name="connsiteX11" fmla="*/ 262 w 34723"/>
                  <a:gd name="connsiteY11" fmla="*/ 9092 h 10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723" h="10188">
                    <a:moveTo>
                      <a:pt x="262" y="9092"/>
                    </a:moveTo>
                    <a:cubicBezTo>
                      <a:pt x="4968" y="5412"/>
                      <a:pt x="10589" y="2926"/>
                      <a:pt x="16392" y="1462"/>
                    </a:cubicBezTo>
                    <a:cubicBezTo>
                      <a:pt x="22230" y="113"/>
                      <a:pt x="28272" y="-484"/>
                      <a:pt x="34225" y="542"/>
                    </a:cubicBezTo>
                    <a:cubicBezTo>
                      <a:pt x="34565" y="600"/>
                      <a:pt x="34796" y="923"/>
                      <a:pt x="34734" y="1263"/>
                    </a:cubicBezTo>
                    <a:cubicBezTo>
                      <a:pt x="34685" y="1564"/>
                      <a:pt x="34433" y="1772"/>
                      <a:pt x="34145" y="1785"/>
                    </a:cubicBezTo>
                    <a:lnTo>
                      <a:pt x="34092" y="1789"/>
                    </a:lnTo>
                    <a:cubicBezTo>
                      <a:pt x="28351" y="2024"/>
                      <a:pt x="22584" y="2665"/>
                      <a:pt x="17046" y="4112"/>
                    </a:cubicBezTo>
                    <a:cubicBezTo>
                      <a:pt x="14247" y="4731"/>
                      <a:pt x="11522" y="5629"/>
                      <a:pt x="8842" y="6641"/>
                    </a:cubicBezTo>
                    <a:cubicBezTo>
                      <a:pt x="6135" y="7601"/>
                      <a:pt x="3574" y="8897"/>
                      <a:pt x="938" y="10140"/>
                    </a:cubicBezTo>
                    <a:lnTo>
                      <a:pt x="916" y="10153"/>
                    </a:lnTo>
                    <a:cubicBezTo>
                      <a:pt x="602" y="10299"/>
                      <a:pt x="226" y="10166"/>
                      <a:pt x="80" y="9853"/>
                    </a:cubicBezTo>
                    <a:cubicBezTo>
                      <a:pt x="-48" y="9582"/>
                      <a:pt x="36" y="9269"/>
                      <a:pt x="262" y="9092"/>
                    </a:cubicBezTo>
                  </a:path>
                </a:pathLst>
              </a:custGeom>
              <a:solidFill>
                <a:srgbClr val="020F1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03B6B093-05BD-47C1-B01E-2718FD5F8FA2}"/>
                  </a:ext>
                </a:extLst>
              </p:cNvPr>
              <p:cNvSpPr/>
              <p:nvPr/>
            </p:nvSpPr>
            <p:spPr>
              <a:xfrm>
                <a:off x="2605388" y="3102424"/>
                <a:ext cx="23676" cy="7450"/>
              </a:xfrm>
              <a:custGeom>
                <a:avLst/>
                <a:gdLst>
                  <a:gd name="connsiteX0" fmla="*/ 23170 w 23676"/>
                  <a:gd name="connsiteY0" fmla="*/ 24 h 7450"/>
                  <a:gd name="connsiteX1" fmla="*/ 17160 w 23676"/>
                  <a:gd name="connsiteY1" fmla="*/ 422 h 7450"/>
                  <a:gd name="connsiteX2" fmla="*/ 317 w 23676"/>
                  <a:gd name="connsiteY2" fmla="*/ 6314 h 7450"/>
                  <a:gd name="connsiteX3" fmla="*/ 56 w 23676"/>
                  <a:gd name="connsiteY3" fmla="*/ 7057 h 7450"/>
                  <a:gd name="connsiteX4" fmla="*/ 857 w 23676"/>
                  <a:gd name="connsiteY4" fmla="*/ 7441 h 7450"/>
                  <a:gd name="connsiteX5" fmla="*/ 879 w 23676"/>
                  <a:gd name="connsiteY5" fmla="*/ 7432 h 7450"/>
                  <a:gd name="connsiteX6" fmla="*/ 9110 w 23676"/>
                  <a:gd name="connsiteY6" fmla="*/ 4779 h 7450"/>
                  <a:gd name="connsiteX7" fmla="*/ 17531 w 23676"/>
                  <a:gd name="connsiteY7" fmla="*/ 3124 h 7450"/>
                  <a:gd name="connsiteX8" fmla="*/ 23697 w 23676"/>
                  <a:gd name="connsiteY8" fmla="*/ 2527 h 7450"/>
                  <a:gd name="connsiteX9" fmla="*/ 23170 w 23676"/>
                  <a:gd name="connsiteY9" fmla="*/ 24 h 7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676" h="7450">
                    <a:moveTo>
                      <a:pt x="23170" y="24"/>
                    </a:moveTo>
                    <a:cubicBezTo>
                      <a:pt x="21162" y="64"/>
                      <a:pt x="19154" y="174"/>
                      <a:pt x="17160" y="422"/>
                    </a:cubicBezTo>
                    <a:cubicBezTo>
                      <a:pt x="11238" y="1271"/>
                      <a:pt x="5382" y="3151"/>
                      <a:pt x="317" y="6314"/>
                    </a:cubicBezTo>
                    <a:cubicBezTo>
                      <a:pt x="74" y="6468"/>
                      <a:pt x="-45" y="6769"/>
                      <a:pt x="56" y="7057"/>
                    </a:cubicBezTo>
                    <a:cubicBezTo>
                      <a:pt x="171" y="7379"/>
                      <a:pt x="530" y="7552"/>
                      <a:pt x="857" y="7441"/>
                    </a:cubicBezTo>
                    <a:lnTo>
                      <a:pt x="879" y="7432"/>
                    </a:lnTo>
                    <a:cubicBezTo>
                      <a:pt x="3630" y="6468"/>
                      <a:pt x="6310" y="5451"/>
                      <a:pt x="9110" y="4779"/>
                    </a:cubicBezTo>
                    <a:cubicBezTo>
                      <a:pt x="11879" y="4049"/>
                      <a:pt x="14683" y="3439"/>
                      <a:pt x="17531" y="3124"/>
                    </a:cubicBezTo>
                    <a:cubicBezTo>
                      <a:pt x="19570" y="2815"/>
                      <a:pt x="21631" y="2643"/>
                      <a:pt x="23697" y="2527"/>
                    </a:cubicBezTo>
                    <a:cubicBezTo>
                      <a:pt x="23400" y="1762"/>
                      <a:pt x="23254" y="904"/>
                      <a:pt x="23170" y="24"/>
                    </a:cubicBezTo>
                  </a:path>
                </a:pathLst>
              </a:custGeom>
              <a:solidFill>
                <a:srgbClr val="020F1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B868861C-1606-4043-83FA-F1C19818EB7E}"/>
                  </a:ext>
                </a:extLst>
              </p:cNvPr>
              <p:cNvSpPr/>
              <p:nvPr/>
            </p:nvSpPr>
            <p:spPr>
              <a:xfrm>
                <a:off x="2564126" y="3128795"/>
                <a:ext cx="7992" cy="7993"/>
              </a:xfrm>
              <a:custGeom>
                <a:avLst/>
                <a:gdLst>
                  <a:gd name="connsiteX0" fmla="*/ 7941 w 7992"/>
                  <a:gd name="connsiteY0" fmla="*/ 3278 h 7993"/>
                  <a:gd name="connsiteX1" fmla="*/ 4761 w 7992"/>
                  <a:gd name="connsiteY1" fmla="*/ 7949 h 7993"/>
                  <a:gd name="connsiteX2" fmla="*/ 91 w 7992"/>
                  <a:gd name="connsiteY2" fmla="*/ 4764 h 7993"/>
                  <a:gd name="connsiteX3" fmla="*/ 3271 w 7992"/>
                  <a:gd name="connsiteY3" fmla="*/ 93 h 7993"/>
                  <a:gd name="connsiteX4" fmla="*/ 7941 w 7992"/>
                  <a:gd name="connsiteY4" fmla="*/ 3278 h 7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92" h="7993">
                    <a:moveTo>
                      <a:pt x="7941" y="3278"/>
                    </a:moveTo>
                    <a:cubicBezTo>
                      <a:pt x="8353" y="5441"/>
                      <a:pt x="6929" y="7537"/>
                      <a:pt x="4761" y="7949"/>
                    </a:cubicBezTo>
                    <a:cubicBezTo>
                      <a:pt x="2594" y="8355"/>
                      <a:pt x="502" y="6931"/>
                      <a:pt x="91" y="4764"/>
                    </a:cubicBezTo>
                    <a:cubicBezTo>
                      <a:pt x="-321" y="2597"/>
                      <a:pt x="1104" y="505"/>
                      <a:pt x="3271" y="93"/>
                    </a:cubicBezTo>
                    <a:cubicBezTo>
                      <a:pt x="5438" y="-313"/>
                      <a:pt x="7530" y="1111"/>
                      <a:pt x="7941" y="3278"/>
                    </a:cubicBezTo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6D76F810-4A1A-404C-AABC-516D83282A25}"/>
                  </a:ext>
                </a:extLst>
              </p:cNvPr>
              <p:cNvSpPr/>
              <p:nvPr/>
            </p:nvSpPr>
            <p:spPr>
              <a:xfrm>
                <a:off x="2620155" y="3117914"/>
                <a:ext cx="7992" cy="7995"/>
              </a:xfrm>
              <a:custGeom>
                <a:avLst/>
                <a:gdLst>
                  <a:gd name="connsiteX0" fmla="*/ 7941 w 7992"/>
                  <a:gd name="connsiteY0" fmla="*/ 3275 h 7995"/>
                  <a:gd name="connsiteX1" fmla="*/ 4761 w 7992"/>
                  <a:gd name="connsiteY1" fmla="*/ 7950 h 7995"/>
                  <a:gd name="connsiteX2" fmla="*/ 91 w 7992"/>
                  <a:gd name="connsiteY2" fmla="*/ 4765 h 7995"/>
                  <a:gd name="connsiteX3" fmla="*/ 3271 w 7992"/>
                  <a:gd name="connsiteY3" fmla="*/ 95 h 7995"/>
                  <a:gd name="connsiteX4" fmla="*/ 7941 w 7992"/>
                  <a:gd name="connsiteY4" fmla="*/ 3275 h 7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92" h="7995">
                    <a:moveTo>
                      <a:pt x="7941" y="3275"/>
                    </a:moveTo>
                    <a:cubicBezTo>
                      <a:pt x="8353" y="5442"/>
                      <a:pt x="6928" y="7534"/>
                      <a:pt x="4761" y="7950"/>
                    </a:cubicBezTo>
                    <a:cubicBezTo>
                      <a:pt x="2594" y="8357"/>
                      <a:pt x="502" y="6933"/>
                      <a:pt x="91" y="4765"/>
                    </a:cubicBezTo>
                    <a:cubicBezTo>
                      <a:pt x="-321" y="2598"/>
                      <a:pt x="1103" y="506"/>
                      <a:pt x="3271" y="95"/>
                    </a:cubicBezTo>
                    <a:cubicBezTo>
                      <a:pt x="5438" y="-316"/>
                      <a:pt x="7530" y="1108"/>
                      <a:pt x="7941" y="3275"/>
                    </a:cubicBezTo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A3A8DF59-DBAB-43B9-A47C-A14D1105815B}"/>
                  </a:ext>
                </a:extLst>
              </p:cNvPr>
              <p:cNvSpPr/>
              <p:nvPr/>
            </p:nvSpPr>
            <p:spPr>
              <a:xfrm>
                <a:off x="2495271" y="3060123"/>
                <a:ext cx="136415" cy="108197"/>
              </a:xfrm>
              <a:custGeom>
                <a:avLst/>
                <a:gdLst>
                  <a:gd name="connsiteX0" fmla="*/ 104307 w 136415"/>
                  <a:gd name="connsiteY0" fmla="*/ 39211 h 108197"/>
                  <a:gd name="connsiteX1" fmla="*/ 136435 w 136415"/>
                  <a:gd name="connsiteY1" fmla="*/ 56845 h 108197"/>
                  <a:gd name="connsiteX2" fmla="*/ 100875 w 136415"/>
                  <a:gd name="connsiteY2" fmla="*/ 24 h 108197"/>
                  <a:gd name="connsiteX3" fmla="*/ 39353 w 136415"/>
                  <a:gd name="connsiteY3" fmla="*/ 25827 h 108197"/>
                  <a:gd name="connsiteX4" fmla="*/ 20 w 136415"/>
                  <a:gd name="connsiteY4" fmla="*/ 92157 h 108197"/>
                  <a:gd name="connsiteX5" fmla="*/ 3302 w 136415"/>
                  <a:gd name="connsiteY5" fmla="*/ 108221 h 108197"/>
                  <a:gd name="connsiteX6" fmla="*/ 84453 w 136415"/>
                  <a:gd name="connsiteY6" fmla="*/ 10405 h 108197"/>
                  <a:gd name="connsiteX7" fmla="*/ 104307 w 136415"/>
                  <a:gd name="connsiteY7" fmla="*/ 39211 h 108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6415" h="108197">
                    <a:moveTo>
                      <a:pt x="104307" y="39211"/>
                    </a:moveTo>
                    <a:cubicBezTo>
                      <a:pt x="110154" y="43957"/>
                      <a:pt x="130504" y="56208"/>
                      <a:pt x="136435" y="56845"/>
                    </a:cubicBezTo>
                    <a:cubicBezTo>
                      <a:pt x="130367" y="11541"/>
                      <a:pt x="100875" y="24"/>
                      <a:pt x="100875" y="24"/>
                    </a:cubicBezTo>
                    <a:lnTo>
                      <a:pt x="39353" y="25827"/>
                    </a:lnTo>
                    <a:lnTo>
                      <a:pt x="20" y="92157"/>
                    </a:lnTo>
                    <a:lnTo>
                      <a:pt x="3302" y="108221"/>
                    </a:lnTo>
                    <a:cubicBezTo>
                      <a:pt x="62599" y="104387"/>
                      <a:pt x="56208" y="22581"/>
                      <a:pt x="84453" y="10405"/>
                    </a:cubicBezTo>
                    <a:cubicBezTo>
                      <a:pt x="85771" y="14699"/>
                      <a:pt x="89681" y="27340"/>
                      <a:pt x="104307" y="39211"/>
                    </a:cubicBezTo>
                  </a:path>
                </a:pathLst>
              </a:custGeom>
              <a:solidFill>
                <a:srgbClr val="07202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625B9D33-A7E1-4466-A09C-8E63B5A47F78}"/>
                  </a:ext>
                </a:extLst>
              </p:cNvPr>
              <p:cNvSpPr/>
              <p:nvPr/>
            </p:nvSpPr>
            <p:spPr>
              <a:xfrm>
                <a:off x="2602090" y="3122910"/>
                <a:ext cx="14780" cy="25719"/>
              </a:xfrm>
              <a:custGeom>
                <a:avLst/>
                <a:gdLst>
                  <a:gd name="connsiteX0" fmla="*/ 20 w 14780"/>
                  <a:gd name="connsiteY0" fmla="*/ 24 h 25719"/>
                  <a:gd name="connsiteX1" fmla="*/ 14010 w 14780"/>
                  <a:gd name="connsiteY1" fmla="*/ 17428 h 25719"/>
                  <a:gd name="connsiteX2" fmla="*/ 12006 w 14780"/>
                  <a:gd name="connsiteY2" fmla="*/ 23138 h 25719"/>
                  <a:gd name="connsiteX3" fmla="*/ 254 w 14780"/>
                  <a:gd name="connsiteY3" fmla="*/ 25743 h 25719"/>
                  <a:gd name="connsiteX4" fmla="*/ 20 w 14780"/>
                  <a:gd name="connsiteY4" fmla="*/ 24 h 2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80" h="25719">
                    <a:moveTo>
                      <a:pt x="20" y="24"/>
                    </a:moveTo>
                    <a:lnTo>
                      <a:pt x="14010" y="17428"/>
                    </a:lnTo>
                    <a:cubicBezTo>
                      <a:pt x="15668" y="19485"/>
                      <a:pt x="14585" y="22567"/>
                      <a:pt x="12006" y="23138"/>
                    </a:cubicBezTo>
                    <a:lnTo>
                      <a:pt x="254" y="25743"/>
                    </a:lnTo>
                    <a:lnTo>
                      <a:pt x="20" y="24"/>
                    </a:lnTo>
                    <a:close/>
                  </a:path>
                </a:pathLst>
              </a:custGeom>
              <a:solidFill>
                <a:srgbClr val="F1BDA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0DAC6DA7-A2B5-48EA-9028-2DFB96C9922B}"/>
                  </a:ext>
                </a:extLst>
              </p:cNvPr>
              <p:cNvSpPr/>
              <p:nvPr/>
            </p:nvSpPr>
            <p:spPr>
              <a:xfrm>
                <a:off x="2589807" y="3158890"/>
                <a:ext cx="34424" cy="16081"/>
              </a:xfrm>
              <a:custGeom>
                <a:avLst/>
                <a:gdLst>
                  <a:gd name="connsiteX0" fmla="*/ 34340 w 34424"/>
                  <a:gd name="connsiteY0" fmla="*/ 2394 h 16081"/>
                  <a:gd name="connsiteX1" fmla="*/ 19107 w 34424"/>
                  <a:gd name="connsiteY1" fmla="*/ 15583 h 16081"/>
                  <a:gd name="connsiteX2" fmla="*/ 107 w 34424"/>
                  <a:gd name="connsiteY2" fmla="*/ 8892 h 16081"/>
                  <a:gd name="connsiteX3" fmla="*/ 17081 w 34424"/>
                  <a:gd name="connsiteY3" fmla="*/ 4230 h 16081"/>
                  <a:gd name="connsiteX4" fmla="*/ 34340 w 34424"/>
                  <a:gd name="connsiteY4" fmla="*/ 2394 h 16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24" h="16081">
                    <a:moveTo>
                      <a:pt x="34340" y="2394"/>
                    </a:moveTo>
                    <a:cubicBezTo>
                      <a:pt x="35379" y="7888"/>
                      <a:pt x="28563" y="13792"/>
                      <a:pt x="19107" y="15583"/>
                    </a:cubicBezTo>
                    <a:cubicBezTo>
                      <a:pt x="9655" y="17383"/>
                      <a:pt x="1146" y="14380"/>
                      <a:pt x="107" y="8892"/>
                    </a:cubicBezTo>
                    <a:cubicBezTo>
                      <a:pt x="-937" y="3398"/>
                      <a:pt x="7625" y="6021"/>
                      <a:pt x="17081" y="4230"/>
                    </a:cubicBezTo>
                    <a:cubicBezTo>
                      <a:pt x="26533" y="2434"/>
                      <a:pt x="33300" y="-3099"/>
                      <a:pt x="34340" y="2394"/>
                    </a:cubicBezTo>
                  </a:path>
                </a:pathLst>
              </a:custGeom>
              <a:solidFill>
                <a:srgbClr val="ED6D5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766EB451-B2CC-47F7-A812-AB241FCD61AC}"/>
                  </a:ext>
                </a:extLst>
              </p:cNvPr>
              <p:cNvSpPr/>
              <p:nvPr/>
            </p:nvSpPr>
            <p:spPr>
              <a:xfrm>
                <a:off x="2488181" y="3032864"/>
                <a:ext cx="169623" cy="127227"/>
              </a:xfrm>
              <a:custGeom>
                <a:avLst/>
                <a:gdLst>
                  <a:gd name="connsiteX0" fmla="*/ 162995 w 169623"/>
                  <a:gd name="connsiteY0" fmla="*/ 37060 h 127227"/>
                  <a:gd name="connsiteX1" fmla="*/ 82003 w 169623"/>
                  <a:gd name="connsiteY1" fmla="*/ 3371 h 127227"/>
                  <a:gd name="connsiteX2" fmla="*/ 34240 w 169623"/>
                  <a:gd name="connsiteY2" fmla="*/ 41718 h 127227"/>
                  <a:gd name="connsiteX3" fmla="*/ 20 w 169623"/>
                  <a:gd name="connsiteY3" fmla="*/ 127252 h 127227"/>
                  <a:gd name="connsiteX4" fmla="*/ 73214 w 169623"/>
                  <a:gd name="connsiteY4" fmla="*/ 46189 h 127227"/>
                  <a:gd name="connsiteX5" fmla="*/ 92772 w 169623"/>
                  <a:gd name="connsiteY5" fmla="*/ 36171 h 127227"/>
                  <a:gd name="connsiteX6" fmla="*/ 145232 w 169623"/>
                  <a:gd name="connsiteY6" fmla="*/ 57578 h 127227"/>
                  <a:gd name="connsiteX7" fmla="*/ 158536 w 169623"/>
                  <a:gd name="connsiteY7" fmla="*/ 106004 h 127227"/>
                  <a:gd name="connsiteX8" fmla="*/ 162995 w 169623"/>
                  <a:gd name="connsiteY8" fmla="*/ 37060 h 127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9623" h="127227">
                    <a:moveTo>
                      <a:pt x="162995" y="37060"/>
                    </a:moveTo>
                    <a:cubicBezTo>
                      <a:pt x="152596" y="17263"/>
                      <a:pt x="122684" y="-9437"/>
                      <a:pt x="82003" y="3371"/>
                    </a:cubicBezTo>
                    <a:cubicBezTo>
                      <a:pt x="47513" y="14230"/>
                      <a:pt x="34240" y="41718"/>
                      <a:pt x="34240" y="41718"/>
                    </a:cubicBezTo>
                    <a:lnTo>
                      <a:pt x="20" y="127252"/>
                    </a:lnTo>
                    <a:cubicBezTo>
                      <a:pt x="59322" y="123413"/>
                      <a:pt x="58230" y="56640"/>
                      <a:pt x="73214" y="46189"/>
                    </a:cubicBezTo>
                    <a:cubicBezTo>
                      <a:pt x="79681" y="41682"/>
                      <a:pt x="88686" y="37976"/>
                      <a:pt x="92772" y="36171"/>
                    </a:cubicBezTo>
                    <a:cubicBezTo>
                      <a:pt x="108460" y="68290"/>
                      <a:pt x="135179" y="49453"/>
                      <a:pt x="145232" y="57578"/>
                    </a:cubicBezTo>
                    <a:cubicBezTo>
                      <a:pt x="158651" y="68414"/>
                      <a:pt x="155365" y="106606"/>
                      <a:pt x="158536" y="106004"/>
                    </a:cubicBezTo>
                    <a:cubicBezTo>
                      <a:pt x="161703" y="105403"/>
                      <a:pt x="178890" y="67331"/>
                      <a:pt x="162995" y="37060"/>
                    </a:cubicBezTo>
                  </a:path>
                </a:pathLst>
              </a:custGeom>
              <a:solidFill>
                <a:srgbClr val="10344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FC29B0F1-A8A6-440E-9AB4-72DE86C41F5D}"/>
                  </a:ext>
                </a:extLst>
              </p:cNvPr>
              <p:cNvSpPr/>
              <p:nvPr/>
            </p:nvSpPr>
            <p:spPr>
              <a:xfrm>
                <a:off x="3078874" y="3080029"/>
                <a:ext cx="484067" cy="536602"/>
              </a:xfrm>
              <a:custGeom>
                <a:avLst/>
                <a:gdLst>
                  <a:gd name="connsiteX0" fmla="*/ 8457 w 484067"/>
                  <a:gd name="connsiteY0" fmla="*/ 536626 h 536602"/>
                  <a:gd name="connsiteX1" fmla="*/ 3455 w 484067"/>
                  <a:gd name="connsiteY1" fmla="*/ 534981 h 536602"/>
                  <a:gd name="connsiteX2" fmla="*/ 1664 w 484067"/>
                  <a:gd name="connsiteY2" fmla="*/ 523176 h 536602"/>
                  <a:gd name="connsiteX3" fmla="*/ 469636 w 484067"/>
                  <a:gd name="connsiteY3" fmla="*/ 2532 h 536602"/>
                  <a:gd name="connsiteX4" fmla="*/ 481578 w 484067"/>
                  <a:gd name="connsiteY4" fmla="*/ 2466 h 536602"/>
                  <a:gd name="connsiteX5" fmla="*/ 481649 w 484067"/>
                  <a:gd name="connsiteY5" fmla="*/ 14403 h 536602"/>
                  <a:gd name="connsiteX6" fmla="*/ 15264 w 484067"/>
                  <a:gd name="connsiteY6" fmla="*/ 533194 h 536602"/>
                  <a:gd name="connsiteX7" fmla="*/ 8457 w 484067"/>
                  <a:gd name="connsiteY7" fmla="*/ 536626 h 536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4067" h="536602">
                    <a:moveTo>
                      <a:pt x="8457" y="536626"/>
                    </a:moveTo>
                    <a:cubicBezTo>
                      <a:pt x="6719" y="536626"/>
                      <a:pt x="4963" y="536091"/>
                      <a:pt x="3455" y="534981"/>
                    </a:cubicBezTo>
                    <a:cubicBezTo>
                      <a:pt x="-296" y="532217"/>
                      <a:pt x="-1100" y="526931"/>
                      <a:pt x="1664" y="523176"/>
                    </a:cubicBezTo>
                    <a:cubicBezTo>
                      <a:pt x="136261" y="340458"/>
                      <a:pt x="466319" y="5893"/>
                      <a:pt x="469636" y="2532"/>
                    </a:cubicBezTo>
                    <a:cubicBezTo>
                      <a:pt x="472918" y="-785"/>
                      <a:pt x="478265" y="-816"/>
                      <a:pt x="481578" y="2466"/>
                    </a:cubicBezTo>
                    <a:cubicBezTo>
                      <a:pt x="484895" y="5743"/>
                      <a:pt x="484930" y="11086"/>
                      <a:pt x="481649" y="14403"/>
                    </a:cubicBezTo>
                    <a:cubicBezTo>
                      <a:pt x="478340" y="17755"/>
                      <a:pt x="149136" y="351458"/>
                      <a:pt x="15264" y="533194"/>
                    </a:cubicBezTo>
                    <a:cubicBezTo>
                      <a:pt x="13606" y="535437"/>
                      <a:pt x="11049" y="536626"/>
                      <a:pt x="8457" y="536626"/>
                    </a:cubicBezTo>
                  </a:path>
                </a:pathLst>
              </a:custGeom>
              <a:solidFill>
                <a:srgbClr val="4296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26325C0A-D30E-42CE-9E8C-A852676234CD}"/>
                  </a:ext>
                </a:extLst>
              </p:cNvPr>
              <p:cNvSpPr/>
              <p:nvPr/>
            </p:nvSpPr>
            <p:spPr>
              <a:xfrm>
                <a:off x="3463353" y="4277158"/>
                <a:ext cx="22401" cy="24233"/>
              </a:xfrm>
              <a:custGeom>
                <a:avLst/>
                <a:gdLst>
                  <a:gd name="connsiteX0" fmla="*/ 7256 w 22401"/>
                  <a:gd name="connsiteY0" fmla="*/ 24 h 24233"/>
                  <a:gd name="connsiteX1" fmla="*/ 20 w 22401"/>
                  <a:gd name="connsiteY1" fmla="*/ 9118 h 24233"/>
                  <a:gd name="connsiteX2" fmla="*/ 19038 w 22401"/>
                  <a:gd name="connsiteY2" fmla="*/ 24257 h 24233"/>
                  <a:gd name="connsiteX3" fmla="*/ 22422 w 22401"/>
                  <a:gd name="connsiteY3" fmla="*/ 12320 h 24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01" h="24233">
                    <a:moveTo>
                      <a:pt x="7256" y="24"/>
                    </a:moveTo>
                    <a:lnTo>
                      <a:pt x="20" y="9118"/>
                    </a:lnTo>
                    <a:lnTo>
                      <a:pt x="19038" y="24257"/>
                    </a:lnTo>
                    <a:lnTo>
                      <a:pt x="22422" y="12320"/>
                    </a:lnTo>
                    <a:close/>
                  </a:path>
                </a:pathLst>
              </a:custGeom>
              <a:solidFill>
                <a:srgbClr val="1B4E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E3A4657B-B7EC-41CD-9516-EB04A59D3619}"/>
                  </a:ext>
                </a:extLst>
              </p:cNvPr>
              <p:cNvSpPr/>
              <p:nvPr/>
            </p:nvSpPr>
            <p:spPr>
              <a:xfrm>
                <a:off x="2901085" y="3777628"/>
                <a:ext cx="652959" cy="515142"/>
              </a:xfrm>
              <a:custGeom>
                <a:avLst/>
                <a:gdLst>
                  <a:gd name="connsiteX0" fmla="*/ 652980 w 652959"/>
                  <a:gd name="connsiteY0" fmla="*/ 470456 h 515142"/>
                  <a:gd name="connsiteX1" fmla="*/ 647451 w 652959"/>
                  <a:gd name="connsiteY1" fmla="*/ 481261 h 515142"/>
                  <a:gd name="connsiteX2" fmla="*/ 604708 w 652959"/>
                  <a:gd name="connsiteY2" fmla="*/ 499854 h 515142"/>
                  <a:gd name="connsiteX3" fmla="*/ 553195 w 652959"/>
                  <a:gd name="connsiteY3" fmla="*/ 515166 h 515142"/>
                  <a:gd name="connsiteX4" fmla="*/ 267866 w 652959"/>
                  <a:gd name="connsiteY4" fmla="*/ 255366 h 515142"/>
                  <a:gd name="connsiteX5" fmla="*/ 20 w 652959"/>
                  <a:gd name="connsiteY5" fmla="*/ 86514 h 515142"/>
                  <a:gd name="connsiteX6" fmla="*/ 59561 w 652959"/>
                  <a:gd name="connsiteY6" fmla="*/ 24 h 515142"/>
                  <a:gd name="connsiteX7" fmla="*/ 300396 w 652959"/>
                  <a:gd name="connsiteY7" fmla="*/ 164962 h 515142"/>
                  <a:gd name="connsiteX8" fmla="*/ 591515 w 652959"/>
                  <a:gd name="connsiteY8" fmla="*/ 461327 h 515142"/>
                  <a:gd name="connsiteX9" fmla="*/ 652980 w 652959"/>
                  <a:gd name="connsiteY9" fmla="*/ 470456 h 515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2959" h="515142">
                    <a:moveTo>
                      <a:pt x="652980" y="470456"/>
                    </a:moveTo>
                    <a:cubicBezTo>
                      <a:pt x="652612" y="472366"/>
                      <a:pt x="651405" y="476289"/>
                      <a:pt x="647451" y="481261"/>
                    </a:cubicBezTo>
                    <a:cubicBezTo>
                      <a:pt x="641807" y="488351"/>
                      <a:pt x="628990" y="498439"/>
                      <a:pt x="604708" y="499854"/>
                    </a:cubicBezTo>
                    <a:cubicBezTo>
                      <a:pt x="580860" y="501252"/>
                      <a:pt x="568273" y="505706"/>
                      <a:pt x="553195" y="515166"/>
                    </a:cubicBezTo>
                    <a:cubicBezTo>
                      <a:pt x="503128" y="476077"/>
                      <a:pt x="349114" y="305809"/>
                      <a:pt x="267866" y="255366"/>
                    </a:cubicBezTo>
                    <a:cubicBezTo>
                      <a:pt x="168134" y="193441"/>
                      <a:pt x="86819" y="154440"/>
                      <a:pt x="20" y="86514"/>
                    </a:cubicBezTo>
                    <a:lnTo>
                      <a:pt x="59561" y="24"/>
                    </a:lnTo>
                    <a:cubicBezTo>
                      <a:pt x="59561" y="24"/>
                      <a:pt x="229307" y="121543"/>
                      <a:pt x="300396" y="164962"/>
                    </a:cubicBezTo>
                    <a:cubicBezTo>
                      <a:pt x="402299" y="227197"/>
                      <a:pt x="580227" y="456041"/>
                      <a:pt x="591515" y="461327"/>
                    </a:cubicBezTo>
                    <a:cubicBezTo>
                      <a:pt x="618140" y="473791"/>
                      <a:pt x="646257" y="466572"/>
                      <a:pt x="652980" y="470456"/>
                    </a:cubicBezTo>
                  </a:path>
                </a:pathLst>
              </a:custGeom>
              <a:solidFill>
                <a:srgbClr val="FFD6C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FB376987-3B78-406C-A848-35D3CC30E26A}"/>
                  </a:ext>
                </a:extLst>
              </p:cNvPr>
              <p:cNvSpPr/>
              <p:nvPr/>
            </p:nvSpPr>
            <p:spPr>
              <a:xfrm>
                <a:off x="2913428" y="3784304"/>
                <a:ext cx="121686" cy="132297"/>
              </a:xfrm>
              <a:custGeom>
                <a:avLst/>
                <a:gdLst>
                  <a:gd name="connsiteX0" fmla="*/ 59556 w 121686"/>
                  <a:gd name="connsiteY0" fmla="*/ 24 h 132297"/>
                  <a:gd name="connsiteX1" fmla="*/ 20 w 121686"/>
                  <a:gd name="connsiteY1" fmla="*/ 86518 h 132297"/>
                  <a:gd name="connsiteX2" fmla="*/ 64112 w 121686"/>
                  <a:gd name="connsiteY2" fmla="*/ 132321 h 132297"/>
                  <a:gd name="connsiteX3" fmla="*/ 99690 w 121686"/>
                  <a:gd name="connsiteY3" fmla="*/ 65151 h 132297"/>
                  <a:gd name="connsiteX4" fmla="*/ 121707 w 121686"/>
                  <a:gd name="connsiteY4" fmla="*/ 45991 h 132297"/>
                  <a:gd name="connsiteX5" fmla="*/ 59556 w 121686"/>
                  <a:gd name="connsiteY5" fmla="*/ 24 h 132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1686" h="132297">
                    <a:moveTo>
                      <a:pt x="59556" y="24"/>
                    </a:moveTo>
                    <a:lnTo>
                      <a:pt x="20" y="86518"/>
                    </a:lnTo>
                    <a:cubicBezTo>
                      <a:pt x="19596" y="101839"/>
                      <a:pt x="41224" y="117124"/>
                      <a:pt x="64112" y="132321"/>
                    </a:cubicBezTo>
                    <a:cubicBezTo>
                      <a:pt x="72529" y="100583"/>
                      <a:pt x="84488" y="83082"/>
                      <a:pt x="99690" y="65151"/>
                    </a:cubicBezTo>
                    <a:cubicBezTo>
                      <a:pt x="106864" y="56681"/>
                      <a:pt x="114705" y="50458"/>
                      <a:pt x="121707" y="45991"/>
                    </a:cubicBezTo>
                    <a:cubicBezTo>
                      <a:pt x="81118" y="17844"/>
                      <a:pt x="59556" y="24"/>
                      <a:pt x="59556" y="24"/>
                    </a:cubicBezTo>
                  </a:path>
                </a:pathLst>
              </a:custGeom>
              <a:solidFill>
                <a:srgbClr val="F1BCA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606999B9-2295-4F3B-8E24-8867C9535590}"/>
                  </a:ext>
                </a:extLst>
              </p:cNvPr>
              <p:cNvSpPr/>
              <p:nvPr/>
            </p:nvSpPr>
            <p:spPr>
              <a:xfrm>
                <a:off x="3454257" y="4248060"/>
                <a:ext cx="101286" cy="58806"/>
              </a:xfrm>
              <a:custGeom>
                <a:avLst/>
                <a:gdLst>
                  <a:gd name="connsiteX0" fmla="*/ 100181 w 101286"/>
                  <a:gd name="connsiteY0" fmla="*/ 6066 h 58806"/>
                  <a:gd name="connsiteX1" fmla="*/ 66881 w 101286"/>
                  <a:gd name="connsiteY1" fmla="*/ 29626 h 58806"/>
                  <a:gd name="connsiteX2" fmla="*/ 12179 w 101286"/>
                  <a:gd name="connsiteY2" fmla="*/ 40215 h 58806"/>
                  <a:gd name="connsiteX3" fmla="*/ 28128 w 101286"/>
                  <a:gd name="connsiteY3" fmla="*/ 53346 h 58806"/>
                  <a:gd name="connsiteX4" fmla="*/ 18017 w 101286"/>
                  <a:gd name="connsiteY4" fmla="*/ 58831 h 58806"/>
                  <a:gd name="connsiteX5" fmla="*/ 20 w 101286"/>
                  <a:gd name="connsiteY5" fmla="*/ 44735 h 58806"/>
                  <a:gd name="connsiteX6" fmla="*/ 51533 w 101286"/>
                  <a:gd name="connsiteY6" fmla="*/ 29423 h 58806"/>
                  <a:gd name="connsiteX7" fmla="*/ 94276 w 101286"/>
                  <a:gd name="connsiteY7" fmla="*/ 10829 h 58806"/>
                  <a:gd name="connsiteX8" fmla="*/ 99809 w 101286"/>
                  <a:gd name="connsiteY8" fmla="*/ 24 h 58806"/>
                  <a:gd name="connsiteX9" fmla="*/ 100181 w 101286"/>
                  <a:gd name="connsiteY9" fmla="*/ 6066 h 58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1286" h="58806">
                    <a:moveTo>
                      <a:pt x="100181" y="6066"/>
                    </a:moveTo>
                    <a:cubicBezTo>
                      <a:pt x="96196" y="13616"/>
                      <a:pt x="84891" y="25885"/>
                      <a:pt x="66881" y="29626"/>
                    </a:cubicBezTo>
                    <a:cubicBezTo>
                      <a:pt x="48871" y="33364"/>
                      <a:pt x="24660" y="33023"/>
                      <a:pt x="12179" y="40215"/>
                    </a:cubicBezTo>
                    <a:cubicBezTo>
                      <a:pt x="16257" y="44125"/>
                      <a:pt x="20998" y="47234"/>
                      <a:pt x="28128" y="53346"/>
                    </a:cubicBezTo>
                    <a:cubicBezTo>
                      <a:pt x="23528" y="56668"/>
                      <a:pt x="18017" y="58831"/>
                      <a:pt x="18017" y="58831"/>
                    </a:cubicBezTo>
                    <a:cubicBezTo>
                      <a:pt x="18017" y="58831"/>
                      <a:pt x="11413" y="53612"/>
                      <a:pt x="20" y="44735"/>
                    </a:cubicBezTo>
                    <a:cubicBezTo>
                      <a:pt x="15098" y="35275"/>
                      <a:pt x="27690" y="30821"/>
                      <a:pt x="51533" y="29423"/>
                    </a:cubicBezTo>
                    <a:cubicBezTo>
                      <a:pt x="75819" y="28008"/>
                      <a:pt x="88637" y="17919"/>
                      <a:pt x="94276" y="10829"/>
                    </a:cubicBezTo>
                    <a:cubicBezTo>
                      <a:pt x="98235" y="5858"/>
                      <a:pt x="99442" y="1930"/>
                      <a:pt x="99809" y="24"/>
                    </a:cubicBezTo>
                    <a:cubicBezTo>
                      <a:pt x="101596" y="1064"/>
                      <a:pt x="101861" y="2881"/>
                      <a:pt x="100181" y="6066"/>
                    </a:cubicBezTo>
                  </a:path>
                </a:pathLst>
              </a:custGeom>
              <a:solidFill>
                <a:srgbClr val="2367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BBAE09DA-239D-4EA8-96CE-A7EA432C0618}"/>
                  </a:ext>
                </a:extLst>
              </p:cNvPr>
              <p:cNvSpPr/>
              <p:nvPr/>
            </p:nvSpPr>
            <p:spPr>
              <a:xfrm>
                <a:off x="3444501" y="4246357"/>
                <a:ext cx="109541" cy="46414"/>
              </a:xfrm>
              <a:custGeom>
                <a:avLst/>
                <a:gdLst>
                  <a:gd name="connsiteX0" fmla="*/ 104033 w 109541"/>
                  <a:gd name="connsiteY0" fmla="*/ 12532 h 46414"/>
                  <a:gd name="connsiteX1" fmla="*/ 109562 w 109541"/>
                  <a:gd name="connsiteY1" fmla="*/ 1727 h 46414"/>
                  <a:gd name="connsiteX2" fmla="*/ 78783 w 109541"/>
                  <a:gd name="connsiteY2" fmla="*/ 24 h 46414"/>
                  <a:gd name="connsiteX3" fmla="*/ 59132 w 109541"/>
                  <a:gd name="connsiteY3" fmla="*/ 18857 h 46414"/>
                  <a:gd name="connsiteX4" fmla="*/ 20 w 109541"/>
                  <a:gd name="connsiteY4" fmla="*/ 38835 h 46414"/>
                  <a:gd name="connsiteX5" fmla="*/ 9777 w 109541"/>
                  <a:gd name="connsiteY5" fmla="*/ 46438 h 46414"/>
                  <a:gd name="connsiteX6" fmla="*/ 61290 w 109541"/>
                  <a:gd name="connsiteY6" fmla="*/ 31126 h 46414"/>
                  <a:gd name="connsiteX7" fmla="*/ 104033 w 109541"/>
                  <a:gd name="connsiteY7" fmla="*/ 12532 h 46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541" h="46414">
                    <a:moveTo>
                      <a:pt x="104033" y="12532"/>
                    </a:moveTo>
                    <a:cubicBezTo>
                      <a:pt x="107992" y="7561"/>
                      <a:pt x="109194" y="3633"/>
                      <a:pt x="109562" y="1727"/>
                    </a:cubicBezTo>
                    <a:cubicBezTo>
                      <a:pt x="105484" y="-635"/>
                      <a:pt x="93506" y="1081"/>
                      <a:pt x="78783" y="24"/>
                    </a:cubicBezTo>
                    <a:cubicBezTo>
                      <a:pt x="72418" y="16654"/>
                      <a:pt x="59132" y="18857"/>
                      <a:pt x="59132" y="18857"/>
                    </a:cubicBezTo>
                    <a:cubicBezTo>
                      <a:pt x="41056" y="17101"/>
                      <a:pt x="13231" y="26884"/>
                      <a:pt x="20" y="38835"/>
                    </a:cubicBezTo>
                    <a:cubicBezTo>
                      <a:pt x="3563" y="41590"/>
                      <a:pt x="6845" y="44143"/>
                      <a:pt x="9777" y="46438"/>
                    </a:cubicBezTo>
                    <a:cubicBezTo>
                      <a:pt x="24855" y="36973"/>
                      <a:pt x="37446" y="32524"/>
                      <a:pt x="61290" y="31126"/>
                    </a:cubicBezTo>
                    <a:cubicBezTo>
                      <a:pt x="85576" y="29711"/>
                      <a:pt x="98394" y="19622"/>
                      <a:pt x="104033" y="12532"/>
                    </a:cubicBezTo>
                  </a:path>
                </a:pathLst>
              </a:custGeom>
              <a:solidFill>
                <a:srgbClr val="1846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D8F46EA5-0294-49B7-A708-71536847C550}"/>
                  </a:ext>
                </a:extLst>
              </p:cNvPr>
              <p:cNvSpPr/>
              <p:nvPr/>
            </p:nvSpPr>
            <p:spPr>
              <a:xfrm>
                <a:off x="3569556" y="4169026"/>
                <a:ext cx="22220" cy="24785"/>
              </a:xfrm>
              <a:custGeom>
                <a:avLst/>
                <a:gdLst>
                  <a:gd name="connsiteX0" fmla="*/ 7698 w 22220"/>
                  <a:gd name="connsiteY0" fmla="*/ 24 h 24785"/>
                  <a:gd name="connsiteX1" fmla="*/ 20 w 22220"/>
                  <a:gd name="connsiteY1" fmla="*/ 8751 h 24785"/>
                  <a:gd name="connsiteX2" fmla="*/ 18273 w 22220"/>
                  <a:gd name="connsiteY2" fmla="*/ 24810 h 24785"/>
                  <a:gd name="connsiteX3" fmla="*/ 22240 w 22220"/>
                  <a:gd name="connsiteY3" fmla="*/ 13054 h 24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20" h="24785">
                    <a:moveTo>
                      <a:pt x="7698" y="24"/>
                    </a:moveTo>
                    <a:lnTo>
                      <a:pt x="20" y="8751"/>
                    </a:lnTo>
                    <a:lnTo>
                      <a:pt x="18273" y="24810"/>
                    </a:lnTo>
                    <a:lnTo>
                      <a:pt x="22240" y="13054"/>
                    </a:lnTo>
                    <a:close/>
                  </a:path>
                </a:pathLst>
              </a:custGeom>
              <a:solidFill>
                <a:srgbClr val="1B4E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F00C2AC6-7680-446F-A5CD-B1A274272F84}"/>
                  </a:ext>
                </a:extLst>
              </p:cNvPr>
              <p:cNvSpPr/>
              <p:nvPr/>
            </p:nvSpPr>
            <p:spPr>
              <a:xfrm>
                <a:off x="3001222" y="3649197"/>
                <a:ext cx="660796" cy="534620"/>
              </a:xfrm>
              <a:custGeom>
                <a:avLst/>
                <a:gdLst>
                  <a:gd name="connsiteX0" fmla="*/ 660817 w 660796"/>
                  <a:gd name="connsiteY0" fmla="*/ 494897 h 534620"/>
                  <a:gd name="connsiteX1" fmla="*/ 654762 w 660796"/>
                  <a:gd name="connsiteY1" fmla="*/ 505423 h 534620"/>
                  <a:gd name="connsiteX2" fmla="*/ 611157 w 660796"/>
                  <a:gd name="connsiteY2" fmla="*/ 521889 h 534620"/>
                  <a:gd name="connsiteX3" fmla="*/ 558953 w 660796"/>
                  <a:gd name="connsiteY3" fmla="*/ 534645 h 534620"/>
                  <a:gd name="connsiteX4" fmla="*/ 290856 w 660796"/>
                  <a:gd name="connsiteY4" fmla="*/ 270063 h 534620"/>
                  <a:gd name="connsiteX5" fmla="*/ 20 w 660796"/>
                  <a:gd name="connsiteY5" fmla="*/ 99791 h 534620"/>
                  <a:gd name="connsiteX6" fmla="*/ 47177 w 660796"/>
                  <a:gd name="connsiteY6" fmla="*/ 24 h 534620"/>
                  <a:gd name="connsiteX7" fmla="*/ 310555 w 660796"/>
                  <a:gd name="connsiteY7" fmla="*/ 175670 h 534620"/>
                  <a:gd name="connsiteX8" fmla="*/ 599874 w 660796"/>
                  <a:gd name="connsiteY8" fmla="*/ 482756 h 534620"/>
                  <a:gd name="connsiteX9" fmla="*/ 660817 w 660796"/>
                  <a:gd name="connsiteY9" fmla="*/ 494897 h 534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0796" h="534620">
                    <a:moveTo>
                      <a:pt x="660817" y="494897"/>
                    </a:moveTo>
                    <a:cubicBezTo>
                      <a:pt x="660357" y="496789"/>
                      <a:pt x="658959" y="500651"/>
                      <a:pt x="654762" y="505423"/>
                    </a:cubicBezTo>
                    <a:cubicBezTo>
                      <a:pt x="648778" y="512221"/>
                      <a:pt x="635482" y="521668"/>
                      <a:pt x="611157" y="521889"/>
                    </a:cubicBezTo>
                    <a:cubicBezTo>
                      <a:pt x="587273" y="522106"/>
                      <a:pt x="574478" y="525941"/>
                      <a:pt x="558953" y="534645"/>
                    </a:cubicBezTo>
                    <a:cubicBezTo>
                      <a:pt x="514556" y="485409"/>
                      <a:pt x="399619" y="340555"/>
                      <a:pt x="290856" y="270063"/>
                    </a:cubicBezTo>
                    <a:cubicBezTo>
                      <a:pt x="186139" y="202190"/>
                      <a:pt x="96235" y="157444"/>
                      <a:pt x="20" y="99791"/>
                    </a:cubicBezTo>
                    <a:lnTo>
                      <a:pt x="47177" y="24"/>
                    </a:lnTo>
                    <a:cubicBezTo>
                      <a:pt x="47177" y="24"/>
                      <a:pt x="233761" y="126727"/>
                      <a:pt x="310555" y="175670"/>
                    </a:cubicBezTo>
                    <a:cubicBezTo>
                      <a:pt x="459350" y="270510"/>
                      <a:pt x="563730" y="455418"/>
                      <a:pt x="599874" y="482756"/>
                    </a:cubicBezTo>
                    <a:cubicBezTo>
                      <a:pt x="623324" y="500491"/>
                      <a:pt x="654293" y="490690"/>
                      <a:pt x="660817" y="494897"/>
                    </a:cubicBezTo>
                  </a:path>
                </a:pathLst>
              </a:custGeom>
              <a:solidFill>
                <a:srgbClr val="FFD6C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8A1FFD84-2FB6-4581-AA8F-90C86A40C7A5}"/>
                  </a:ext>
                </a:extLst>
              </p:cNvPr>
              <p:cNvSpPr/>
              <p:nvPr/>
            </p:nvSpPr>
            <p:spPr>
              <a:xfrm>
                <a:off x="3560157" y="4144070"/>
                <a:ext cx="103240" cy="54715"/>
              </a:xfrm>
              <a:custGeom>
                <a:avLst/>
                <a:gdLst>
                  <a:gd name="connsiteX0" fmla="*/ 101959 w 103240"/>
                  <a:gd name="connsiteY0" fmla="*/ 6079 h 54715"/>
                  <a:gd name="connsiteX1" fmla="*/ 67540 w 103240"/>
                  <a:gd name="connsiteY1" fmla="*/ 27972 h 54715"/>
                  <a:gd name="connsiteX2" fmla="*/ 12382 w 103240"/>
                  <a:gd name="connsiteY2" fmla="*/ 35854 h 54715"/>
                  <a:gd name="connsiteX3" fmla="*/ 27667 w 103240"/>
                  <a:gd name="connsiteY3" fmla="*/ 49759 h 54715"/>
                  <a:gd name="connsiteX4" fmla="*/ 17296 w 103240"/>
                  <a:gd name="connsiteY4" fmla="*/ 54739 h 54715"/>
                  <a:gd name="connsiteX5" fmla="*/ 20 w 103240"/>
                  <a:gd name="connsiteY5" fmla="*/ 39773 h 54715"/>
                  <a:gd name="connsiteX6" fmla="*/ 52224 w 103240"/>
                  <a:gd name="connsiteY6" fmla="*/ 27012 h 54715"/>
                  <a:gd name="connsiteX7" fmla="*/ 95824 w 103240"/>
                  <a:gd name="connsiteY7" fmla="*/ 10550 h 54715"/>
                  <a:gd name="connsiteX8" fmla="*/ 101879 w 103240"/>
                  <a:gd name="connsiteY8" fmla="*/ 24 h 54715"/>
                  <a:gd name="connsiteX9" fmla="*/ 101959 w 103240"/>
                  <a:gd name="connsiteY9" fmla="*/ 6079 h 54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3240" h="54715">
                    <a:moveTo>
                      <a:pt x="101959" y="6079"/>
                    </a:moveTo>
                    <a:cubicBezTo>
                      <a:pt x="97607" y="13425"/>
                      <a:pt x="85714" y="25128"/>
                      <a:pt x="67540" y="27972"/>
                    </a:cubicBezTo>
                    <a:cubicBezTo>
                      <a:pt x="49366" y="30820"/>
                      <a:pt x="25204" y="29286"/>
                      <a:pt x="12382" y="35854"/>
                    </a:cubicBezTo>
                    <a:cubicBezTo>
                      <a:pt x="16265" y="39963"/>
                      <a:pt x="20843" y="43302"/>
                      <a:pt x="27667" y="49759"/>
                    </a:cubicBezTo>
                    <a:cubicBezTo>
                      <a:pt x="22904" y="52846"/>
                      <a:pt x="17296" y="54739"/>
                      <a:pt x="17296" y="54739"/>
                    </a:cubicBezTo>
                    <a:cubicBezTo>
                      <a:pt x="17296" y="54739"/>
                      <a:pt x="10958" y="49198"/>
                      <a:pt x="20" y="39773"/>
                    </a:cubicBezTo>
                    <a:cubicBezTo>
                      <a:pt x="15540" y="31064"/>
                      <a:pt x="28335" y="27233"/>
                      <a:pt x="52224" y="27012"/>
                    </a:cubicBezTo>
                    <a:cubicBezTo>
                      <a:pt x="76545" y="26796"/>
                      <a:pt x="89844" y="17348"/>
                      <a:pt x="95824" y="10550"/>
                    </a:cubicBezTo>
                    <a:cubicBezTo>
                      <a:pt x="100026" y="5778"/>
                      <a:pt x="101419" y="1917"/>
                      <a:pt x="101879" y="24"/>
                    </a:cubicBezTo>
                    <a:cubicBezTo>
                      <a:pt x="103617" y="1156"/>
                      <a:pt x="103794" y="2983"/>
                      <a:pt x="101959" y="6079"/>
                    </a:cubicBezTo>
                  </a:path>
                </a:pathLst>
              </a:custGeom>
              <a:solidFill>
                <a:srgbClr val="2367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971A9E72-90D3-4351-AF64-6C96D4C32087}"/>
                  </a:ext>
                </a:extLst>
              </p:cNvPr>
              <p:cNvSpPr/>
              <p:nvPr/>
            </p:nvSpPr>
            <p:spPr>
              <a:xfrm>
                <a:off x="3012533" y="3654760"/>
                <a:ext cx="118957" cy="140656"/>
              </a:xfrm>
              <a:custGeom>
                <a:avLst/>
                <a:gdLst>
                  <a:gd name="connsiteX0" fmla="*/ 68477 w 118957"/>
                  <a:gd name="connsiteY0" fmla="*/ 140681 h 140656"/>
                  <a:gd name="connsiteX1" fmla="*/ 82166 w 118957"/>
                  <a:gd name="connsiteY1" fmla="*/ 91043 h 140656"/>
                  <a:gd name="connsiteX2" fmla="*/ 118978 w 118957"/>
                  <a:gd name="connsiteY2" fmla="*/ 48782 h 140656"/>
                  <a:gd name="connsiteX3" fmla="*/ 47177 w 118957"/>
                  <a:gd name="connsiteY3" fmla="*/ 24 h 140656"/>
                  <a:gd name="connsiteX4" fmla="*/ 20 w 118957"/>
                  <a:gd name="connsiteY4" fmla="*/ 99791 h 140656"/>
                  <a:gd name="connsiteX5" fmla="*/ 68477 w 118957"/>
                  <a:gd name="connsiteY5" fmla="*/ 140681 h 140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8957" h="140656">
                    <a:moveTo>
                      <a:pt x="68477" y="140681"/>
                    </a:moveTo>
                    <a:cubicBezTo>
                      <a:pt x="69437" y="129181"/>
                      <a:pt x="72586" y="111207"/>
                      <a:pt x="82166" y="91043"/>
                    </a:cubicBezTo>
                    <a:cubicBezTo>
                      <a:pt x="90778" y="72913"/>
                      <a:pt x="106222" y="58450"/>
                      <a:pt x="118978" y="48782"/>
                    </a:cubicBezTo>
                    <a:cubicBezTo>
                      <a:pt x="77416" y="20825"/>
                      <a:pt x="47177" y="24"/>
                      <a:pt x="47177" y="24"/>
                    </a:cubicBezTo>
                    <a:lnTo>
                      <a:pt x="20" y="99791"/>
                    </a:lnTo>
                    <a:cubicBezTo>
                      <a:pt x="23426" y="113816"/>
                      <a:pt x="46053" y="127359"/>
                      <a:pt x="68477" y="140681"/>
                    </a:cubicBezTo>
                  </a:path>
                </a:pathLst>
              </a:custGeom>
              <a:solidFill>
                <a:srgbClr val="F1BCA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41C54C7B-483E-4379-A6DC-FE751EF5EEAE}"/>
                  </a:ext>
                </a:extLst>
              </p:cNvPr>
              <p:cNvSpPr/>
              <p:nvPr/>
            </p:nvSpPr>
            <p:spPr>
              <a:xfrm>
                <a:off x="3551344" y="4141481"/>
                <a:ext cx="110673" cy="42335"/>
              </a:xfrm>
              <a:custGeom>
                <a:avLst/>
                <a:gdLst>
                  <a:gd name="connsiteX0" fmla="*/ 104639 w 110673"/>
                  <a:gd name="connsiteY0" fmla="*/ 13138 h 42335"/>
                  <a:gd name="connsiteX1" fmla="*/ 110694 w 110673"/>
                  <a:gd name="connsiteY1" fmla="*/ 2611 h 42335"/>
                  <a:gd name="connsiteX2" fmla="*/ 86355 w 110673"/>
                  <a:gd name="connsiteY2" fmla="*/ 24 h 42335"/>
                  <a:gd name="connsiteX3" fmla="*/ 63785 w 110673"/>
                  <a:gd name="connsiteY3" fmla="*/ 18905 h 42335"/>
                  <a:gd name="connsiteX4" fmla="*/ 20 w 110673"/>
                  <a:gd name="connsiteY4" fmla="*/ 34890 h 42335"/>
                  <a:gd name="connsiteX5" fmla="*/ 8831 w 110673"/>
                  <a:gd name="connsiteY5" fmla="*/ 42360 h 42335"/>
                  <a:gd name="connsiteX6" fmla="*/ 61038 w 110673"/>
                  <a:gd name="connsiteY6" fmla="*/ 29604 h 42335"/>
                  <a:gd name="connsiteX7" fmla="*/ 104639 w 110673"/>
                  <a:gd name="connsiteY7" fmla="*/ 13138 h 42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0673" h="42335">
                    <a:moveTo>
                      <a:pt x="104639" y="13138"/>
                    </a:moveTo>
                    <a:cubicBezTo>
                      <a:pt x="108836" y="8366"/>
                      <a:pt x="110234" y="4504"/>
                      <a:pt x="110694" y="2611"/>
                    </a:cubicBezTo>
                    <a:cubicBezTo>
                      <a:pt x="107324" y="440"/>
                      <a:pt x="98075" y="931"/>
                      <a:pt x="86355" y="24"/>
                    </a:cubicBezTo>
                    <a:cubicBezTo>
                      <a:pt x="78464" y="18043"/>
                      <a:pt x="63785" y="18905"/>
                      <a:pt x="63785" y="18905"/>
                    </a:cubicBezTo>
                    <a:cubicBezTo>
                      <a:pt x="44713" y="15000"/>
                      <a:pt x="13094" y="23103"/>
                      <a:pt x="20" y="34890"/>
                    </a:cubicBezTo>
                    <a:cubicBezTo>
                      <a:pt x="3174" y="37530"/>
                      <a:pt x="6141" y="40038"/>
                      <a:pt x="8831" y="42360"/>
                    </a:cubicBezTo>
                    <a:cubicBezTo>
                      <a:pt x="24355" y="33656"/>
                      <a:pt x="37150" y="29821"/>
                      <a:pt x="61038" y="29604"/>
                    </a:cubicBezTo>
                    <a:cubicBezTo>
                      <a:pt x="85360" y="29383"/>
                      <a:pt x="98655" y="19936"/>
                      <a:pt x="104639" y="13138"/>
                    </a:cubicBezTo>
                  </a:path>
                </a:pathLst>
              </a:custGeom>
              <a:solidFill>
                <a:srgbClr val="1846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A317EFFB-5E3D-4F1A-8AC0-0E24F7120DE1}"/>
                  </a:ext>
                </a:extLst>
              </p:cNvPr>
              <p:cNvSpPr/>
              <p:nvPr/>
            </p:nvSpPr>
            <p:spPr>
              <a:xfrm>
                <a:off x="2647664" y="3432759"/>
                <a:ext cx="488437" cy="488060"/>
              </a:xfrm>
              <a:custGeom>
                <a:avLst/>
                <a:gdLst>
                  <a:gd name="connsiteX0" fmla="*/ 20 w 488437"/>
                  <a:gd name="connsiteY0" fmla="*/ 110755 h 488060"/>
                  <a:gd name="connsiteX1" fmla="*/ 60676 w 488437"/>
                  <a:gd name="connsiteY1" fmla="*/ 291784 h 488060"/>
                  <a:gd name="connsiteX2" fmla="*/ 255981 w 488437"/>
                  <a:gd name="connsiteY2" fmla="*/ 488085 h 488060"/>
                  <a:gd name="connsiteX3" fmla="*/ 391437 w 488437"/>
                  <a:gd name="connsiteY3" fmla="*/ 343771 h 488060"/>
                  <a:gd name="connsiteX4" fmla="*/ 488457 w 488437"/>
                  <a:gd name="connsiteY4" fmla="*/ 212977 h 488060"/>
                  <a:gd name="connsiteX5" fmla="*/ 338358 w 488437"/>
                  <a:gd name="connsiteY5" fmla="*/ 98526 h 488060"/>
                  <a:gd name="connsiteX6" fmla="*/ 130880 w 488437"/>
                  <a:gd name="connsiteY6" fmla="*/ 24 h 488060"/>
                  <a:gd name="connsiteX7" fmla="*/ 20 w 488437"/>
                  <a:gd name="connsiteY7" fmla="*/ 110755 h 488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8437" h="488060">
                    <a:moveTo>
                      <a:pt x="20" y="110755"/>
                    </a:moveTo>
                    <a:cubicBezTo>
                      <a:pt x="19069" y="133378"/>
                      <a:pt x="8304" y="200615"/>
                      <a:pt x="60676" y="291784"/>
                    </a:cubicBezTo>
                    <a:cubicBezTo>
                      <a:pt x="111331" y="379963"/>
                      <a:pt x="255981" y="488085"/>
                      <a:pt x="255981" y="488085"/>
                    </a:cubicBezTo>
                    <a:cubicBezTo>
                      <a:pt x="255981" y="488085"/>
                      <a:pt x="307296" y="449155"/>
                      <a:pt x="391437" y="343771"/>
                    </a:cubicBezTo>
                    <a:cubicBezTo>
                      <a:pt x="474193" y="240116"/>
                      <a:pt x="488457" y="212977"/>
                      <a:pt x="488457" y="212977"/>
                    </a:cubicBezTo>
                    <a:cubicBezTo>
                      <a:pt x="488457" y="212977"/>
                      <a:pt x="442751" y="163361"/>
                      <a:pt x="338358" y="98526"/>
                    </a:cubicBezTo>
                    <a:cubicBezTo>
                      <a:pt x="233964" y="33696"/>
                      <a:pt x="163295" y="20219"/>
                      <a:pt x="130880" y="24"/>
                    </a:cubicBezTo>
                    <a:lnTo>
                      <a:pt x="20" y="110755"/>
                    </a:lnTo>
                    <a:close/>
                  </a:path>
                </a:pathLst>
              </a:custGeom>
              <a:solidFill>
                <a:srgbClr val="1846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A5973165-6910-4CC8-AD68-BF69401085D0}"/>
                  </a:ext>
                </a:extLst>
              </p:cNvPr>
              <p:cNvSpPr/>
              <p:nvPr/>
            </p:nvSpPr>
            <p:spPr>
              <a:xfrm>
                <a:off x="2657927" y="3275876"/>
                <a:ext cx="105070" cy="68076"/>
              </a:xfrm>
              <a:custGeom>
                <a:avLst/>
                <a:gdLst>
                  <a:gd name="connsiteX0" fmla="*/ 20 w 105070"/>
                  <a:gd name="connsiteY0" fmla="*/ 4247 h 68076"/>
                  <a:gd name="connsiteX1" fmla="*/ 101401 w 105070"/>
                  <a:gd name="connsiteY1" fmla="*/ 68101 h 68076"/>
                  <a:gd name="connsiteX2" fmla="*/ 105090 w 105070"/>
                  <a:gd name="connsiteY2" fmla="*/ 21484 h 68076"/>
                  <a:gd name="connsiteX3" fmla="*/ 41971 w 105070"/>
                  <a:gd name="connsiteY3" fmla="*/ 2589 h 68076"/>
                  <a:gd name="connsiteX4" fmla="*/ 20 w 105070"/>
                  <a:gd name="connsiteY4" fmla="*/ 4247 h 68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070" h="68076">
                    <a:moveTo>
                      <a:pt x="20" y="4247"/>
                    </a:moveTo>
                    <a:cubicBezTo>
                      <a:pt x="13726" y="4929"/>
                      <a:pt x="101401" y="68101"/>
                      <a:pt x="101401" y="68101"/>
                    </a:cubicBezTo>
                    <a:lnTo>
                      <a:pt x="105090" y="21484"/>
                    </a:lnTo>
                    <a:cubicBezTo>
                      <a:pt x="105090" y="21484"/>
                      <a:pt x="73533" y="13173"/>
                      <a:pt x="41971" y="2589"/>
                    </a:cubicBezTo>
                    <a:cubicBezTo>
                      <a:pt x="22223" y="-4028"/>
                      <a:pt x="20" y="4247"/>
                      <a:pt x="20" y="4247"/>
                    </a:cubicBezTo>
                  </a:path>
                </a:pathLst>
              </a:custGeom>
              <a:solidFill>
                <a:srgbClr val="1846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2411CF46-DAEF-4172-BEFB-8A8D28CEB0CA}"/>
                  </a:ext>
                </a:extLst>
              </p:cNvPr>
              <p:cNvSpPr/>
              <p:nvPr/>
            </p:nvSpPr>
            <p:spPr>
              <a:xfrm>
                <a:off x="2539513" y="3276425"/>
                <a:ext cx="258986" cy="268393"/>
              </a:xfrm>
              <a:custGeom>
                <a:avLst/>
                <a:gdLst>
                  <a:gd name="connsiteX0" fmla="*/ 198846 w 258986"/>
                  <a:gd name="connsiteY0" fmla="*/ 45664 h 268393"/>
                  <a:gd name="connsiteX1" fmla="*/ 132459 w 258986"/>
                  <a:gd name="connsiteY1" fmla="*/ 2779 h 268393"/>
                  <a:gd name="connsiteX2" fmla="*/ 110818 w 258986"/>
                  <a:gd name="connsiteY2" fmla="*/ 4823 h 268393"/>
                  <a:gd name="connsiteX3" fmla="*/ 98403 w 258986"/>
                  <a:gd name="connsiteY3" fmla="*/ 24 h 268393"/>
                  <a:gd name="connsiteX4" fmla="*/ 76894 w 258986"/>
                  <a:gd name="connsiteY4" fmla="*/ 25668 h 268393"/>
                  <a:gd name="connsiteX5" fmla="*/ 14580 w 258986"/>
                  <a:gd name="connsiteY5" fmla="*/ 41962 h 268393"/>
                  <a:gd name="connsiteX6" fmla="*/ 20 w 258986"/>
                  <a:gd name="connsiteY6" fmla="*/ 95328 h 268393"/>
                  <a:gd name="connsiteX7" fmla="*/ 34204 w 258986"/>
                  <a:gd name="connsiteY7" fmla="*/ 201628 h 268393"/>
                  <a:gd name="connsiteX8" fmla="*/ 106072 w 258986"/>
                  <a:gd name="connsiteY8" fmla="*/ 268418 h 268393"/>
                  <a:gd name="connsiteX9" fmla="*/ 185153 w 258986"/>
                  <a:gd name="connsiteY9" fmla="*/ 222898 h 268393"/>
                  <a:gd name="connsiteX10" fmla="*/ 259007 w 258986"/>
                  <a:gd name="connsiteY10" fmla="*/ 164462 h 268393"/>
                  <a:gd name="connsiteX11" fmla="*/ 247060 w 258986"/>
                  <a:gd name="connsiteY11" fmla="*/ 133069 h 268393"/>
                  <a:gd name="connsiteX12" fmla="*/ 252319 w 258986"/>
                  <a:gd name="connsiteY12" fmla="*/ 85536 h 268393"/>
                  <a:gd name="connsiteX13" fmla="*/ 198846 w 258986"/>
                  <a:gd name="connsiteY13" fmla="*/ 45664 h 268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8986" h="268393">
                    <a:moveTo>
                      <a:pt x="198846" y="45664"/>
                    </a:moveTo>
                    <a:cubicBezTo>
                      <a:pt x="198846" y="45664"/>
                      <a:pt x="138832" y="3536"/>
                      <a:pt x="132459" y="2779"/>
                    </a:cubicBezTo>
                    <a:cubicBezTo>
                      <a:pt x="124086" y="1784"/>
                      <a:pt x="117363" y="4195"/>
                      <a:pt x="110818" y="4823"/>
                    </a:cubicBezTo>
                    <a:cubicBezTo>
                      <a:pt x="104267" y="5442"/>
                      <a:pt x="98403" y="24"/>
                      <a:pt x="98403" y="24"/>
                    </a:cubicBezTo>
                    <a:cubicBezTo>
                      <a:pt x="98403" y="24"/>
                      <a:pt x="103033" y="5146"/>
                      <a:pt x="76894" y="25668"/>
                    </a:cubicBezTo>
                    <a:cubicBezTo>
                      <a:pt x="50750" y="46199"/>
                      <a:pt x="14580" y="41962"/>
                      <a:pt x="14580" y="41962"/>
                    </a:cubicBezTo>
                    <a:cubicBezTo>
                      <a:pt x="15902" y="61737"/>
                      <a:pt x="12094" y="73077"/>
                      <a:pt x="20" y="95328"/>
                    </a:cubicBezTo>
                    <a:lnTo>
                      <a:pt x="34204" y="201628"/>
                    </a:lnTo>
                    <a:lnTo>
                      <a:pt x="106072" y="268418"/>
                    </a:lnTo>
                    <a:cubicBezTo>
                      <a:pt x="106072" y="268418"/>
                      <a:pt x="126072" y="260704"/>
                      <a:pt x="185153" y="222898"/>
                    </a:cubicBezTo>
                    <a:cubicBezTo>
                      <a:pt x="244234" y="185091"/>
                      <a:pt x="259007" y="164462"/>
                      <a:pt x="259007" y="164462"/>
                    </a:cubicBezTo>
                    <a:lnTo>
                      <a:pt x="247060" y="133069"/>
                    </a:lnTo>
                    <a:cubicBezTo>
                      <a:pt x="247060" y="133069"/>
                      <a:pt x="258493" y="105833"/>
                      <a:pt x="252319" y="85536"/>
                    </a:cubicBezTo>
                    <a:cubicBezTo>
                      <a:pt x="242633" y="53700"/>
                      <a:pt x="198846" y="45664"/>
                      <a:pt x="198846" y="45664"/>
                    </a:cubicBezTo>
                  </a:path>
                </a:pathLst>
              </a:custGeom>
              <a:solidFill>
                <a:srgbClr val="1846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363091B8-81C8-40AB-9713-BA46AD508DC8}"/>
                  </a:ext>
                </a:extLst>
              </p:cNvPr>
              <p:cNvSpPr/>
              <p:nvPr/>
            </p:nvSpPr>
            <p:spPr>
              <a:xfrm>
                <a:off x="2487423" y="3432065"/>
                <a:ext cx="85727" cy="298884"/>
              </a:xfrm>
              <a:custGeom>
                <a:avLst/>
                <a:gdLst>
                  <a:gd name="connsiteX0" fmla="*/ 10947 w 85727"/>
                  <a:gd name="connsiteY0" fmla="*/ 360 h 298884"/>
                  <a:gd name="connsiteX1" fmla="*/ 302 w 85727"/>
                  <a:gd name="connsiteY1" fmla="*/ 164118 h 298884"/>
                  <a:gd name="connsiteX2" fmla="*/ 37365 w 85727"/>
                  <a:gd name="connsiteY2" fmla="*/ 298825 h 298884"/>
                  <a:gd name="connsiteX3" fmla="*/ 80772 w 85727"/>
                  <a:gd name="connsiteY3" fmla="*/ 181699 h 298884"/>
                  <a:gd name="connsiteX4" fmla="*/ 85973 w 85727"/>
                  <a:gd name="connsiteY4" fmla="*/ 22842 h 298884"/>
                  <a:gd name="connsiteX5" fmla="*/ 10947 w 85727"/>
                  <a:gd name="connsiteY5" fmla="*/ 360 h 298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727" h="298884">
                    <a:moveTo>
                      <a:pt x="10947" y="360"/>
                    </a:moveTo>
                    <a:cubicBezTo>
                      <a:pt x="10001" y="37008"/>
                      <a:pt x="691" y="102847"/>
                      <a:pt x="302" y="164118"/>
                    </a:cubicBezTo>
                    <a:cubicBezTo>
                      <a:pt x="-189" y="241217"/>
                      <a:pt x="3305" y="293677"/>
                      <a:pt x="37365" y="298825"/>
                    </a:cubicBezTo>
                    <a:cubicBezTo>
                      <a:pt x="77021" y="304818"/>
                      <a:pt x="75880" y="245645"/>
                      <a:pt x="80772" y="181699"/>
                    </a:cubicBezTo>
                    <a:cubicBezTo>
                      <a:pt x="86548" y="106240"/>
                      <a:pt x="85973" y="22842"/>
                      <a:pt x="85973" y="22842"/>
                    </a:cubicBezTo>
                    <a:lnTo>
                      <a:pt x="10947" y="360"/>
                    </a:lnTo>
                    <a:close/>
                  </a:path>
                </a:pathLst>
              </a:custGeom>
              <a:solidFill>
                <a:srgbClr val="F1BDA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C0226C7E-ACE4-4FF9-8582-3A786A86DBCD}"/>
                  </a:ext>
                </a:extLst>
              </p:cNvPr>
              <p:cNvSpPr/>
              <p:nvPr/>
            </p:nvSpPr>
            <p:spPr>
              <a:xfrm>
                <a:off x="2493532" y="3366835"/>
                <a:ext cx="89160" cy="109883"/>
              </a:xfrm>
              <a:custGeom>
                <a:avLst/>
                <a:gdLst>
                  <a:gd name="connsiteX0" fmla="*/ 85809 w 89160"/>
                  <a:gd name="connsiteY0" fmla="*/ 23312 h 109883"/>
                  <a:gd name="connsiteX1" fmla="*/ 11000 w 89160"/>
                  <a:gd name="connsiteY1" fmla="*/ 42025 h 109883"/>
                  <a:gd name="connsiteX2" fmla="*/ 332 w 89160"/>
                  <a:gd name="connsiteY2" fmla="*/ 107953 h 109883"/>
                  <a:gd name="connsiteX3" fmla="*/ 42686 w 89160"/>
                  <a:gd name="connsiteY3" fmla="*/ 97926 h 109883"/>
                  <a:gd name="connsiteX4" fmla="*/ 83009 w 89160"/>
                  <a:gd name="connsiteY4" fmla="*/ 109907 h 109883"/>
                  <a:gd name="connsiteX5" fmla="*/ 85809 w 89160"/>
                  <a:gd name="connsiteY5" fmla="*/ 23312 h 109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160" h="109883">
                    <a:moveTo>
                      <a:pt x="85809" y="23312"/>
                    </a:moveTo>
                    <a:cubicBezTo>
                      <a:pt x="77025" y="-22266"/>
                      <a:pt x="24840" y="7261"/>
                      <a:pt x="11000" y="42025"/>
                    </a:cubicBezTo>
                    <a:cubicBezTo>
                      <a:pt x="-2835" y="76798"/>
                      <a:pt x="332" y="107953"/>
                      <a:pt x="332" y="107953"/>
                    </a:cubicBezTo>
                    <a:cubicBezTo>
                      <a:pt x="332" y="107953"/>
                      <a:pt x="19957" y="96333"/>
                      <a:pt x="42686" y="97926"/>
                    </a:cubicBezTo>
                    <a:cubicBezTo>
                      <a:pt x="65406" y="99518"/>
                      <a:pt x="78498" y="108461"/>
                      <a:pt x="83009" y="109907"/>
                    </a:cubicBezTo>
                    <a:cubicBezTo>
                      <a:pt x="83505" y="106378"/>
                      <a:pt x="94588" y="68890"/>
                      <a:pt x="85809" y="23312"/>
                    </a:cubicBezTo>
                  </a:path>
                </a:pathLst>
              </a:custGeom>
              <a:solidFill>
                <a:srgbClr val="1846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7987E8F4-F827-4B65-8DA9-07A82002F87D}"/>
                  </a:ext>
                </a:extLst>
              </p:cNvPr>
              <p:cNvSpPr/>
              <p:nvPr/>
            </p:nvSpPr>
            <p:spPr>
              <a:xfrm>
                <a:off x="2132318" y="3099732"/>
                <a:ext cx="636980" cy="704522"/>
              </a:xfrm>
              <a:custGeom>
                <a:avLst/>
                <a:gdLst>
                  <a:gd name="connsiteX0" fmla="*/ 628565 w 636980"/>
                  <a:gd name="connsiteY0" fmla="*/ 704547 h 704522"/>
                  <a:gd name="connsiteX1" fmla="*/ 621320 w 636980"/>
                  <a:gd name="connsiteY1" fmla="*/ 700455 h 704522"/>
                  <a:gd name="connsiteX2" fmla="*/ 2558 w 636980"/>
                  <a:gd name="connsiteY2" fmla="*/ 14501 h 704522"/>
                  <a:gd name="connsiteX3" fmla="*/ 2425 w 636980"/>
                  <a:gd name="connsiteY3" fmla="*/ 2564 h 704522"/>
                  <a:gd name="connsiteX4" fmla="*/ 14363 w 636980"/>
                  <a:gd name="connsiteY4" fmla="*/ 2431 h 704522"/>
                  <a:gd name="connsiteX5" fmla="*/ 635791 w 636980"/>
                  <a:gd name="connsiteY5" fmla="*/ 691747 h 704522"/>
                  <a:gd name="connsiteX6" fmla="*/ 632908 w 636980"/>
                  <a:gd name="connsiteY6" fmla="*/ 703339 h 704522"/>
                  <a:gd name="connsiteX7" fmla="*/ 628565 w 636980"/>
                  <a:gd name="connsiteY7" fmla="*/ 704547 h 704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6980" h="704522">
                    <a:moveTo>
                      <a:pt x="628565" y="704547"/>
                    </a:moveTo>
                    <a:cubicBezTo>
                      <a:pt x="625698" y="704547"/>
                      <a:pt x="622908" y="703092"/>
                      <a:pt x="621320" y="700455"/>
                    </a:cubicBezTo>
                    <a:cubicBezTo>
                      <a:pt x="504096" y="505698"/>
                      <a:pt x="7560" y="19393"/>
                      <a:pt x="2558" y="14501"/>
                    </a:cubicBezTo>
                    <a:cubicBezTo>
                      <a:pt x="-772" y="11246"/>
                      <a:pt x="-834" y="5899"/>
                      <a:pt x="2425" y="2564"/>
                    </a:cubicBezTo>
                    <a:cubicBezTo>
                      <a:pt x="5685" y="-771"/>
                      <a:pt x="11028" y="-829"/>
                      <a:pt x="14363" y="2431"/>
                    </a:cubicBezTo>
                    <a:cubicBezTo>
                      <a:pt x="19383" y="7332"/>
                      <a:pt x="517462" y="495154"/>
                      <a:pt x="635791" y="691747"/>
                    </a:cubicBezTo>
                    <a:cubicBezTo>
                      <a:pt x="638193" y="695745"/>
                      <a:pt x="636906" y="700933"/>
                      <a:pt x="632908" y="703339"/>
                    </a:cubicBezTo>
                    <a:cubicBezTo>
                      <a:pt x="631545" y="704158"/>
                      <a:pt x="630046" y="704547"/>
                      <a:pt x="628565" y="704547"/>
                    </a:cubicBezTo>
                  </a:path>
                </a:pathLst>
              </a:custGeom>
              <a:solidFill>
                <a:srgbClr val="4296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8FDF8325-CD1F-4C60-9F13-6CDD40E3305C}"/>
                  </a:ext>
                </a:extLst>
              </p:cNvPr>
              <p:cNvSpPr/>
              <p:nvPr/>
            </p:nvSpPr>
            <p:spPr>
              <a:xfrm>
                <a:off x="2438309" y="3408470"/>
                <a:ext cx="111251" cy="324007"/>
              </a:xfrm>
              <a:custGeom>
                <a:avLst/>
                <a:gdLst>
                  <a:gd name="connsiteX0" fmla="*/ 3489 w 111251"/>
                  <a:gd name="connsiteY0" fmla="*/ 20680 h 324007"/>
                  <a:gd name="connsiteX1" fmla="*/ 83817 w 111251"/>
                  <a:gd name="connsiteY1" fmla="*/ 323572 h 324007"/>
                  <a:gd name="connsiteX2" fmla="*/ 85219 w 111251"/>
                  <a:gd name="connsiteY2" fmla="*/ 140642 h 324007"/>
                  <a:gd name="connsiteX3" fmla="*/ 52857 w 111251"/>
                  <a:gd name="connsiteY3" fmla="*/ 50583 h 324007"/>
                  <a:gd name="connsiteX4" fmla="*/ 61181 w 111251"/>
                  <a:gd name="connsiteY4" fmla="*/ 53749 h 324007"/>
                  <a:gd name="connsiteX5" fmla="*/ 37611 w 111251"/>
                  <a:gd name="connsiteY5" fmla="*/ 5903 h 324007"/>
                  <a:gd name="connsiteX6" fmla="*/ 3489 w 111251"/>
                  <a:gd name="connsiteY6" fmla="*/ 20680 h 324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1251" h="324007">
                    <a:moveTo>
                      <a:pt x="3489" y="20680"/>
                    </a:moveTo>
                    <a:cubicBezTo>
                      <a:pt x="-14119" y="61180"/>
                      <a:pt x="38783" y="315129"/>
                      <a:pt x="83817" y="323572"/>
                    </a:cubicBezTo>
                    <a:cubicBezTo>
                      <a:pt x="128842" y="332020"/>
                      <a:pt x="110553" y="222257"/>
                      <a:pt x="85219" y="140642"/>
                    </a:cubicBezTo>
                    <a:cubicBezTo>
                      <a:pt x="59894" y="59026"/>
                      <a:pt x="52857" y="50583"/>
                      <a:pt x="52857" y="50583"/>
                    </a:cubicBezTo>
                    <a:lnTo>
                      <a:pt x="61181" y="53749"/>
                    </a:lnTo>
                    <a:cubicBezTo>
                      <a:pt x="61181" y="53749"/>
                      <a:pt x="60478" y="22440"/>
                      <a:pt x="37611" y="5903"/>
                    </a:cubicBezTo>
                    <a:cubicBezTo>
                      <a:pt x="15802" y="-9865"/>
                      <a:pt x="8181" y="9897"/>
                      <a:pt x="3489" y="20680"/>
                    </a:cubicBezTo>
                  </a:path>
                </a:pathLst>
              </a:custGeom>
              <a:solidFill>
                <a:srgbClr val="FFD6C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F7A26614-F1C6-4446-818B-C70A872776D3}"/>
                  </a:ext>
                </a:extLst>
              </p:cNvPr>
              <p:cNvSpPr/>
              <p:nvPr/>
            </p:nvSpPr>
            <p:spPr>
              <a:xfrm>
                <a:off x="3171475" y="3451318"/>
                <a:ext cx="57384" cy="49964"/>
              </a:xfrm>
              <a:custGeom>
                <a:avLst/>
                <a:gdLst>
                  <a:gd name="connsiteX0" fmla="*/ 2210 w 57384"/>
                  <a:gd name="connsiteY0" fmla="*/ 17560 h 49964"/>
                  <a:gd name="connsiteX1" fmla="*/ 15616 w 57384"/>
                  <a:gd name="connsiteY1" fmla="*/ 24389 h 49964"/>
                  <a:gd name="connsiteX2" fmla="*/ 70 w 57384"/>
                  <a:gd name="connsiteY2" fmla="*/ 30134 h 49964"/>
                  <a:gd name="connsiteX3" fmla="*/ 17898 w 57384"/>
                  <a:gd name="connsiteY3" fmla="*/ 37883 h 49964"/>
                  <a:gd name="connsiteX4" fmla="*/ 4289 w 57384"/>
                  <a:gd name="connsiteY4" fmla="*/ 43323 h 49964"/>
                  <a:gd name="connsiteX5" fmla="*/ 19194 w 57384"/>
                  <a:gd name="connsiteY5" fmla="*/ 49989 h 49964"/>
                  <a:gd name="connsiteX6" fmla="*/ 55343 w 57384"/>
                  <a:gd name="connsiteY6" fmla="*/ 1916 h 49964"/>
                  <a:gd name="connsiteX7" fmla="*/ 3679 w 57384"/>
                  <a:gd name="connsiteY7" fmla="*/ 5994 h 49964"/>
                  <a:gd name="connsiteX8" fmla="*/ 16470 w 57384"/>
                  <a:gd name="connsiteY8" fmla="*/ 11748 h 49964"/>
                  <a:gd name="connsiteX9" fmla="*/ 2210 w 57384"/>
                  <a:gd name="connsiteY9" fmla="*/ 17560 h 4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384" h="49964">
                    <a:moveTo>
                      <a:pt x="2210" y="17560"/>
                    </a:moveTo>
                    <a:cubicBezTo>
                      <a:pt x="1547" y="21465"/>
                      <a:pt x="8579" y="23411"/>
                      <a:pt x="15616" y="24389"/>
                    </a:cubicBezTo>
                    <a:cubicBezTo>
                      <a:pt x="8411" y="24411"/>
                      <a:pt x="848" y="25543"/>
                      <a:pt x="70" y="30134"/>
                    </a:cubicBezTo>
                    <a:cubicBezTo>
                      <a:pt x="-757" y="34982"/>
                      <a:pt x="8871" y="37021"/>
                      <a:pt x="17898" y="37883"/>
                    </a:cubicBezTo>
                    <a:cubicBezTo>
                      <a:pt x="11127" y="38140"/>
                      <a:pt x="4546" y="39400"/>
                      <a:pt x="4289" y="43323"/>
                    </a:cubicBezTo>
                    <a:cubicBezTo>
                      <a:pt x="4090" y="46296"/>
                      <a:pt x="10645" y="48445"/>
                      <a:pt x="19194" y="49989"/>
                    </a:cubicBezTo>
                    <a:cubicBezTo>
                      <a:pt x="51795" y="44947"/>
                      <a:pt x="62349" y="28312"/>
                      <a:pt x="55343" y="1916"/>
                    </a:cubicBezTo>
                    <a:cubicBezTo>
                      <a:pt x="20941" y="-1374"/>
                      <a:pt x="4798" y="-591"/>
                      <a:pt x="3679" y="5994"/>
                    </a:cubicBezTo>
                    <a:cubicBezTo>
                      <a:pt x="3007" y="9939"/>
                      <a:pt x="9574" y="11342"/>
                      <a:pt x="16470" y="11748"/>
                    </a:cubicBezTo>
                    <a:cubicBezTo>
                      <a:pt x="9619" y="12350"/>
                      <a:pt x="2838" y="13885"/>
                      <a:pt x="2210" y="17560"/>
                    </a:cubicBezTo>
                  </a:path>
                </a:pathLst>
              </a:custGeom>
              <a:solidFill>
                <a:srgbClr val="FFD6C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B8A63EDE-788F-4CB3-B9AA-B9720AC48B6D}"/>
                  </a:ext>
                </a:extLst>
              </p:cNvPr>
              <p:cNvSpPr/>
              <p:nvPr/>
            </p:nvSpPr>
            <p:spPr>
              <a:xfrm>
                <a:off x="2652052" y="3768608"/>
                <a:ext cx="251571" cy="221597"/>
              </a:xfrm>
              <a:custGeom>
                <a:avLst/>
                <a:gdLst>
                  <a:gd name="connsiteX0" fmla="*/ 251591 w 251571"/>
                  <a:gd name="connsiteY0" fmla="*/ 152238 h 221597"/>
                  <a:gd name="connsiteX1" fmla="*/ 35648 w 251571"/>
                  <a:gd name="connsiteY1" fmla="*/ 218134 h 221597"/>
                  <a:gd name="connsiteX2" fmla="*/ 53941 w 251571"/>
                  <a:gd name="connsiteY2" fmla="*/ 123856 h 221597"/>
                  <a:gd name="connsiteX3" fmla="*/ 129931 w 251571"/>
                  <a:gd name="connsiteY3" fmla="*/ 24 h 221597"/>
                  <a:gd name="connsiteX4" fmla="*/ 251591 w 251571"/>
                  <a:gd name="connsiteY4" fmla="*/ 152238 h 221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1571" h="221597">
                    <a:moveTo>
                      <a:pt x="251591" y="152238"/>
                    </a:moveTo>
                    <a:cubicBezTo>
                      <a:pt x="184810" y="206878"/>
                      <a:pt x="118202" y="231266"/>
                      <a:pt x="35648" y="218134"/>
                    </a:cubicBezTo>
                    <a:cubicBezTo>
                      <a:pt x="-46905" y="205003"/>
                      <a:pt x="37652" y="184724"/>
                      <a:pt x="53941" y="123856"/>
                    </a:cubicBezTo>
                    <a:cubicBezTo>
                      <a:pt x="80678" y="23943"/>
                      <a:pt x="129931" y="24"/>
                      <a:pt x="129931" y="24"/>
                    </a:cubicBezTo>
                    <a:lnTo>
                      <a:pt x="251591" y="152238"/>
                    </a:lnTo>
                    <a:close/>
                  </a:path>
                </a:pathLst>
              </a:custGeom>
              <a:solidFill>
                <a:srgbClr val="1846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323DD692-827F-481D-995B-7B4D0A85952D}"/>
                  </a:ext>
                </a:extLst>
              </p:cNvPr>
              <p:cNvSpPr/>
              <p:nvPr/>
            </p:nvSpPr>
            <p:spPr>
              <a:xfrm>
                <a:off x="2573468" y="3438157"/>
                <a:ext cx="68010" cy="102725"/>
              </a:xfrm>
              <a:custGeom>
                <a:avLst/>
                <a:gdLst>
                  <a:gd name="connsiteX0" fmla="*/ 5646 w 68010"/>
                  <a:gd name="connsiteY0" fmla="*/ 24 h 102725"/>
                  <a:gd name="connsiteX1" fmla="*/ 68031 w 68010"/>
                  <a:gd name="connsiteY1" fmla="*/ 102750 h 102725"/>
                  <a:gd name="connsiteX2" fmla="*/ 20 w 68010"/>
                  <a:gd name="connsiteY2" fmla="*/ 38954 h 102725"/>
                  <a:gd name="connsiteX3" fmla="*/ 5646 w 68010"/>
                  <a:gd name="connsiteY3" fmla="*/ 24 h 102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010" h="102725">
                    <a:moveTo>
                      <a:pt x="5646" y="24"/>
                    </a:moveTo>
                    <a:cubicBezTo>
                      <a:pt x="47628" y="32621"/>
                      <a:pt x="68031" y="102750"/>
                      <a:pt x="68031" y="102750"/>
                    </a:cubicBezTo>
                    <a:lnTo>
                      <a:pt x="20" y="38954"/>
                    </a:lnTo>
                    <a:lnTo>
                      <a:pt x="5646" y="24"/>
                    </a:lnTo>
                    <a:close/>
                  </a:path>
                </a:pathLst>
              </a:custGeom>
              <a:solidFill>
                <a:srgbClr val="06171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6C87467B-3D5E-46F5-800A-85289E0BEA78}"/>
                  </a:ext>
                </a:extLst>
              </p:cNvPr>
              <p:cNvSpPr/>
              <p:nvPr/>
            </p:nvSpPr>
            <p:spPr>
              <a:xfrm>
                <a:off x="2402644" y="2106773"/>
                <a:ext cx="1355955" cy="460956"/>
              </a:xfrm>
              <a:custGeom>
                <a:avLst/>
                <a:gdLst>
                  <a:gd name="connsiteX0" fmla="*/ 8454 w 1355955"/>
                  <a:gd name="connsiteY0" fmla="*/ 460981 h 460956"/>
                  <a:gd name="connsiteX1" fmla="*/ 108 w 1355955"/>
                  <a:gd name="connsiteY1" fmla="*/ 453749 h 460956"/>
                  <a:gd name="connsiteX2" fmla="*/ 7251 w 1355955"/>
                  <a:gd name="connsiteY2" fmla="*/ 444178 h 460956"/>
                  <a:gd name="connsiteX3" fmla="*/ 1338067 w 1355955"/>
                  <a:gd name="connsiteY3" fmla="*/ 250876 h 460956"/>
                  <a:gd name="connsiteX4" fmla="*/ 1314024 w 1355955"/>
                  <a:gd name="connsiteY4" fmla="*/ 18135 h 460956"/>
                  <a:gd name="connsiteX5" fmla="*/ 212455 w 1355955"/>
                  <a:gd name="connsiteY5" fmla="*/ 179000 h 460956"/>
                  <a:gd name="connsiteX6" fmla="*/ 202880 w 1355955"/>
                  <a:gd name="connsiteY6" fmla="*/ 171865 h 460956"/>
                  <a:gd name="connsiteX7" fmla="*/ 210018 w 1355955"/>
                  <a:gd name="connsiteY7" fmla="*/ 162290 h 460956"/>
                  <a:gd name="connsiteX8" fmla="*/ 1320587 w 1355955"/>
                  <a:gd name="connsiteY8" fmla="*/ 112 h 460956"/>
                  <a:gd name="connsiteX9" fmla="*/ 1327111 w 1355955"/>
                  <a:gd name="connsiteY9" fmla="*/ 1894 h 460956"/>
                  <a:gd name="connsiteX10" fmla="*/ 1330234 w 1355955"/>
                  <a:gd name="connsiteY10" fmla="*/ 7891 h 460956"/>
                  <a:gd name="connsiteX11" fmla="*/ 1355899 w 1355955"/>
                  <a:gd name="connsiteY11" fmla="*/ 256918 h 460956"/>
                  <a:gd name="connsiteX12" fmla="*/ 1348748 w 1355955"/>
                  <a:gd name="connsiteY12" fmla="*/ 266391 h 460956"/>
                  <a:gd name="connsiteX13" fmla="*/ 9679 w 1355955"/>
                  <a:gd name="connsiteY13" fmla="*/ 460888 h 460956"/>
                  <a:gd name="connsiteX14" fmla="*/ 8454 w 1355955"/>
                  <a:gd name="connsiteY14" fmla="*/ 460981 h 46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55955" h="460956">
                    <a:moveTo>
                      <a:pt x="8454" y="460981"/>
                    </a:moveTo>
                    <a:cubicBezTo>
                      <a:pt x="4328" y="460981"/>
                      <a:pt x="719" y="457951"/>
                      <a:pt x="108" y="453749"/>
                    </a:cubicBezTo>
                    <a:cubicBezTo>
                      <a:pt x="-560" y="449132"/>
                      <a:pt x="2638" y="444855"/>
                      <a:pt x="7251" y="444178"/>
                    </a:cubicBezTo>
                    <a:lnTo>
                      <a:pt x="1338067" y="250876"/>
                    </a:lnTo>
                    <a:cubicBezTo>
                      <a:pt x="1327186" y="168376"/>
                      <a:pt x="1319300" y="92046"/>
                      <a:pt x="1314024" y="18135"/>
                    </a:cubicBezTo>
                    <a:lnTo>
                      <a:pt x="212455" y="179000"/>
                    </a:lnTo>
                    <a:cubicBezTo>
                      <a:pt x="207833" y="179667"/>
                      <a:pt x="203557" y="176479"/>
                      <a:pt x="202880" y="171865"/>
                    </a:cubicBezTo>
                    <a:cubicBezTo>
                      <a:pt x="202212" y="167252"/>
                      <a:pt x="205405" y="162962"/>
                      <a:pt x="210018" y="162290"/>
                    </a:cubicBezTo>
                    <a:lnTo>
                      <a:pt x="1320587" y="112"/>
                    </a:lnTo>
                    <a:cubicBezTo>
                      <a:pt x="1322909" y="-225"/>
                      <a:pt x="1325280" y="417"/>
                      <a:pt x="1327111" y="1894"/>
                    </a:cubicBezTo>
                    <a:cubicBezTo>
                      <a:pt x="1328942" y="3371"/>
                      <a:pt x="1330070" y="5543"/>
                      <a:pt x="1330234" y="7891"/>
                    </a:cubicBezTo>
                    <a:cubicBezTo>
                      <a:pt x="1335652" y="86729"/>
                      <a:pt x="1344046" y="168190"/>
                      <a:pt x="1355899" y="256918"/>
                    </a:cubicBezTo>
                    <a:cubicBezTo>
                      <a:pt x="1356514" y="261500"/>
                      <a:pt x="1353321" y="265728"/>
                      <a:pt x="1348748" y="266391"/>
                    </a:cubicBezTo>
                    <a:lnTo>
                      <a:pt x="9679" y="460888"/>
                    </a:lnTo>
                    <a:cubicBezTo>
                      <a:pt x="9268" y="460950"/>
                      <a:pt x="8857" y="460981"/>
                      <a:pt x="8454" y="460981"/>
                    </a:cubicBezTo>
                  </a:path>
                </a:pathLst>
              </a:custGeom>
              <a:solidFill>
                <a:srgbClr val="F2948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766BEEF4-2AAE-4DE6-A2AF-B33C4C3AB583}"/>
                  </a:ext>
                </a:extLst>
              </p:cNvPr>
              <p:cNvSpPr/>
              <p:nvPr/>
            </p:nvSpPr>
            <p:spPr>
              <a:xfrm>
                <a:off x="2489561" y="2129995"/>
                <a:ext cx="1244543" cy="412640"/>
              </a:xfrm>
              <a:custGeom>
                <a:avLst/>
                <a:gdLst>
                  <a:gd name="connsiteX0" fmla="*/ 274323 w 1244543"/>
                  <a:gd name="connsiteY0" fmla="*/ 134558 h 412640"/>
                  <a:gd name="connsiteX1" fmla="*/ 274832 w 1244543"/>
                  <a:gd name="connsiteY1" fmla="*/ 135018 h 412640"/>
                  <a:gd name="connsiteX2" fmla="*/ 274323 w 1244543"/>
                  <a:gd name="connsiteY2" fmla="*/ 134558 h 412640"/>
                  <a:gd name="connsiteX3" fmla="*/ 274323 w 1244543"/>
                  <a:gd name="connsiteY3" fmla="*/ 134558 h 412640"/>
                  <a:gd name="connsiteX4" fmla="*/ 92671 w 1244543"/>
                  <a:gd name="connsiteY4" fmla="*/ 412665 h 412640"/>
                  <a:gd name="connsiteX5" fmla="*/ 91998 w 1244543"/>
                  <a:gd name="connsiteY5" fmla="*/ 412638 h 412640"/>
                  <a:gd name="connsiteX6" fmla="*/ 87553 w 1244543"/>
                  <a:gd name="connsiteY6" fmla="*/ 412284 h 412640"/>
                  <a:gd name="connsiteX7" fmla="*/ 81835 w 1244543"/>
                  <a:gd name="connsiteY7" fmla="*/ 409387 h 412640"/>
                  <a:gd name="connsiteX8" fmla="*/ 3054 w 1244543"/>
                  <a:gd name="connsiteY8" fmla="*/ 326352 h 412640"/>
                  <a:gd name="connsiteX9" fmla="*/ 2492 w 1244543"/>
                  <a:gd name="connsiteY9" fmla="*/ 325786 h 412640"/>
                  <a:gd name="connsiteX10" fmla="*/ 2497 w 1244543"/>
                  <a:gd name="connsiteY10" fmla="*/ 313849 h 412640"/>
                  <a:gd name="connsiteX11" fmla="*/ 14439 w 1244543"/>
                  <a:gd name="connsiteY11" fmla="*/ 313857 h 412640"/>
                  <a:gd name="connsiteX12" fmla="*/ 15000 w 1244543"/>
                  <a:gd name="connsiteY12" fmla="*/ 314419 h 412640"/>
                  <a:gd name="connsiteX13" fmla="*/ 89928 w 1244543"/>
                  <a:gd name="connsiteY13" fmla="*/ 392965 h 412640"/>
                  <a:gd name="connsiteX14" fmla="*/ 118018 w 1244543"/>
                  <a:gd name="connsiteY14" fmla="*/ 349692 h 412640"/>
                  <a:gd name="connsiteX15" fmla="*/ 278617 w 1244543"/>
                  <a:gd name="connsiteY15" fmla="*/ 119759 h 412640"/>
                  <a:gd name="connsiteX16" fmla="*/ 285907 w 1244543"/>
                  <a:gd name="connsiteY16" fmla="*/ 122280 h 412640"/>
                  <a:gd name="connsiteX17" fmla="*/ 420340 w 1244543"/>
                  <a:gd name="connsiteY17" fmla="*/ 257673 h 412640"/>
                  <a:gd name="connsiteX18" fmla="*/ 451592 w 1244543"/>
                  <a:gd name="connsiteY18" fmla="*/ 290881 h 412640"/>
                  <a:gd name="connsiteX19" fmla="*/ 495122 w 1244543"/>
                  <a:gd name="connsiteY19" fmla="*/ 334672 h 412640"/>
                  <a:gd name="connsiteX20" fmla="*/ 498625 w 1244543"/>
                  <a:gd name="connsiteY20" fmla="*/ 327192 h 412640"/>
                  <a:gd name="connsiteX21" fmla="*/ 512058 w 1244543"/>
                  <a:gd name="connsiteY21" fmla="*/ 307749 h 412640"/>
                  <a:gd name="connsiteX22" fmla="*/ 526065 w 1244543"/>
                  <a:gd name="connsiteY22" fmla="*/ 287488 h 412640"/>
                  <a:gd name="connsiteX23" fmla="*/ 543535 w 1244543"/>
                  <a:gd name="connsiteY23" fmla="*/ 260482 h 412640"/>
                  <a:gd name="connsiteX24" fmla="*/ 607097 w 1244543"/>
                  <a:gd name="connsiteY24" fmla="*/ 166969 h 412640"/>
                  <a:gd name="connsiteX25" fmla="*/ 675903 w 1244543"/>
                  <a:gd name="connsiteY25" fmla="*/ 62111 h 412640"/>
                  <a:gd name="connsiteX26" fmla="*/ 683413 w 1244543"/>
                  <a:gd name="connsiteY26" fmla="*/ 58644 h 412640"/>
                  <a:gd name="connsiteX27" fmla="*/ 687858 w 1244543"/>
                  <a:gd name="connsiteY27" fmla="*/ 58997 h 412640"/>
                  <a:gd name="connsiteX28" fmla="*/ 692246 w 1244543"/>
                  <a:gd name="connsiteY28" fmla="*/ 60652 h 412640"/>
                  <a:gd name="connsiteX29" fmla="*/ 698942 w 1244543"/>
                  <a:gd name="connsiteY29" fmla="*/ 70037 h 412640"/>
                  <a:gd name="connsiteX30" fmla="*/ 700247 w 1244543"/>
                  <a:gd name="connsiteY30" fmla="*/ 72580 h 412640"/>
                  <a:gd name="connsiteX31" fmla="*/ 701043 w 1244543"/>
                  <a:gd name="connsiteY31" fmla="*/ 73261 h 412640"/>
                  <a:gd name="connsiteX32" fmla="*/ 816617 w 1244543"/>
                  <a:gd name="connsiteY32" fmla="*/ 192347 h 412640"/>
                  <a:gd name="connsiteX33" fmla="*/ 829205 w 1244543"/>
                  <a:gd name="connsiteY33" fmla="*/ 203303 h 412640"/>
                  <a:gd name="connsiteX34" fmla="*/ 841072 w 1244543"/>
                  <a:gd name="connsiteY34" fmla="*/ 213613 h 412640"/>
                  <a:gd name="connsiteX35" fmla="*/ 842199 w 1244543"/>
                  <a:gd name="connsiteY35" fmla="*/ 214630 h 412640"/>
                  <a:gd name="connsiteX36" fmla="*/ 858299 w 1244543"/>
                  <a:gd name="connsiteY36" fmla="*/ 232118 h 412640"/>
                  <a:gd name="connsiteX37" fmla="*/ 897662 w 1244543"/>
                  <a:gd name="connsiteY37" fmla="*/ 273636 h 412640"/>
                  <a:gd name="connsiteX38" fmla="*/ 898450 w 1244543"/>
                  <a:gd name="connsiteY38" fmla="*/ 272711 h 412640"/>
                  <a:gd name="connsiteX39" fmla="*/ 902810 w 1244543"/>
                  <a:gd name="connsiteY39" fmla="*/ 269359 h 412640"/>
                  <a:gd name="connsiteX40" fmla="*/ 979358 w 1244543"/>
                  <a:gd name="connsiteY40" fmla="*/ 149003 h 412640"/>
                  <a:gd name="connsiteX41" fmla="*/ 1076099 w 1244543"/>
                  <a:gd name="connsiteY41" fmla="*/ 3707 h 412640"/>
                  <a:gd name="connsiteX42" fmla="*/ 1082176 w 1244543"/>
                  <a:gd name="connsiteY42" fmla="*/ 71 h 412640"/>
                  <a:gd name="connsiteX43" fmla="*/ 1088886 w 1244543"/>
                  <a:gd name="connsiteY43" fmla="*/ 2336 h 412640"/>
                  <a:gd name="connsiteX44" fmla="*/ 1173151 w 1244543"/>
                  <a:gd name="connsiteY44" fmla="*/ 87065 h 412640"/>
                  <a:gd name="connsiteX45" fmla="*/ 1242015 w 1244543"/>
                  <a:gd name="connsiteY45" fmla="*/ 156956 h 412640"/>
                  <a:gd name="connsiteX46" fmla="*/ 1242161 w 1244543"/>
                  <a:gd name="connsiteY46" fmla="*/ 168902 h 412640"/>
                  <a:gd name="connsiteX47" fmla="*/ 1230219 w 1244543"/>
                  <a:gd name="connsiteY47" fmla="*/ 169043 h 412640"/>
                  <a:gd name="connsiteX48" fmla="*/ 1161010 w 1244543"/>
                  <a:gd name="connsiteY48" fmla="*/ 98795 h 412640"/>
                  <a:gd name="connsiteX49" fmla="*/ 1084445 w 1244543"/>
                  <a:gd name="connsiteY49" fmla="*/ 21452 h 412640"/>
                  <a:gd name="connsiteX50" fmla="*/ 993723 w 1244543"/>
                  <a:gd name="connsiteY50" fmla="*/ 157867 h 412640"/>
                  <a:gd name="connsiteX51" fmla="*/ 907216 w 1244543"/>
                  <a:gd name="connsiteY51" fmla="*/ 292725 h 412640"/>
                  <a:gd name="connsiteX52" fmla="*/ 907198 w 1244543"/>
                  <a:gd name="connsiteY52" fmla="*/ 292743 h 412640"/>
                  <a:gd name="connsiteX53" fmla="*/ 907189 w 1244543"/>
                  <a:gd name="connsiteY53" fmla="*/ 292760 h 412640"/>
                  <a:gd name="connsiteX54" fmla="*/ 907172 w 1244543"/>
                  <a:gd name="connsiteY54" fmla="*/ 292778 h 412640"/>
                  <a:gd name="connsiteX55" fmla="*/ 907158 w 1244543"/>
                  <a:gd name="connsiteY55" fmla="*/ 292800 h 412640"/>
                  <a:gd name="connsiteX56" fmla="*/ 907140 w 1244543"/>
                  <a:gd name="connsiteY56" fmla="*/ 292827 h 412640"/>
                  <a:gd name="connsiteX57" fmla="*/ 907123 w 1244543"/>
                  <a:gd name="connsiteY57" fmla="*/ 292849 h 412640"/>
                  <a:gd name="connsiteX58" fmla="*/ 907105 w 1244543"/>
                  <a:gd name="connsiteY58" fmla="*/ 292875 h 412640"/>
                  <a:gd name="connsiteX59" fmla="*/ 907088 w 1244543"/>
                  <a:gd name="connsiteY59" fmla="*/ 292897 h 412640"/>
                  <a:gd name="connsiteX60" fmla="*/ 907070 w 1244543"/>
                  <a:gd name="connsiteY60" fmla="*/ 292924 h 412640"/>
                  <a:gd name="connsiteX61" fmla="*/ 907056 w 1244543"/>
                  <a:gd name="connsiteY61" fmla="*/ 292946 h 412640"/>
                  <a:gd name="connsiteX62" fmla="*/ 907039 w 1244543"/>
                  <a:gd name="connsiteY62" fmla="*/ 292968 h 412640"/>
                  <a:gd name="connsiteX63" fmla="*/ 907017 w 1244543"/>
                  <a:gd name="connsiteY63" fmla="*/ 292990 h 412640"/>
                  <a:gd name="connsiteX64" fmla="*/ 907008 w 1244543"/>
                  <a:gd name="connsiteY64" fmla="*/ 293004 h 412640"/>
                  <a:gd name="connsiteX65" fmla="*/ 906990 w 1244543"/>
                  <a:gd name="connsiteY65" fmla="*/ 293026 h 412640"/>
                  <a:gd name="connsiteX66" fmla="*/ 906977 w 1244543"/>
                  <a:gd name="connsiteY66" fmla="*/ 293048 h 412640"/>
                  <a:gd name="connsiteX67" fmla="*/ 906959 w 1244543"/>
                  <a:gd name="connsiteY67" fmla="*/ 293074 h 412640"/>
                  <a:gd name="connsiteX68" fmla="*/ 906946 w 1244543"/>
                  <a:gd name="connsiteY68" fmla="*/ 293088 h 412640"/>
                  <a:gd name="connsiteX69" fmla="*/ 906942 w 1244543"/>
                  <a:gd name="connsiteY69" fmla="*/ 293096 h 412640"/>
                  <a:gd name="connsiteX70" fmla="*/ 906928 w 1244543"/>
                  <a:gd name="connsiteY70" fmla="*/ 293114 h 412640"/>
                  <a:gd name="connsiteX71" fmla="*/ 906924 w 1244543"/>
                  <a:gd name="connsiteY71" fmla="*/ 293119 h 412640"/>
                  <a:gd name="connsiteX72" fmla="*/ 906911 w 1244543"/>
                  <a:gd name="connsiteY72" fmla="*/ 293136 h 412640"/>
                  <a:gd name="connsiteX73" fmla="*/ 906902 w 1244543"/>
                  <a:gd name="connsiteY73" fmla="*/ 293136 h 412640"/>
                  <a:gd name="connsiteX74" fmla="*/ 906888 w 1244543"/>
                  <a:gd name="connsiteY74" fmla="*/ 293154 h 412640"/>
                  <a:gd name="connsiteX75" fmla="*/ 906888 w 1244543"/>
                  <a:gd name="connsiteY75" fmla="*/ 293163 h 412640"/>
                  <a:gd name="connsiteX76" fmla="*/ 906875 w 1244543"/>
                  <a:gd name="connsiteY76" fmla="*/ 293180 h 412640"/>
                  <a:gd name="connsiteX77" fmla="*/ 906871 w 1244543"/>
                  <a:gd name="connsiteY77" fmla="*/ 293185 h 412640"/>
                  <a:gd name="connsiteX78" fmla="*/ 906853 w 1244543"/>
                  <a:gd name="connsiteY78" fmla="*/ 293203 h 412640"/>
                  <a:gd name="connsiteX79" fmla="*/ 906849 w 1244543"/>
                  <a:gd name="connsiteY79" fmla="*/ 293207 h 412640"/>
                  <a:gd name="connsiteX80" fmla="*/ 906836 w 1244543"/>
                  <a:gd name="connsiteY80" fmla="*/ 293225 h 412640"/>
                  <a:gd name="connsiteX81" fmla="*/ 906831 w 1244543"/>
                  <a:gd name="connsiteY81" fmla="*/ 293229 h 412640"/>
                  <a:gd name="connsiteX82" fmla="*/ 906818 w 1244543"/>
                  <a:gd name="connsiteY82" fmla="*/ 293251 h 412640"/>
                  <a:gd name="connsiteX83" fmla="*/ 906813 w 1244543"/>
                  <a:gd name="connsiteY83" fmla="*/ 293251 h 412640"/>
                  <a:gd name="connsiteX84" fmla="*/ 906800 w 1244543"/>
                  <a:gd name="connsiteY84" fmla="*/ 293273 h 412640"/>
                  <a:gd name="connsiteX85" fmla="*/ 906796 w 1244543"/>
                  <a:gd name="connsiteY85" fmla="*/ 293273 h 412640"/>
                  <a:gd name="connsiteX86" fmla="*/ 906782 w 1244543"/>
                  <a:gd name="connsiteY86" fmla="*/ 293295 h 412640"/>
                  <a:gd name="connsiteX87" fmla="*/ 906778 w 1244543"/>
                  <a:gd name="connsiteY87" fmla="*/ 293300 h 412640"/>
                  <a:gd name="connsiteX88" fmla="*/ 906760 w 1244543"/>
                  <a:gd name="connsiteY88" fmla="*/ 293318 h 412640"/>
                  <a:gd name="connsiteX89" fmla="*/ 906760 w 1244543"/>
                  <a:gd name="connsiteY89" fmla="*/ 293322 h 412640"/>
                  <a:gd name="connsiteX90" fmla="*/ 906743 w 1244543"/>
                  <a:gd name="connsiteY90" fmla="*/ 293340 h 412640"/>
                  <a:gd name="connsiteX91" fmla="*/ 900984 w 1244543"/>
                  <a:gd name="connsiteY91" fmla="*/ 296321 h 412640"/>
                  <a:gd name="connsiteX92" fmla="*/ 900926 w 1244543"/>
                  <a:gd name="connsiteY92" fmla="*/ 296325 h 412640"/>
                  <a:gd name="connsiteX93" fmla="*/ 900860 w 1244543"/>
                  <a:gd name="connsiteY93" fmla="*/ 296330 h 412640"/>
                  <a:gd name="connsiteX94" fmla="*/ 900834 w 1244543"/>
                  <a:gd name="connsiteY94" fmla="*/ 296334 h 412640"/>
                  <a:gd name="connsiteX95" fmla="*/ 900798 w 1244543"/>
                  <a:gd name="connsiteY95" fmla="*/ 296334 h 412640"/>
                  <a:gd name="connsiteX96" fmla="*/ 900767 w 1244543"/>
                  <a:gd name="connsiteY96" fmla="*/ 296338 h 412640"/>
                  <a:gd name="connsiteX97" fmla="*/ 900736 w 1244543"/>
                  <a:gd name="connsiteY97" fmla="*/ 296338 h 412640"/>
                  <a:gd name="connsiteX98" fmla="*/ 900705 w 1244543"/>
                  <a:gd name="connsiteY98" fmla="*/ 296338 h 412640"/>
                  <a:gd name="connsiteX99" fmla="*/ 900674 w 1244543"/>
                  <a:gd name="connsiteY99" fmla="*/ 296343 h 412640"/>
                  <a:gd name="connsiteX100" fmla="*/ 900639 w 1244543"/>
                  <a:gd name="connsiteY100" fmla="*/ 296343 h 412640"/>
                  <a:gd name="connsiteX101" fmla="*/ 900612 w 1244543"/>
                  <a:gd name="connsiteY101" fmla="*/ 296343 h 412640"/>
                  <a:gd name="connsiteX102" fmla="*/ 900573 w 1244543"/>
                  <a:gd name="connsiteY102" fmla="*/ 296347 h 412640"/>
                  <a:gd name="connsiteX103" fmla="*/ 900546 w 1244543"/>
                  <a:gd name="connsiteY103" fmla="*/ 296347 h 412640"/>
                  <a:gd name="connsiteX104" fmla="*/ 900480 w 1244543"/>
                  <a:gd name="connsiteY104" fmla="*/ 296347 h 412640"/>
                  <a:gd name="connsiteX105" fmla="*/ 900453 w 1244543"/>
                  <a:gd name="connsiteY105" fmla="*/ 296347 h 412640"/>
                  <a:gd name="connsiteX106" fmla="*/ 900449 w 1244543"/>
                  <a:gd name="connsiteY106" fmla="*/ 296347 h 412640"/>
                  <a:gd name="connsiteX107" fmla="*/ 900409 w 1244543"/>
                  <a:gd name="connsiteY107" fmla="*/ 296352 h 412640"/>
                  <a:gd name="connsiteX108" fmla="*/ 900387 w 1244543"/>
                  <a:gd name="connsiteY108" fmla="*/ 296352 h 412640"/>
                  <a:gd name="connsiteX109" fmla="*/ 900387 w 1244543"/>
                  <a:gd name="connsiteY109" fmla="*/ 296352 h 412640"/>
                  <a:gd name="connsiteX110" fmla="*/ 900325 w 1244543"/>
                  <a:gd name="connsiteY110" fmla="*/ 296352 h 412640"/>
                  <a:gd name="connsiteX111" fmla="*/ 900298 w 1244543"/>
                  <a:gd name="connsiteY111" fmla="*/ 296352 h 412640"/>
                  <a:gd name="connsiteX112" fmla="*/ 899538 w 1244543"/>
                  <a:gd name="connsiteY112" fmla="*/ 296316 h 412640"/>
                  <a:gd name="connsiteX113" fmla="*/ 894474 w 1244543"/>
                  <a:gd name="connsiteY113" fmla="*/ 294043 h 412640"/>
                  <a:gd name="connsiteX114" fmla="*/ 845844 w 1244543"/>
                  <a:gd name="connsiteY114" fmla="*/ 243520 h 412640"/>
                  <a:gd name="connsiteX115" fmla="*/ 830333 w 1244543"/>
                  <a:gd name="connsiteY115" fmla="*/ 226660 h 412640"/>
                  <a:gd name="connsiteX116" fmla="*/ 817728 w 1244543"/>
                  <a:gd name="connsiteY116" fmla="*/ 215691 h 412640"/>
                  <a:gd name="connsiteX117" fmla="*/ 805857 w 1244543"/>
                  <a:gd name="connsiteY117" fmla="*/ 205382 h 412640"/>
                  <a:gd name="connsiteX118" fmla="*/ 804693 w 1244543"/>
                  <a:gd name="connsiteY118" fmla="*/ 204325 h 412640"/>
                  <a:gd name="connsiteX119" fmla="*/ 689645 w 1244543"/>
                  <a:gd name="connsiteY119" fmla="*/ 85725 h 412640"/>
                  <a:gd name="connsiteX120" fmla="*/ 684506 w 1244543"/>
                  <a:gd name="connsiteY120" fmla="*/ 79091 h 412640"/>
                  <a:gd name="connsiteX121" fmla="*/ 621285 w 1244543"/>
                  <a:gd name="connsiteY121" fmla="*/ 176133 h 412640"/>
                  <a:gd name="connsiteX122" fmla="*/ 620843 w 1244543"/>
                  <a:gd name="connsiteY122" fmla="*/ 176788 h 412640"/>
                  <a:gd name="connsiteX123" fmla="*/ 557733 w 1244543"/>
                  <a:gd name="connsiteY123" fmla="*/ 269629 h 412640"/>
                  <a:gd name="connsiteX124" fmla="*/ 540063 w 1244543"/>
                  <a:gd name="connsiteY124" fmla="*/ 296944 h 412640"/>
                  <a:gd name="connsiteX125" fmla="*/ 539740 w 1244543"/>
                  <a:gd name="connsiteY125" fmla="*/ 297400 h 412640"/>
                  <a:gd name="connsiteX126" fmla="*/ 526136 w 1244543"/>
                  <a:gd name="connsiteY126" fmla="*/ 317082 h 412640"/>
                  <a:gd name="connsiteX127" fmla="*/ 512013 w 1244543"/>
                  <a:gd name="connsiteY127" fmla="*/ 337484 h 412640"/>
                  <a:gd name="connsiteX128" fmla="*/ 511124 w 1244543"/>
                  <a:gd name="connsiteY128" fmla="*/ 340067 h 412640"/>
                  <a:gd name="connsiteX129" fmla="*/ 501398 w 1244543"/>
                  <a:gd name="connsiteY129" fmla="*/ 353902 h 412640"/>
                  <a:gd name="connsiteX130" fmla="*/ 491336 w 1244543"/>
                  <a:gd name="connsiteY130" fmla="*/ 353296 h 412640"/>
                  <a:gd name="connsiteX131" fmla="*/ 489837 w 1244543"/>
                  <a:gd name="connsiteY131" fmla="*/ 352306 h 412640"/>
                  <a:gd name="connsiteX132" fmla="*/ 439186 w 1244543"/>
                  <a:gd name="connsiteY132" fmla="*/ 302336 h 412640"/>
                  <a:gd name="connsiteX133" fmla="*/ 408027 w 1244543"/>
                  <a:gd name="connsiteY133" fmla="*/ 269226 h 412640"/>
                  <a:gd name="connsiteX134" fmla="*/ 279613 w 1244543"/>
                  <a:gd name="connsiteY134" fmla="*/ 139352 h 412640"/>
                  <a:gd name="connsiteX135" fmla="*/ 132189 w 1244543"/>
                  <a:gd name="connsiteY135" fmla="*/ 358874 h 412640"/>
                  <a:gd name="connsiteX136" fmla="*/ 99734 w 1244543"/>
                  <a:gd name="connsiteY136" fmla="*/ 408839 h 412640"/>
                  <a:gd name="connsiteX137" fmla="*/ 92671 w 1244543"/>
                  <a:gd name="connsiteY137" fmla="*/ 412665 h 412640"/>
                  <a:gd name="connsiteX138" fmla="*/ 92671 w 1244543"/>
                  <a:gd name="connsiteY138" fmla="*/ 412665 h 41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</a:cxnLst>
                <a:rect l="l" t="t" r="r" b="b"/>
                <a:pathLst>
                  <a:path w="1244543" h="412640">
                    <a:moveTo>
                      <a:pt x="274323" y="134558"/>
                    </a:moveTo>
                    <a:cubicBezTo>
                      <a:pt x="274491" y="134722"/>
                      <a:pt x="274659" y="134876"/>
                      <a:pt x="274832" y="135018"/>
                    </a:cubicBezTo>
                    <a:cubicBezTo>
                      <a:pt x="274664" y="134863"/>
                      <a:pt x="274495" y="134713"/>
                      <a:pt x="274323" y="134558"/>
                    </a:cubicBezTo>
                    <a:lnTo>
                      <a:pt x="274323" y="134558"/>
                    </a:lnTo>
                    <a:close/>
                    <a:moveTo>
                      <a:pt x="92671" y="412665"/>
                    </a:moveTo>
                    <a:cubicBezTo>
                      <a:pt x="92445" y="412665"/>
                      <a:pt x="92224" y="412656"/>
                      <a:pt x="91998" y="412638"/>
                    </a:cubicBezTo>
                    <a:lnTo>
                      <a:pt x="87553" y="412284"/>
                    </a:lnTo>
                    <a:cubicBezTo>
                      <a:pt x="85337" y="412107"/>
                      <a:pt x="83285" y="411068"/>
                      <a:pt x="81835" y="409387"/>
                    </a:cubicBezTo>
                    <a:cubicBezTo>
                      <a:pt x="55425" y="378794"/>
                      <a:pt x="28800" y="352133"/>
                      <a:pt x="3054" y="326352"/>
                    </a:cubicBezTo>
                    <a:lnTo>
                      <a:pt x="2492" y="325786"/>
                    </a:lnTo>
                    <a:cubicBezTo>
                      <a:pt x="-807" y="322491"/>
                      <a:pt x="-803" y="317144"/>
                      <a:pt x="2497" y="313849"/>
                    </a:cubicBezTo>
                    <a:cubicBezTo>
                      <a:pt x="5801" y="310554"/>
                      <a:pt x="11144" y="310558"/>
                      <a:pt x="14439" y="313857"/>
                    </a:cubicBezTo>
                    <a:lnTo>
                      <a:pt x="15000" y="314419"/>
                    </a:lnTo>
                    <a:cubicBezTo>
                      <a:pt x="39450" y="338900"/>
                      <a:pt x="64683" y="364168"/>
                      <a:pt x="89928" y="392965"/>
                    </a:cubicBezTo>
                    <a:cubicBezTo>
                      <a:pt x="97938" y="380674"/>
                      <a:pt x="107509" y="365906"/>
                      <a:pt x="118018" y="349692"/>
                    </a:cubicBezTo>
                    <a:cubicBezTo>
                      <a:pt x="253354" y="140825"/>
                      <a:pt x="269546" y="120750"/>
                      <a:pt x="278617" y="119759"/>
                    </a:cubicBezTo>
                    <a:cubicBezTo>
                      <a:pt x="281342" y="119467"/>
                      <a:pt x="283991" y="120387"/>
                      <a:pt x="285907" y="122280"/>
                    </a:cubicBezTo>
                    <a:cubicBezTo>
                      <a:pt x="333510" y="165147"/>
                      <a:pt x="375687" y="210092"/>
                      <a:pt x="420340" y="257673"/>
                    </a:cubicBezTo>
                    <a:cubicBezTo>
                      <a:pt x="430544" y="268545"/>
                      <a:pt x="440924" y="279607"/>
                      <a:pt x="451592" y="290881"/>
                    </a:cubicBezTo>
                    <a:cubicBezTo>
                      <a:pt x="467439" y="308461"/>
                      <a:pt x="480018" y="321642"/>
                      <a:pt x="495122" y="334672"/>
                    </a:cubicBezTo>
                    <a:cubicBezTo>
                      <a:pt x="496025" y="331898"/>
                      <a:pt x="496900" y="329271"/>
                      <a:pt x="498625" y="327192"/>
                    </a:cubicBezTo>
                    <a:cubicBezTo>
                      <a:pt x="503411" y="320797"/>
                      <a:pt x="507807" y="314163"/>
                      <a:pt x="512058" y="307749"/>
                    </a:cubicBezTo>
                    <a:cubicBezTo>
                      <a:pt x="516449" y="301124"/>
                      <a:pt x="520987" y="294277"/>
                      <a:pt x="526065" y="287488"/>
                    </a:cubicBezTo>
                    <a:cubicBezTo>
                      <a:pt x="532076" y="278267"/>
                      <a:pt x="537856" y="269292"/>
                      <a:pt x="543535" y="260482"/>
                    </a:cubicBezTo>
                    <a:cubicBezTo>
                      <a:pt x="564102" y="228558"/>
                      <a:pt x="583531" y="198398"/>
                      <a:pt x="607097" y="166969"/>
                    </a:cubicBezTo>
                    <a:cubicBezTo>
                      <a:pt x="631307" y="127486"/>
                      <a:pt x="651285" y="96145"/>
                      <a:pt x="675903" y="62111"/>
                    </a:cubicBezTo>
                    <a:cubicBezTo>
                      <a:pt x="677633" y="59723"/>
                      <a:pt x="680490" y="58423"/>
                      <a:pt x="683413" y="58644"/>
                    </a:cubicBezTo>
                    <a:lnTo>
                      <a:pt x="687858" y="58997"/>
                    </a:lnTo>
                    <a:cubicBezTo>
                      <a:pt x="689446" y="59121"/>
                      <a:pt x="690968" y="59696"/>
                      <a:pt x="692246" y="60652"/>
                    </a:cubicBezTo>
                    <a:cubicBezTo>
                      <a:pt x="696164" y="63584"/>
                      <a:pt x="697770" y="67313"/>
                      <a:pt x="698942" y="70037"/>
                    </a:cubicBezTo>
                    <a:cubicBezTo>
                      <a:pt x="699340" y="70961"/>
                      <a:pt x="699937" y="72355"/>
                      <a:pt x="700247" y="72580"/>
                    </a:cubicBezTo>
                    <a:cubicBezTo>
                      <a:pt x="700525" y="72788"/>
                      <a:pt x="700791" y="73018"/>
                      <a:pt x="701043" y="73261"/>
                    </a:cubicBezTo>
                    <a:cubicBezTo>
                      <a:pt x="738952" y="109763"/>
                      <a:pt x="773547" y="145403"/>
                      <a:pt x="816617" y="192347"/>
                    </a:cubicBezTo>
                    <a:cubicBezTo>
                      <a:pt x="820965" y="195669"/>
                      <a:pt x="825149" y="199548"/>
                      <a:pt x="829205" y="203303"/>
                    </a:cubicBezTo>
                    <a:cubicBezTo>
                      <a:pt x="833318" y="207120"/>
                      <a:pt x="837210" y="210725"/>
                      <a:pt x="841072" y="213613"/>
                    </a:cubicBezTo>
                    <a:cubicBezTo>
                      <a:pt x="841478" y="213913"/>
                      <a:pt x="841854" y="214259"/>
                      <a:pt x="842199" y="214630"/>
                    </a:cubicBezTo>
                    <a:cubicBezTo>
                      <a:pt x="847777" y="220627"/>
                      <a:pt x="853097" y="226435"/>
                      <a:pt x="858299" y="232118"/>
                    </a:cubicBezTo>
                    <a:cubicBezTo>
                      <a:pt x="871386" y="246404"/>
                      <a:pt x="883867" y="260031"/>
                      <a:pt x="897662" y="273636"/>
                    </a:cubicBezTo>
                    <a:cubicBezTo>
                      <a:pt x="897954" y="273282"/>
                      <a:pt x="898224" y="272972"/>
                      <a:pt x="898450" y="272711"/>
                    </a:cubicBezTo>
                    <a:cubicBezTo>
                      <a:pt x="899949" y="271022"/>
                      <a:pt x="901422" y="269969"/>
                      <a:pt x="902810" y="269359"/>
                    </a:cubicBezTo>
                    <a:cubicBezTo>
                      <a:pt x="931404" y="227576"/>
                      <a:pt x="955938" y="188991"/>
                      <a:pt x="979358" y="149003"/>
                    </a:cubicBezTo>
                    <a:cubicBezTo>
                      <a:pt x="1010862" y="100440"/>
                      <a:pt x="1041539" y="54376"/>
                      <a:pt x="1076099" y="3707"/>
                    </a:cubicBezTo>
                    <a:cubicBezTo>
                      <a:pt x="1077497" y="1664"/>
                      <a:pt x="1079717" y="332"/>
                      <a:pt x="1082176" y="71"/>
                    </a:cubicBezTo>
                    <a:cubicBezTo>
                      <a:pt x="1084649" y="-190"/>
                      <a:pt x="1087090" y="638"/>
                      <a:pt x="1088886" y="2336"/>
                    </a:cubicBezTo>
                    <a:cubicBezTo>
                      <a:pt x="1117542" y="29515"/>
                      <a:pt x="1145813" y="58767"/>
                      <a:pt x="1173151" y="87065"/>
                    </a:cubicBezTo>
                    <a:cubicBezTo>
                      <a:pt x="1195570" y="110263"/>
                      <a:pt x="1218751" y="134253"/>
                      <a:pt x="1242015" y="156956"/>
                    </a:cubicBezTo>
                    <a:cubicBezTo>
                      <a:pt x="1245354" y="160215"/>
                      <a:pt x="1245421" y="165563"/>
                      <a:pt x="1242161" y="168902"/>
                    </a:cubicBezTo>
                    <a:cubicBezTo>
                      <a:pt x="1238906" y="172237"/>
                      <a:pt x="1233563" y="172299"/>
                      <a:pt x="1230219" y="169043"/>
                    </a:cubicBezTo>
                    <a:cubicBezTo>
                      <a:pt x="1206782" y="146159"/>
                      <a:pt x="1183509" y="122085"/>
                      <a:pt x="1161010" y="98795"/>
                    </a:cubicBezTo>
                    <a:cubicBezTo>
                      <a:pt x="1136091" y="73009"/>
                      <a:pt x="1110399" y="46419"/>
                      <a:pt x="1084445" y="21452"/>
                    </a:cubicBezTo>
                    <a:cubicBezTo>
                      <a:pt x="1052225" y="68803"/>
                      <a:pt x="1023255" y="112364"/>
                      <a:pt x="993723" y="157867"/>
                    </a:cubicBezTo>
                    <a:cubicBezTo>
                      <a:pt x="967743" y="202250"/>
                      <a:pt x="940188" y="245210"/>
                      <a:pt x="907216" y="292725"/>
                    </a:cubicBezTo>
                    <a:cubicBezTo>
                      <a:pt x="907211" y="292729"/>
                      <a:pt x="907202" y="292738"/>
                      <a:pt x="907198" y="292743"/>
                    </a:cubicBezTo>
                    <a:cubicBezTo>
                      <a:pt x="907198" y="292747"/>
                      <a:pt x="907194" y="292751"/>
                      <a:pt x="907189" y="292760"/>
                    </a:cubicBezTo>
                    <a:cubicBezTo>
                      <a:pt x="907185" y="292765"/>
                      <a:pt x="907185" y="292769"/>
                      <a:pt x="907172" y="292778"/>
                    </a:cubicBezTo>
                    <a:cubicBezTo>
                      <a:pt x="907167" y="292782"/>
                      <a:pt x="907163" y="292791"/>
                      <a:pt x="907158" y="292800"/>
                    </a:cubicBezTo>
                    <a:cubicBezTo>
                      <a:pt x="907149" y="292809"/>
                      <a:pt x="907145" y="292818"/>
                      <a:pt x="907140" y="292827"/>
                    </a:cubicBezTo>
                    <a:cubicBezTo>
                      <a:pt x="907132" y="292835"/>
                      <a:pt x="907127" y="292840"/>
                      <a:pt x="907123" y="292849"/>
                    </a:cubicBezTo>
                    <a:cubicBezTo>
                      <a:pt x="907114" y="292862"/>
                      <a:pt x="907110" y="292866"/>
                      <a:pt x="907105" y="292875"/>
                    </a:cubicBezTo>
                    <a:cubicBezTo>
                      <a:pt x="907101" y="292884"/>
                      <a:pt x="907092" y="292893"/>
                      <a:pt x="907088" y="292897"/>
                    </a:cubicBezTo>
                    <a:cubicBezTo>
                      <a:pt x="907083" y="292906"/>
                      <a:pt x="907074" y="292915"/>
                      <a:pt x="907070" y="292924"/>
                    </a:cubicBezTo>
                    <a:cubicBezTo>
                      <a:pt x="907065" y="292933"/>
                      <a:pt x="907061" y="292942"/>
                      <a:pt x="907056" y="292946"/>
                    </a:cubicBezTo>
                    <a:cubicBezTo>
                      <a:pt x="907048" y="292955"/>
                      <a:pt x="907043" y="292959"/>
                      <a:pt x="907039" y="292968"/>
                    </a:cubicBezTo>
                    <a:cubicBezTo>
                      <a:pt x="907026" y="292977"/>
                      <a:pt x="907026" y="292981"/>
                      <a:pt x="907017" y="292990"/>
                    </a:cubicBezTo>
                    <a:cubicBezTo>
                      <a:pt x="907017" y="292995"/>
                      <a:pt x="907012" y="292999"/>
                      <a:pt x="907008" y="293004"/>
                    </a:cubicBezTo>
                    <a:cubicBezTo>
                      <a:pt x="907004" y="293012"/>
                      <a:pt x="906999" y="293021"/>
                      <a:pt x="906990" y="293026"/>
                    </a:cubicBezTo>
                    <a:cubicBezTo>
                      <a:pt x="906986" y="293035"/>
                      <a:pt x="906981" y="293043"/>
                      <a:pt x="906977" y="293048"/>
                    </a:cubicBezTo>
                    <a:cubicBezTo>
                      <a:pt x="906968" y="293061"/>
                      <a:pt x="906964" y="293065"/>
                      <a:pt x="906959" y="293074"/>
                    </a:cubicBezTo>
                    <a:cubicBezTo>
                      <a:pt x="906955" y="293079"/>
                      <a:pt x="906950" y="293083"/>
                      <a:pt x="906946" y="293088"/>
                    </a:cubicBezTo>
                    <a:cubicBezTo>
                      <a:pt x="906946" y="293092"/>
                      <a:pt x="906942" y="293092"/>
                      <a:pt x="906942" y="293096"/>
                    </a:cubicBezTo>
                    <a:cubicBezTo>
                      <a:pt x="906937" y="293101"/>
                      <a:pt x="906933" y="293105"/>
                      <a:pt x="906928" y="293114"/>
                    </a:cubicBezTo>
                    <a:cubicBezTo>
                      <a:pt x="906924" y="293114"/>
                      <a:pt x="906924" y="293119"/>
                      <a:pt x="906924" y="293119"/>
                    </a:cubicBezTo>
                    <a:cubicBezTo>
                      <a:pt x="906920" y="293123"/>
                      <a:pt x="906915" y="293132"/>
                      <a:pt x="906911" y="293136"/>
                    </a:cubicBezTo>
                    <a:cubicBezTo>
                      <a:pt x="906906" y="293136"/>
                      <a:pt x="906906" y="293136"/>
                      <a:pt x="906902" y="293136"/>
                    </a:cubicBezTo>
                    <a:cubicBezTo>
                      <a:pt x="906897" y="293145"/>
                      <a:pt x="906893" y="293149"/>
                      <a:pt x="906888" y="293154"/>
                    </a:cubicBezTo>
                    <a:lnTo>
                      <a:pt x="906888" y="293163"/>
                    </a:lnTo>
                    <a:cubicBezTo>
                      <a:pt x="906884" y="293167"/>
                      <a:pt x="906880" y="293172"/>
                      <a:pt x="906875" y="293180"/>
                    </a:cubicBezTo>
                    <a:cubicBezTo>
                      <a:pt x="906875" y="293180"/>
                      <a:pt x="906871" y="293180"/>
                      <a:pt x="906871" y="293185"/>
                    </a:cubicBezTo>
                    <a:cubicBezTo>
                      <a:pt x="906866" y="293189"/>
                      <a:pt x="906858" y="293198"/>
                      <a:pt x="906853" y="293203"/>
                    </a:cubicBezTo>
                    <a:lnTo>
                      <a:pt x="906849" y="293207"/>
                    </a:lnTo>
                    <a:cubicBezTo>
                      <a:pt x="906844" y="293211"/>
                      <a:pt x="906840" y="293220"/>
                      <a:pt x="906836" y="293225"/>
                    </a:cubicBezTo>
                    <a:cubicBezTo>
                      <a:pt x="906836" y="293225"/>
                      <a:pt x="906836" y="293229"/>
                      <a:pt x="906831" y="293229"/>
                    </a:cubicBezTo>
                    <a:cubicBezTo>
                      <a:pt x="906827" y="293238"/>
                      <a:pt x="906822" y="293242"/>
                      <a:pt x="906818" y="293251"/>
                    </a:cubicBezTo>
                    <a:lnTo>
                      <a:pt x="906813" y="293251"/>
                    </a:lnTo>
                    <a:cubicBezTo>
                      <a:pt x="906809" y="293260"/>
                      <a:pt x="906804" y="293264"/>
                      <a:pt x="906800" y="293273"/>
                    </a:cubicBezTo>
                    <a:lnTo>
                      <a:pt x="906796" y="293273"/>
                    </a:lnTo>
                    <a:cubicBezTo>
                      <a:pt x="906791" y="293282"/>
                      <a:pt x="906787" y="293291"/>
                      <a:pt x="906782" y="293295"/>
                    </a:cubicBezTo>
                    <a:lnTo>
                      <a:pt x="906778" y="293300"/>
                    </a:lnTo>
                    <a:cubicBezTo>
                      <a:pt x="906774" y="293304"/>
                      <a:pt x="906769" y="293313"/>
                      <a:pt x="906760" y="293318"/>
                    </a:cubicBezTo>
                    <a:cubicBezTo>
                      <a:pt x="906760" y="293318"/>
                      <a:pt x="906760" y="293322"/>
                      <a:pt x="906760" y="293322"/>
                    </a:cubicBezTo>
                    <a:cubicBezTo>
                      <a:pt x="906756" y="293322"/>
                      <a:pt x="906747" y="293331"/>
                      <a:pt x="906743" y="293340"/>
                    </a:cubicBezTo>
                    <a:cubicBezTo>
                      <a:pt x="905305" y="295051"/>
                      <a:pt x="903235" y="296131"/>
                      <a:pt x="900984" y="296321"/>
                    </a:cubicBezTo>
                    <a:cubicBezTo>
                      <a:pt x="900962" y="296321"/>
                      <a:pt x="900926" y="296325"/>
                      <a:pt x="900926" y="296325"/>
                    </a:cubicBezTo>
                    <a:cubicBezTo>
                      <a:pt x="900904" y="296325"/>
                      <a:pt x="900886" y="296334"/>
                      <a:pt x="900860" y="296330"/>
                    </a:cubicBezTo>
                    <a:cubicBezTo>
                      <a:pt x="900851" y="296330"/>
                      <a:pt x="900834" y="296334"/>
                      <a:pt x="900834" y="296334"/>
                    </a:cubicBezTo>
                    <a:lnTo>
                      <a:pt x="900798" y="296334"/>
                    </a:lnTo>
                    <a:cubicBezTo>
                      <a:pt x="900789" y="296334"/>
                      <a:pt x="900776" y="296334"/>
                      <a:pt x="900767" y="296338"/>
                    </a:cubicBezTo>
                    <a:lnTo>
                      <a:pt x="900736" y="296338"/>
                    </a:lnTo>
                    <a:lnTo>
                      <a:pt x="900705" y="296338"/>
                    </a:lnTo>
                    <a:cubicBezTo>
                      <a:pt x="900696" y="296338"/>
                      <a:pt x="900696" y="296338"/>
                      <a:pt x="900674" y="296343"/>
                    </a:cubicBezTo>
                    <a:lnTo>
                      <a:pt x="900639" y="296343"/>
                    </a:lnTo>
                    <a:lnTo>
                      <a:pt x="900612" y="296343"/>
                    </a:lnTo>
                    <a:cubicBezTo>
                      <a:pt x="900599" y="296343"/>
                      <a:pt x="900586" y="296347"/>
                      <a:pt x="900573" y="296347"/>
                    </a:cubicBezTo>
                    <a:lnTo>
                      <a:pt x="900546" y="296347"/>
                    </a:lnTo>
                    <a:cubicBezTo>
                      <a:pt x="900515" y="296343"/>
                      <a:pt x="900502" y="296347"/>
                      <a:pt x="900480" y="296347"/>
                    </a:cubicBezTo>
                    <a:lnTo>
                      <a:pt x="900453" y="296347"/>
                    </a:lnTo>
                    <a:lnTo>
                      <a:pt x="900449" y="296347"/>
                    </a:lnTo>
                    <a:cubicBezTo>
                      <a:pt x="900435" y="296352"/>
                      <a:pt x="900413" y="296347"/>
                      <a:pt x="900409" y="296352"/>
                    </a:cubicBezTo>
                    <a:lnTo>
                      <a:pt x="900387" y="296352"/>
                    </a:lnTo>
                    <a:lnTo>
                      <a:pt x="900387" y="296352"/>
                    </a:lnTo>
                    <a:lnTo>
                      <a:pt x="900325" y="296352"/>
                    </a:lnTo>
                    <a:lnTo>
                      <a:pt x="900298" y="296352"/>
                    </a:lnTo>
                    <a:cubicBezTo>
                      <a:pt x="899914" y="296360"/>
                      <a:pt x="899790" y="296338"/>
                      <a:pt x="899538" y="296316"/>
                    </a:cubicBezTo>
                    <a:cubicBezTo>
                      <a:pt x="897658" y="296153"/>
                      <a:pt x="895871" y="295361"/>
                      <a:pt x="894474" y="294043"/>
                    </a:cubicBezTo>
                    <a:cubicBezTo>
                      <a:pt x="876773" y="277289"/>
                      <a:pt x="861748" y="260884"/>
                      <a:pt x="845844" y="243520"/>
                    </a:cubicBezTo>
                    <a:cubicBezTo>
                      <a:pt x="840828" y="238040"/>
                      <a:pt x="835698" y="232441"/>
                      <a:pt x="830333" y="226660"/>
                    </a:cubicBezTo>
                    <a:cubicBezTo>
                      <a:pt x="825981" y="223339"/>
                      <a:pt x="821788" y="219451"/>
                      <a:pt x="817728" y="215691"/>
                    </a:cubicBezTo>
                    <a:cubicBezTo>
                      <a:pt x="813610" y="211874"/>
                      <a:pt x="809722" y="208274"/>
                      <a:pt x="805857" y="205382"/>
                    </a:cubicBezTo>
                    <a:cubicBezTo>
                      <a:pt x="805436" y="205063"/>
                      <a:pt x="805047" y="204714"/>
                      <a:pt x="804693" y="204325"/>
                    </a:cubicBezTo>
                    <a:cubicBezTo>
                      <a:pt x="761751" y="157504"/>
                      <a:pt x="727319" y="122010"/>
                      <a:pt x="689645" y="85725"/>
                    </a:cubicBezTo>
                    <a:cubicBezTo>
                      <a:pt x="687075" y="83660"/>
                      <a:pt x="685567" y="81249"/>
                      <a:pt x="684506" y="79091"/>
                    </a:cubicBezTo>
                    <a:cubicBezTo>
                      <a:pt x="662405" y="110126"/>
                      <a:pt x="643687" y="139600"/>
                      <a:pt x="621285" y="176133"/>
                    </a:cubicBezTo>
                    <a:cubicBezTo>
                      <a:pt x="621148" y="176359"/>
                      <a:pt x="620997" y="176575"/>
                      <a:pt x="620843" y="176788"/>
                    </a:cubicBezTo>
                    <a:cubicBezTo>
                      <a:pt x="597534" y="207845"/>
                      <a:pt x="578197" y="237855"/>
                      <a:pt x="557733" y="269629"/>
                    </a:cubicBezTo>
                    <a:cubicBezTo>
                      <a:pt x="551992" y="278536"/>
                      <a:pt x="546140" y="287612"/>
                      <a:pt x="540063" y="296944"/>
                    </a:cubicBezTo>
                    <a:cubicBezTo>
                      <a:pt x="539961" y="297099"/>
                      <a:pt x="539855" y="297250"/>
                      <a:pt x="539740" y="297400"/>
                    </a:cubicBezTo>
                    <a:cubicBezTo>
                      <a:pt x="534888" y="303866"/>
                      <a:pt x="530439" y="310584"/>
                      <a:pt x="526136" y="317082"/>
                    </a:cubicBezTo>
                    <a:cubicBezTo>
                      <a:pt x="521713" y="323747"/>
                      <a:pt x="517139" y="330647"/>
                      <a:pt x="512013" y="337484"/>
                    </a:cubicBezTo>
                    <a:cubicBezTo>
                      <a:pt x="511774" y="338068"/>
                      <a:pt x="511390" y="339245"/>
                      <a:pt x="511124" y="340067"/>
                    </a:cubicBezTo>
                    <a:cubicBezTo>
                      <a:pt x="509563" y="344862"/>
                      <a:pt x="507422" y="351430"/>
                      <a:pt x="501398" y="353902"/>
                    </a:cubicBezTo>
                    <a:cubicBezTo>
                      <a:pt x="498196" y="355216"/>
                      <a:pt x="494623" y="354999"/>
                      <a:pt x="491336" y="353296"/>
                    </a:cubicBezTo>
                    <a:cubicBezTo>
                      <a:pt x="490801" y="353022"/>
                      <a:pt x="490301" y="352686"/>
                      <a:pt x="489837" y="352306"/>
                    </a:cubicBezTo>
                    <a:cubicBezTo>
                      <a:pt x="471384" y="337051"/>
                      <a:pt x="457293" y="322433"/>
                      <a:pt x="439186" y="302336"/>
                    </a:cubicBezTo>
                    <a:cubicBezTo>
                      <a:pt x="428642" y="291195"/>
                      <a:pt x="418248" y="280115"/>
                      <a:pt x="408027" y="269226"/>
                    </a:cubicBezTo>
                    <a:cubicBezTo>
                      <a:pt x="365284" y="223679"/>
                      <a:pt x="324819" y="180565"/>
                      <a:pt x="279613" y="139352"/>
                    </a:cubicBezTo>
                    <a:cubicBezTo>
                      <a:pt x="258423" y="164050"/>
                      <a:pt x="177250" y="289328"/>
                      <a:pt x="132189" y="358874"/>
                    </a:cubicBezTo>
                    <a:cubicBezTo>
                      <a:pt x="119703" y="378144"/>
                      <a:pt x="108531" y="395380"/>
                      <a:pt x="99734" y="408839"/>
                    </a:cubicBezTo>
                    <a:cubicBezTo>
                      <a:pt x="98168" y="411236"/>
                      <a:pt x="95501" y="412665"/>
                      <a:pt x="92671" y="412665"/>
                    </a:cubicBezTo>
                    <a:lnTo>
                      <a:pt x="92671" y="412665"/>
                    </a:lnTo>
                    <a:close/>
                  </a:path>
                </a:pathLst>
              </a:custGeom>
              <a:solidFill>
                <a:srgbClr val="F2948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EBB38A1D-E5F6-4EE4-B36E-FC34A3AD95DA}"/>
                  </a:ext>
                </a:extLst>
              </p:cNvPr>
              <p:cNvSpPr/>
              <p:nvPr/>
            </p:nvSpPr>
            <p:spPr>
              <a:xfrm>
                <a:off x="2636886" y="1400439"/>
                <a:ext cx="1095526" cy="365231"/>
              </a:xfrm>
              <a:custGeom>
                <a:avLst/>
                <a:gdLst>
                  <a:gd name="connsiteX0" fmla="*/ 1078066 w 1095526"/>
                  <a:gd name="connsiteY0" fmla="*/ 365256 h 365231"/>
                  <a:gd name="connsiteX1" fmla="*/ 1077323 w 1095526"/>
                  <a:gd name="connsiteY1" fmla="*/ 365220 h 365231"/>
                  <a:gd name="connsiteX2" fmla="*/ 121833 w 1095526"/>
                  <a:gd name="connsiteY2" fmla="*/ 280620 h 365231"/>
                  <a:gd name="connsiteX3" fmla="*/ 114168 w 1095526"/>
                  <a:gd name="connsiteY3" fmla="*/ 271464 h 365231"/>
                  <a:gd name="connsiteX4" fmla="*/ 123324 w 1095526"/>
                  <a:gd name="connsiteY4" fmla="*/ 263799 h 365231"/>
                  <a:gd name="connsiteX5" fmla="*/ 1069945 w 1095526"/>
                  <a:gd name="connsiteY5" fmla="*/ 347617 h 365231"/>
                  <a:gd name="connsiteX6" fmla="*/ 1078371 w 1095526"/>
                  <a:gd name="connsiteY6" fmla="*/ 111798 h 365231"/>
                  <a:gd name="connsiteX7" fmla="*/ 7718 w 1095526"/>
                  <a:gd name="connsiteY7" fmla="*/ 16874 h 365231"/>
                  <a:gd name="connsiteX8" fmla="*/ 53 w 1095526"/>
                  <a:gd name="connsiteY8" fmla="*/ 7719 h 365231"/>
                  <a:gd name="connsiteX9" fmla="*/ 9209 w 1095526"/>
                  <a:gd name="connsiteY9" fmla="*/ 58 h 365231"/>
                  <a:gd name="connsiteX10" fmla="*/ 1087840 w 1095526"/>
                  <a:gd name="connsiteY10" fmla="*/ 95685 h 365231"/>
                  <a:gd name="connsiteX11" fmla="*/ 1095541 w 1095526"/>
                  <a:gd name="connsiteY11" fmla="*/ 104399 h 365231"/>
                  <a:gd name="connsiteX12" fmla="*/ 1086504 w 1095526"/>
                  <a:gd name="connsiteY12" fmla="*/ 357113 h 365231"/>
                  <a:gd name="connsiteX13" fmla="*/ 1083656 w 1095526"/>
                  <a:gd name="connsiteY13" fmla="*/ 363137 h 365231"/>
                  <a:gd name="connsiteX14" fmla="*/ 1078066 w 1095526"/>
                  <a:gd name="connsiteY14" fmla="*/ 365256 h 365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95526" h="365231">
                    <a:moveTo>
                      <a:pt x="1078066" y="365256"/>
                    </a:moveTo>
                    <a:cubicBezTo>
                      <a:pt x="1077818" y="365256"/>
                      <a:pt x="1077570" y="365243"/>
                      <a:pt x="1077323" y="365220"/>
                    </a:cubicBezTo>
                    <a:lnTo>
                      <a:pt x="121833" y="280620"/>
                    </a:lnTo>
                    <a:cubicBezTo>
                      <a:pt x="117189" y="280208"/>
                      <a:pt x="113757" y="276113"/>
                      <a:pt x="114168" y="271464"/>
                    </a:cubicBezTo>
                    <a:cubicBezTo>
                      <a:pt x="114584" y="266820"/>
                      <a:pt x="118662" y="263406"/>
                      <a:pt x="123324" y="263799"/>
                    </a:cubicBezTo>
                    <a:lnTo>
                      <a:pt x="1069945" y="347617"/>
                    </a:lnTo>
                    <a:lnTo>
                      <a:pt x="1078371" y="111798"/>
                    </a:lnTo>
                    <a:lnTo>
                      <a:pt x="7718" y="16874"/>
                    </a:lnTo>
                    <a:cubicBezTo>
                      <a:pt x="3074" y="16467"/>
                      <a:pt x="-358" y="12367"/>
                      <a:pt x="53" y="7719"/>
                    </a:cubicBezTo>
                    <a:cubicBezTo>
                      <a:pt x="465" y="3075"/>
                      <a:pt x="4609" y="-358"/>
                      <a:pt x="9209" y="58"/>
                    </a:cubicBezTo>
                    <a:lnTo>
                      <a:pt x="1087840" y="95685"/>
                    </a:lnTo>
                    <a:cubicBezTo>
                      <a:pt x="1092316" y="96084"/>
                      <a:pt x="1095695" y="99909"/>
                      <a:pt x="1095541" y="104399"/>
                    </a:cubicBezTo>
                    <a:lnTo>
                      <a:pt x="1086504" y="357113"/>
                    </a:lnTo>
                    <a:cubicBezTo>
                      <a:pt x="1086420" y="359431"/>
                      <a:pt x="1085390" y="361607"/>
                      <a:pt x="1083656" y="363137"/>
                    </a:cubicBezTo>
                    <a:cubicBezTo>
                      <a:pt x="1082108" y="364508"/>
                      <a:pt x="1080113" y="365256"/>
                      <a:pt x="1078066" y="365256"/>
                    </a:cubicBezTo>
                  </a:path>
                </a:pathLst>
              </a:custGeom>
              <a:solidFill>
                <a:srgbClr val="F2948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65784C9B-9E6A-45C4-88B1-6E5189C4A35E}"/>
                  </a:ext>
                </a:extLst>
              </p:cNvPr>
              <p:cNvSpPr/>
              <p:nvPr/>
            </p:nvSpPr>
            <p:spPr>
              <a:xfrm>
                <a:off x="2737634" y="1424090"/>
                <a:ext cx="994771" cy="323496"/>
              </a:xfrm>
              <a:custGeom>
                <a:avLst/>
                <a:gdLst>
                  <a:gd name="connsiteX0" fmla="*/ 773386 w 994771"/>
                  <a:gd name="connsiteY0" fmla="*/ 323520 h 323496"/>
                  <a:gd name="connsiteX1" fmla="*/ 773364 w 994771"/>
                  <a:gd name="connsiteY1" fmla="*/ 323520 h 323496"/>
                  <a:gd name="connsiteX2" fmla="*/ 773342 w 994771"/>
                  <a:gd name="connsiteY2" fmla="*/ 323520 h 323496"/>
                  <a:gd name="connsiteX3" fmla="*/ 773306 w 994771"/>
                  <a:gd name="connsiteY3" fmla="*/ 323520 h 323496"/>
                  <a:gd name="connsiteX4" fmla="*/ 773293 w 994771"/>
                  <a:gd name="connsiteY4" fmla="*/ 323520 h 323496"/>
                  <a:gd name="connsiteX5" fmla="*/ 773289 w 994771"/>
                  <a:gd name="connsiteY5" fmla="*/ 323520 h 323496"/>
                  <a:gd name="connsiteX6" fmla="*/ 773253 w 994771"/>
                  <a:gd name="connsiteY6" fmla="*/ 323520 h 323496"/>
                  <a:gd name="connsiteX7" fmla="*/ 773253 w 994771"/>
                  <a:gd name="connsiteY7" fmla="*/ 323520 h 323496"/>
                  <a:gd name="connsiteX8" fmla="*/ 773231 w 994771"/>
                  <a:gd name="connsiteY8" fmla="*/ 323520 h 323496"/>
                  <a:gd name="connsiteX9" fmla="*/ 773196 w 994771"/>
                  <a:gd name="connsiteY9" fmla="*/ 323516 h 323496"/>
                  <a:gd name="connsiteX10" fmla="*/ 773138 w 994771"/>
                  <a:gd name="connsiteY10" fmla="*/ 323516 h 323496"/>
                  <a:gd name="connsiteX11" fmla="*/ 773081 w 994771"/>
                  <a:gd name="connsiteY11" fmla="*/ 323516 h 323496"/>
                  <a:gd name="connsiteX12" fmla="*/ 772851 w 994771"/>
                  <a:gd name="connsiteY12" fmla="*/ 323503 h 323496"/>
                  <a:gd name="connsiteX13" fmla="*/ 772793 w 994771"/>
                  <a:gd name="connsiteY13" fmla="*/ 323498 h 323496"/>
                  <a:gd name="connsiteX14" fmla="*/ 772776 w 994771"/>
                  <a:gd name="connsiteY14" fmla="*/ 323498 h 323496"/>
                  <a:gd name="connsiteX15" fmla="*/ 772745 w 994771"/>
                  <a:gd name="connsiteY15" fmla="*/ 323494 h 323496"/>
                  <a:gd name="connsiteX16" fmla="*/ 772714 w 994771"/>
                  <a:gd name="connsiteY16" fmla="*/ 323494 h 323496"/>
                  <a:gd name="connsiteX17" fmla="*/ 772714 w 994771"/>
                  <a:gd name="connsiteY17" fmla="*/ 323494 h 323496"/>
                  <a:gd name="connsiteX18" fmla="*/ 772683 w 994771"/>
                  <a:gd name="connsiteY18" fmla="*/ 323489 h 323496"/>
                  <a:gd name="connsiteX19" fmla="*/ 772683 w 994771"/>
                  <a:gd name="connsiteY19" fmla="*/ 323489 h 323496"/>
                  <a:gd name="connsiteX20" fmla="*/ 772647 w 994771"/>
                  <a:gd name="connsiteY20" fmla="*/ 323485 h 323496"/>
                  <a:gd name="connsiteX21" fmla="*/ 772621 w 994771"/>
                  <a:gd name="connsiteY21" fmla="*/ 323485 h 323496"/>
                  <a:gd name="connsiteX22" fmla="*/ 772590 w 994771"/>
                  <a:gd name="connsiteY22" fmla="*/ 323481 h 323496"/>
                  <a:gd name="connsiteX23" fmla="*/ 772559 w 994771"/>
                  <a:gd name="connsiteY23" fmla="*/ 323476 h 323496"/>
                  <a:gd name="connsiteX24" fmla="*/ 772528 w 994771"/>
                  <a:gd name="connsiteY24" fmla="*/ 323476 h 323496"/>
                  <a:gd name="connsiteX25" fmla="*/ 772497 w 994771"/>
                  <a:gd name="connsiteY25" fmla="*/ 323472 h 323496"/>
                  <a:gd name="connsiteX26" fmla="*/ 772470 w 994771"/>
                  <a:gd name="connsiteY26" fmla="*/ 323467 h 323496"/>
                  <a:gd name="connsiteX27" fmla="*/ 772448 w 994771"/>
                  <a:gd name="connsiteY27" fmla="*/ 323467 h 323496"/>
                  <a:gd name="connsiteX28" fmla="*/ 772422 w 994771"/>
                  <a:gd name="connsiteY28" fmla="*/ 323463 h 323496"/>
                  <a:gd name="connsiteX29" fmla="*/ 772391 w 994771"/>
                  <a:gd name="connsiteY29" fmla="*/ 323459 h 323496"/>
                  <a:gd name="connsiteX30" fmla="*/ 772369 w 994771"/>
                  <a:gd name="connsiteY30" fmla="*/ 323459 h 323496"/>
                  <a:gd name="connsiteX31" fmla="*/ 772346 w 994771"/>
                  <a:gd name="connsiteY31" fmla="*/ 323454 h 323496"/>
                  <a:gd name="connsiteX32" fmla="*/ 772152 w 994771"/>
                  <a:gd name="connsiteY32" fmla="*/ 323428 h 323496"/>
                  <a:gd name="connsiteX33" fmla="*/ 772125 w 994771"/>
                  <a:gd name="connsiteY33" fmla="*/ 323428 h 323496"/>
                  <a:gd name="connsiteX34" fmla="*/ 772094 w 994771"/>
                  <a:gd name="connsiteY34" fmla="*/ 323423 h 323496"/>
                  <a:gd name="connsiteX35" fmla="*/ 772094 w 994771"/>
                  <a:gd name="connsiteY35" fmla="*/ 323423 h 323496"/>
                  <a:gd name="connsiteX36" fmla="*/ 771267 w 994771"/>
                  <a:gd name="connsiteY36" fmla="*/ 323246 h 323496"/>
                  <a:gd name="connsiteX37" fmla="*/ 771241 w 994771"/>
                  <a:gd name="connsiteY37" fmla="*/ 323246 h 323496"/>
                  <a:gd name="connsiteX38" fmla="*/ 771214 w 994771"/>
                  <a:gd name="connsiteY38" fmla="*/ 323237 h 323496"/>
                  <a:gd name="connsiteX39" fmla="*/ 771188 w 994771"/>
                  <a:gd name="connsiteY39" fmla="*/ 323233 h 323496"/>
                  <a:gd name="connsiteX40" fmla="*/ 771166 w 994771"/>
                  <a:gd name="connsiteY40" fmla="*/ 323224 h 323496"/>
                  <a:gd name="connsiteX41" fmla="*/ 771135 w 994771"/>
                  <a:gd name="connsiteY41" fmla="*/ 323215 h 323496"/>
                  <a:gd name="connsiteX42" fmla="*/ 771108 w 994771"/>
                  <a:gd name="connsiteY42" fmla="*/ 323207 h 323496"/>
                  <a:gd name="connsiteX43" fmla="*/ 771082 w 994771"/>
                  <a:gd name="connsiteY43" fmla="*/ 323202 h 323496"/>
                  <a:gd name="connsiteX44" fmla="*/ 771055 w 994771"/>
                  <a:gd name="connsiteY44" fmla="*/ 323193 h 323496"/>
                  <a:gd name="connsiteX45" fmla="*/ 771024 w 994771"/>
                  <a:gd name="connsiteY45" fmla="*/ 323184 h 323496"/>
                  <a:gd name="connsiteX46" fmla="*/ 770997 w 994771"/>
                  <a:gd name="connsiteY46" fmla="*/ 323176 h 323496"/>
                  <a:gd name="connsiteX47" fmla="*/ 770971 w 994771"/>
                  <a:gd name="connsiteY47" fmla="*/ 323167 h 323496"/>
                  <a:gd name="connsiteX48" fmla="*/ 770945 w 994771"/>
                  <a:gd name="connsiteY48" fmla="*/ 323158 h 323496"/>
                  <a:gd name="connsiteX49" fmla="*/ 766464 w 994771"/>
                  <a:gd name="connsiteY49" fmla="*/ 319911 h 323496"/>
                  <a:gd name="connsiteX50" fmla="*/ 766336 w 994771"/>
                  <a:gd name="connsiteY50" fmla="*/ 319721 h 323496"/>
                  <a:gd name="connsiteX51" fmla="*/ 667325 w 994771"/>
                  <a:gd name="connsiteY51" fmla="*/ 178693 h 323496"/>
                  <a:gd name="connsiteX52" fmla="*/ 582339 w 994771"/>
                  <a:gd name="connsiteY52" fmla="*/ 58315 h 323496"/>
                  <a:gd name="connsiteX53" fmla="*/ 378466 w 994771"/>
                  <a:gd name="connsiteY53" fmla="*/ 281799 h 323496"/>
                  <a:gd name="connsiteX54" fmla="*/ 372748 w 994771"/>
                  <a:gd name="connsiteY54" fmla="*/ 284511 h 323496"/>
                  <a:gd name="connsiteX55" fmla="*/ 368263 w 994771"/>
                  <a:gd name="connsiteY55" fmla="*/ 284767 h 323496"/>
                  <a:gd name="connsiteX56" fmla="*/ 360695 w 994771"/>
                  <a:gd name="connsiteY56" fmla="*/ 280941 h 323496"/>
                  <a:gd name="connsiteX57" fmla="*/ 340332 w 994771"/>
                  <a:gd name="connsiteY57" fmla="*/ 252953 h 323496"/>
                  <a:gd name="connsiteX58" fmla="*/ 319244 w 994771"/>
                  <a:gd name="connsiteY58" fmla="*/ 224297 h 323496"/>
                  <a:gd name="connsiteX59" fmla="*/ 281862 w 994771"/>
                  <a:gd name="connsiteY59" fmla="*/ 170723 h 323496"/>
                  <a:gd name="connsiteX60" fmla="*/ 174142 w 994771"/>
                  <a:gd name="connsiteY60" fmla="*/ 21698 h 323496"/>
                  <a:gd name="connsiteX61" fmla="*/ 97308 w 994771"/>
                  <a:gd name="connsiteY61" fmla="*/ 105826 h 323496"/>
                  <a:gd name="connsiteX62" fmla="*/ 14835 w 994771"/>
                  <a:gd name="connsiteY62" fmla="*/ 196407 h 323496"/>
                  <a:gd name="connsiteX63" fmla="*/ 2924 w 994771"/>
                  <a:gd name="connsiteY63" fmla="*/ 197234 h 323496"/>
                  <a:gd name="connsiteX64" fmla="*/ 2097 w 994771"/>
                  <a:gd name="connsiteY64" fmla="*/ 185323 h 323496"/>
                  <a:gd name="connsiteX65" fmla="*/ 85017 w 994771"/>
                  <a:gd name="connsiteY65" fmla="*/ 94247 h 323496"/>
                  <a:gd name="connsiteX66" fmla="*/ 168096 w 994771"/>
                  <a:gd name="connsiteY66" fmla="*/ 2932 h 323496"/>
                  <a:gd name="connsiteX67" fmla="*/ 174660 w 994771"/>
                  <a:gd name="connsiteY67" fmla="*/ 25 h 323496"/>
                  <a:gd name="connsiteX68" fmla="*/ 181086 w 994771"/>
                  <a:gd name="connsiteY68" fmla="*/ 3224 h 323496"/>
                  <a:gd name="connsiteX69" fmla="*/ 295732 w 994771"/>
                  <a:gd name="connsiteY69" fmla="*/ 161090 h 323496"/>
                  <a:gd name="connsiteX70" fmla="*/ 333127 w 994771"/>
                  <a:gd name="connsiteY70" fmla="*/ 214691 h 323496"/>
                  <a:gd name="connsiteX71" fmla="*/ 353721 w 994771"/>
                  <a:gd name="connsiteY71" fmla="*/ 242666 h 323496"/>
                  <a:gd name="connsiteX72" fmla="*/ 370607 w 994771"/>
                  <a:gd name="connsiteY72" fmla="*/ 265413 h 323496"/>
                  <a:gd name="connsiteX73" fmla="*/ 577010 w 994771"/>
                  <a:gd name="connsiteY73" fmla="*/ 39036 h 323496"/>
                  <a:gd name="connsiteX74" fmla="*/ 579911 w 994771"/>
                  <a:gd name="connsiteY74" fmla="*/ 36953 h 323496"/>
                  <a:gd name="connsiteX75" fmla="*/ 579938 w 994771"/>
                  <a:gd name="connsiteY75" fmla="*/ 36940 h 323496"/>
                  <a:gd name="connsiteX76" fmla="*/ 579964 w 994771"/>
                  <a:gd name="connsiteY76" fmla="*/ 36931 h 323496"/>
                  <a:gd name="connsiteX77" fmla="*/ 579986 w 994771"/>
                  <a:gd name="connsiteY77" fmla="*/ 36917 h 323496"/>
                  <a:gd name="connsiteX78" fmla="*/ 579986 w 994771"/>
                  <a:gd name="connsiteY78" fmla="*/ 36917 h 323496"/>
                  <a:gd name="connsiteX79" fmla="*/ 580013 w 994771"/>
                  <a:gd name="connsiteY79" fmla="*/ 36909 h 323496"/>
                  <a:gd name="connsiteX80" fmla="*/ 580040 w 994771"/>
                  <a:gd name="connsiteY80" fmla="*/ 36895 h 323496"/>
                  <a:gd name="connsiteX81" fmla="*/ 580066 w 994771"/>
                  <a:gd name="connsiteY81" fmla="*/ 36886 h 323496"/>
                  <a:gd name="connsiteX82" fmla="*/ 580088 w 994771"/>
                  <a:gd name="connsiteY82" fmla="*/ 36878 h 323496"/>
                  <a:gd name="connsiteX83" fmla="*/ 580110 w 994771"/>
                  <a:gd name="connsiteY83" fmla="*/ 36864 h 323496"/>
                  <a:gd name="connsiteX84" fmla="*/ 580115 w 994771"/>
                  <a:gd name="connsiteY84" fmla="*/ 36864 h 323496"/>
                  <a:gd name="connsiteX85" fmla="*/ 580141 w 994771"/>
                  <a:gd name="connsiteY85" fmla="*/ 36860 h 323496"/>
                  <a:gd name="connsiteX86" fmla="*/ 580163 w 994771"/>
                  <a:gd name="connsiteY86" fmla="*/ 36851 h 323496"/>
                  <a:gd name="connsiteX87" fmla="*/ 580163 w 994771"/>
                  <a:gd name="connsiteY87" fmla="*/ 36847 h 323496"/>
                  <a:gd name="connsiteX88" fmla="*/ 580190 w 994771"/>
                  <a:gd name="connsiteY88" fmla="*/ 36838 h 323496"/>
                  <a:gd name="connsiteX89" fmla="*/ 580216 w 994771"/>
                  <a:gd name="connsiteY89" fmla="*/ 36829 h 323496"/>
                  <a:gd name="connsiteX90" fmla="*/ 580243 w 994771"/>
                  <a:gd name="connsiteY90" fmla="*/ 36820 h 323496"/>
                  <a:gd name="connsiteX91" fmla="*/ 580265 w 994771"/>
                  <a:gd name="connsiteY91" fmla="*/ 36807 h 323496"/>
                  <a:gd name="connsiteX92" fmla="*/ 580292 w 994771"/>
                  <a:gd name="connsiteY92" fmla="*/ 36798 h 323496"/>
                  <a:gd name="connsiteX93" fmla="*/ 580318 w 994771"/>
                  <a:gd name="connsiteY93" fmla="*/ 36789 h 323496"/>
                  <a:gd name="connsiteX94" fmla="*/ 580345 w 994771"/>
                  <a:gd name="connsiteY94" fmla="*/ 36780 h 323496"/>
                  <a:gd name="connsiteX95" fmla="*/ 580371 w 994771"/>
                  <a:gd name="connsiteY95" fmla="*/ 36767 h 323496"/>
                  <a:gd name="connsiteX96" fmla="*/ 580398 w 994771"/>
                  <a:gd name="connsiteY96" fmla="*/ 36758 h 323496"/>
                  <a:gd name="connsiteX97" fmla="*/ 580424 w 994771"/>
                  <a:gd name="connsiteY97" fmla="*/ 36749 h 323496"/>
                  <a:gd name="connsiteX98" fmla="*/ 580446 w 994771"/>
                  <a:gd name="connsiteY98" fmla="*/ 36741 h 323496"/>
                  <a:gd name="connsiteX99" fmla="*/ 580473 w 994771"/>
                  <a:gd name="connsiteY99" fmla="*/ 36732 h 323496"/>
                  <a:gd name="connsiteX100" fmla="*/ 580499 w 994771"/>
                  <a:gd name="connsiteY100" fmla="*/ 36723 h 323496"/>
                  <a:gd name="connsiteX101" fmla="*/ 580526 w 994771"/>
                  <a:gd name="connsiteY101" fmla="*/ 36714 h 323496"/>
                  <a:gd name="connsiteX102" fmla="*/ 580553 w 994771"/>
                  <a:gd name="connsiteY102" fmla="*/ 36701 h 323496"/>
                  <a:gd name="connsiteX103" fmla="*/ 580579 w 994771"/>
                  <a:gd name="connsiteY103" fmla="*/ 36692 h 323496"/>
                  <a:gd name="connsiteX104" fmla="*/ 580606 w 994771"/>
                  <a:gd name="connsiteY104" fmla="*/ 36683 h 323496"/>
                  <a:gd name="connsiteX105" fmla="*/ 580628 w 994771"/>
                  <a:gd name="connsiteY105" fmla="*/ 36679 h 323496"/>
                  <a:gd name="connsiteX106" fmla="*/ 580654 w 994771"/>
                  <a:gd name="connsiteY106" fmla="*/ 36674 h 323496"/>
                  <a:gd name="connsiteX107" fmla="*/ 580685 w 994771"/>
                  <a:gd name="connsiteY107" fmla="*/ 36661 h 323496"/>
                  <a:gd name="connsiteX108" fmla="*/ 580712 w 994771"/>
                  <a:gd name="connsiteY108" fmla="*/ 36657 h 323496"/>
                  <a:gd name="connsiteX109" fmla="*/ 580734 w 994771"/>
                  <a:gd name="connsiteY109" fmla="*/ 36648 h 323496"/>
                  <a:gd name="connsiteX110" fmla="*/ 580760 w 994771"/>
                  <a:gd name="connsiteY110" fmla="*/ 36639 h 323496"/>
                  <a:gd name="connsiteX111" fmla="*/ 580787 w 994771"/>
                  <a:gd name="connsiteY111" fmla="*/ 36630 h 323496"/>
                  <a:gd name="connsiteX112" fmla="*/ 580813 w 994771"/>
                  <a:gd name="connsiteY112" fmla="*/ 36621 h 323496"/>
                  <a:gd name="connsiteX113" fmla="*/ 580840 w 994771"/>
                  <a:gd name="connsiteY113" fmla="*/ 36612 h 323496"/>
                  <a:gd name="connsiteX114" fmla="*/ 580867 w 994771"/>
                  <a:gd name="connsiteY114" fmla="*/ 36603 h 323496"/>
                  <a:gd name="connsiteX115" fmla="*/ 580893 w 994771"/>
                  <a:gd name="connsiteY115" fmla="*/ 36595 h 323496"/>
                  <a:gd name="connsiteX116" fmla="*/ 580919 w 994771"/>
                  <a:gd name="connsiteY116" fmla="*/ 36590 h 323496"/>
                  <a:gd name="connsiteX117" fmla="*/ 580946 w 994771"/>
                  <a:gd name="connsiteY117" fmla="*/ 36581 h 323496"/>
                  <a:gd name="connsiteX118" fmla="*/ 580973 w 994771"/>
                  <a:gd name="connsiteY118" fmla="*/ 36573 h 323496"/>
                  <a:gd name="connsiteX119" fmla="*/ 580999 w 994771"/>
                  <a:gd name="connsiteY119" fmla="*/ 36564 h 323496"/>
                  <a:gd name="connsiteX120" fmla="*/ 581026 w 994771"/>
                  <a:gd name="connsiteY120" fmla="*/ 36559 h 323496"/>
                  <a:gd name="connsiteX121" fmla="*/ 581052 w 994771"/>
                  <a:gd name="connsiteY121" fmla="*/ 36550 h 323496"/>
                  <a:gd name="connsiteX122" fmla="*/ 581079 w 994771"/>
                  <a:gd name="connsiteY122" fmla="*/ 36542 h 323496"/>
                  <a:gd name="connsiteX123" fmla="*/ 581106 w 994771"/>
                  <a:gd name="connsiteY123" fmla="*/ 36537 h 323496"/>
                  <a:gd name="connsiteX124" fmla="*/ 581132 w 994771"/>
                  <a:gd name="connsiteY124" fmla="*/ 36528 h 323496"/>
                  <a:gd name="connsiteX125" fmla="*/ 581158 w 994771"/>
                  <a:gd name="connsiteY125" fmla="*/ 36519 h 323496"/>
                  <a:gd name="connsiteX126" fmla="*/ 581185 w 994771"/>
                  <a:gd name="connsiteY126" fmla="*/ 36515 h 323496"/>
                  <a:gd name="connsiteX127" fmla="*/ 581212 w 994771"/>
                  <a:gd name="connsiteY127" fmla="*/ 36506 h 323496"/>
                  <a:gd name="connsiteX128" fmla="*/ 581242 w 994771"/>
                  <a:gd name="connsiteY128" fmla="*/ 36502 h 323496"/>
                  <a:gd name="connsiteX129" fmla="*/ 581265 w 994771"/>
                  <a:gd name="connsiteY129" fmla="*/ 36493 h 323496"/>
                  <a:gd name="connsiteX130" fmla="*/ 581296 w 994771"/>
                  <a:gd name="connsiteY130" fmla="*/ 36493 h 323496"/>
                  <a:gd name="connsiteX131" fmla="*/ 581322 w 994771"/>
                  <a:gd name="connsiteY131" fmla="*/ 36484 h 323496"/>
                  <a:gd name="connsiteX132" fmla="*/ 581349 w 994771"/>
                  <a:gd name="connsiteY132" fmla="*/ 36480 h 323496"/>
                  <a:gd name="connsiteX133" fmla="*/ 581375 w 994771"/>
                  <a:gd name="connsiteY133" fmla="*/ 36471 h 323496"/>
                  <a:gd name="connsiteX134" fmla="*/ 581402 w 994771"/>
                  <a:gd name="connsiteY134" fmla="*/ 36466 h 323496"/>
                  <a:gd name="connsiteX135" fmla="*/ 581433 w 994771"/>
                  <a:gd name="connsiteY135" fmla="*/ 36458 h 323496"/>
                  <a:gd name="connsiteX136" fmla="*/ 581455 w 994771"/>
                  <a:gd name="connsiteY136" fmla="*/ 36453 h 323496"/>
                  <a:gd name="connsiteX137" fmla="*/ 581459 w 994771"/>
                  <a:gd name="connsiteY137" fmla="*/ 36453 h 323496"/>
                  <a:gd name="connsiteX138" fmla="*/ 581486 w 994771"/>
                  <a:gd name="connsiteY138" fmla="*/ 36444 h 323496"/>
                  <a:gd name="connsiteX139" fmla="*/ 581512 w 994771"/>
                  <a:gd name="connsiteY139" fmla="*/ 36440 h 323496"/>
                  <a:gd name="connsiteX140" fmla="*/ 581517 w 994771"/>
                  <a:gd name="connsiteY140" fmla="*/ 36440 h 323496"/>
                  <a:gd name="connsiteX141" fmla="*/ 583865 w 994771"/>
                  <a:gd name="connsiteY141" fmla="*/ 36276 h 323496"/>
                  <a:gd name="connsiteX142" fmla="*/ 584502 w 994771"/>
                  <a:gd name="connsiteY142" fmla="*/ 36342 h 323496"/>
                  <a:gd name="connsiteX143" fmla="*/ 584564 w 994771"/>
                  <a:gd name="connsiteY143" fmla="*/ 36351 h 323496"/>
                  <a:gd name="connsiteX144" fmla="*/ 584590 w 994771"/>
                  <a:gd name="connsiteY144" fmla="*/ 36356 h 323496"/>
                  <a:gd name="connsiteX145" fmla="*/ 584617 w 994771"/>
                  <a:gd name="connsiteY145" fmla="*/ 36360 h 323496"/>
                  <a:gd name="connsiteX146" fmla="*/ 584648 w 994771"/>
                  <a:gd name="connsiteY146" fmla="*/ 36369 h 323496"/>
                  <a:gd name="connsiteX147" fmla="*/ 584675 w 994771"/>
                  <a:gd name="connsiteY147" fmla="*/ 36373 h 323496"/>
                  <a:gd name="connsiteX148" fmla="*/ 584706 w 994771"/>
                  <a:gd name="connsiteY148" fmla="*/ 36378 h 323496"/>
                  <a:gd name="connsiteX149" fmla="*/ 584732 w 994771"/>
                  <a:gd name="connsiteY149" fmla="*/ 36382 h 323496"/>
                  <a:gd name="connsiteX150" fmla="*/ 584737 w 994771"/>
                  <a:gd name="connsiteY150" fmla="*/ 36382 h 323496"/>
                  <a:gd name="connsiteX151" fmla="*/ 589071 w 994771"/>
                  <a:gd name="connsiteY151" fmla="*/ 38563 h 323496"/>
                  <a:gd name="connsiteX152" fmla="*/ 589093 w 994771"/>
                  <a:gd name="connsiteY152" fmla="*/ 38581 h 323496"/>
                  <a:gd name="connsiteX153" fmla="*/ 589097 w 994771"/>
                  <a:gd name="connsiteY153" fmla="*/ 38585 h 323496"/>
                  <a:gd name="connsiteX154" fmla="*/ 589115 w 994771"/>
                  <a:gd name="connsiteY154" fmla="*/ 38603 h 323496"/>
                  <a:gd name="connsiteX155" fmla="*/ 589115 w 994771"/>
                  <a:gd name="connsiteY155" fmla="*/ 38607 h 323496"/>
                  <a:gd name="connsiteX156" fmla="*/ 589137 w 994771"/>
                  <a:gd name="connsiteY156" fmla="*/ 38625 h 323496"/>
                  <a:gd name="connsiteX157" fmla="*/ 589137 w 994771"/>
                  <a:gd name="connsiteY157" fmla="*/ 38629 h 323496"/>
                  <a:gd name="connsiteX158" fmla="*/ 589155 w 994771"/>
                  <a:gd name="connsiteY158" fmla="*/ 38647 h 323496"/>
                  <a:gd name="connsiteX159" fmla="*/ 589164 w 994771"/>
                  <a:gd name="connsiteY159" fmla="*/ 38651 h 323496"/>
                  <a:gd name="connsiteX160" fmla="*/ 589186 w 994771"/>
                  <a:gd name="connsiteY160" fmla="*/ 38673 h 323496"/>
                  <a:gd name="connsiteX161" fmla="*/ 589208 w 994771"/>
                  <a:gd name="connsiteY161" fmla="*/ 38696 h 323496"/>
                  <a:gd name="connsiteX162" fmla="*/ 589230 w 994771"/>
                  <a:gd name="connsiteY162" fmla="*/ 38713 h 323496"/>
                  <a:gd name="connsiteX163" fmla="*/ 589252 w 994771"/>
                  <a:gd name="connsiteY163" fmla="*/ 38735 h 323496"/>
                  <a:gd name="connsiteX164" fmla="*/ 589275 w 994771"/>
                  <a:gd name="connsiteY164" fmla="*/ 38762 h 323496"/>
                  <a:gd name="connsiteX165" fmla="*/ 589297 w 994771"/>
                  <a:gd name="connsiteY165" fmla="*/ 38784 h 323496"/>
                  <a:gd name="connsiteX166" fmla="*/ 589301 w 994771"/>
                  <a:gd name="connsiteY166" fmla="*/ 38788 h 323496"/>
                  <a:gd name="connsiteX167" fmla="*/ 589319 w 994771"/>
                  <a:gd name="connsiteY167" fmla="*/ 38806 h 323496"/>
                  <a:gd name="connsiteX168" fmla="*/ 589323 w 994771"/>
                  <a:gd name="connsiteY168" fmla="*/ 38810 h 323496"/>
                  <a:gd name="connsiteX169" fmla="*/ 589341 w 994771"/>
                  <a:gd name="connsiteY169" fmla="*/ 38828 h 323496"/>
                  <a:gd name="connsiteX170" fmla="*/ 589345 w 994771"/>
                  <a:gd name="connsiteY170" fmla="*/ 38833 h 323496"/>
                  <a:gd name="connsiteX171" fmla="*/ 589363 w 994771"/>
                  <a:gd name="connsiteY171" fmla="*/ 38850 h 323496"/>
                  <a:gd name="connsiteX172" fmla="*/ 589363 w 994771"/>
                  <a:gd name="connsiteY172" fmla="*/ 38855 h 323496"/>
                  <a:gd name="connsiteX173" fmla="*/ 589381 w 994771"/>
                  <a:gd name="connsiteY173" fmla="*/ 38872 h 323496"/>
                  <a:gd name="connsiteX174" fmla="*/ 589385 w 994771"/>
                  <a:gd name="connsiteY174" fmla="*/ 38877 h 323496"/>
                  <a:gd name="connsiteX175" fmla="*/ 589403 w 994771"/>
                  <a:gd name="connsiteY175" fmla="*/ 38890 h 323496"/>
                  <a:gd name="connsiteX176" fmla="*/ 589403 w 994771"/>
                  <a:gd name="connsiteY176" fmla="*/ 38894 h 323496"/>
                  <a:gd name="connsiteX177" fmla="*/ 589420 w 994771"/>
                  <a:gd name="connsiteY177" fmla="*/ 38912 h 323496"/>
                  <a:gd name="connsiteX178" fmla="*/ 589425 w 994771"/>
                  <a:gd name="connsiteY178" fmla="*/ 38917 h 323496"/>
                  <a:gd name="connsiteX179" fmla="*/ 589443 w 994771"/>
                  <a:gd name="connsiteY179" fmla="*/ 38934 h 323496"/>
                  <a:gd name="connsiteX180" fmla="*/ 589447 w 994771"/>
                  <a:gd name="connsiteY180" fmla="*/ 38939 h 323496"/>
                  <a:gd name="connsiteX181" fmla="*/ 589465 w 994771"/>
                  <a:gd name="connsiteY181" fmla="*/ 38961 h 323496"/>
                  <a:gd name="connsiteX182" fmla="*/ 590185 w 994771"/>
                  <a:gd name="connsiteY182" fmla="*/ 39854 h 323496"/>
                  <a:gd name="connsiteX183" fmla="*/ 591596 w 994771"/>
                  <a:gd name="connsiteY183" fmla="*/ 41929 h 323496"/>
                  <a:gd name="connsiteX184" fmla="*/ 681049 w 994771"/>
                  <a:gd name="connsiteY184" fmla="*/ 168848 h 323496"/>
                  <a:gd name="connsiteX185" fmla="*/ 774642 w 994771"/>
                  <a:gd name="connsiteY185" fmla="*/ 301853 h 323496"/>
                  <a:gd name="connsiteX186" fmla="*/ 780197 w 994771"/>
                  <a:gd name="connsiteY186" fmla="*/ 295709 h 323496"/>
                  <a:gd name="connsiteX187" fmla="*/ 796522 w 994771"/>
                  <a:gd name="connsiteY187" fmla="*/ 279000 h 323496"/>
                  <a:gd name="connsiteX188" fmla="*/ 817133 w 994771"/>
                  <a:gd name="connsiteY188" fmla="*/ 254333 h 323496"/>
                  <a:gd name="connsiteX189" fmla="*/ 838137 w 994771"/>
                  <a:gd name="connsiteY189" fmla="*/ 229194 h 323496"/>
                  <a:gd name="connsiteX190" fmla="*/ 897196 w 994771"/>
                  <a:gd name="connsiteY190" fmla="*/ 165354 h 323496"/>
                  <a:gd name="connsiteX191" fmla="*/ 980005 w 994771"/>
                  <a:gd name="connsiteY191" fmla="*/ 74870 h 323496"/>
                  <a:gd name="connsiteX192" fmla="*/ 991921 w 994771"/>
                  <a:gd name="connsiteY192" fmla="*/ 74101 h 323496"/>
                  <a:gd name="connsiteX193" fmla="*/ 992690 w 994771"/>
                  <a:gd name="connsiteY193" fmla="*/ 86016 h 323496"/>
                  <a:gd name="connsiteX194" fmla="*/ 909535 w 994771"/>
                  <a:gd name="connsiteY194" fmla="*/ 176889 h 323496"/>
                  <a:gd name="connsiteX195" fmla="*/ 850888 w 994771"/>
                  <a:gd name="connsiteY195" fmla="*/ 240255 h 323496"/>
                  <a:gd name="connsiteX196" fmla="*/ 830065 w 994771"/>
                  <a:gd name="connsiteY196" fmla="*/ 265191 h 323496"/>
                  <a:gd name="connsiteX197" fmla="*/ 809061 w 994771"/>
                  <a:gd name="connsiteY197" fmla="*/ 290331 h 323496"/>
                  <a:gd name="connsiteX198" fmla="*/ 808013 w 994771"/>
                  <a:gd name="connsiteY198" fmla="*/ 291388 h 323496"/>
                  <a:gd name="connsiteX199" fmla="*/ 792789 w 994771"/>
                  <a:gd name="connsiteY199" fmla="*/ 306961 h 323496"/>
                  <a:gd name="connsiteX200" fmla="*/ 779109 w 994771"/>
                  <a:gd name="connsiteY200" fmla="*/ 321282 h 323496"/>
                  <a:gd name="connsiteX201" fmla="*/ 778171 w 994771"/>
                  <a:gd name="connsiteY201" fmla="*/ 322034 h 323496"/>
                  <a:gd name="connsiteX202" fmla="*/ 778149 w 994771"/>
                  <a:gd name="connsiteY202" fmla="*/ 322048 h 323496"/>
                  <a:gd name="connsiteX203" fmla="*/ 778127 w 994771"/>
                  <a:gd name="connsiteY203" fmla="*/ 322061 h 323496"/>
                  <a:gd name="connsiteX204" fmla="*/ 778109 w 994771"/>
                  <a:gd name="connsiteY204" fmla="*/ 322074 h 323496"/>
                  <a:gd name="connsiteX205" fmla="*/ 778087 w 994771"/>
                  <a:gd name="connsiteY205" fmla="*/ 322092 h 323496"/>
                  <a:gd name="connsiteX206" fmla="*/ 778065 w 994771"/>
                  <a:gd name="connsiteY206" fmla="*/ 322105 h 323496"/>
                  <a:gd name="connsiteX207" fmla="*/ 778048 w 994771"/>
                  <a:gd name="connsiteY207" fmla="*/ 322118 h 323496"/>
                  <a:gd name="connsiteX208" fmla="*/ 778043 w 994771"/>
                  <a:gd name="connsiteY208" fmla="*/ 322118 h 323496"/>
                  <a:gd name="connsiteX209" fmla="*/ 777977 w 994771"/>
                  <a:gd name="connsiteY209" fmla="*/ 322163 h 323496"/>
                  <a:gd name="connsiteX210" fmla="*/ 777977 w 994771"/>
                  <a:gd name="connsiteY210" fmla="*/ 322163 h 323496"/>
                  <a:gd name="connsiteX211" fmla="*/ 777955 w 994771"/>
                  <a:gd name="connsiteY211" fmla="*/ 322176 h 323496"/>
                  <a:gd name="connsiteX212" fmla="*/ 777950 w 994771"/>
                  <a:gd name="connsiteY212" fmla="*/ 322176 h 323496"/>
                  <a:gd name="connsiteX213" fmla="*/ 775933 w 994771"/>
                  <a:gd name="connsiteY213" fmla="*/ 323127 h 323496"/>
                  <a:gd name="connsiteX214" fmla="*/ 775907 w 994771"/>
                  <a:gd name="connsiteY214" fmla="*/ 323136 h 323496"/>
                  <a:gd name="connsiteX215" fmla="*/ 775881 w 994771"/>
                  <a:gd name="connsiteY215" fmla="*/ 323140 h 323496"/>
                  <a:gd name="connsiteX216" fmla="*/ 775858 w 994771"/>
                  <a:gd name="connsiteY216" fmla="*/ 323149 h 323496"/>
                  <a:gd name="connsiteX217" fmla="*/ 775836 w 994771"/>
                  <a:gd name="connsiteY217" fmla="*/ 323158 h 323496"/>
                  <a:gd name="connsiteX218" fmla="*/ 775810 w 994771"/>
                  <a:gd name="connsiteY218" fmla="*/ 323167 h 323496"/>
                  <a:gd name="connsiteX219" fmla="*/ 775788 w 994771"/>
                  <a:gd name="connsiteY219" fmla="*/ 323171 h 323496"/>
                  <a:gd name="connsiteX220" fmla="*/ 775730 w 994771"/>
                  <a:gd name="connsiteY220" fmla="*/ 323189 h 323496"/>
                  <a:gd name="connsiteX221" fmla="*/ 775708 w 994771"/>
                  <a:gd name="connsiteY221" fmla="*/ 323198 h 323496"/>
                  <a:gd name="connsiteX222" fmla="*/ 775681 w 994771"/>
                  <a:gd name="connsiteY222" fmla="*/ 323202 h 323496"/>
                  <a:gd name="connsiteX223" fmla="*/ 775681 w 994771"/>
                  <a:gd name="connsiteY223" fmla="*/ 323202 h 323496"/>
                  <a:gd name="connsiteX224" fmla="*/ 775659 w 994771"/>
                  <a:gd name="connsiteY224" fmla="*/ 323211 h 323496"/>
                  <a:gd name="connsiteX225" fmla="*/ 775655 w 994771"/>
                  <a:gd name="connsiteY225" fmla="*/ 323211 h 323496"/>
                  <a:gd name="connsiteX226" fmla="*/ 773757 w 994771"/>
                  <a:gd name="connsiteY226" fmla="*/ 323512 h 323496"/>
                  <a:gd name="connsiteX227" fmla="*/ 773735 w 994771"/>
                  <a:gd name="connsiteY227" fmla="*/ 323512 h 323496"/>
                  <a:gd name="connsiteX228" fmla="*/ 773709 w 994771"/>
                  <a:gd name="connsiteY228" fmla="*/ 323512 h 323496"/>
                  <a:gd name="connsiteX229" fmla="*/ 773682 w 994771"/>
                  <a:gd name="connsiteY229" fmla="*/ 323516 h 323496"/>
                  <a:gd name="connsiteX230" fmla="*/ 773660 w 994771"/>
                  <a:gd name="connsiteY230" fmla="*/ 323516 h 323496"/>
                  <a:gd name="connsiteX231" fmla="*/ 773634 w 994771"/>
                  <a:gd name="connsiteY231" fmla="*/ 323516 h 323496"/>
                  <a:gd name="connsiteX232" fmla="*/ 773602 w 994771"/>
                  <a:gd name="connsiteY232" fmla="*/ 323516 h 323496"/>
                  <a:gd name="connsiteX233" fmla="*/ 773572 w 994771"/>
                  <a:gd name="connsiteY233" fmla="*/ 323516 h 323496"/>
                  <a:gd name="connsiteX234" fmla="*/ 773545 w 994771"/>
                  <a:gd name="connsiteY234" fmla="*/ 323520 h 323496"/>
                  <a:gd name="connsiteX235" fmla="*/ 773518 w 994771"/>
                  <a:gd name="connsiteY235" fmla="*/ 323520 h 323496"/>
                  <a:gd name="connsiteX236" fmla="*/ 773492 w 994771"/>
                  <a:gd name="connsiteY236" fmla="*/ 323520 h 323496"/>
                  <a:gd name="connsiteX237" fmla="*/ 773470 w 994771"/>
                  <a:gd name="connsiteY237" fmla="*/ 323520 h 323496"/>
                  <a:gd name="connsiteX238" fmla="*/ 773443 w 994771"/>
                  <a:gd name="connsiteY238" fmla="*/ 323520 h 323496"/>
                  <a:gd name="connsiteX239" fmla="*/ 773386 w 994771"/>
                  <a:gd name="connsiteY239" fmla="*/ 323520 h 323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</a:cxnLst>
                <a:rect l="l" t="t" r="r" b="b"/>
                <a:pathLst>
                  <a:path w="994771" h="323496">
                    <a:moveTo>
                      <a:pt x="773386" y="323520"/>
                    </a:moveTo>
                    <a:lnTo>
                      <a:pt x="773364" y="323520"/>
                    </a:lnTo>
                    <a:lnTo>
                      <a:pt x="773342" y="323520"/>
                    </a:lnTo>
                    <a:lnTo>
                      <a:pt x="773306" y="323520"/>
                    </a:lnTo>
                    <a:lnTo>
                      <a:pt x="773293" y="323520"/>
                    </a:lnTo>
                    <a:lnTo>
                      <a:pt x="773289" y="323520"/>
                    </a:lnTo>
                    <a:lnTo>
                      <a:pt x="773253" y="323520"/>
                    </a:lnTo>
                    <a:lnTo>
                      <a:pt x="773253" y="323520"/>
                    </a:lnTo>
                    <a:cubicBezTo>
                      <a:pt x="773240" y="323516"/>
                      <a:pt x="773236" y="323516"/>
                      <a:pt x="773231" y="323520"/>
                    </a:cubicBezTo>
                    <a:cubicBezTo>
                      <a:pt x="773218" y="323520"/>
                      <a:pt x="773205" y="323520"/>
                      <a:pt x="773196" y="323516"/>
                    </a:cubicBezTo>
                    <a:lnTo>
                      <a:pt x="773138" y="323516"/>
                    </a:lnTo>
                    <a:lnTo>
                      <a:pt x="773081" y="323516"/>
                    </a:lnTo>
                    <a:cubicBezTo>
                      <a:pt x="773103" y="323503"/>
                      <a:pt x="772930" y="323507"/>
                      <a:pt x="772851" y="323503"/>
                    </a:cubicBezTo>
                    <a:cubicBezTo>
                      <a:pt x="772833" y="323503"/>
                      <a:pt x="772793" y="323498"/>
                      <a:pt x="772793" y="323498"/>
                    </a:cubicBezTo>
                    <a:lnTo>
                      <a:pt x="772776" y="323498"/>
                    </a:lnTo>
                    <a:cubicBezTo>
                      <a:pt x="772762" y="323498"/>
                      <a:pt x="772753" y="323494"/>
                      <a:pt x="772745" y="323494"/>
                    </a:cubicBezTo>
                    <a:lnTo>
                      <a:pt x="772714" y="323494"/>
                    </a:lnTo>
                    <a:lnTo>
                      <a:pt x="772714" y="323494"/>
                    </a:lnTo>
                    <a:cubicBezTo>
                      <a:pt x="772705" y="323489"/>
                      <a:pt x="772692" y="323489"/>
                      <a:pt x="772683" y="323489"/>
                    </a:cubicBezTo>
                    <a:lnTo>
                      <a:pt x="772683" y="323489"/>
                    </a:lnTo>
                    <a:cubicBezTo>
                      <a:pt x="772669" y="323489"/>
                      <a:pt x="772661" y="323485"/>
                      <a:pt x="772647" y="323485"/>
                    </a:cubicBezTo>
                    <a:lnTo>
                      <a:pt x="772621" y="323485"/>
                    </a:lnTo>
                    <a:cubicBezTo>
                      <a:pt x="772612" y="323481"/>
                      <a:pt x="772599" y="323481"/>
                      <a:pt x="772590" y="323481"/>
                    </a:cubicBezTo>
                    <a:cubicBezTo>
                      <a:pt x="772572" y="323481"/>
                      <a:pt x="772563" y="323481"/>
                      <a:pt x="772559" y="323476"/>
                    </a:cubicBezTo>
                    <a:lnTo>
                      <a:pt x="772528" y="323476"/>
                    </a:lnTo>
                    <a:cubicBezTo>
                      <a:pt x="772519" y="323472"/>
                      <a:pt x="772510" y="323472"/>
                      <a:pt x="772497" y="323472"/>
                    </a:cubicBezTo>
                    <a:cubicBezTo>
                      <a:pt x="772488" y="323472"/>
                      <a:pt x="772484" y="323472"/>
                      <a:pt x="772470" y="323467"/>
                    </a:cubicBezTo>
                    <a:lnTo>
                      <a:pt x="772448" y="323467"/>
                    </a:lnTo>
                    <a:cubicBezTo>
                      <a:pt x="772430" y="323463"/>
                      <a:pt x="772430" y="323463"/>
                      <a:pt x="772422" y="323463"/>
                    </a:cubicBezTo>
                    <a:cubicBezTo>
                      <a:pt x="772400" y="323459"/>
                      <a:pt x="772400" y="323459"/>
                      <a:pt x="772391" y="323459"/>
                    </a:cubicBezTo>
                    <a:lnTo>
                      <a:pt x="772369" y="323459"/>
                    </a:lnTo>
                    <a:cubicBezTo>
                      <a:pt x="772360" y="323454"/>
                      <a:pt x="772355" y="323454"/>
                      <a:pt x="772346" y="323454"/>
                    </a:cubicBezTo>
                    <a:cubicBezTo>
                      <a:pt x="772280" y="323445"/>
                      <a:pt x="772218" y="323436"/>
                      <a:pt x="772152" y="323428"/>
                    </a:cubicBezTo>
                    <a:cubicBezTo>
                      <a:pt x="772156" y="323428"/>
                      <a:pt x="772134" y="323428"/>
                      <a:pt x="772125" y="323428"/>
                    </a:cubicBezTo>
                    <a:cubicBezTo>
                      <a:pt x="772125" y="323428"/>
                      <a:pt x="772108" y="323428"/>
                      <a:pt x="772094" y="323423"/>
                    </a:cubicBezTo>
                    <a:lnTo>
                      <a:pt x="772094" y="323423"/>
                    </a:lnTo>
                    <a:cubicBezTo>
                      <a:pt x="771816" y="323379"/>
                      <a:pt x="771542" y="323321"/>
                      <a:pt x="771267" y="323246"/>
                    </a:cubicBezTo>
                    <a:cubicBezTo>
                      <a:pt x="771245" y="323246"/>
                      <a:pt x="771254" y="323246"/>
                      <a:pt x="771241" y="323246"/>
                    </a:cubicBezTo>
                    <a:cubicBezTo>
                      <a:pt x="771236" y="323242"/>
                      <a:pt x="771223" y="323242"/>
                      <a:pt x="771214" y="323237"/>
                    </a:cubicBezTo>
                    <a:cubicBezTo>
                      <a:pt x="771210" y="323242"/>
                      <a:pt x="771197" y="323233"/>
                      <a:pt x="771188" y="323233"/>
                    </a:cubicBezTo>
                    <a:cubicBezTo>
                      <a:pt x="771183" y="323229"/>
                      <a:pt x="771170" y="323229"/>
                      <a:pt x="771166" y="323224"/>
                    </a:cubicBezTo>
                    <a:cubicBezTo>
                      <a:pt x="771157" y="323220"/>
                      <a:pt x="771148" y="323220"/>
                      <a:pt x="771135" y="323215"/>
                    </a:cubicBezTo>
                    <a:cubicBezTo>
                      <a:pt x="771126" y="323215"/>
                      <a:pt x="771122" y="323211"/>
                      <a:pt x="771108" y="323207"/>
                    </a:cubicBezTo>
                    <a:cubicBezTo>
                      <a:pt x="771099" y="323207"/>
                      <a:pt x="771090" y="323202"/>
                      <a:pt x="771082" y="323202"/>
                    </a:cubicBezTo>
                    <a:cubicBezTo>
                      <a:pt x="771073" y="323198"/>
                      <a:pt x="771064" y="323193"/>
                      <a:pt x="771055" y="323193"/>
                    </a:cubicBezTo>
                    <a:cubicBezTo>
                      <a:pt x="771046" y="323189"/>
                      <a:pt x="771033" y="323189"/>
                      <a:pt x="771024" y="323184"/>
                    </a:cubicBezTo>
                    <a:cubicBezTo>
                      <a:pt x="771020" y="323180"/>
                      <a:pt x="771006" y="323180"/>
                      <a:pt x="770997" y="323176"/>
                    </a:cubicBezTo>
                    <a:cubicBezTo>
                      <a:pt x="770989" y="323171"/>
                      <a:pt x="770980" y="323171"/>
                      <a:pt x="770971" y="323167"/>
                    </a:cubicBezTo>
                    <a:cubicBezTo>
                      <a:pt x="770962" y="323167"/>
                      <a:pt x="770945" y="323162"/>
                      <a:pt x="770945" y="323158"/>
                    </a:cubicBezTo>
                    <a:cubicBezTo>
                      <a:pt x="769140" y="322614"/>
                      <a:pt x="767557" y="321477"/>
                      <a:pt x="766464" y="319911"/>
                    </a:cubicBezTo>
                    <a:cubicBezTo>
                      <a:pt x="766420" y="319849"/>
                      <a:pt x="766376" y="319783"/>
                      <a:pt x="766336" y="319721"/>
                    </a:cubicBezTo>
                    <a:cubicBezTo>
                      <a:pt x="733983" y="271622"/>
                      <a:pt x="700094" y="224377"/>
                      <a:pt x="667325" y="178693"/>
                    </a:cubicBezTo>
                    <a:cubicBezTo>
                      <a:pt x="639249" y="139551"/>
                      <a:pt x="610283" y="99165"/>
                      <a:pt x="582339" y="58315"/>
                    </a:cubicBezTo>
                    <a:cubicBezTo>
                      <a:pt x="506182" y="142501"/>
                      <a:pt x="443019" y="211745"/>
                      <a:pt x="378466" y="281799"/>
                    </a:cubicBezTo>
                    <a:cubicBezTo>
                      <a:pt x="376985" y="283414"/>
                      <a:pt x="374933" y="284382"/>
                      <a:pt x="372748" y="284511"/>
                    </a:cubicBezTo>
                    <a:lnTo>
                      <a:pt x="368263" y="284767"/>
                    </a:lnTo>
                    <a:cubicBezTo>
                      <a:pt x="365269" y="284940"/>
                      <a:pt x="362345" y="283485"/>
                      <a:pt x="360695" y="280941"/>
                    </a:cubicBezTo>
                    <a:cubicBezTo>
                      <a:pt x="354441" y="271313"/>
                      <a:pt x="347590" y="262401"/>
                      <a:pt x="340332" y="252953"/>
                    </a:cubicBezTo>
                    <a:cubicBezTo>
                      <a:pt x="333508" y="244077"/>
                      <a:pt x="326453" y="234899"/>
                      <a:pt x="319244" y="224297"/>
                    </a:cubicBezTo>
                    <a:cubicBezTo>
                      <a:pt x="306608" y="206358"/>
                      <a:pt x="294179" y="188459"/>
                      <a:pt x="281862" y="170723"/>
                    </a:cubicBezTo>
                    <a:cubicBezTo>
                      <a:pt x="245837" y="118851"/>
                      <a:pt x="211706" y="69704"/>
                      <a:pt x="174142" y="21698"/>
                    </a:cubicBezTo>
                    <a:cubicBezTo>
                      <a:pt x="142550" y="57811"/>
                      <a:pt x="119577" y="82195"/>
                      <a:pt x="97308" y="105826"/>
                    </a:cubicBezTo>
                    <a:cubicBezTo>
                      <a:pt x="73778" y="130802"/>
                      <a:pt x="49448" y="156627"/>
                      <a:pt x="14835" y="196407"/>
                    </a:cubicBezTo>
                    <a:cubicBezTo>
                      <a:pt x="11774" y="199927"/>
                      <a:pt x="6440" y="200295"/>
                      <a:pt x="2924" y="197234"/>
                    </a:cubicBezTo>
                    <a:cubicBezTo>
                      <a:pt x="-597" y="194173"/>
                      <a:pt x="-969" y="188844"/>
                      <a:pt x="2097" y="185323"/>
                    </a:cubicBezTo>
                    <a:cubicBezTo>
                      <a:pt x="36927" y="145287"/>
                      <a:pt x="61376" y="119342"/>
                      <a:pt x="85017" y="94247"/>
                    </a:cubicBezTo>
                    <a:cubicBezTo>
                      <a:pt x="108715" y="69098"/>
                      <a:pt x="133217" y="43092"/>
                      <a:pt x="168096" y="2932"/>
                    </a:cubicBezTo>
                    <a:cubicBezTo>
                      <a:pt x="169742" y="1035"/>
                      <a:pt x="172042" y="-14"/>
                      <a:pt x="174660" y="25"/>
                    </a:cubicBezTo>
                    <a:cubicBezTo>
                      <a:pt x="177168" y="84"/>
                      <a:pt x="179525" y="1256"/>
                      <a:pt x="181086" y="3224"/>
                    </a:cubicBezTo>
                    <a:cubicBezTo>
                      <a:pt x="221489" y="54184"/>
                      <a:pt x="257554" y="106118"/>
                      <a:pt x="295732" y="161090"/>
                    </a:cubicBezTo>
                    <a:cubicBezTo>
                      <a:pt x="308028" y="178795"/>
                      <a:pt x="320434" y="196663"/>
                      <a:pt x="333127" y="214691"/>
                    </a:cubicBezTo>
                    <a:cubicBezTo>
                      <a:pt x="340142" y="224996"/>
                      <a:pt x="347042" y="233979"/>
                      <a:pt x="353721" y="242666"/>
                    </a:cubicBezTo>
                    <a:cubicBezTo>
                      <a:pt x="359612" y="250331"/>
                      <a:pt x="365242" y="257659"/>
                      <a:pt x="370607" y="265413"/>
                    </a:cubicBezTo>
                    <a:cubicBezTo>
                      <a:pt x="435566" y="194876"/>
                      <a:pt x="499459" y="124796"/>
                      <a:pt x="577010" y="39036"/>
                    </a:cubicBezTo>
                    <a:cubicBezTo>
                      <a:pt x="577828" y="38134"/>
                      <a:pt x="578819" y="37422"/>
                      <a:pt x="579911" y="36953"/>
                    </a:cubicBezTo>
                    <a:cubicBezTo>
                      <a:pt x="579920" y="36948"/>
                      <a:pt x="579929" y="36944"/>
                      <a:pt x="579938" y="36940"/>
                    </a:cubicBezTo>
                    <a:cubicBezTo>
                      <a:pt x="579947" y="36935"/>
                      <a:pt x="579955" y="36926"/>
                      <a:pt x="579964" y="36931"/>
                    </a:cubicBezTo>
                    <a:cubicBezTo>
                      <a:pt x="579973" y="36926"/>
                      <a:pt x="579978" y="36922"/>
                      <a:pt x="579986" y="36917"/>
                    </a:cubicBezTo>
                    <a:lnTo>
                      <a:pt x="579986" y="36917"/>
                    </a:lnTo>
                    <a:cubicBezTo>
                      <a:pt x="579995" y="36913"/>
                      <a:pt x="580004" y="36913"/>
                      <a:pt x="580013" y="36909"/>
                    </a:cubicBezTo>
                    <a:lnTo>
                      <a:pt x="580040" y="36895"/>
                    </a:lnTo>
                    <a:cubicBezTo>
                      <a:pt x="580048" y="36895"/>
                      <a:pt x="580048" y="36891"/>
                      <a:pt x="580066" y="36886"/>
                    </a:cubicBezTo>
                    <a:cubicBezTo>
                      <a:pt x="580070" y="36882"/>
                      <a:pt x="580079" y="36878"/>
                      <a:pt x="580088" y="36878"/>
                    </a:cubicBezTo>
                    <a:cubicBezTo>
                      <a:pt x="580088" y="36878"/>
                      <a:pt x="580102" y="36869"/>
                      <a:pt x="580110" y="36864"/>
                    </a:cubicBezTo>
                    <a:lnTo>
                      <a:pt x="580115" y="36864"/>
                    </a:lnTo>
                    <a:cubicBezTo>
                      <a:pt x="580124" y="36860"/>
                      <a:pt x="580141" y="36860"/>
                      <a:pt x="580141" y="36860"/>
                    </a:cubicBezTo>
                    <a:cubicBezTo>
                      <a:pt x="580150" y="36856"/>
                      <a:pt x="580154" y="36851"/>
                      <a:pt x="580163" y="36851"/>
                    </a:cubicBezTo>
                    <a:lnTo>
                      <a:pt x="580163" y="36847"/>
                    </a:lnTo>
                    <a:cubicBezTo>
                      <a:pt x="580172" y="36847"/>
                      <a:pt x="580146" y="36847"/>
                      <a:pt x="580190" y="36838"/>
                    </a:cubicBezTo>
                    <a:cubicBezTo>
                      <a:pt x="580203" y="36833"/>
                      <a:pt x="580216" y="36829"/>
                      <a:pt x="580216" y="36829"/>
                    </a:cubicBezTo>
                    <a:cubicBezTo>
                      <a:pt x="580225" y="36825"/>
                      <a:pt x="580243" y="36820"/>
                      <a:pt x="580243" y="36820"/>
                    </a:cubicBezTo>
                    <a:cubicBezTo>
                      <a:pt x="580247" y="36816"/>
                      <a:pt x="580265" y="36838"/>
                      <a:pt x="580265" y="36807"/>
                    </a:cubicBezTo>
                    <a:cubicBezTo>
                      <a:pt x="580278" y="36802"/>
                      <a:pt x="580296" y="36802"/>
                      <a:pt x="580292" y="36798"/>
                    </a:cubicBezTo>
                    <a:cubicBezTo>
                      <a:pt x="580305" y="36794"/>
                      <a:pt x="580314" y="36789"/>
                      <a:pt x="580318" y="36789"/>
                    </a:cubicBezTo>
                    <a:cubicBezTo>
                      <a:pt x="580327" y="36785"/>
                      <a:pt x="580336" y="36780"/>
                      <a:pt x="580345" y="36780"/>
                    </a:cubicBezTo>
                    <a:cubicBezTo>
                      <a:pt x="580354" y="36776"/>
                      <a:pt x="580362" y="36767"/>
                      <a:pt x="580371" y="36767"/>
                    </a:cubicBezTo>
                    <a:cubicBezTo>
                      <a:pt x="580376" y="36767"/>
                      <a:pt x="580327" y="36789"/>
                      <a:pt x="580398" y="36758"/>
                    </a:cubicBezTo>
                    <a:cubicBezTo>
                      <a:pt x="580406" y="36758"/>
                      <a:pt x="580411" y="36754"/>
                      <a:pt x="580424" y="36749"/>
                    </a:cubicBezTo>
                    <a:cubicBezTo>
                      <a:pt x="580433" y="36745"/>
                      <a:pt x="580442" y="36745"/>
                      <a:pt x="580446" y="36741"/>
                    </a:cubicBezTo>
                    <a:cubicBezTo>
                      <a:pt x="580455" y="36736"/>
                      <a:pt x="580464" y="36736"/>
                      <a:pt x="580473" y="36732"/>
                    </a:cubicBezTo>
                    <a:cubicBezTo>
                      <a:pt x="580486" y="36727"/>
                      <a:pt x="580495" y="36727"/>
                      <a:pt x="580499" y="36723"/>
                    </a:cubicBezTo>
                    <a:cubicBezTo>
                      <a:pt x="580508" y="36718"/>
                      <a:pt x="580522" y="36714"/>
                      <a:pt x="580526" y="36714"/>
                    </a:cubicBezTo>
                    <a:cubicBezTo>
                      <a:pt x="580535" y="36710"/>
                      <a:pt x="580544" y="36710"/>
                      <a:pt x="580553" y="36701"/>
                    </a:cubicBezTo>
                    <a:cubicBezTo>
                      <a:pt x="580561" y="36701"/>
                      <a:pt x="580570" y="36701"/>
                      <a:pt x="580579" y="36692"/>
                    </a:cubicBezTo>
                    <a:cubicBezTo>
                      <a:pt x="580588" y="36692"/>
                      <a:pt x="580597" y="36687"/>
                      <a:pt x="580606" y="36683"/>
                    </a:cubicBezTo>
                    <a:cubicBezTo>
                      <a:pt x="580615" y="36683"/>
                      <a:pt x="580623" y="36679"/>
                      <a:pt x="580628" y="36679"/>
                    </a:cubicBezTo>
                    <a:cubicBezTo>
                      <a:pt x="580641" y="36679"/>
                      <a:pt x="580650" y="36674"/>
                      <a:pt x="580654" y="36674"/>
                    </a:cubicBezTo>
                    <a:cubicBezTo>
                      <a:pt x="580667" y="36670"/>
                      <a:pt x="580672" y="36670"/>
                      <a:pt x="580685" y="36661"/>
                    </a:cubicBezTo>
                    <a:cubicBezTo>
                      <a:pt x="580694" y="36661"/>
                      <a:pt x="580703" y="36657"/>
                      <a:pt x="580712" y="36657"/>
                    </a:cubicBezTo>
                    <a:cubicBezTo>
                      <a:pt x="580716" y="36652"/>
                      <a:pt x="580725" y="36648"/>
                      <a:pt x="580734" y="36648"/>
                    </a:cubicBezTo>
                    <a:cubicBezTo>
                      <a:pt x="580743" y="36643"/>
                      <a:pt x="580747" y="36643"/>
                      <a:pt x="580760" y="36639"/>
                    </a:cubicBezTo>
                    <a:cubicBezTo>
                      <a:pt x="580769" y="36634"/>
                      <a:pt x="580783" y="36630"/>
                      <a:pt x="580787" y="36630"/>
                    </a:cubicBezTo>
                    <a:cubicBezTo>
                      <a:pt x="580796" y="36626"/>
                      <a:pt x="580809" y="36626"/>
                      <a:pt x="580813" y="36621"/>
                    </a:cubicBezTo>
                    <a:cubicBezTo>
                      <a:pt x="580822" y="36621"/>
                      <a:pt x="580827" y="36617"/>
                      <a:pt x="580840" y="36612"/>
                    </a:cubicBezTo>
                    <a:cubicBezTo>
                      <a:pt x="580849" y="36612"/>
                      <a:pt x="580849" y="36608"/>
                      <a:pt x="580867" y="36603"/>
                    </a:cubicBezTo>
                    <a:cubicBezTo>
                      <a:pt x="580875" y="36603"/>
                      <a:pt x="580880" y="36599"/>
                      <a:pt x="580893" y="36595"/>
                    </a:cubicBezTo>
                    <a:cubicBezTo>
                      <a:pt x="580897" y="36595"/>
                      <a:pt x="580911" y="36590"/>
                      <a:pt x="580919" y="36590"/>
                    </a:cubicBezTo>
                    <a:cubicBezTo>
                      <a:pt x="580929" y="36586"/>
                      <a:pt x="580937" y="36581"/>
                      <a:pt x="580946" y="36581"/>
                    </a:cubicBezTo>
                    <a:cubicBezTo>
                      <a:pt x="580955" y="36577"/>
                      <a:pt x="580964" y="36577"/>
                      <a:pt x="580973" y="36573"/>
                    </a:cubicBezTo>
                    <a:cubicBezTo>
                      <a:pt x="580982" y="36573"/>
                      <a:pt x="580990" y="36568"/>
                      <a:pt x="580999" y="36564"/>
                    </a:cubicBezTo>
                    <a:cubicBezTo>
                      <a:pt x="581008" y="36564"/>
                      <a:pt x="581017" y="36559"/>
                      <a:pt x="581026" y="36559"/>
                    </a:cubicBezTo>
                    <a:cubicBezTo>
                      <a:pt x="581035" y="36555"/>
                      <a:pt x="581048" y="36555"/>
                      <a:pt x="581052" y="36550"/>
                    </a:cubicBezTo>
                    <a:cubicBezTo>
                      <a:pt x="581066" y="36550"/>
                      <a:pt x="581070" y="36546"/>
                      <a:pt x="581079" y="36542"/>
                    </a:cubicBezTo>
                    <a:cubicBezTo>
                      <a:pt x="581088" y="36542"/>
                      <a:pt x="581092" y="36542"/>
                      <a:pt x="581106" y="36537"/>
                    </a:cubicBezTo>
                    <a:cubicBezTo>
                      <a:pt x="581110" y="36533"/>
                      <a:pt x="581123" y="36533"/>
                      <a:pt x="581132" y="36528"/>
                    </a:cubicBezTo>
                    <a:cubicBezTo>
                      <a:pt x="581145" y="36528"/>
                      <a:pt x="581154" y="36524"/>
                      <a:pt x="581158" y="36519"/>
                    </a:cubicBezTo>
                    <a:cubicBezTo>
                      <a:pt x="581176" y="36519"/>
                      <a:pt x="581176" y="36515"/>
                      <a:pt x="581185" y="36515"/>
                    </a:cubicBezTo>
                    <a:cubicBezTo>
                      <a:pt x="581194" y="36511"/>
                      <a:pt x="581203" y="36511"/>
                      <a:pt x="581212" y="36506"/>
                    </a:cubicBezTo>
                    <a:cubicBezTo>
                      <a:pt x="581220" y="36506"/>
                      <a:pt x="581229" y="36506"/>
                      <a:pt x="581242" y="36502"/>
                    </a:cubicBezTo>
                    <a:cubicBezTo>
                      <a:pt x="581251" y="36502"/>
                      <a:pt x="581265" y="36497"/>
                      <a:pt x="581265" y="36493"/>
                    </a:cubicBezTo>
                    <a:cubicBezTo>
                      <a:pt x="581287" y="36493"/>
                      <a:pt x="581287" y="36493"/>
                      <a:pt x="581296" y="36493"/>
                    </a:cubicBezTo>
                    <a:cubicBezTo>
                      <a:pt x="581304" y="36493"/>
                      <a:pt x="581313" y="36489"/>
                      <a:pt x="581322" y="36484"/>
                    </a:cubicBezTo>
                    <a:cubicBezTo>
                      <a:pt x="581340" y="36484"/>
                      <a:pt x="581344" y="36480"/>
                      <a:pt x="581349" y="36480"/>
                    </a:cubicBezTo>
                    <a:cubicBezTo>
                      <a:pt x="581362" y="36480"/>
                      <a:pt x="581366" y="36475"/>
                      <a:pt x="581375" y="36471"/>
                    </a:cubicBezTo>
                    <a:cubicBezTo>
                      <a:pt x="581375" y="36471"/>
                      <a:pt x="581393" y="36466"/>
                      <a:pt x="581402" y="36466"/>
                    </a:cubicBezTo>
                    <a:cubicBezTo>
                      <a:pt x="581415" y="36462"/>
                      <a:pt x="581424" y="36462"/>
                      <a:pt x="581433" y="36458"/>
                    </a:cubicBezTo>
                    <a:cubicBezTo>
                      <a:pt x="581442" y="36462"/>
                      <a:pt x="581450" y="36458"/>
                      <a:pt x="581455" y="36453"/>
                    </a:cubicBezTo>
                    <a:lnTo>
                      <a:pt x="581459" y="36453"/>
                    </a:lnTo>
                    <a:cubicBezTo>
                      <a:pt x="581472" y="36449"/>
                      <a:pt x="581486" y="36444"/>
                      <a:pt x="581486" y="36444"/>
                    </a:cubicBezTo>
                    <a:cubicBezTo>
                      <a:pt x="581495" y="36444"/>
                      <a:pt x="581503" y="36444"/>
                      <a:pt x="581512" y="36440"/>
                    </a:cubicBezTo>
                    <a:lnTo>
                      <a:pt x="581517" y="36440"/>
                    </a:lnTo>
                    <a:cubicBezTo>
                      <a:pt x="582282" y="36281"/>
                      <a:pt x="583078" y="36214"/>
                      <a:pt x="583865" y="36276"/>
                    </a:cubicBezTo>
                    <a:cubicBezTo>
                      <a:pt x="584082" y="36294"/>
                      <a:pt x="584294" y="36312"/>
                      <a:pt x="584502" y="36342"/>
                    </a:cubicBezTo>
                    <a:cubicBezTo>
                      <a:pt x="584524" y="36347"/>
                      <a:pt x="584555" y="36356"/>
                      <a:pt x="584564" y="36351"/>
                    </a:cubicBezTo>
                    <a:cubicBezTo>
                      <a:pt x="584573" y="36356"/>
                      <a:pt x="584582" y="36356"/>
                      <a:pt x="584590" y="36356"/>
                    </a:cubicBezTo>
                    <a:cubicBezTo>
                      <a:pt x="584590" y="36360"/>
                      <a:pt x="584608" y="36360"/>
                      <a:pt x="584617" y="36360"/>
                    </a:cubicBezTo>
                    <a:cubicBezTo>
                      <a:pt x="584630" y="36365"/>
                      <a:pt x="584639" y="36365"/>
                      <a:pt x="584648" y="36369"/>
                    </a:cubicBezTo>
                    <a:cubicBezTo>
                      <a:pt x="584653" y="36365"/>
                      <a:pt x="584666" y="36369"/>
                      <a:pt x="584675" y="36373"/>
                    </a:cubicBezTo>
                    <a:cubicBezTo>
                      <a:pt x="584684" y="36373"/>
                      <a:pt x="584692" y="36373"/>
                      <a:pt x="584706" y="36378"/>
                    </a:cubicBezTo>
                    <a:cubicBezTo>
                      <a:pt x="584715" y="36378"/>
                      <a:pt x="584723" y="36382"/>
                      <a:pt x="584732" y="36382"/>
                    </a:cubicBezTo>
                    <a:lnTo>
                      <a:pt x="584737" y="36382"/>
                    </a:lnTo>
                    <a:cubicBezTo>
                      <a:pt x="586369" y="36674"/>
                      <a:pt x="587877" y="37430"/>
                      <a:pt x="589071" y="38563"/>
                    </a:cubicBezTo>
                    <a:cubicBezTo>
                      <a:pt x="589080" y="38567"/>
                      <a:pt x="589089" y="38576"/>
                      <a:pt x="589093" y="38581"/>
                    </a:cubicBezTo>
                    <a:cubicBezTo>
                      <a:pt x="589093" y="38585"/>
                      <a:pt x="589097" y="38585"/>
                      <a:pt x="589097" y="38585"/>
                    </a:cubicBezTo>
                    <a:cubicBezTo>
                      <a:pt x="589102" y="38589"/>
                      <a:pt x="589106" y="38598"/>
                      <a:pt x="589115" y="38603"/>
                    </a:cubicBezTo>
                    <a:cubicBezTo>
                      <a:pt x="589115" y="38607"/>
                      <a:pt x="589115" y="38607"/>
                      <a:pt x="589115" y="38607"/>
                    </a:cubicBezTo>
                    <a:cubicBezTo>
                      <a:pt x="589124" y="38612"/>
                      <a:pt x="589129" y="38620"/>
                      <a:pt x="589137" y="38625"/>
                    </a:cubicBezTo>
                    <a:cubicBezTo>
                      <a:pt x="589137" y="38625"/>
                      <a:pt x="589137" y="38629"/>
                      <a:pt x="589137" y="38629"/>
                    </a:cubicBezTo>
                    <a:cubicBezTo>
                      <a:pt x="589146" y="38634"/>
                      <a:pt x="589151" y="38638"/>
                      <a:pt x="589155" y="38647"/>
                    </a:cubicBezTo>
                    <a:cubicBezTo>
                      <a:pt x="589159" y="38647"/>
                      <a:pt x="589164" y="38651"/>
                      <a:pt x="589164" y="38651"/>
                    </a:cubicBezTo>
                    <a:cubicBezTo>
                      <a:pt x="589173" y="38660"/>
                      <a:pt x="589181" y="38669"/>
                      <a:pt x="589186" y="38673"/>
                    </a:cubicBezTo>
                    <a:cubicBezTo>
                      <a:pt x="589195" y="38682"/>
                      <a:pt x="589199" y="38687"/>
                      <a:pt x="589208" y="38696"/>
                    </a:cubicBezTo>
                    <a:cubicBezTo>
                      <a:pt x="589217" y="38704"/>
                      <a:pt x="589221" y="38709"/>
                      <a:pt x="589230" y="38713"/>
                    </a:cubicBezTo>
                    <a:cubicBezTo>
                      <a:pt x="589235" y="38722"/>
                      <a:pt x="589248" y="38731"/>
                      <a:pt x="589252" y="38735"/>
                    </a:cubicBezTo>
                    <a:cubicBezTo>
                      <a:pt x="589261" y="38744"/>
                      <a:pt x="589270" y="38753"/>
                      <a:pt x="589275" y="38762"/>
                    </a:cubicBezTo>
                    <a:cubicBezTo>
                      <a:pt x="589283" y="38766"/>
                      <a:pt x="589288" y="38775"/>
                      <a:pt x="589297" y="38784"/>
                    </a:cubicBezTo>
                    <a:cubicBezTo>
                      <a:pt x="589297" y="38784"/>
                      <a:pt x="589301" y="38788"/>
                      <a:pt x="589301" y="38788"/>
                    </a:cubicBezTo>
                    <a:cubicBezTo>
                      <a:pt x="589305" y="38793"/>
                      <a:pt x="589310" y="38802"/>
                      <a:pt x="589319" y="38806"/>
                    </a:cubicBezTo>
                    <a:cubicBezTo>
                      <a:pt x="589319" y="38806"/>
                      <a:pt x="589319" y="38810"/>
                      <a:pt x="589323" y="38810"/>
                    </a:cubicBezTo>
                    <a:cubicBezTo>
                      <a:pt x="589327" y="38815"/>
                      <a:pt x="589332" y="38824"/>
                      <a:pt x="589341" y="38828"/>
                    </a:cubicBezTo>
                    <a:cubicBezTo>
                      <a:pt x="589341" y="38828"/>
                      <a:pt x="589341" y="38833"/>
                      <a:pt x="589345" y="38833"/>
                    </a:cubicBezTo>
                    <a:cubicBezTo>
                      <a:pt x="589350" y="38837"/>
                      <a:pt x="589354" y="38846"/>
                      <a:pt x="589363" y="38850"/>
                    </a:cubicBezTo>
                    <a:lnTo>
                      <a:pt x="589363" y="38855"/>
                    </a:lnTo>
                    <a:cubicBezTo>
                      <a:pt x="589372" y="38859"/>
                      <a:pt x="589376" y="38868"/>
                      <a:pt x="589381" y="38872"/>
                    </a:cubicBezTo>
                    <a:lnTo>
                      <a:pt x="589385" y="38877"/>
                    </a:lnTo>
                    <a:cubicBezTo>
                      <a:pt x="589389" y="38881"/>
                      <a:pt x="589394" y="38890"/>
                      <a:pt x="589403" y="38890"/>
                    </a:cubicBezTo>
                    <a:lnTo>
                      <a:pt x="589403" y="38894"/>
                    </a:lnTo>
                    <a:cubicBezTo>
                      <a:pt x="589412" y="38899"/>
                      <a:pt x="589416" y="38908"/>
                      <a:pt x="589420" y="38912"/>
                    </a:cubicBezTo>
                    <a:cubicBezTo>
                      <a:pt x="589425" y="38912"/>
                      <a:pt x="589425" y="38917"/>
                      <a:pt x="589425" y="38917"/>
                    </a:cubicBezTo>
                    <a:cubicBezTo>
                      <a:pt x="589429" y="38921"/>
                      <a:pt x="589438" y="38930"/>
                      <a:pt x="589443" y="38934"/>
                    </a:cubicBezTo>
                    <a:lnTo>
                      <a:pt x="589447" y="38939"/>
                    </a:lnTo>
                    <a:cubicBezTo>
                      <a:pt x="589451" y="38943"/>
                      <a:pt x="589460" y="38952"/>
                      <a:pt x="589465" y="38961"/>
                    </a:cubicBezTo>
                    <a:cubicBezTo>
                      <a:pt x="589726" y="39240"/>
                      <a:pt x="589964" y="39540"/>
                      <a:pt x="590185" y="39854"/>
                    </a:cubicBezTo>
                    <a:cubicBezTo>
                      <a:pt x="590615" y="40465"/>
                      <a:pt x="591105" y="41164"/>
                      <a:pt x="591596" y="41929"/>
                    </a:cubicBezTo>
                    <a:cubicBezTo>
                      <a:pt x="620867" y="84954"/>
                      <a:pt x="651456" y="127591"/>
                      <a:pt x="681049" y="168848"/>
                    </a:cubicBezTo>
                    <a:cubicBezTo>
                      <a:pt x="711974" y="211966"/>
                      <a:pt x="743894" y="256465"/>
                      <a:pt x="774642" y="301853"/>
                    </a:cubicBezTo>
                    <a:cubicBezTo>
                      <a:pt x="776482" y="299867"/>
                      <a:pt x="778317" y="297815"/>
                      <a:pt x="780197" y="295709"/>
                    </a:cubicBezTo>
                    <a:cubicBezTo>
                      <a:pt x="785257" y="290048"/>
                      <a:pt x="790480" y="284201"/>
                      <a:pt x="796522" y="279000"/>
                    </a:cubicBezTo>
                    <a:cubicBezTo>
                      <a:pt x="803718" y="270318"/>
                      <a:pt x="810423" y="262325"/>
                      <a:pt x="817133" y="254333"/>
                    </a:cubicBezTo>
                    <a:cubicBezTo>
                      <a:pt x="823962" y="246200"/>
                      <a:pt x="830791" y="238066"/>
                      <a:pt x="838137" y="229194"/>
                    </a:cubicBezTo>
                    <a:cubicBezTo>
                      <a:pt x="858288" y="206991"/>
                      <a:pt x="878067" y="185823"/>
                      <a:pt x="897196" y="165354"/>
                    </a:cubicBezTo>
                    <a:cubicBezTo>
                      <a:pt x="925728" y="134827"/>
                      <a:pt x="952676" y="105990"/>
                      <a:pt x="980005" y="74870"/>
                    </a:cubicBezTo>
                    <a:cubicBezTo>
                      <a:pt x="983079" y="71367"/>
                      <a:pt x="988418" y="71022"/>
                      <a:pt x="991921" y="74101"/>
                    </a:cubicBezTo>
                    <a:cubicBezTo>
                      <a:pt x="995424" y="77179"/>
                      <a:pt x="995769" y="82513"/>
                      <a:pt x="992690" y="86016"/>
                    </a:cubicBezTo>
                    <a:cubicBezTo>
                      <a:pt x="965189" y="117330"/>
                      <a:pt x="938156" y="146260"/>
                      <a:pt x="909535" y="176889"/>
                    </a:cubicBezTo>
                    <a:cubicBezTo>
                      <a:pt x="890447" y="197313"/>
                      <a:pt x="870707" y="218428"/>
                      <a:pt x="850888" y="240255"/>
                    </a:cubicBezTo>
                    <a:cubicBezTo>
                      <a:pt x="843767" y="248862"/>
                      <a:pt x="836916" y="257027"/>
                      <a:pt x="830065" y="265191"/>
                    </a:cubicBezTo>
                    <a:cubicBezTo>
                      <a:pt x="823236" y="273325"/>
                      <a:pt x="816407" y="281459"/>
                      <a:pt x="809061" y="290331"/>
                    </a:cubicBezTo>
                    <a:cubicBezTo>
                      <a:pt x="808743" y="290712"/>
                      <a:pt x="808393" y="291065"/>
                      <a:pt x="808013" y="291388"/>
                    </a:cubicBezTo>
                    <a:cubicBezTo>
                      <a:pt x="802621" y="295957"/>
                      <a:pt x="797845" y="301300"/>
                      <a:pt x="792789" y="306961"/>
                    </a:cubicBezTo>
                    <a:cubicBezTo>
                      <a:pt x="788481" y="311787"/>
                      <a:pt x="784023" y="316776"/>
                      <a:pt x="779109" y="321282"/>
                    </a:cubicBezTo>
                    <a:cubicBezTo>
                      <a:pt x="778813" y="321561"/>
                      <a:pt x="778499" y="321804"/>
                      <a:pt x="778171" y="322034"/>
                    </a:cubicBezTo>
                    <a:cubicBezTo>
                      <a:pt x="778154" y="322039"/>
                      <a:pt x="778154" y="322043"/>
                      <a:pt x="778149" y="322048"/>
                    </a:cubicBezTo>
                    <a:cubicBezTo>
                      <a:pt x="778145" y="322052"/>
                      <a:pt x="778141" y="322057"/>
                      <a:pt x="778127" y="322061"/>
                    </a:cubicBezTo>
                    <a:cubicBezTo>
                      <a:pt x="778123" y="322065"/>
                      <a:pt x="778123" y="322070"/>
                      <a:pt x="778109" y="322074"/>
                    </a:cubicBezTo>
                    <a:cubicBezTo>
                      <a:pt x="778101" y="322079"/>
                      <a:pt x="778096" y="322088"/>
                      <a:pt x="778087" y="322092"/>
                    </a:cubicBezTo>
                    <a:cubicBezTo>
                      <a:pt x="778083" y="322096"/>
                      <a:pt x="778074" y="322101"/>
                      <a:pt x="778065" y="322105"/>
                    </a:cubicBezTo>
                    <a:lnTo>
                      <a:pt x="778048" y="322118"/>
                    </a:lnTo>
                    <a:lnTo>
                      <a:pt x="778043" y="322118"/>
                    </a:lnTo>
                    <a:cubicBezTo>
                      <a:pt x="778021" y="322136"/>
                      <a:pt x="777999" y="322145"/>
                      <a:pt x="777977" y="322163"/>
                    </a:cubicBezTo>
                    <a:lnTo>
                      <a:pt x="777977" y="322163"/>
                    </a:lnTo>
                    <a:cubicBezTo>
                      <a:pt x="777968" y="322167"/>
                      <a:pt x="777964" y="322172"/>
                      <a:pt x="777955" y="322176"/>
                    </a:cubicBezTo>
                    <a:lnTo>
                      <a:pt x="777950" y="322176"/>
                    </a:lnTo>
                    <a:cubicBezTo>
                      <a:pt x="777322" y="322583"/>
                      <a:pt x="776641" y="322901"/>
                      <a:pt x="775933" y="323127"/>
                    </a:cubicBezTo>
                    <a:cubicBezTo>
                      <a:pt x="775925" y="323131"/>
                      <a:pt x="775916" y="323131"/>
                      <a:pt x="775907" y="323136"/>
                    </a:cubicBezTo>
                    <a:cubicBezTo>
                      <a:pt x="775894" y="323140"/>
                      <a:pt x="775889" y="323140"/>
                      <a:pt x="775881" y="323140"/>
                    </a:cubicBezTo>
                    <a:cubicBezTo>
                      <a:pt x="775876" y="323145"/>
                      <a:pt x="775867" y="323149"/>
                      <a:pt x="775858" y="323149"/>
                    </a:cubicBezTo>
                    <a:cubicBezTo>
                      <a:pt x="775849" y="323153"/>
                      <a:pt x="775845" y="323153"/>
                      <a:pt x="775836" y="323158"/>
                    </a:cubicBezTo>
                    <a:cubicBezTo>
                      <a:pt x="775827" y="323158"/>
                      <a:pt x="775819" y="323162"/>
                      <a:pt x="775810" y="323167"/>
                    </a:cubicBezTo>
                    <a:cubicBezTo>
                      <a:pt x="775805" y="323167"/>
                      <a:pt x="775792" y="323171"/>
                      <a:pt x="775788" y="323171"/>
                    </a:cubicBezTo>
                    <a:cubicBezTo>
                      <a:pt x="775770" y="323176"/>
                      <a:pt x="775748" y="323184"/>
                      <a:pt x="775730" y="323189"/>
                    </a:cubicBezTo>
                    <a:cubicBezTo>
                      <a:pt x="775730" y="323189"/>
                      <a:pt x="775717" y="323193"/>
                      <a:pt x="775708" y="323198"/>
                    </a:cubicBezTo>
                    <a:cubicBezTo>
                      <a:pt x="775704" y="323198"/>
                      <a:pt x="775690" y="323202"/>
                      <a:pt x="775681" y="323202"/>
                    </a:cubicBezTo>
                    <a:lnTo>
                      <a:pt x="775681" y="323202"/>
                    </a:lnTo>
                    <a:cubicBezTo>
                      <a:pt x="775672" y="323207"/>
                      <a:pt x="775664" y="323207"/>
                      <a:pt x="775659" y="323211"/>
                    </a:cubicBezTo>
                    <a:lnTo>
                      <a:pt x="775655" y="323211"/>
                    </a:lnTo>
                    <a:cubicBezTo>
                      <a:pt x="775040" y="323383"/>
                      <a:pt x="774403" y="323481"/>
                      <a:pt x="773757" y="323512"/>
                    </a:cubicBezTo>
                    <a:lnTo>
                      <a:pt x="773735" y="323512"/>
                    </a:lnTo>
                    <a:cubicBezTo>
                      <a:pt x="773727" y="323516"/>
                      <a:pt x="773718" y="323512"/>
                      <a:pt x="773709" y="323512"/>
                    </a:cubicBezTo>
                    <a:cubicBezTo>
                      <a:pt x="773700" y="323512"/>
                      <a:pt x="773691" y="323512"/>
                      <a:pt x="773682" y="323516"/>
                    </a:cubicBezTo>
                    <a:lnTo>
                      <a:pt x="773660" y="323516"/>
                    </a:lnTo>
                    <a:lnTo>
                      <a:pt x="773634" y="323516"/>
                    </a:lnTo>
                    <a:lnTo>
                      <a:pt x="773602" y="323516"/>
                    </a:lnTo>
                    <a:lnTo>
                      <a:pt x="773572" y="323516"/>
                    </a:lnTo>
                    <a:cubicBezTo>
                      <a:pt x="773567" y="323516"/>
                      <a:pt x="773563" y="323516"/>
                      <a:pt x="773545" y="323520"/>
                    </a:cubicBezTo>
                    <a:cubicBezTo>
                      <a:pt x="773541" y="323520"/>
                      <a:pt x="773528" y="323516"/>
                      <a:pt x="773518" y="323520"/>
                    </a:cubicBezTo>
                    <a:cubicBezTo>
                      <a:pt x="773510" y="323520"/>
                      <a:pt x="773501" y="323516"/>
                      <a:pt x="773492" y="323520"/>
                    </a:cubicBezTo>
                    <a:lnTo>
                      <a:pt x="773470" y="323520"/>
                    </a:lnTo>
                    <a:lnTo>
                      <a:pt x="773443" y="323520"/>
                    </a:lnTo>
                    <a:lnTo>
                      <a:pt x="773386" y="323520"/>
                    </a:lnTo>
                    <a:close/>
                  </a:path>
                </a:pathLst>
              </a:custGeom>
              <a:solidFill>
                <a:srgbClr val="F2948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681EDF04-457E-48BF-ABA5-25867CA9B6D9}"/>
                  </a:ext>
                </a:extLst>
              </p:cNvPr>
              <p:cNvSpPr/>
              <p:nvPr/>
            </p:nvSpPr>
            <p:spPr>
              <a:xfrm>
                <a:off x="3465819" y="1017601"/>
                <a:ext cx="638704" cy="2810280"/>
              </a:xfrm>
              <a:custGeom>
                <a:avLst/>
                <a:gdLst>
                  <a:gd name="connsiteX0" fmla="*/ 549366 w 638704"/>
                  <a:gd name="connsiteY0" fmla="*/ 2609253 h 2810280"/>
                  <a:gd name="connsiteX1" fmla="*/ 367851 w 638704"/>
                  <a:gd name="connsiteY1" fmla="*/ 2427738 h 2810280"/>
                  <a:gd name="connsiteX2" fmla="*/ 167578 w 638704"/>
                  <a:gd name="connsiteY2" fmla="*/ 2474642 h 2810280"/>
                  <a:gd name="connsiteX3" fmla="*/ 244895 w 638704"/>
                  <a:gd name="connsiteY3" fmla="*/ 2807314 h 2810280"/>
                  <a:gd name="connsiteX4" fmla="*/ 460559 w 638704"/>
                  <a:gd name="connsiteY4" fmla="*/ 2765305 h 2810280"/>
                  <a:gd name="connsiteX5" fmla="*/ 462187 w 638704"/>
                  <a:gd name="connsiteY5" fmla="*/ 2764350 h 2810280"/>
                  <a:gd name="connsiteX6" fmla="*/ 462284 w 638704"/>
                  <a:gd name="connsiteY6" fmla="*/ 2764301 h 2810280"/>
                  <a:gd name="connsiteX7" fmla="*/ 462350 w 638704"/>
                  <a:gd name="connsiteY7" fmla="*/ 2764253 h 2810280"/>
                  <a:gd name="connsiteX8" fmla="*/ 549366 w 638704"/>
                  <a:gd name="connsiteY8" fmla="*/ 2609253 h 2810280"/>
                  <a:gd name="connsiteX9" fmla="*/ 527888 w 638704"/>
                  <a:gd name="connsiteY9" fmla="*/ 2154315 h 2810280"/>
                  <a:gd name="connsiteX10" fmla="*/ 401712 w 638704"/>
                  <a:gd name="connsiteY10" fmla="*/ 2199981 h 2810280"/>
                  <a:gd name="connsiteX11" fmla="*/ 229432 w 638704"/>
                  <a:gd name="connsiteY11" fmla="*/ 2154138 h 2810280"/>
                  <a:gd name="connsiteX12" fmla="*/ 222692 w 638704"/>
                  <a:gd name="connsiteY12" fmla="*/ 2146031 h 2810280"/>
                  <a:gd name="connsiteX13" fmla="*/ 127998 w 638704"/>
                  <a:gd name="connsiteY13" fmla="*/ 94497 h 2810280"/>
                  <a:gd name="connsiteX14" fmla="*/ 116750 w 638704"/>
                  <a:gd name="connsiteY14" fmla="*/ 83458 h 2810280"/>
                  <a:gd name="connsiteX15" fmla="*/ 3449 w 638704"/>
                  <a:gd name="connsiteY15" fmla="*/ 85550 h 2810280"/>
                  <a:gd name="connsiteX16" fmla="*/ 2091 w 638704"/>
                  <a:gd name="connsiteY16" fmla="*/ 79110 h 2810280"/>
                  <a:gd name="connsiteX17" fmla="*/ 127542 w 638704"/>
                  <a:gd name="connsiteY17" fmla="*/ 35346 h 2810280"/>
                  <a:gd name="connsiteX18" fmla="*/ 128639 w 638704"/>
                  <a:gd name="connsiteY18" fmla="*/ 34970 h 2810280"/>
                  <a:gd name="connsiteX19" fmla="*/ 622392 w 638704"/>
                  <a:gd name="connsiteY19" fmla="*/ 26991 h 2810280"/>
                  <a:gd name="connsiteX20" fmla="*/ 629610 w 638704"/>
                  <a:gd name="connsiteY20" fmla="*/ 36456 h 2810280"/>
                  <a:gd name="connsiteX21" fmla="*/ 534014 w 638704"/>
                  <a:gd name="connsiteY21" fmla="*/ 2145602 h 2810280"/>
                  <a:gd name="connsiteX22" fmla="*/ 527888 w 638704"/>
                  <a:gd name="connsiteY22" fmla="*/ 2154315 h 2810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638704" h="2810280">
                    <a:moveTo>
                      <a:pt x="549366" y="2609253"/>
                    </a:moveTo>
                    <a:cubicBezTo>
                      <a:pt x="549366" y="2509008"/>
                      <a:pt x="468096" y="2427738"/>
                      <a:pt x="367851" y="2427738"/>
                    </a:cubicBezTo>
                    <a:cubicBezTo>
                      <a:pt x="321402" y="2428083"/>
                      <a:pt x="232740" y="2437906"/>
                      <a:pt x="167578" y="2474642"/>
                    </a:cubicBezTo>
                    <a:cubicBezTo>
                      <a:pt x="163359" y="2477026"/>
                      <a:pt x="233585" y="2805089"/>
                      <a:pt x="244895" y="2807314"/>
                    </a:cubicBezTo>
                    <a:cubicBezTo>
                      <a:pt x="304466" y="2819044"/>
                      <a:pt x="411553" y="2794439"/>
                      <a:pt x="460559" y="2765305"/>
                    </a:cubicBezTo>
                    <a:cubicBezTo>
                      <a:pt x="461099" y="2764983"/>
                      <a:pt x="461652" y="2764682"/>
                      <a:pt x="462187" y="2764350"/>
                    </a:cubicBezTo>
                    <a:cubicBezTo>
                      <a:pt x="462217" y="2764332"/>
                      <a:pt x="462249" y="2764319"/>
                      <a:pt x="462284" y="2764301"/>
                    </a:cubicBezTo>
                    <a:cubicBezTo>
                      <a:pt x="462306" y="2764288"/>
                      <a:pt x="462324" y="2764266"/>
                      <a:pt x="462350" y="2764253"/>
                    </a:cubicBezTo>
                    <a:cubicBezTo>
                      <a:pt x="514531" y="2732368"/>
                      <a:pt x="549366" y="2674884"/>
                      <a:pt x="549366" y="2609253"/>
                    </a:cubicBezTo>
                    <a:moveTo>
                      <a:pt x="527888" y="2154315"/>
                    </a:moveTo>
                    <a:cubicBezTo>
                      <a:pt x="512223" y="2161940"/>
                      <a:pt x="463571" y="2181330"/>
                      <a:pt x="401712" y="2199981"/>
                    </a:cubicBezTo>
                    <a:cubicBezTo>
                      <a:pt x="304179" y="2229380"/>
                      <a:pt x="265147" y="2169556"/>
                      <a:pt x="229432" y="2154138"/>
                    </a:cubicBezTo>
                    <a:cubicBezTo>
                      <a:pt x="225991" y="2152652"/>
                      <a:pt x="223408" y="2149706"/>
                      <a:pt x="222692" y="2146031"/>
                    </a:cubicBezTo>
                    <a:cubicBezTo>
                      <a:pt x="142071" y="1733159"/>
                      <a:pt x="127794" y="589564"/>
                      <a:pt x="127998" y="94497"/>
                    </a:cubicBezTo>
                    <a:cubicBezTo>
                      <a:pt x="128002" y="88310"/>
                      <a:pt x="122929" y="83338"/>
                      <a:pt x="116750" y="83458"/>
                    </a:cubicBezTo>
                    <a:lnTo>
                      <a:pt x="3449" y="85550"/>
                    </a:lnTo>
                    <a:cubicBezTo>
                      <a:pt x="-257" y="85621"/>
                      <a:pt x="-1332" y="80521"/>
                      <a:pt x="2091" y="79110"/>
                    </a:cubicBezTo>
                    <a:cubicBezTo>
                      <a:pt x="33622" y="66151"/>
                      <a:pt x="101735" y="42458"/>
                      <a:pt x="127542" y="35346"/>
                    </a:cubicBezTo>
                    <a:cubicBezTo>
                      <a:pt x="127927" y="35239"/>
                      <a:pt x="128272" y="35120"/>
                      <a:pt x="128639" y="34970"/>
                    </a:cubicBezTo>
                    <a:cubicBezTo>
                      <a:pt x="210294" y="1431"/>
                      <a:pt x="495915" y="-19507"/>
                      <a:pt x="622392" y="26991"/>
                    </a:cubicBezTo>
                    <a:cubicBezTo>
                      <a:pt x="626444" y="28481"/>
                      <a:pt x="629270" y="32148"/>
                      <a:pt x="629610" y="36456"/>
                    </a:cubicBezTo>
                    <a:cubicBezTo>
                      <a:pt x="666763" y="506149"/>
                      <a:pt x="581397" y="1707210"/>
                      <a:pt x="534014" y="2145602"/>
                    </a:cubicBezTo>
                    <a:cubicBezTo>
                      <a:pt x="533607" y="2149374"/>
                      <a:pt x="531303" y="2152656"/>
                      <a:pt x="527888" y="2154315"/>
                    </a:cubicBezTo>
                  </a:path>
                </a:pathLst>
              </a:custGeom>
              <a:solidFill>
                <a:srgbClr val="B837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FDE14A85-E852-4722-BD06-4BC26B3349E0}"/>
                  </a:ext>
                </a:extLst>
              </p:cNvPr>
              <p:cNvSpPr/>
              <p:nvPr/>
            </p:nvSpPr>
            <p:spPr>
              <a:xfrm>
                <a:off x="3455893" y="1062627"/>
                <a:ext cx="510729" cy="2762604"/>
              </a:xfrm>
              <a:custGeom>
                <a:avLst/>
                <a:gdLst>
                  <a:gd name="connsiteX0" fmla="*/ 80 w 510729"/>
                  <a:gd name="connsiteY0" fmla="*/ 51263 h 2762604"/>
                  <a:gd name="connsiteX1" fmla="*/ 93482 w 510729"/>
                  <a:gd name="connsiteY1" fmla="*/ 2142907 h 2762604"/>
                  <a:gd name="connsiteX2" fmla="*/ 107746 w 510729"/>
                  <a:gd name="connsiteY2" fmla="*/ 2159953 h 2762604"/>
                  <a:gd name="connsiteX3" fmla="*/ 390501 w 510729"/>
                  <a:gd name="connsiteY3" fmla="*/ 2160046 h 2762604"/>
                  <a:gd name="connsiteX4" fmla="*/ 406932 w 510729"/>
                  <a:gd name="connsiteY4" fmla="*/ 2140541 h 2762604"/>
                  <a:gd name="connsiteX5" fmla="*/ 502232 w 510729"/>
                  <a:gd name="connsiteY5" fmla="*/ 44266 h 2762604"/>
                  <a:gd name="connsiteX6" fmla="*/ 486756 w 510729"/>
                  <a:gd name="connsiteY6" fmla="*/ 24363 h 2762604"/>
                  <a:gd name="connsiteX7" fmla="*/ 16104 w 510729"/>
                  <a:gd name="connsiteY7" fmla="*/ 29555 h 2762604"/>
                  <a:gd name="connsiteX8" fmla="*/ 80 w 510729"/>
                  <a:gd name="connsiteY8" fmla="*/ 51263 h 2762604"/>
                  <a:gd name="connsiteX9" fmla="*/ 449701 w 510729"/>
                  <a:gd name="connsiteY9" fmla="*/ 2581113 h 2762604"/>
                  <a:gd name="connsiteX10" fmla="*/ 268182 w 510729"/>
                  <a:gd name="connsiteY10" fmla="*/ 2762629 h 2762604"/>
                  <a:gd name="connsiteX11" fmla="*/ 86667 w 510729"/>
                  <a:gd name="connsiteY11" fmla="*/ 2581113 h 2762604"/>
                  <a:gd name="connsiteX12" fmla="*/ 268182 w 510729"/>
                  <a:gd name="connsiteY12" fmla="*/ 2399598 h 2762604"/>
                  <a:gd name="connsiteX13" fmla="*/ 449701 w 510729"/>
                  <a:gd name="connsiteY13" fmla="*/ 2581113 h 2762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10729" h="2762604">
                    <a:moveTo>
                      <a:pt x="80" y="51263"/>
                    </a:moveTo>
                    <a:cubicBezTo>
                      <a:pt x="-986" y="517846"/>
                      <a:pt x="11517" y="1711304"/>
                      <a:pt x="93482" y="2142907"/>
                    </a:cubicBezTo>
                    <a:cubicBezTo>
                      <a:pt x="94960" y="2150687"/>
                      <a:pt x="100329" y="2157180"/>
                      <a:pt x="107746" y="2159953"/>
                    </a:cubicBezTo>
                    <a:cubicBezTo>
                      <a:pt x="183532" y="2188291"/>
                      <a:pt x="328430" y="2178140"/>
                      <a:pt x="390501" y="2160046"/>
                    </a:cubicBezTo>
                    <a:cubicBezTo>
                      <a:pt x="399431" y="2157441"/>
                      <a:pt x="405946" y="2149794"/>
                      <a:pt x="406932" y="2140541"/>
                    </a:cubicBezTo>
                    <a:cubicBezTo>
                      <a:pt x="454226" y="1697209"/>
                      <a:pt x="537633" y="517015"/>
                      <a:pt x="502232" y="44266"/>
                    </a:cubicBezTo>
                    <a:cubicBezTo>
                      <a:pt x="501547" y="35115"/>
                      <a:pt x="495465" y="27246"/>
                      <a:pt x="486756" y="24363"/>
                    </a:cubicBezTo>
                    <a:cubicBezTo>
                      <a:pt x="364132" y="-16266"/>
                      <a:pt x="111541" y="-61"/>
                      <a:pt x="16104" y="29555"/>
                    </a:cubicBezTo>
                    <a:cubicBezTo>
                      <a:pt x="6577" y="32510"/>
                      <a:pt x="102" y="41289"/>
                      <a:pt x="80" y="51263"/>
                    </a:cubicBezTo>
                    <a:moveTo>
                      <a:pt x="449701" y="2581113"/>
                    </a:moveTo>
                    <a:cubicBezTo>
                      <a:pt x="449701" y="2681362"/>
                      <a:pt x="368431" y="2762629"/>
                      <a:pt x="268182" y="2762629"/>
                    </a:cubicBezTo>
                    <a:cubicBezTo>
                      <a:pt x="167937" y="2762629"/>
                      <a:pt x="86667" y="2681362"/>
                      <a:pt x="86667" y="2581113"/>
                    </a:cubicBezTo>
                    <a:cubicBezTo>
                      <a:pt x="86667" y="2480864"/>
                      <a:pt x="167937" y="2399598"/>
                      <a:pt x="268182" y="2399598"/>
                    </a:cubicBezTo>
                    <a:cubicBezTo>
                      <a:pt x="368431" y="2399598"/>
                      <a:pt x="449701" y="2480864"/>
                      <a:pt x="449701" y="2581113"/>
                    </a:cubicBezTo>
                  </a:path>
                </a:pathLst>
              </a:custGeom>
              <a:solidFill>
                <a:srgbClr val="E85F5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E6016F2F-A874-43A8-9CCE-3B0426298FF3}"/>
                  </a:ext>
                </a:extLst>
              </p:cNvPr>
              <p:cNvSpPr/>
              <p:nvPr/>
            </p:nvSpPr>
            <p:spPr>
              <a:xfrm>
                <a:off x="916728" y="4333623"/>
                <a:ext cx="200805" cy="183117"/>
              </a:xfrm>
              <a:custGeom>
                <a:avLst/>
                <a:gdLst>
                  <a:gd name="connsiteX0" fmla="*/ 2604 w 200805"/>
                  <a:gd name="connsiteY0" fmla="*/ 24 h 183117"/>
                  <a:gd name="connsiteX1" fmla="*/ 724 w 200805"/>
                  <a:gd name="connsiteY1" fmla="*/ 153450 h 183117"/>
                  <a:gd name="connsiteX2" fmla="*/ 52397 w 200805"/>
                  <a:gd name="connsiteY2" fmla="*/ 182689 h 183117"/>
                  <a:gd name="connsiteX3" fmla="*/ 200563 w 200805"/>
                  <a:gd name="connsiteY3" fmla="*/ 181973 h 183117"/>
                  <a:gd name="connsiteX4" fmla="*/ 178988 w 200805"/>
                  <a:gd name="connsiteY4" fmla="*/ 160394 h 183117"/>
                  <a:gd name="connsiteX5" fmla="*/ 95913 w 200805"/>
                  <a:gd name="connsiteY5" fmla="*/ 124214 h 183117"/>
                  <a:gd name="connsiteX6" fmla="*/ 96435 w 200805"/>
                  <a:gd name="connsiteY6" fmla="*/ 8184 h 183117"/>
                  <a:gd name="connsiteX7" fmla="*/ 2604 w 200805"/>
                  <a:gd name="connsiteY7" fmla="*/ 24 h 183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0805" h="183117">
                    <a:moveTo>
                      <a:pt x="2604" y="24"/>
                    </a:moveTo>
                    <a:cubicBezTo>
                      <a:pt x="2604" y="24"/>
                      <a:pt x="7522" y="116735"/>
                      <a:pt x="724" y="153450"/>
                    </a:cubicBezTo>
                    <a:cubicBezTo>
                      <a:pt x="-4995" y="184322"/>
                      <a:pt x="25200" y="184047"/>
                      <a:pt x="52397" y="182689"/>
                    </a:cubicBezTo>
                    <a:cubicBezTo>
                      <a:pt x="79593" y="181327"/>
                      <a:pt x="200563" y="181973"/>
                      <a:pt x="200563" y="181973"/>
                    </a:cubicBezTo>
                    <a:cubicBezTo>
                      <a:pt x="200563" y="181973"/>
                      <a:pt x="204827" y="164476"/>
                      <a:pt x="178988" y="160394"/>
                    </a:cubicBezTo>
                    <a:cubicBezTo>
                      <a:pt x="156113" y="156780"/>
                      <a:pt x="95913" y="124214"/>
                      <a:pt x="95913" y="124214"/>
                    </a:cubicBezTo>
                    <a:lnTo>
                      <a:pt x="96435" y="8184"/>
                    </a:lnTo>
                    <a:lnTo>
                      <a:pt x="2604" y="24"/>
                    </a:lnTo>
                    <a:close/>
                  </a:path>
                </a:pathLst>
              </a:custGeom>
              <a:solidFill>
                <a:srgbClr val="FFD6C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774A84F8-5398-46E7-9026-453B16D7F6A4}"/>
                  </a:ext>
                </a:extLst>
              </p:cNvPr>
              <p:cNvSpPr/>
              <p:nvPr/>
            </p:nvSpPr>
            <p:spPr>
              <a:xfrm>
                <a:off x="919802" y="4514393"/>
                <a:ext cx="199817" cy="13135"/>
              </a:xfrm>
              <a:custGeom>
                <a:avLst/>
                <a:gdLst>
                  <a:gd name="connsiteX0" fmla="*/ 20 w 199817"/>
                  <a:gd name="connsiteY0" fmla="*/ 13160 h 13135"/>
                  <a:gd name="connsiteX1" fmla="*/ 199837 w 199817"/>
                  <a:gd name="connsiteY1" fmla="*/ 13160 h 13135"/>
                  <a:gd name="connsiteX2" fmla="*/ 199837 w 199817"/>
                  <a:gd name="connsiteY2" fmla="*/ 24 h 13135"/>
                  <a:gd name="connsiteX3" fmla="*/ 20 w 199817"/>
                  <a:gd name="connsiteY3" fmla="*/ 24 h 13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9817" h="13135">
                    <a:moveTo>
                      <a:pt x="20" y="13160"/>
                    </a:moveTo>
                    <a:lnTo>
                      <a:pt x="199837" y="13160"/>
                    </a:lnTo>
                    <a:lnTo>
                      <a:pt x="199837" y="24"/>
                    </a:lnTo>
                    <a:lnTo>
                      <a:pt x="20" y="24"/>
                    </a:lnTo>
                    <a:close/>
                  </a:path>
                </a:pathLst>
              </a:custGeom>
              <a:solidFill>
                <a:srgbClr val="0D23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080CD8BB-014D-4B1A-8CD2-8D7B26AA45E9}"/>
                  </a:ext>
                </a:extLst>
              </p:cNvPr>
              <p:cNvSpPr/>
              <p:nvPr/>
            </p:nvSpPr>
            <p:spPr>
              <a:xfrm>
                <a:off x="1004194" y="4458578"/>
                <a:ext cx="88219" cy="56993"/>
              </a:xfrm>
              <a:custGeom>
                <a:avLst/>
                <a:gdLst>
                  <a:gd name="connsiteX0" fmla="*/ 56 w 88219"/>
                  <a:gd name="connsiteY0" fmla="*/ 56778 h 56993"/>
                  <a:gd name="connsiteX1" fmla="*/ 16474 w 88219"/>
                  <a:gd name="connsiteY1" fmla="*/ 24 h 56993"/>
                  <a:gd name="connsiteX2" fmla="*/ 65723 w 88219"/>
                  <a:gd name="connsiteY2" fmla="*/ 21130 h 56993"/>
                  <a:gd name="connsiteX3" fmla="*/ 88239 w 88219"/>
                  <a:gd name="connsiteY3" fmla="*/ 27698 h 56993"/>
                  <a:gd name="connsiteX4" fmla="*/ 86364 w 88219"/>
                  <a:gd name="connsiteY4" fmla="*/ 57017 h 56993"/>
                  <a:gd name="connsiteX5" fmla="*/ 56 w 88219"/>
                  <a:gd name="connsiteY5" fmla="*/ 56778 h 56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8219" h="56993">
                    <a:moveTo>
                      <a:pt x="56" y="56778"/>
                    </a:moveTo>
                    <a:cubicBezTo>
                      <a:pt x="-616" y="43594"/>
                      <a:pt x="8274" y="10767"/>
                      <a:pt x="16474" y="24"/>
                    </a:cubicBezTo>
                    <a:cubicBezTo>
                      <a:pt x="16474" y="24"/>
                      <a:pt x="56815" y="18317"/>
                      <a:pt x="65723" y="21130"/>
                    </a:cubicBezTo>
                    <a:cubicBezTo>
                      <a:pt x="74635" y="23943"/>
                      <a:pt x="88239" y="27698"/>
                      <a:pt x="88239" y="27698"/>
                    </a:cubicBezTo>
                    <a:cubicBezTo>
                      <a:pt x="84732" y="33735"/>
                      <a:pt x="83662" y="50556"/>
                      <a:pt x="86364" y="57017"/>
                    </a:cubicBezTo>
                    <a:lnTo>
                      <a:pt x="56" y="56778"/>
                    </a:lnTo>
                    <a:close/>
                  </a:path>
                </a:pathLst>
              </a:custGeom>
              <a:solidFill>
                <a:srgbClr val="1C30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F323ECE8-11E0-4E92-ABCD-072A3BFBC41D}"/>
                  </a:ext>
                </a:extLst>
              </p:cNvPr>
              <p:cNvSpPr/>
              <p:nvPr/>
            </p:nvSpPr>
            <p:spPr>
              <a:xfrm>
                <a:off x="611887" y="4333575"/>
                <a:ext cx="201697" cy="183101"/>
              </a:xfrm>
              <a:custGeom>
                <a:avLst/>
                <a:gdLst>
                  <a:gd name="connsiteX0" fmla="*/ 32595 w 201697"/>
                  <a:gd name="connsiteY0" fmla="*/ 24 h 183101"/>
                  <a:gd name="connsiteX1" fmla="*/ 1612 w 201697"/>
                  <a:gd name="connsiteY1" fmla="*/ 153498 h 183101"/>
                  <a:gd name="connsiteX2" fmla="*/ 53285 w 201697"/>
                  <a:gd name="connsiteY2" fmla="*/ 182738 h 183101"/>
                  <a:gd name="connsiteX3" fmla="*/ 201456 w 201697"/>
                  <a:gd name="connsiteY3" fmla="*/ 182017 h 183101"/>
                  <a:gd name="connsiteX4" fmla="*/ 179877 w 201697"/>
                  <a:gd name="connsiteY4" fmla="*/ 160442 h 183101"/>
                  <a:gd name="connsiteX5" fmla="*/ 96802 w 201697"/>
                  <a:gd name="connsiteY5" fmla="*/ 124263 h 183101"/>
                  <a:gd name="connsiteX6" fmla="*/ 119137 w 201697"/>
                  <a:gd name="connsiteY6" fmla="*/ 10577 h 183101"/>
                  <a:gd name="connsiteX7" fmla="*/ 32595 w 201697"/>
                  <a:gd name="connsiteY7" fmla="*/ 24 h 183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1697" h="183101">
                    <a:moveTo>
                      <a:pt x="32595" y="24"/>
                    </a:moveTo>
                    <a:cubicBezTo>
                      <a:pt x="32595" y="24"/>
                      <a:pt x="15708" y="108376"/>
                      <a:pt x="1612" y="153498"/>
                    </a:cubicBezTo>
                    <a:cubicBezTo>
                      <a:pt x="-7751" y="183468"/>
                      <a:pt x="26088" y="184096"/>
                      <a:pt x="53285" y="182738"/>
                    </a:cubicBezTo>
                    <a:cubicBezTo>
                      <a:pt x="80486" y="181376"/>
                      <a:pt x="201456" y="182017"/>
                      <a:pt x="201456" y="182017"/>
                    </a:cubicBezTo>
                    <a:cubicBezTo>
                      <a:pt x="201456" y="182017"/>
                      <a:pt x="205715" y="164520"/>
                      <a:pt x="179877" y="160442"/>
                    </a:cubicBezTo>
                    <a:cubicBezTo>
                      <a:pt x="157001" y="156829"/>
                      <a:pt x="96802" y="124263"/>
                      <a:pt x="96802" y="124263"/>
                    </a:cubicBezTo>
                    <a:lnTo>
                      <a:pt x="119137" y="10577"/>
                    </a:lnTo>
                    <a:lnTo>
                      <a:pt x="32595" y="24"/>
                    </a:lnTo>
                    <a:close/>
                  </a:path>
                </a:pathLst>
              </a:custGeom>
              <a:solidFill>
                <a:srgbClr val="FFD6C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EFE5EEE5-F574-4357-8793-873B8C9FB325}"/>
                  </a:ext>
                </a:extLst>
              </p:cNvPr>
              <p:cNvSpPr/>
              <p:nvPr/>
            </p:nvSpPr>
            <p:spPr>
              <a:xfrm>
                <a:off x="615848" y="4514393"/>
                <a:ext cx="199817" cy="13135"/>
              </a:xfrm>
              <a:custGeom>
                <a:avLst/>
                <a:gdLst>
                  <a:gd name="connsiteX0" fmla="*/ 20 w 199817"/>
                  <a:gd name="connsiteY0" fmla="*/ 13160 h 13135"/>
                  <a:gd name="connsiteX1" fmla="*/ 199837 w 199817"/>
                  <a:gd name="connsiteY1" fmla="*/ 13160 h 13135"/>
                  <a:gd name="connsiteX2" fmla="*/ 199837 w 199817"/>
                  <a:gd name="connsiteY2" fmla="*/ 24 h 13135"/>
                  <a:gd name="connsiteX3" fmla="*/ 20 w 199817"/>
                  <a:gd name="connsiteY3" fmla="*/ 24 h 13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9817" h="13135">
                    <a:moveTo>
                      <a:pt x="20" y="13160"/>
                    </a:moveTo>
                    <a:lnTo>
                      <a:pt x="199837" y="13160"/>
                    </a:lnTo>
                    <a:lnTo>
                      <a:pt x="199837" y="24"/>
                    </a:lnTo>
                    <a:lnTo>
                      <a:pt x="20" y="24"/>
                    </a:lnTo>
                    <a:close/>
                  </a:path>
                </a:pathLst>
              </a:custGeom>
              <a:solidFill>
                <a:srgbClr val="0D23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472F5C24-CF1E-4C9E-B86B-374DDEE9C5A7}"/>
                  </a:ext>
                </a:extLst>
              </p:cNvPr>
              <p:cNvSpPr/>
              <p:nvPr/>
            </p:nvSpPr>
            <p:spPr>
              <a:xfrm>
                <a:off x="700244" y="4458578"/>
                <a:ext cx="88219" cy="56993"/>
              </a:xfrm>
              <a:custGeom>
                <a:avLst/>
                <a:gdLst>
                  <a:gd name="connsiteX0" fmla="*/ 56 w 88219"/>
                  <a:gd name="connsiteY0" fmla="*/ 56778 h 56993"/>
                  <a:gd name="connsiteX1" fmla="*/ 16474 w 88219"/>
                  <a:gd name="connsiteY1" fmla="*/ 24 h 56993"/>
                  <a:gd name="connsiteX2" fmla="*/ 65722 w 88219"/>
                  <a:gd name="connsiteY2" fmla="*/ 21130 h 56993"/>
                  <a:gd name="connsiteX3" fmla="*/ 88239 w 88219"/>
                  <a:gd name="connsiteY3" fmla="*/ 27698 h 56993"/>
                  <a:gd name="connsiteX4" fmla="*/ 86364 w 88219"/>
                  <a:gd name="connsiteY4" fmla="*/ 57017 h 56993"/>
                  <a:gd name="connsiteX5" fmla="*/ 56 w 88219"/>
                  <a:gd name="connsiteY5" fmla="*/ 56778 h 56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8219" h="56993">
                    <a:moveTo>
                      <a:pt x="56" y="56778"/>
                    </a:moveTo>
                    <a:cubicBezTo>
                      <a:pt x="-616" y="43594"/>
                      <a:pt x="8274" y="10767"/>
                      <a:pt x="16474" y="24"/>
                    </a:cubicBezTo>
                    <a:cubicBezTo>
                      <a:pt x="16474" y="24"/>
                      <a:pt x="56815" y="18317"/>
                      <a:pt x="65722" y="21130"/>
                    </a:cubicBezTo>
                    <a:cubicBezTo>
                      <a:pt x="74635" y="23943"/>
                      <a:pt x="88239" y="27698"/>
                      <a:pt x="88239" y="27698"/>
                    </a:cubicBezTo>
                    <a:cubicBezTo>
                      <a:pt x="84732" y="33735"/>
                      <a:pt x="83662" y="50556"/>
                      <a:pt x="86364" y="57017"/>
                    </a:cubicBezTo>
                    <a:lnTo>
                      <a:pt x="56" y="56778"/>
                    </a:lnTo>
                    <a:close/>
                  </a:path>
                </a:pathLst>
              </a:custGeom>
              <a:solidFill>
                <a:srgbClr val="1C30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F479F529-17D2-4B89-A713-21673D977781}"/>
                  </a:ext>
                </a:extLst>
              </p:cNvPr>
              <p:cNvSpPr/>
              <p:nvPr/>
            </p:nvSpPr>
            <p:spPr>
              <a:xfrm>
                <a:off x="890717" y="3048827"/>
                <a:ext cx="141708" cy="85834"/>
              </a:xfrm>
              <a:custGeom>
                <a:avLst/>
                <a:gdLst>
                  <a:gd name="connsiteX0" fmla="*/ 45753 w 141708"/>
                  <a:gd name="connsiteY0" fmla="*/ 85859 h 85834"/>
                  <a:gd name="connsiteX1" fmla="*/ 140035 w 141708"/>
                  <a:gd name="connsiteY1" fmla="*/ 80233 h 85834"/>
                  <a:gd name="connsiteX2" fmla="*/ 102746 w 141708"/>
                  <a:gd name="connsiteY2" fmla="*/ 24 h 85834"/>
                  <a:gd name="connsiteX3" fmla="*/ 20 w 141708"/>
                  <a:gd name="connsiteY3" fmla="*/ 10577 h 85834"/>
                  <a:gd name="connsiteX4" fmla="*/ 45753 w 141708"/>
                  <a:gd name="connsiteY4" fmla="*/ 85859 h 85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708" h="85834">
                    <a:moveTo>
                      <a:pt x="45753" y="85859"/>
                    </a:moveTo>
                    <a:cubicBezTo>
                      <a:pt x="45753" y="85859"/>
                      <a:pt x="128775" y="85859"/>
                      <a:pt x="140035" y="80233"/>
                    </a:cubicBezTo>
                    <a:cubicBezTo>
                      <a:pt x="151292" y="74603"/>
                      <a:pt x="102746" y="24"/>
                      <a:pt x="102746" y="24"/>
                    </a:cubicBezTo>
                    <a:lnTo>
                      <a:pt x="20" y="10577"/>
                    </a:lnTo>
                    <a:lnTo>
                      <a:pt x="45753" y="85859"/>
                    </a:lnTo>
                    <a:close/>
                  </a:path>
                </a:pathLst>
              </a:custGeom>
              <a:solidFill>
                <a:srgbClr val="FAC0B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69997D5E-0DED-45CB-A88B-135D52C314C3}"/>
                  </a:ext>
                </a:extLst>
              </p:cNvPr>
              <p:cNvSpPr/>
              <p:nvPr/>
            </p:nvSpPr>
            <p:spPr>
              <a:xfrm>
                <a:off x="628279" y="3309857"/>
                <a:ext cx="255403" cy="1058192"/>
              </a:xfrm>
              <a:custGeom>
                <a:avLst/>
                <a:gdLst>
                  <a:gd name="connsiteX0" fmla="*/ 51383 w 255403"/>
                  <a:gd name="connsiteY0" fmla="*/ 9874 h 1058192"/>
                  <a:gd name="connsiteX1" fmla="*/ 52789 w 255403"/>
                  <a:gd name="connsiteY1" fmla="*/ 303974 h 1058192"/>
                  <a:gd name="connsiteX2" fmla="*/ 20 w 255403"/>
                  <a:gd name="connsiteY2" fmla="*/ 1047664 h 1058192"/>
                  <a:gd name="connsiteX3" fmla="*/ 100636 w 255403"/>
                  <a:gd name="connsiteY3" fmla="*/ 1058217 h 1058192"/>
                  <a:gd name="connsiteX4" fmla="*/ 218838 w 255403"/>
                  <a:gd name="connsiteY4" fmla="*/ 458761 h 1058192"/>
                  <a:gd name="connsiteX5" fmla="*/ 255424 w 255403"/>
                  <a:gd name="connsiteY5" fmla="*/ 24 h 1058192"/>
                  <a:gd name="connsiteX6" fmla="*/ 51383 w 255403"/>
                  <a:gd name="connsiteY6" fmla="*/ 9874 h 1058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5403" h="1058192">
                    <a:moveTo>
                      <a:pt x="51383" y="9874"/>
                    </a:moveTo>
                    <a:cubicBezTo>
                      <a:pt x="24647" y="99933"/>
                      <a:pt x="33090" y="166068"/>
                      <a:pt x="52789" y="303974"/>
                    </a:cubicBezTo>
                    <a:cubicBezTo>
                      <a:pt x="72095" y="439119"/>
                      <a:pt x="20" y="1047664"/>
                      <a:pt x="20" y="1047664"/>
                    </a:cubicBezTo>
                    <a:lnTo>
                      <a:pt x="100636" y="1058217"/>
                    </a:lnTo>
                    <a:cubicBezTo>
                      <a:pt x="100636" y="1058217"/>
                      <a:pt x="187878" y="669839"/>
                      <a:pt x="218838" y="458761"/>
                    </a:cubicBezTo>
                    <a:cubicBezTo>
                      <a:pt x="249794" y="247688"/>
                      <a:pt x="255424" y="24"/>
                      <a:pt x="255424" y="24"/>
                    </a:cubicBezTo>
                    <a:lnTo>
                      <a:pt x="51383" y="9874"/>
                    </a:lnTo>
                    <a:close/>
                  </a:path>
                </a:pathLst>
              </a:custGeom>
              <a:solidFill>
                <a:srgbClr val="E85F5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D9460FE4-8567-4258-9BE5-E6F2147BF5E9}"/>
                  </a:ext>
                </a:extLst>
              </p:cNvPr>
              <p:cNvSpPr/>
              <p:nvPr/>
            </p:nvSpPr>
            <p:spPr>
              <a:xfrm>
                <a:off x="719184" y="3385845"/>
                <a:ext cx="156331" cy="391898"/>
              </a:xfrm>
              <a:custGeom>
                <a:avLst/>
                <a:gdLst>
                  <a:gd name="connsiteX0" fmla="*/ 126524 w 156331"/>
                  <a:gd name="connsiteY0" fmla="*/ 391923 h 391898"/>
                  <a:gd name="connsiteX1" fmla="*/ 156352 w 156331"/>
                  <a:gd name="connsiteY1" fmla="*/ 98084 h 391898"/>
                  <a:gd name="connsiteX2" fmla="*/ 348 w 156331"/>
                  <a:gd name="connsiteY2" fmla="*/ 24 h 391898"/>
                  <a:gd name="connsiteX3" fmla="*/ 58274 w 156331"/>
                  <a:gd name="connsiteY3" fmla="*/ 204060 h 391898"/>
                  <a:gd name="connsiteX4" fmla="*/ 126524 w 156331"/>
                  <a:gd name="connsiteY4" fmla="*/ 391923 h 391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331" h="391898">
                    <a:moveTo>
                      <a:pt x="126524" y="391923"/>
                    </a:moveTo>
                    <a:cubicBezTo>
                      <a:pt x="136785" y="310581"/>
                      <a:pt x="151832" y="168173"/>
                      <a:pt x="156352" y="98084"/>
                    </a:cubicBezTo>
                    <a:lnTo>
                      <a:pt x="348" y="24"/>
                    </a:lnTo>
                    <a:cubicBezTo>
                      <a:pt x="-2470" y="71321"/>
                      <a:pt x="12542" y="135117"/>
                      <a:pt x="58274" y="204060"/>
                    </a:cubicBezTo>
                    <a:cubicBezTo>
                      <a:pt x="97386" y="263022"/>
                      <a:pt x="118028" y="366084"/>
                      <a:pt x="126524" y="391923"/>
                    </a:cubicBezTo>
                  </a:path>
                </a:pathLst>
              </a:custGeom>
              <a:solidFill>
                <a:srgbClr val="C04C4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41829717-A2B4-44A2-A820-A0C50A18009F}"/>
                  </a:ext>
                </a:extLst>
              </p:cNvPr>
              <p:cNvSpPr/>
              <p:nvPr/>
            </p:nvSpPr>
            <p:spPr>
              <a:xfrm>
                <a:off x="703554" y="3289236"/>
                <a:ext cx="344685" cy="1068038"/>
              </a:xfrm>
              <a:custGeom>
                <a:avLst/>
                <a:gdLst>
                  <a:gd name="connsiteX0" fmla="*/ 274348 w 344685"/>
                  <a:gd name="connsiteY0" fmla="*/ 24 h 1068038"/>
                  <a:gd name="connsiteX1" fmla="*/ 341890 w 344685"/>
                  <a:gd name="connsiteY1" fmla="*/ 713458 h 1068038"/>
                  <a:gd name="connsiteX2" fmla="*/ 322190 w 344685"/>
                  <a:gd name="connsiteY2" fmla="*/ 1065953 h 1068038"/>
                  <a:gd name="connsiteX3" fmla="*/ 203989 w 344685"/>
                  <a:gd name="connsiteY3" fmla="*/ 1068063 h 1068038"/>
                  <a:gd name="connsiteX4" fmla="*/ 156146 w 344685"/>
                  <a:gd name="connsiteY4" fmla="*/ 470018 h 1068038"/>
                  <a:gd name="connsiteX5" fmla="*/ 2765 w 344685"/>
                  <a:gd name="connsiteY5" fmla="*/ 14093 h 1068038"/>
                  <a:gd name="connsiteX6" fmla="*/ 274348 w 344685"/>
                  <a:gd name="connsiteY6" fmla="*/ 24 h 1068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4685" h="1068038">
                    <a:moveTo>
                      <a:pt x="274348" y="24"/>
                    </a:moveTo>
                    <a:cubicBezTo>
                      <a:pt x="330634" y="223765"/>
                      <a:pt x="353150" y="398252"/>
                      <a:pt x="341890" y="713458"/>
                    </a:cubicBezTo>
                    <a:cubicBezTo>
                      <a:pt x="330634" y="1028664"/>
                      <a:pt x="322190" y="1065953"/>
                      <a:pt x="322190" y="1065953"/>
                    </a:cubicBezTo>
                    <a:lnTo>
                      <a:pt x="203989" y="1068063"/>
                    </a:lnTo>
                    <a:cubicBezTo>
                      <a:pt x="203989" y="1068063"/>
                      <a:pt x="158827" y="695289"/>
                      <a:pt x="156146" y="470018"/>
                    </a:cubicBezTo>
                    <a:cubicBezTo>
                      <a:pt x="153333" y="233610"/>
                      <a:pt x="-23971" y="256127"/>
                      <a:pt x="2765" y="14093"/>
                    </a:cubicBezTo>
                    <a:lnTo>
                      <a:pt x="274348" y="24"/>
                    </a:lnTo>
                    <a:close/>
                  </a:path>
                </a:pathLst>
              </a:custGeom>
              <a:solidFill>
                <a:srgbClr val="ED6D5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F0D74C77-96B9-4A34-A2BA-E8A5E80807EA}"/>
                  </a:ext>
                </a:extLst>
              </p:cNvPr>
              <p:cNvSpPr/>
              <p:nvPr/>
            </p:nvSpPr>
            <p:spPr>
              <a:xfrm>
                <a:off x="877030" y="2932041"/>
                <a:ext cx="176253" cy="199127"/>
              </a:xfrm>
              <a:custGeom>
                <a:avLst/>
                <a:gdLst>
                  <a:gd name="connsiteX0" fmla="*/ 165153 w 176253"/>
                  <a:gd name="connsiteY0" fmla="*/ 113095 h 199127"/>
                  <a:gd name="connsiteX1" fmla="*/ 88195 w 176253"/>
                  <a:gd name="connsiteY1" fmla="*/ 24 h 199127"/>
                  <a:gd name="connsiteX2" fmla="*/ 20 w 176253"/>
                  <a:gd name="connsiteY2" fmla="*/ 63015 h 199127"/>
                  <a:gd name="connsiteX3" fmla="*/ 97434 w 176253"/>
                  <a:gd name="connsiteY3" fmla="*/ 177320 h 199127"/>
                  <a:gd name="connsiteX4" fmla="*/ 146687 w 176253"/>
                  <a:gd name="connsiteY4" fmla="*/ 199129 h 199127"/>
                  <a:gd name="connsiteX5" fmla="*/ 165153 w 176253"/>
                  <a:gd name="connsiteY5" fmla="*/ 113095 h 199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6253" h="199127">
                    <a:moveTo>
                      <a:pt x="165153" y="113095"/>
                    </a:moveTo>
                    <a:cubicBezTo>
                      <a:pt x="151331" y="85996"/>
                      <a:pt x="109858" y="27906"/>
                      <a:pt x="88195" y="24"/>
                    </a:cubicBezTo>
                    <a:lnTo>
                      <a:pt x="20" y="63015"/>
                    </a:lnTo>
                    <a:cubicBezTo>
                      <a:pt x="20" y="63015"/>
                      <a:pt x="37628" y="111888"/>
                      <a:pt x="97434" y="177320"/>
                    </a:cubicBezTo>
                    <a:cubicBezTo>
                      <a:pt x="103489" y="183945"/>
                      <a:pt x="118540" y="199833"/>
                      <a:pt x="146687" y="199129"/>
                    </a:cubicBezTo>
                    <a:cubicBezTo>
                      <a:pt x="174830" y="198426"/>
                      <a:pt x="186790" y="155506"/>
                      <a:pt x="165153" y="113095"/>
                    </a:cubicBezTo>
                  </a:path>
                </a:pathLst>
              </a:custGeom>
              <a:solidFill>
                <a:srgbClr val="FFD6C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3DDCD09A-C83C-43B0-80C2-1C762D3A5C7E}"/>
                  </a:ext>
                </a:extLst>
              </p:cNvPr>
              <p:cNvSpPr/>
              <p:nvPr/>
            </p:nvSpPr>
            <p:spPr>
              <a:xfrm>
                <a:off x="743310" y="2679333"/>
                <a:ext cx="300788" cy="380747"/>
              </a:xfrm>
              <a:custGeom>
                <a:avLst/>
                <a:gdLst>
                  <a:gd name="connsiteX0" fmla="*/ 23980 w 300788"/>
                  <a:gd name="connsiteY0" fmla="*/ 13194 h 380747"/>
                  <a:gd name="connsiteX1" fmla="*/ 15882 w 300788"/>
                  <a:gd name="connsiteY1" fmla="*/ 22739 h 380747"/>
                  <a:gd name="connsiteX2" fmla="*/ 2516 w 300788"/>
                  <a:gd name="connsiteY2" fmla="*/ 32832 h 380747"/>
                  <a:gd name="connsiteX3" fmla="*/ 27625 w 300788"/>
                  <a:gd name="connsiteY3" fmla="*/ 51908 h 380747"/>
                  <a:gd name="connsiteX4" fmla="*/ 39 w 300788"/>
                  <a:gd name="connsiteY4" fmla="*/ 48935 h 380747"/>
                  <a:gd name="connsiteX5" fmla="*/ 53286 w 300788"/>
                  <a:gd name="connsiteY5" fmla="*/ 90019 h 380747"/>
                  <a:gd name="connsiteX6" fmla="*/ 113367 w 300788"/>
                  <a:gd name="connsiteY6" fmla="*/ 195466 h 380747"/>
                  <a:gd name="connsiteX7" fmla="*/ 300809 w 300788"/>
                  <a:gd name="connsiteY7" fmla="*/ 380771 h 380747"/>
                  <a:gd name="connsiteX8" fmla="*/ 53153 w 300788"/>
                  <a:gd name="connsiteY8" fmla="*/ 1451 h 380747"/>
                  <a:gd name="connsiteX9" fmla="*/ 38293 w 300788"/>
                  <a:gd name="connsiteY9" fmla="*/ 4689 h 380747"/>
                  <a:gd name="connsiteX10" fmla="*/ 23980 w 300788"/>
                  <a:gd name="connsiteY10" fmla="*/ 13194 h 380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0788" h="380747">
                    <a:moveTo>
                      <a:pt x="23980" y="13194"/>
                    </a:moveTo>
                    <a:cubicBezTo>
                      <a:pt x="15232" y="11504"/>
                      <a:pt x="15882" y="22739"/>
                      <a:pt x="15882" y="22739"/>
                    </a:cubicBezTo>
                    <a:cubicBezTo>
                      <a:pt x="7133" y="21049"/>
                      <a:pt x="-4393" y="31345"/>
                      <a:pt x="2516" y="32832"/>
                    </a:cubicBezTo>
                    <a:cubicBezTo>
                      <a:pt x="9424" y="34322"/>
                      <a:pt x="27625" y="51908"/>
                      <a:pt x="27625" y="51908"/>
                    </a:cubicBezTo>
                    <a:cubicBezTo>
                      <a:pt x="27625" y="51908"/>
                      <a:pt x="1078" y="42726"/>
                      <a:pt x="39" y="48935"/>
                    </a:cubicBezTo>
                    <a:cubicBezTo>
                      <a:pt x="-1000" y="55149"/>
                      <a:pt x="40853" y="74168"/>
                      <a:pt x="53286" y="90019"/>
                    </a:cubicBezTo>
                    <a:cubicBezTo>
                      <a:pt x="65719" y="105871"/>
                      <a:pt x="78205" y="138468"/>
                      <a:pt x="113367" y="195466"/>
                    </a:cubicBezTo>
                    <a:cubicBezTo>
                      <a:pt x="140952" y="240172"/>
                      <a:pt x="273484" y="361930"/>
                      <a:pt x="300809" y="380771"/>
                    </a:cubicBezTo>
                    <a:cubicBezTo>
                      <a:pt x="287443" y="269611"/>
                      <a:pt x="72521" y="11398"/>
                      <a:pt x="53153" y="1451"/>
                    </a:cubicBezTo>
                    <a:cubicBezTo>
                      <a:pt x="44290" y="-3100"/>
                      <a:pt x="38293" y="4689"/>
                      <a:pt x="38293" y="4689"/>
                    </a:cubicBezTo>
                    <a:cubicBezTo>
                      <a:pt x="26758" y="1212"/>
                      <a:pt x="23980" y="13194"/>
                      <a:pt x="23980" y="13194"/>
                    </a:cubicBezTo>
                  </a:path>
                </a:pathLst>
              </a:custGeom>
              <a:solidFill>
                <a:srgbClr val="FAC0B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9359FC08-F149-4ACB-B7CE-22B0752DFC50}"/>
                  </a:ext>
                </a:extLst>
              </p:cNvPr>
              <p:cNvSpPr/>
              <p:nvPr/>
            </p:nvSpPr>
            <p:spPr>
              <a:xfrm>
                <a:off x="918158" y="2995087"/>
                <a:ext cx="101124" cy="138405"/>
              </a:xfrm>
              <a:custGeom>
                <a:avLst/>
                <a:gdLst>
                  <a:gd name="connsiteX0" fmla="*/ 20 w 101124"/>
                  <a:gd name="connsiteY0" fmla="*/ 63377 h 138405"/>
                  <a:gd name="connsiteX1" fmla="*/ 49972 w 101124"/>
                  <a:gd name="connsiteY1" fmla="*/ 138430 h 138405"/>
                  <a:gd name="connsiteX2" fmla="*/ 66859 w 101124"/>
                  <a:gd name="connsiteY2" fmla="*/ 42740 h 138405"/>
                  <a:gd name="connsiteX3" fmla="*/ 101145 w 101124"/>
                  <a:gd name="connsiteY3" fmla="*/ 14704 h 138405"/>
                  <a:gd name="connsiteX4" fmla="*/ 90393 w 101124"/>
                  <a:gd name="connsiteY4" fmla="*/ 24 h 138405"/>
                  <a:gd name="connsiteX5" fmla="*/ 20 w 101124"/>
                  <a:gd name="connsiteY5" fmla="*/ 63377 h 138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124" h="138405">
                    <a:moveTo>
                      <a:pt x="20" y="63377"/>
                    </a:moveTo>
                    <a:lnTo>
                      <a:pt x="49972" y="138430"/>
                    </a:lnTo>
                    <a:cubicBezTo>
                      <a:pt x="49972" y="138430"/>
                      <a:pt x="58420" y="54466"/>
                      <a:pt x="66859" y="42740"/>
                    </a:cubicBezTo>
                    <a:cubicBezTo>
                      <a:pt x="86443" y="15544"/>
                      <a:pt x="101145" y="14704"/>
                      <a:pt x="101145" y="14704"/>
                    </a:cubicBezTo>
                    <a:lnTo>
                      <a:pt x="90393" y="24"/>
                    </a:lnTo>
                    <a:lnTo>
                      <a:pt x="20" y="63377"/>
                    </a:lnTo>
                    <a:close/>
                  </a:path>
                </a:pathLst>
              </a:custGeom>
              <a:solidFill>
                <a:srgbClr val="1030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6C9AC6FC-29FA-4C87-AA7C-4043B514FE35}"/>
                  </a:ext>
                </a:extLst>
              </p:cNvPr>
              <p:cNvSpPr/>
              <p:nvPr/>
            </p:nvSpPr>
            <p:spPr>
              <a:xfrm>
                <a:off x="752960" y="2597139"/>
                <a:ext cx="19924" cy="34856"/>
              </a:xfrm>
              <a:custGeom>
                <a:avLst/>
                <a:gdLst>
                  <a:gd name="connsiteX0" fmla="*/ 621 w 19924"/>
                  <a:gd name="connsiteY0" fmla="*/ 24 h 34856"/>
                  <a:gd name="connsiteX1" fmla="*/ 18954 w 19924"/>
                  <a:gd name="connsiteY1" fmla="*/ 24098 h 34856"/>
                  <a:gd name="connsiteX2" fmla="*/ 16031 w 19924"/>
                  <a:gd name="connsiteY2" fmla="*/ 31767 h 34856"/>
                  <a:gd name="connsiteX3" fmla="*/ 20 w 19924"/>
                  <a:gd name="connsiteY3" fmla="*/ 34881 h 34856"/>
                  <a:gd name="connsiteX4" fmla="*/ 621 w 19924"/>
                  <a:gd name="connsiteY4" fmla="*/ 24 h 34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924" h="34856">
                    <a:moveTo>
                      <a:pt x="621" y="24"/>
                    </a:moveTo>
                    <a:lnTo>
                      <a:pt x="18954" y="24098"/>
                    </a:lnTo>
                    <a:cubicBezTo>
                      <a:pt x="21122" y="26951"/>
                      <a:pt x="19547" y="31082"/>
                      <a:pt x="16031" y="31767"/>
                    </a:cubicBezTo>
                    <a:lnTo>
                      <a:pt x="20" y="34881"/>
                    </a:lnTo>
                    <a:lnTo>
                      <a:pt x="621" y="24"/>
                    </a:lnTo>
                    <a:close/>
                  </a:path>
                </a:pathLst>
              </a:custGeom>
              <a:solidFill>
                <a:srgbClr val="E0A89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81240ED2-9AC9-4F4F-9496-03CF9B7EC3B7}"/>
                  </a:ext>
                </a:extLst>
              </p:cNvPr>
              <p:cNvSpPr/>
              <p:nvPr/>
            </p:nvSpPr>
            <p:spPr>
              <a:xfrm>
                <a:off x="639012" y="2506403"/>
                <a:ext cx="118293" cy="203784"/>
              </a:xfrm>
              <a:custGeom>
                <a:avLst/>
                <a:gdLst>
                  <a:gd name="connsiteX0" fmla="*/ 117925 w 118293"/>
                  <a:gd name="connsiteY0" fmla="*/ 100220 h 203784"/>
                  <a:gd name="connsiteX1" fmla="*/ 60383 w 118293"/>
                  <a:gd name="connsiteY1" fmla="*/ 203622 h 203784"/>
                  <a:gd name="connsiteX2" fmla="*/ 7618 w 118293"/>
                  <a:gd name="connsiteY2" fmla="*/ 87385 h 203784"/>
                  <a:gd name="connsiteX3" fmla="*/ 39499 w 118293"/>
                  <a:gd name="connsiteY3" fmla="*/ 143 h 203784"/>
                  <a:gd name="connsiteX4" fmla="*/ 117925 w 118293"/>
                  <a:gd name="connsiteY4" fmla="*/ 100220 h 203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293" h="203784">
                    <a:moveTo>
                      <a:pt x="117925" y="100220"/>
                    </a:moveTo>
                    <a:cubicBezTo>
                      <a:pt x="119677" y="156775"/>
                      <a:pt x="117881" y="207271"/>
                      <a:pt x="60383" y="203622"/>
                    </a:cubicBezTo>
                    <a:cubicBezTo>
                      <a:pt x="38198" y="202212"/>
                      <a:pt x="12196" y="143781"/>
                      <a:pt x="7618" y="87385"/>
                    </a:cubicBezTo>
                    <a:cubicBezTo>
                      <a:pt x="3050" y="31077"/>
                      <a:pt x="-18229" y="2080"/>
                      <a:pt x="39499" y="143"/>
                    </a:cubicBezTo>
                    <a:cubicBezTo>
                      <a:pt x="122406" y="-2639"/>
                      <a:pt x="116174" y="43664"/>
                      <a:pt x="117925" y="100220"/>
                    </a:cubicBezTo>
                  </a:path>
                </a:pathLst>
              </a:custGeom>
              <a:solidFill>
                <a:srgbClr val="FFD6C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344D43CE-5BEE-47F8-AF71-38F7674177D0}"/>
                  </a:ext>
                </a:extLst>
              </p:cNvPr>
              <p:cNvSpPr/>
              <p:nvPr/>
            </p:nvSpPr>
            <p:spPr>
              <a:xfrm>
                <a:off x="728628" y="2571570"/>
                <a:ext cx="28157" cy="6862"/>
              </a:xfrm>
              <a:custGeom>
                <a:avLst/>
                <a:gdLst>
                  <a:gd name="connsiteX0" fmla="*/ 27145 w 28157"/>
                  <a:gd name="connsiteY0" fmla="*/ 4071 h 6862"/>
                  <a:gd name="connsiteX1" fmla="*/ 20617 w 28157"/>
                  <a:gd name="connsiteY1" fmla="*/ 4819 h 6862"/>
                  <a:gd name="connsiteX2" fmla="*/ 14257 w 28157"/>
                  <a:gd name="connsiteY2" fmla="*/ 5332 h 6862"/>
                  <a:gd name="connsiteX3" fmla="*/ 8003 w 28157"/>
                  <a:gd name="connsiteY3" fmla="*/ 5938 h 6862"/>
                  <a:gd name="connsiteX4" fmla="*/ 4893 w 28157"/>
                  <a:gd name="connsiteY4" fmla="*/ 6344 h 6862"/>
                  <a:gd name="connsiteX5" fmla="*/ 3328 w 28157"/>
                  <a:gd name="connsiteY5" fmla="*/ 6570 h 6862"/>
                  <a:gd name="connsiteX6" fmla="*/ 2532 w 28157"/>
                  <a:gd name="connsiteY6" fmla="*/ 6703 h 6862"/>
                  <a:gd name="connsiteX7" fmla="*/ 2103 w 28157"/>
                  <a:gd name="connsiteY7" fmla="*/ 6760 h 6862"/>
                  <a:gd name="connsiteX8" fmla="*/ 1837 w 28157"/>
                  <a:gd name="connsiteY8" fmla="*/ 6809 h 6862"/>
                  <a:gd name="connsiteX9" fmla="*/ 1629 w 28157"/>
                  <a:gd name="connsiteY9" fmla="*/ 6844 h 6862"/>
                  <a:gd name="connsiteX10" fmla="*/ 1373 w 28157"/>
                  <a:gd name="connsiteY10" fmla="*/ 6880 h 6862"/>
                  <a:gd name="connsiteX11" fmla="*/ 944 w 28157"/>
                  <a:gd name="connsiteY11" fmla="*/ 6840 h 6862"/>
                  <a:gd name="connsiteX12" fmla="*/ 134 w 28157"/>
                  <a:gd name="connsiteY12" fmla="*/ 6176 h 6862"/>
                  <a:gd name="connsiteX13" fmla="*/ 709 w 28157"/>
                  <a:gd name="connsiteY13" fmla="*/ 4580 h 6862"/>
                  <a:gd name="connsiteX14" fmla="*/ 2297 w 28157"/>
                  <a:gd name="connsiteY14" fmla="*/ 5159 h 6862"/>
                  <a:gd name="connsiteX15" fmla="*/ 1536 w 28157"/>
                  <a:gd name="connsiteY15" fmla="*/ 4509 h 6862"/>
                  <a:gd name="connsiteX16" fmla="*/ 1161 w 28157"/>
                  <a:gd name="connsiteY16" fmla="*/ 4469 h 6862"/>
                  <a:gd name="connsiteX17" fmla="*/ 1001 w 28157"/>
                  <a:gd name="connsiteY17" fmla="*/ 4482 h 6862"/>
                  <a:gd name="connsiteX18" fmla="*/ 988 w 28157"/>
                  <a:gd name="connsiteY18" fmla="*/ 4456 h 6862"/>
                  <a:gd name="connsiteX19" fmla="*/ 1112 w 28157"/>
                  <a:gd name="connsiteY19" fmla="*/ 4345 h 6862"/>
                  <a:gd name="connsiteX20" fmla="*/ 1444 w 28157"/>
                  <a:gd name="connsiteY20" fmla="*/ 4093 h 6862"/>
                  <a:gd name="connsiteX21" fmla="*/ 2178 w 28157"/>
                  <a:gd name="connsiteY21" fmla="*/ 3607 h 6862"/>
                  <a:gd name="connsiteX22" fmla="*/ 3735 w 28157"/>
                  <a:gd name="connsiteY22" fmla="*/ 2731 h 6862"/>
                  <a:gd name="connsiteX23" fmla="*/ 7008 w 28157"/>
                  <a:gd name="connsiteY23" fmla="*/ 1431 h 6862"/>
                  <a:gd name="connsiteX24" fmla="*/ 13832 w 28157"/>
                  <a:gd name="connsiteY24" fmla="*/ 126 h 6862"/>
                  <a:gd name="connsiteX25" fmla="*/ 20688 w 28157"/>
                  <a:gd name="connsiteY25" fmla="*/ 236 h 6862"/>
                  <a:gd name="connsiteX26" fmla="*/ 27357 w 28157"/>
                  <a:gd name="connsiteY26" fmla="*/ 1687 h 6862"/>
                  <a:gd name="connsiteX27" fmla="*/ 28105 w 28157"/>
                  <a:gd name="connsiteY27" fmla="*/ 3266 h 6862"/>
                  <a:gd name="connsiteX28" fmla="*/ 27154 w 28157"/>
                  <a:gd name="connsiteY28" fmla="*/ 4071 h 6862"/>
                  <a:gd name="connsiteX29" fmla="*/ 27145 w 28157"/>
                  <a:gd name="connsiteY29" fmla="*/ 4071 h 6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8157" h="6862">
                    <a:moveTo>
                      <a:pt x="27145" y="4071"/>
                    </a:moveTo>
                    <a:cubicBezTo>
                      <a:pt x="24925" y="4460"/>
                      <a:pt x="22757" y="4642"/>
                      <a:pt x="20617" y="4819"/>
                    </a:cubicBezTo>
                    <a:lnTo>
                      <a:pt x="14257" y="5332"/>
                    </a:lnTo>
                    <a:cubicBezTo>
                      <a:pt x="12156" y="5491"/>
                      <a:pt x="10077" y="5708"/>
                      <a:pt x="8003" y="5938"/>
                    </a:cubicBezTo>
                    <a:cubicBezTo>
                      <a:pt x="6968" y="6066"/>
                      <a:pt x="5928" y="6185"/>
                      <a:pt x="4893" y="6344"/>
                    </a:cubicBezTo>
                    <a:lnTo>
                      <a:pt x="3328" y="6570"/>
                    </a:lnTo>
                    <a:lnTo>
                      <a:pt x="2532" y="6703"/>
                    </a:lnTo>
                    <a:lnTo>
                      <a:pt x="2103" y="6760"/>
                    </a:lnTo>
                    <a:lnTo>
                      <a:pt x="1837" y="6809"/>
                    </a:lnTo>
                    <a:lnTo>
                      <a:pt x="1629" y="6844"/>
                    </a:lnTo>
                    <a:cubicBezTo>
                      <a:pt x="1545" y="6862"/>
                      <a:pt x="1457" y="6875"/>
                      <a:pt x="1373" y="6880"/>
                    </a:cubicBezTo>
                    <a:cubicBezTo>
                      <a:pt x="1306" y="6866"/>
                      <a:pt x="1399" y="6924"/>
                      <a:pt x="944" y="6840"/>
                    </a:cubicBezTo>
                    <a:cubicBezTo>
                      <a:pt x="577" y="6760"/>
                      <a:pt x="232" y="6420"/>
                      <a:pt x="134" y="6176"/>
                    </a:cubicBezTo>
                    <a:cubicBezTo>
                      <a:pt x="-149" y="5575"/>
                      <a:pt x="112" y="4863"/>
                      <a:pt x="709" y="4580"/>
                    </a:cubicBezTo>
                    <a:cubicBezTo>
                      <a:pt x="1306" y="4301"/>
                      <a:pt x="2019" y="4558"/>
                      <a:pt x="2297" y="5159"/>
                    </a:cubicBezTo>
                    <a:cubicBezTo>
                      <a:pt x="2218" y="4916"/>
                      <a:pt x="1890" y="4580"/>
                      <a:pt x="1536" y="4509"/>
                    </a:cubicBezTo>
                    <a:cubicBezTo>
                      <a:pt x="1094" y="4438"/>
                      <a:pt x="1205" y="4487"/>
                      <a:pt x="1161" y="4469"/>
                    </a:cubicBezTo>
                    <a:cubicBezTo>
                      <a:pt x="1103" y="4469"/>
                      <a:pt x="1054" y="4473"/>
                      <a:pt x="1001" y="4482"/>
                    </a:cubicBezTo>
                    <a:cubicBezTo>
                      <a:pt x="957" y="4487"/>
                      <a:pt x="997" y="4465"/>
                      <a:pt x="988" y="4456"/>
                    </a:cubicBezTo>
                    <a:cubicBezTo>
                      <a:pt x="1006" y="4429"/>
                      <a:pt x="1072" y="4381"/>
                      <a:pt x="1112" y="4345"/>
                    </a:cubicBezTo>
                    <a:lnTo>
                      <a:pt x="1444" y="4093"/>
                    </a:lnTo>
                    <a:lnTo>
                      <a:pt x="2178" y="3607"/>
                    </a:lnTo>
                    <a:cubicBezTo>
                      <a:pt x="2682" y="3284"/>
                      <a:pt x="3204" y="3010"/>
                      <a:pt x="3735" y="2731"/>
                    </a:cubicBezTo>
                    <a:cubicBezTo>
                      <a:pt x="4796" y="2218"/>
                      <a:pt x="5889" y="1771"/>
                      <a:pt x="7008" y="1431"/>
                    </a:cubicBezTo>
                    <a:cubicBezTo>
                      <a:pt x="9241" y="705"/>
                      <a:pt x="11541" y="334"/>
                      <a:pt x="13832" y="126"/>
                    </a:cubicBezTo>
                    <a:cubicBezTo>
                      <a:pt x="16128" y="-24"/>
                      <a:pt x="18419" y="-24"/>
                      <a:pt x="20688" y="236"/>
                    </a:cubicBezTo>
                    <a:cubicBezTo>
                      <a:pt x="22948" y="480"/>
                      <a:pt x="25190" y="913"/>
                      <a:pt x="27357" y="1687"/>
                    </a:cubicBezTo>
                    <a:cubicBezTo>
                      <a:pt x="27999" y="1921"/>
                      <a:pt x="28335" y="2629"/>
                      <a:pt x="28105" y="3266"/>
                    </a:cubicBezTo>
                    <a:cubicBezTo>
                      <a:pt x="27950" y="3704"/>
                      <a:pt x="27578" y="3991"/>
                      <a:pt x="27154" y="4071"/>
                    </a:cubicBezTo>
                    <a:lnTo>
                      <a:pt x="27145" y="4071"/>
                    </a:ln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EB3F84D6-DCBC-4028-8414-17ED21D6A21A}"/>
                  </a:ext>
                </a:extLst>
              </p:cNvPr>
              <p:cNvSpPr/>
              <p:nvPr/>
            </p:nvSpPr>
            <p:spPr>
              <a:xfrm>
                <a:off x="579667" y="2616354"/>
                <a:ext cx="231281" cy="292246"/>
              </a:xfrm>
              <a:custGeom>
                <a:avLst/>
                <a:gdLst>
                  <a:gd name="connsiteX0" fmla="*/ 20 w 231281"/>
                  <a:gd name="connsiteY0" fmla="*/ 242628 h 292246"/>
                  <a:gd name="connsiteX1" fmla="*/ 231302 w 231281"/>
                  <a:gd name="connsiteY1" fmla="*/ 292271 h 292246"/>
                  <a:gd name="connsiteX2" fmla="*/ 230510 w 231281"/>
                  <a:gd name="connsiteY2" fmla="*/ 283929 h 292246"/>
                  <a:gd name="connsiteX3" fmla="*/ 207396 w 231281"/>
                  <a:gd name="connsiteY3" fmla="*/ 245476 h 292246"/>
                  <a:gd name="connsiteX4" fmla="*/ 166183 w 231281"/>
                  <a:gd name="connsiteY4" fmla="*/ 217895 h 292246"/>
                  <a:gd name="connsiteX5" fmla="*/ 147483 w 231281"/>
                  <a:gd name="connsiteY5" fmla="*/ 199355 h 292246"/>
                  <a:gd name="connsiteX6" fmla="*/ 110738 w 231281"/>
                  <a:gd name="connsiteY6" fmla="*/ 24 h 292246"/>
                  <a:gd name="connsiteX7" fmla="*/ 18614 w 231281"/>
                  <a:gd name="connsiteY7" fmla="*/ 23607 h 292246"/>
                  <a:gd name="connsiteX8" fmla="*/ 22749 w 231281"/>
                  <a:gd name="connsiteY8" fmla="*/ 199036 h 292246"/>
                  <a:gd name="connsiteX9" fmla="*/ 20 w 231281"/>
                  <a:gd name="connsiteY9" fmla="*/ 242628 h 292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1281" h="292246">
                    <a:moveTo>
                      <a:pt x="20" y="242628"/>
                    </a:moveTo>
                    <a:cubicBezTo>
                      <a:pt x="70543" y="278117"/>
                      <a:pt x="152809" y="285030"/>
                      <a:pt x="231302" y="292271"/>
                    </a:cubicBezTo>
                    <a:cubicBezTo>
                      <a:pt x="231027" y="289511"/>
                      <a:pt x="230758" y="286733"/>
                      <a:pt x="230510" y="283929"/>
                    </a:cubicBezTo>
                    <a:cubicBezTo>
                      <a:pt x="229479" y="272288"/>
                      <a:pt x="217002" y="258436"/>
                      <a:pt x="207396" y="245476"/>
                    </a:cubicBezTo>
                    <a:cubicBezTo>
                      <a:pt x="197241" y="231779"/>
                      <a:pt x="182836" y="221549"/>
                      <a:pt x="166183" y="217895"/>
                    </a:cubicBezTo>
                    <a:cubicBezTo>
                      <a:pt x="156687" y="215812"/>
                      <a:pt x="151208" y="212999"/>
                      <a:pt x="147483" y="199355"/>
                    </a:cubicBezTo>
                    <a:cubicBezTo>
                      <a:pt x="140212" y="172711"/>
                      <a:pt x="110738" y="24"/>
                      <a:pt x="110738" y="24"/>
                    </a:cubicBezTo>
                    <a:lnTo>
                      <a:pt x="18614" y="23607"/>
                    </a:lnTo>
                    <a:cubicBezTo>
                      <a:pt x="18614" y="23607"/>
                      <a:pt x="25757" y="175480"/>
                      <a:pt x="22749" y="199036"/>
                    </a:cubicBezTo>
                    <a:cubicBezTo>
                      <a:pt x="20945" y="213167"/>
                      <a:pt x="15434" y="228179"/>
                      <a:pt x="20" y="242628"/>
                    </a:cubicBezTo>
                  </a:path>
                </a:pathLst>
              </a:custGeom>
              <a:solidFill>
                <a:srgbClr val="FFD6C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64A61459-5EB1-405B-8F42-22F207A00599}"/>
                  </a:ext>
                </a:extLst>
              </p:cNvPr>
              <p:cNvSpPr/>
              <p:nvPr/>
            </p:nvSpPr>
            <p:spPr>
              <a:xfrm>
                <a:off x="741834" y="2590643"/>
                <a:ext cx="8066" cy="8066"/>
              </a:xfrm>
              <a:custGeom>
                <a:avLst/>
                <a:gdLst>
                  <a:gd name="connsiteX0" fmla="*/ 8065 w 8066"/>
                  <a:gd name="connsiteY0" fmla="*/ 4468 h 8066"/>
                  <a:gd name="connsiteX1" fmla="*/ 3642 w 8066"/>
                  <a:gd name="connsiteY1" fmla="*/ 8068 h 8066"/>
                  <a:gd name="connsiteX2" fmla="*/ 42 w 8066"/>
                  <a:gd name="connsiteY2" fmla="*/ 3646 h 8066"/>
                  <a:gd name="connsiteX3" fmla="*/ 4465 w 8066"/>
                  <a:gd name="connsiteY3" fmla="*/ 45 h 8066"/>
                  <a:gd name="connsiteX4" fmla="*/ 8065 w 8066"/>
                  <a:gd name="connsiteY4" fmla="*/ 4468 h 8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66" h="8066">
                    <a:moveTo>
                      <a:pt x="8065" y="4468"/>
                    </a:moveTo>
                    <a:cubicBezTo>
                      <a:pt x="7839" y="6688"/>
                      <a:pt x="5858" y="8298"/>
                      <a:pt x="3642" y="8068"/>
                    </a:cubicBezTo>
                    <a:cubicBezTo>
                      <a:pt x="1426" y="7847"/>
                      <a:pt x="-188" y="5861"/>
                      <a:pt x="42" y="3646"/>
                    </a:cubicBezTo>
                    <a:cubicBezTo>
                      <a:pt x="267" y="1430"/>
                      <a:pt x="2249" y="-180"/>
                      <a:pt x="4465" y="45"/>
                    </a:cubicBezTo>
                    <a:cubicBezTo>
                      <a:pt x="6681" y="275"/>
                      <a:pt x="8291" y="2252"/>
                      <a:pt x="8065" y="4468"/>
                    </a:cubicBezTo>
                  </a:path>
                </a:pathLst>
              </a:custGeom>
              <a:solidFill>
                <a:srgbClr val="0D23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37708FC7-3152-4618-9F6E-1A9F85984016}"/>
                  </a:ext>
                </a:extLst>
              </p:cNvPr>
              <p:cNvSpPr/>
              <p:nvPr/>
            </p:nvSpPr>
            <p:spPr>
              <a:xfrm>
                <a:off x="552199" y="2478513"/>
                <a:ext cx="194807" cy="228429"/>
              </a:xfrm>
              <a:custGeom>
                <a:avLst/>
                <a:gdLst>
                  <a:gd name="connsiteX0" fmla="*/ 43897 w 194807"/>
                  <a:gd name="connsiteY0" fmla="*/ 226985 h 228429"/>
                  <a:gd name="connsiteX1" fmla="*/ 11654 w 194807"/>
                  <a:gd name="connsiteY1" fmla="*/ 170624 h 228429"/>
                  <a:gd name="connsiteX2" fmla="*/ 10106 w 194807"/>
                  <a:gd name="connsiteY2" fmla="*/ 113144 h 228429"/>
                  <a:gd name="connsiteX3" fmla="*/ 70266 w 194807"/>
                  <a:gd name="connsiteY3" fmla="*/ 9835 h 228429"/>
                  <a:gd name="connsiteX4" fmla="*/ 180130 w 194807"/>
                  <a:gd name="connsiteY4" fmla="*/ 1807 h 228429"/>
                  <a:gd name="connsiteX5" fmla="*/ 187326 w 194807"/>
                  <a:gd name="connsiteY5" fmla="*/ 39857 h 228429"/>
                  <a:gd name="connsiteX6" fmla="*/ 187035 w 194807"/>
                  <a:gd name="connsiteY6" fmla="*/ 45262 h 228429"/>
                  <a:gd name="connsiteX7" fmla="*/ 165146 w 194807"/>
                  <a:gd name="connsiteY7" fmla="*/ 79203 h 228429"/>
                  <a:gd name="connsiteX8" fmla="*/ 151656 w 194807"/>
                  <a:gd name="connsiteY8" fmla="*/ 137899 h 228429"/>
                  <a:gd name="connsiteX9" fmla="*/ 141665 w 194807"/>
                  <a:gd name="connsiteY9" fmla="*/ 138421 h 228429"/>
                  <a:gd name="connsiteX10" fmla="*/ 139267 w 194807"/>
                  <a:gd name="connsiteY10" fmla="*/ 94316 h 228429"/>
                  <a:gd name="connsiteX11" fmla="*/ 109227 w 194807"/>
                  <a:gd name="connsiteY11" fmla="*/ 156803 h 228429"/>
                  <a:gd name="connsiteX12" fmla="*/ 43897 w 194807"/>
                  <a:gd name="connsiteY12" fmla="*/ 226985 h 228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4807" h="228429">
                    <a:moveTo>
                      <a:pt x="43897" y="226985"/>
                    </a:moveTo>
                    <a:cubicBezTo>
                      <a:pt x="18310" y="222129"/>
                      <a:pt x="3578" y="195379"/>
                      <a:pt x="11654" y="170624"/>
                    </a:cubicBezTo>
                    <a:cubicBezTo>
                      <a:pt x="17589" y="152442"/>
                      <a:pt x="20478" y="130606"/>
                      <a:pt x="10106" y="113144"/>
                    </a:cubicBezTo>
                    <a:cubicBezTo>
                      <a:pt x="-17387" y="66837"/>
                      <a:pt x="14179" y="3536"/>
                      <a:pt x="70266" y="9835"/>
                    </a:cubicBezTo>
                    <a:cubicBezTo>
                      <a:pt x="128533" y="16381"/>
                      <a:pt x="153474" y="-6327"/>
                      <a:pt x="180130" y="1807"/>
                    </a:cubicBezTo>
                    <a:cubicBezTo>
                      <a:pt x="197371" y="7066"/>
                      <a:pt x="199007" y="27469"/>
                      <a:pt x="187326" y="39857"/>
                    </a:cubicBezTo>
                    <a:cubicBezTo>
                      <a:pt x="184518" y="42838"/>
                      <a:pt x="191126" y="45010"/>
                      <a:pt x="187035" y="45262"/>
                    </a:cubicBezTo>
                    <a:cubicBezTo>
                      <a:pt x="174062" y="46067"/>
                      <a:pt x="159033" y="54267"/>
                      <a:pt x="165146" y="79203"/>
                    </a:cubicBezTo>
                    <a:cubicBezTo>
                      <a:pt x="172837" y="110601"/>
                      <a:pt x="148029" y="117541"/>
                      <a:pt x="151656" y="137899"/>
                    </a:cubicBezTo>
                    <a:lnTo>
                      <a:pt x="141665" y="138421"/>
                    </a:lnTo>
                    <a:cubicBezTo>
                      <a:pt x="141665" y="138421"/>
                      <a:pt x="138931" y="106554"/>
                      <a:pt x="139267" y="94316"/>
                    </a:cubicBezTo>
                    <a:cubicBezTo>
                      <a:pt x="125278" y="95966"/>
                      <a:pt x="109780" y="124237"/>
                      <a:pt x="109227" y="156803"/>
                    </a:cubicBezTo>
                    <a:cubicBezTo>
                      <a:pt x="108099" y="223783"/>
                      <a:pt x="74446" y="232779"/>
                      <a:pt x="43897" y="226985"/>
                    </a:cubicBezTo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B328C014-FAA7-4276-8488-B04E48BCAF7A}"/>
                  </a:ext>
                </a:extLst>
              </p:cNvPr>
              <p:cNvSpPr/>
              <p:nvPr/>
            </p:nvSpPr>
            <p:spPr>
              <a:xfrm>
                <a:off x="653696" y="2573217"/>
                <a:ext cx="41390" cy="80277"/>
              </a:xfrm>
              <a:custGeom>
                <a:avLst/>
                <a:gdLst>
                  <a:gd name="connsiteX0" fmla="*/ 41411 w 41390"/>
                  <a:gd name="connsiteY0" fmla="*/ 80282 h 80277"/>
                  <a:gd name="connsiteX1" fmla="*/ 39 w 41390"/>
                  <a:gd name="connsiteY1" fmla="*/ 41396 h 80277"/>
                  <a:gd name="connsiteX2" fmla="*/ 38925 w 41390"/>
                  <a:gd name="connsiteY2" fmla="*/ 24 h 80277"/>
                  <a:gd name="connsiteX3" fmla="*/ 41411 w 41390"/>
                  <a:gd name="connsiteY3" fmla="*/ 80282 h 80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390" h="80277">
                    <a:moveTo>
                      <a:pt x="41411" y="80282"/>
                    </a:moveTo>
                    <a:cubicBezTo>
                      <a:pt x="19248" y="80967"/>
                      <a:pt x="729" y="63559"/>
                      <a:pt x="39" y="41396"/>
                    </a:cubicBezTo>
                    <a:cubicBezTo>
                      <a:pt x="-642" y="19233"/>
                      <a:pt x="16767" y="714"/>
                      <a:pt x="38925" y="24"/>
                    </a:cubicBezTo>
                    <a:lnTo>
                      <a:pt x="41411" y="80282"/>
                    </a:lnTo>
                    <a:close/>
                  </a:path>
                </a:pathLst>
              </a:custGeom>
              <a:solidFill>
                <a:srgbClr val="FAC0B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4F2D43C4-6E67-44B2-8631-5810845ED30F}"/>
                  </a:ext>
                </a:extLst>
              </p:cNvPr>
              <p:cNvSpPr/>
              <p:nvPr/>
            </p:nvSpPr>
            <p:spPr>
              <a:xfrm>
                <a:off x="672689" y="2592200"/>
                <a:ext cx="21810" cy="42302"/>
              </a:xfrm>
              <a:custGeom>
                <a:avLst/>
                <a:gdLst>
                  <a:gd name="connsiteX0" fmla="*/ 21831 w 21810"/>
                  <a:gd name="connsiteY0" fmla="*/ 42316 h 42302"/>
                  <a:gd name="connsiteX1" fmla="*/ 30 w 21810"/>
                  <a:gd name="connsiteY1" fmla="*/ 21825 h 42302"/>
                  <a:gd name="connsiteX2" fmla="*/ 20522 w 21810"/>
                  <a:gd name="connsiteY2" fmla="*/ 24 h 42302"/>
                  <a:gd name="connsiteX3" fmla="*/ 21831 w 21810"/>
                  <a:gd name="connsiteY3" fmla="*/ 42316 h 42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810" h="42302">
                    <a:moveTo>
                      <a:pt x="21831" y="42316"/>
                    </a:moveTo>
                    <a:cubicBezTo>
                      <a:pt x="10150" y="42678"/>
                      <a:pt x="393" y="33505"/>
                      <a:pt x="30" y="21825"/>
                    </a:cubicBezTo>
                    <a:cubicBezTo>
                      <a:pt x="-332" y="10148"/>
                      <a:pt x="8841" y="387"/>
                      <a:pt x="20522" y="24"/>
                    </a:cubicBezTo>
                    <a:lnTo>
                      <a:pt x="21831" y="42316"/>
                    </a:lnTo>
                    <a:close/>
                  </a:path>
                </a:pathLst>
              </a:custGeom>
              <a:solidFill>
                <a:srgbClr val="E0A89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5B01217B-5720-4086-AD8A-59D6908DF959}"/>
                  </a:ext>
                </a:extLst>
              </p:cNvPr>
              <p:cNvSpPr/>
              <p:nvPr/>
            </p:nvSpPr>
            <p:spPr>
              <a:xfrm>
                <a:off x="549702" y="2797382"/>
                <a:ext cx="466184" cy="548534"/>
              </a:xfrm>
              <a:custGeom>
                <a:avLst/>
                <a:gdLst>
                  <a:gd name="connsiteX0" fmla="*/ 2845 w 466184"/>
                  <a:gd name="connsiteY0" fmla="*/ 169149 h 548534"/>
                  <a:gd name="connsiteX1" fmla="*/ 49750 w 466184"/>
                  <a:gd name="connsiteY1" fmla="*/ 20925 h 548534"/>
                  <a:gd name="connsiteX2" fmla="*/ 167956 w 466184"/>
                  <a:gd name="connsiteY2" fmla="*/ 287 h 548534"/>
                  <a:gd name="connsiteX3" fmla="*/ 365252 w 466184"/>
                  <a:gd name="connsiteY3" fmla="*/ 59443 h 548534"/>
                  <a:gd name="connsiteX4" fmla="*/ 466204 w 466184"/>
                  <a:gd name="connsiteY4" fmla="*/ 202104 h 548534"/>
                  <a:gd name="connsiteX5" fmla="*/ 370971 w 466184"/>
                  <a:gd name="connsiteY5" fmla="*/ 265218 h 548534"/>
                  <a:gd name="connsiteX6" fmla="*/ 435315 w 466184"/>
                  <a:gd name="connsiteY6" fmla="*/ 499839 h 548534"/>
                  <a:gd name="connsiteX7" fmla="*/ 297414 w 466184"/>
                  <a:gd name="connsiteY7" fmla="*/ 544864 h 548534"/>
                  <a:gd name="connsiteX8" fmla="*/ 121520 w 466184"/>
                  <a:gd name="connsiteY8" fmla="*/ 529384 h 548534"/>
                  <a:gd name="connsiteX9" fmla="*/ 106040 w 466184"/>
                  <a:gd name="connsiteY9" fmla="*/ 366153 h 548534"/>
                  <a:gd name="connsiteX10" fmla="*/ 2845 w 466184"/>
                  <a:gd name="connsiteY10" fmla="*/ 169149 h 548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66184" h="548534">
                    <a:moveTo>
                      <a:pt x="2845" y="169149"/>
                    </a:moveTo>
                    <a:cubicBezTo>
                      <a:pt x="-5474" y="127547"/>
                      <a:pt x="2991" y="64614"/>
                      <a:pt x="49750" y="20925"/>
                    </a:cubicBezTo>
                    <a:cubicBezTo>
                      <a:pt x="49750" y="20925"/>
                      <a:pt x="119229" y="1973"/>
                      <a:pt x="167956" y="287"/>
                    </a:cubicBezTo>
                    <a:cubicBezTo>
                      <a:pt x="216678" y="-1398"/>
                      <a:pt x="320377" y="3525"/>
                      <a:pt x="365252" y="59443"/>
                    </a:cubicBezTo>
                    <a:cubicBezTo>
                      <a:pt x="410127" y="115366"/>
                      <a:pt x="466204" y="202104"/>
                      <a:pt x="466204" y="202104"/>
                    </a:cubicBezTo>
                    <a:cubicBezTo>
                      <a:pt x="449243" y="223077"/>
                      <a:pt x="392846" y="259734"/>
                      <a:pt x="370971" y="265218"/>
                    </a:cubicBezTo>
                    <a:cubicBezTo>
                      <a:pt x="370971" y="265218"/>
                      <a:pt x="449388" y="408370"/>
                      <a:pt x="435315" y="499839"/>
                    </a:cubicBezTo>
                    <a:cubicBezTo>
                      <a:pt x="435315" y="499839"/>
                      <a:pt x="421246" y="526575"/>
                      <a:pt x="297414" y="544864"/>
                    </a:cubicBezTo>
                    <a:cubicBezTo>
                      <a:pt x="204029" y="558659"/>
                      <a:pt x="121520" y="529384"/>
                      <a:pt x="121520" y="529384"/>
                    </a:cubicBezTo>
                    <a:cubicBezTo>
                      <a:pt x="121520" y="529384"/>
                      <a:pt x="146845" y="463248"/>
                      <a:pt x="106040" y="366153"/>
                    </a:cubicBezTo>
                    <a:cubicBezTo>
                      <a:pt x="55044" y="244820"/>
                      <a:pt x="15508" y="232471"/>
                      <a:pt x="2845" y="169149"/>
                    </a:cubicBezTo>
                  </a:path>
                </a:pathLst>
              </a:custGeom>
              <a:solidFill>
                <a:srgbClr val="1846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ED9A3D71-F3F3-4FA5-BF8C-5B3D98B71C84}"/>
                  </a:ext>
                </a:extLst>
              </p:cNvPr>
              <p:cNvSpPr/>
              <p:nvPr/>
            </p:nvSpPr>
            <p:spPr>
              <a:xfrm>
                <a:off x="627348" y="3072184"/>
                <a:ext cx="178609" cy="39920"/>
              </a:xfrm>
              <a:custGeom>
                <a:avLst/>
                <a:gdLst>
                  <a:gd name="connsiteX0" fmla="*/ 178629 w 178609"/>
                  <a:gd name="connsiteY0" fmla="*/ 8189 h 39920"/>
                  <a:gd name="connsiteX1" fmla="*/ 176475 w 178609"/>
                  <a:gd name="connsiteY1" fmla="*/ 24 h 39920"/>
                  <a:gd name="connsiteX2" fmla="*/ 20 w 178609"/>
                  <a:gd name="connsiteY2" fmla="*/ 31714 h 39920"/>
                  <a:gd name="connsiteX3" fmla="*/ 4385 w 178609"/>
                  <a:gd name="connsiteY3" fmla="*/ 39945 h 39920"/>
                  <a:gd name="connsiteX4" fmla="*/ 178629 w 178609"/>
                  <a:gd name="connsiteY4" fmla="*/ 8189 h 39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609" h="39920">
                    <a:moveTo>
                      <a:pt x="178629" y="8189"/>
                    </a:moveTo>
                    <a:lnTo>
                      <a:pt x="176475" y="24"/>
                    </a:lnTo>
                    <a:cubicBezTo>
                      <a:pt x="175277" y="342"/>
                      <a:pt x="68637" y="28295"/>
                      <a:pt x="20" y="31714"/>
                    </a:cubicBezTo>
                    <a:cubicBezTo>
                      <a:pt x="1462" y="34381"/>
                      <a:pt x="2917" y="37123"/>
                      <a:pt x="4385" y="39945"/>
                    </a:cubicBezTo>
                    <a:cubicBezTo>
                      <a:pt x="73444" y="35761"/>
                      <a:pt x="173791" y="9467"/>
                      <a:pt x="178629" y="8189"/>
                    </a:cubicBezTo>
                  </a:path>
                </a:pathLst>
              </a:custGeom>
              <a:solidFill>
                <a:srgbClr val="FCC1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522D6780-1D26-4E96-A4DF-1633DE04BAFB}"/>
                  </a:ext>
                </a:extLst>
              </p:cNvPr>
              <p:cNvSpPr/>
              <p:nvPr/>
            </p:nvSpPr>
            <p:spPr>
              <a:xfrm>
                <a:off x="595443" y="3019652"/>
                <a:ext cx="195504" cy="40464"/>
              </a:xfrm>
              <a:custGeom>
                <a:avLst/>
                <a:gdLst>
                  <a:gd name="connsiteX0" fmla="*/ 20 w 195504"/>
                  <a:gd name="connsiteY0" fmla="*/ 32015 h 40464"/>
                  <a:gd name="connsiteX1" fmla="*/ 5668 w 195504"/>
                  <a:gd name="connsiteY1" fmla="*/ 40489 h 40464"/>
                  <a:gd name="connsiteX2" fmla="*/ 195525 w 195504"/>
                  <a:gd name="connsiteY2" fmla="*/ 8184 h 40464"/>
                  <a:gd name="connsiteX3" fmla="*/ 193371 w 195504"/>
                  <a:gd name="connsiteY3" fmla="*/ 24 h 40464"/>
                  <a:gd name="connsiteX4" fmla="*/ 20 w 195504"/>
                  <a:gd name="connsiteY4" fmla="*/ 32015 h 40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5504" h="40464">
                    <a:moveTo>
                      <a:pt x="20" y="32015"/>
                    </a:moveTo>
                    <a:cubicBezTo>
                      <a:pt x="1864" y="34744"/>
                      <a:pt x="3744" y="37561"/>
                      <a:pt x="5668" y="40489"/>
                    </a:cubicBezTo>
                    <a:cubicBezTo>
                      <a:pt x="74010" y="40033"/>
                      <a:pt x="190306" y="9564"/>
                      <a:pt x="195525" y="8184"/>
                    </a:cubicBezTo>
                    <a:lnTo>
                      <a:pt x="193371" y="24"/>
                    </a:lnTo>
                    <a:cubicBezTo>
                      <a:pt x="192066" y="369"/>
                      <a:pt x="66244" y="33355"/>
                      <a:pt x="20" y="32015"/>
                    </a:cubicBezTo>
                  </a:path>
                </a:pathLst>
              </a:custGeom>
              <a:solidFill>
                <a:srgbClr val="FCC1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F17C03E9-B1FA-4199-B872-19C408A78E2A}"/>
                  </a:ext>
                </a:extLst>
              </p:cNvPr>
              <p:cNvSpPr/>
              <p:nvPr/>
            </p:nvSpPr>
            <p:spPr>
              <a:xfrm>
                <a:off x="852014" y="2951151"/>
                <a:ext cx="134673" cy="358545"/>
              </a:xfrm>
              <a:custGeom>
                <a:avLst/>
                <a:gdLst>
                  <a:gd name="connsiteX0" fmla="*/ 20 w 134673"/>
                  <a:gd name="connsiteY0" fmla="*/ 24 h 358545"/>
                  <a:gd name="connsiteX1" fmla="*/ 116731 w 134673"/>
                  <a:gd name="connsiteY1" fmla="*/ 358570 h 358545"/>
                  <a:gd name="connsiteX2" fmla="*/ 133003 w 134673"/>
                  <a:gd name="connsiteY2" fmla="*/ 346066 h 358545"/>
                  <a:gd name="connsiteX3" fmla="*/ 86655 w 134673"/>
                  <a:gd name="connsiteY3" fmla="*/ 147961 h 358545"/>
                  <a:gd name="connsiteX4" fmla="*/ 68659 w 134673"/>
                  <a:gd name="connsiteY4" fmla="*/ 111445 h 358545"/>
                  <a:gd name="connsiteX5" fmla="*/ 20 w 134673"/>
                  <a:gd name="connsiteY5" fmla="*/ 24 h 358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673" h="358545">
                    <a:moveTo>
                      <a:pt x="20" y="24"/>
                    </a:moveTo>
                    <a:cubicBezTo>
                      <a:pt x="20" y="24"/>
                      <a:pt x="71737" y="194374"/>
                      <a:pt x="116731" y="358570"/>
                    </a:cubicBezTo>
                    <a:cubicBezTo>
                      <a:pt x="130283" y="351228"/>
                      <a:pt x="133003" y="346066"/>
                      <a:pt x="133003" y="346066"/>
                    </a:cubicBezTo>
                    <a:cubicBezTo>
                      <a:pt x="142645" y="283403"/>
                      <a:pt x="108881" y="196493"/>
                      <a:pt x="86655" y="147961"/>
                    </a:cubicBezTo>
                    <a:cubicBezTo>
                      <a:pt x="75673" y="125824"/>
                      <a:pt x="68659" y="111445"/>
                      <a:pt x="68659" y="111445"/>
                    </a:cubicBezTo>
                    <a:cubicBezTo>
                      <a:pt x="37323" y="61498"/>
                      <a:pt x="20" y="24"/>
                      <a:pt x="20" y="24"/>
                    </a:cubicBezTo>
                  </a:path>
                </a:pathLst>
              </a:custGeom>
              <a:solidFill>
                <a:srgbClr val="1030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BB74AC9F-70E4-41D9-8A0A-23764DB6212F}"/>
                  </a:ext>
                </a:extLst>
              </p:cNvPr>
              <p:cNvSpPr/>
              <p:nvPr/>
            </p:nvSpPr>
            <p:spPr>
              <a:xfrm>
                <a:off x="903150" y="3062964"/>
                <a:ext cx="65684" cy="101073"/>
              </a:xfrm>
              <a:custGeom>
                <a:avLst/>
                <a:gdLst>
                  <a:gd name="connsiteX0" fmla="*/ 32863 w 65684"/>
                  <a:gd name="connsiteY0" fmla="*/ 30098 h 101073"/>
                  <a:gd name="connsiteX1" fmla="*/ 1509 w 65684"/>
                  <a:gd name="connsiteY1" fmla="*/ 53146 h 101073"/>
                  <a:gd name="connsiteX2" fmla="*/ 38573 w 65684"/>
                  <a:gd name="connsiteY2" fmla="*/ 48227 h 101073"/>
                  <a:gd name="connsiteX3" fmla="*/ 5976 w 65684"/>
                  <a:gd name="connsiteY3" fmla="*/ 65605 h 101073"/>
                  <a:gd name="connsiteX4" fmla="*/ 44243 w 65684"/>
                  <a:gd name="connsiteY4" fmla="*/ 65724 h 101073"/>
                  <a:gd name="connsiteX5" fmla="*/ 19811 w 65684"/>
                  <a:gd name="connsiteY5" fmla="*/ 83814 h 101073"/>
                  <a:gd name="connsiteX6" fmla="*/ 46932 w 65684"/>
                  <a:gd name="connsiteY6" fmla="*/ 82761 h 101073"/>
                  <a:gd name="connsiteX7" fmla="*/ 30651 w 65684"/>
                  <a:gd name="connsiteY7" fmla="*/ 97520 h 101073"/>
                  <a:gd name="connsiteX8" fmla="*/ 59581 w 65684"/>
                  <a:gd name="connsiteY8" fmla="*/ 88206 h 101073"/>
                  <a:gd name="connsiteX9" fmla="*/ 52071 w 65684"/>
                  <a:gd name="connsiteY9" fmla="*/ 19381 h 101073"/>
                  <a:gd name="connsiteX10" fmla="*/ 18762 w 65684"/>
                  <a:gd name="connsiteY10" fmla="*/ 84 h 101073"/>
                  <a:gd name="connsiteX11" fmla="*/ 32863 w 65684"/>
                  <a:gd name="connsiteY11" fmla="*/ 30098 h 101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5684" h="101073">
                    <a:moveTo>
                      <a:pt x="32863" y="30098"/>
                    </a:moveTo>
                    <a:cubicBezTo>
                      <a:pt x="9762" y="34821"/>
                      <a:pt x="-4838" y="48218"/>
                      <a:pt x="1509" y="53146"/>
                    </a:cubicBezTo>
                    <a:cubicBezTo>
                      <a:pt x="7851" y="58073"/>
                      <a:pt x="38573" y="48227"/>
                      <a:pt x="38573" y="48227"/>
                    </a:cubicBezTo>
                    <a:cubicBezTo>
                      <a:pt x="38573" y="48227"/>
                      <a:pt x="4561" y="54331"/>
                      <a:pt x="5976" y="65605"/>
                    </a:cubicBezTo>
                    <a:cubicBezTo>
                      <a:pt x="7391" y="76874"/>
                      <a:pt x="44243" y="65724"/>
                      <a:pt x="44243" y="65724"/>
                    </a:cubicBezTo>
                    <a:cubicBezTo>
                      <a:pt x="44243" y="65724"/>
                      <a:pt x="16936" y="72677"/>
                      <a:pt x="19811" y="83814"/>
                    </a:cubicBezTo>
                    <a:cubicBezTo>
                      <a:pt x="22686" y="94951"/>
                      <a:pt x="46932" y="82761"/>
                      <a:pt x="46932" y="82761"/>
                    </a:cubicBezTo>
                    <a:cubicBezTo>
                      <a:pt x="46932" y="82761"/>
                      <a:pt x="27418" y="90461"/>
                      <a:pt x="30651" y="97520"/>
                    </a:cubicBezTo>
                    <a:cubicBezTo>
                      <a:pt x="33880" y="104575"/>
                      <a:pt x="51947" y="101054"/>
                      <a:pt x="59581" y="88206"/>
                    </a:cubicBezTo>
                    <a:cubicBezTo>
                      <a:pt x="67211" y="75353"/>
                      <a:pt x="70621" y="40832"/>
                      <a:pt x="52071" y="19381"/>
                    </a:cubicBezTo>
                    <a:cubicBezTo>
                      <a:pt x="33522" y="-2065"/>
                      <a:pt x="18762" y="84"/>
                      <a:pt x="18762" y="84"/>
                    </a:cubicBezTo>
                    <a:lnTo>
                      <a:pt x="32863" y="30098"/>
                    </a:lnTo>
                    <a:close/>
                  </a:path>
                </a:pathLst>
              </a:custGeom>
              <a:solidFill>
                <a:srgbClr val="FFD6C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EB3ED3C6-69B9-4857-B039-A844170C0BFE}"/>
                  </a:ext>
                </a:extLst>
              </p:cNvPr>
              <p:cNvSpPr/>
              <p:nvPr/>
            </p:nvSpPr>
            <p:spPr>
              <a:xfrm>
                <a:off x="295752" y="4527870"/>
                <a:ext cx="5226758" cy="49266"/>
              </a:xfrm>
              <a:custGeom>
                <a:avLst/>
                <a:gdLst>
                  <a:gd name="connsiteX0" fmla="*/ 5202152 w 5226758"/>
                  <a:gd name="connsiteY0" fmla="*/ 49291 h 49266"/>
                  <a:gd name="connsiteX1" fmla="*/ 24647 w 5226758"/>
                  <a:gd name="connsiteY1" fmla="*/ 49291 h 49266"/>
                  <a:gd name="connsiteX2" fmla="*/ 20 w 5226758"/>
                  <a:gd name="connsiteY2" fmla="*/ 24668 h 49266"/>
                  <a:gd name="connsiteX3" fmla="*/ 20 w 5226758"/>
                  <a:gd name="connsiteY3" fmla="*/ 24650 h 49266"/>
                  <a:gd name="connsiteX4" fmla="*/ 24647 w 5226758"/>
                  <a:gd name="connsiteY4" fmla="*/ 24 h 49266"/>
                  <a:gd name="connsiteX5" fmla="*/ 5202152 w 5226758"/>
                  <a:gd name="connsiteY5" fmla="*/ 24 h 49266"/>
                  <a:gd name="connsiteX6" fmla="*/ 5226779 w 5226758"/>
                  <a:gd name="connsiteY6" fmla="*/ 24650 h 49266"/>
                  <a:gd name="connsiteX7" fmla="*/ 5226779 w 5226758"/>
                  <a:gd name="connsiteY7" fmla="*/ 24668 h 49266"/>
                  <a:gd name="connsiteX8" fmla="*/ 5202152 w 5226758"/>
                  <a:gd name="connsiteY8" fmla="*/ 49291 h 49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26758" h="49266">
                    <a:moveTo>
                      <a:pt x="5202152" y="49291"/>
                    </a:moveTo>
                    <a:lnTo>
                      <a:pt x="24647" y="49291"/>
                    </a:lnTo>
                    <a:cubicBezTo>
                      <a:pt x="11046" y="49291"/>
                      <a:pt x="20" y="38264"/>
                      <a:pt x="20" y="24668"/>
                    </a:cubicBezTo>
                    <a:lnTo>
                      <a:pt x="20" y="24650"/>
                    </a:lnTo>
                    <a:cubicBezTo>
                      <a:pt x="20" y="11050"/>
                      <a:pt x="11046" y="24"/>
                      <a:pt x="24647" y="24"/>
                    </a:cubicBezTo>
                    <a:lnTo>
                      <a:pt x="5202152" y="24"/>
                    </a:lnTo>
                    <a:cubicBezTo>
                      <a:pt x="5215752" y="24"/>
                      <a:pt x="5226779" y="11050"/>
                      <a:pt x="5226779" y="24650"/>
                    </a:cubicBezTo>
                    <a:lnTo>
                      <a:pt x="5226779" y="24668"/>
                    </a:lnTo>
                    <a:cubicBezTo>
                      <a:pt x="5226779" y="38264"/>
                      <a:pt x="5215752" y="49291"/>
                      <a:pt x="5202152" y="49291"/>
                    </a:cubicBezTo>
                  </a:path>
                </a:pathLst>
              </a:custGeom>
              <a:solidFill>
                <a:srgbClr val="659DB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5BC12E62-2D71-4A86-9584-B0C88CF083E5}"/>
                  </a:ext>
                </a:extLst>
              </p:cNvPr>
              <p:cNvSpPr/>
              <p:nvPr/>
            </p:nvSpPr>
            <p:spPr>
              <a:xfrm>
                <a:off x="1406959" y="3983766"/>
                <a:ext cx="902202" cy="546943"/>
              </a:xfrm>
              <a:custGeom>
                <a:avLst/>
                <a:gdLst>
                  <a:gd name="connsiteX0" fmla="*/ 818608 w 902202"/>
                  <a:gd name="connsiteY0" fmla="*/ 546967 h 546943"/>
                  <a:gd name="connsiteX1" fmla="*/ 902222 w 902202"/>
                  <a:gd name="connsiteY1" fmla="*/ 376076 h 546943"/>
                  <a:gd name="connsiteX2" fmla="*/ 685647 w 902202"/>
                  <a:gd name="connsiteY2" fmla="*/ 159504 h 546943"/>
                  <a:gd name="connsiteX3" fmla="*/ 645567 w 902202"/>
                  <a:gd name="connsiteY3" fmla="*/ 163264 h 546943"/>
                  <a:gd name="connsiteX4" fmla="*/ 431773 w 902202"/>
                  <a:gd name="connsiteY4" fmla="*/ 24 h 546943"/>
                  <a:gd name="connsiteX5" fmla="*/ 210156 w 902202"/>
                  <a:gd name="connsiteY5" fmla="*/ 221642 h 546943"/>
                  <a:gd name="connsiteX6" fmla="*/ 218550 w 902202"/>
                  <a:gd name="connsiteY6" fmla="*/ 282014 h 546943"/>
                  <a:gd name="connsiteX7" fmla="*/ 172756 w 902202"/>
                  <a:gd name="connsiteY7" fmla="*/ 275826 h 546943"/>
                  <a:gd name="connsiteX8" fmla="*/ 20 w 902202"/>
                  <a:gd name="connsiteY8" fmla="*/ 448567 h 546943"/>
                  <a:gd name="connsiteX9" fmla="*/ 30812 w 902202"/>
                  <a:gd name="connsiteY9" fmla="*/ 546967 h 546943"/>
                  <a:gd name="connsiteX10" fmla="*/ 818608 w 902202"/>
                  <a:gd name="connsiteY10" fmla="*/ 546967 h 546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02202" h="546943">
                    <a:moveTo>
                      <a:pt x="818608" y="546967"/>
                    </a:moveTo>
                    <a:cubicBezTo>
                      <a:pt x="869471" y="507338"/>
                      <a:pt x="902222" y="445550"/>
                      <a:pt x="902222" y="376076"/>
                    </a:cubicBezTo>
                    <a:cubicBezTo>
                      <a:pt x="902222" y="256463"/>
                      <a:pt x="805255" y="159504"/>
                      <a:pt x="685647" y="159504"/>
                    </a:cubicBezTo>
                    <a:cubicBezTo>
                      <a:pt x="671945" y="159504"/>
                      <a:pt x="658561" y="160831"/>
                      <a:pt x="645567" y="163264"/>
                    </a:cubicBezTo>
                    <a:cubicBezTo>
                      <a:pt x="619941" y="69202"/>
                      <a:pt x="533960" y="24"/>
                      <a:pt x="431773" y="24"/>
                    </a:cubicBezTo>
                    <a:cubicBezTo>
                      <a:pt x="309379" y="24"/>
                      <a:pt x="210156" y="99243"/>
                      <a:pt x="210156" y="221642"/>
                    </a:cubicBezTo>
                    <a:cubicBezTo>
                      <a:pt x="210156" y="242580"/>
                      <a:pt x="213123" y="262814"/>
                      <a:pt x="218550" y="282014"/>
                    </a:cubicBezTo>
                    <a:cubicBezTo>
                      <a:pt x="203959" y="278007"/>
                      <a:pt x="188616" y="275826"/>
                      <a:pt x="172756" y="275826"/>
                    </a:cubicBezTo>
                    <a:cubicBezTo>
                      <a:pt x="77354" y="275826"/>
                      <a:pt x="20" y="353169"/>
                      <a:pt x="20" y="448567"/>
                    </a:cubicBezTo>
                    <a:cubicBezTo>
                      <a:pt x="20" y="485140"/>
                      <a:pt x="11418" y="519041"/>
                      <a:pt x="30812" y="546967"/>
                    </a:cubicBezTo>
                    <a:lnTo>
                      <a:pt x="818608" y="546967"/>
                    </a:lnTo>
                    <a:close/>
                  </a:path>
                </a:pathLst>
              </a:custGeom>
              <a:solidFill>
                <a:srgbClr val="41B0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04B8902E-EE15-4DE6-99F1-7911100A0C7E}"/>
                  </a:ext>
                </a:extLst>
              </p:cNvPr>
              <p:cNvSpPr/>
              <p:nvPr/>
            </p:nvSpPr>
            <p:spPr>
              <a:xfrm>
                <a:off x="3717780" y="4078190"/>
                <a:ext cx="746446" cy="452518"/>
              </a:xfrm>
              <a:custGeom>
                <a:avLst/>
                <a:gdLst>
                  <a:gd name="connsiteX0" fmla="*/ 677288 w 746446"/>
                  <a:gd name="connsiteY0" fmla="*/ 452543 h 452518"/>
                  <a:gd name="connsiteX1" fmla="*/ 746466 w 746446"/>
                  <a:gd name="connsiteY1" fmla="*/ 311152 h 452518"/>
                  <a:gd name="connsiteX2" fmla="*/ 567282 w 746446"/>
                  <a:gd name="connsiteY2" fmla="*/ 131972 h 452518"/>
                  <a:gd name="connsiteX3" fmla="*/ 534119 w 746446"/>
                  <a:gd name="connsiteY3" fmla="*/ 135086 h 452518"/>
                  <a:gd name="connsiteX4" fmla="*/ 357239 w 746446"/>
                  <a:gd name="connsiteY4" fmla="*/ 24 h 452518"/>
                  <a:gd name="connsiteX5" fmla="*/ 173879 w 746446"/>
                  <a:gd name="connsiteY5" fmla="*/ 183384 h 452518"/>
                  <a:gd name="connsiteX6" fmla="*/ 180819 w 746446"/>
                  <a:gd name="connsiteY6" fmla="*/ 233331 h 452518"/>
                  <a:gd name="connsiteX7" fmla="*/ 142937 w 746446"/>
                  <a:gd name="connsiteY7" fmla="*/ 228214 h 452518"/>
                  <a:gd name="connsiteX8" fmla="*/ 20 w 746446"/>
                  <a:gd name="connsiteY8" fmla="*/ 371131 h 452518"/>
                  <a:gd name="connsiteX9" fmla="*/ 25496 w 746446"/>
                  <a:gd name="connsiteY9" fmla="*/ 452543 h 452518"/>
                  <a:gd name="connsiteX10" fmla="*/ 677288 w 746446"/>
                  <a:gd name="connsiteY10" fmla="*/ 452543 h 452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46446" h="452518">
                    <a:moveTo>
                      <a:pt x="677288" y="452543"/>
                    </a:moveTo>
                    <a:cubicBezTo>
                      <a:pt x="719371" y="419756"/>
                      <a:pt x="746466" y="368632"/>
                      <a:pt x="746466" y="311152"/>
                    </a:cubicBezTo>
                    <a:cubicBezTo>
                      <a:pt x="746466" y="212195"/>
                      <a:pt x="666244" y="131972"/>
                      <a:pt x="567282" y="131972"/>
                    </a:cubicBezTo>
                    <a:cubicBezTo>
                      <a:pt x="555946" y="131972"/>
                      <a:pt x="544875" y="133074"/>
                      <a:pt x="534119" y="135086"/>
                    </a:cubicBezTo>
                    <a:cubicBezTo>
                      <a:pt x="512915" y="57261"/>
                      <a:pt x="441782" y="24"/>
                      <a:pt x="357239" y="24"/>
                    </a:cubicBezTo>
                    <a:cubicBezTo>
                      <a:pt x="255972" y="24"/>
                      <a:pt x="173879" y="82113"/>
                      <a:pt x="173879" y="183384"/>
                    </a:cubicBezTo>
                    <a:cubicBezTo>
                      <a:pt x="173879" y="200704"/>
                      <a:pt x="176334" y="217445"/>
                      <a:pt x="180819" y="233331"/>
                    </a:cubicBezTo>
                    <a:cubicBezTo>
                      <a:pt x="168749" y="230014"/>
                      <a:pt x="156055" y="228214"/>
                      <a:pt x="142937" y="228214"/>
                    </a:cubicBezTo>
                    <a:cubicBezTo>
                      <a:pt x="64006" y="228214"/>
                      <a:pt x="20" y="292200"/>
                      <a:pt x="20" y="371131"/>
                    </a:cubicBezTo>
                    <a:cubicBezTo>
                      <a:pt x="20" y="401392"/>
                      <a:pt x="9450" y="429438"/>
                      <a:pt x="25496" y="452543"/>
                    </a:cubicBezTo>
                    <a:lnTo>
                      <a:pt x="677288" y="452543"/>
                    </a:lnTo>
                    <a:close/>
                  </a:path>
                </a:pathLst>
              </a:custGeom>
              <a:solidFill>
                <a:srgbClr val="41B0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0025EF60-7226-478D-AAE0-2FFCE8D6E39E}"/>
                  </a:ext>
                </a:extLst>
              </p:cNvPr>
              <p:cNvSpPr/>
              <p:nvPr/>
            </p:nvSpPr>
            <p:spPr>
              <a:xfrm>
                <a:off x="3835978" y="4078190"/>
                <a:ext cx="746445" cy="452518"/>
              </a:xfrm>
              <a:custGeom>
                <a:avLst/>
                <a:gdLst>
                  <a:gd name="connsiteX0" fmla="*/ 69198 w 746445"/>
                  <a:gd name="connsiteY0" fmla="*/ 452543 h 452518"/>
                  <a:gd name="connsiteX1" fmla="*/ 20 w 746445"/>
                  <a:gd name="connsiteY1" fmla="*/ 311152 h 452518"/>
                  <a:gd name="connsiteX2" fmla="*/ 179204 w 746445"/>
                  <a:gd name="connsiteY2" fmla="*/ 131972 h 452518"/>
                  <a:gd name="connsiteX3" fmla="*/ 212367 w 746445"/>
                  <a:gd name="connsiteY3" fmla="*/ 135086 h 452518"/>
                  <a:gd name="connsiteX4" fmla="*/ 389247 w 746445"/>
                  <a:gd name="connsiteY4" fmla="*/ 24 h 452518"/>
                  <a:gd name="connsiteX5" fmla="*/ 572607 w 746445"/>
                  <a:gd name="connsiteY5" fmla="*/ 183384 h 452518"/>
                  <a:gd name="connsiteX6" fmla="*/ 565667 w 746445"/>
                  <a:gd name="connsiteY6" fmla="*/ 233331 h 452518"/>
                  <a:gd name="connsiteX7" fmla="*/ 603549 w 746445"/>
                  <a:gd name="connsiteY7" fmla="*/ 228214 h 452518"/>
                  <a:gd name="connsiteX8" fmla="*/ 746466 w 746445"/>
                  <a:gd name="connsiteY8" fmla="*/ 371131 h 452518"/>
                  <a:gd name="connsiteX9" fmla="*/ 720990 w 746445"/>
                  <a:gd name="connsiteY9" fmla="*/ 452543 h 452518"/>
                  <a:gd name="connsiteX10" fmla="*/ 69198 w 746445"/>
                  <a:gd name="connsiteY10" fmla="*/ 452543 h 452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46445" h="452518">
                    <a:moveTo>
                      <a:pt x="69198" y="452543"/>
                    </a:moveTo>
                    <a:cubicBezTo>
                      <a:pt x="27115" y="419756"/>
                      <a:pt x="20" y="368632"/>
                      <a:pt x="20" y="311152"/>
                    </a:cubicBezTo>
                    <a:cubicBezTo>
                      <a:pt x="20" y="212195"/>
                      <a:pt x="80242" y="131972"/>
                      <a:pt x="179204" y="131972"/>
                    </a:cubicBezTo>
                    <a:cubicBezTo>
                      <a:pt x="190540" y="131972"/>
                      <a:pt x="201611" y="133074"/>
                      <a:pt x="212367" y="135086"/>
                    </a:cubicBezTo>
                    <a:cubicBezTo>
                      <a:pt x="233570" y="57261"/>
                      <a:pt x="304708" y="24"/>
                      <a:pt x="389247" y="24"/>
                    </a:cubicBezTo>
                    <a:cubicBezTo>
                      <a:pt x="490513" y="24"/>
                      <a:pt x="572607" y="82113"/>
                      <a:pt x="572607" y="183384"/>
                    </a:cubicBezTo>
                    <a:cubicBezTo>
                      <a:pt x="572607" y="200704"/>
                      <a:pt x="570152" y="217445"/>
                      <a:pt x="565667" y="233331"/>
                    </a:cubicBezTo>
                    <a:cubicBezTo>
                      <a:pt x="577737" y="230014"/>
                      <a:pt x="590431" y="228214"/>
                      <a:pt x="603549" y="228214"/>
                    </a:cubicBezTo>
                    <a:cubicBezTo>
                      <a:pt x="682484" y="228214"/>
                      <a:pt x="746466" y="292200"/>
                      <a:pt x="746466" y="371131"/>
                    </a:cubicBezTo>
                    <a:cubicBezTo>
                      <a:pt x="746466" y="401392"/>
                      <a:pt x="737036" y="429438"/>
                      <a:pt x="720990" y="452543"/>
                    </a:cubicBezTo>
                    <a:lnTo>
                      <a:pt x="69198" y="452543"/>
                    </a:lnTo>
                    <a:close/>
                  </a:path>
                </a:pathLst>
              </a:custGeom>
              <a:solidFill>
                <a:srgbClr val="41B0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49A5864D-B805-4E7B-8EA6-B28D79CD4B88}"/>
                  </a:ext>
                </a:extLst>
              </p:cNvPr>
              <p:cNvSpPr/>
              <p:nvPr/>
            </p:nvSpPr>
            <p:spPr>
              <a:xfrm>
                <a:off x="1635156" y="4078190"/>
                <a:ext cx="746446" cy="452518"/>
              </a:xfrm>
              <a:custGeom>
                <a:avLst/>
                <a:gdLst>
                  <a:gd name="connsiteX0" fmla="*/ 69198 w 746446"/>
                  <a:gd name="connsiteY0" fmla="*/ 452543 h 452518"/>
                  <a:gd name="connsiteX1" fmla="*/ 20 w 746446"/>
                  <a:gd name="connsiteY1" fmla="*/ 311152 h 452518"/>
                  <a:gd name="connsiteX2" fmla="*/ 179204 w 746446"/>
                  <a:gd name="connsiteY2" fmla="*/ 131972 h 452518"/>
                  <a:gd name="connsiteX3" fmla="*/ 212367 w 746446"/>
                  <a:gd name="connsiteY3" fmla="*/ 135086 h 452518"/>
                  <a:gd name="connsiteX4" fmla="*/ 389247 w 746446"/>
                  <a:gd name="connsiteY4" fmla="*/ 24 h 452518"/>
                  <a:gd name="connsiteX5" fmla="*/ 572607 w 746446"/>
                  <a:gd name="connsiteY5" fmla="*/ 183384 h 452518"/>
                  <a:gd name="connsiteX6" fmla="*/ 565667 w 746446"/>
                  <a:gd name="connsiteY6" fmla="*/ 233331 h 452518"/>
                  <a:gd name="connsiteX7" fmla="*/ 603549 w 746446"/>
                  <a:gd name="connsiteY7" fmla="*/ 228214 h 452518"/>
                  <a:gd name="connsiteX8" fmla="*/ 746466 w 746446"/>
                  <a:gd name="connsiteY8" fmla="*/ 371131 h 452518"/>
                  <a:gd name="connsiteX9" fmla="*/ 720990 w 746446"/>
                  <a:gd name="connsiteY9" fmla="*/ 452543 h 452518"/>
                  <a:gd name="connsiteX10" fmla="*/ 69198 w 746446"/>
                  <a:gd name="connsiteY10" fmla="*/ 452543 h 452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46446" h="452518">
                    <a:moveTo>
                      <a:pt x="69198" y="452543"/>
                    </a:moveTo>
                    <a:cubicBezTo>
                      <a:pt x="27115" y="419756"/>
                      <a:pt x="20" y="368632"/>
                      <a:pt x="20" y="311152"/>
                    </a:cubicBezTo>
                    <a:cubicBezTo>
                      <a:pt x="20" y="212195"/>
                      <a:pt x="80242" y="131972"/>
                      <a:pt x="179204" y="131972"/>
                    </a:cubicBezTo>
                    <a:cubicBezTo>
                      <a:pt x="190540" y="131972"/>
                      <a:pt x="201611" y="133074"/>
                      <a:pt x="212367" y="135086"/>
                    </a:cubicBezTo>
                    <a:cubicBezTo>
                      <a:pt x="233570" y="57261"/>
                      <a:pt x="304708" y="24"/>
                      <a:pt x="389247" y="24"/>
                    </a:cubicBezTo>
                    <a:cubicBezTo>
                      <a:pt x="490514" y="24"/>
                      <a:pt x="572607" y="82113"/>
                      <a:pt x="572607" y="183384"/>
                    </a:cubicBezTo>
                    <a:cubicBezTo>
                      <a:pt x="572607" y="200704"/>
                      <a:pt x="570152" y="217445"/>
                      <a:pt x="565667" y="233331"/>
                    </a:cubicBezTo>
                    <a:cubicBezTo>
                      <a:pt x="577737" y="230014"/>
                      <a:pt x="590431" y="228214"/>
                      <a:pt x="603549" y="228214"/>
                    </a:cubicBezTo>
                    <a:cubicBezTo>
                      <a:pt x="682484" y="228214"/>
                      <a:pt x="746466" y="292200"/>
                      <a:pt x="746466" y="371131"/>
                    </a:cubicBezTo>
                    <a:cubicBezTo>
                      <a:pt x="746466" y="401392"/>
                      <a:pt x="737036" y="429438"/>
                      <a:pt x="720990" y="452543"/>
                    </a:cubicBezTo>
                    <a:lnTo>
                      <a:pt x="69198" y="452543"/>
                    </a:lnTo>
                    <a:close/>
                  </a:path>
                </a:pathLst>
              </a:custGeom>
              <a:solidFill>
                <a:srgbClr val="41B0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8D0E4D0B-9A5E-464D-8C13-1916919938FC}"/>
                  </a:ext>
                </a:extLst>
              </p:cNvPr>
              <p:cNvSpPr/>
              <p:nvPr/>
            </p:nvSpPr>
            <p:spPr>
              <a:xfrm>
                <a:off x="2817522" y="2739429"/>
                <a:ext cx="362104" cy="127524"/>
              </a:xfrm>
              <a:custGeom>
                <a:avLst/>
                <a:gdLst>
                  <a:gd name="connsiteX0" fmla="*/ 79705 w 362104"/>
                  <a:gd name="connsiteY0" fmla="*/ 43362 h 127524"/>
                  <a:gd name="connsiteX1" fmla="*/ 15463 w 362104"/>
                  <a:gd name="connsiteY1" fmla="*/ 28240 h 127524"/>
                  <a:gd name="connsiteX2" fmla="*/ 48550 w 362104"/>
                  <a:gd name="connsiteY2" fmla="*/ 61580 h 127524"/>
                  <a:gd name="connsiteX3" fmla="*/ 36 w 362104"/>
                  <a:gd name="connsiteY3" fmla="*/ 73831 h 127524"/>
                  <a:gd name="connsiteX4" fmla="*/ 43349 w 362104"/>
                  <a:gd name="connsiteY4" fmla="*/ 86640 h 127524"/>
                  <a:gd name="connsiteX5" fmla="*/ 18240 w 362104"/>
                  <a:gd name="connsiteY5" fmla="*/ 121886 h 127524"/>
                  <a:gd name="connsiteX6" fmla="*/ 70461 w 362104"/>
                  <a:gd name="connsiteY6" fmla="*/ 107684 h 127524"/>
                  <a:gd name="connsiteX7" fmla="*/ 91302 w 362104"/>
                  <a:gd name="connsiteY7" fmla="*/ 104592 h 127524"/>
                  <a:gd name="connsiteX8" fmla="*/ 193648 w 362104"/>
                  <a:gd name="connsiteY8" fmla="*/ 110594 h 127524"/>
                  <a:gd name="connsiteX9" fmla="*/ 284648 w 362104"/>
                  <a:gd name="connsiteY9" fmla="*/ 62429 h 127524"/>
                  <a:gd name="connsiteX10" fmla="*/ 345547 w 362104"/>
                  <a:gd name="connsiteY10" fmla="*/ 48577 h 127524"/>
                  <a:gd name="connsiteX11" fmla="*/ 343216 w 362104"/>
                  <a:gd name="connsiteY11" fmla="*/ 4936 h 127524"/>
                  <a:gd name="connsiteX12" fmla="*/ 199981 w 362104"/>
                  <a:gd name="connsiteY12" fmla="*/ 10500 h 127524"/>
                  <a:gd name="connsiteX13" fmla="*/ 79705 w 362104"/>
                  <a:gd name="connsiteY13" fmla="*/ 43362 h 127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62104" h="127524">
                    <a:moveTo>
                      <a:pt x="79705" y="43362"/>
                    </a:moveTo>
                    <a:cubicBezTo>
                      <a:pt x="79705" y="43362"/>
                      <a:pt x="26794" y="10531"/>
                      <a:pt x="15463" y="28240"/>
                    </a:cubicBezTo>
                    <a:cubicBezTo>
                      <a:pt x="1862" y="49483"/>
                      <a:pt x="48550" y="61580"/>
                      <a:pt x="48550" y="61580"/>
                    </a:cubicBezTo>
                    <a:cubicBezTo>
                      <a:pt x="48550" y="61580"/>
                      <a:pt x="-995" y="51080"/>
                      <a:pt x="36" y="73831"/>
                    </a:cubicBezTo>
                    <a:cubicBezTo>
                      <a:pt x="1066" y="96578"/>
                      <a:pt x="43349" y="86640"/>
                      <a:pt x="43349" y="86640"/>
                    </a:cubicBezTo>
                    <a:cubicBezTo>
                      <a:pt x="43349" y="86640"/>
                      <a:pt x="6418" y="102686"/>
                      <a:pt x="18240" y="121886"/>
                    </a:cubicBezTo>
                    <a:cubicBezTo>
                      <a:pt x="27409" y="136769"/>
                      <a:pt x="55472" y="118865"/>
                      <a:pt x="70461" y="107684"/>
                    </a:cubicBezTo>
                    <a:cubicBezTo>
                      <a:pt x="76450" y="103217"/>
                      <a:pt x="84270" y="102067"/>
                      <a:pt x="91302" y="104592"/>
                    </a:cubicBezTo>
                    <a:cubicBezTo>
                      <a:pt x="109763" y="111227"/>
                      <a:pt x="149056" y="121576"/>
                      <a:pt x="193648" y="110594"/>
                    </a:cubicBezTo>
                    <a:cubicBezTo>
                      <a:pt x="255510" y="95371"/>
                      <a:pt x="264905" y="70165"/>
                      <a:pt x="284648" y="62429"/>
                    </a:cubicBezTo>
                    <a:cubicBezTo>
                      <a:pt x="304397" y="54689"/>
                      <a:pt x="325113" y="55830"/>
                      <a:pt x="345547" y="48577"/>
                    </a:cubicBezTo>
                    <a:cubicBezTo>
                      <a:pt x="365985" y="41319"/>
                      <a:pt x="370076" y="13432"/>
                      <a:pt x="343216" y="4936"/>
                    </a:cubicBezTo>
                    <a:cubicBezTo>
                      <a:pt x="321933" y="-1800"/>
                      <a:pt x="269380" y="-3047"/>
                      <a:pt x="199981" y="10500"/>
                    </a:cubicBezTo>
                    <a:cubicBezTo>
                      <a:pt x="130582" y="24056"/>
                      <a:pt x="79705" y="43362"/>
                      <a:pt x="79705" y="43362"/>
                    </a:cubicBezTo>
                  </a:path>
                </a:pathLst>
              </a:custGeom>
              <a:solidFill>
                <a:srgbClr val="E85F5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B0E92080-5AA1-4D89-8DD5-6D19FF9C6485}"/>
                  </a:ext>
                </a:extLst>
              </p:cNvPr>
              <p:cNvSpPr/>
              <p:nvPr/>
            </p:nvSpPr>
            <p:spPr>
              <a:xfrm>
                <a:off x="3168860" y="2752548"/>
                <a:ext cx="32932" cy="28430"/>
              </a:xfrm>
              <a:custGeom>
                <a:avLst/>
                <a:gdLst>
                  <a:gd name="connsiteX0" fmla="*/ 20 w 32932"/>
                  <a:gd name="connsiteY0" fmla="*/ 17225 h 28430"/>
                  <a:gd name="connsiteX1" fmla="*/ 5106 w 32932"/>
                  <a:gd name="connsiteY1" fmla="*/ 24 h 28430"/>
                  <a:gd name="connsiteX2" fmla="*/ 32953 w 32932"/>
                  <a:gd name="connsiteY2" fmla="*/ 14080 h 28430"/>
                  <a:gd name="connsiteX3" fmla="*/ 4730 w 32932"/>
                  <a:gd name="connsiteY3" fmla="*/ 28455 h 28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932" h="28430">
                    <a:moveTo>
                      <a:pt x="20" y="17225"/>
                    </a:moveTo>
                    <a:lnTo>
                      <a:pt x="5106" y="24"/>
                    </a:lnTo>
                    <a:lnTo>
                      <a:pt x="32953" y="14080"/>
                    </a:lnTo>
                    <a:lnTo>
                      <a:pt x="4730" y="28455"/>
                    </a:lnTo>
                    <a:close/>
                  </a:path>
                </a:pathLst>
              </a:custGeom>
              <a:solidFill>
                <a:srgbClr val="FCC1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EAB0B4A4-F286-40A7-AD08-3833607EB26F}"/>
                  </a:ext>
                </a:extLst>
              </p:cNvPr>
              <p:cNvSpPr/>
              <p:nvPr/>
            </p:nvSpPr>
            <p:spPr>
              <a:xfrm>
                <a:off x="3141043" y="2758186"/>
                <a:ext cx="17528" cy="17530"/>
              </a:xfrm>
              <a:custGeom>
                <a:avLst/>
                <a:gdLst>
                  <a:gd name="connsiteX0" fmla="*/ 17411 w 17528"/>
                  <a:gd name="connsiteY0" fmla="*/ 7254 h 17530"/>
                  <a:gd name="connsiteX1" fmla="*/ 10317 w 17528"/>
                  <a:gd name="connsiteY1" fmla="*/ 17418 h 17530"/>
                  <a:gd name="connsiteX2" fmla="*/ 157 w 17528"/>
                  <a:gd name="connsiteY2" fmla="*/ 10324 h 17530"/>
                  <a:gd name="connsiteX3" fmla="*/ 7247 w 17528"/>
                  <a:gd name="connsiteY3" fmla="*/ 160 h 17530"/>
                  <a:gd name="connsiteX4" fmla="*/ 17411 w 17528"/>
                  <a:gd name="connsiteY4" fmla="*/ 7254 h 17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28" h="17530">
                    <a:moveTo>
                      <a:pt x="17411" y="7254"/>
                    </a:moveTo>
                    <a:cubicBezTo>
                      <a:pt x="18260" y="12018"/>
                      <a:pt x="15085" y="16569"/>
                      <a:pt x="10317" y="17418"/>
                    </a:cubicBezTo>
                    <a:cubicBezTo>
                      <a:pt x="5554" y="18263"/>
                      <a:pt x="1002" y="15087"/>
                      <a:pt x="157" y="10324"/>
                    </a:cubicBezTo>
                    <a:cubicBezTo>
                      <a:pt x="-692" y="5556"/>
                      <a:pt x="2484" y="1009"/>
                      <a:pt x="7247" y="160"/>
                    </a:cubicBezTo>
                    <a:cubicBezTo>
                      <a:pt x="12015" y="-685"/>
                      <a:pt x="16567" y="2491"/>
                      <a:pt x="17411" y="7254"/>
                    </a:cubicBezTo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B4DECFE1-C5E8-4845-87DF-D5205E006449}"/>
                  </a:ext>
                </a:extLst>
              </p:cNvPr>
              <p:cNvSpPr/>
              <p:nvPr/>
            </p:nvSpPr>
            <p:spPr>
              <a:xfrm>
                <a:off x="2921986" y="2615156"/>
                <a:ext cx="140632" cy="195627"/>
              </a:xfrm>
              <a:custGeom>
                <a:avLst/>
                <a:gdLst>
                  <a:gd name="connsiteX0" fmla="*/ 25163 w 140632"/>
                  <a:gd name="connsiteY0" fmla="*/ 193001 h 195627"/>
                  <a:gd name="connsiteX1" fmla="*/ 2181 w 140632"/>
                  <a:gd name="connsiteY1" fmla="*/ 73986 h 195627"/>
                  <a:gd name="connsiteX2" fmla="*/ 11456 w 140632"/>
                  <a:gd name="connsiteY2" fmla="*/ 24361 h 195627"/>
                  <a:gd name="connsiteX3" fmla="*/ 38108 w 140632"/>
                  <a:gd name="connsiteY3" fmla="*/ 90227 h 195627"/>
                  <a:gd name="connsiteX4" fmla="*/ 35662 w 140632"/>
                  <a:gd name="connsiteY4" fmla="*/ 141 h 195627"/>
                  <a:gd name="connsiteX5" fmla="*/ 70639 w 140632"/>
                  <a:gd name="connsiteY5" fmla="*/ 77193 h 195627"/>
                  <a:gd name="connsiteX6" fmla="*/ 72116 w 140632"/>
                  <a:gd name="connsiteY6" fmla="*/ 4065 h 195627"/>
                  <a:gd name="connsiteX7" fmla="*/ 120980 w 140632"/>
                  <a:gd name="connsiteY7" fmla="*/ 104902 h 195627"/>
                  <a:gd name="connsiteX8" fmla="*/ 140653 w 140632"/>
                  <a:gd name="connsiteY8" fmla="*/ 171400 h 195627"/>
                  <a:gd name="connsiteX9" fmla="*/ 87852 w 140632"/>
                  <a:gd name="connsiteY9" fmla="*/ 193466 h 195627"/>
                  <a:gd name="connsiteX10" fmla="*/ 25163 w 140632"/>
                  <a:gd name="connsiteY10" fmla="*/ 193001 h 195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0632" h="195627">
                    <a:moveTo>
                      <a:pt x="25163" y="193001"/>
                    </a:moveTo>
                    <a:cubicBezTo>
                      <a:pt x="25163" y="193001"/>
                      <a:pt x="8086" y="113969"/>
                      <a:pt x="2181" y="73986"/>
                    </a:cubicBezTo>
                    <a:cubicBezTo>
                      <a:pt x="-3724" y="34003"/>
                      <a:pt x="3504" y="20345"/>
                      <a:pt x="11456" y="24361"/>
                    </a:cubicBezTo>
                    <a:cubicBezTo>
                      <a:pt x="19413" y="28373"/>
                      <a:pt x="38108" y="90227"/>
                      <a:pt x="38108" y="90227"/>
                    </a:cubicBezTo>
                    <a:cubicBezTo>
                      <a:pt x="38108" y="90227"/>
                      <a:pt x="18802" y="3742"/>
                      <a:pt x="35662" y="141"/>
                    </a:cubicBezTo>
                    <a:cubicBezTo>
                      <a:pt x="52522" y="-3463"/>
                      <a:pt x="70639" y="77193"/>
                      <a:pt x="70639" y="77193"/>
                    </a:cubicBezTo>
                    <a:cubicBezTo>
                      <a:pt x="70639" y="77193"/>
                      <a:pt x="57494" y="6665"/>
                      <a:pt x="72116" y="4065"/>
                    </a:cubicBezTo>
                    <a:cubicBezTo>
                      <a:pt x="86738" y="1464"/>
                      <a:pt x="104779" y="61319"/>
                      <a:pt x="120980" y="104902"/>
                    </a:cubicBezTo>
                    <a:cubicBezTo>
                      <a:pt x="137181" y="148485"/>
                      <a:pt x="140653" y="171400"/>
                      <a:pt x="140653" y="171400"/>
                    </a:cubicBezTo>
                    <a:cubicBezTo>
                      <a:pt x="140653" y="171400"/>
                      <a:pt x="123744" y="188291"/>
                      <a:pt x="87852" y="193466"/>
                    </a:cubicBezTo>
                    <a:cubicBezTo>
                      <a:pt x="51965" y="198640"/>
                      <a:pt x="25163" y="193001"/>
                      <a:pt x="25163" y="193001"/>
                    </a:cubicBezTo>
                  </a:path>
                </a:pathLst>
              </a:custGeom>
              <a:solidFill>
                <a:srgbClr val="EB71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774A924A-0EEF-40C3-AC52-E44A152E0BB1}"/>
                  </a:ext>
                </a:extLst>
              </p:cNvPr>
              <p:cNvSpPr/>
              <p:nvPr/>
            </p:nvSpPr>
            <p:spPr>
              <a:xfrm>
                <a:off x="3168860" y="2766604"/>
                <a:ext cx="32932" cy="14374"/>
              </a:xfrm>
              <a:custGeom>
                <a:avLst/>
                <a:gdLst>
                  <a:gd name="connsiteX0" fmla="*/ 20 w 32932"/>
                  <a:gd name="connsiteY0" fmla="*/ 3169 h 14374"/>
                  <a:gd name="connsiteX1" fmla="*/ 32953 w 32932"/>
                  <a:gd name="connsiteY1" fmla="*/ 24 h 14374"/>
                  <a:gd name="connsiteX2" fmla="*/ 4730 w 32932"/>
                  <a:gd name="connsiteY2" fmla="*/ 14399 h 14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932" h="14374">
                    <a:moveTo>
                      <a:pt x="20" y="3169"/>
                    </a:moveTo>
                    <a:lnTo>
                      <a:pt x="32953" y="24"/>
                    </a:lnTo>
                    <a:lnTo>
                      <a:pt x="4730" y="14399"/>
                    </a:lnTo>
                    <a:close/>
                  </a:path>
                </a:pathLst>
              </a:custGeom>
              <a:solidFill>
                <a:srgbClr val="CBC7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A37E3E32-7FFC-479F-BC90-27C589CF666E}"/>
                  </a:ext>
                </a:extLst>
              </p:cNvPr>
              <p:cNvSpPr/>
              <p:nvPr/>
            </p:nvSpPr>
            <p:spPr>
              <a:xfrm>
                <a:off x="3983483" y="1096800"/>
                <a:ext cx="1054336" cy="656360"/>
              </a:xfrm>
              <a:custGeom>
                <a:avLst/>
                <a:gdLst>
                  <a:gd name="connsiteX0" fmla="*/ 656381 w 1054336"/>
                  <a:gd name="connsiteY0" fmla="*/ 24 h 656360"/>
                  <a:gd name="connsiteX1" fmla="*/ 258409 w 1054336"/>
                  <a:gd name="connsiteY1" fmla="*/ 322262 h 656360"/>
                  <a:gd name="connsiteX2" fmla="*/ 262916 w 1054336"/>
                  <a:gd name="connsiteY2" fmla="*/ 383227 h 656360"/>
                  <a:gd name="connsiteX3" fmla="*/ 20 w 1054336"/>
                  <a:gd name="connsiteY3" fmla="*/ 656385 h 656360"/>
                  <a:gd name="connsiteX4" fmla="*/ 334709 w 1054336"/>
                  <a:gd name="connsiteY4" fmla="*/ 536379 h 656360"/>
                  <a:gd name="connsiteX5" fmla="*/ 656381 w 1054336"/>
                  <a:gd name="connsiteY5" fmla="*/ 644509 h 656360"/>
                  <a:gd name="connsiteX6" fmla="*/ 1054356 w 1054336"/>
                  <a:gd name="connsiteY6" fmla="*/ 322262 h 656360"/>
                  <a:gd name="connsiteX7" fmla="*/ 656381 w 1054336"/>
                  <a:gd name="connsiteY7" fmla="*/ 24 h 656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54336" h="656360">
                    <a:moveTo>
                      <a:pt x="656381" y="24"/>
                    </a:moveTo>
                    <a:cubicBezTo>
                      <a:pt x="406903" y="24"/>
                      <a:pt x="258409" y="124763"/>
                      <a:pt x="258409" y="322262"/>
                    </a:cubicBezTo>
                    <a:cubicBezTo>
                      <a:pt x="258409" y="343488"/>
                      <a:pt x="259922" y="363820"/>
                      <a:pt x="262916" y="383227"/>
                    </a:cubicBezTo>
                    <a:cubicBezTo>
                      <a:pt x="192606" y="441747"/>
                      <a:pt x="48884" y="594256"/>
                      <a:pt x="20" y="656385"/>
                    </a:cubicBezTo>
                    <a:cubicBezTo>
                      <a:pt x="73533" y="640900"/>
                      <a:pt x="249970" y="579449"/>
                      <a:pt x="334709" y="536379"/>
                    </a:cubicBezTo>
                    <a:cubicBezTo>
                      <a:pt x="400150" y="605898"/>
                      <a:pt x="507550" y="644509"/>
                      <a:pt x="656381" y="644509"/>
                    </a:cubicBezTo>
                    <a:cubicBezTo>
                      <a:pt x="923678" y="644509"/>
                      <a:pt x="1054356" y="534618"/>
                      <a:pt x="1054356" y="322262"/>
                    </a:cubicBezTo>
                    <a:cubicBezTo>
                      <a:pt x="1054356" y="127735"/>
                      <a:pt x="914766" y="24"/>
                      <a:pt x="656381" y="24"/>
                    </a:cubicBezTo>
                  </a:path>
                </a:pathLst>
              </a:custGeom>
              <a:solidFill>
                <a:srgbClr val="EF7D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24F89696-23DD-476D-BE5E-522790013E77}"/>
                  </a:ext>
                </a:extLst>
              </p:cNvPr>
              <p:cNvSpPr/>
              <p:nvPr/>
            </p:nvSpPr>
            <p:spPr>
              <a:xfrm>
                <a:off x="4439866" y="1284895"/>
                <a:ext cx="401934" cy="277204"/>
              </a:xfrm>
              <a:custGeom>
                <a:avLst/>
                <a:gdLst>
                  <a:gd name="connsiteX0" fmla="*/ 20 w 401934"/>
                  <a:gd name="connsiteY0" fmla="*/ 277228 h 277204"/>
                  <a:gd name="connsiteX1" fmla="*/ 401954 w 401934"/>
                  <a:gd name="connsiteY1" fmla="*/ 277228 h 277204"/>
                  <a:gd name="connsiteX2" fmla="*/ 401954 w 401934"/>
                  <a:gd name="connsiteY2" fmla="*/ 257423 h 277204"/>
                  <a:gd name="connsiteX3" fmla="*/ 20 w 401934"/>
                  <a:gd name="connsiteY3" fmla="*/ 257423 h 277204"/>
                  <a:gd name="connsiteX4" fmla="*/ 20 w 401934"/>
                  <a:gd name="connsiteY4" fmla="*/ 277228 h 277204"/>
                  <a:gd name="connsiteX5" fmla="*/ 20 w 401934"/>
                  <a:gd name="connsiteY5" fmla="*/ 148527 h 277204"/>
                  <a:gd name="connsiteX6" fmla="*/ 401954 w 401934"/>
                  <a:gd name="connsiteY6" fmla="*/ 148527 h 277204"/>
                  <a:gd name="connsiteX7" fmla="*/ 401954 w 401934"/>
                  <a:gd name="connsiteY7" fmla="*/ 128726 h 277204"/>
                  <a:gd name="connsiteX8" fmla="*/ 20 w 401934"/>
                  <a:gd name="connsiteY8" fmla="*/ 128726 h 277204"/>
                  <a:gd name="connsiteX9" fmla="*/ 20 w 401934"/>
                  <a:gd name="connsiteY9" fmla="*/ 148527 h 277204"/>
                  <a:gd name="connsiteX10" fmla="*/ 20 w 401934"/>
                  <a:gd name="connsiteY10" fmla="*/ 19825 h 277204"/>
                  <a:gd name="connsiteX11" fmla="*/ 401954 w 401934"/>
                  <a:gd name="connsiteY11" fmla="*/ 19825 h 277204"/>
                  <a:gd name="connsiteX12" fmla="*/ 401954 w 401934"/>
                  <a:gd name="connsiteY12" fmla="*/ 24 h 277204"/>
                  <a:gd name="connsiteX13" fmla="*/ 20 w 401934"/>
                  <a:gd name="connsiteY13" fmla="*/ 24 h 277204"/>
                  <a:gd name="connsiteX14" fmla="*/ 20 w 401934"/>
                  <a:gd name="connsiteY14" fmla="*/ 19825 h 277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01934" h="277204">
                    <a:moveTo>
                      <a:pt x="20" y="277228"/>
                    </a:moveTo>
                    <a:lnTo>
                      <a:pt x="401954" y="277228"/>
                    </a:lnTo>
                    <a:lnTo>
                      <a:pt x="401954" y="257423"/>
                    </a:lnTo>
                    <a:lnTo>
                      <a:pt x="20" y="257423"/>
                    </a:lnTo>
                    <a:lnTo>
                      <a:pt x="20" y="277228"/>
                    </a:lnTo>
                    <a:close/>
                    <a:moveTo>
                      <a:pt x="20" y="148527"/>
                    </a:moveTo>
                    <a:lnTo>
                      <a:pt x="401954" y="148527"/>
                    </a:lnTo>
                    <a:lnTo>
                      <a:pt x="401954" y="128726"/>
                    </a:lnTo>
                    <a:lnTo>
                      <a:pt x="20" y="128726"/>
                    </a:lnTo>
                    <a:lnTo>
                      <a:pt x="20" y="148527"/>
                    </a:lnTo>
                    <a:close/>
                    <a:moveTo>
                      <a:pt x="20" y="19825"/>
                    </a:moveTo>
                    <a:lnTo>
                      <a:pt x="401954" y="19825"/>
                    </a:lnTo>
                    <a:lnTo>
                      <a:pt x="401954" y="24"/>
                    </a:lnTo>
                    <a:lnTo>
                      <a:pt x="20" y="24"/>
                    </a:lnTo>
                    <a:lnTo>
                      <a:pt x="20" y="1982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55B6F052-6463-4ED5-BA95-443A8163D878}"/>
                  </a:ext>
                </a:extLst>
              </p:cNvPr>
              <p:cNvSpPr/>
              <p:nvPr/>
            </p:nvSpPr>
            <p:spPr>
              <a:xfrm>
                <a:off x="4584399" y="3846223"/>
                <a:ext cx="125061" cy="221694"/>
              </a:xfrm>
              <a:custGeom>
                <a:avLst/>
                <a:gdLst>
                  <a:gd name="connsiteX0" fmla="*/ 21303 w 125061"/>
                  <a:gd name="connsiteY0" fmla="*/ 99592 h 221694"/>
                  <a:gd name="connsiteX1" fmla="*/ 8450 w 125061"/>
                  <a:gd name="connsiteY1" fmla="*/ 221690 h 221694"/>
                  <a:gd name="connsiteX2" fmla="*/ 88332 w 125061"/>
                  <a:gd name="connsiteY2" fmla="*/ 113657 h 221694"/>
                  <a:gd name="connsiteX3" fmla="*/ 123724 w 125061"/>
                  <a:gd name="connsiteY3" fmla="*/ 46424 h 221694"/>
                  <a:gd name="connsiteX4" fmla="*/ 122764 w 125061"/>
                  <a:gd name="connsiteY4" fmla="*/ 33284 h 221694"/>
                  <a:gd name="connsiteX5" fmla="*/ 99664 w 125061"/>
                  <a:gd name="connsiteY5" fmla="*/ 24 h 221694"/>
                  <a:gd name="connsiteX6" fmla="*/ 3337 w 125061"/>
                  <a:gd name="connsiteY6" fmla="*/ 66942 h 221694"/>
                  <a:gd name="connsiteX7" fmla="*/ 21303 w 125061"/>
                  <a:gd name="connsiteY7" fmla="*/ 99592 h 221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5061" h="221694">
                    <a:moveTo>
                      <a:pt x="21303" y="99592"/>
                    </a:moveTo>
                    <a:cubicBezTo>
                      <a:pt x="21303" y="99592"/>
                      <a:pt x="-16291" y="220023"/>
                      <a:pt x="8450" y="221690"/>
                    </a:cubicBezTo>
                    <a:cubicBezTo>
                      <a:pt x="33192" y="223367"/>
                      <a:pt x="68447" y="149031"/>
                      <a:pt x="88332" y="113657"/>
                    </a:cubicBezTo>
                    <a:cubicBezTo>
                      <a:pt x="103144" y="87318"/>
                      <a:pt x="117408" y="59114"/>
                      <a:pt x="123724" y="46424"/>
                    </a:cubicBezTo>
                    <a:cubicBezTo>
                      <a:pt x="125834" y="42196"/>
                      <a:pt x="125462" y="37167"/>
                      <a:pt x="122764" y="33284"/>
                    </a:cubicBezTo>
                    <a:lnTo>
                      <a:pt x="99664" y="24"/>
                    </a:lnTo>
                    <a:lnTo>
                      <a:pt x="3337" y="66942"/>
                    </a:lnTo>
                    <a:lnTo>
                      <a:pt x="21303" y="99592"/>
                    </a:lnTo>
                    <a:close/>
                  </a:path>
                </a:pathLst>
              </a:custGeom>
              <a:solidFill>
                <a:srgbClr val="1B4E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B88DEEA7-234C-4BC8-A12F-F729EBC20F6E}"/>
                  </a:ext>
                </a:extLst>
              </p:cNvPr>
              <p:cNvSpPr/>
              <p:nvPr/>
            </p:nvSpPr>
            <p:spPr>
              <a:xfrm>
                <a:off x="4582513" y="3843498"/>
                <a:ext cx="123307" cy="216245"/>
              </a:xfrm>
              <a:custGeom>
                <a:avLst/>
                <a:gdLst>
                  <a:gd name="connsiteX0" fmla="*/ 21296 w 123307"/>
                  <a:gd name="connsiteY0" fmla="*/ 99592 h 216245"/>
                  <a:gd name="connsiteX1" fmla="*/ 1658 w 123307"/>
                  <a:gd name="connsiteY1" fmla="*/ 215290 h 216245"/>
                  <a:gd name="connsiteX2" fmla="*/ 4653 w 123307"/>
                  <a:gd name="connsiteY2" fmla="*/ 216241 h 216245"/>
                  <a:gd name="connsiteX3" fmla="*/ 84539 w 123307"/>
                  <a:gd name="connsiteY3" fmla="*/ 108204 h 216245"/>
                  <a:gd name="connsiteX4" fmla="*/ 123328 w 123307"/>
                  <a:gd name="connsiteY4" fmla="*/ 34103 h 216245"/>
                  <a:gd name="connsiteX5" fmla="*/ 99656 w 123307"/>
                  <a:gd name="connsiteY5" fmla="*/ 24 h 216245"/>
                  <a:gd name="connsiteX6" fmla="*/ 3330 w 123307"/>
                  <a:gd name="connsiteY6" fmla="*/ 66938 h 216245"/>
                  <a:gd name="connsiteX7" fmla="*/ 21296 w 123307"/>
                  <a:gd name="connsiteY7" fmla="*/ 99592 h 216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3307" h="216245">
                    <a:moveTo>
                      <a:pt x="21296" y="99592"/>
                    </a:moveTo>
                    <a:cubicBezTo>
                      <a:pt x="21296" y="99592"/>
                      <a:pt x="-6971" y="190155"/>
                      <a:pt x="1658" y="215290"/>
                    </a:cubicBezTo>
                    <a:cubicBezTo>
                      <a:pt x="2534" y="215834"/>
                      <a:pt x="3529" y="216162"/>
                      <a:pt x="4653" y="216241"/>
                    </a:cubicBezTo>
                    <a:cubicBezTo>
                      <a:pt x="29394" y="217917"/>
                      <a:pt x="64649" y="143573"/>
                      <a:pt x="84539" y="108204"/>
                    </a:cubicBezTo>
                    <a:cubicBezTo>
                      <a:pt x="104424" y="72829"/>
                      <a:pt x="123328" y="34103"/>
                      <a:pt x="123328" y="34103"/>
                    </a:cubicBezTo>
                    <a:lnTo>
                      <a:pt x="99656" y="24"/>
                    </a:lnTo>
                    <a:lnTo>
                      <a:pt x="3330" y="66938"/>
                    </a:lnTo>
                    <a:lnTo>
                      <a:pt x="21296" y="99592"/>
                    </a:lnTo>
                    <a:close/>
                  </a:path>
                </a:pathLst>
              </a:custGeom>
              <a:solidFill>
                <a:srgbClr val="FFCB8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AA7739CB-AFF6-41B2-9DAB-3ACA34409A56}"/>
                  </a:ext>
                </a:extLst>
              </p:cNvPr>
              <p:cNvSpPr/>
              <p:nvPr/>
            </p:nvSpPr>
            <p:spPr>
              <a:xfrm>
                <a:off x="4588194" y="3957466"/>
                <a:ext cx="68537" cy="45986"/>
              </a:xfrm>
              <a:custGeom>
                <a:avLst/>
                <a:gdLst>
                  <a:gd name="connsiteX0" fmla="*/ 28043 w 68537"/>
                  <a:gd name="connsiteY0" fmla="*/ 482 h 45986"/>
                  <a:gd name="connsiteX1" fmla="*/ 9507 w 68537"/>
                  <a:gd name="connsiteY1" fmla="*/ 6722 h 45986"/>
                  <a:gd name="connsiteX2" fmla="*/ 20 w 68537"/>
                  <a:gd name="connsiteY2" fmla="*/ 45551 h 45986"/>
                  <a:gd name="connsiteX3" fmla="*/ 50432 w 68537"/>
                  <a:gd name="connsiteY3" fmla="*/ 46011 h 45986"/>
                  <a:gd name="connsiteX4" fmla="*/ 68557 w 68537"/>
                  <a:gd name="connsiteY4" fmla="*/ 13136 h 45986"/>
                  <a:gd name="connsiteX5" fmla="*/ 28043 w 68537"/>
                  <a:gd name="connsiteY5" fmla="*/ 482 h 4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8537" h="45986">
                    <a:moveTo>
                      <a:pt x="28043" y="482"/>
                    </a:moveTo>
                    <a:cubicBezTo>
                      <a:pt x="21051" y="1468"/>
                      <a:pt x="14129" y="4086"/>
                      <a:pt x="9507" y="6722"/>
                    </a:cubicBezTo>
                    <a:cubicBezTo>
                      <a:pt x="6517" y="17625"/>
                      <a:pt x="2948" y="31544"/>
                      <a:pt x="20" y="45551"/>
                    </a:cubicBezTo>
                    <a:cubicBezTo>
                      <a:pt x="15814" y="38059"/>
                      <a:pt x="33355" y="35338"/>
                      <a:pt x="50432" y="46011"/>
                    </a:cubicBezTo>
                    <a:cubicBezTo>
                      <a:pt x="56867" y="34870"/>
                      <a:pt x="63015" y="23445"/>
                      <a:pt x="68557" y="13136"/>
                    </a:cubicBezTo>
                    <a:cubicBezTo>
                      <a:pt x="59977" y="6090"/>
                      <a:pt x="45722" y="-1999"/>
                      <a:pt x="28043" y="482"/>
                    </a:cubicBezTo>
                  </a:path>
                </a:pathLst>
              </a:custGeom>
              <a:solidFill>
                <a:srgbClr val="FAF8D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35F977AB-804A-4810-BF39-D2E32F1E6E2E}"/>
                  </a:ext>
                </a:extLst>
              </p:cNvPr>
              <p:cNvSpPr/>
              <p:nvPr/>
            </p:nvSpPr>
            <p:spPr>
              <a:xfrm>
                <a:off x="4597007" y="3932373"/>
                <a:ext cx="23387" cy="69467"/>
              </a:xfrm>
              <a:custGeom>
                <a:avLst/>
                <a:gdLst>
                  <a:gd name="connsiteX0" fmla="*/ 2627 w 23387"/>
                  <a:gd name="connsiteY0" fmla="*/ 69191 h 69467"/>
                  <a:gd name="connsiteX1" fmla="*/ 1353 w 23387"/>
                  <a:gd name="connsiteY1" fmla="*/ 69461 h 69467"/>
                  <a:gd name="connsiteX2" fmla="*/ 53 w 23387"/>
                  <a:gd name="connsiteY2" fmla="*/ 67501 h 69467"/>
                  <a:gd name="connsiteX3" fmla="*/ 20195 w 23387"/>
                  <a:gd name="connsiteY3" fmla="*/ 1087 h 69467"/>
                  <a:gd name="connsiteX4" fmla="*/ 22344 w 23387"/>
                  <a:gd name="connsiteY4" fmla="*/ 136 h 69467"/>
                  <a:gd name="connsiteX5" fmla="*/ 23295 w 23387"/>
                  <a:gd name="connsiteY5" fmla="*/ 2282 h 69467"/>
                  <a:gd name="connsiteX6" fmla="*/ 3308 w 23387"/>
                  <a:gd name="connsiteY6" fmla="*/ 68156 h 69467"/>
                  <a:gd name="connsiteX7" fmla="*/ 2627 w 23387"/>
                  <a:gd name="connsiteY7" fmla="*/ 69191 h 69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387" h="69467">
                    <a:moveTo>
                      <a:pt x="2627" y="69191"/>
                    </a:moveTo>
                    <a:cubicBezTo>
                      <a:pt x="2269" y="69443"/>
                      <a:pt x="1813" y="69549"/>
                      <a:pt x="1353" y="69461"/>
                    </a:cubicBezTo>
                    <a:cubicBezTo>
                      <a:pt x="455" y="69279"/>
                      <a:pt x="-128" y="68399"/>
                      <a:pt x="53" y="67501"/>
                    </a:cubicBezTo>
                    <a:cubicBezTo>
                      <a:pt x="5895" y="38350"/>
                      <a:pt x="20053" y="1459"/>
                      <a:pt x="20195" y="1087"/>
                    </a:cubicBezTo>
                    <a:cubicBezTo>
                      <a:pt x="20527" y="234"/>
                      <a:pt x="21491" y="-195"/>
                      <a:pt x="22344" y="136"/>
                    </a:cubicBezTo>
                    <a:cubicBezTo>
                      <a:pt x="23198" y="464"/>
                      <a:pt x="23627" y="1428"/>
                      <a:pt x="23295" y="2282"/>
                    </a:cubicBezTo>
                    <a:cubicBezTo>
                      <a:pt x="23154" y="2649"/>
                      <a:pt x="9093" y="39283"/>
                      <a:pt x="3308" y="68156"/>
                    </a:cubicBezTo>
                    <a:cubicBezTo>
                      <a:pt x="3220" y="68594"/>
                      <a:pt x="2968" y="68957"/>
                      <a:pt x="2627" y="69191"/>
                    </a:cubicBezTo>
                  </a:path>
                </a:pathLst>
              </a:custGeom>
              <a:solidFill>
                <a:srgbClr val="EBB44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79EDAD41-5AD4-4713-BB1D-E2AB429B9610}"/>
                  </a:ext>
                </a:extLst>
              </p:cNvPr>
              <p:cNvSpPr/>
              <p:nvPr/>
            </p:nvSpPr>
            <p:spPr>
              <a:xfrm>
                <a:off x="4587247" y="3938953"/>
                <a:ext cx="43133" cy="58793"/>
              </a:xfrm>
              <a:custGeom>
                <a:avLst/>
                <a:gdLst>
                  <a:gd name="connsiteX0" fmla="*/ 43151 w 43133"/>
                  <a:gd name="connsiteY0" fmla="*/ 1813 h 58793"/>
                  <a:gd name="connsiteX1" fmla="*/ 41585 w 43133"/>
                  <a:gd name="connsiteY1" fmla="*/ 61 h 58793"/>
                  <a:gd name="connsiteX2" fmla="*/ 13823 w 43133"/>
                  <a:gd name="connsiteY2" fmla="*/ 8319 h 58793"/>
                  <a:gd name="connsiteX3" fmla="*/ 13314 w 43133"/>
                  <a:gd name="connsiteY3" fmla="*/ 10605 h 58793"/>
                  <a:gd name="connsiteX4" fmla="*/ 15605 w 43133"/>
                  <a:gd name="connsiteY4" fmla="*/ 11118 h 58793"/>
                  <a:gd name="connsiteX5" fmla="*/ 41404 w 43133"/>
                  <a:gd name="connsiteY5" fmla="*/ 3378 h 58793"/>
                  <a:gd name="connsiteX6" fmla="*/ 42439 w 43133"/>
                  <a:gd name="connsiteY6" fmla="*/ 3086 h 58793"/>
                  <a:gd name="connsiteX7" fmla="*/ 43151 w 43133"/>
                  <a:gd name="connsiteY7" fmla="*/ 1813 h 58793"/>
                  <a:gd name="connsiteX8" fmla="*/ 38617 w 43133"/>
                  <a:gd name="connsiteY8" fmla="*/ 14559 h 58793"/>
                  <a:gd name="connsiteX9" fmla="*/ 37051 w 43133"/>
                  <a:gd name="connsiteY9" fmla="*/ 12812 h 58793"/>
                  <a:gd name="connsiteX10" fmla="*/ 9289 w 43133"/>
                  <a:gd name="connsiteY10" fmla="*/ 21065 h 58793"/>
                  <a:gd name="connsiteX11" fmla="*/ 8781 w 43133"/>
                  <a:gd name="connsiteY11" fmla="*/ 23356 h 58793"/>
                  <a:gd name="connsiteX12" fmla="*/ 11071 w 43133"/>
                  <a:gd name="connsiteY12" fmla="*/ 23861 h 58793"/>
                  <a:gd name="connsiteX13" fmla="*/ 36870 w 43133"/>
                  <a:gd name="connsiteY13" fmla="*/ 16125 h 58793"/>
                  <a:gd name="connsiteX14" fmla="*/ 37905 w 43133"/>
                  <a:gd name="connsiteY14" fmla="*/ 15833 h 58793"/>
                  <a:gd name="connsiteX15" fmla="*/ 38617 w 43133"/>
                  <a:gd name="connsiteY15" fmla="*/ 14559 h 58793"/>
                  <a:gd name="connsiteX16" fmla="*/ 35959 w 43133"/>
                  <a:gd name="connsiteY16" fmla="*/ 26006 h 58793"/>
                  <a:gd name="connsiteX17" fmla="*/ 34393 w 43133"/>
                  <a:gd name="connsiteY17" fmla="*/ 24259 h 58793"/>
                  <a:gd name="connsiteX18" fmla="*/ 6631 w 43133"/>
                  <a:gd name="connsiteY18" fmla="*/ 32507 h 58793"/>
                  <a:gd name="connsiteX19" fmla="*/ 6122 w 43133"/>
                  <a:gd name="connsiteY19" fmla="*/ 34803 h 58793"/>
                  <a:gd name="connsiteX20" fmla="*/ 8413 w 43133"/>
                  <a:gd name="connsiteY20" fmla="*/ 35307 h 58793"/>
                  <a:gd name="connsiteX21" fmla="*/ 34212 w 43133"/>
                  <a:gd name="connsiteY21" fmla="*/ 27572 h 58793"/>
                  <a:gd name="connsiteX22" fmla="*/ 35247 w 43133"/>
                  <a:gd name="connsiteY22" fmla="*/ 27279 h 58793"/>
                  <a:gd name="connsiteX23" fmla="*/ 35959 w 43133"/>
                  <a:gd name="connsiteY23" fmla="*/ 26006 h 58793"/>
                  <a:gd name="connsiteX24" fmla="*/ 32620 w 43133"/>
                  <a:gd name="connsiteY24" fmla="*/ 37925 h 58793"/>
                  <a:gd name="connsiteX25" fmla="*/ 31054 w 43133"/>
                  <a:gd name="connsiteY25" fmla="*/ 36178 h 58793"/>
                  <a:gd name="connsiteX26" fmla="*/ 3292 w 43133"/>
                  <a:gd name="connsiteY26" fmla="*/ 44432 h 58793"/>
                  <a:gd name="connsiteX27" fmla="*/ 2783 w 43133"/>
                  <a:gd name="connsiteY27" fmla="*/ 46718 h 58793"/>
                  <a:gd name="connsiteX28" fmla="*/ 5074 w 43133"/>
                  <a:gd name="connsiteY28" fmla="*/ 47231 h 58793"/>
                  <a:gd name="connsiteX29" fmla="*/ 30873 w 43133"/>
                  <a:gd name="connsiteY29" fmla="*/ 39496 h 58793"/>
                  <a:gd name="connsiteX30" fmla="*/ 31908 w 43133"/>
                  <a:gd name="connsiteY30" fmla="*/ 39199 h 58793"/>
                  <a:gd name="connsiteX31" fmla="*/ 32620 w 43133"/>
                  <a:gd name="connsiteY31" fmla="*/ 37925 h 58793"/>
                  <a:gd name="connsiteX32" fmla="*/ 29422 w 43133"/>
                  <a:gd name="connsiteY32" fmla="*/ 50526 h 58793"/>
                  <a:gd name="connsiteX33" fmla="*/ 28383 w 43133"/>
                  <a:gd name="connsiteY33" fmla="*/ 50818 h 58793"/>
                  <a:gd name="connsiteX34" fmla="*/ 2584 w 43133"/>
                  <a:gd name="connsiteY34" fmla="*/ 58558 h 58793"/>
                  <a:gd name="connsiteX35" fmla="*/ 293 w 43133"/>
                  <a:gd name="connsiteY35" fmla="*/ 58050 h 58793"/>
                  <a:gd name="connsiteX36" fmla="*/ 802 w 43133"/>
                  <a:gd name="connsiteY36" fmla="*/ 55754 h 58793"/>
                  <a:gd name="connsiteX37" fmla="*/ 28564 w 43133"/>
                  <a:gd name="connsiteY37" fmla="*/ 47505 h 58793"/>
                  <a:gd name="connsiteX38" fmla="*/ 30130 w 43133"/>
                  <a:gd name="connsiteY38" fmla="*/ 49257 h 58793"/>
                  <a:gd name="connsiteX39" fmla="*/ 29422 w 43133"/>
                  <a:gd name="connsiteY39" fmla="*/ 50526 h 58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3133" h="58793">
                    <a:moveTo>
                      <a:pt x="43151" y="1813"/>
                    </a:moveTo>
                    <a:cubicBezTo>
                      <a:pt x="43199" y="897"/>
                      <a:pt x="42501" y="114"/>
                      <a:pt x="41585" y="61"/>
                    </a:cubicBezTo>
                    <a:cubicBezTo>
                      <a:pt x="38378" y="-111"/>
                      <a:pt x="26914" y="-23"/>
                      <a:pt x="13823" y="8319"/>
                    </a:cubicBezTo>
                    <a:cubicBezTo>
                      <a:pt x="13040" y="8761"/>
                      <a:pt x="12819" y="9831"/>
                      <a:pt x="13314" y="10605"/>
                    </a:cubicBezTo>
                    <a:cubicBezTo>
                      <a:pt x="13805" y="11379"/>
                      <a:pt x="14831" y="11609"/>
                      <a:pt x="15605" y="11118"/>
                    </a:cubicBezTo>
                    <a:cubicBezTo>
                      <a:pt x="27865" y="3307"/>
                      <a:pt x="38454" y="3219"/>
                      <a:pt x="41404" y="3378"/>
                    </a:cubicBezTo>
                    <a:cubicBezTo>
                      <a:pt x="41788" y="3400"/>
                      <a:pt x="42147" y="3290"/>
                      <a:pt x="42439" y="3086"/>
                    </a:cubicBezTo>
                    <a:cubicBezTo>
                      <a:pt x="42846" y="2803"/>
                      <a:pt x="43120" y="2343"/>
                      <a:pt x="43151" y="1813"/>
                    </a:cubicBezTo>
                    <a:moveTo>
                      <a:pt x="38617" y="14559"/>
                    </a:moveTo>
                    <a:cubicBezTo>
                      <a:pt x="38666" y="13644"/>
                      <a:pt x="37967" y="12861"/>
                      <a:pt x="37051" y="12812"/>
                    </a:cubicBezTo>
                    <a:cubicBezTo>
                      <a:pt x="33845" y="12640"/>
                      <a:pt x="22381" y="12724"/>
                      <a:pt x="9289" y="21065"/>
                    </a:cubicBezTo>
                    <a:cubicBezTo>
                      <a:pt x="8502" y="21548"/>
                      <a:pt x="8285" y="22582"/>
                      <a:pt x="8781" y="23356"/>
                    </a:cubicBezTo>
                    <a:cubicBezTo>
                      <a:pt x="9271" y="24131"/>
                      <a:pt x="10298" y="24360"/>
                      <a:pt x="11071" y="23861"/>
                    </a:cubicBezTo>
                    <a:cubicBezTo>
                      <a:pt x="23332" y="16054"/>
                      <a:pt x="33920" y="15966"/>
                      <a:pt x="36870" y="16125"/>
                    </a:cubicBezTo>
                    <a:cubicBezTo>
                      <a:pt x="37255" y="16147"/>
                      <a:pt x="37618" y="16037"/>
                      <a:pt x="37905" y="15833"/>
                    </a:cubicBezTo>
                    <a:cubicBezTo>
                      <a:pt x="38312" y="15550"/>
                      <a:pt x="38586" y="15090"/>
                      <a:pt x="38617" y="14559"/>
                    </a:cubicBezTo>
                    <a:moveTo>
                      <a:pt x="35959" y="26006"/>
                    </a:moveTo>
                    <a:cubicBezTo>
                      <a:pt x="36008" y="25090"/>
                      <a:pt x="35309" y="24307"/>
                      <a:pt x="34393" y="24259"/>
                    </a:cubicBezTo>
                    <a:cubicBezTo>
                      <a:pt x="31187" y="24086"/>
                      <a:pt x="19723" y="24170"/>
                      <a:pt x="6631" y="32507"/>
                    </a:cubicBezTo>
                    <a:cubicBezTo>
                      <a:pt x="5844" y="32945"/>
                      <a:pt x="5631" y="34029"/>
                      <a:pt x="6122" y="34803"/>
                    </a:cubicBezTo>
                    <a:cubicBezTo>
                      <a:pt x="6613" y="35577"/>
                      <a:pt x="7639" y="35807"/>
                      <a:pt x="8413" y="35307"/>
                    </a:cubicBezTo>
                    <a:cubicBezTo>
                      <a:pt x="20674" y="27501"/>
                      <a:pt x="31262" y="27412"/>
                      <a:pt x="34212" y="27572"/>
                    </a:cubicBezTo>
                    <a:cubicBezTo>
                      <a:pt x="34597" y="27594"/>
                      <a:pt x="34955" y="27483"/>
                      <a:pt x="35247" y="27279"/>
                    </a:cubicBezTo>
                    <a:cubicBezTo>
                      <a:pt x="35654" y="26996"/>
                      <a:pt x="35928" y="26537"/>
                      <a:pt x="35959" y="26006"/>
                    </a:cubicBezTo>
                    <a:moveTo>
                      <a:pt x="32620" y="37925"/>
                    </a:moveTo>
                    <a:cubicBezTo>
                      <a:pt x="32669" y="37010"/>
                      <a:pt x="31965" y="36227"/>
                      <a:pt x="31054" y="36178"/>
                    </a:cubicBezTo>
                    <a:cubicBezTo>
                      <a:pt x="27852" y="36002"/>
                      <a:pt x="16383" y="36090"/>
                      <a:pt x="3292" y="44432"/>
                    </a:cubicBezTo>
                    <a:cubicBezTo>
                      <a:pt x="2478" y="44918"/>
                      <a:pt x="2288" y="45949"/>
                      <a:pt x="2783" y="46718"/>
                    </a:cubicBezTo>
                    <a:cubicBezTo>
                      <a:pt x="3274" y="47492"/>
                      <a:pt x="4300" y="47722"/>
                      <a:pt x="5074" y="47231"/>
                    </a:cubicBezTo>
                    <a:cubicBezTo>
                      <a:pt x="17334" y="39420"/>
                      <a:pt x="27918" y="39332"/>
                      <a:pt x="30873" y="39496"/>
                    </a:cubicBezTo>
                    <a:cubicBezTo>
                      <a:pt x="31258" y="39513"/>
                      <a:pt x="31616" y="39403"/>
                      <a:pt x="31908" y="39199"/>
                    </a:cubicBezTo>
                    <a:cubicBezTo>
                      <a:pt x="32315" y="38921"/>
                      <a:pt x="32589" y="38456"/>
                      <a:pt x="32620" y="37925"/>
                    </a:cubicBezTo>
                    <a:moveTo>
                      <a:pt x="29422" y="50526"/>
                    </a:moveTo>
                    <a:cubicBezTo>
                      <a:pt x="29130" y="50730"/>
                      <a:pt x="28767" y="50840"/>
                      <a:pt x="28383" y="50818"/>
                    </a:cubicBezTo>
                    <a:cubicBezTo>
                      <a:pt x="25433" y="50659"/>
                      <a:pt x="14844" y="50748"/>
                      <a:pt x="2584" y="58558"/>
                    </a:cubicBezTo>
                    <a:cubicBezTo>
                      <a:pt x="1810" y="59049"/>
                      <a:pt x="784" y="58823"/>
                      <a:pt x="293" y="58050"/>
                    </a:cubicBezTo>
                    <a:cubicBezTo>
                      <a:pt x="-198" y="57276"/>
                      <a:pt x="-26" y="56205"/>
                      <a:pt x="802" y="55754"/>
                    </a:cubicBezTo>
                    <a:cubicBezTo>
                      <a:pt x="13893" y="47421"/>
                      <a:pt x="25362" y="47333"/>
                      <a:pt x="28564" y="47505"/>
                    </a:cubicBezTo>
                    <a:cubicBezTo>
                      <a:pt x="29480" y="47554"/>
                      <a:pt x="30183" y="48337"/>
                      <a:pt x="30130" y="49257"/>
                    </a:cubicBezTo>
                    <a:cubicBezTo>
                      <a:pt x="30103" y="49788"/>
                      <a:pt x="29825" y="50243"/>
                      <a:pt x="29422" y="50526"/>
                    </a:cubicBezTo>
                  </a:path>
                </a:pathLst>
              </a:custGeom>
              <a:solidFill>
                <a:srgbClr val="E85F5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B050F829-04FF-4779-A8D6-0840DDF42E77}"/>
                  </a:ext>
                </a:extLst>
              </p:cNvPr>
              <p:cNvSpPr/>
              <p:nvPr/>
            </p:nvSpPr>
            <p:spPr>
              <a:xfrm>
                <a:off x="4870333" y="3800055"/>
                <a:ext cx="125061" cy="221694"/>
              </a:xfrm>
              <a:custGeom>
                <a:avLst/>
                <a:gdLst>
                  <a:gd name="connsiteX0" fmla="*/ 21305 w 125061"/>
                  <a:gd name="connsiteY0" fmla="*/ 99592 h 221694"/>
                  <a:gd name="connsiteX1" fmla="*/ 8448 w 125061"/>
                  <a:gd name="connsiteY1" fmla="*/ 221690 h 221694"/>
                  <a:gd name="connsiteX2" fmla="*/ 88334 w 125061"/>
                  <a:gd name="connsiteY2" fmla="*/ 113657 h 221694"/>
                  <a:gd name="connsiteX3" fmla="*/ 123726 w 125061"/>
                  <a:gd name="connsiteY3" fmla="*/ 46425 h 221694"/>
                  <a:gd name="connsiteX4" fmla="*/ 122766 w 125061"/>
                  <a:gd name="connsiteY4" fmla="*/ 33284 h 221694"/>
                  <a:gd name="connsiteX5" fmla="*/ 99661 w 125061"/>
                  <a:gd name="connsiteY5" fmla="*/ 24 h 221694"/>
                  <a:gd name="connsiteX6" fmla="*/ 3339 w 125061"/>
                  <a:gd name="connsiteY6" fmla="*/ 66938 h 221694"/>
                  <a:gd name="connsiteX7" fmla="*/ 21305 w 125061"/>
                  <a:gd name="connsiteY7" fmla="*/ 99592 h 221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5061" h="221694">
                    <a:moveTo>
                      <a:pt x="21305" y="99592"/>
                    </a:moveTo>
                    <a:cubicBezTo>
                      <a:pt x="21305" y="99592"/>
                      <a:pt x="-16289" y="220023"/>
                      <a:pt x="8448" y="221690"/>
                    </a:cubicBezTo>
                    <a:cubicBezTo>
                      <a:pt x="33189" y="223367"/>
                      <a:pt x="68444" y="149031"/>
                      <a:pt x="88334" y="113657"/>
                    </a:cubicBezTo>
                    <a:cubicBezTo>
                      <a:pt x="103142" y="87319"/>
                      <a:pt x="117410" y="59114"/>
                      <a:pt x="123726" y="46425"/>
                    </a:cubicBezTo>
                    <a:cubicBezTo>
                      <a:pt x="125831" y="42197"/>
                      <a:pt x="125464" y="37167"/>
                      <a:pt x="122766" y="33284"/>
                    </a:cubicBezTo>
                    <a:lnTo>
                      <a:pt x="99661" y="24"/>
                    </a:lnTo>
                    <a:lnTo>
                      <a:pt x="3339" y="66938"/>
                    </a:lnTo>
                    <a:lnTo>
                      <a:pt x="21305" y="99592"/>
                    </a:lnTo>
                    <a:close/>
                  </a:path>
                </a:pathLst>
              </a:custGeom>
              <a:solidFill>
                <a:srgbClr val="1B4E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8656F288-CCA7-4C13-A8E9-95CE603262E0}"/>
                  </a:ext>
                </a:extLst>
              </p:cNvPr>
              <p:cNvSpPr/>
              <p:nvPr/>
            </p:nvSpPr>
            <p:spPr>
              <a:xfrm>
                <a:off x="4868446" y="3797329"/>
                <a:ext cx="123307" cy="216245"/>
              </a:xfrm>
              <a:custGeom>
                <a:avLst/>
                <a:gdLst>
                  <a:gd name="connsiteX0" fmla="*/ 21296 w 123307"/>
                  <a:gd name="connsiteY0" fmla="*/ 99592 h 216245"/>
                  <a:gd name="connsiteX1" fmla="*/ 1658 w 123307"/>
                  <a:gd name="connsiteY1" fmla="*/ 215291 h 216245"/>
                  <a:gd name="connsiteX2" fmla="*/ 4653 w 123307"/>
                  <a:gd name="connsiteY2" fmla="*/ 216241 h 216245"/>
                  <a:gd name="connsiteX3" fmla="*/ 84539 w 123307"/>
                  <a:gd name="connsiteY3" fmla="*/ 108204 h 216245"/>
                  <a:gd name="connsiteX4" fmla="*/ 123328 w 123307"/>
                  <a:gd name="connsiteY4" fmla="*/ 34098 h 216245"/>
                  <a:gd name="connsiteX5" fmla="*/ 99656 w 123307"/>
                  <a:gd name="connsiteY5" fmla="*/ 24 h 216245"/>
                  <a:gd name="connsiteX6" fmla="*/ 3330 w 123307"/>
                  <a:gd name="connsiteY6" fmla="*/ 66938 h 216245"/>
                  <a:gd name="connsiteX7" fmla="*/ 21296 w 123307"/>
                  <a:gd name="connsiteY7" fmla="*/ 99592 h 216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3307" h="216245">
                    <a:moveTo>
                      <a:pt x="21296" y="99592"/>
                    </a:moveTo>
                    <a:cubicBezTo>
                      <a:pt x="21296" y="99592"/>
                      <a:pt x="-6971" y="190151"/>
                      <a:pt x="1658" y="215291"/>
                    </a:cubicBezTo>
                    <a:cubicBezTo>
                      <a:pt x="2534" y="215834"/>
                      <a:pt x="3529" y="216162"/>
                      <a:pt x="4653" y="216241"/>
                    </a:cubicBezTo>
                    <a:cubicBezTo>
                      <a:pt x="29394" y="217913"/>
                      <a:pt x="64649" y="143573"/>
                      <a:pt x="84539" y="108204"/>
                    </a:cubicBezTo>
                    <a:cubicBezTo>
                      <a:pt x="104424" y="72829"/>
                      <a:pt x="123328" y="34098"/>
                      <a:pt x="123328" y="34098"/>
                    </a:cubicBezTo>
                    <a:lnTo>
                      <a:pt x="99656" y="24"/>
                    </a:lnTo>
                    <a:lnTo>
                      <a:pt x="3330" y="66938"/>
                    </a:lnTo>
                    <a:lnTo>
                      <a:pt x="21296" y="99592"/>
                    </a:lnTo>
                    <a:close/>
                  </a:path>
                </a:pathLst>
              </a:custGeom>
              <a:solidFill>
                <a:srgbClr val="FFCB8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DF2E4F6E-F3E0-42E4-A02F-097E1B6FF141}"/>
                  </a:ext>
                </a:extLst>
              </p:cNvPr>
              <p:cNvSpPr/>
              <p:nvPr/>
            </p:nvSpPr>
            <p:spPr>
              <a:xfrm>
                <a:off x="4922684" y="3810997"/>
                <a:ext cx="69072" cy="121580"/>
              </a:xfrm>
              <a:custGeom>
                <a:avLst/>
                <a:gdLst>
                  <a:gd name="connsiteX0" fmla="*/ 20 w 69072"/>
                  <a:gd name="connsiteY0" fmla="*/ 108159 h 121580"/>
                  <a:gd name="connsiteX1" fmla="*/ 15602 w 69072"/>
                  <a:gd name="connsiteY1" fmla="*/ 121605 h 121580"/>
                  <a:gd name="connsiteX2" fmla="*/ 30299 w 69072"/>
                  <a:gd name="connsiteY2" fmla="*/ 94537 h 121580"/>
                  <a:gd name="connsiteX3" fmla="*/ 69092 w 69072"/>
                  <a:gd name="connsiteY3" fmla="*/ 20431 h 121580"/>
                  <a:gd name="connsiteX4" fmla="*/ 54913 w 69072"/>
                  <a:gd name="connsiteY4" fmla="*/ 24 h 121580"/>
                  <a:gd name="connsiteX5" fmla="*/ 20 w 69072"/>
                  <a:gd name="connsiteY5" fmla="*/ 108159 h 121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072" h="121580">
                    <a:moveTo>
                      <a:pt x="20" y="108159"/>
                    </a:moveTo>
                    <a:lnTo>
                      <a:pt x="15602" y="121605"/>
                    </a:lnTo>
                    <a:cubicBezTo>
                      <a:pt x="21038" y="111547"/>
                      <a:pt x="26027" y="102140"/>
                      <a:pt x="30299" y="94537"/>
                    </a:cubicBezTo>
                    <a:cubicBezTo>
                      <a:pt x="50189" y="59163"/>
                      <a:pt x="69092" y="20431"/>
                      <a:pt x="69092" y="20431"/>
                    </a:cubicBezTo>
                    <a:lnTo>
                      <a:pt x="54913" y="24"/>
                    </a:lnTo>
                    <a:cubicBezTo>
                      <a:pt x="39410" y="34828"/>
                      <a:pt x="11873" y="87633"/>
                      <a:pt x="20" y="108159"/>
                    </a:cubicBezTo>
                  </a:path>
                </a:pathLst>
              </a:custGeom>
              <a:solidFill>
                <a:srgbClr val="FFCB8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32C016D6-EFA1-4B45-A543-908853F2784D}"/>
                  </a:ext>
                </a:extLst>
              </p:cNvPr>
              <p:cNvSpPr/>
              <p:nvPr/>
            </p:nvSpPr>
            <p:spPr>
              <a:xfrm>
                <a:off x="4874127" y="3911297"/>
                <a:ext cx="68536" cy="45988"/>
              </a:xfrm>
              <a:custGeom>
                <a:avLst/>
                <a:gdLst>
                  <a:gd name="connsiteX0" fmla="*/ 28043 w 68536"/>
                  <a:gd name="connsiteY0" fmla="*/ 483 h 45988"/>
                  <a:gd name="connsiteX1" fmla="*/ 9507 w 68536"/>
                  <a:gd name="connsiteY1" fmla="*/ 6724 h 45988"/>
                  <a:gd name="connsiteX2" fmla="*/ 20 w 68536"/>
                  <a:gd name="connsiteY2" fmla="*/ 45552 h 45988"/>
                  <a:gd name="connsiteX3" fmla="*/ 50432 w 68536"/>
                  <a:gd name="connsiteY3" fmla="*/ 46012 h 45988"/>
                  <a:gd name="connsiteX4" fmla="*/ 68557 w 68536"/>
                  <a:gd name="connsiteY4" fmla="*/ 13137 h 45988"/>
                  <a:gd name="connsiteX5" fmla="*/ 28043 w 68536"/>
                  <a:gd name="connsiteY5" fmla="*/ 483 h 45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8536" h="45988">
                    <a:moveTo>
                      <a:pt x="28043" y="483"/>
                    </a:moveTo>
                    <a:cubicBezTo>
                      <a:pt x="21051" y="1469"/>
                      <a:pt x="14129" y="4088"/>
                      <a:pt x="9507" y="6724"/>
                    </a:cubicBezTo>
                    <a:cubicBezTo>
                      <a:pt x="6517" y="17622"/>
                      <a:pt x="2948" y="31545"/>
                      <a:pt x="20" y="45552"/>
                    </a:cubicBezTo>
                    <a:cubicBezTo>
                      <a:pt x="15814" y="38056"/>
                      <a:pt x="33355" y="35340"/>
                      <a:pt x="50432" y="46012"/>
                    </a:cubicBezTo>
                    <a:cubicBezTo>
                      <a:pt x="56867" y="34871"/>
                      <a:pt x="63015" y="23447"/>
                      <a:pt x="68557" y="13137"/>
                    </a:cubicBezTo>
                    <a:cubicBezTo>
                      <a:pt x="59977" y="6091"/>
                      <a:pt x="45722" y="-2003"/>
                      <a:pt x="28043" y="483"/>
                    </a:cubicBezTo>
                  </a:path>
                </a:pathLst>
              </a:custGeom>
              <a:solidFill>
                <a:srgbClr val="FAF8D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48927947-4049-4716-A341-5CA89F02BA32}"/>
                  </a:ext>
                </a:extLst>
              </p:cNvPr>
              <p:cNvSpPr/>
              <p:nvPr/>
            </p:nvSpPr>
            <p:spPr>
              <a:xfrm>
                <a:off x="4882940" y="3886204"/>
                <a:ext cx="23387" cy="69465"/>
              </a:xfrm>
              <a:custGeom>
                <a:avLst/>
                <a:gdLst>
                  <a:gd name="connsiteX0" fmla="*/ 2627 w 23387"/>
                  <a:gd name="connsiteY0" fmla="*/ 69191 h 69465"/>
                  <a:gd name="connsiteX1" fmla="*/ 1353 w 23387"/>
                  <a:gd name="connsiteY1" fmla="*/ 69456 h 69465"/>
                  <a:gd name="connsiteX2" fmla="*/ 53 w 23387"/>
                  <a:gd name="connsiteY2" fmla="*/ 67501 h 69465"/>
                  <a:gd name="connsiteX3" fmla="*/ 20199 w 23387"/>
                  <a:gd name="connsiteY3" fmla="*/ 1087 h 69465"/>
                  <a:gd name="connsiteX4" fmla="*/ 22344 w 23387"/>
                  <a:gd name="connsiteY4" fmla="*/ 136 h 69465"/>
                  <a:gd name="connsiteX5" fmla="*/ 23295 w 23387"/>
                  <a:gd name="connsiteY5" fmla="*/ 2281 h 69465"/>
                  <a:gd name="connsiteX6" fmla="*/ 3308 w 23387"/>
                  <a:gd name="connsiteY6" fmla="*/ 68156 h 69465"/>
                  <a:gd name="connsiteX7" fmla="*/ 2627 w 23387"/>
                  <a:gd name="connsiteY7" fmla="*/ 69191 h 69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387" h="69465">
                    <a:moveTo>
                      <a:pt x="2627" y="69191"/>
                    </a:moveTo>
                    <a:cubicBezTo>
                      <a:pt x="2269" y="69443"/>
                      <a:pt x="1813" y="69549"/>
                      <a:pt x="1353" y="69456"/>
                    </a:cubicBezTo>
                    <a:cubicBezTo>
                      <a:pt x="456" y="69279"/>
                      <a:pt x="-128" y="68399"/>
                      <a:pt x="53" y="67501"/>
                    </a:cubicBezTo>
                    <a:cubicBezTo>
                      <a:pt x="5896" y="38350"/>
                      <a:pt x="20053" y="1459"/>
                      <a:pt x="20199" y="1087"/>
                    </a:cubicBezTo>
                    <a:cubicBezTo>
                      <a:pt x="20527" y="234"/>
                      <a:pt x="21491" y="-195"/>
                      <a:pt x="22344" y="136"/>
                    </a:cubicBezTo>
                    <a:cubicBezTo>
                      <a:pt x="23198" y="464"/>
                      <a:pt x="23627" y="1428"/>
                      <a:pt x="23295" y="2281"/>
                    </a:cubicBezTo>
                    <a:cubicBezTo>
                      <a:pt x="23154" y="2648"/>
                      <a:pt x="9093" y="39283"/>
                      <a:pt x="3308" y="68156"/>
                    </a:cubicBezTo>
                    <a:cubicBezTo>
                      <a:pt x="3220" y="68589"/>
                      <a:pt x="2968" y="68956"/>
                      <a:pt x="2627" y="69191"/>
                    </a:cubicBezTo>
                  </a:path>
                </a:pathLst>
              </a:custGeom>
              <a:solidFill>
                <a:srgbClr val="EBB44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E20E8430-DC56-4772-B89F-8A1EC6C14F04}"/>
                  </a:ext>
                </a:extLst>
              </p:cNvPr>
              <p:cNvSpPr/>
              <p:nvPr/>
            </p:nvSpPr>
            <p:spPr>
              <a:xfrm>
                <a:off x="4873180" y="3892785"/>
                <a:ext cx="43133" cy="58792"/>
              </a:xfrm>
              <a:custGeom>
                <a:avLst/>
                <a:gdLst>
                  <a:gd name="connsiteX0" fmla="*/ 43151 w 43133"/>
                  <a:gd name="connsiteY0" fmla="*/ 1813 h 58792"/>
                  <a:gd name="connsiteX1" fmla="*/ 41585 w 43133"/>
                  <a:gd name="connsiteY1" fmla="*/ 61 h 58792"/>
                  <a:gd name="connsiteX2" fmla="*/ 13823 w 43133"/>
                  <a:gd name="connsiteY2" fmla="*/ 8319 h 58792"/>
                  <a:gd name="connsiteX3" fmla="*/ 13314 w 43133"/>
                  <a:gd name="connsiteY3" fmla="*/ 10605 h 58792"/>
                  <a:gd name="connsiteX4" fmla="*/ 15605 w 43133"/>
                  <a:gd name="connsiteY4" fmla="*/ 11118 h 58792"/>
                  <a:gd name="connsiteX5" fmla="*/ 41404 w 43133"/>
                  <a:gd name="connsiteY5" fmla="*/ 3378 h 58792"/>
                  <a:gd name="connsiteX6" fmla="*/ 42439 w 43133"/>
                  <a:gd name="connsiteY6" fmla="*/ 3086 h 58792"/>
                  <a:gd name="connsiteX7" fmla="*/ 43151 w 43133"/>
                  <a:gd name="connsiteY7" fmla="*/ 1813 h 58792"/>
                  <a:gd name="connsiteX8" fmla="*/ 38617 w 43133"/>
                  <a:gd name="connsiteY8" fmla="*/ 14559 h 58792"/>
                  <a:gd name="connsiteX9" fmla="*/ 37052 w 43133"/>
                  <a:gd name="connsiteY9" fmla="*/ 12812 h 58792"/>
                  <a:gd name="connsiteX10" fmla="*/ 9289 w 43133"/>
                  <a:gd name="connsiteY10" fmla="*/ 21065 h 58792"/>
                  <a:gd name="connsiteX11" fmla="*/ 8780 w 43133"/>
                  <a:gd name="connsiteY11" fmla="*/ 23352 h 58792"/>
                  <a:gd name="connsiteX12" fmla="*/ 11072 w 43133"/>
                  <a:gd name="connsiteY12" fmla="*/ 23861 h 58792"/>
                  <a:gd name="connsiteX13" fmla="*/ 36870 w 43133"/>
                  <a:gd name="connsiteY13" fmla="*/ 16125 h 58792"/>
                  <a:gd name="connsiteX14" fmla="*/ 37905 w 43133"/>
                  <a:gd name="connsiteY14" fmla="*/ 15833 h 58792"/>
                  <a:gd name="connsiteX15" fmla="*/ 38617 w 43133"/>
                  <a:gd name="connsiteY15" fmla="*/ 14559 h 58792"/>
                  <a:gd name="connsiteX16" fmla="*/ 35959 w 43133"/>
                  <a:gd name="connsiteY16" fmla="*/ 26006 h 58792"/>
                  <a:gd name="connsiteX17" fmla="*/ 34393 w 43133"/>
                  <a:gd name="connsiteY17" fmla="*/ 24259 h 58792"/>
                  <a:gd name="connsiteX18" fmla="*/ 6631 w 43133"/>
                  <a:gd name="connsiteY18" fmla="*/ 32507 h 58792"/>
                  <a:gd name="connsiteX19" fmla="*/ 6122 w 43133"/>
                  <a:gd name="connsiteY19" fmla="*/ 34803 h 58792"/>
                  <a:gd name="connsiteX20" fmla="*/ 8413 w 43133"/>
                  <a:gd name="connsiteY20" fmla="*/ 35307 h 58792"/>
                  <a:gd name="connsiteX21" fmla="*/ 34212 w 43133"/>
                  <a:gd name="connsiteY21" fmla="*/ 27571 h 58792"/>
                  <a:gd name="connsiteX22" fmla="*/ 35247 w 43133"/>
                  <a:gd name="connsiteY22" fmla="*/ 27280 h 58792"/>
                  <a:gd name="connsiteX23" fmla="*/ 35959 w 43133"/>
                  <a:gd name="connsiteY23" fmla="*/ 26006 h 58792"/>
                  <a:gd name="connsiteX24" fmla="*/ 32620 w 43133"/>
                  <a:gd name="connsiteY24" fmla="*/ 37925 h 58792"/>
                  <a:gd name="connsiteX25" fmla="*/ 31054 w 43133"/>
                  <a:gd name="connsiteY25" fmla="*/ 36178 h 58792"/>
                  <a:gd name="connsiteX26" fmla="*/ 3292 w 43133"/>
                  <a:gd name="connsiteY26" fmla="*/ 44431 h 58792"/>
                  <a:gd name="connsiteX27" fmla="*/ 2783 w 43133"/>
                  <a:gd name="connsiteY27" fmla="*/ 46718 h 58792"/>
                  <a:gd name="connsiteX28" fmla="*/ 5074 w 43133"/>
                  <a:gd name="connsiteY28" fmla="*/ 47231 h 58792"/>
                  <a:gd name="connsiteX29" fmla="*/ 30873 w 43133"/>
                  <a:gd name="connsiteY29" fmla="*/ 39495 h 58792"/>
                  <a:gd name="connsiteX30" fmla="*/ 31908 w 43133"/>
                  <a:gd name="connsiteY30" fmla="*/ 39199 h 58792"/>
                  <a:gd name="connsiteX31" fmla="*/ 32620 w 43133"/>
                  <a:gd name="connsiteY31" fmla="*/ 37925 h 58792"/>
                  <a:gd name="connsiteX32" fmla="*/ 29422 w 43133"/>
                  <a:gd name="connsiteY32" fmla="*/ 50526 h 58792"/>
                  <a:gd name="connsiteX33" fmla="*/ 28383 w 43133"/>
                  <a:gd name="connsiteY33" fmla="*/ 50818 h 58792"/>
                  <a:gd name="connsiteX34" fmla="*/ 2584 w 43133"/>
                  <a:gd name="connsiteY34" fmla="*/ 58554 h 58792"/>
                  <a:gd name="connsiteX35" fmla="*/ 293 w 43133"/>
                  <a:gd name="connsiteY35" fmla="*/ 58049 h 58792"/>
                  <a:gd name="connsiteX36" fmla="*/ 802 w 43133"/>
                  <a:gd name="connsiteY36" fmla="*/ 55754 h 58792"/>
                  <a:gd name="connsiteX37" fmla="*/ 28564 w 43133"/>
                  <a:gd name="connsiteY37" fmla="*/ 47505 h 58792"/>
                  <a:gd name="connsiteX38" fmla="*/ 30134 w 43133"/>
                  <a:gd name="connsiteY38" fmla="*/ 49252 h 58792"/>
                  <a:gd name="connsiteX39" fmla="*/ 29422 w 43133"/>
                  <a:gd name="connsiteY39" fmla="*/ 50526 h 58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3133" h="58792">
                    <a:moveTo>
                      <a:pt x="43151" y="1813"/>
                    </a:moveTo>
                    <a:cubicBezTo>
                      <a:pt x="43199" y="893"/>
                      <a:pt x="42500" y="114"/>
                      <a:pt x="41585" y="61"/>
                    </a:cubicBezTo>
                    <a:cubicBezTo>
                      <a:pt x="38378" y="-111"/>
                      <a:pt x="26914" y="-23"/>
                      <a:pt x="13823" y="8319"/>
                    </a:cubicBezTo>
                    <a:cubicBezTo>
                      <a:pt x="13040" y="8761"/>
                      <a:pt x="12823" y="9831"/>
                      <a:pt x="13314" y="10605"/>
                    </a:cubicBezTo>
                    <a:cubicBezTo>
                      <a:pt x="13805" y="11379"/>
                      <a:pt x="14831" y="11609"/>
                      <a:pt x="15605" y="11118"/>
                    </a:cubicBezTo>
                    <a:cubicBezTo>
                      <a:pt x="27865" y="3307"/>
                      <a:pt x="38454" y="3219"/>
                      <a:pt x="41404" y="3378"/>
                    </a:cubicBezTo>
                    <a:cubicBezTo>
                      <a:pt x="41788" y="3396"/>
                      <a:pt x="42147" y="3285"/>
                      <a:pt x="42439" y="3086"/>
                    </a:cubicBezTo>
                    <a:cubicBezTo>
                      <a:pt x="42846" y="2803"/>
                      <a:pt x="43120" y="2343"/>
                      <a:pt x="43151" y="1813"/>
                    </a:cubicBezTo>
                    <a:moveTo>
                      <a:pt x="38617" y="14559"/>
                    </a:moveTo>
                    <a:cubicBezTo>
                      <a:pt x="38666" y="13644"/>
                      <a:pt x="37967" y="12861"/>
                      <a:pt x="37052" y="12812"/>
                    </a:cubicBezTo>
                    <a:cubicBezTo>
                      <a:pt x="33849" y="12640"/>
                      <a:pt x="22381" y="12724"/>
                      <a:pt x="9289" y="21065"/>
                    </a:cubicBezTo>
                    <a:cubicBezTo>
                      <a:pt x="8502" y="21547"/>
                      <a:pt x="8289" y="22582"/>
                      <a:pt x="8780" y="23352"/>
                    </a:cubicBezTo>
                    <a:cubicBezTo>
                      <a:pt x="9271" y="24130"/>
                      <a:pt x="10298" y="24356"/>
                      <a:pt x="11072" y="23861"/>
                    </a:cubicBezTo>
                    <a:cubicBezTo>
                      <a:pt x="23332" y="16054"/>
                      <a:pt x="33920" y="15966"/>
                      <a:pt x="36870" y="16125"/>
                    </a:cubicBezTo>
                    <a:cubicBezTo>
                      <a:pt x="37255" y="16147"/>
                      <a:pt x="37618" y="16036"/>
                      <a:pt x="37905" y="15833"/>
                    </a:cubicBezTo>
                    <a:cubicBezTo>
                      <a:pt x="38312" y="15550"/>
                      <a:pt x="38591" y="15090"/>
                      <a:pt x="38617" y="14559"/>
                    </a:cubicBezTo>
                    <a:moveTo>
                      <a:pt x="35959" y="26006"/>
                    </a:moveTo>
                    <a:cubicBezTo>
                      <a:pt x="36008" y="25090"/>
                      <a:pt x="35309" y="24307"/>
                      <a:pt x="34393" y="24259"/>
                    </a:cubicBezTo>
                    <a:cubicBezTo>
                      <a:pt x="31191" y="24086"/>
                      <a:pt x="19723" y="24170"/>
                      <a:pt x="6631" y="32507"/>
                    </a:cubicBezTo>
                    <a:cubicBezTo>
                      <a:pt x="5844" y="32945"/>
                      <a:pt x="5631" y="34025"/>
                      <a:pt x="6122" y="34803"/>
                    </a:cubicBezTo>
                    <a:cubicBezTo>
                      <a:pt x="6613" y="35577"/>
                      <a:pt x="7639" y="35802"/>
                      <a:pt x="8413" y="35307"/>
                    </a:cubicBezTo>
                    <a:cubicBezTo>
                      <a:pt x="20674" y="27500"/>
                      <a:pt x="31262" y="27412"/>
                      <a:pt x="34212" y="27571"/>
                    </a:cubicBezTo>
                    <a:cubicBezTo>
                      <a:pt x="34597" y="27594"/>
                      <a:pt x="34955" y="27483"/>
                      <a:pt x="35247" y="27280"/>
                    </a:cubicBezTo>
                    <a:cubicBezTo>
                      <a:pt x="35654" y="26996"/>
                      <a:pt x="35933" y="26536"/>
                      <a:pt x="35959" y="26006"/>
                    </a:cubicBezTo>
                    <a:moveTo>
                      <a:pt x="32620" y="37925"/>
                    </a:moveTo>
                    <a:cubicBezTo>
                      <a:pt x="32669" y="37005"/>
                      <a:pt x="31970" y="36227"/>
                      <a:pt x="31054" y="36178"/>
                    </a:cubicBezTo>
                    <a:cubicBezTo>
                      <a:pt x="27852" y="36001"/>
                      <a:pt x="16383" y="36090"/>
                      <a:pt x="3292" y="44431"/>
                    </a:cubicBezTo>
                    <a:cubicBezTo>
                      <a:pt x="2478" y="44913"/>
                      <a:pt x="2288" y="45948"/>
                      <a:pt x="2783" y="46718"/>
                    </a:cubicBezTo>
                    <a:cubicBezTo>
                      <a:pt x="3274" y="47492"/>
                      <a:pt x="4300" y="47722"/>
                      <a:pt x="5074" y="47231"/>
                    </a:cubicBezTo>
                    <a:cubicBezTo>
                      <a:pt x="17334" y="39420"/>
                      <a:pt x="27918" y="39332"/>
                      <a:pt x="30873" y="39495"/>
                    </a:cubicBezTo>
                    <a:cubicBezTo>
                      <a:pt x="31258" y="39513"/>
                      <a:pt x="31616" y="39403"/>
                      <a:pt x="31908" y="39199"/>
                    </a:cubicBezTo>
                    <a:cubicBezTo>
                      <a:pt x="32315" y="38916"/>
                      <a:pt x="32589" y="38456"/>
                      <a:pt x="32620" y="37925"/>
                    </a:cubicBezTo>
                    <a:moveTo>
                      <a:pt x="29422" y="50526"/>
                    </a:moveTo>
                    <a:cubicBezTo>
                      <a:pt x="29130" y="50730"/>
                      <a:pt x="28768" y="50840"/>
                      <a:pt x="28383" y="50818"/>
                    </a:cubicBezTo>
                    <a:cubicBezTo>
                      <a:pt x="25433" y="50659"/>
                      <a:pt x="14844" y="50747"/>
                      <a:pt x="2584" y="58554"/>
                    </a:cubicBezTo>
                    <a:cubicBezTo>
                      <a:pt x="1814" y="59049"/>
                      <a:pt x="784" y="58824"/>
                      <a:pt x="293" y="58049"/>
                    </a:cubicBezTo>
                    <a:cubicBezTo>
                      <a:pt x="-198" y="57275"/>
                      <a:pt x="-25" y="56205"/>
                      <a:pt x="802" y="55754"/>
                    </a:cubicBezTo>
                    <a:cubicBezTo>
                      <a:pt x="13893" y="47417"/>
                      <a:pt x="25362" y="47333"/>
                      <a:pt x="28564" y="47505"/>
                    </a:cubicBezTo>
                    <a:cubicBezTo>
                      <a:pt x="29479" y="47554"/>
                      <a:pt x="30183" y="48337"/>
                      <a:pt x="30134" y="49252"/>
                    </a:cubicBezTo>
                    <a:cubicBezTo>
                      <a:pt x="30103" y="49783"/>
                      <a:pt x="29825" y="50243"/>
                      <a:pt x="29422" y="50526"/>
                    </a:cubicBezTo>
                  </a:path>
                </a:pathLst>
              </a:custGeom>
              <a:solidFill>
                <a:srgbClr val="E85F5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36D58852-615B-422C-921A-FE67965D6DB1}"/>
                  </a:ext>
                </a:extLst>
              </p:cNvPr>
              <p:cNvSpPr/>
              <p:nvPr/>
            </p:nvSpPr>
            <p:spPr>
              <a:xfrm>
                <a:off x="4341018" y="2697510"/>
                <a:ext cx="356734" cy="1236268"/>
              </a:xfrm>
              <a:custGeom>
                <a:avLst/>
                <a:gdLst>
                  <a:gd name="connsiteX0" fmla="*/ 152360 w 356734"/>
                  <a:gd name="connsiteY0" fmla="*/ 24 h 1236268"/>
                  <a:gd name="connsiteX1" fmla="*/ 2994 w 356734"/>
                  <a:gd name="connsiteY1" fmla="*/ 662223 h 1236268"/>
                  <a:gd name="connsiteX2" fmla="*/ 257173 w 356734"/>
                  <a:gd name="connsiteY2" fmla="*/ 1236285 h 1236268"/>
                  <a:gd name="connsiteX3" fmla="*/ 356754 w 356734"/>
                  <a:gd name="connsiteY3" fmla="*/ 1168228 h 1236268"/>
                  <a:gd name="connsiteX4" fmla="*/ 187212 w 356734"/>
                  <a:gd name="connsiteY4" fmla="*/ 582558 h 1236268"/>
                  <a:gd name="connsiteX5" fmla="*/ 354003 w 356734"/>
                  <a:gd name="connsiteY5" fmla="*/ 79689 h 1236268"/>
                  <a:gd name="connsiteX6" fmla="*/ 152360 w 356734"/>
                  <a:gd name="connsiteY6" fmla="*/ 24 h 1236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6734" h="1236268">
                    <a:moveTo>
                      <a:pt x="152360" y="24"/>
                    </a:moveTo>
                    <a:cubicBezTo>
                      <a:pt x="90125" y="131963"/>
                      <a:pt x="-19412" y="455595"/>
                      <a:pt x="2994" y="662223"/>
                    </a:cubicBezTo>
                    <a:cubicBezTo>
                      <a:pt x="25396" y="868843"/>
                      <a:pt x="257173" y="1236285"/>
                      <a:pt x="257173" y="1236285"/>
                    </a:cubicBezTo>
                    <a:cubicBezTo>
                      <a:pt x="288642" y="1236955"/>
                      <a:pt x="347294" y="1190019"/>
                      <a:pt x="356754" y="1168228"/>
                    </a:cubicBezTo>
                    <a:cubicBezTo>
                      <a:pt x="356754" y="1168228"/>
                      <a:pt x="169786" y="771756"/>
                      <a:pt x="187212" y="582558"/>
                    </a:cubicBezTo>
                    <a:cubicBezTo>
                      <a:pt x="204638" y="393360"/>
                      <a:pt x="354003" y="79689"/>
                      <a:pt x="354003" y="79689"/>
                    </a:cubicBezTo>
                    <a:lnTo>
                      <a:pt x="152360" y="24"/>
                    </a:lnTo>
                    <a:close/>
                  </a:path>
                </a:pathLst>
              </a:custGeom>
              <a:solidFill>
                <a:srgbClr val="0D23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D6CA7BEE-14AC-4EBB-88AE-A18354323609}"/>
                  </a:ext>
                </a:extLst>
              </p:cNvPr>
              <p:cNvSpPr/>
              <p:nvPr/>
            </p:nvSpPr>
            <p:spPr>
              <a:xfrm>
                <a:off x="4575144" y="2774681"/>
                <a:ext cx="403931" cy="1114270"/>
              </a:xfrm>
              <a:custGeom>
                <a:avLst/>
                <a:gdLst>
                  <a:gd name="connsiteX0" fmla="*/ 82536 w 403931"/>
                  <a:gd name="connsiteY0" fmla="*/ 24 h 1114270"/>
                  <a:gd name="connsiteX1" fmla="*/ 50174 w 403931"/>
                  <a:gd name="connsiteY1" fmla="*/ 771756 h 1114270"/>
                  <a:gd name="connsiteX2" fmla="*/ 309346 w 403931"/>
                  <a:gd name="connsiteY2" fmla="*/ 1114295 h 1114270"/>
                  <a:gd name="connsiteX3" fmla="*/ 403951 w 403931"/>
                  <a:gd name="connsiteY3" fmla="*/ 1037942 h 1114270"/>
                  <a:gd name="connsiteX4" fmla="*/ 192073 w 403931"/>
                  <a:gd name="connsiteY4" fmla="*/ 664713 h 1114270"/>
                  <a:gd name="connsiteX5" fmla="*/ 278691 w 403931"/>
                  <a:gd name="connsiteY5" fmla="*/ 38587 h 1114270"/>
                  <a:gd name="connsiteX6" fmla="*/ 82536 w 403931"/>
                  <a:gd name="connsiteY6" fmla="*/ 24 h 1114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3931" h="1114270">
                    <a:moveTo>
                      <a:pt x="82536" y="24"/>
                    </a:moveTo>
                    <a:cubicBezTo>
                      <a:pt x="15321" y="201672"/>
                      <a:pt x="-46918" y="592518"/>
                      <a:pt x="50174" y="771756"/>
                    </a:cubicBezTo>
                    <a:cubicBezTo>
                      <a:pt x="147265" y="951002"/>
                      <a:pt x="309346" y="1114295"/>
                      <a:pt x="309346" y="1114295"/>
                    </a:cubicBezTo>
                    <a:cubicBezTo>
                      <a:pt x="338382" y="1110084"/>
                      <a:pt x="394849" y="1061716"/>
                      <a:pt x="403951" y="1037942"/>
                    </a:cubicBezTo>
                    <a:cubicBezTo>
                      <a:pt x="403951" y="1037942"/>
                      <a:pt x="214957" y="753202"/>
                      <a:pt x="192073" y="664713"/>
                    </a:cubicBezTo>
                    <a:cubicBezTo>
                      <a:pt x="154731" y="520323"/>
                      <a:pt x="278691" y="38587"/>
                      <a:pt x="278691" y="38587"/>
                    </a:cubicBezTo>
                    <a:lnTo>
                      <a:pt x="82536" y="24"/>
                    </a:lnTo>
                    <a:close/>
                  </a:path>
                </a:pathLst>
              </a:custGeom>
              <a:solidFill>
                <a:srgbClr val="1C30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9B205452-805C-45DD-84D2-4C8DEDBC27BA}"/>
                  </a:ext>
                </a:extLst>
              </p:cNvPr>
              <p:cNvSpPr/>
              <p:nvPr/>
            </p:nvSpPr>
            <p:spPr>
              <a:xfrm>
                <a:off x="4482475" y="2697510"/>
                <a:ext cx="371336" cy="181130"/>
              </a:xfrm>
              <a:custGeom>
                <a:avLst/>
                <a:gdLst>
                  <a:gd name="connsiteX0" fmla="*/ 355412 w 371336"/>
                  <a:gd name="connsiteY0" fmla="*/ 181155 h 181130"/>
                  <a:gd name="connsiteX1" fmla="*/ 371357 w 371336"/>
                  <a:gd name="connsiteY1" fmla="*/ 115758 h 181130"/>
                  <a:gd name="connsiteX2" fmla="*/ 210461 w 371336"/>
                  <a:gd name="connsiteY2" fmla="*/ 84130 h 181130"/>
                  <a:gd name="connsiteX3" fmla="*/ 212549 w 371336"/>
                  <a:gd name="connsiteY3" fmla="*/ 79689 h 181130"/>
                  <a:gd name="connsiteX4" fmla="*/ 10900 w 371336"/>
                  <a:gd name="connsiteY4" fmla="*/ 24 h 181130"/>
                  <a:gd name="connsiteX5" fmla="*/ 20 w 371336"/>
                  <a:gd name="connsiteY5" fmla="*/ 23983 h 181130"/>
                  <a:gd name="connsiteX6" fmla="*/ 319582 w 371336"/>
                  <a:gd name="connsiteY6" fmla="*/ 173220 h 181130"/>
                  <a:gd name="connsiteX7" fmla="*/ 355412 w 371336"/>
                  <a:gd name="connsiteY7" fmla="*/ 181155 h 181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1336" h="181130">
                    <a:moveTo>
                      <a:pt x="355412" y="181155"/>
                    </a:moveTo>
                    <a:cubicBezTo>
                      <a:pt x="364913" y="140796"/>
                      <a:pt x="371357" y="115758"/>
                      <a:pt x="371357" y="115758"/>
                    </a:cubicBezTo>
                    <a:lnTo>
                      <a:pt x="210461" y="84130"/>
                    </a:lnTo>
                    <a:cubicBezTo>
                      <a:pt x="211819" y="81215"/>
                      <a:pt x="212549" y="79689"/>
                      <a:pt x="212549" y="79689"/>
                    </a:cubicBezTo>
                    <a:lnTo>
                      <a:pt x="10900" y="24"/>
                    </a:lnTo>
                    <a:cubicBezTo>
                      <a:pt x="7415" y="7415"/>
                      <a:pt x="3775" y="15438"/>
                      <a:pt x="20" y="23983"/>
                    </a:cubicBezTo>
                    <a:cubicBezTo>
                      <a:pt x="50711" y="64652"/>
                      <a:pt x="199439" y="146055"/>
                      <a:pt x="319582" y="173220"/>
                    </a:cubicBezTo>
                    <a:cubicBezTo>
                      <a:pt x="333147" y="176285"/>
                      <a:pt x="345014" y="178912"/>
                      <a:pt x="355412" y="181155"/>
                    </a:cubicBezTo>
                  </a:path>
                </a:pathLst>
              </a:custGeom>
              <a:solidFill>
                <a:srgbClr val="B15E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1D49937C-7788-41EA-A64A-26AF0586DD86}"/>
                  </a:ext>
                </a:extLst>
              </p:cNvPr>
              <p:cNvSpPr/>
              <p:nvPr/>
            </p:nvSpPr>
            <p:spPr>
              <a:xfrm>
                <a:off x="4553956" y="1632410"/>
                <a:ext cx="281692" cy="751778"/>
              </a:xfrm>
              <a:custGeom>
                <a:avLst/>
                <a:gdLst>
                  <a:gd name="connsiteX0" fmla="*/ 127654 w 281692"/>
                  <a:gd name="connsiteY0" fmla="*/ 716968 h 751778"/>
                  <a:gd name="connsiteX1" fmla="*/ 51749 w 281692"/>
                  <a:gd name="connsiteY1" fmla="*/ 751802 h 751778"/>
                  <a:gd name="connsiteX2" fmla="*/ 28869 w 281692"/>
                  <a:gd name="connsiteY2" fmla="*/ 739250 h 751778"/>
                  <a:gd name="connsiteX3" fmla="*/ 40922 w 281692"/>
                  <a:gd name="connsiteY3" fmla="*/ 396463 h 751778"/>
                  <a:gd name="connsiteX4" fmla="*/ 179371 w 281692"/>
                  <a:gd name="connsiteY4" fmla="*/ 79864 h 751778"/>
                  <a:gd name="connsiteX5" fmla="*/ 242464 w 281692"/>
                  <a:gd name="connsiteY5" fmla="*/ 637 h 751778"/>
                  <a:gd name="connsiteX6" fmla="*/ 240978 w 281692"/>
                  <a:gd name="connsiteY6" fmla="*/ 14295 h 751778"/>
                  <a:gd name="connsiteX7" fmla="*/ 255285 w 281692"/>
                  <a:gd name="connsiteY7" fmla="*/ 8055 h 751778"/>
                  <a:gd name="connsiteX8" fmla="*/ 251787 w 281692"/>
                  <a:gd name="connsiteY8" fmla="*/ 27232 h 751778"/>
                  <a:gd name="connsiteX9" fmla="*/ 269965 w 281692"/>
                  <a:gd name="connsiteY9" fmla="*/ 15777 h 751778"/>
                  <a:gd name="connsiteX10" fmla="*/ 263702 w 281692"/>
                  <a:gd name="connsiteY10" fmla="*/ 40603 h 751778"/>
                  <a:gd name="connsiteX11" fmla="*/ 280253 w 281692"/>
                  <a:gd name="connsiteY11" fmla="*/ 30558 h 751778"/>
                  <a:gd name="connsiteX12" fmla="*/ 268315 w 281692"/>
                  <a:gd name="connsiteY12" fmla="*/ 65592 h 751778"/>
                  <a:gd name="connsiteX13" fmla="*/ 269779 w 281692"/>
                  <a:gd name="connsiteY13" fmla="*/ 63190 h 751778"/>
                  <a:gd name="connsiteX14" fmla="*/ 274415 w 281692"/>
                  <a:gd name="connsiteY14" fmla="*/ 82354 h 751778"/>
                  <a:gd name="connsiteX15" fmla="*/ 178743 w 281692"/>
                  <a:gd name="connsiteY15" fmla="*/ 264215 h 751778"/>
                  <a:gd name="connsiteX16" fmla="*/ 116756 w 281692"/>
                  <a:gd name="connsiteY16" fmla="*/ 619571 h 751778"/>
                  <a:gd name="connsiteX17" fmla="*/ 140525 w 281692"/>
                  <a:gd name="connsiteY17" fmla="*/ 712094 h 751778"/>
                  <a:gd name="connsiteX18" fmla="*/ 127654 w 281692"/>
                  <a:gd name="connsiteY18" fmla="*/ 716968 h 751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81692" h="751778">
                    <a:moveTo>
                      <a:pt x="127654" y="716968"/>
                    </a:moveTo>
                    <a:cubicBezTo>
                      <a:pt x="95221" y="730223"/>
                      <a:pt x="81705" y="733456"/>
                      <a:pt x="51749" y="751802"/>
                    </a:cubicBezTo>
                    <a:cubicBezTo>
                      <a:pt x="48631" y="747831"/>
                      <a:pt x="32040" y="743492"/>
                      <a:pt x="28869" y="739250"/>
                    </a:cubicBezTo>
                    <a:cubicBezTo>
                      <a:pt x="-12374" y="684097"/>
                      <a:pt x="-10295" y="542158"/>
                      <a:pt x="40922" y="396463"/>
                    </a:cubicBezTo>
                    <a:cubicBezTo>
                      <a:pt x="92138" y="250774"/>
                      <a:pt x="144245" y="139003"/>
                      <a:pt x="179371" y="79864"/>
                    </a:cubicBezTo>
                    <a:cubicBezTo>
                      <a:pt x="214498" y="20722"/>
                      <a:pt x="233030" y="-4325"/>
                      <a:pt x="242464" y="637"/>
                    </a:cubicBezTo>
                    <a:cubicBezTo>
                      <a:pt x="246860" y="2950"/>
                      <a:pt x="244622" y="8758"/>
                      <a:pt x="240978" y="14295"/>
                    </a:cubicBezTo>
                    <a:cubicBezTo>
                      <a:pt x="245723" y="9629"/>
                      <a:pt x="251208" y="5905"/>
                      <a:pt x="255285" y="8055"/>
                    </a:cubicBezTo>
                    <a:cubicBezTo>
                      <a:pt x="259832" y="10447"/>
                      <a:pt x="256321" y="19209"/>
                      <a:pt x="251787" y="27232"/>
                    </a:cubicBezTo>
                    <a:cubicBezTo>
                      <a:pt x="257493" y="19828"/>
                      <a:pt x="264618" y="12964"/>
                      <a:pt x="269965" y="15777"/>
                    </a:cubicBezTo>
                    <a:cubicBezTo>
                      <a:pt x="275680" y="18784"/>
                      <a:pt x="270023" y="30536"/>
                      <a:pt x="263702" y="40603"/>
                    </a:cubicBezTo>
                    <a:cubicBezTo>
                      <a:pt x="269253" y="33942"/>
                      <a:pt x="275741" y="28187"/>
                      <a:pt x="280253" y="30558"/>
                    </a:cubicBezTo>
                    <a:cubicBezTo>
                      <a:pt x="285060" y="33088"/>
                      <a:pt x="277192" y="49802"/>
                      <a:pt x="268315" y="65592"/>
                    </a:cubicBezTo>
                    <a:cubicBezTo>
                      <a:pt x="268864" y="64690"/>
                      <a:pt x="269359" y="63880"/>
                      <a:pt x="269779" y="63190"/>
                    </a:cubicBezTo>
                    <a:cubicBezTo>
                      <a:pt x="274715" y="55079"/>
                      <a:pt x="286493" y="61943"/>
                      <a:pt x="274415" y="82354"/>
                    </a:cubicBezTo>
                    <a:cubicBezTo>
                      <a:pt x="262340" y="102766"/>
                      <a:pt x="229911" y="146601"/>
                      <a:pt x="178743" y="264215"/>
                    </a:cubicBezTo>
                    <a:cubicBezTo>
                      <a:pt x="127575" y="381833"/>
                      <a:pt x="110065" y="533082"/>
                      <a:pt x="116756" y="619571"/>
                    </a:cubicBezTo>
                    <a:cubicBezTo>
                      <a:pt x="119852" y="659581"/>
                      <a:pt x="117216" y="692616"/>
                      <a:pt x="140525" y="712094"/>
                    </a:cubicBezTo>
                    <a:cubicBezTo>
                      <a:pt x="136222" y="713584"/>
                      <a:pt x="131931" y="715216"/>
                      <a:pt x="127654" y="716968"/>
                    </a:cubicBezTo>
                  </a:path>
                </a:pathLst>
              </a:custGeom>
              <a:solidFill>
                <a:srgbClr val="FFD6C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FB326841-3155-4236-ABAC-5E09E2D4132C}"/>
                  </a:ext>
                </a:extLst>
              </p:cNvPr>
              <p:cNvSpPr/>
              <p:nvPr/>
            </p:nvSpPr>
            <p:spPr>
              <a:xfrm>
                <a:off x="4554989" y="2153250"/>
                <a:ext cx="114688" cy="143469"/>
              </a:xfrm>
              <a:custGeom>
                <a:avLst/>
                <a:gdLst>
                  <a:gd name="connsiteX0" fmla="*/ 56788 w 114688"/>
                  <a:gd name="connsiteY0" fmla="*/ 143494 h 143469"/>
                  <a:gd name="connsiteX1" fmla="*/ 485 w 114688"/>
                  <a:gd name="connsiteY1" fmla="*/ 126505 h 143469"/>
                  <a:gd name="connsiteX2" fmla="*/ 8048 w 114688"/>
                  <a:gd name="connsiteY2" fmla="*/ 24 h 143469"/>
                  <a:gd name="connsiteX3" fmla="*/ 58651 w 114688"/>
                  <a:gd name="connsiteY3" fmla="*/ 20688 h 143469"/>
                  <a:gd name="connsiteX4" fmla="*/ 114273 w 114688"/>
                  <a:gd name="connsiteY4" fmla="*/ 23439 h 143469"/>
                  <a:gd name="connsiteX5" fmla="*/ 114640 w 114688"/>
                  <a:gd name="connsiteY5" fmla="*/ 58804 h 143469"/>
                  <a:gd name="connsiteX6" fmla="*/ 56788 w 114688"/>
                  <a:gd name="connsiteY6" fmla="*/ 143494 h 143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4688" h="143469">
                    <a:moveTo>
                      <a:pt x="56788" y="143494"/>
                    </a:moveTo>
                    <a:lnTo>
                      <a:pt x="485" y="126505"/>
                    </a:lnTo>
                    <a:cubicBezTo>
                      <a:pt x="-1080" y="87226"/>
                      <a:pt x="1272" y="44341"/>
                      <a:pt x="8048" y="24"/>
                    </a:cubicBezTo>
                    <a:cubicBezTo>
                      <a:pt x="19252" y="8605"/>
                      <a:pt x="38557" y="14907"/>
                      <a:pt x="58651" y="20688"/>
                    </a:cubicBezTo>
                    <a:cubicBezTo>
                      <a:pt x="75816" y="25628"/>
                      <a:pt x="101177" y="27079"/>
                      <a:pt x="114273" y="23439"/>
                    </a:cubicBezTo>
                    <a:cubicBezTo>
                      <a:pt x="113486" y="34010"/>
                      <a:pt x="115047" y="48574"/>
                      <a:pt x="114640" y="58804"/>
                    </a:cubicBezTo>
                    <a:cubicBezTo>
                      <a:pt x="99496" y="85280"/>
                      <a:pt x="64436" y="123409"/>
                      <a:pt x="56788" y="143494"/>
                    </a:cubicBezTo>
                  </a:path>
                </a:pathLst>
              </a:custGeom>
              <a:solidFill>
                <a:srgbClr val="EBAD9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F53BB5E0-BC34-4EFA-88C2-D880563CCDFD}"/>
                  </a:ext>
                </a:extLst>
              </p:cNvPr>
              <p:cNvSpPr/>
              <p:nvPr/>
            </p:nvSpPr>
            <p:spPr>
              <a:xfrm>
                <a:off x="4929161" y="1924792"/>
                <a:ext cx="489995" cy="630784"/>
              </a:xfrm>
              <a:custGeom>
                <a:avLst/>
                <a:gdLst>
                  <a:gd name="connsiteX0" fmla="*/ 3970 w 489995"/>
                  <a:gd name="connsiteY0" fmla="*/ 527621 h 630784"/>
                  <a:gd name="connsiteX1" fmla="*/ 25589 w 489995"/>
                  <a:gd name="connsiteY1" fmla="*/ 630746 h 630784"/>
                  <a:gd name="connsiteX2" fmla="*/ 41104 w 489995"/>
                  <a:gd name="connsiteY2" fmla="*/ 630776 h 630784"/>
                  <a:gd name="connsiteX3" fmla="*/ 330675 w 489995"/>
                  <a:gd name="connsiteY3" fmla="*/ 400433 h 630784"/>
                  <a:gd name="connsiteX4" fmla="*/ 469929 w 489995"/>
                  <a:gd name="connsiteY4" fmla="*/ 110486 h 630784"/>
                  <a:gd name="connsiteX5" fmla="*/ 482676 w 489995"/>
                  <a:gd name="connsiteY5" fmla="*/ 8432 h 630784"/>
                  <a:gd name="connsiteX6" fmla="*/ 474255 w 489995"/>
                  <a:gd name="connsiteY6" fmla="*/ 19277 h 630784"/>
                  <a:gd name="connsiteX7" fmla="*/ 468302 w 489995"/>
                  <a:gd name="connsiteY7" fmla="*/ 4850 h 630784"/>
                  <a:gd name="connsiteX8" fmla="*/ 457492 w 489995"/>
                  <a:gd name="connsiteY8" fmla="*/ 21068 h 630784"/>
                  <a:gd name="connsiteX9" fmla="*/ 452384 w 489995"/>
                  <a:gd name="connsiteY9" fmla="*/ 201 h 630784"/>
                  <a:gd name="connsiteX10" fmla="*/ 439628 w 489995"/>
                  <a:gd name="connsiteY10" fmla="*/ 22400 h 630784"/>
                  <a:gd name="connsiteX11" fmla="*/ 434715 w 489995"/>
                  <a:gd name="connsiteY11" fmla="*/ 3678 h 630784"/>
                  <a:gd name="connsiteX12" fmla="*/ 418947 w 489995"/>
                  <a:gd name="connsiteY12" fmla="*/ 37159 h 630784"/>
                  <a:gd name="connsiteX13" fmla="*/ 419566 w 489995"/>
                  <a:gd name="connsiteY13" fmla="*/ 34417 h 630784"/>
                  <a:gd name="connsiteX14" fmla="*/ 402910 w 489995"/>
                  <a:gd name="connsiteY14" fmla="*/ 44974 h 630784"/>
                  <a:gd name="connsiteX15" fmla="*/ 312608 w 489995"/>
                  <a:gd name="connsiteY15" fmla="*/ 244720 h 630784"/>
                  <a:gd name="connsiteX16" fmla="*/ 84227 w 489995"/>
                  <a:gd name="connsiteY16" fmla="*/ 483923 h 630784"/>
                  <a:gd name="connsiteX17" fmla="*/ 20 w 489995"/>
                  <a:gd name="connsiteY17" fmla="*/ 514441 h 630784"/>
                  <a:gd name="connsiteX18" fmla="*/ 3970 w 489995"/>
                  <a:gd name="connsiteY18" fmla="*/ 527621 h 630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89995" h="630784">
                    <a:moveTo>
                      <a:pt x="3970" y="527621"/>
                    </a:moveTo>
                    <a:cubicBezTo>
                      <a:pt x="13143" y="561439"/>
                      <a:pt x="21971" y="595805"/>
                      <a:pt x="25589" y="630746"/>
                    </a:cubicBezTo>
                    <a:cubicBezTo>
                      <a:pt x="30640" y="630808"/>
                      <a:pt x="35810" y="630834"/>
                      <a:pt x="41104" y="630776"/>
                    </a:cubicBezTo>
                    <a:cubicBezTo>
                      <a:pt x="109969" y="630038"/>
                      <a:pt x="246047" y="529616"/>
                      <a:pt x="330675" y="400433"/>
                    </a:cubicBezTo>
                    <a:cubicBezTo>
                      <a:pt x="415298" y="271253"/>
                      <a:pt x="420986" y="232571"/>
                      <a:pt x="469929" y="110486"/>
                    </a:cubicBezTo>
                    <a:cubicBezTo>
                      <a:pt x="495525" y="46641"/>
                      <a:pt x="492911" y="11422"/>
                      <a:pt x="482676" y="8432"/>
                    </a:cubicBezTo>
                    <a:cubicBezTo>
                      <a:pt x="477909" y="7039"/>
                      <a:pt x="475485" y="12771"/>
                      <a:pt x="474255" y="19277"/>
                    </a:cubicBezTo>
                    <a:cubicBezTo>
                      <a:pt x="474087" y="12629"/>
                      <a:pt x="472729" y="6146"/>
                      <a:pt x="468302" y="4850"/>
                    </a:cubicBezTo>
                    <a:cubicBezTo>
                      <a:pt x="463375" y="3412"/>
                      <a:pt x="459806" y="12152"/>
                      <a:pt x="457492" y="21068"/>
                    </a:cubicBezTo>
                    <a:cubicBezTo>
                      <a:pt x="458536" y="11780"/>
                      <a:pt x="458182" y="1895"/>
                      <a:pt x="452384" y="201"/>
                    </a:cubicBezTo>
                    <a:cubicBezTo>
                      <a:pt x="446183" y="-1608"/>
                      <a:pt x="442083" y="10772"/>
                      <a:pt x="439628" y="22400"/>
                    </a:cubicBezTo>
                    <a:cubicBezTo>
                      <a:pt x="440270" y="13757"/>
                      <a:pt x="439606" y="5102"/>
                      <a:pt x="434715" y="3678"/>
                    </a:cubicBezTo>
                    <a:cubicBezTo>
                      <a:pt x="429495" y="2152"/>
                      <a:pt x="423538" y="19640"/>
                      <a:pt x="418947" y="37159"/>
                    </a:cubicBezTo>
                    <a:cubicBezTo>
                      <a:pt x="419177" y="36137"/>
                      <a:pt x="419385" y="35208"/>
                      <a:pt x="419566" y="34417"/>
                    </a:cubicBezTo>
                    <a:cubicBezTo>
                      <a:pt x="421654" y="25159"/>
                      <a:pt x="408412" y="21904"/>
                      <a:pt x="402910" y="44974"/>
                    </a:cubicBezTo>
                    <a:cubicBezTo>
                      <a:pt x="397403" y="68044"/>
                      <a:pt x="374957" y="132631"/>
                      <a:pt x="312608" y="244720"/>
                    </a:cubicBezTo>
                    <a:cubicBezTo>
                      <a:pt x="250258" y="356810"/>
                      <a:pt x="157001" y="436700"/>
                      <a:pt x="84227" y="483923"/>
                    </a:cubicBezTo>
                    <a:cubicBezTo>
                      <a:pt x="50569" y="505772"/>
                      <a:pt x="29653" y="521124"/>
                      <a:pt x="20" y="514441"/>
                    </a:cubicBezTo>
                    <a:cubicBezTo>
                      <a:pt x="1453" y="518762"/>
                      <a:pt x="2762" y="523163"/>
                      <a:pt x="3970" y="527621"/>
                    </a:cubicBezTo>
                  </a:path>
                </a:pathLst>
              </a:custGeom>
              <a:solidFill>
                <a:srgbClr val="FFD6C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488652EE-FCC6-401A-8532-087DBE37A3E9}"/>
                  </a:ext>
                </a:extLst>
              </p:cNvPr>
              <p:cNvSpPr/>
              <p:nvPr/>
            </p:nvSpPr>
            <p:spPr>
              <a:xfrm>
                <a:off x="4990486" y="2390428"/>
                <a:ext cx="145256" cy="145835"/>
              </a:xfrm>
              <a:custGeom>
                <a:avLst/>
                <a:gdLst>
                  <a:gd name="connsiteX0" fmla="*/ 145276 w 145256"/>
                  <a:gd name="connsiteY0" fmla="*/ 75859 h 145835"/>
                  <a:gd name="connsiteX1" fmla="*/ 44686 w 145256"/>
                  <a:gd name="connsiteY1" fmla="*/ 145860 h 145835"/>
                  <a:gd name="connsiteX2" fmla="*/ 20 w 145256"/>
                  <a:gd name="connsiteY2" fmla="*/ 102679 h 145835"/>
                  <a:gd name="connsiteX3" fmla="*/ 35093 w 145256"/>
                  <a:gd name="connsiteY3" fmla="*/ 10113 h 145835"/>
                  <a:gd name="connsiteX4" fmla="*/ 50074 w 145256"/>
                  <a:gd name="connsiteY4" fmla="*/ 24 h 145835"/>
                  <a:gd name="connsiteX5" fmla="*/ 91096 w 145256"/>
                  <a:gd name="connsiteY5" fmla="*/ 51582 h 145835"/>
                  <a:gd name="connsiteX6" fmla="*/ 145276 w 145256"/>
                  <a:gd name="connsiteY6" fmla="*/ 75859 h 145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5256" h="145835">
                    <a:moveTo>
                      <a:pt x="145276" y="75859"/>
                    </a:moveTo>
                    <a:cubicBezTo>
                      <a:pt x="112450" y="103418"/>
                      <a:pt x="77965" y="127142"/>
                      <a:pt x="44686" y="145860"/>
                    </a:cubicBezTo>
                    <a:lnTo>
                      <a:pt x="20" y="102679"/>
                    </a:lnTo>
                    <a:cubicBezTo>
                      <a:pt x="10736" y="85545"/>
                      <a:pt x="21148" y="36031"/>
                      <a:pt x="35093" y="10113"/>
                    </a:cubicBezTo>
                    <a:cubicBezTo>
                      <a:pt x="41502" y="5429"/>
                      <a:pt x="43638" y="5106"/>
                      <a:pt x="50074" y="24"/>
                    </a:cubicBezTo>
                    <a:cubicBezTo>
                      <a:pt x="54435" y="9728"/>
                      <a:pt x="71764" y="35615"/>
                      <a:pt x="91096" y="51582"/>
                    </a:cubicBezTo>
                    <a:cubicBezTo>
                      <a:pt x="114736" y="71104"/>
                      <a:pt x="131804" y="74311"/>
                      <a:pt x="145276" y="75859"/>
                    </a:cubicBezTo>
                  </a:path>
                </a:pathLst>
              </a:custGeom>
              <a:solidFill>
                <a:srgbClr val="EBAD9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A1EA752A-BF8A-464D-B1B6-7A8F29CB5A22}"/>
                  </a:ext>
                </a:extLst>
              </p:cNvPr>
              <p:cNvSpPr/>
              <p:nvPr/>
            </p:nvSpPr>
            <p:spPr>
              <a:xfrm>
                <a:off x="4681543" y="2211085"/>
                <a:ext cx="218366" cy="284533"/>
              </a:xfrm>
              <a:custGeom>
                <a:avLst/>
                <a:gdLst>
                  <a:gd name="connsiteX0" fmla="*/ 126554 w 218366"/>
                  <a:gd name="connsiteY0" fmla="*/ 271019 h 284533"/>
                  <a:gd name="connsiteX1" fmla="*/ 93396 w 218366"/>
                  <a:gd name="connsiteY1" fmla="*/ 284557 h 284533"/>
                  <a:gd name="connsiteX2" fmla="*/ 49454 w 218366"/>
                  <a:gd name="connsiteY2" fmla="*/ 270656 h 284533"/>
                  <a:gd name="connsiteX3" fmla="*/ 23134 w 218366"/>
                  <a:gd name="connsiteY3" fmla="*/ 235105 h 284533"/>
                  <a:gd name="connsiteX4" fmla="*/ 20 w 218366"/>
                  <a:gd name="connsiteY4" fmla="*/ 167276 h 284533"/>
                  <a:gd name="connsiteX5" fmla="*/ 72387 w 218366"/>
                  <a:gd name="connsiteY5" fmla="*/ 144506 h 284533"/>
                  <a:gd name="connsiteX6" fmla="*/ 119173 w 218366"/>
                  <a:gd name="connsiteY6" fmla="*/ 24 h 284533"/>
                  <a:gd name="connsiteX7" fmla="*/ 218387 w 218366"/>
                  <a:gd name="connsiteY7" fmla="*/ 33921 h 284533"/>
                  <a:gd name="connsiteX8" fmla="*/ 179642 w 218366"/>
                  <a:gd name="connsiteY8" fmla="*/ 176095 h 284533"/>
                  <a:gd name="connsiteX9" fmla="*/ 204937 w 218366"/>
                  <a:gd name="connsiteY9" fmla="*/ 217042 h 284533"/>
                  <a:gd name="connsiteX10" fmla="*/ 126554 w 218366"/>
                  <a:gd name="connsiteY10" fmla="*/ 271019 h 284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8366" h="284533">
                    <a:moveTo>
                      <a:pt x="126554" y="271019"/>
                    </a:moveTo>
                    <a:cubicBezTo>
                      <a:pt x="116475" y="277109"/>
                      <a:pt x="105249" y="282868"/>
                      <a:pt x="93396" y="284557"/>
                    </a:cubicBezTo>
                    <a:cubicBezTo>
                      <a:pt x="78411" y="279679"/>
                      <a:pt x="63382" y="275495"/>
                      <a:pt x="49454" y="270656"/>
                    </a:cubicBezTo>
                    <a:cubicBezTo>
                      <a:pt x="38119" y="261417"/>
                      <a:pt x="30153" y="249435"/>
                      <a:pt x="23134" y="235105"/>
                    </a:cubicBezTo>
                    <a:cubicBezTo>
                      <a:pt x="10511" y="209319"/>
                      <a:pt x="5920" y="196104"/>
                      <a:pt x="20" y="167276"/>
                    </a:cubicBezTo>
                    <a:cubicBezTo>
                      <a:pt x="55669" y="165865"/>
                      <a:pt x="60574" y="163538"/>
                      <a:pt x="72387" y="144506"/>
                    </a:cubicBezTo>
                    <a:cubicBezTo>
                      <a:pt x="85444" y="123471"/>
                      <a:pt x="119173" y="24"/>
                      <a:pt x="119173" y="24"/>
                    </a:cubicBezTo>
                    <a:lnTo>
                      <a:pt x="218387" y="33921"/>
                    </a:lnTo>
                    <a:cubicBezTo>
                      <a:pt x="218387" y="33921"/>
                      <a:pt x="183079" y="155090"/>
                      <a:pt x="179642" y="176095"/>
                    </a:cubicBezTo>
                    <a:cubicBezTo>
                      <a:pt x="177568" y="188793"/>
                      <a:pt x="188435" y="201628"/>
                      <a:pt x="204937" y="217042"/>
                    </a:cubicBezTo>
                    <a:cubicBezTo>
                      <a:pt x="180721" y="237551"/>
                      <a:pt x="153653" y="254650"/>
                      <a:pt x="126554" y="271019"/>
                    </a:cubicBezTo>
                  </a:path>
                </a:pathLst>
              </a:custGeom>
              <a:solidFill>
                <a:srgbClr val="FFC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333C7660-2549-49E6-B48F-BA8C8A4BC476}"/>
                  </a:ext>
                </a:extLst>
              </p:cNvPr>
              <p:cNvSpPr/>
              <p:nvPr/>
            </p:nvSpPr>
            <p:spPr>
              <a:xfrm>
                <a:off x="4772667" y="2214475"/>
                <a:ext cx="105401" cy="100135"/>
              </a:xfrm>
              <a:custGeom>
                <a:avLst/>
                <a:gdLst>
                  <a:gd name="connsiteX0" fmla="*/ 20 w 105401"/>
                  <a:gd name="connsiteY0" fmla="*/ 93575 h 100135"/>
                  <a:gd name="connsiteX1" fmla="*/ 28047 w 105401"/>
                  <a:gd name="connsiteY1" fmla="*/ 24 h 100135"/>
                  <a:gd name="connsiteX2" fmla="*/ 105422 w 105401"/>
                  <a:gd name="connsiteY2" fmla="*/ 38063 h 100135"/>
                  <a:gd name="connsiteX3" fmla="*/ 10398 w 105401"/>
                  <a:gd name="connsiteY3" fmla="*/ 97651 h 100135"/>
                  <a:gd name="connsiteX4" fmla="*/ 20 w 105401"/>
                  <a:gd name="connsiteY4" fmla="*/ 93575 h 100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401" h="100135">
                    <a:moveTo>
                      <a:pt x="20" y="93575"/>
                    </a:moveTo>
                    <a:cubicBezTo>
                      <a:pt x="12784" y="51916"/>
                      <a:pt x="28047" y="24"/>
                      <a:pt x="28047" y="24"/>
                    </a:cubicBezTo>
                    <a:lnTo>
                      <a:pt x="105422" y="38063"/>
                    </a:lnTo>
                    <a:cubicBezTo>
                      <a:pt x="87969" y="82013"/>
                      <a:pt x="44029" y="108743"/>
                      <a:pt x="10398" y="97651"/>
                    </a:cubicBezTo>
                    <a:cubicBezTo>
                      <a:pt x="6156" y="96302"/>
                      <a:pt x="3585" y="95410"/>
                      <a:pt x="20" y="93575"/>
                    </a:cubicBezTo>
                    <a:close/>
                  </a:path>
                </a:pathLst>
              </a:custGeom>
              <a:solidFill>
                <a:srgbClr val="EBAD9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3E89A894-86F8-4658-A2DA-7F0B0D825069}"/>
                  </a:ext>
                </a:extLst>
              </p:cNvPr>
              <p:cNvSpPr/>
              <p:nvPr/>
            </p:nvSpPr>
            <p:spPr>
              <a:xfrm>
                <a:off x="4857020" y="2180521"/>
                <a:ext cx="71992" cy="71992"/>
              </a:xfrm>
              <a:custGeom>
                <a:avLst/>
                <a:gdLst>
                  <a:gd name="connsiteX0" fmla="*/ 1841 w 71992"/>
                  <a:gd name="connsiteY0" fmla="*/ 24750 h 71992"/>
                  <a:gd name="connsiteX1" fmla="*/ 24743 w 71992"/>
                  <a:gd name="connsiteY1" fmla="*/ 70195 h 71992"/>
                  <a:gd name="connsiteX2" fmla="*/ 70193 w 71992"/>
                  <a:gd name="connsiteY2" fmla="*/ 47298 h 71992"/>
                  <a:gd name="connsiteX3" fmla="*/ 47287 w 71992"/>
                  <a:gd name="connsiteY3" fmla="*/ 1844 h 71992"/>
                  <a:gd name="connsiteX4" fmla="*/ 1841 w 71992"/>
                  <a:gd name="connsiteY4" fmla="*/ 24750 h 71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992" h="71992">
                    <a:moveTo>
                      <a:pt x="1841" y="24750"/>
                    </a:moveTo>
                    <a:cubicBezTo>
                      <a:pt x="-4386" y="43622"/>
                      <a:pt x="5871" y="63968"/>
                      <a:pt x="24743" y="70195"/>
                    </a:cubicBezTo>
                    <a:cubicBezTo>
                      <a:pt x="43616" y="76422"/>
                      <a:pt x="63965" y="66166"/>
                      <a:pt x="70193" y="47298"/>
                    </a:cubicBezTo>
                    <a:cubicBezTo>
                      <a:pt x="76416" y="28421"/>
                      <a:pt x="66164" y="8071"/>
                      <a:pt x="47287" y="1844"/>
                    </a:cubicBezTo>
                    <a:cubicBezTo>
                      <a:pt x="28414" y="-4379"/>
                      <a:pt x="8069" y="5873"/>
                      <a:pt x="1841" y="24750"/>
                    </a:cubicBezTo>
                  </a:path>
                </a:pathLst>
              </a:custGeom>
              <a:solidFill>
                <a:srgbClr val="FFCEC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B1259B33-7B73-44B9-AD7E-B95FD1446FC1}"/>
                  </a:ext>
                </a:extLst>
              </p:cNvPr>
              <p:cNvSpPr/>
              <p:nvPr/>
            </p:nvSpPr>
            <p:spPr>
              <a:xfrm>
                <a:off x="4874046" y="2197547"/>
                <a:ext cx="37939" cy="37940"/>
              </a:xfrm>
              <a:custGeom>
                <a:avLst/>
                <a:gdLst>
                  <a:gd name="connsiteX0" fmla="*/ 980 w 37939"/>
                  <a:gd name="connsiteY0" fmla="*/ 13054 h 37940"/>
                  <a:gd name="connsiteX1" fmla="*/ 13050 w 37939"/>
                  <a:gd name="connsiteY1" fmla="*/ 37004 h 37940"/>
                  <a:gd name="connsiteX2" fmla="*/ 37000 w 37939"/>
                  <a:gd name="connsiteY2" fmla="*/ 24938 h 37940"/>
                  <a:gd name="connsiteX3" fmla="*/ 24930 w 37939"/>
                  <a:gd name="connsiteY3" fmla="*/ 984 h 37940"/>
                  <a:gd name="connsiteX4" fmla="*/ 980 w 37939"/>
                  <a:gd name="connsiteY4" fmla="*/ 13054 h 37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939" h="37940">
                    <a:moveTo>
                      <a:pt x="980" y="13054"/>
                    </a:moveTo>
                    <a:cubicBezTo>
                      <a:pt x="-2302" y="23001"/>
                      <a:pt x="3103" y="33727"/>
                      <a:pt x="13050" y="37004"/>
                    </a:cubicBezTo>
                    <a:cubicBezTo>
                      <a:pt x="22997" y="40286"/>
                      <a:pt x="33718" y="34885"/>
                      <a:pt x="37000" y="24938"/>
                    </a:cubicBezTo>
                    <a:cubicBezTo>
                      <a:pt x="40282" y="14987"/>
                      <a:pt x="34877" y="4270"/>
                      <a:pt x="24930" y="984"/>
                    </a:cubicBezTo>
                    <a:cubicBezTo>
                      <a:pt x="14987" y="-2298"/>
                      <a:pt x="4262" y="3107"/>
                      <a:pt x="980" y="13054"/>
                    </a:cubicBezTo>
                  </a:path>
                </a:pathLst>
              </a:custGeom>
              <a:solidFill>
                <a:srgbClr val="EBAD9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E7B0342F-0E08-4EDA-AD30-8957686CFCB5}"/>
                  </a:ext>
                </a:extLst>
              </p:cNvPr>
              <p:cNvSpPr/>
              <p:nvPr/>
            </p:nvSpPr>
            <p:spPr>
              <a:xfrm>
                <a:off x="4756760" y="2102555"/>
                <a:ext cx="145944" cy="194606"/>
              </a:xfrm>
              <a:custGeom>
                <a:avLst/>
                <a:gdLst>
                  <a:gd name="connsiteX0" fmla="*/ 8236 w 145944"/>
                  <a:gd name="connsiteY0" fmla="*/ 76058 h 194606"/>
                  <a:gd name="connsiteX1" fmla="*/ 43566 w 145944"/>
                  <a:gd name="connsiteY1" fmla="*/ 191909 h 194606"/>
                  <a:gd name="connsiteX2" fmla="*/ 136433 w 145944"/>
                  <a:gd name="connsiteY2" fmla="*/ 121268 h 194606"/>
                  <a:gd name="connsiteX3" fmla="*/ 101103 w 145944"/>
                  <a:gd name="connsiteY3" fmla="*/ 5423 h 194606"/>
                  <a:gd name="connsiteX4" fmla="*/ 8236 w 145944"/>
                  <a:gd name="connsiteY4" fmla="*/ 76058 h 194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944" h="194606">
                    <a:moveTo>
                      <a:pt x="8236" y="76058"/>
                    </a:moveTo>
                    <a:cubicBezTo>
                      <a:pt x="-7651" y="127557"/>
                      <a:pt x="-2843" y="176162"/>
                      <a:pt x="43566" y="191909"/>
                    </a:cubicBezTo>
                    <a:cubicBezTo>
                      <a:pt x="78967" y="204392"/>
                      <a:pt x="120546" y="172762"/>
                      <a:pt x="136433" y="121268"/>
                    </a:cubicBezTo>
                    <a:cubicBezTo>
                      <a:pt x="152320" y="69769"/>
                      <a:pt x="153117" y="23760"/>
                      <a:pt x="101103" y="5423"/>
                    </a:cubicBezTo>
                    <a:cubicBezTo>
                      <a:pt x="43836" y="-14778"/>
                      <a:pt x="24123" y="24559"/>
                      <a:pt x="8236" y="76058"/>
                    </a:cubicBezTo>
                  </a:path>
                </a:pathLst>
              </a:custGeom>
              <a:solidFill>
                <a:srgbClr val="FFD6C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5DD56A05-23A0-48A0-B83E-3E43183FF54D}"/>
                  </a:ext>
                </a:extLst>
              </p:cNvPr>
              <p:cNvSpPr/>
              <p:nvPr/>
            </p:nvSpPr>
            <p:spPr>
              <a:xfrm>
                <a:off x="4847219" y="2175841"/>
                <a:ext cx="10157" cy="10157"/>
              </a:xfrm>
              <a:custGeom>
                <a:avLst/>
                <a:gdLst>
                  <a:gd name="connsiteX0" fmla="*/ 276 w 10157"/>
                  <a:gd name="connsiteY0" fmla="*/ 3515 h 10157"/>
                  <a:gd name="connsiteX1" fmla="*/ 3509 w 10157"/>
                  <a:gd name="connsiteY1" fmla="*/ 9924 h 10157"/>
                  <a:gd name="connsiteX2" fmla="*/ 9922 w 10157"/>
                  <a:gd name="connsiteY2" fmla="*/ 6695 h 10157"/>
                  <a:gd name="connsiteX3" fmla="*/ 6689 w 10157"/>
                  <a:gd name="connsiteY3" fmla="*/ 282 h 10157"/>
                  <a:gd name="connsiteX4" fmla="*/ 276 w 10157"/>
                  <a:gd name="connsiteY4" fmla="*/ 3515 h 10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57" h="10157">
                    <a:moveTo>
                      <a:pt x="276" y="3515"/>
                    </a:moveTo>
                    <a:cubicBezTo>
                      <a:pt x="-600" y="6178"/>
                      <a:pt x="846" y="9048"/>
                      <a:pt x="3509" y="9924"/>
                    </a:cubicBezTo>
                    <a:cubicBezTo>
                      <a:pt x="6172" y="10804"/>
                      <a:pt x="9042" y="9358"/>
                      <a:pt x="9922" y="6695"/>
                    </a:cubicBezTo>
                    <a:cubicBezTo>
                      <a:pt x="10798" y="4033"/>
                      <a:pt x="9352" y="1162"/>
                      <a:pt x="6689" y="282"/>
                    </a:cubicBezTo>
                    <a:cubicBezTo>
                      <a:pt x="4026" y="-598"/>
                      <a:pt x="1156" y="848"/>
                      <a:pt x="276" y="3515"/>
                    </a:cubicBezTo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1403C595-A48B-4C07-92CA-35ACBC42D970}"/>
                  </a:ext>
                </a:extLst>
              </p:cNvPr>
              <p:cNvSpPr/>
              <p:nvPr/>
            </p:nvSpPr>
            <p:spPr>
              <a:xfrm>
                <a:off x="4781099" y="2154439"/>
                <a:ext cx="8947" cy="8944"/>
              </a:xfrm>
              <a:custGeom>
                <a:avLst/>
                <a:gdLst>
                  <a:gd name="connsiteX0" fmla="*/ 246 w 8947"/>
                  <a:gd name="connsiteY0" fmla="*/ 3097 h 8944"/>
                  <a:gd name="connsiteX1" fmla="*/ 3095 w 8947"/>
                  <a:gd name="connsiteY1" fmla="*/ 8740 h 8944"/>
                  <a:gd name="connsiteX2" fmla="*/ 8738 w 8947"/>
                  <a:gd name="connsiteY2" fmla="*/ 5896 h 8944"/>
                  <a:gd name="connsiteX3" fmla="*/ 5895 w 8947"/>
                  <a:gd name="connsiteY3" fmla="*/ 249 h 8944"/>
                  <a:gd name="connsiteX4" fmla="*/ 246 w 8947"/>
                  <a:gd name="connsiteY4" fmla="*/ 3097 h 8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47" h="8944">
                    <a:moveTo>
                      <a:pt x="246" y="3097"/>
                    </a:moveTo>
                    <a:cubicBezTo>
                      <a:pt x="-528" y="5441"/>
                      <a:pt x="746" y="7971"/>
                      <a:pt x="3095" y="8740"/>
                    </a:cubicBezTo>
                    <a:cubicBezTo>
                      <a:pt x="5439" y="9519"/>
                      <a:pt x="7969" y="8245"/>
                      <a:pt x="8738" y="5896"/>
                    </a:cubicBezTo>
                    <a:cubicBezTo>
                      <a:pt x="9517" y="3552"/>
                      <a:pt x="8243" y="1022"/>
                      <a:pt x="5895" y="249"/>
                    </a:cubicBezTo>
                    <a:cubicBezTo>
                      <a:pt x="3550" y="-521"/>
                      <a:pt x="1021" y="753"/>
                      <a:pt x="246" y="3097"/>
                    </a:cubicBezTo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70C46559-9FF6-4C6F-ABF7-AD6D6EC3C980}"/>
                  </a:ext>
                </a:extLst>
              </p:cNvPr>
              <p:cNvSpPr/>
              <p:nvPr/>
            </p:nvSpPr>
            <p:spPr>
              <a:xfrm>
                <a:off x="4791280" y="2165269"/>
                <a:ext cx="20955" cy="30938"/>
              </a:xfrm>
              <a:custGeom>
                <a:avLst/>
                <a:gdLst>
                  <a:gd name="connsiteX0" fmla="*/ 20975 w 20955"/>
                  <a:gd name="connsiteY0" fmla="*/ 24 h 30938"/>
                  <a:gd name="connsiteX1" fmla="*/ 1359 w 20955"/>
                  <a:gd name="connsiteY1" fmla="*/ 18759 h 30938"/>
                  <a:gd name="connsiteX2" fmla="*/ 2868 w 20955"/>
                  <a:gd name="connsiteY2" fmla="*/ 25956 h 30938"/>
                  <a:gd name="connsiteX3" fmla="*/ 16605 w 20955"/>
                  <a:gd name="connsiteY3" fmla="*/ 30962 h 30938"/>
                  <a:gd name="connsiteX4" fmla="*/ 20975 w 20955"/>
                  <a:gd name="connsiteY4" fmla="*/ 24 h 30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55" h="30938">
                    <a:moveTo>
                      <a:pt x="20975" y="24"/>
                    </a:moveTo>
                    <a:lnTo>
                      <a:pt x="1359" y="18759"/>
                    </a:lnTo>
                    <a:cubicBezTo>
                      <a:pt x="-958" y="20975"/>
                      <a:pt x="-149" y="24854"/>
                      <a:pt x="2868" y="25956"/>
                    </a:cubicBezTo>
                    <a:lnTo>
                      <a:pt x="16605" y="30962"/>
                    </a:lnTo>
                    <a:lnTo>
                      <a:pt x="20975" y="24"/>
                    </a:lnTo>
                    <a:close/>
                  </a:path>
                </a:pathLst>
              </a:custGeom>
              <a:solidFill>
                <a:srgbClr val="EBAD9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D2C2EC7D-53CC-4607-A575-E2EBCAE77682}"/>
                  </a:ext>
                </a:extLst>
              </p:cNvPr>
              <p:cNvSpPr/>
              <p:nvPr/>
            </p:nvSpPr>
            <p:spPr>
              <a:xfrm>
                <a:off x="4777000" y="2203383"/>
                <a:ext cx="40840" cy="22544"/>
              </a:xfrm>
              <a:custGeom>
                <a:avLst/>
                <a:gdLst>
                  <a:gd name="connsiteX0" fmla="*/ 390 w 40840"/>
                  <a:gd name="connsiteY0" fmla="*/ 2506 h 22544"/>
                  <a:gd name="connsiteX1" fmla="*/ 16639 w 40840"/>
                  <a:gd name="connsiteY1" fmla="*/ 20817 h 22544"/>
                  <a:gd name="connsiteX2" fmla="*/ 40589 w 40840"/>
                  <a:gd name="connsiteY2" fmla="*/ 15766 h 22544"/>
                  <a:gd name="connsiteX3" fmla="*/ 20885 w 40840"/>
                  <a:gd name="connsiteY3" fmla="*/ 7455 h 22544"/>
                  <a:gd name="connsiteX4" fmla="*/ 390 w 40840"/>
                  <a:gd name="connsiteY4" fmla="*/ 2506 h 22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40" h="22544">
                    <a:moveTo>
                      <a:pt x="390" y="2506"/>
                    </a:moveTo>
                    <a:cubicBezTo>
                      <a:pt x="-1738" y="8954"/>
                      <a:pt x="5538" y="17154"/>
                      <a:pt x="16639" y="20817"/>
                    </a:cubicBezTo>
                    <a:cubicBezTo>
                      <a:pt x="27740" y="24479"/>
                      <a:pt x="38462" y="22214"/>
                      <a:pt x="40589" y="15766"/>
                    </a:cubicBezTo>
                    <a:cubicBezTo>
                      <a:pt x="42717" y="9317"/>
                      <a:pt x="31986" y="11117"/>
                      <a:pt x="20885" y="7455"/>
                    </a:cubicBezTo>
                    <a:cubicBezTo>
                      <a:pt x="9784" y="3793"/>
                      <a:pt x="2517" y="-3943"/>
                      <a:pt x="390" y="2506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02" name="任意多边形: 形状 401">
                <a:extLst>
                  <a:ext uri="{FF2B5EF4-FFF2-40B4-BE49-F238E27FC236}">
                    <a16:creationId xmlns:a16="http://schemas.microsoft.com/office/drawing/2014/main" id="{1DD9B7B1-30AF-40DA-9E59-2849131ABF94}"/>
                  </a:ext>
                </a:extLst>
              </p:cNvPr>
              <p:cNvSpPr/>
              <p:nvPr/>
            </p:nvSpPr>
            <p:spPr>
              <a:xfrm>
                <a:off x="4883541" y="2184586"/>
                <a:ext cx="18032" cy="31371"/>
              </a:xfrm>
              <a:custGeom>
                <a:avLst/>
                <a:gdLst>
                  <a:gd name="connsiteX0" fmla="*/ 18052 w 18032"/>
                  <a:gd name="connsiteY0" fmla="*/ 4385 h 31371"/>
                  <a:gd name="connsiteX1" fmla="*/ 9653 w 18032"/>
                  <a:gd name="connsiteY1" fmla="*/ 31396 h 31371"/>
                  <a:gd name="connsiteX2" fmla="*/ 20 w 18032"/>
                  <a:gd name="connsiteY2" fmla="*/ 28804 h 31371"/>
                  <a:gd name="connsiteX3" fmla="*/ 7472 w 18032"/>
                  <a:gd name="connsiteY3" fmla="*/ 24 h 31371"/>
                  <a:gd name="connsiteX4" fmla="*/ 18052 w 18032"/>
                  <a:gd name="connsiteY4" fmla="*/ 4385 h 31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32" h="31371">
                    <a:moveTo>
                      <a:pt x="18052" y="4385"/>
                    </a:moveTo>
                    <a:lnTo>
                      <a:pt x="9653" y="31396"/>
                    </a:lnTo>
                    <a:lnTo>
                      <a:pt x="20" y="28804"/>
                    </a:lnTo>
                    <a:cubicBezTo>
                      <a:pt x="2846" y="22395"/>
                      <a:pt x="6393" y="5575"/>
                      <a:pt x="7472" y="24"/>
                    </a:cubicBezTo>
                    <a:lnTo>
                      <a:pt x="18052" y="4385"/>
                    </a:lnTo>
                    <a:close/>
                  </a:path>
                </a:pathLst>
              </a:custGeom>
              <a:solidFill>
                <a:srgbClr val="1B4E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84F606B5-BEF8-41E7-A450-9B019D42896B}"/>
                  </a:ext>
                </a:extLst>
              </p:cNvPr>
              <p:cNvSpPr/>
              <p:nvPr/>
            </p:nvSpPr>
            <p:spPr>
              <a:xfrm>
                <a:off x="4883541" y="2184586"/>
                <a:ext cx="18032" cy="31371"/>
              </a:xfrm>
              <a:custGeom>
                <a:avLst/>
                <a:gdLst>
                  <a:gd name="connsiteX0" fmla="*/ 18052 w 18032"/>
                  <a:gd name="connsiteY0" fmla="*/ 4385 h 31371"/>
                  <a:gd name="connsiteX1" fmla="*/ 9653 w 18032"/>
                  <a:gd name="connsiteY1" fmla="*/ 31396 h 31371"/>
                  <a:gd name="connsiteX2" fmla="*/ 20 w 18032"/>
                  <a:gd name="connsiteY2" fmla="*/ 28804 h 31371"/>
                  <a:gd name="connsiteX3" fmla="*/ 7472 w 18032"/>
                  <a:gd name="connsiteY3" fmla="*/ 24 h 31371"/>
                  <a:gd name="connsiteX4" fmla="*/ 18052 w 18032"/>
                  <a:gd name="connsiteY4" fmla="*/ 4385 h 31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32" h="31371">
                    <a:moveTo>
                      <a:pt x="18052" y="4385"/>
                    </a:moveTo>
                    <a:lnTo>
                      <a:pt x="9653" y="31396"/>
                    </a:lnTo>
                    <a:lnTo>
                      <a:pt x="20" y="28804"/>
                    </a:lnTo>
                    <a:cubicBezTo>
                      <a:pt x="2846" y="22395"/>
                      <a:pt x="6393" y="5575"/>
                      <a:pt x="7472" y="24"/>
                    </a:cubicBezTo>
                    <a:lnTo>
                      <a:pt x="18052" y="4385"/>
                    </a:lnTo>
                    <a:close/>
                  </a:path>
                </a:pathLst>
              </a:custGeom>
              <a:solidFill>
                <a:srgbClr val="10344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6AA55DDB-FB8F-4BD9-9C37-B5F8C6D32A78}"/>
                  </a:ext>
                </a:extLst>
              </p:cNvPr>
              <p:cNvSpPr/>
              <p:nvPr/>
            </p:nvSpPr>
            <p:spPr>
              <a:xfrm>
                <a:off x="4797926" y="2033653"/>
                <a:ext cx="168490" cy="165939"/>
              </a:xfrm>
              <a:custGeom>
                <a:avLst/>
                <a:gdLst>
                  <a:gd name="connsiteX0" fmla="*/ 39931 w 168490"/>
                  <a:gd name="connsiteY0" fmla="*/ 346 h 165939"/>
                  <a:gd name="connsiteX1" fmla="*/ 126091 w 168490"/>
                  <a:gd name="connsiteY1" fmla="*/ 52160 h 165939"/>
                  <a:gd name="connsiteX2" fmla="*/ 147604 w 168490"/>
                  <a:gd name="connsiteY2" fmla="*/ 76768 h 165939"/>
                  <a:gd name="connsiteX3" fmla="*/ 166507 w 168490"/>
                  <a:gd name="connsiteY3" fmla="*/ 125282 h 165939"/>
                  <a:gd name="connsiteX4" fmla="*/ 139043 w 168490"/>
                  <a:gd name="connsiteY4" fmla="*/ 162578 h 165939"/>
                  <a:gd name="connsiteX5" fmla="*/ 91851 w 168490"/>
                  <a:gd name="connsiteY5" fmla="*/ 153824 h 165939"/>
                  <a:gd name="connsiteX6" fmla="*/ 74354 w 168490"/>
                  <a:gd name="connsiteY6" fmla="*/ 97366 h 165939"/>
                  <a:gd name="connsiteX7" fmla="*/ 4835 w 168490"/>
                  <a:gd name="connsiteY7" fmla="*/ 76768 h 165939"/>
                  <a:gd name="connsiteX8" fmla="*/ 39931 w 168490"/>
                  <a:gd name="connsiteY8" fmla="*/ 346 h 165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8490" h="165939">
                    <a:moveTo>
                      <a:pt x="39931" y="346"/>
                    </a:moveTo>
                    <a:cubicBezTo>
                      <a:pt x="75154" y="4623"/>
                      <a:pt x="114428" y="30930"/>
                      <a:pt x="126091" y="52160"/>
                    </a:cubicBezTo>
                    <a:cubicBezTo>
                      <a:pt x="137754" y="73385"/>
                      <a:pt x="131255" y="76768"/>
                      <a:pt x="147604" y="76768"/>
                    </a:cubicBezTo>
                    <a:cubicBezTo>
                      <a:pt x="163953" y="76768"/>
                      <a:pt x="172717" y="105341"/>
                      <a:pt x="166507" y="125282"/>
                    </a:cubicBezTo>
                    <a:cubicBezTo>
                      <a:pt x="160297" y="145224"/>
                      <a:pt x="161397" y="157474"/>
                      <a:pt x="139043" y="162578"/>
                    </a:cubicBezTo>
                    <a:cubicBezTo>
                      <a:pt x="105651" y="170203"/>
                      <a:pt x="103081" y="163935"/>
                      <a:pt x="91851" y="153824"/>
                    </a:cubicBezTo>
                    <a:cubicBezTo>
                      <a:pt x="76888" y="140347"/>
                      <a:pt x="71996" y="125716"/>
                      <a:pt x="74354" y="97366"/>
                    </a:cubicBezTo>
                    <a:cubicBezTo>
                      <a:pt x="74354" y="97366"/>
                      <a:pt x="24119" y="88953"/>
                      <a:pt x="4835" y="76768"/>
                    </a:cubicBezTo>
                    <a:cubicBezTo>
                      <a:pt x="-3573" y="62982"/>
                      <a:pt x="-5846" y="-5214"/>
                      <a:pt x="39931" y="346"/>
                    </a:cubicBezTo>
                    <a:close/>
                  </a:path>
                </a:pathLst>
              </a:custGeom>
              <a:solidFill>
                <a:srgbClr val="10344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F5CE22FE-BA5C-4E41-B24F-621005B8A5C3}"/>
                  </a:ext>
                </a:extLst>
              </p:cNvPr>
              <p:cNvSpPr/>
              <p:nvPr/>
            </p:nvSpPr>
            <p:spPr>
              <a:xfrm>
                <a:off x="4871248" y="2129399"/>
                <a:ext cx="80686" cy="69802"/>
              </a:xfrm>
              <a:custGeom>
                <a:avLst/>
                <a:gdLst>
                  <a:gd name="connsiteX0" fmla="*/ 33480 w 80686"/>
                  <a:gd name="connsiteY0" fmla="*/ 14259 h 69802"/>
                  <a:gd name="connsiteX1" fmla="*/ 67998 w 80686"/>
                  <a:gd name="connsiteY1" fmla="*/ 29536 h 69802"/>
                  <a:gd name="connsiteX2" fmla="*/ 73771 w 80686"/>
                  <a:gd name="connsiteY2" fmla="*/ 64193 h 69802"/>
                  <a:gd name="connsiteX3" fmla="*/ 18531 w 80686"/>
                  <a:gd name="connsiteY3" fmla="*/ 58078 h 69802"/>
                  <a:gd name="connsiteX4" fmla="*/ 555 w 80686"/>
                  <a:gd name="connsiteY4" fmla="*/ 5786 h 69802"/>
                  <a:gd name="connsiteX5" fmla="*/ 33480 w 80686"/>
                  <a:gd name="connsiteY5" fmla="*/ 14259 h 69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0686" h="69802">
                    <a:moveTo>
                      <a:pt x="33480" y="14259"/>
                    </a:moveTo>
                    <a:cubicBezTo>
                      <a:pt x="52900" y="15422"/>
                      <a:pt x="63057" y="16254"/>
                      <a:pt x="67998" y="29536"/>
                    </a:cubicBezTo>
                    <a:cubicBezTo>
                      <a:pt x="70444" y="36113"/>
                      <a:pt x="91265" y="58078"/>
                      <a:pt x="73771" y="64193"/>
                    </a:cubicBezTo>
                    <a:cubicBezTo>
                      <a:pt x="41925" y="75326"/>
                      <a:pt x="29761" y="68188"/>
                      <a:pt x="18531" y="58078"/>
                    </a:cubicBezTo>
                    <a:cubicBezTo>
                      <a:pt x="3564" y="44601"/>
                      <a:pt x="-1807" y="34137"/>
                      <a:pt x="555" y="5786"/>
                    </a:cubicBezTo>
                    <a:cubicBezTo>
                      <a:pt x="555" y="-10617"/>
                      <a:pt x="14054" y="13096"/>
                      <a:pt x="33480" y="14259"/>
                    </a:cubicBezTo>
                    <a:close/>
                  </a:path>
                </a:pathLst>
              </a:custGeom>
              <a:solidFill>
                <a:srgbClr val="0D29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0331F570-66A1-44FF-B3BD-43E0020A9855}"/>
                  </a:ext>
                </a:extLst>
              </p:cNvPr>
              <p:cNvSpPr/>
              <p:nvPr/>
            </p:nvSpPr>
            <p:spPr>
              <a:xfrm>
                <a:off x="4833217" y="2156046"/>
                <a:ext cx="42985" cy="16237"/>
              </a:xfrm>
              <a:custGeom>
                <a:avLst/>
                <a:gdLst>
                  <a:gd name="connsiteX0" fmla="*/ 40701 w 42985"/>
                  <a:gd name="connsiteY0" fmla="*/ 16063 h 16237"/>
                  <a:gd name="connsiteX1" fmla="*/ 31302 w 42985"/>
                  <a:gd name="connsiteY1" fmla="*/ 11321 h 16237"/>
                  <a:gd name="connsiteX2" fmla="*/ 21828 w 42985"/>
                  <a:gd name="connsiteY2" fmla="*/ 7748 h 16237"/>
                  <a:gd name="connsiteX3" fmla="*/ 12027 w 42985"/>
                  <a:gd name="connsiteY3" fmla="*/ 5965 h 16237"/>
                  <a:gd name="connsiteX4" fmla="*/ 2005 w 42985"/>
                  <a:gd name="connsiteY4" fmla="*/ 6204 h 16237"/>
                  <a:gd name="connsiteX5" fmla="*/ 1766 w 42985"/>
                  <a:gd name="connsiteY5" fmla="*/ 6240 h 16237"/>
                  <a:gd name="connsiteX6" fmla="*/ 37 w 42985"/>
                  <a:gd name="connsiteY6" fmla="*/ 4961 h 16237"/>
                  <a:gd name="connsiteX7" fmla="*/ 766 w 42985"/>
                  <a:gd name="connsiteY7" fmla="*/ 3431 h 16237"/>
                  <a:gd name="connsiteX8" fmla="*/ 23650 w 42985"/>
                  <a:gd name="connsiteY8" fmla="*/ 1374 h 16237"/>
                  <a:gd name="connsiteX9" fmla="*/ 34128 w 42985"/>
                  <a:gd name="connsiteY9" fmla="*/ 6226 h 16237"/>
                  <a:gd name="connsiteX10" fmla="*/ 38688 w 42985"/>
                  <a:gd name="connsiteY10" fmla="*/ 9658 h 16237"/>
                  <a:gd name="connsiteX11" fmla="*/ 42633 w 42985"/>
                  <a:gd name="connsiteY11" fmla="*/ 13714 h 16237"/>
                  <a:gd name="connsiteX12" fmla="*/ 42470 w 42985"/>
                  <a:gd name="connsiteY12" fmla="*/ 15890 h 16237"/>
                  <a:gd name="connsiteX13" fmla="*/ 40758 w 42985"/>
                  <a:gd name="connsiteY13" fmla="*/ 16094 h 16237"/>
                  <a:gd name="connsiteX14" fmla="*/ 40701 w 42985"/>
                  <a:gd name="connsiteY14" fmla="*/ 16063 h 16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2985" h="16237">
                    <a:moveTo>
                      <a:pt x="40701" y="16063"/>
                    </a:moveTo>
                    <a:cubicBezTo>
                      <a:pt x="37485" y="14404"/>
                      <a:pt x="34420" y="12755"/>
                      <a:pt x="31302" y="11321"/>
                    </a:cubicBezTo>
                    <a:cubicBezTo>
                      <a:pt x="28179" y="9893"/>
                      <a:pt x="25035" y="8681"/>
                      <a:pt x="21828" y="7748"/>
                    </a:cubicBezTo>
                    <a:cubicBezTo>
                      <a:pt x="18617" y="6854"/>
                      <a:pt x="15349" y="6253"/>
                      <a:pt x="12027" y="5965"/>
                    </a:cubicBezTo>
                    <a:cubicBezTo>
                      <a:pt x="8745" y="5726"/>
                      <a:pt x="5234" y="5718"/>
                      <a:pt x="2005" y="6204"/>
                    </a:cubicBezTo>
                    <a:lnTo>
                      <a:pt x="1766" y="6240"/>
                    </a:lnTo>
                    <a:cubicBezTo>
                      <a:pt x="934" y="6363"/>
                      <a:pt x="160" y="5793"/>
                      <a:pt x="37" y="4961"/>
                    </a:cubicBezTo>
                    <a:cubicBezTo>
                      <a:pt x="-56" y="4333"/>
                      <a:pt x="249" y="3736"/>
                      <a:pt x="766" y="3431"/>
                    </a:cubicBezTo>
                    <a:cubicBezTo>
                      <a:pt x="7768" y="-718"/>
                      <a:pt x="16162" y="-656"/>
                      <a:pt x="23650" y="1374"/>
                    </a:cubicBezTo>
                    <a:cubicBezTo>
                      <a:pt x="27370" y="2524"/>
                      <a:pt x="30939" y="4112"/>
                      <a:pt x="34128" y="6226"/>
                    </a:cubicBezTo>
                    <a:cubicBezTo>
                      <a:pt x="35769" y="7217"/>
                      <a:pt x="37198" y="8500"/>
                      <a:pt x="38688" y="9658"/>
                    </a:cubicBezTo>
                    <a:cubicBezTo>
                      <a:pt x="40042" y="10994"/>
                      <a:pt x="41404" y="12286"/>
                      <a:pt x="42633" y="13714"/>
                    </a:cubicBezTo>
                    <a:cubicBezTo>
                      <a:pt x="43186" y="14360"/>
                      <a:pt x="43116" y="15333"/>
                      <a:pt x="42470" y="15890"/>
                    </a:cubicBezTo>
                    <a:cubicBezTo>
                      <a:pt x="41979" y="16311"/>
                      <a:pt x="41302" y="16368"/>
                      <a:pt x="40758" y="16094"/>
                    </a:cubicBezTo>
                    <a:lnTo>
                      <a:pt x="40701" y="16063"/>
                    </a:lnTo>
                    <a:close/>
                  </a:path>
                </a:pathLst>
              </a:custGeom>
              <a:solidFill>
                <a:srgbClr val="10344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6D014838-2A64-4A66-8E32-51100E7292E1}"/>
                  </a:ext>
                </a:extLst>
              </p:cNvPr>
              <p:cNvSpPr/>
              <p:nvPr/>
            </p:nvSpPr>
            <p:spPr>
              <a:xfrm>
                <a:off x="4777033" y="2135161"/>
                <a:ext cx="33687" cy="16739"/>
              </a:xfrm>
              <a:custGeom>
                <a:avLst/>
                <a:gdLst>
                  <a:gd name="connsiteX0" fmla="*/ 31322 w 33687"/>
                  <a:gd name="connsiteY0" fmla="*/ 16526 h 16739"/>
                  <a:gd name="connsiteX1" fmla="*/ 24042 w 33687"/>
                  <a:gd name="connsiteY1" fmla="*/ 11979 h 16739"/>
                  <a:gd name="connsiteX2" fmla="*/ 16925 w 33687"/>
                  <a:gd name="connsiteY2" fmla="*/ 8167 h 16739"/>
                  <a:gd name="connsiteX3" fmla="*/ 9685 w 33687"/>
                  <a:gd name="connsiteY3" fmla="*/ 5898 h 16739"/>
                  <a:gd name="connsiteX4" fmla="*/ 2325 w 33687"/>
                  <a:gd name="connsiteY4" fmla="*/ 6212 h 16739"/>
                  <a:gd name="connsiteX5" fmla="*/ 1918 w 33687"/>
                  <a:gd name="connsiteY5" fmla="*/ 6322 h 16739"/>
                  <a:gd name="connsiteX6" fmla="*/ 74 w 33687"/>
                  <a:gd name="connsiteY6" fmla="*/ 5270 h 16739"/>
                  <a:gd name="connsiteX7" fmla="*/ 477 w 33687"/>
                  <a:gd name="connsiteY7" fmla="*/ 3801 h 16739"/>
                  <a:gd name="connsiteX8" fmla="*/ 9937 w 33687"/>
                  <a:gd name="connsiteY8" fmla="*/ 38 h 16739"/>
                  <a:gd name="connsiteX9" fmla="*/ 19623 w 33687"/>
                  <a:gd name="connsiteY9" fmla="*/ 2107 h 16739"/>
                  <a:gd name="connsiteX10" fmla="*/ 27549 w 33687"/>
                  <a:gd name="connsiteY10" fmla="*/ 7331 h 16739"/>
                  <a:gd name="connsiteX11" fmla="*/ 30778 w 33687"/>
                  <a:gd name="connsiteY11" fmla="*/ 10657 h 16739"/>
                  <a:gd name="connsiteX12" fmla="*/ 33476 w 33687"/>
                  <a:gd name="connsiteY12" fmla="*/ 14385 h 16739"/>
                  <a:gd name="connsiteX13" fmla="*/ 32967 w 33687"/>
                  <a:gd name="connsiteY13" fmla="*/ 16530 h 16739"/>
                  <a:gd name="connsiteX14" fmla="*/ 31353 w 33687"/>
                  <a:gd name="connsiteY14" fmla="*/ 16548 h 16739"/>
                  <a:gd name="connsiteX15" fmla="*/ 31322 w 33687"/>
                  <a:gd name="connsiteY15" fmla="*/ 16526 h 16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3687" h="16739">
                    <a:moveTo>
                      <a:pt x="31322" y="16526"/>
                    </a:moveTo>
                    <a:cubicBezTo>
                      <a:pt x="28765" y="15018"/>
                      <a:pt x="26386" y="13474"/>
                      <a:pt x="24042" y="11979"/>
                    </a:cubicBezTo>
                    <a:cubicBezTo>
                      <a:pt x="21649" y="10586"/>
                      <a:pt x="19340" y="9166"/>
                      <a:pt x="16925" y="8167"/>
                    </a:cubicBezTo>
                    <a:cubicBezTo>
                      <a:pt x="14559" y="7039"/>
                      <a:pt x="12127" y="6287"/>
                      <a:pt x="9685" y="5898"/>
                    </a:cubicBezTo>
                    <a:cubicBezTo>
                      <a:pt x="7297" y="5553"/>
                      <a:pt x="4607" y="5584"/>
                      <a:pt x="2325" y="6212"/>
                    </a:cubicBezTo>
                    <a:lnTo>
                      <a:pt x="1918" y="6322"/>
                    </a:lnTo>
                    <a:cubicBezTo>
                      <a:pt x="1118" y="6539"/>
                      <a:pt x="295" y="6070"/>
                      <a:pt x="74" y="5270"/>
                    </a:cubicBezTo>
                    <a:cubicBezTo>
                      <a:pt x="-76" y="4726"/>
                      <a:pt x="96" y="4169"/>
                      <a:pt x="477" y="3801"/>
                    </a:cubicBezTo>
                    <a:cubicBezTo>
                      <a:pt x="3130" y="1214"/>
                      <a:pt x="6505" y="161"/>
                      <a:pt x="9937" y="38"/>
                    </a:cubicBezTo>
                    <a:cubicBezTo>
                      <a:pt x="13356" y="-95"/>
                      <a:pt x="16682" y="767"/>
                      <a:pt x="19623" y="2107"/>
                    </a:cubicBezTo>
                    <a:cubicBezTo>
                      <a:pt x="22600" y="3439"/>
                      <a:pt x="25214" y="5265"/>
                      <a:pt x="27549" y="7331"/>
                    </a:cubicBezTo>
                    <a:cubicBezTo>
                      <a:pt x="28668" y="8406"/>
                      <a:pt x="29778" y="9489"/>
                      <a:pt x="30778" y="10657"/>
                    </a:cubicBezTo>
                    <a:cubicBezTo>
                      <a:pt x="31689" y="11909"/>
                      <a:pt x="32671" y="13076"/>
                      <a:pt x="33476" y="14385"/>
                    </a:cubicBezTo>
                    <a:cubicBezTo>
                      <a:pt x="33927" y="15120"/>
                      <a:pt x="33701" y="16079"/>
                      <a:pt x="32967" y="16530"/>
                    </a:cubicBezTo>
                    <a:cubicBezTo>
                      <a:pt x="32454" y="16844"/>
                      <a:pt x="31835" y="16831"/>
                      <a:pt x="31353" y="16548"/>
                    </a:cubicBezTo>
                    <a:lnTo>
                      <a:pt x="31322" y="16526"/>
                    </a:lnTo>
                    <a:close/>
                  </a:path>
                </a:pathLst>
              </a:custGeom>
              <a:solidFill>
                <a:srgbClr val="10344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72B489DE-29CA-49BC-9965-7718FEBE4317}"/>
                  </a:ext>
                </a:extLst>
              </p:cNvPr>
              <p:cNvSpPr/>
              <p:nvPr/>
            </p:nvSpPr>
            <p:spPr>
              <a:xfrm>
                <a:off x="4478914" y="2164822"/>
                <a:ext cx="639814" cy="651667"/>
              </a:xfrm>
              <a:custGeom>
                <a:avLst/>
                <a:gdLst>
                  <a:gd name="connsiteX0" fmla="*/ 639835 w 639814"/>
                  <a:gd name="connsiteY0" fmla="*/ 324275 h 651667"/>
                  <a:gd name="connsiteX1" fmla="*/ 592563 w 639814"/>
                  <a:gd name="connsiteY1" fmla="*/ 283606 h 651667"/>
                  <a:gd name="connsiteX2" fmla="*/ 549599 w 639814"/>
                  <a:gd name="connsiteY2" fmla="*/ 224627 h 651667"/>
                  <a:gd name="connsiteX3" fmla="*/ 472835 w 639814"/>
                  <a:gd name="connsiteY3" fmla="*/ 263071 h 651667"/>
                  <a:gd name="connsiteX4" fmla="*/ 395820 w 639814"/>
                  <a:gd name="connsiteY4" fmla="*/ 243973 h 651667"/>
                  <a:gd name="connsiteX5" fmla="*/ 383834 w 639814"/>
                  <a:gd name="connsiteY5" fmla="*/ 222270 h 651667"/>
                  <a:gd name="connsiteX6" fmla="*/ 316027 w 639814"/>
                  <a:gd name="connsiteY6" fmla="*/ 231576 h 651667"/>
                  <a:gd name="connsiteX7" fmla="*/ 282705 w 639814"/>
                  <a:gd name="connsiteY7" fmla="*/ 174622 h 651667"/>
                  <a:gd name="connsiteX8" fmla="*/ 243142 w 639814"/>
                  <a:gd name="connsiteY8" fmla="*/ 173631 h 651667"/>
                  <a:gd name="connsiteX9" fmla="*/ 206410 w 639814"/>
                  <a:gd name="connsiteY9" fmla="*/ 139075 h 651667"/>
                  <a:gd name="connsiteX10" fmla="*/ 203199 w 639814"/>
                  <a:gd name="connsiteY10" fmla="*/ 20409 h 651667"/>
                  <a:gd name="connsiteX11" fmla="*/ 126917 w 639814"/>
                  <a:gd name="connsiteY11" fmla="*/ 16110 h 651667"/>
                  <a:gd name="connsiteX12" fmla="*/ 68181 w 639814"/>
                  <a:gd name="connsiteY12" fmla="*/ 24 h 651667"/>
                  <a:gd name="connsiteX13" fmla="*/ 70866 w 639814"/>
                  <a:gd name="connsiteY13" fmla="*/ 212420 h 651667"/>
                  <a:gd name="connsiteX14" fmla="*/ 20 w 639814"/>
                  <a:gd name="connsiteY14" fmla="*/ 536414 h 651667"/>
                  <a:gd name="connsiteX15" fmla="*/ 156068 w 639814"/>
                  <a:gd name="connsiteY15" fmla="*/ 614071 h 651667"/>
                  <a:gd name="connsiteX16" fmla="*/ 390641 w 639814"/>
                  <a:gd name="connsiteY16" fmla="*/ 651692 h 651667"/>
                  <a:gd name="connsiteX17" fmla="*/ 472517 w 639814"/>
                  <a:gd name="connsiteY17" fmla="*/ 438142 h 651667"/>
                  <a:gd name="connsiteX18" fmla="*/ 639835 w 639814"/>
                  <a:gd name="connsiteY18" fmla="*/ 324275 h 651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39814" h="651667">
                    <a:moveTo>
                      <a:pt x="639835" y="324275"/>
                    </a:moveTo>
                    <a:cubicBezTo>
                      <a:pt x="639835" y="324275"/>
                      <a:pt x="616009" y="309577"/>
                      <a:pt x="592563" y="283606"/>
                    </a:cubicBezTo>
                    <a:cubicBezTo>
                      <a:pt x="571178" y="259913"/>
                      <a:pt x="549599" y="224627"/>
                      <a:pt x="549599" y="224627"/>
                    </a:cubicBezTo>
                    <a:cubicBezTo>
                      <a:pt x="538953" y="233685"/>
                      <a:pt x="503495" y="249926"/>
                      <a:pt x="472835" y="263071"/>
                    </a:cubicBezTo>
                    <a:cubicBezTo>
                      <a:pt x="445785" y="274668"/>
                      <a:pt x="414108" y="267029"/>
                      <a:pt x="395820" y="243973"/>
                    </a:cubicBezTo>
                    <a:cubicBezTo>
                      <a:pt x="384811" y="230089"/>
                      <a:pt x="383834" y="222270"/>
                      <a:pt x="383834" y="222270"/>
                    </a:cubicBezTo>
                    <a:cubicBezTo>
                      <a:pt x="383834" y="222270"/>
                      <a:pt x="330865" y="236542"/>
                      <a:pt x="316027" y="231576"/>
                    </a:cubicBezTo>
                    <a:cubicBezTo>
                      <a:pt x="301188" y="226604"/>
                      <a:pt x="282705" y="174622"/>
                      <a:pt x="282705" y="174622"/>
                    </a:cubicBezTo>
                    <a:cubicBezTo>
                      <a:pt x="268525" y="174091"/>
                      <a:pt x="255402" y="173728"/>
                      <a:pt x="243142" y="173631"/>
                    </a:cubicBezTo>
                    <a:cubicBezTo>
                      <a:pt x="223725" y="173476"/>
                      <a:pt x="207666" y="158447"/>
                      <a:pt x="206410" y="139075"/>
                    </a:cubicBezTo>
                    <a:cubicBezTo>
                      <a:pt x="202977" y="86147"/>
                      <a:pt x="203199" y="20409"/>
                      <a:pt x="203199" y="20409"/>
                    </a:cubicBezTo>
                    <a:cubicBezTo>
                      <a:pt x="203199" y="20409"/>
                      <a:pt x="162464" y="24469"/>
                      <a:pt x="126917" y="16110"/>
                    </a:cubicBezTo>
                    <a:cubicBezTo>
                      <a:pt x="91375" y="7755"/>
                      <a:pt x="68181" y="24"/>
                      <a:pt x="68181" y="24"/>
                    </a:cubicBezTo>
                    <a:cubicBezTo>
                      <a:pt x="68181" y="24"/>
                      <a:pt x="54267" y="120579"/>
                      <a:pt x="70866" y="212420"/>
                    </a:cubicBezTo>
                    <a:cubicBezTo>
                      <a:pt x="63121" y="273274"/>
                      <a:pt x="20" y="536414"/>
                      <a:pt x="20" y="536414"/>
                    </a:cubicBezTo>
                    <a:cubicBezTo>
                      <a:pt x="20" y="536414"/>
                      <a:pt x="48734" y="577560"/>
                      <a:pt x="156068" y="614071"/>
                    </a:cubicBezTo>
                    <a:cubicBezTo>
                      <a:pt x="256676" y="648300"/>
                      <a:pt x="390641" y="651692"/>
                      <a:pt x="390641" y="651692"/>
                    </a:cubicBezTo>
                    <a:cubicBezTo>
                      <a:pt x="390641" y="651692"/>
                      <a:pt x="447072" y="484613"/>
                      <a:pt x="472517" y="438142"/>
                    </a:cubicBezTo>
                    <a:cubicBezTo>
                      <a:pt x="547759" y="394988"/>
                      <a:pt x="639835" y="324275"/>
                      <a:pt x="639835" y="324275"/>
                    </a:cubicBezTo>
                  </a:path>
                </a:pathLst>
              </a:custGeom>
              <a:solidFill>
                <a:srgbClr val="E289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08F5B871-D4C0-4EE8-B654-1EB4B6864183}"/>
                  </a:ext>
                </a:extLst>
              </p:cNvPr>
              <p:cNvSpPr/>
              <p:nvPr/>
            </p:nvSpPr>
            <p:spPr>
              <a:xfrm>
                <a:off x="4720606" y="2384912"/>
                <a:ext cx="70741" cy="148374"/>
              </a:xfrm>
              <a:custGeom>
                <a:avLst/>
                <a:gdLst>
                  <a:gd name="connsiteX0" fmla="*/ 64713 w 70741"/>
                  <a:gd name="connsiteY0" fmla="*/ 3040 h 148374"/>
                  <a:gd name="connsiteX1" fmla="*/ 62559 w 70741"/>
                  <a:gd name="connsiteY1" fmla="*/ 24 h 148374"/>
                  <a:gd name="connsiteX2" fmla="*/ 449 w 70741"/>
                  <a:gd name="connsiteY2" fmla="*/ 121729 h 148374"/>
                  <a:gd name="connsiteX3" fmla="*/ 20 w 70741"/>
                  <a:gd name="connsiteY3" fmla="*/ 122587 h 148374"/>
                  <a:gd name="connsiteX4" fmla="*/ 17088 w 70741"/>
                  <a:gd name="connsiteY4" fmla="*/ 148399 h 148374"/>
                  <a:gd name="connsiteX5" fmla="*/ 19857 w 70741"/>
                  <a:gd name="connsiteY5" fmla="*/ 146568 h 148374"/>
                  <a:gd name="connsiteX6" fmla="*/ 3846 w 70741"/>
                  <a:gd name="connsiteY6" fmla="*/ 122361 h 148374"/>
                  <a:gd name="connsiteX7" fmla="*/ 64713 w 70741"/>
                  <a:gd name="connsiteY7" fmla="*/ 3040 h 148374"/>
                  <a:gd name="connsiteX8" fmla="*/ 21458 w 70741"/>
                  <a:gd name="connsiteY8" fmla="*/ 116863 h 148374"/>
                  <a:gd name="connsiteX9" fmla="*/ 15602 w 70741"/>
                  <a:gd name="connsiteY9" fmla="*/ 118810 h 148374"/>
                  <a:gd name="connsiteX10" fmla="*/ 17543 w 70741"/>
                  <a:gd name="connsiteY10" fmla="*/ 124665 h 148374"/>
                  <a:gd name="connsiteX11" fmla="*/ 23404 w 70741"/>
                  <a:gd name="connsiteY11" fmla="*/ 122724 h 148374"/>
                  <a:gd name="connsiteX12" fmla="*/ 21458 w 70741"/>
                  <a:gd name="connsiteY12" fmla="*/ 116863 h 148374"/>
                  <a:gd name="connsiteX13" fmla="*/ 37088 w 70741"/>
                  <a:gd name="connsiteY13" fmla="*/ 85709 h 148374"/>
                  <a:gd name="connsiteX14" fmla="*/ 31232 w 70741"/>
                  <a:gd name="connsiteY14" fmla="*/ 87655 h 148374"/>
                  <a:gd name="connsiteX15" fmla="*/ 33174 w 70741"/>
                  <a:gd name="connsiteY15" fmla="*/ 93515 h 148374"/>
                  <a:gd name="connsiteX16" fmla="*/ 39034 w 70741"/>
                  <a:gd name="connsiteY16" fmla="*/ 91573 h 148374"/>
                  <a:gd name="connsiteX17" fmla="*/ 37088 w 70741"/>
                  <a:gd name="connsiteY17" fmla="*/ 85709 h 148374"/>
                  <a:gd name="connsiteX18" fmla="*/ 68354 w 70741"/>
                  <a:gd name="connsiteY18" fmla="*/ 23403 h 148374"/>
                  <a:gd name="connsiteX19" fmla="*/ 62493 w 70741"/>
                  <a:gd name="connsiteY19" fmla="*/ 25350 h 148374"/>
                  <a:gd name="connsiteX20" fmla="*/ 64439 w 70741"/>
                  <a:gd name="connsiteY20" fmla="*/ 31210 h 148374"/>
                  <a:gd name="connsiteX21" fmla="*/ 70295 w 70741"/>
                  <a:gd name="connsiteY21" fmla="*/ 29268 h 148374"/>
                  <a:gd name="connsiteX22" fmla="*/ 68354 w 70741"/>
                  <a:gd name="connsiteY22" fmla="*/ 23403 h 148374"/>
                  <a:gd name="connsiteX23" fmla="*/ 54665 w 70741"/>
                  <a:gd name="connsiteY23" fmla="*/ 60419 h 148374"/>
                  <a:gd name="connsiteX24" fmla="*/ 48805 w 70741"/>
                  <a:gd name="connsiteY24" fmla="*/ 62360 h 148374"/>
                  <a:gd name="connsiteX25" fmla="*/ 46863 w 70741"/>
                  <a:gd name="connsiteY25" fmla="*/ 56504 h 148374"/>
                  <a:gd name="connsiteX26" fmla="*/ 52723 w 70741"/>
                  <a:gd name="connsiteY26" fmla="*/ 54558 h 148374"/>
                  <a:gd name="connsiteX27" fmla="*/ 54665 w 70741"/>
                  <a:gd name="connsiteY27" fmla="*/ 60419 h 148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0741" h="148374">
                    <a:moveTo>
                      <a:pt x="64713" y="3040"/>
                    </a:moveTo>
                    <a:cubicBezTo>
                      <a:pt x="63993" y="2085"/>
                      <a:pt x="63276" y="1086"/>
                      <a:pt x="62559" y="24"/>
                    </a:cubicBezTo>
                    <a:cubicBezTo>
                      <a:pt x="45779" y="31413"/>
                      <a:pt x="927" y="120773"/>
                      <a:pt x="449" y="121729"/>
                    </a:cubicBezTo>
                    <a:lnTo>
                      <a:pt x="20" y="122587"/>
                    </a:lnTo>
                    <a:lnTo>
                      <a:pt x="17088" y="148399"/>
                    </a:lnTo>
                    <a:lnTo>
                      <a:pt x="19857" y="146568"/>
                    </a:lnTo>
                    <a:lnTo>
                      <a:pt x="3846" y="122361"/>
                    </a:lnTo>
                    <a:cubicBezTo>
                      <a:pt x="8450" y="113192"/>
                      <a:pt x="48327" y="33837"/>
                      <a:pt x="64713" y="3040"/>
                    </a:cubicBezTo>
                    <a:moveTo>
                      <a:pt x="21458" y="116863"/>
                    </a:moveTo>
                    <a:cubicBezTo>
                      <a:pt x="19304" y="115780"/>
                      <a:pt x="16681" y="116651"/>
                      <a:pt x="15602" y="118810"/>
                    </a:cubicBezTo>
                    <a:cubicBezTo>
                      <a:pt x="14518" y="120964"/>
                      <a:pt x="15389" y="123586"/>
                      <a:pt x="17543" y="124665"/>
                    </a:cubicBezTo>
                    <a:cubicBezTo>
                      <a:pt x="19697" y="125749"/>
                      <a:pt x="22325" y="124878"/>
                      <a:pt x="23404" y="122724"/>
                    </a:cubicBezTo>
                    <a:cubicBezTo>
                      <a:pt x="24483" y="120565"/>
                      <a:pt x="23616" y="117943"/>
                      <a:pt x="21458" y="116863"/>
                    </a:cubicBezTo>
                    <a:moveTo>
                      <a:pt x="37088" y="85709"/>
                    </a:moveTo>
                    <a:cubicBezTo>
                      <a:pt x="34934" y="84629"/>
                      <a:pt x="32312" y="85501"/>
                      <a:pt x="31232" y="87655"/>
                    </a:cubicBezTo>
                    <a:cubicBezTo>
                      <a:pt x="30149" y="89809"/>
                      <a:pt x="31020" y="92431"/>
                      <a:pt x="33174" y="93515"/>
                    </a:cubicBezTo>
                    <a:cubicBezTo>
                      <a:pt x="35328" y="94594"/>
                      <a:pt x="37955" y="93727"/>
                      <a:pt x="39034" y="91573"/>
                    </a:cubicBezTo>
                    <a:cubicBezTo>
                      <a:pt x="40113" y="89415"/>
                      <a:pt x="39247" y="86792"/>
                      <a:pt x="37088" y="85709"/>
                    </a:cubicBezTo>
                    <a:moveTo>
                      <a:pt x="68354" y="23403"/>
                    </a:moveTo>
                    <a:cubicBezTo>
                      <a:pt x="66195" y="22324"/>
                      <a:pt x="63573" y="23196"/>
                      <a:pt x="62493" y="25350"/>
                    </a:cubicBezTo>
                    <a:cubicBezTo>
                      <a:pt x="61410" y="27504"/>
                      <a:pt x="62281" y="30126"/>
                      <a:pt x="64439" y="31210"/>
                    </a:cubicBezTo>
                    <a:cubicBezTo>
                      <a:pt x="66593" y="32289"/>
                      <a:pt x="69216" y="31422"/>
                      <a:pt x="70295" y="29268"/>
                    </a:cubicBezTo>
                    <a:cubicBezTo>
                      <a:pt x="71379" y="27110"/>
                      <a:pt x="70508" y="24487"/>
                      <a:pt x="68354" y="23403"/>
                    </a:cubicBezTo>
                    <a:moveTo>
                      <a:pt x="54665" y="60419"/>
                    </a:moveTo>
                    <a:cubicBezTo>
                      <a:pt x="53586" y="62573"/>
                      <a:pt x="50963" y="63444"/>
                      <a:pt x="48805" y="62360"/>
                    </a:cubicBezTo>
                    <a:cubicBezTo>
                      <a:pt x="46651" y="61281"/>
                      <a:pt x="45779" y="58658"/>
                      <a:pt x="46863" y="56504"/>
                    </a:cubicBezTo>
                    <a:cubicBezTo>
                      <a:pt x="47942" y="54350"/>
                      <a:pt x="50565" y="53475"/>
                      <a:pt x="52723" y="54558"/>
                    </a:cubicBezTo>
                    <a:cubicBezTo>
                      <a:pt x="54877" y="55642"/>
                      <a:pt x="55748" y="58260"/>
                      <a:pt x="54665" y="60419"/>
                    </a:cubicBezTo>
                  </a:path>
                </a:pathLst>
              </a:custGeom>
              <a:solidFill>
                <a:srgbClr val="708C9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43A09941-BDF5-48BC-9F8F-22267AA0B117}"/>
                  </a:ext>
                </a:extLst>
              </p:cNvPr>
              <p:cNvSpPr/>
              <p:nvPr/>
            </p:nvSpPr>
            <p:spPr>
              <a:xfrm>
                <a:off x="4724926" y="2338413"/>
                <a:ext cx="66042" cy="72990"/>
              </a:xfrm>
              <a:custGeom>
                <a:avLst/>
                <a:gdLst>
                  <a:gd name="connsiteX0" fmla="*/ 27190 w 66042"/>
                  <a:gd name="connsiteY0" fmla="*/ 73015 h 72990"/>
                  <a:gd name="connsiteX1" fmla="*/ 66062 w 66042"/>
                  <a:gd name="connsiteY1" fmla="*/ 55655 h 72990"/>
                  <a:gd name="connsiteX2" fmla="*/ 36695 w 66042"/>
                  <a:gd name="connsiteY2" fmla="*/ 1033 h 72990"/>
                  <a:gd name="connsiteX3" fmla="*/ 20 w 66042"/>
                  <a:gd name="connsiteY3" fmla="*/ 24 h 72990"/>
                  <a:gd name="connsiteX4" fmla="*/ 27190 w 66042"/>
                  <a:gd name="connsiteY4" fmla="*/ 73015 h 72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042" h="72990">
                    <a:moveTo>
                      <a:pt x="27190" y="73015"/>
                    </a:moveTo>
                    <a:lnTo>
                      <a:pt x="66062" y="55655"/>
                    </a:lnTo>
                    <a:cubicBezTo>
                      <a:pt x="52091" y="44324"/>
                      <a:pt x="36695" y="1033"/>
                      <a:pt x="36695" y="1033"/>
                    </a:cubicBezTo>
                    <a:cubicBezTo>
                      <a:pt x="24196" y="564"/>
                      <a:pt x="11971" y="210"/>
                      <a:pt x="20" y="24"/>
                    </a:cubicBezTo>
                    <a:cubicBezTo>
                      <a:pt x="3970" y="23107"/>
                      <a:pt x="18897" y="60768"/>
                      <a:pt x="27190" y="73015"/>
                    </a:cubicBezTo>
                  </a:path>
                </a:pathLst>
              </a:custGeom>
              <a:solidFill>
                <a:srgbClr val="E69B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F8930132-76D5-45AF-A233-5517EE259403}"/>
                  </a:ext>
                </a:extLst>
              </p:cNvPr>
              <p:cNvSpPr/>
              <p:nvPr/>
            </p:nvSpPr>
            <p:spPr>
              <a:xfrm>
                <a:off x="4796152" y="2387065"/>
                <a:ext cx="81916" cy="50889"/>
              </a:xfrm>
              <a:custGeom>
                <a:avLst/>
                <a:gdLst>
                  <a:gd name="connsiteX0" fmla="*/ 8874 w 81916"/>
                  <a:gd name="connsiteY0" fmla="*/ 50914 h 50889"/>
                  <a:gd name="connsiteX1" fmla="*/ 58871 w 81916"/>
                  <a:gd name="connsiteY1" fmla="*/ 37623 h 50889"/>
                  <a:gd name="connsiteX2" fmla="*/ 81936 w 81916"/>
                  <a:gd name="connsiteY2" fmla="*/ 25787 h 50889"/>
                  <a:gd name="connsiteX3" fmla="*/ 66593 w 81916"/>
                  <a:gd name="connsiteY3" fmla="*/ 24 h 50889"/>
                  <a:gd name="connsiteX4" fmla="*/ 20 w 81916"/>
                  <a:gd name="connsiteY4" fmla="*/ 9670 h 50889"/>
                  <a:gd name="connsiteX5" fmla="*/ 8874 w 81916"/>
                  <a:gd name="connsiteY5" fmla="*/ 50914 h 50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916" h="50889">
                    <a:moveTo>
                      <a:pt x="8874" y="50914"/>
                    </a:moveTo>
                    <a:cubicBezTo>
                      <a:pt x="8874" y="50914"/>
                      <a:pt x="36836" y="48234"/>
                      <a:pt x="58871" y="37623"/>
                    </a:cubicBezTo>
                    <a:cubicBezTo>
                      <a:pt x="68411" y="33028"/>
                      <a:pt x="76182" y="28945"/>
                      <a:pt x="81936" y="25787"/>
                    </a:cubicBezTo>
                    <a:cubicBezTo>
                      <a:pt x="67756" y="9383"/>
                      <a:pt x="66593" y="24"/>
                      <a:pt x="66593" y="24"/>
                    </a:cubicBezTo>
                    <a:cubicBezTo>
                      <a:pt x="66593" y="24"/>
                      <a:pt x="16322" y="13571"/>
                      <a:pt x="20" y="9670"/>
                    </a:cubicBezTo>
                    <a:lnTo>
                      <a:pt x="8874" y="50914"/>
                    </a:lnTo>
                    <a:close/>
                  </a:path>
                </a:pathLst>
              </a:custGeom>
              <a:solidFill>
                <a:srgbClr val="E69B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448E079F-0D33-4A0B-91A5-BAB02AEE2BD3}"/>
                  </a:ext>
                </a:extLst>
              </p:cNvPr>
              <p:cNvSpPr/>
              <p:nvPr/>
            </p:nvSpPr>
            <p:spPr>
              <a:xfrm>
                <a:off x="4829861" y="1836565"/>
                <a:ext cx="364928" cy="233585"/>
              </a:xfrm>
              <a:custGeom>
                <a:avLst/>
                <a:gdLst>
                  <a:gd name="connsiteX0" fmla="*/ 8933 w 364928"/>
                  <a:gd name="connsiteY0" fmla="*/ 151057 h 233585"/>
                  <a:gd name="connsiteX1" fmla="*/ 1900 w 364928"/>
                  <a:gd name="connsiteY1" fmla="*/ 144117 h 233585"/>
                  <a:gd name="connsiteX2" fmla="*/ 21 w 364928"/>
                  <a:gd name="connsiteY2" fmla="*/ 7154 h 233585"/>
                  <a:gd name="connsiteX3" fmla="*/ 6960 w 364928"/>
                  <a:gd name="connsiteY3" fmla="*/ 24 h 233585"/>
                  <a:gd name="connsiteX4" fmla="*/ 7062 w 364928"/>
                  <a:gd name="connsiteY4" fmla="*/ 24 h 233585"/>
                  <a:gd name="connsiteX5" fmla="*/ 14094 w 364928"/>
                  <a:gd name="connsiteY5" fmla="*/ 6959 h 233585"/>
                  <a:gd name="connsiteX6" fmla="*/ 15969 w 364928"/>
                  <a:gd name="connsiteY6" fmla="*/ 143927 h 233585"/>
                  <a:gd name="connsiteX7" fmla="*/ 9030 w 364928"/>
                  <a:gd name="connsiteY7" fmla="*/ 151057 h 233585"/>
                  <a:gd name="connsiteX8" fmla="*/ 8933 w 364928"/>
                  <a:gd name="connsiteY8" fmla="*/ 151057 h 233585"/>
                  <a:gd name="connsiteX9" fmla="*/ 149651 w 364928"/>
                  <a:gd name="connsiteY9" fmla="*/ 171699 h 233585"/>
                  <a:gd name="connsiteX10" fmla="*/ 147369 w 364928"/>
                  <a:gd name="connsiteY10" fmla="*/ 171314 h 233585"/>
                  <a:gd name="connsiteX11" fmla="*/ 142999 w 364928"/>
                  <a:gd name="connsiteY11" fmla="*/ 162375 h 233585"/>
                  <a:gd name="connsiteX12" fmla="*/ 186153 w 364928"/>
                  <a:gd name="connsiteY12" fmla="*/ 36668 h 233585"/>
                  <a:gd name="connsiteX13" fmla="*/ 195092 w 364928"/>
                  <a:gd name="connsiteY13" fmla="*/ 32293 h 233585"/>
                  <a:gd name="connsiteX14" fmla="*/ 199462 w 364928"/>
                  <a:gd name="connsiteY14" fmla="*/ 41237 h 233585"/>
                  <a:gd name="connsiteX15" fmla="*/ 156308 w 364928"/>
                  <a:gd name="connsiteY15" fmla="*/ 166944 h 233585"/>
                  <a:gd name="connsiteX16" fmla="*/ 149651 w 364928"/>
                  <a:gd name="connsiteY16" fmla="*/ 171699 h 233585"/>
                  <a:gd name="connsiteX17" fmla="*/ 149651 w 364928"/>
                  <a:gd name="connsiteY17" fmla="*/ 171699 h 233585"/>
                  <a:gd name="connsiteX18" fmla="*/ 264102 w 364928"/>
                  <a:gd name="connsiteY18" fmla="*/ 233610 h 233585"/>
                  <a:gd name="connsiteX19" fmla="*/ 258870 w 364928"/>
                  <a:gd name="connsiteY19" fmla="*/ 231284 h 233585"/>
                  <a:gd name="connsiteX20" fmla="*/ 259396 w 364928"/>
                  <a:gd name="connsiteY20" fmla="*/ 221345 h 233585"/>
                  <a:gd name="connsiteX21" fmla="*/ 353206 w 364928"/>
                  <a:gd name="connsiteY21" fmla="*/ 136917 h 233585"/>
                  <a:gd name="connsiteX22" fmla="*/ 363144 w 364928"/>
                  <a:gd name="connsiteY22" fmla="*/ 137439 h 233585"/>
                  <a:gd name="connsiteX23" fmla="*/ 362617 w 364928"/>
                  <a:gd name="connsiteY23" fmla="*/ 147373 h 233585"/>
                  <a:gd name="connsiteX24" fmla="*/ 268808 w 364928"/>
                  <a:gd name="connsiteY24" fmla="*/ 231805 h 233585"/>
                  <a:gd name="connsiteX25" fmla="*/ 264102 w 364928"/>
                  <a:gd name="connsiteY25" fmla="*/ 233610 h 233585"/>
                  <a:gd name="connsiteX26" fmla="*/ 264102 w 364928"/>
                  <a:gd name="connsiteY26" fmla="*/ 233610 h 233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64928" h="233585">
                    <a:moveTo>
                      <a:pt x="8933" y="151057"/>
                    </a:moveTo>
                    <a:cubicBezTo>
                      <a:pt x="5094" y="151057"/>
                      <a:pt x="1953" y="147970"/>
                      <a:pt x="1900" y="144117"/>
                    </a:cubicBezTo>
                    <a:lnTo>
                      <a:pt x="21" y="7154"/>
                    </a:lnTo>
                    <a:cubicBezTo>
                      <a:pt x="-28" y="3266"/>
                      <a:pt x="3077" y="73"/>
                      <a:pt x="6960" y="24"/>
                    </a:cubicBezTo>
                    <a:lnTo>
                      <a:pt x="7062" y="24"/>
                    </a:lnTo>
                    <a:cubicBezTo>
                      <a:pt x="10901" y="24"/>
                      <a:pt x="14041" y="3107"/>
                      <a:pt x="14094" y="6959"/>
                    </a:cubicBezTo>
                    <a:lnTo>
                      <a:pt x="15969" y="143927"/>
                    </a:lnTo>
                    <a:cubicBezTo>
                      <a:pt x="16022" y="147810"/>
                      <a:pt x="12918" y="150999"/>
                      <a:pt x="9030" y="151057"/>
                    </a:cubicBezTo>
                    <a:lnTo>
                      <a:pt x="8933" y="151057"/>
                    </a:lnTo>
                    <a:close/>
                    <a:moveTo>
                      <a:pt x="149651" y="171699"/>
                    </a:moveTo>
                    <a:cubicBezTo>
                      <a:pt x="148895" y="171699"/>
                      <a:pt x="148125" y="171575"/>
                      <a:pt x="147369" y="171314"/>
                    </a:cubicBezTo>
                    <a:cubicBezTo>
                      <a:pt x="143693" y="170053"/>
                      <a:pt x="141734" y="166050"/>
                      <a:pt x="142999" y="162375"/>
                    </a:cubicBezTo>
                    <a:lnTo>
                      <a:pt x="186153" y="36668"/>
                    </a:lnTo>
                    <a:cubicBezTo>
                      <a:pt x="187414" y="32992"/>
                      <a:pt x="191408" y="31037"/>
                      <a:pt x="195092" y="32293"/>
                    </a:cubicBezTo>
                    <a:cubicBezTo>
                      <a:pt x="198767" y="33563"/>
                      <a:pt x="200722" y="37561"/>
                      <a:pt x="199462" y="41237"/>
                    </a:cubicBezTo>
                    <a:lnTo>
                      <a:pt x="156308" y="166944"/>
                    </a:lnTo>
                    <a:cubicBezTo>
                      <a:pt x="155308" y="169863"/>
                      <a:pt x="152575" y="171699"/>
                      <a:pt x="149651" y="171699"/>
                    </a:cubicBezTo>
                    <a:lnTo>
                      <a:pt x="149651" y="171699"/>
                    </a:lnTo>
                    <a:close/>
                    <a:moveTo>
                      <a:pt x="264102" y="233610"/>
                    </a:moveTo>
                    <a:cubicBezTo>
                      <a:pt x="262178" y="233610"/>
                      <a:pt x="260263" y="232823"/>
                      <a:pt x="258870" y="231284"/>
                    </a:cubicBezTo>
                    <a:cubicBezTo>
                      <a:pt x="256274" y="228391"/>
                      <a:pt x="256508" y="223942"/>
                      <a:pt x="259396" y="221345"/>
                    </a:cubicBezTo>
                    <a:lnTo>
                      <a:pt x="353206" y="136917"/>
                    </a:lnTo>
                    <a:cubicBezTo>
                      <a:pt x="356089" y="134316"/>
                      <a:pt x="360543" y="134551"/>
                      <a:pt x="363144" y="137439"/>
                    </a:cubicBezTo>
                    <a:cubicBezTo>
                      <a:pt x="365740" y="140327"/>
                      <a:pt x="365510" y="144776"/>
                      <a:pt x="362617" y="147373"/>
                    </a:cubicBezTo>
                    <a:lnTo>
                      <a:pt x="268808" y="231805"/>
                    </a:lnTo>
                    <a:cubicBezTo>
                      <a:pt x="267463" y="233013"/>
                      <a:pt x="265783" y="233610"/>
                      <a:pt x="264102" y="233610"/>
                    </a:cubicBezTo>
                    <a:lnTo>
                      <a:pt x="264102" y="233610"/>
                    </a:lnTo>
                    <a:close/>
                  </a:path>
                </a:pathLst>
              </a:custGeom>
              <a:solidFill>
                <a:srgbClr val="FCC1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19716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>
            <a:extLst>
              <a:ext uri="{FF2B5EF4-FFF2-40B4-BE49-F238E27FC236}">
                <a16:creationId xmlns:a16="http://schemas.microsoft.com/office/drawing/2014/main" id="{896A7D80-EABD-488E-914C-988B933015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37608" y="5023898"/>
            <a:ext cx="3720256" cy="1846316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C8BA8306-F175-46B3-B46B-48B6D3B5D656}"/>
              </a:ext>
            </a:extLst>
          </p:cNvPr>
          <p:cNvSpPr/>
          <p:nvPr/>
        </p:nvSpPr>
        <p:spPr>
          <a:xfrm>
            <a:off x="0" y="0"/>
            <a:ext cx="3148314" cy="6858000"/>
          </a:xfrm>
          <a:prstGeom prst="rect">
            <a:avLst/>
          </a:prstGeom>
          <a:gradFill>
            <a:gsLst>
              <a:gs pos="22000">
                <a:srgbClr val="6CE4D8"/>
              </a:gs>
              <a:gs pos="91000">
                <a:srgbClr val="AEF0EA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6BDF5BD-012C-44A1-862D-C506B37F198A}"/>
              </a:ext>
            </a:extLst>
          </p:cNvPr>
          <p:cNvSpPr txBox="1"/>
          <p:nvPr/>
        </p:nvSpPr>
        <p:spPr>
          <a:xfrm>
            <a:off x="320121" y="2457863"/>
            <a:ext cx="195117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目 录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0D40B6B-23AE-4CE5-8EA2-4FE04A58E8EE}"/>
              </a:ext>
            </a:extLst>
          </p:cNvPr>
          <p:cNvSpPr/>
          <p:nvPr/>
        </p:nvSpPr>
        <p:spPr>
          <a:xfrm>
            <a:off x="386979" y="3517370"/>
            <a:ext cx="1728591" cy="400833"/>
          </a:xfrm>
          <a:prstGeom prst="roundRect">
            <a:avLst>
              <a:gd name="adj" fmla="val 50000"/>
            </a:avLst>
          </a:prstGeom>
          <a:solidFill>
            <a:srgbClr val="F9B5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CONTENTS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CB90FE-AEC1-4D94-92B6-868A0000A9A8}"/>
              </a:ext>
            </a:extLst>
          </p:cNvPr>
          <p:cNvSpPr/>
          <p:nvPr/>
        </p:nvSpPr>
        <p:spPr>
          <a:xfrm>
            <a:off x="320120" y="4098163"/>
            <a:ext cx="3457184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Training Courseware for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Career Planning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7" name="圆: 空心 6">
            <a:extLst>
              <a:ext uri="{FF2B5EF4-FFF2-40B4-BE49-F238E27FC236}">
                <a16:creationId xmlns:a16="http://schemas.microsoft.com/office/drawing/2014/main" id="{146F1D46-C86D-4D36-A3C6-FCFF6515D55E}"/>
              </a:ext>
            </a:extLst>
          </p:cNvPr>
          <p:cNvSpPr/>
          <p:nvPr/>
        </p:nvSpPr>
        <p:spPr>
          <a:xfrm>
            <a:off x="-1117709" y="-693688"/>
            <a:ext cx="2534063" cy="2534063"/>
          </a:xfrm>
          <a:prstGeom prst="donut">
            <a:avLst>
              <a:gd name="adj" fmla="val 13076"/>
            </a:avLst>
          </a:pr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8" name="图文框 7">
            <a:extLst>
              <a:ext uri="{FF2B5EF4-FFF2-40B4-BE49-F238E27FC236}">
                <a16:creationId xmlns:a16="http://schemas.microsoft.com/office/drawing/2014/main" id="{6C841AEB-4F08-4D61-A054-0DD01452DC04}"/>
              </a:ext>
            </a:extLst>
          </p:cNvPr>
          <p:cNvSpPr/>
          <p:nvPr/>
        </p:nvSpPr>
        <p:spPr>
          <a:xfrm rot="2557159">
            <a:off x="1524107" y="5020951"/>
            <a:ext cx="1798111" cy="1798111"/>
          </a:xfrm>
          <a:prstGeom prst="frame">
            <a:avLst>
              <a:gd name="adj1" fmla="val 25823"/>
            </a:avLst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541A7DC-4644-4DCD-8B2B-7144E84745B7}"/>
              </a:ext>
            </a:extLst>
          </p:cNvPr>
          <p:cNvSpPr/>
          <p:nvPr/>
        </p:nvSpPr>
        <p:spPr>
          <a:xfrm>
            <a:off x="3995719" y="1344024"/>
            <a:ext cx="1841327" cy="1841327"/>
          </a:xfrm>
          <a:prstGeom prst="rect">
            <a:avLst/>
          </a:prstGeom>
          <a:gradFill>
            <a:gsLst>
              <a:gs pos="0">
                <a:srgbClr val="8CE9E9"/>
              </a:gs>
              <a:gs pos="100000">
                <a:srgbClr val="00D0CF"/>
              </a:gs>
            </a:gsLst>
            <a:lin ang="5400000" scaled="1"/>
          </a:gradFill>
          <a:ln>
            <a:noFill/>
          </a:ln>
          <a:effectLst>
            <a:outerShdw blurRad="2032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自我认知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3FA66C4-144E-48D5-8BD5-CCE492D1BB7E}"/>
              </a:ext>
            </a:extLst>
          </p:cNvPr>
          <p:cNvSpPr/>
          <p:nvPr/>
        </p:nvSpPr>
        <p:spPr>
          <a:xfrm>
            <a:off x="6011894" y="1344024"/>
            <a:ext cx="1841327" cy="1841327"/>
          </a:xfrm>
          <a:prstGeom prst="rect">
            <a:avLst/>
          </a:prstGeom>
          <a:solidFill>
            <a:srgbClr val="F9B59E"/>
          </a:solidFill>
          <a:ln>
            <a:noFill/>
          </a:ln>
          <a:effectLst>
            <a:outerShdw blurRad="1905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方向定位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B65AAE1-DED6-4C81-BD89-6FC7800DF685}"/>
              </a:ext>
            </a:extLst>
          </p:cNvPr>
          <p:cNvSpPr/>
          <p:nvPr/>
        </p:nvSpPr>
        <p:spPr>
          <a:xfrm>
            <a:off x="3995719" y="3361401"/>
            <a:ext cx="1841327" cy="1841327"/>
          </a:xfrm>
          <a:prstGeom prst="rect">
            <a:avLst/>
          </a:prstGeom>
          <a:solidFill>
            <a:srgbClr val="F9B59E"/>
          </a:solidFill>
          <a:ln>
            <a:noFill/>
          </a:ln>
          <a:effectLst>
            <a:outerShdw blurRad="1905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3.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规划打算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4827BD3-5D56-4D2E-B684-2895C1307B09}"/>
              </a:ext>
            </a:extLst>
          </p:cNvPr>
          <p:cNvSpPr/>
          <p:nvPr/>
        </p:nvSpPr>
        <p:spPr>
          <a:xfrm>
            <a:off x="6011894" y="3361401"/>
            <a:ext cx="1841327" cy="1841327"/>
          </a:xfrm>
          <a:prstGeom prst="rect">
            <a:avLst/>
          </a:prstGeom>
          <a:gradFill>
            <a:gsLst>
              <a:gs pos="0">
                <a:srgbClr val="8CE9E9"/>
              </a:gs>
              <a:gs pos="100000">
                <a:srgbClr val="00D0CF"/>
              </a:gs>
            </a:gsLst>
            <a:lin ang="5400000" scaled="1"/>
          </a:gradFill>
          <a:ln>
            <a:noFill/>
          </a:ln>
          <a:effectLst>
            <a:outerShdw blurRad="1905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4.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系统总结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C443F22-580B-4B3B-8AD0-1AAFCF5B5A9D}"/>
              </a:ext>
            </a:extLst>
          </p:cNvPr>
          <p:cNvGrpSpPr/>
          <p:nvPr/>
        </p:nvGrpSpPr>
        <p:grpSpPr>
          <a:xfrm rot="3077215">
            <a:off x="3757514" y="1080594"/>
            <a:ext cx="494175" cy="526859"/>
            <a:chOff x="654838" y="3486024"/>
            <a:chExt cx="494174" cy="526858"/>
          </a:xfrm>
        </p:grpSpPr>
        <p:cxnSp>
          <p:nvCxnSpPr>
            <p:cNvPr id="14" name="连接符: 曲线 13">
              <a:extLst>
                <a:ext uri="{FF2B5EF4-FFF2-40B4-BE49-F238E27FC236}">
                  <a16:creationId xmlns:a16="http://schemas.microsoft.com/office/drawing/2014/main" id="{3087B2BE-813E-434A-A69F-D07DB5B8ACD5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20328" y="3520534"/>
              <a:ext cx="373270" cy="304250"/>
            </a:xfrm>
            <a:prstGeom prst="curvedConnector3">
              <a:avLst/>
            </a:prstGeom>
            <a:ln w="38100">
              <a:solidFill>
                <a:srgbClr val="FEBF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连接符: 曲线 14">
              <a:extLst>
                <a:ext uri="{FF2B5EF4-FFF2-40B4-BE49-F238E27FC236}">
                  <a16:creationId xmlns:a16="http://schemas.microsoft.com/office/drawing/2014/main" id="{12352C3F-FED6-4B1A-B89B-2DB755899E71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708378" y="3597328"/>
              <a:ext cx="373270" cy="304250"/>
            </a:xfrm>
            <a:prstGeom prst="curvedConnector3">
              <a:avLst/>
            </a:prstGeom>
            <a:ln w="38100">
              <a:solidFill>
                <a:srgbClr val="FEBF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连接符: 曲线 15">
              <a:extLst>
                <a:ext uri="{FF2B5EF4-FFF2-40B4-BE49-F238E27FC236}">
                  <a16:creationId xmlns:a16="http://schemas.microsoft.com/office/drawing/2014/main" id="{94F92399-EA73-4460-9D0B-5073862D841C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810252" y="3674122"/>
              <a:ext cx="373270" cy="304250"/>
            </a:xfrm>
            <a:prstGeom prst="curvedConnector3">
              <a:avLst/>
            </a:prstGeom>
            <a:ln w="38100">
              <a:solidFill>
                <a:srgbClr val="FEBF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25C91D8-F91C-48A0-AEF1-BB5141E75A07}"/>
              </a:ext>
            </a:extLst>
          </p:cNvPr>
          <p:cNvGrpSpPr/>
          <p:nvPr/>
        </p:nvGrpSpPr>
        <p:grpSpPr>
          <a:xfrm>
            <a:off x="8393206" y="379958"/>
            <a:ext cx="1501587" cy="545543"/>
            <a:chOff x="704850" y="790853"/>
            <a:chExt cx="1501586" cy="545543"/>
          </a:xfrm>
          <a:solidFill>
            <a:srgbClr val="8CE9E9"/>
          </a:solidFill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B84D3E61-96E5-4352-AFE9-0D8EDDD87F83}"/>
                </a:ext>
              </a:extLst>
            </p:cNvPr>
            <p:cNvSpPr/>
            <p:nvPr/>
          </p:nvSpPr>
          <p:spPr>
            <a:xfrm>
              <a:off x="704850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4D784249-332D-4287-BF1D-DF6E781B926B}"/>
                </a:ext>
              </a:extLst>
            </p:cNvPr>
            <p:cNvSpPr/>
            <p:nvPr/>
          </p:nvSpPr>
          <p:spPr>
            <a:xfrm>
              <a:off x="90933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68F0A848-6286-49EE-9B9A-734FE0CD52E7}"/>
                </a:ext>
              </a:extLst>
            </p:cNvPr>
            <p:cNvSpPr/>
            <p:nvPr/>
          </p:nvSpPr>
          <p:spPr>
            <a:xfrm>
              <a:off x="1113815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26B93105-8A94-43A4-87AC-E24630D82538}"/>
                </a:ext>
              </a:extLst>
            </p:cNvPr>
            <p:cNvSpPr/>
            <p:nvPr/>
          </p:nvSpPr>
          <p:spPr>
            <a:xfrm>
              <a:off x="1318298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9C467B37-4FD1-4B45-B4A3-3699FDD51C29}"/>
                </a:ext>
              </a:extLst>
            </p:cNvPr>
            <p:cNvSpPr/>
            <p:nvPr/>
          </p:nvSpPr>
          <p:spPr>
            <a:xfrm>
              <a:off x="1522781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E8F6B9DB-40CD-4099-82E3-6CD9FA1B9514}"/>
                </a:ext>
              </a:extLst>
            </p:cNvPr>
            <p:cNvSpPr/>
            <p:nvPr/>
          </p:nvSpPr>
          <p:spPr>
            <a:xfrm>
              <a:off x="172726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A39F059D-7572-4B66-AF4F-ED2928D6E5B0}"/>
                </a:ext>
              </a:extLst>
            </p:cNvPr>
            <p:cNvSpPr/>
            <p:nvPr/>
          </p:nvSpPr>
          <p:spPr>
            <a:xfrm>
              <a:off x="1931746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BFE28A34-DB07-4488-B6D8-9FED27EA3701}"/>
                </a:ext>
              </a:extLst>
            </p:cNvPr>
            <p:cNvSpPr/>
            <p:nvPr/>
          </p:nvSpPr>
          <p:spPr>
            <a:xfrm>
              <a:off x="2136229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DFBC8DB3-4D4A-421B-946D-CAD5EFFBA1B0}"/>
                </a:ext>
              </a:extLst>
            </p:cNvPr>
            <p:cNvSpPr/>
            <p:nvPr/>
          </p:nvSpPr>
          <p:spPr>
            <a:xfrm>
              <a:off x="704850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0C409335-0A2C-4B6B-B7C7-B71093BEACE8}"/>
                </a:ext>
              </a:extLst>
            </p:cNvPr>
            <p:cNvSpPr/>
            <p:nvPr/>
          </p:nvSpPr>
          <p:spPr>
            <a:xfrm>
              <a:off x="90933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54F630F6-3416-4AB8-829A-2ECE443112A6}"/>
                </a:ext>
              </a:extLst>
            </p:cNvPr>
            <p:cNvSpPr/>
            <p:nvPr/>
          </p:nvSpPr>
          <p:spPr>
            <a:xfrm>
              <a:off x="1113815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BC8D9A34-E0E8-4AEC-A4E4-3884A2C523F6}"/>
                </a:ext>
              </a:extLst>
            </p:cNvPr>
            <p:cNvSpPr/>
            <p:nvPr/>
          </p:nvSpPr>
          <p:spPr>
            <a:xfrm>
              <a:off x="1318298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CF20585D-2A2C-4C3A-A1C3-E029F4678A5A}"/>
                </a:ext>
              </a:extLst>
            </p:cNvPr>
            <p:cNvSpPr/>
            <p:nvPr/>
          </p:nvSpPr>
          <p:spPr>
            <a:xfrm>
              <a:off x="1522781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048EAFC3-5451-4C47-B6B2-DB09F35C8019}"/>
                </a:ext>
              </a:extLst>
            </p:cNvPr>
            <p:cNvSpPr/>
            <p:nvPr/>
          </p:nvSpPr>
          <p:spPr>
            <a:xfrm>
              <a:off x="172726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6D146CCF-FC6F-401B-A05D-4697015553E6}"/>
                </a:ext>
              </a:extLst>
            </p:cNvPr>
            <p:cNvSpPr/>
            <p:nvPr/>
          </p:nvSpPr>
          <p:spPr>
            <a:xfrm>
              <a:off x="1931746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F29C558C-CF70-47FB-B2DD-49D10D7F07BB}"/>
                </a:ext>
              </a:extLst>
            </p:cNvPr>
            <p:cNvSpPr/>
            <p:nvPr/>
          </p:nvSpPr>
          <p:spPr>
            <a:xfrm>
              <a:off x="2136229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68797791-3B84-4FE7-9635-8C075269987D}"/>
                </a:ext>
              </a:extLst>
            </p:cNvPr>
            <p:cNvSpPr/>
            <p:nvPr/>
          </p:nvSpPr>
          <p:spPr>
            <a:xfrm>
              <a:off x="704850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1F77F31D-9358-4CE8-84EC-69D03447B11B}"/>
                </a:ext>
              </a:extLst>
            </p:cNvPr>
            <p:cNvSpPr/>
            <p:nvPr/>
          </p:nvSpPr>
          <p:spPr>
            <a:xfrm>
              <a:off x="90933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D9D608A2-C875-48A5-AC2D-ADF42BE46223}"/>
                </a:ext>
              </a:extLst>
            </p:cNvPr>
            <p:cNvSpPr/>
            <p:nvPr/>
          </p:nvSpPr>
          <p:spPr>
            <a:xfrm>
              <a:off x="1113815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E25BF507-BCD8-4282-963B-526E99B6CBD0}"/>
                </a:ext>
              </a:extLst>
            </p:cNvPr>
            <p:cNvSpPr/>
            <p:nvPr/>
          </p:nvSpPr>
          <p:spPr>
            <a:xfrm>
              <a:off x="1318298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F9D4DAF4-BD19-4C39-AF03-AB571BB78FDB}"/>
                </a:ext>
              </a:extLst>
            </p:cNvPr>
            <p:cNvSpPr/>
            <p:nvPr/>
          </p:nvSpPr>
          <p:spPr>
            <a:xfrm>
              <a:off x="1522781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8E224064-F11C-4A13-94EB-F7F881F132D8}"/>
                </a:ext>
              </a:extLst>
            </p:cNvPr>
            <p:cNvSpPr/>
            <p:nvPr/>
          </p:nvSpPr>
          <p:spPr>
            <a:xfrm>
              <a:off x="172726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9D80E609-3A86-4088-8B61-6C8B9E26BB4B}"/>
                </a:ext>
              </a:extLst>
            </p:cNvPr>
            <p:cNvSpPr/>
            <p:nvPr/>
          </p:nvSpPr>
          <p:spPr>
            <a:xfrm>
              <a:off x="1931746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83CB078A-FB60-4DE7-9587-85166AFA9EC2}"/>
                </a:ext>
              </a:extLst>
            </p:cNvPr>
            <p:cNvSpPr/>
            <p:nvPr/>
          </p:nvSpPr>
          <p:spPr>
            <a:xfrm>
              <a:off x="2136229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BD7AA760-2777-4D1A-8EA0-3BCE53F3E685}"/>
                </a:ext>
              </a:extLst>
            </p:cNvPr>
            <p:cNvSpPr/>
            <p:nvPr/>
          </p:nvSpPr>
          <p:spPr>
            <a:xfrm>
              <a:off x="704850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7D74152C-9DA9-4F3B-9CFF-C39759F6B25F}"/>
                </a:ext>
              </a:extLst>
            </p:cNvPr>
            <p:cNvSpPr/>
            <p:nvPr/>
          </p:nvSpPr>
          <p:spPr>
            <a:xfrm>
              <a:off x="90933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2B8C3614-B277-499C-8EAE-C9075F0C4974}"/>
                </a:ext>
              </a:extLst>
            </p:cNvPr>
            <p:cNvSpPr/>
            <p:nvPr/>
          </p:nvSpPr>
          <p:spPr>
            <a:xfrm>
              <a:off x="1113815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866129CC-F80E-43B9-9957-61471ED05072}"/>
                </a:ext>
              </a:extLst>
            </p:cNvPr>
            <p:cNvSpPr/>
            <p:nvPr/>
          </p:nvSpPr>
          <p:spPr>
            <a:xfrm>
              <a:off x="1318298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A2B5F3FF-3536-4200-861D-697DF7C08AD3}"/>
                </a:ext>
              </a:extLst>
            </p:cNvPr>
            <p:cNvSpPr/>
            <p:nvPr/>
          </p:nvSpPr>
          <p:spPr>
            <a:xfrm>
              <a:off x="1522781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8B0461D3-23BE-43DE-A894-34C5B17D21D4}"/>
                </a:ext>
              </a:extLst>
            </p:cNvPr>
            <p:cNvSpPr/>
            <p:nvPr/>
          </p:nvSpPr>
          <p:spPr>
            <a:xfrm>
              <a:off x="172726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EC1C51BC-481C-4CE5-B9EA-101E08BE526F}"/>
                </a:ext>
              </a:extLst>
            </p:cNvPr>
            <p:cNvSpPr/>
            <p:nvPr/>
          </p:nvSpPr>
          <p:spPr>
            <a:xfrm>
              <a:off x="1931746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B11120B5-6AD1-4158-AFA1-B20E6217ABD9}"/>
                </a:ext>
              </a:extLst>
            </p:cNvPr>
            <p:cNvSpPr/>
            <p:nvPr/>
          </p:nvSpPr>
          <p:spPr>
            <a:xfrm>
              <a:off x="2136229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50" name="Freeform 232">
            <a:extLst>
              <a:ext uri="{FF2B5EF4-FFF2-40B4-BE49-F238E27FC236}">
                <a16:creationId xmlns:a16="http://schemas.microsoft.com/office/drawing/2014/main" id="{91E6742B-09B3-4BA8-89CE-A44B324E303A}"/>
              </a:ext>
            </a:extLst>
          </p:cNvPr>
          <p:cNvSpPr>
            <a:spLocks noEditPoints="1"/>
          </p:cNvSpPr>
          <p:nvPr/>
        </p:nvSpPr>
        <p:spPr bwMode="auto">
          <a:xfrm>
            <a:off x="5424461" y="2728528"/>
            <a:ext cx="368123" cy="354817"/>
          </a:xfrm>
          <a:custGeom>
            <a:avLst/>
            <a:gdLst>
              <a:gd name="T0" fmla="*/ 227 w 264"/>
              <a:gd name="T1" fmla="*/ 0 h 254"/>
              <a:gd name="T2" fmla="*/ 37 w 264"/>
              <a:gd name="T3" fmla="*/ 0 h 254"/>
              <a:gd name="T4" fmla="*/ 0 w 264"/>
              <a:gd name="T5" fmla="*/ 36 h 254"/>
              <a:gd name="T6" fmla="*/ 0 w 264"/>
              <a:gd name="T7" fmla="*/ 168 h 254"/>
              <a:gd name="T8" fmla="*/ 29 w 264"/>
              <a:gd name="T9" fmla="*/ 205 h 254"/>
              <a:gd name="T10" fmla="*/ 70 w 264"/>
              <a:gd name="T11" fmla="*/ 205 h 254"/>
              <a:gd name="T12" fmla="*/ 86 w 264"/>
              <a:gd name="T13" fmla="*/ 212 h 254"/>
              <a:gd name="T14" fmla="*/ 111 w 264"/>
              <a:gd name="T15" fmla="*/ 242 h 254"/>
              <a:gd name="T16" fmla="*/ 152 w 264"/>
              <a:gd name="T17" fmla="*/ 242 h 254"/>
              <a:gd name="T18" fmla="*/ 178 w 264"/>
              <a:gd name="T19" fmla="*/ 212 h 254"/>
              <a:gd name="T20" fmla="*/ 191 w 264"/>
              <a:gd name="T21" fmla="*/ 205 h 254"/>
              <a:gd name="T22" fmla="*/ 231 w 264"/>
              <a:gd name="T23" fmla="*/ 205 h 254"/>
              <a:gd name="T24" fmla="*/ 264 w 264"/>
              <a:gd name="T25" fmla="*/ 168 h 254"/>
              <a:gd name="T26" fmla="*/ 264 w 264"/>
              <a:gd name="T27" fmla="*/ 36 h 254"/>
              <a:gd name="T28" fmla="*/ 227 w 264"/>
              <a:gd name="T29" fmla="*/ 0 h 254"/>
              <a:gd name="T30" fmla="*/ 191 w 264"/>
              <a:gd name="T31" fmla="*/ 124 h 254"/>
              <a:gd name="T32" fmla="*/ 73 w 264"/>
              <a:gd name="T33" fmla="*/ 124 h 254"/>
              <a:gd name="T34" fmla="*/ 73 w 264"/>
              <a:gd name="T35" fmla="*/ 110 h 254"/>
              <a:gd name="T36" fmla="*/ 191 w 264"/>
              <a:gd name="T37" fmla="*/ 110 h 254"/>
              <a:gd name="T38" fmla="*/ 191 w 264"/>
              <a:gd name="T39" fmla="*/ 124 h 254"/>
              <a:gd name="T40" fmla="*/ 191 w 264"/>
              <a:gd name="T41" fmla="*/ 88 h 254"/>
              <a:gd name="T42" fmla="*/ 73 w 264"/>
              <a:gd name="T43" fmla="*/ 88 h 254"/>
              <a:gd name="T44" fmla="*/ 73 w 264"/>
              <a:gd name="T45" fmla="*/ 73 h 254"/>
              <a:gd name="T46" fmla="*/ 191 w 264"/>
              <a:gd name="T47" fmla="*/ 73 h 254"/>
              <a:gd name="T48" fmla="*/ 191 w 264"/>
              <a:gd name="T49" fmla="*/ 88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64" h="254">
                <a:moveTo>
                  <a:pt x="227" y="0"/>
                </a:moveTo>
                <a:cubicBezTo>
                  <a:pt x="37" y="0"/>
                  <a:pt x="37" y="0"/>
                  <a:pt x="37" y="0"/>
                </a:cubicBezTo>
                <a:cubicBezTo>
                  <a:pt x="17" y="0"/>
                  <a:pt x="0" y="16"/>
                  <a:pt x="0" y="36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88"/>
                  <a:pt x="13" y="205"/>
                  <a:pt x="29" y="205"/>
                </a:cubicBezTo>
                <a:cubicBezTo>
                  <a:pt x="45" y="205"/>
                  <a:pt x="64" y="205"/>
                  <a:pt x="70" y="205"/>
                </a:cubicBezTo>
                <a:cubicBezTo>
                  <a:pt x="76" y="205"/>
                  <a:pt x="83" y="208"/>
                  <a:pt x="86" y="212"/>
                </a:cubicBezTo>
                <a:cubicBezTo>
                  <a:pt x="89" y="216"/>
                  <a:pt x="100" y="229"/>
                  <a:pt x="111" y="242"/>
                </a:cubicBezTo>
                <a:cubicBezTo>
                  <a:pt x="123" y="254"/>
                  <a:pt x="141" y="254"/>
                  <a:pt x="152" y="242"/>
                </a:cubicBezTo>
                <a:cubicBezTo>
                  <a:pt x="164" y="229"/>
                  <a:pt x="175" y="216"/>
                  <a:pt x="178" y="212"/>
                </a:cubicBezTo>
                <a:cubicBezTo>
                  <a:pt x="181" y="208"/>
                  <a:pt x="187" y="205"/>
                  <a:pt x="191" y="205"/>
                </a:cubicBezTo>
                <a:cubicBezTo>
                  <a:pt x="195" y="205"/>
                  <a:pt x="213" y="205"/>
                  <a:pt x="231" y="205"/>
                </a:cubicBezTo>
                <a:cubicBezTo>
                  <a:pt x="249" y="205"/>
                  <a:pt x="264" y="188"/>
                  <a:pt x="264" y="168"/>
                </a:cubicBezTo>
                <a:cubicBezTo>
                  <a:pt x="264" y="36"/>
                  <a:pt x="264" y="36"/>
                  <a:pt x="264" y="36"/>
                </a:cubicBezTo>
                <a:cubicBezTo>
                  <a:pt x="264" y="16"/>
                  <a:pt x="247" y="0"/>
                  <a:pt x="227" y="0"/>
                </a:cubicBezTo>
                <a:close/>
                <a:moveTo>
                  <a:pt x="191" y="124"/>
                </a:moveTo>
                <a:cubicBezTo>
                  <a:pt x="73" y="124"/>
                  <a:pt x="73" y="124"/>
                  <a:pt x="73" y="124"/>
                </a:cubicBezTo>
                <a:cubicBezTo>
                  <a:pt x="73" y="110"/>
                  <a:pt x="73" y="110"/>
                  <a:pt x="73" y="110"/>
                </a:cubicBezTo>
                <a:cubicBezTo>
                  <a:pt x="191" y="110"/>
                  <a:pt x="191" y="110"/>
                  <a:pt x="191" y="110"/>
                </a:cubicBezTo>
                <a:lnTo>
                  <a:pt x="191" y="124"/>
                </a:lnTo>
                <a:close/>
                <a:moveTo>
                  <a:pt x="191" y="88"/>
                </a:moveTo>
                <a:cubicBezTo>
                  <a:pt x="73" y="88"/>
                  <a:pt x="73" y="88"/>
                  <a:pt x="73" y="88"/>
                </a:cubicBezTo>
                <a:cubicBezTo>
                  <a:pt x="73" y="73"/>
                  <a:pt x="73" y="73"/>
                  <a:pt x="73" y="73"/>
                </a:cubicBezTo>
                <a:cubicBezTo>
                  <a:pt x="191" y="73"/>
                  <a:pt x="191" y="73"/>
                  <a:pt x="191" y="73"/>
                </a:cubicBezTo>
                <a:lnTo>
                  <a:pt x="191" y="88"/>
                </a:lnTo>
                <a:close/>
              </a:path>
            </a:pathLst>
          </a:custGeom>
          <a:solidFill>
            <a:schemeClr val="bg1">
              <a:alpha val="4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1" name="Freeform 236">
            <a:extLst>
              <a:ext uri="{FF2B5EF4-FFF2-40B4-BE49-F238E27FC236}">
                <a16:creationId xmlns:a16="http://schemas.microsoft.com/office/drawing/2014/main" id="{DF8BFC08-C06E-442C-A70E-D60CF8E1BEA1}"/>
              </a:ext>
            </a:extLst>
          </p:cNvPr>
          <p:cNvSpPr>
            <a:spLocks/>
          </p:cNvSpPr>
          <p:nvPr/>
        </p:nvSpPr>
        <p:spPr bwMode="auto">
          <a:xfrm>
            <a:off x="7455996" y="4630924"/>
            <a:ext cx="316468" cy="446385"/>
          </a:xfrm>
          <a:custGeom>
            <a:avLst/>
            <a:gdLst>
              <a:gd name="T0" fmla="*/ 98 w 149"/>
              <a:gd name="T1" fmla="*/ 140 h 249"/>
              <a:gd name="T2" fmla="*/ 133 w 149"/>
              <a:gd name="T3" fmla="*/ 66 h 249"/>
              <a:gd name="T4" fmla="*/ 74 w 149"/>
              <a:gd name="T5" fmla="*/ 0 h 249"/>
              <a:gd name="T6" fmla="*/ 16 w 149"/>
              <a:gd name="T7" fmla="*/ 66 h 249"/>
              <a:gd name="T8" fmla="*/ 51 w 149"/>
              <a:gd name="T9" fmla="*/ 140 h 249"/>
              <a:gd name="T10" fmla="*/ 0 w 149"/>
              <a:gd name="T11" fmla="*/ 198 h 249"/>
              <a:gd name="T12" fmla="*/ 74 w 149"/>
              <a:gd name="T13" fmla="*/ 249 h 249"/>
              <a:gd name="T14" fmla="*/ 149 w 149"/>
              <a:gd name="T15" fmla="*/ 198 h 249"/>
              <a:gd name="T16" fmla="*/ 98 w 149"/>
              <a:gd name="T17" fmla="*/ 14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9" h="249">
                <a:moveTo>
                  <a:pt x="98" y="140"/>
                </a:moveTo>
                <a:cubicBezTo>
                  <a:pt x="120" y="126"/>
                  <a:pt x="133" y="94"/>
                  <a:pt x="133" y="66"/>
                </a:cubicBezTo>
                <a:cubicBezTo>
                  <a:pt x="133" y="30"/>
                  <a:pt x="111" y="0"/>
                  <a:pt x="74" y="0"/>
                </a:cubicBezTo>
                <a:cubicBezTo>
                  <a:pt x="38" y="0"/>
                  <a:pt x="16" y="30"/>
                  <a:pt x="16" y="66"/>
                </a:cubicBezTo>
                <a:cubicBezTo>
                  <a:pt x="16" y="94"/>
                  <a:pt x="29" y="126"/>
                  <a:pt x="51" y="140"/>
                </a:cubicBezTo>
                <a:cubicBezTo>
                  <a:pt x="10" y="177"/>
                  <a:pt x="0" y="160"/>
                  <a:pt x="0" y="198"/>
                </a:cubicBezTo>
                <a:cubicBezTo>
                  <a:pt x="0" y="235"/>
                  <a:pt x="36" y="249"/>
                  <a:pt x="74" y="249"/>
                </a:cubicBezTo>
                <a:cubicBezTo>
                  <a:pt x="113" y="249"/>
                  <a:pt x="149" y="235"/>
                  <a:pt x="149" y="198"/>
                </a:cubicBezTo>
                <a:cubicBezTo>
                  <a:pt x="149" y="160"/>
                  <a:pt x="139" y="177"/>
                  <a:pt x="98" y="140"/>
                </a:cubicBezTo>
                <a:close/>
              </a:path>
            </a:pathLst>
          </a:custGeom>
          <a:solidFill>
            <a:schemeClr val="bg1">
              <a:alpha val="4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90D73F6F-7E34-442B-A8C7-818ECB756A0E}"/>
              </a:ext>
            </a:extLst>
          </p:cNvPr>
          <p:cNvGrpSpPr/>
          <p:nvPr/>
        </p:nvGrpSpPr>
        <p:grpSpPr>
          <a:xfrm>
            <a:off x="7460494" y="2728528"/>
            <a:ext cx="290764" cy="403789"/>
            <a:chOff x="8032306" y="5624901"/>
            <a:chExt cx="429201" cy="596039"/>
          </a:xfrm>
          <a:solidFill>
            <a:schemeClr val="bg1">
              <a:alpha val="41000"/>
            </a:schemeClr>
          </a:solidFill>
        </p:grpSpPr>
        <p:sp>
          <p:nvSpPr>
            <p:cNvPr id="54" name="Freeform 276">
              <a:extLst>
                <a:ext uri="{FF2B5EF4-FFF2-40B4-BE49-F238E27FC236}">
                  <a16:creationId xmlns:a16="http://schemas.microsoft.com/office/drawing/2014/main" id="{BE626071-42BE-405E-8975-1A0FDE97F856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2306" y="5715047"/>
              <a:ext cx="429201" cy="505893"/>
            </a:xfrm>
            <a:custGeom>
              <a:avLst/>
              <a:gdLst>
                <a:gd name="T0" fmla="*/ 166 w 203"/>
                <a:gd name="T1" fmla="*/ 0 h 239"/>
                <a:gd name="T2" fmla="*/ 166 w 203"/>
                <a:gd name="T3" fmla="*/ 22 h 239"/>
                <a:gd name="T4" fmla="*/ 181 w 203"/>
                <a:gd name="T5" fmla="*/ 37 h 239"/>
                <a:gd name="T6" fmla="*/ 181 w 203"/>
                <a:gd name="T7" fmla="*/ 203 h 239"/>
                <a:gd name="T8" fmla="*/ 166 w 203"/>
                <a:gd name="T9" fmla="*/ 218 h 239"/>
                <a:gd name="T10" fmla="*/ 36 w 203"/>
                <a:gd name="T11" fmla="*/ 218 h 239"/>
                <a:gd name="T12" fmla="*/ 22 w 203"/>
                <a:gd name="T13" fmla="*/ 203 h 239"/>
                <a:gd name="T14" fmla="*/ 22 w 203"/>
                <a:gd name="T15" fmla="*/ 37 h 239"/>
                <a:gd name="T16" fmla="*/ 36 w 203"/>
                <a:gd name="T17" fmla="*/ 22 h 239"/>
                <a:gd name="T18" fmla="*/ 36 w 203"/>
                <a:gd name="T19" fmla="*/ 0 h 239"/>
                <a:gd name="T20" fmla="*/ 0 w 203"/>
                <a:gd name="T21" fmla="*/ 37 h 239"/>
                <a:gd name="T22" fmla="*/ 0 w 203"/>
                <a:gd name="T23" fmla="*/ 203 h 239"/>
                <a:gd name="T24" fmla="*/ 36 w 203"/>
                <a:gd name="T25" fmla="*/ 239 h 239"/>
                <a:gd name="T26" fmla="*/ 166 w 203"/>
                <a:gd name="T27" fmla="*/ 239 h 239"/>
                <a:gd name="T28" fmla="*/ 203 w 203"/>
                <a:gd name="T29" fmla="*/ 203 h 239"/>
                <a:gd name="T30" fmla="*/ 203 w 203"/>
                <a:gd name="T31" fmla="*/ 37 h 239"/>
                <a:gd name="T32" fmla="*/ 166 w 203"/>
                <a:gd name="T33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3" h="239">
                  <a:moveTo>
                    <a:pt x="166" y="0"/>
                  </a:moveTo>
                  <a:cubicBezTo>
                    <a:pt x="166" y="22"/>
                    <a:pt x="166" y="22"/>
                    <a:pt x="166" y="22"/>
                  </a:cubicBezTo>
                  <a:cubicBezTo>
                    <a:pt x="174" y="22"/>
                    <a:pt x="181" y="29"/>
                    <a:pt x="181" y="37"/>
                  </a:cubicBezTo>
                  <a:cubicBezTo>
                    <a:pt x="181" y="203"/>
                    <a:pt x="181" y="203"/>
                    <a:pt x="181" y="203"/>
                  </a:cubicBezTo>
                  <a:cubicBezTo>
                    <a:pt x="181" y="211"/>
                    <a:pt x="174" y="218"/>
                    <a:pt x="166" y="218"/>
                  </a:cubicBezTo>
                  <a:cubicBezTo>
                    <a:pt x="36" y="218"/>
                    <a:pt x="36" y="218"/>
                    <a:pt x="36" y="218"/>
                  </a:cubicBezTo>
                  <a:cubicBezTo>
                    <a:pt x="28" y="218"/>
                    <a:pt x="22" y="211"/>
                    <a:pt x="22" y="203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29"/>
                    <a:pt x="28" y="22"/>
                    <a:pt x="36" y="2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7"/>
                    <a:pt x="0" y="37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23"/>
                    <a:pt x="16" y="239"/>
                    <a:pt x="36" y="239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186" y="239"/>
                    <a:pt x="203" y="223"/>
                    <a:pt x="203" y="203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3" y="17"/>
                    <a:pt x="186" y="0"/>
                    <a:pt x="1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5" name="Freeform 277">
              <a:extLst>
                <a:ext uri="{FF2B5EF4-FFF2-40B4-BE49-F238E27FC236}">
                  <a16:creationId xmlns:a16="http://schemas.microsoft.com/office/drawing/2014/main" id="{822B8C0C-B699-4213-8FF6-CE9D96FE4AB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9943" y="5624901"/>
              <a:ext cx="213928" cy="137237"/>
            </a:xfrm>
            <a:custGeom>
              <a:avLst/>
              <a:gdLst>
                <a:gd name="T0" fmla="*/ 101 w 101"/>
                <a:gd name="T1" fmla="*/ 29 h 65"/>
                <a:gd name="T2" fmla="*/ 79 w 101"/>
                <a:gd name="T3" fmla="*/ 29 h 65"/>
                <a:gd name="T4" fmla="*/ 50 w 101"/>
                <a:gd name="T5" fmla="*/ 0 h 65"/>
                <a:gd name="T6" fmla="*/ 21 w 101"/>
                <a:gd name="T7" fmla="*/ 29 h 65"/>
                <a:gd name="T8" fmla="*/ 0 w 101"/>
                <a:gd name="T9" fmla="*/ 29 h 65"/>
                <a:gd name="T10" fmla="*/ 0 w 101"/>
                <a:gd name="T11" fmla="*/ 65 h 65"/>
                <a:gd name="T12" fmla="*/ 101 w 101"/>
                <a:gd name="T13" fmla="*/ 65 h 65"/>
                <a:gd name="T14" fmla="*/ 101 w 101"/>
                <a:gd name="T15" fmla="*/ 2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65">
                  <a:moveTo>
                    <a:pt x="101" y="29"/>
                  </a:moveTo>
                  <a:cubicBezTo>
                    <a:pt x="79" y="29"/>
                    <a:pt x="79" y="29"/>
                    <a:pt x="79" y="29"/>
                  </a:cubicBezTo>
                  <a:cubicBezTo>
                    <a:pt x="79" y="13"/>
                    <a:pt x="66" y="0"/>
                    <a:pt x="50" y="0"/>
                  </a:cubicBezTo>
                  <a:cubicBezTo>
                    <a:pt x="34" y="0"/>
                    <a:pt x="21" y="13"/>
                    <a:pt x="21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01" y="65"/>
                    <a:pt x="101" y="65"/>
                    <a:pt x="101" y="65"/>
                  </a:cubicBezTo>
                  <a:lnTo>
                    <a:pt x="101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6" name="Rectangle 278">
              <a:extLst>
                <a:ext uri="{FF2B5EF4-FFF2-40B4-BE49-F238E27FC236}">
                  <a16:creationId xmlns:a16="http://schemas.microsoft.com/office/drawing/2014/main" id="{E4C95152-BE41-4DD7-8ACF-32FEB3F333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23797" y="5837484"/>
              <a:ext cx="244874" cy="3229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7" name="Rectangle 279">
              <a:extLst>
                <a:ext uri="{FF2B5EF4-FFF2-40B4-BE49-F238E27FC236}">
                  <a16:creationId xmlns:a16="http://schemas.microsoft.com/office/drawing/2014/main" id="{A2FA82B6-29D3-4D5D-ABA3-EBA2FC2E8D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23797" y="5914175"/>
              <a:ext cx="244874" cy="3229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8" name="Rectangle 280">
              <a:extLst>
                <a:ext uri="{FF2B5EF4-FFF2-40B4-BE49-F238E27FC236}">
                  <a16:creationId xmlns:a16="http://schemas.microsoft.com/office/drawing/2014/main" id="{B74318A9-85D2-4956-A59E-FD6F86F517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23797" y="5992211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9" name="Rectangle 281">
              <a:extLst>
                <a:ext uri="{FF2B5EF4-FFF2-40B4-BE49-F238E27FC236}">
                  <a16:creationId xmlns:a16="http://schemas.microsoft.com/office/drawing/2014/main" id="{097FB9A6-B951-411E-923B-9DCF7D499C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23797" y="6068903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1E1EAA6E-00AF-4ED0-96EF-F434D7492816}"/>
              </a:ext>
            </a:extLst>
          </p:cNvPr>
          <p:cNvGrpSpPr/>
          <p:nvPr/>
        </p:nvGrpSpPr>
        <p:grpSpPr>
          <a:xfrm>
            <a:off x="5337570" y="4699939"/>
            <a:ext cx="455017" cy="446385"/>
            <a:chOff x="6487719" y="4216206"/>
            <a:chExt cx="496474" cy="487056"/>
          </a:xfrm>
          <a:solidFill>
            <a:schemeClr val="bg1">
              <a:alpha val="41000"/>
            </a:schemeClr>
          </a:solidFill>
        </p:grpSpPr>
        <p:sp>
          <p:nvSpPr>
            <p:cNvPr id="61" name="Freeform 269">
              <a:extLst>
                <a:ext uri="{FF2B5EF4-FFF2-40B4-BE49-F238E27FC236}">
                  <a16:creationId xmlns:a16="http://schemas.microsoft.com/office/drawing/2014/main" id="{4D0DBE8D-FD0E-4B3A-AC7C-6AE054911A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87719" y="4216206"/>
              <a:ext cx="496474" cy="487056"/>
            </a:xfrm>
            <a:custGeom>
              <a:avLst/>
              <a:gdLst>
                <a:gd name="T0" fmla="*/ 221 w 235"/>
                <a:gd name="T1" fmla="*/ 117 h 230"/>
                <a:gd name="T2" fmla="*/ 139 w 235"/>
                <a:gd name="T3" fmla="*/ 35 h 230"/>
                <a:gd name="T4" fmla="*/ 108 w 235"/>
                <a:gd name="T5" fmla="*/ 5 h 230"/>
                <a:gd name="T6" fmla="*/ 67 w 235"/>
                <a:gd name="T7" fmla="*/ 0 h 230"/>
                <a:gd name="T8" fmla="*/ 37 w 235"/>
                <a:gd name="T9" fmla="*/ 0 h 230"/>
                <a:gd name="T10" fmla="*/ 0 w 235"/>
                <a:gd name="T11" fmla="*/ 35 h 230"/>
                <a:gd name="T12" fmla="*/ 0 w 235"/>
                <a:gd name="T13" fmla="*/ 65 h 230"/>
                <a:gd name="T14" fmla="*/ 5 w 235"/>
                <a:gd name="T15" fmla="*/ 106 h 230"/>
                <a:gd name="T16" fmla="*/ 36 w 235"/>
                <a:gd name="T17" fmla="*/ 137 h 230"/>
                <a:gd name="T18" fmla="*/ 118 w 235"/>
                <a:gd name="T19" fmla="*/ 219 h 230"/>
                <a:gd name="T20" fmla="*/ 144 w 235"/>
                <a:gd name="T21" fmla="*/ 230 h 230"/>
                <a:gd name="T22" fmla="*/ 170 w 235"/>
                <a:gd name="T23" fmla="*/ 219 h 230"/>
                <a:gd name="T24" fmla="*/ 221 w 235"/>
                <a:gd name="T25" fmla="*/ 168 h 230"/>
                <a:gd name="T26" fmla="*/ 221 w 235"/>
                <a:gd name="T27" fmla="*/ 117 h 230"/>
                <a:gd name="T28" fmla="*/ 205 w 235"/>
                <a:gd name="T29" fmla="*/ 153 h 230"/>
                <a:gd name="T30" fmla="*/ 154 w 235"/>
                <a:gd name="T31" fmla="*/ 204 h 230"/>
                <a:gd name="T32" fmla="*/ 144 w 235"/>
                <a:gd name="T33" fmla="*/ 208 h 230"/>
                <a:gd name="T34" fmla="*/ 134 w 235"/>
                <a:gd name="T35" fmla="*/ 204 h 230"/>
                <a:gd name="T36" fmla="*/ 52 w 235"/>
                <a:gd name="T37" fmla="*/ 122 h 230"/>
                <a:gd name="T38" fmla="*/ 24 w 235"/>
                <a:gd name="T39" fmla="*/ 94 h 230"/>
                <a:gd name="T40" fmla="*/ 22 w 235"/>
                <a:gd name="T41" fmla="*/ 65 h 230"/>
                <a:gd name="T42" fmla="*/ 22 w 235"/>
                <a:gd name="T43" fmla="*/ 35 h 230"/>
                <a:gd name="T44" fmla="*/ 37 w 235"/>
                <a:gd name="T45" fmla="*/ 22 h 230"/>
                <a:gd name="T46" fmla="*/ 65 w 235"/>
                <a:gd name="T47" fmla="*/ 22 h 230"/>
                <a:gd name="T48" fmla="*/ 67 w 235"/>
                <a:gd name="T49" fmla="*/ 22 h 230"/>
                <a:gd name="T50" fmla="*/ 96 w 235"/>
                <a:gd name="T51" fmla="*/ 23 h 230"/>
                <a:gd name="T52" fmla="*/ 124 w 235"/>
                <a:gd name="T53" fmla="*/ 50 h 230"/>
                <a:gd name="T54" fmla="*/ 205 w 235"/>
                <a:gd name="T55" fmla="*/ 132 h 230"/>
                <a:gd name="T56" fmla="*/ 205 w 235"/>
                <a:gd name="T57" fmla="*/ 15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5" h="230">
                  <a:moveTo>
                    <a:pt x="221" y="117"/>
                  </a:moveTo>
                  <a:cubicBezTo>
                    <a:pt x="139" y="35"/>
                    <a:pt x="139" y="35"/>
                    <a:pt x="139" y="35"/>
                  </a:cubicBezTo>
                  <a:cubicBezTo>
                    <a:pt x="125" y="21"/>
                    <a:pt x="111" y="7"/>
                    <a:pt x="108" y="5"/>
                  </a:cubicBezTo>
                  <a:cubicBezTo>
                    <a:pt x="105" y="2"/>
                    <a:pt x="87" y="0"/>
                    <a:pt x="6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0" y="15"/>
                    <a:pt x="0" y="3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85"/>
                    <a:pt x="3" y="104"/>
                    <a:pt x="5" y="106"/>
                  </a:cubicBezTo>
                  <a:cubicBezTo>
                    <a:pt x="8" y="109"/>
                    <a:pt x="22" y="123"/>
                    <a:pt x="36" y="137"/>
                  </a:cubicBezTo>
                  <a:cubicBezTo>
                    <a:pt x="118" y="219"/>
                    <a:pt x="118" y="219"/>
                    <a:pt x="118" y="219"/>
                  </a:cubicBezTo>
                  <a:cubicBezTo>
                    <a:pt x="125" y="226"/>
                    <a:pt x="135" y="230"/>
                    <a:pt x="144" y="230"/>
                  </a:cubicBezTo>
                  <a:cubicBezTo>
                    <a:pt x="153" y="230"/>
                    <a:pt x="163" y="226"/>
                    <a:pt x="170" y="219"/>
                  </a:cubicBezTo>
                  <a:cubicBezTo>
                    <a:pt x="221" y="168"/>
                    <a:pt x="221" y="168"/>
                    <a:pt x="221" y="168"/>
                  </a:cubicBezTo>
                  <a:cubicBezTo>
                    <a:pt x="235" y="154"/>
                    <a:pt x="235" y="131"/>
                    <a:pt x="221" y="117"/>
                  </a:cubicBezTo>
                  <a:close/>
                  <a:moveTo>
                    <a:pt x="205" y="153"/>
                  </a:moveTo>
                  <a:cubicBezTo>
                    <a:pt x="154" y="204"/>
                    <a:pt x="154" y="204"/>
                    <a:pt x="154" y="204"/>
                  </a:cubicBezTo>
                  <a:cubicBezTo>
                    <a:pt x="152" y="206"/>
                    <a:pt x="148" y="208"/>
                    <a:pt x="144" y="208"/>
                  </a:cubicBezTo>
                  <a:cubicBezTo>
                    <a:pt x="140" y="208"/>
                    <a:pt x="137" y="206"/>
                    <a:pt x="134" y="204"/>
                  </a:cubicBezTo>
                  <a:cubicBezTo>
                    <a:pt x="52" y="122"/>
                    <a:pt x="52" y="122"/>
                    <a:pt x="52" y="122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23" y="89"/>
                    <a:pt x="22" y="79"/>
                    <a:pt x="22" y="6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27"/>
                    <a:pt x="29" y="22"/>
                    <a:pt x="37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81" y="22"/>
                    <a:pt x="91" y="22"/>
                    <a:pt x="96" y="23"/>
                  </a:cubicBezTo>
                  <a:cubicBezTo>
                    <a:pt x="124" y="50"/>
                    <a:pt x="124" y="50"/>
                    <a:pt x="124" y="50"/>
                  </a:cubicBezTo>
                  <a:cubicBezTo>
                    <a:pt x="205" y="132"/>
                    <a:pt x="205" y="132"/>
                    <a:pt x="205" y="132"/>
                  </a:cubicBezTo>
                  <a:cubicBezTo>
                    <a:pt x="211" y="138"/>
                    <a:pt x="211" y="147"/>
                    <a:pt x="205" y="1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62" name="Freeform 270">
              <a:extLst>
                <a:ext uri="{FF2B5EF4-FFF2-40B4-BE49-F238E27FC236}">
                  <a16:creationId xmlns:a16="http://schemas.microsoft.com/office/drawing/2014/main" id="{22CE61C9-566E-4890-B423-84746BB4C5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79210" y="4298279"/>
              <a:ext cx="122437" cy="129164"/>
            </a:xfrm>
            <a:custGeom>
              <a:avLst/>
              <a:gdLst>
                <a:gd name="T0" fmla="*/ 9 w 58"/>
                <a:gd name="T1" fmla="*/ 11 h 61"/>
                <a:gd name="T2" fmla="*/ 0 w 58"/>
                <a:gd name="T3" fmla="*/ 32 h 61"/>
                <a:gd name="T4" fmla="*/ 9 w 58"/>
                <a:gd name="T5" fmla="*/ 52 h 61"/>
                <a:gd name="T6" fmla="*/ 29 w 58"/>
                <a:gd name="T7" fmla="*/ 61 h 61"/>
                <a:gd name="T8" fmla="*/ 50 w 58"/>
                <a:gd name="T9" fmla="*/ 52 h 61"/>
                <a:gd name="T10" fmla="*/ 58 w 58"/>
                <a:gd name="T11" fmla="*/ 32 h 61"/>
                <a:gd name="T12" fmla="*/ 50 w 58"/>
                <a:gd name="T13" fmla="*/ 11 h 61"/>
                <a:gd name="T14" fmla="*/ 9 w 58"/>
                <a:gd name="T15" fmla="*/ 11 h 61"/>
                <a:gd name="T16" fmla="*/ 40 w 58"/>
                <a:gd name="T17" fmla="*/ 42 h 61"/>
                <a:gd name="T18" fmla="*/ 19 w 58"/>
                <a:gd name="T19" fmla="*/ 42 h 61"/>
                <a:gd name="T20" fmla="*/ 15 w 58"/>
                <a:gd name="T21" fmla="*/ 32 h 61"/>
                <a:gd name="T22" fmla="*/ 19 w 58"/>
                <a:gd name="T23" fmla="*/ 21 h 61"/>
                <a:gd name="T24" fmla="*/ 29 w 58"/>
                <a:gd name="T25" fmla="*/ 17 h 61"/>
                <a:gd name="T26" fmla="*/ 40 w 58"/>
                <a:gd name="T27" fmla="*/ 21 h 61"/>
                <a:gd name="T28" fmla="*/ 44 w 58"/>
                <a:gd name="T29" fmla="*/ 32 h 61"/>
                <a:gd name="T30" fmla="*/ 40 w 58"/>
                <a:gd name="T31" fmla="*/ 4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1">
                  <a:moveTo>
                    <a:pt x="9" y="11"/>
                  </a:moveTo>
                  <a:cubicBezTo>
                    <a:pt x="3" y="17"/>
                    <a:pt x="0" y="24"/>
                    <a:pt x="0" y="32"/>
                  </a:cubicBezTo>
                  <a:cubicBezTo>
                    <a:pt x="0" y="39"/>
                    <a:pt x="3" y="47"/>
                    <a:pt x="9" y="52"/>
                  </a:cubicBezTo>
                  <a:cubicBezTo>
                    <a:pt x="14" y="58"/>
                    <a:pt x="22" y="61"/>
                    <a:pt x="29" y="61"/>
                  </a:cubicBezTo>
                  <a:cubicBezTo>
                    <a:pt x="37" y="61"/>
                    <a:pt x="44" y="58"/>
                    <a:pt x="50" y="52"/>
                  </a:cubicBezTo>
                  <a:cubicBezTo>
                    <a:pt x="55" y="47"/>
                    <a:pt x="58" y="39"/>
                    <a:pt x="58" y="32"/>
                  </a:cubicBezTo>
                  <a:cubicBezTo>
                    <a:pt x="58" y="24"/>
                    <a:pt x="55" y="17"/>
                    <a:pt x="50" y="11"/>
                  </a:cubicBezTo>
                  <a:cubicBezTo>
                    <a:pt x="39" y="0"/>
                    <a:pt x="20" y="0"/>
                    <a:pt x="9" y="11"/>
                  </a:cubicBezTo>
                  <a:close/>
                  <a:moveTo>
                    <a:pt x="40" y="42"/>
                  </a:moveTo>
                  <a:cubicBezTo>
                    <a:pt x="34" y="47"/>
                    <a:pt x="25" y="47"/>
                    <a:pt x="19" y="42"/>
                  </a:cubicBezTo>
                  <a:cubicBezTo>
                    <a:pt x="16" y="39"/>
                    <a:pt x="15" y="35"/>
                    <a:pt x="15" y="32"/>
                  </a:cubicBezTo>
                  <a:cubicBezTo>
                    <a:pt x="15" y="28"/>
                    <a:pt x="16" y="24"/>
                    <a:pt x="19" y="21"/>
                  </a:cubicBezTo>
                  <a:cubicBezTo>
                    <a:pt x="22" y="19"/>
                    <a:pt x="26" y="17"/>
                    <a:pt x="29" y="17"/>
                  </a:cubicBezTo>
                  <a:cubicBezTo>
                    <a:pt x="33" y="17"/>
                    <a:pt x="37" y="19"/>
                    <a:pt x="40" y="21"/>
                  </a:cubicBezTo>
                  <a:cubicBezTo>
                    <a:pt x="42" y="24"/>
                    <a:pt x="44" y="28"/>
                    <a:pt x="44" y="32"/>
                  </a:cubicBezTo>
                  <a:cubicBezTo>
                    <a:pt x="44" y="35"/>
                    <a:pt x="42" y="39"/>
                    <a:pt x="40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104B386A-25D8-45A2-A0FA-945663888F7A}"/>
              </a:ext>
            </a:extLst>
          </p:cNvPr>
          <p:cNvGrpSpPr/>
          <p:nvPr/>
        </p:nvGrpSpPr>
        <p:grpSpPr>
          <a:xfrm rot="3077215">
            <a:off x="8217762" y="4069199"/>
            <a:ext cx="494175" cy="526859"/>
            <a:chOff x="654838" y="3486024"/>
            <a:chExt cx="494174" cy="526858"/>
          </a:xfrm>
        </p:grpSpPr>
        <p:cxnSp>
          <p:nvCxnSpPr>
            <p:cNvPr id="65" name="连接符: 曲线 64">
              <a:extLst>
                <a:ext uri="{FF2B5EF4-FFF2-40B4-BE49-F238E27FC236}">
                  <a16:creationId xmlns:a16="http://schemas.microsoft.com/office/drawing/2014/main" id="{6B8413A7-1097-4D3D-949B-5F73F592DDB4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20328" y="3520534"/>
              <a:ext cx="373270" cy="304250"/>
            </a:xfrm>
            <a:prstGeom prst="curvedConnector3">
              <a:avLst/>
            </a:prstGeom>
            <a:ln w="38100">
              <a:solidFill>
                <a:srgbClr val="8CE9E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连接符: 曲线 65">
              <a:extLst>
                <a:ext uri="{FF2B5EF4-FFF2-40B4-BE49-F238E27FC236}">
                  <a16:creationId xmlns:a16="http://schemas.microsoft.com/office/drawing/2014/main" id="{732A951A-9CEB-44D8-8ACE-BBA0D3105BBE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708378" y="3597328"/>
              <a:ext cx="373270" cy="304250"/>
            </a:xfrm>
            <a:prstGeom prst="curvedConnector3">
              <a:avLst/>
            </a:prstGeom>
            <a:ln w="38100">
              <a:solidFill>
                <a:srgbClr val="8CE9E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连接符: 曲线 66">
              <a:extLst>
                <a:ext uri="{FF2B5EF4-FFF2-40B4-BE49-F238E27FC236}">
                  <a16:creationId xmlns:a16="http://schemas.microsoft.com/office/drawing/2014/main" id="{2868054D-6061-48C7-B26F-FF0DB78D0A26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810252" y="3674122"/>
              <a:ext cx="373270" cy="304250"/>
            </a:xfrm>
            <a:prstGeom prst="curvedConnector3">
              <a:avLst/>
            </a:prstGeom>
            <a:ln w="38100">
              <a:solidFill>
                <a:srgbClr val="8CE9E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20255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1D8F2B1-FBE6-7B1B-5A02-DEB3D8C03BDA}"/>
              </a:ext>
            </a:extLst>
          </p:cNvPr>
          <p:cNvSpPr/>
          <p:nvPr/>
        </p:nvSpPr>
        <p:spPr>
          <a:xfrm>
            <a:off x="7202625" y="0"/>
            <a:ext cx="1941375" cy="4196032"/>
          </a:xfrm>
          <a:custGeom>
            <a:avLst/>
            <a:gdLst>
              <a:gd name="connsiteX0" fmla="*/ 136440 w 1941375"/>
              <a:gd name="connsiteY0" fmla="*/ 0 h 4196032"/>
              <a:gd name="connsiteX1" fmla="*/ 1941375 w 1941375"/>
              <a:gd name="connsiteY1" fmla="*/ 0 h 4196032"/>
              <a:gd name="connsiteX2" fmla="*/ 1941375 w 1941375"/>
              <a:gd name="connsiteY2" fmla="*/ 4171558 h 4196032"/>
              <a:gd name="connsiteX3" fmla="*/ 1879206 w 1941375"/>
              <a:gd name="connsiteY3" fmla="*/ 4185162 h 4196032"/>
              <a:gd name="connsiteX4" fmla="*/ 1751152 w 1941375"/>
              <a:gd name="connsiteY4" fmla="*/ 4195875 h 4196032"/>
              <a:gd name="connsiteX5" fmla="*/ 1798758 w 1941375"/>
              <a:gd name="connsiteY5" fmla="*/ 2117077 h 4196032"/>
              <a:gd name="connsiteX6" fmla="*/ 53202 w 1941375"/>
              <a:gd name="connsiteY6" fmla="*/ 657157 h 4196032"/>
              <a:gd name="connsiteX7" fmla="*/ 123619 w 1941375"/>
              <a:gd name="connsiteY7" fmla="*/ 18442 h 4196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41375" h="4196032">
                <a:moveTo>
                  <a:pt x="136440" y="0"/>
                </a:moveTo>
                <a:lnTo>
                  <a:pt x="1941375" y="0"/>
                </a:lnTo>
                <a:lnTo>
                  <a:pt x="1941375" y="4171558"/>
                </a:lnTo>
                <a:lnTo>
                  <a:pt x="1879206" y="4185162"/>
                </a:lnTo>
                <a:cubicBezTo>
                  <a:pt x="1829700" y="4193168"/>
                  <a:pt x="1786691" y="4196866"/>
                  <a:pt x="1751152" y="4195875"/>
                </a:cubicBezTo>
                <a:cubicBezTo>
                  <a:pt x="1182524" y="4180006"/>
                  <a:pt x="2081749" y="2706864"/>
                  <a:pt x="1798758" y="2117077"/>
                </a:cubicBezTo>
                <a:cubicBezTo>
                  <a:pt x="1515766" y="1527290"/>
                  <a:pt x="254206" y="1088257"/>
                  <a:pt x="53202" y="657157"/>
                </a:cubicBezTo>
                <a:cubicBezTo>
                  <a:pt x="-47300" y="441607"/>
                  <a:pt x="4935" y="217462"/>
                  <a:pt x="123619" y="18442"/>
                </a:cubicBezTo>
                <a:close/>
              </a:path>
            </a:pathLst>
          </a:cu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18CAA1EF-A141-4CA6-7910-22F97EC63F2B}"/>
              </a:ext>
            </a:extLst>
          </p:cNvPr>
          <p:cNvSpPr/>
          <p:nvPr/>
        </p:nvSpPr>
        <p:spPr>
          <a:xfrm>
            <a:off x="0" y="0"/>
            <a:ext cx="3185117" cy="2668829"/>
          </a:xfrm>
          <a:custGeom>
            <a:avLst/>
            <a:gdLst>
              <a:gd name="connsiteX0" fmla="*/ 0 w 3185117"/>
              <a:gd name="connsiteY0" fmla="*/ 0 h 2668829"/>
              <a:gd name="connsiteX1" fmla="*/ 3185117 w 3185117"/>
              <a:gd name="connsiteY1" fmla="*/ 0 h 2668829"/>
              <a:gd name="connsiteX2" fmla="*/ 3156233 w 3185117"/>
              <a:gd name="connsiteY2" fmla="*/ 38142 h 2668829"/>
              <a:gd name="connsiteX3" fmla="*/ 1275136 w 3185117"/>
              <a:gd name="connsiteY3" fmla="*/ 2157780 h 2668829"/>
              <a:gd name="connsiteX4" fmla="*/ 67043 w 3185117"/>
              <a:gd name="connsiteY4" fmla="*/ 2651847 h 2668829"/>
              <a:gd name="connsiteX5" fmla="*/ 0 w 3185117"/>
              <a:gd name="connsiteY5" fmla="*/ 2668829 h 266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85117" h="2668829">
                <a:moveTo>
                  <a:pt x="0" y="0"/>
                </a:moveTo>
                <a:lnTo>
                  <a:pt x="3185117" y="0"/>
                </a:lnTo>
                <a:lnTo>
                  <a:pt x="3156233" y="38142"/>
                </a:lnTo>
                <a:cubicBezTo>
                  <a:pt x="2742289" y="587094"/>
                  <a:pt x="1935950" y="1679060"/>
                  <a:pt x="1275136" y="2157780"/>
                </a:cubicBezTo>
                <a:cubicBezTo>
                  <a:pt x="922701" y="2413097"/>
                  <a:pt x="482750" y="2544653"/>
                  <a:pt x="67043" y="2651847"/>
                </a:cubicBezTo>
                <a:lnTo>
                  <a:pt x="0" y="2668829"/>
                </a:lnTo>
                <a:close/>
              </a:path>
            </a:pathLst>
          </a:custGeom>
          <a:solidFill>
            <a:srgbClr val="AEF0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2367A80A-C2A3-AC95-4A45-68DDC63AEFF7}"/>
              </a:ext>
            </a:extLst>
          </p:cNvPr>
          <p:cNvSpPr/>
          <p:nvPr/>
        </p:nvSpPr>
        <p:spPr>
          <a:xfrm>
            <a:off x="0" y="6416598"/>
            <a:ext cx="358454" cy="441402"/>
          </a:xfrm>
          <a:custGeom>
            <a:avLst/>
            <a:gdLst>
              <a:gd name="connsiteX0" fmla="*/ 0 w 358454"/>
              <a:gd name="connsiteY0" fmla="*/ 0 h 441402"/>
              <a:gd name="connsiteX1" fmla="*/ 102564 w 358454"/>
              <a:gd name="connsiteY1" fmla="*/ 106877 h 441402"/>
              <a:gd name="connsiteX2" fmla="*/ 325382 w 358454"/>
              <a:gd name="connsiteY2" fmla="*/ 391919 h 441402"/>
              <a:gd name="connsiteX3" fmla="*/ 358454 w 358454"/>
              <a:gd name="connsiteY3" fmla="*/ 441402 h 441402"/>
              <a:gd name="connsiteX4" fmla="*/ 0 w 358454"/>
              <a:gd name="connsiteY4" fmla="*/ 441402 h 441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8454" h="441402">
                <a:moveTo>
                  <a:pt x="0" y="0"/>
                </a:moveTo>
                <a:lnTo>
                  <a:pt x="102564" y="106877"/>
                </a:lnTo>
                <a:cubicBezTo>
                  <a:pt x="184018" y="198773"/>
                  <a:pt x="258744" y="296546"/>
                  <a:pt x="325382" y="391919"/>
                </a:cubicBezTo>
                <a:lnTo>
                  <a:pt x="358454" y="441402"/>
                </a:lnTo>
                <a:lnTo>
                  <a:pt x="0" y="441402"/>
                </a:lnTo>
                <a:close/>
              </a:path>
            </a:pathLst>
          </a:cu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BF525DA-2596-E555-1A07-2389297BB795}"/>
              </a:ext>
            </a:extLst>
          </p:cNvPr>
          <p:cNvSpPr/>
          <p:nvPr/>
        </p:nvSpPr>
        <p:spPr>
          <a:xfrm>
            <a:off x="4344788" y="3116444"/>
            <a:ext cx="4799212" cy="3741556"/>
          </a:xfrm>
          <a:custGeom>
            <a:avLst/>
            <a:gdLst>
              <a:gd name="connsiteX0" fmla="*/ 4799212 w 4799212"/>
              <a:gd name="connsiteY0" fmla="*/ 0 h 3741556"/>
              <a:gd name="connsiteX1" fmla="*/ 4799212 w 4799212"/>
              <a:gd name="connsiteY1" fmla="*/ 3741556 h 3741556"/>
              <a:gd name="connsiteX2" fmla="*/ 0 w 4799212"/>
              <a:gd name="connsiteY2" fmla="*/ 3741556 h 3741556"/>
              <a:gd name="connsiteX3" fmla="*/ 76138 w 4799212"/>
              <a:gd name="connsiteY3" fmla="*/ 3593847 h 3741556"/>
              <a:gd name="connsiteX4" fmla="*/ 1696775 w 4799212"/>
              <a:gd name="connsiteY4" fmla="*/ 1606319 h 3741556"/>
              <a:gd name="connsiteX5" fmla="*/ 4164095 w 4799212"/>
              <a:gd name="connsiteY5" fmla="*/ 279356 h 3741556"/>
              <a:gd name="connsiteX6" fmla="*/ 4486946 w 4799212"/>
              <a:gd name="connsiteY6" fmla="*/ 139241 h 3741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99212" h="3741556">
                <a:moveTo>
                  <a:pt x="4799212" y="0"/>
                </a:moveTo>
                <a:lnTo>
                  <a:pt x="4799212" y="3741556"/>
                </a:lnTo>
                <a:lnTo>
                  <a:pt x="0" y="3741556"/>
                </a:lnTo>
                <a:lnTo>
                  <a:pt x="76138" y="3593847"/>
                </a:lnTo>
                <a:cubicBezTo>
                  <a:pt x="417111" y="2976045"/>
                  <a:pt x="1162880" y="2083197"/>
                  <a:pt x="1696775" y="1606319"/>
                </a:cubicBezTo>
                <a:cubicBezTo>
                  <a:pt x="2408635" y="970483"/>
                  <a:pt x="3331289" y="628375"/>
                  <a:pt x="4164095" y="279356"/>
                </a:cubicBezTo>
                <a:cubicBezTo>
                  <a:pt x="4268196" y="235729"/>
                  <a:pt x="4376292" y="188376"/>
                  <a:pt x="4486946" y="139241"/>
                </a:cubicBezTo>
                <a:close/>
              </a:path>
            </a:pathLst>
          </a:custGeom>
          <a:solidFill>
            <a:srgbClr val="AEF0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25720382-C356-49AF-98FA-A6A79CCB4BA5}"/>
              </a:ext>
            </a:extLst>
          </p:cNvPr>
          <p:cNvSpPr/>
          <p:nvPr/>
        </p:nvSpPr>
        <p:spPr>
          <a:xfrm>
            <a:off x="0" y="438151"/>
            <a:ext cx="9143999" cy="5981700"/>
          </a:xfrm>
          <a:custGeom>
            <a:avLst/>
            <a:gdLst>
              <a:gd name="connsiteX0" fmla="*/ 0 w 9143999"/>
              <a:gd name="connsiteY0" fmla="*/ 0 h 5981700"/>
              <a:gd name="connsiteX1" fmla="*/ 9143999 w 9143999"/>
              <a:gd name="connsiteY1" fmla="*/ 0 h 5981700"/>
              <a:gd name="connsiteX2" fmla="*/ 9143999 w 9143999"/>
              <a:gd name="connsiteY2" fmla="*/ 5981700 h 5981700"/>
              <a:gd name="connsiteX3" fmla="*/ 0 w 9143999"/>
              <a:gd name="connsiteY3" fmla="*/ 5981700 h 598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3999" h="5981700">
                <a:moveTo>
                  <a:pt x="0" y="0"/>
                </a:moveTo>
                <a:lnTo>
                  <a:pt x="9143999" y="0"/>
                </a:lnTo>
                <a:lnTo>
                  <a:pt x="9143999" y="5981700"/>
                </a:lnTo>
                <a:lnTo>
                  <a:pt x="0" y="59817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03200" dist="1016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FAD675EF-1E1D-4E2C-9CC5-FE0E0AA90D28}"/>
              </a:ext>
            </a:extLst>
          </p:cNvPr>
          <p:cNvGrpSpPr/>
          <p:nvPr/>
        </p:nvGrpSpPr>
        <p:grpSpPr>
          <a:xfrm>
            <a:off x="-750793" y="281040"/>
            <a:ext cx="1501586" cy="545543"/>
            <a:chOff x="704850" y="790853"/>
            <a:chExt cx="1501586" cy="545543"/>
          </a:xfrm>
        </p:grpSpPr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49165D6E-B770-4E25-9F47-296CD4A08650}"/>
                </a:ext>
              </a:extLst>
            </p:cNvPr>
            <p:cNvSpPr/>
            <p:nvPr/>
          </p:nvSpPr>
          <p:spPr>
            <a:xfrm>
              <a:off x="704850" y="790853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02A3A6CC-2F19-426C-8AB8-FFD2BACD158E}"/>
                </a:ext>
              </a:extLst>
            </p:cNvPr>
            <p:cNvSpPr/>
            <p:nvPr/>
          </p:nvSpPr>
          <p:spPr>
            <a:xfrm>
              <a:off x="909333" y="790853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0C781994-F4A7-4BD6-BF71-133AA82D2575}"/>
                </a:ext>
              </a:extLst>
            </p:cNvPr>
            <p:cNvSpPr/>
            <p:nvPr/>
          </p:nvSpPr>
          <p:spPr>
            <a:xfrm>
              <a:off x="1113815" y="790853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A9B3D2D9-319F-456F-9BC2-3D9BB7B9D4F4}"/>
                </a:ext>
              </a:extLst>
            </p:cNvPr>
            <p:cNvSpPr/>
            <p:nvPr/>
          </p:nvSpPr>
          <p:spPr>
            <a:xfrm>
              <a:off x="1318298" y="790853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8ED1599D-42A0-4270-BAB0-11086241A789}"/>
                </a:ext>
              </a:extLst>
            </p:cNvPr>
            <p:cNvSpPr/>
            <p:nvPr/>
          </p:nvSpPr>
          <p:spPr>
            <a:xfrm>
              <a:off x="1522781" y="790853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D414A789-94D0-4F62-80FB-62D10678A521}"/>
                </a:ext>
              </a:extLst>
            </p:cNvPr>
            <p:cNvSpPr/>
            <p:nvPr/>
          </p:nvSpPr>
          <p:spPr>
            <a:xfrm>
              <a:off x="1727263" y="790853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6B4E7F39-44F3-498D-BD95-B386060B0A03}"/>
                </a:ext>
              </a:extLst>
            </p:cNvPr>
            <p:cNvSpPr/>
            <p:nvPr/>
          </p:nvSpPr>
          <p:spPr>
            <a:xfrm>
              <a:off x="1931746" y="790853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6281B9E1-97AC-4D80-B792-EC57ECB4A7DB}"/>
                </a:ext>
              </a:extLst>
            </p:cNvPr>
            <p:cNvSpPr/>
            <p:nvPr/>
          </p:nvSpPr>
          <p:spPr>
            <a:xfrm>
              <a:off x="2136229" y="790853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59FC4CC3-94D8-4DCE-AD96-23B47C41E3C6}"/>
                </a:ext>
              </a:extLst>
            </p:cNvPr>
            <p:cNvSpPr/>
            <p:nvPr/>
          </p:nvSpPr>
          <p:spPr>
            <a:xfrm>
              <a:off x="704850" y="949298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A3A20D75-8B8F-47C3-BC5E-8B37655C5B8D}"/>
                </a:ext>
              </a:extLst>
            </p:cNvPr>
            <p:cNvSpPr/>
            <p:nvPr/>
          </p:nvSpPr>
          <p:spPr>
            <a:xfrm>
              <a:off x="909333" y="949298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74926A0E-14F6-4B2E-BA26-54C5C2205413}"/>
                </a:ext>
              </a:extLst>
            </p:cNvPr>
            <p:cNvSpPr/>
            <p:nvPr/>
          </p:nvSpPr>
          <p:spPr>
            <a:xfrm>
              <a:off x="1113815" y="949298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8C5DD00E-A7E3-4D23-B889-30FF20DFCB82}"/>
                </a:ext>
              </a:extLst>
            </p:cNvPr>
            <p:cNvSpPr/>
            <p:nvPr/>
          </p:nvSpPr>
          <p:spPr>
            <a:xfrm>
              <a:off x="1318298" y="949298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3534BDBE-AA3B-4E05-96C5-B41ECA65CB70}"/>
                </a:ext>
              </a:extLst>
            </p:cNvPr>
            <p:cNvSpPr/>
            <p:nvPr/>
          </p:nvSpPr>
          <p:spPr>
            <a:xfrm>
              <a:off x="1522781" y="949298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F7503A2C-BCC0-48EE-87D2-99868210D7E8}"/>
                </a:ext>
              </a:extLst>
            </p:cNvPr>
            <p:cNvSpPr/>
            <p:nvPr/>
          </p:nvSpPr>
          <p:spPr>
            <a:xfrm>
              <a:off x="1727263" y="949298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3E1F26FD-2508-4710-AD9B-333A760B7CE5}"/>
                </a:ext>
              </a:extLst>
            </p:cNvPr>
            <p:cNvSpPr/>
            <p:nvPr/>
          </p:nvSpPr>
          <p:spPr>
            <a:xfrm>
              <a:off x="1931746" y="949298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6AFF6C7A-2060-4D5B-B1AA-0EA445052E5C}"/>
                </a:ext>
              </a:extLst>
            </p:cNvPr>
            <p:cNvSpPr/>
            <p:nvPr/>
          </p:nvSpPr>
          <p:spPr>
            <a:xfrm>
              <a:off x="2136229" y="949298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64F05119-353C-4B39-889E-0547AE0B9344}"/>
                </a:ext>
              </a:extLst>
            </p:cNvPr>
            <p:cNvSpPr/>
            <p:nvPr/>
          </p:nvSpPr>
          <p:spPr>
            <a:xfrm>
              <a:off x="704850" y="110774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41F47F5A-C3CB-426C-A05D-D883EEECF4C0}"/>
                </a:ext>
              </a:extLst>
            </p:cNvPr>
            <p:cNvSpPr/>
            <p:nvPr/>
          </p:nvSpPr>
          <p:spPr>
            <a:xfrm>
              <a:off x="909333" y="110774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096274F3-6554-424D-879A-57C5677A70FA}"/>
                </a:ext>
              </a:extLst>
            </p:cNvPr>
            <p:cNvSpPr/>
            <p:nvPr/>
          </p:nvSpPr>
          <p:spPr>
            <a:xfrm>
              <a:off x="1113815" y="110774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B1DAE65C-03D4-4C5C-B587-5321053BD08F}"/>
                </a:ext>
              </a:extLst>
            </p:cNvPr>
            <p:cNvSpPr/>
            <p:nvPr/>
          </p:nvSpPr>
          <p:spPr>
            <a:xfrm>
              <a:off x="1318298" y="110774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4A607EBA-F1FF-43ED-A4CE-D91E69214264}"/>
                </a:ext>
              </a:extLst>
            </p:cNvPr>
            <p:cNvSpPr/>
            <p:nvPr/>
          </p:nvSpPr>
          <p:spPr>
            <a:xfrm>
              <a:off x="1522781" y="110774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36180E22-3ADC-43CF-97A8-B4ABC9808047}"/>
                </a:ext>
              </a:extLst>
            </p:cNvPr>
            <p:cNvSpPr/>
            <p:nvPr/>
          </p:nvSpPr>
          <p:spPr>
            <a:xfrm>
              <a:off x="1727263" y="110774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EB0D8860-5D79-4440-82F5-8ECB9777F375}"/>
                </a:ext>
              </a:extLst>
            </p:cNvPr>
            <p:cNvSpPr/>
            <p:nvPr/>
          </p:nvSpPr>
          <p:spPr>
            <a:xfrm>
              <a:off x="1931746" y="110774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16CC3678-4936-4393-87D7-49C2CE8E5E16}"/>
                </a:ext>
              </a:extLst>
            </p:cNvPr>
            <p:cNvSpPr/>
            <p:nvPr/>
          </p:nvSpPr>
          <p:spPr>
            <a:xfrm>
              <a:off x="2136229" y="1107744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AA657673-0888-4046-A950-539FAD1E62CC}"/>
                </a:ext>
              </a:extLst>
            </p:cNvPr>
            <p:cNvSpPr/>
            <p:nvPr/>
          </p:nvSpPr>
          <p:spPr>
            <a:xfrm>
              <a:off x="704850" y="1266189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4D576CE4-6FE2-4B5D-8DC0-2CF244C56051}"/>
                </a:ext>
              </a:extLst>
            </p:cNvPr>
            <p:cNvSpPr/>
            <p:nvPr/>
          </p:nvSpPr>
          <p:spPr>
            <a:xfrm>
              <a:off x="909333" y="1266189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39570946-8540-4DB2-9903-DE4DE4F92985}"/>
                </a:ext>
              </a:extLst>
            </p:cNvPr>
            <p:cNvSpPr/>
            <p:nvPr/>
          </p:nvSpPr>
          <p:spPr>
            <a:xfrm>
              <a:off x="1113815" y="1266189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A4C7E87B-3FAE-483A-BF9D-4870A8194D03}"/>
                </a:ext>
              </a:extLst>
            </p:cNvPr>
            <p:cNvSpPr/>
            <p:nvPr/>
          </p:nvSpPr>
          <p:spPr>
            <a:xfrm>
              <a:off x="1318298" y="1266189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E842CABC-1640-4AC7-8907-5ADA8078B4FE}"/>
                </a:ext>
              </a:extLst>
            </p:cNvPr>
            <p:cNvSpPr/>
            <p:nvPr/>
          </p:nvSpPr>
          <p:spPr>
            <a:xfrm>
              <a:off x="1522781" y="1266189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BE086EBE-A61C-4F2F-B7C2-6B1A1F110532}"/>
                </a:ext>
              </a:extLst>
            </p:cNvPr>
            <p:cNvSpPr/>
            <p:nvPr/>
          </p:nvSpPr>
          <p:spPr>
            <a:xfrm>
              <a:off x="1727263" y="1266189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26AA8E4D-15C2-404A-8696-1EE1623C4DB2}"/>
                </a:ext>
              </a:extLst>
            </p:cNvPr>
            <p:cNvSpPr/>
            <p:nvPr/>
          </p:nvSpPr>
          <p:spPr>
            <a:xfrm>
              <a:off x="1931746" y="1266189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82DC75F3-81A8-4549-B8CD-6628F3BCF45B}"/>
                </a:ext>
              </a:extLst>
            </p:cNvPr>
            <p:cNvSpPr/>
            <p:nvPr/>
          </p:nvSpPr>
          <p:spPr>
            <a:xfrm>
              <a:off x="2136229" y="1266189"/>
              <a:ext cx="70207" cy="702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970B5060-EAD8-413B-845B-5C15D349A6FF}"/>
              </a:ext>
            </a:extLst>
          </p:cNvPr>
          <p:cNvGrpSpPr/>
          <p:nvPr/>
        </p:nvGrpSpPr>
        <p:grpSpPr>
          <a:xfrm>
            <a:off x="153221" y="585054"/>
            <a:ext cx="2330369" cy="1099594"/>
            <a:chOff x="1327787" y="1073561"/>
            <a:chExt cx="2330369" cy="1099595"/>
          </a:xfrm>
        </p:grpSpPr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25C69BD9-17E9-43E9-A96E-2A0527B9C097}"/>
                </a:ext>
              </a:extLst>
            </p:cNvPr>
            <p:cNvSpPr/>
            <p:nvPr/>
          </p:nvSpPr>
          <p:spPr>
            <a:xfrm>
              <a:off x="1329114" y="1073561"/>
              <a:ext cx="1099595" cy="1099595"/>
            </a:xfrm>
            <a:prstGeom prst="ellipse">
              <a:avLst/>
            </a:prstGeom>
            <a:solidFill>
              <a:srgbClr val="6CE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highlight>
                  <a:srgbClr val="6CE4D8"/>
                </a:highligh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9A4D60DC-C7AB-4440-AE05-10395289ECE2}"/>
                </a:ext>
              </a:extLst>
            </p:cNvPr>
            <p:cNvSpPr/>
            <p:nvPr/>
          </p:nvSpPr>
          <p:spPr>
            <a:xfrm>
              <a:off x="2511298" y="1073561"/>
              <a:ext cx="1099595" cy="1099595"/>
            </a:xfrm>
            <a:prstGeom prst="ellipse">
              <a:avLst/>
            </a:prstGeom>
            <a:solidFill>
              <a:srgbClr val="6CE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highlight>
                  <a:srgbClr val="6CE4D8"/>
                </a:highligh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4B9A94A0-13D3-4604-8D4B-5919ABD2D676}"/>
                </a:ext>
              </a:extLst>
            </p:cNvPr>
            <p:cNvSpPr txBox="1"/>
            <p:nvPr/>
          </p:nvSpPr>
          <p:spPr>
            <a:xfrm>
              <a:off x="1327787" y="1364200"/>
              <a:ext cx="1136248" cy="523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PART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A6209C97-5F61-4445-B253-002968AB62D2}"/>
                </a:ext>
              </a:extLst>
            </p:cNvPr>
            <p:cNvSpPr txBox="1"/>
            <p:nvPr/>
          </p:nvSpPr>
          <p:spPr>
            <a:xfrm>
              <a:off x="2521908" y="1156200"/>
              <a:ext cx="1136248" cy="923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01</a:t>
              </a:r>
              <a:endPara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pic>
        <p:nvPicPr>
          <p:cNvPr id="76" name="图片 75">
            <a:extLst>
              <a:ext uri="{FF2B5EF4-FFF2-40B4-BE49-F238E27FC236}">
                <a16:creationId xmlns:a16="http://schemas.microsoft.com/office/drawing/2014/main" id="{20AEEF87-FB5D-4173-9EEE-49B70A1DD63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8344" y="4936873"/>
            <a:ext cx="3959752" cy="1965174"/>
          </a:xfrm>
          <a:prstGeom prst="rect">
            <a:avLst/>
          </a:prstGeom>
        </p:spPr>
      </p:pic>
      <p:grpSp>
        <p:nvGrpSpPr>
          <p:cNvPr id="77" name="组合 76">
            <a:extLst>
              <a:ext uri="{FF2B5EF4-FFF2-40B4-BE49-F238E27FC236}">
                <a16:creationId xmlns:a16="http://schemas.microsoft.com/office/drawing/2014/main" id="{0C40E4BF-ECF5-49B3-80D1-BFB303545F5B}"/>
              </a:ext>
            </a:extLst>
          </p:cNvPr>
          <p:cNvGrpSpPr/>
          <p:nvPr/>
        </p:nvGrpSpPr>
        <p:grpSpPr>
          <a:xfrm rot="1727348">
            <a:off x="2695996" y="506786"/>
            <a:ext cx="494175" cy="526859"/>
            <a:chOff x="654838" y="3486024"/>
            <a:chExt cx="494174" cy="526858"/>
          </a:xfrm>
        </p:grpSpPr>
        <p:cxnSp>
          <p:nvCxnSpPr>
            <p:cNvPr id="78" name="连接符: 曲线 77">
              <a:extLst>
                <a:ext uri="{FF2B5EF4-FFF2-40B4-BE49-F238E27FC236}">
                  <a16:creationId xmlns:a16="http://schemas.microsoft.com/office/drawing/2014/main" id="{40EF123D-2C6C-4814-BA48-93AC4C15A039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20328" y="3520534"/>
              <a:ext cx="373270" cy="304250"/>
            </a:xfrm>
            <a:prstGeom prst="curvedConnector3">
              <a:avLst/>
            </a:prstGeom>
            <a:ln w="38100">
              <a:solidFill>
                <a:srgbClr val="FEBF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连接符: 曲线 78">
              <a:extLst>
                <a:ext uri="{FF2B5EF4-FFF2-40B4-BE49-F238E27FC236}">
                  <a16:creationId xmlns:a16="http://schemas.microsoft.com/office/drawing/2014/main" id="{054EF82A-C3A8-4AA1-8B03-0AF4441831BA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708378" y="3597328"/>
              <a:ext cx="373270" cy="304250"/>
            </a:xfrm>
            <a:prstGeom prst="curvedConnector3">
              <a:avLst/>
            </a:prstGeom>
            <a:ln w="38100">
              <a:solidFill>
                <a:srgbClr val="FEBF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连接符: 曲线 79">
              <a:extLst>
                <a:ext uri="{FF2B5EF4-FFF2-40B4-BE49-F238E27FC236}">
                  <a16:creationId xmlns:a16="http://schemas.microsoft.com/office/drawing/2014/main" id="{F8C81B2B-7255-4169-84BF-41CD12CA452E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810252" y="3674122"/>
              <a:ext cx="373270" cy="304250"/>
            </a:xfrm>
            <a:prstGeom prst="curvedConnector3">
              <a:avLst/>
            </a:prstGeom>
            <a:ln w="38100">
              <a:solidFill>
                <a:srgbClr val="FEBF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DC0201C3-5834-42D0-976B-C4D5863F10EE}"/>
              </a:ext>
            </a:extLst>
          </p:cNvPr>
          <p:cNvGrpSpPr/>
          <p:nvPr/>
        </p:nvGrpSpPr>
        <p:grpSpPr>
          <a:xfrm rot="2637362">
            <a:off x="7072000" y="823761"/>
            <a:ext cx="494175" cy="526859"/>
            <a:chOff x="654838" y="3486024"/>
            <a:chExt cx="494174" cy="526858"/>
          </a:xfrm>
        </p:grpSpPr>
        <p:cxnSp>
          <p:nvCxnSpPr>
            <p:cNvPr id="82" name="连接符: 曲线 81">
              <a:extLst>
                <a:ext uri="{FF2B5EF4-FFF2-40B4-BE49-F238E27FC236}">
                  <a16:creationId xmlns:a16="http://schemas.microsoft.com/office/drawing/2014/main" id="{A919C082-5C14-40B2-9FD5-7AF9DA34DD35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20328" y="3520534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连接符: 曲线 82">
              <a:extLst>
                <a:ext uri="{FF2B5EF4-FFF2-40B4-BE49-F238E27FC236}">
                  <a16:creationId xmlns:a16="http://schemas.microsoft.com/office/drawing/2014/main" id="{EA47D881-49C0-4081-B000-5D6D61E7A3C9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708378" y="3597328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连接符: 曲线 83">
              <a:extLst>
                <a:ext uri="{FF2B5EF4-FFF2-40B4-BE49-F238E27FC236}">
                  <a16:creationId xmlns:a16="http://schemas.microsoft.com/office/drawing/2014/main" id="{E932CA7C-9A0F-411A-9C32-C7E585222C6F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810252" y="3674122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DDF07C63-0107-41BC-9FE4-F88E5F707BAE}"/>
              </a:ext>
            </a:extLst>
          </p:cNvPr>
          <p:cNvGrpSpPr/>
          <p:nvPr/>
        </p:nvGrpSpPr>
        <p:grpSpPr>
          <a:xfrm>
            <a:off x="8347716" y="700095"/>
            <a:ext cx="1501587" cy="545543"/>
            <a:chOff x="704850" y="790853"/>
            <a:chExt cx="1501586" cy="545543"/>
          </a:xfrm>
          <a:solidFill>
            <a:srgbClr val="8CE9E9"/>
          </a:solidFill>
        </p:grpSpPr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D97D3F0D-E79F-4786-8ADA-4865817FC83C}"/>
                </a:ext>
              </a:extLst>
            </p:cNvPr>
            <p:cNvSpPr/>
            <p:nvPr/>
          </p:nvSpPr>
          <p:spPr>
            <a:xfrm>
              <a:off x="704850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2382963E-B0B8-4D8E-A49A-66B24AE09F35}"/>
                </a:ext>
              </a:extLst>
            </p:cNvPr>
            <p:cNvSpPr/>
            <p:nvPr/>
          </p:nvSpPr>
          <p:spPr>
            <a:xfrm>
              <a:off x="90933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17DAD685-C3A7-4CDC-ADE6-CF1F8281DA20}"/>
                </a:ext>
              </a:extLst>
            </p:cNvPr>
            <p:cNvSpPr/>
            <p:nvPr/>
          </p:nvSpPr>
          <p:spPr>
            <a:xfrm>
              <a:off x="1113815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E9FECE31-BF55-48FD-A8A0-C470A68BEBFA}"/>
                </a:ext>
              </a:extLst>
            </p:cNvPr>
            <p:cNvSpPr/>
            <p:nvPr/>
          </p:nvSpPr>
          <p:spPr>
            <a:xfrm>
              <a:off x="1318298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FC37DB9C-36AB-4B2B-9CCF-CA3DD2EFA07F}"/>
                </a:ext>
              </a:extLst>
            </p:cNvPr>
            <p:cNvSpPr/>
            <p:nvPr/>
          </p:nvSpPr>
          <p:spPr>
            <a:xfrm>
              <a:off x="1522781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18AAFDBA-F1D9-475C-B5B6-D756FB0197BA}"/>
                </a:ext>
              </a:extLst>
            </p:cNvPr>
            <p:cNvSpPr/>
            <p:nvPr/>
          </p:nvSpPr>
          <p:spPr>
            <a:xfrm>
              <a:off x="172726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91D32D75-7B6A-4348-92E9-1BADDB5C0F95}"/>
                </a:ext>
              </a:extLst>
            </p:cNvPr>
            <p:cNvSpPr/>
            <p:nvPr/>
          </p:nvSpPr>
          <p:spPr>
            <a:xfrm>
              <a:off x="1931746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2FB0078C-F4C1-479F-A650-5D4338959D0D}"/>
                </a:ext>
              </a:extLst>
            </p:cNvPr>
            <p:cNvSpPr/>
            <p:nvPr/>
          </p:nvSpPr>
          <p:spPr>
            <a:xfrm>
              <a:off x="2136229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6CE85A49-1038-45FF-8EB5-8547149D78AF}"/>
                </a:ext>
              </a:extLst>
            </p:cNvPr>
            <p:cNvSpPr/>
            <p:nvPr/>
          </p:nvSpPr>
          <p:spPr>
            <a:xfrm>
              <a:off x="704850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AEF62D67-DD83-4412-AD97-C666C89E7C60}"/>
                </a:ext>
              </a:extLst>
            </p:cNvPr>
            <p:cNvSpPr/>
            <p:nvPr/>
          </p:nvSpPr>
          <p:spPr>
            <a:xfrm>
              <a:off x="90933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46DF8E93-41A8-4CEA-9530-794EB96292D6}"/>
                </a:ext>
              </a:extLst>
            </p:cNvPr>
            <p:cNvSpPr/>
            <p:nvPr/>
          </p:nvSpPr>
          <p:spPr>
            <a:xfrm>
              <a:off x="1113815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917DD498-2706-4289-8B23-B1717DECA2E9}"/>
                </a:ext>
              </a:extLst>
            </p:cNvPr>
            <p:cNvSpPr/>
            <p:nvPr/>
          </p:nvSpPr>
          <p:spPr>
            <a:xfrm>
              <a:off x="1318298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19D59D8C-3372-437F-A796-46C1FED87C04}"/>
                </a:ext>
              </a:extLst>
            </p:cNvPr>
            <p:cNvSpPr/>
            <p:nvPr/>
          </p:nvSpPr>
          <p:spPr>
            <a:xfrm>
              <a:off x="1522781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CB831230-0DA6-4437-9EAB-F946A3983427}"/>
                </a:ext>
              </a:extLst>
            </p:cNvPr>
            <p:cNvSpPr/>
            <p:nvPr/>
          </p:nvSpPr>
          <p:spPr>
            <a:xfrm>
              <a:off x="172726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1989DD30-57ED-4C8C-B537-303E4974533D}"/>
                </a:ext>
              </a:extLst>
            </p:cNvPr>
            <p:cNvSpPr/>
            <p:nvPr/>
          </p:nvSpPr>
          <p:spPr>
            <a:xfrm>
              <a:off x="1931746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F091F019-9CC3-4CDC-B06C-DED2D7AE2EDF}"/>
                </a:ext>
              </a:extLst>
            </p:cNvPr>
            <p:cNvSpPr/>
            <p:nvPr/>
          </p:nvSpPr>
          <p:spPr>
            <a:xfrm>
              <a:off x="2136229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9C6CBD5C-5A1D-4D08-97E2-D3883E7A0B1E}"/>
                </a:ext>
              </a:extLst>
            </p:cNvPr>
            <p:cNvSpPr/>
            <p:nvPr/>
          </p:nvSpPr>
          <p:spPr>
            <a:xfrm>
              <a:off x="704850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53F1697A-A7CC-4816-85BA-75C514FEC880}"/>
                </a:ext>
              </a:extLst>
            </p:cNvPr>
            <p:cNvSpPr/>
            <p:nvPr/>
          </p:nvSpPr>
          <p:spPr>
            <a:xfrm>
              <a:off x="90933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9A8B0100-DEDC-4DE5-9228-FA8817EE9464}"/>
                </a:ext>
              </a:extLst>
            </p:cNvPr>
            <p:cNvSpPr/>
            <p:nvPr/>
          </p:nvSpPr>
          <p:spPr>
            <a:xfrm>
              <a:off x="1113815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AE7C649E-E794-43B0-8800-80FF7DBD74C3}"/>
                </a:ext>
              </a:extLst>
            </p:cNvPr>
            <p:cNvSpPr/>
            <p:nvPr/>
          </p:nvSpPr>
          <p:spPr>
            <a:xfrm>
              <a:off x="1318298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2BEDF5F5-C326-422B-AB0E-FD7D741CA63C}"/>
                </a:ext>
              </a:extLst>
            </p:cNvPr>
            <p:cNvSpPr/>
            <p:nvPr/>
          </p:nvSpPr>
          <p:spPr>
            <a:xfrm>
              <a:off x="1522781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D964E431-12B6-463A-A617-3812D65CEA10}"/>
                </a:ext>
              </a:extLst>
            </p:cNvPr>
            <p:cNvSpPr/>
            <p:nvPr/>
          </p:nvSpPr>
          <p:spPr>
            <a:xfrm>
              <a:off x="172726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FD740144-793E-4F42-B5EE-E7A61BDA7D6B}"/>
                </a:ext>
              </a:extLst>
            </p:cNvPr>
            <p:cNvSpPr/>
            <p:nvPr/>
          </p:nvSpPr>
          <p:spPr>
            <a:xfrm>
              <a:off x="1931746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8E843C4E-EA6F-466C-852D-CC13C98D662F}"/>
                </a:ext>
              </a:extLst>
            </p:cNvPr>
            <p:cNvSpPr/>
            <p:nvPr/>
          </p:nvSpPr>
          <p:spPr>
            <a:xfrm>
              <a:off x="2136229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id="{F42CADE8-4DF3-4C65-8847-45554A6EBC72}"/>
                </a:ext>
              </a:extLst>
            </p:cNvPr>
            <p:cNvSpPr/>
            <p:nvPr/>
          </p:nvSpPr>
          <p:spPr>
            <a:xfrm>
              <a:off x="704850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B9403B6A-4C45-40FA-8371-3C976EBA2464}"/>
                </a:ext>
              </a:extLst>
            </p:cNvPr>
            <p:cNvSpPr/>
            <p:nvPr/>
          </p:nvSpPr>
          <p:spPr>
            <a:xfrm>
              <a:off x="90933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29987D37-47B7-4F50-82C8-494EE9299557}"/>
                </a:ext>
              </a:extLst>
            </p:cNvPr>
            <p:cNvSpPr/>
            <p:nvPr/>
          </p:nvSpPr>
          <p:spPr>
            <a:xfrm>
              <a:off x="1113815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id="{AA7E89D7-48DE-44B7-A64B-BDD8B4896F31}"/>
                </a:ext>
              </a:extLst>
            </p:cNvPr>
            <p:cNvSpPr/>
            <p:nvPr/>
          </p:nvSpPr>
          <p:spPr>
            <a:xfrm>
              <a:off x="1318298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F9253547-2F9A-47B8-84C6-4E87DA33785E}"/>
                </a:ext>
              </a:extLst>
            </p:cNvPr>
            <p:cNvSpPr/>
            <p:nvPr/>
          </p:nvSpPr>
          <p:spPr>
            <a:xfrm>
              <a:off x="1522781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31E5F392-0789-42BB-907B-F8E6904F78D2}"/>
                </a:ext>
              </a:extLst>
            </p:cNvPr>
            <p:cNvSpPr/>
            <p:nvPr/>
          </p:nvSpPr>
          <p:spPr>
            <a:xfrm>
              <a:off x="172726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A000452B-0E34-47E3-8B11-AED71278E165}"/>
                </a:ext>
              </a:extLst>
            </p:cNvPr>
            <p:cNvSpPr/>
            <p:nvPr/>
          </p:nvSpPr>
          <p:spPr>
            <a:xfrm>
              <a:off x="1931746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id="{4888DB22-0679-4E49-B650-D42226A60DB0}"/>
                </a:ext>
              </a:extLst>
            </p:cNvPr>
            <p:cNvSpPr/>
            <p:nvPr/>
          </p:nvSpPr>
          <p:spPr>
            <a:xfrm>
              <a:off x="2136229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286" name="矩形 285">
            <a:extLst>
              <a:ext uri="{FF2B5EF4-FFF2-40B4-BE49-F238E27FC236}">
                <a16:creationId xmlns:a16="http://schemas.microsoft.com/office/drawing/2014/main" id="{CC148D72-14D9-4230-B283-0FFD8C37A475}"/>
              </a:ext>
            </a:extLst>
          </p:cNvPr>
          <p:cNvSpPr/>
          <p:nvPr/>
        </p:nvSpPr>
        <p:spPr>
          <a:xfrm>
            <a:off x="3408089" y="439432"/>
            <a:ext cx="3016155" cy="1099596"/>
          </a:xfrm>
          <a:prstGeom prst="rect">
            <a:avLst/>
          </a:prstGeom>
          <a:gradFill>
            <a:gsLst>
              <a:gs pos="0">
                <a:srgbClr val="8CE9E9"/>
              </a:gs>
              <a:gs pos="100000">
                <a:srgbClr val="00D0CF"/>
              </a:gs>
            </a:gsLst>
            <a:lin ang="5400000" scaled="1"/>
          </a:gradFill>
          <a:ln>
            <a:noFill/>
          </a:ln>
          <a:effectLst>
            <a:outerShdw blurRad="2032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自我认知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grpSp>
        <p:nvGrpSpPr>
          <p:cNvPr id="296" name="组合 295">
            <a:extLst>
              <a:ext uri="{FF2B5EF4-FFF2-40B4-BE49-F238E27FC236}">
                <a16:creationId xmlns:a16="http://schemas.microsoft.com/office/drawing/2014/main" id="{D262FA68-C4F9-4FC0-81C5-A9017E77135F}"/>
              </a:ext>
            </a:extLst>
          </p:cNvPr>
          <p:cNvGrpSpPr/>
          <p:nvPr/>
        </p:nvGrpSpPr>
        <p:grpSpPr>
          <a:xfrm>
            <a:off x="4545013" y="1896838"/>
            <a:ext cx="754743" cy="754743"/>
            <a:chOff x="1915885" y="3100613"/>
            <a:chExt cx="754743" cy="754743"/>
          </a:xfrm>
        </p:grpSpPr>
        <p:sp>
          <p:nvSpPr>
            <p:cNvPr id="297" name="椭圆 296">
              <a:extLst>
                <a:ext uri="{FF2B5EF4-FFF2-40B4-BE49-F238E27FC236}">
                  <a16:creationId xmlns:a16="http://schemas.microsoft.com/office/drawing/2014/main" id="{45F07594-EB02-4B7C-9F36-74817EFDD47B}"/>
                </a:ext>
              </a:extLst>
            </p:cNvPr>
            <p:cNvSpPr/>
            <p:nvPr/>
          </p:nvSpPr>
          <p:spPr>
            <a:xfrm>
              <a:off x="1915885" y="3100613"/>
              <a:ext cx="754743" cy="754743"/>
            </a:xfrm>
            <a:prstGeom prst="ellipse">
              <a:avLst/>
            </a:prstGeom>
            <a:gradFill flip="none" rotWithShape="1">
              <a:gsLst>
                <a:gs pos="22000">
                  <a:srgbClr val="6CE4D8"/>
                </a:gs>
                <a:gs pos="91000">
                  <a:srgbClr val="AEF0EA"/>
                </a:gs>
              </a:gsLst>
              <a:lin ang="138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pic>
          <p:nvPicPr>
            <p:cNvPr id="298" name="图形 297" descr="重复">
              <a:extLst>
                <a:ext uri="{FF2B5EF4-FFF2-40B4-BE49-F238E27FC236}">
                  <a16:creationId xmlns:a16="http://schemas.microsoft.com/office/drawing/2014/main" id="{CEF42C9B-11F2-47C3-B954-188DC9FD77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060012" y="3254448"/>
              <a:ext cx="424814" cy="424814"/>
            </a:xfrm>
            <a:prstGeom prst="rect">
              <a:avLst/>
            </a:prstGeom>
          </p:spPr>
        </p:pic>
      </p:grpSp>
      <p:grpSp>
        <p:nvGrpSpPr>
          <p:cNvPr id="299" name="组合 298">
            <a:extLst>
              <a:ext uri="{FF2B5EF4-FFF2-40B4-BE49-F238E27FC236}">
                <a16:creationId xmlns:a16="http://schemas.microsoft.com/office/drawing/2014/main" id="{54862FF5-703C-4BA1-B8F4-F503C178AAAD}"/>
              </a:ext>
            </a:extLst>
          </p:cNvPr>
          <p:cNvGrpSpPr/>
          <p:nvPr/>
        </p:nvGrpSpPr>
        <p:grpSpPr>
          <a:xfrm>
            <a:off x="4545013" y="3545890"/>
            <a:ext cx="754743" cy="754743"/>
            <a:chOff x="5575873" y="2665007"/>
            <a:chExt cx="754743" cy="754743"/>
          </a:xfrm>
        </p:grpSpPr>
        <p:sp>
          <p:nvSpPr>
            <p:cNvPr id="300" name="椭圆 299">
              <a:extLst>
                <a:ext uri="{FF2B5EF4-FFF2-40B4-BE49-F238E27FC236}">
                  <a16:creationId xmlns:a16="http://schemas.microsoft.com/office/drawing/2014/main" id="{BC36D062-CB79-4BD6-B966-5C98A2A97630}"/>
                </a:ext>
              </a:extLst>
            </p:cNvPr>
            <p:cNvSpPr/>
            <p:nvPr/>
          </p:nvSpPr>
          <p:spPr>
            <a:xfrm>
              <a:off x="5575873" y="2665007"/>
              <a:ext cx="754743" cy="754743"/>
            </a:xfrm>
            <a:prstGeom prst="ellipse">
              <a:avLst/>
            </a:prstGeom>
            <a:gradFill flip="none" rotWithShape="1">
              <a:gsLst>
                <a:gs pos="22000">
                  <a:srgbClr val="FDA389"/>
                </a:gs>
                <a:gs pos="91000">
                  <a:srgbClr val="FF6FA3"/>
                </a:gs>
              </a:gsLst>
              <a:lin ang="138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pic>
          <p:nvPicPr>
            <p:cNvPr id="301" name="图形 300" descr="篝火">
              <a:extLst>
                <a:ext uri="{FF2B5EF4-FFF2-40B4-BE49-F238E27FC236}">
                  <a16:creationId xmlns:a16="http://schemas.microsoft.com/office/drawing/2014/main" id="{C3E25BF2-7C64-4D42-B675-82AA49607E4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752160" y="2826351"/>
              <a:ext cx="436175" cy="436175"/>
            </a:xfrm>
            <a:prstGeom prst="rect">
              <a:avLst/>
            </a:prstGeom>
          </p:spPr>
        </p:pic>
      </p:grpSp>
      <p:grpSp>
        <p:nvGrpSpPr>
          <p:cNvPr id="302" name="组合 301">
            <a:extLst>
              <a:ext uri="{FF2B5EF4-FFF2-40B4-BE49-F238E27FC236}">
                <a16:creationId xmlns:a16="http://schemas.microsoft.com/office/drawing/2014/main" id="{C5BD5566-CC5D-4749-A714-5D62B2902A6D}"/>
              </a:ext>
            </a:extLst>
          </p:cNvPr>
          <p:cNvGrpSpPr/>
          <p:nvPr/>
        </p:nvGrpSpPr>
        <p:grpSpPr>
          <a:xfrm>
            <a:off x="4545013" y="5225470"/>
            <a:ext cx="754743" cy="754743"/>
            <a:chOff x="9521373" y="3100613"/>
            <a:chExt cx="754743" cy="754743"/>
          </a:xfrm>
        </p:grpSpPr>
        <p:sp>
          <p:nvSpPr>
            <p:cNvPr id="303" name="椭圆 302">
              <a:extLst>
                <a:ext uri="{FF2B5EF4-FFF2-40B4-BE49-F238E27FC236}">
                  <a16:creationId xmlns:a16="http://schemas.microsoft.com/office/drawing/2014/main" id="{29A78658-BFD9-489B-A047-AC216B10B8CE}"/>
                </a:ext>
              </a:extLst>
            </p:cNvPr>
            <p:cNvSpPr/>
            <p:nvPr/>
          </p:nvSpPr>
          <p:spPr>
            <a:xfrm>
              <a:off x="9521373" y="3100613"/>
              <a:ext cx="754743" cy="754743"/>
            </a:xfrm>
            <a:prstGeom prst="ellipse">
              <a:avLst/>
            </a:prstGeom>
            <a:gradFill flip="none" rotWithShape="1">
              <a:gsLst>
                <a:gs pos="22000">
                  <a:srgbClr val="6CE4D8"/>
                </a:gs>
                <a:gs pos="91000">
                  <a:srgbClr val="AEF0EA"/>
                </a:gs>
              </a:gsLst>
              <a:lin ang="138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pic>
          <p:nvPicPr>
            <p:cNvPr id="304" name="图形 303" descr="路标">
              <a:extLst>
                <a:ext uri="{FF2B5EF4-FFF2-40B4-BE49-F238E27FC236}">
                  <a16:creationId xmlns:a16="http://schemas.microsoft.com/office/drawing/2014/main" id="{F56FBD2C-A291-41CA-847C-05F5E5A9200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653579" y="3262415"/>
              <a:ext cx="464061" cy="464061"/>
            </a:xfrm>
            <a:prstGeom prst="rect">
              <a:avLst/>
            </a:prstGeom>
          </p:spPr>
        </p:pic>
      </p:grpSp>
      <p:grpSp>
        <p:nvGrpSpPr>
          <p:cNvPr id="305" name="组合 304">
            <a:extLst>
              <a:ext uri="{FF2B5EF4-FFF2-40B4-BE49-F238E27FC236}">
                <a16:creationId xmlns:a16="http://schemas.microsoft.com/office/drawing/2014/main" id="{F882BFE8-299D-4423-8CF7-9C9B24E47D6A}"/>
              </a:ext>
            </a:extLst>
          </p:cNvPr>
          <p:cNvGrpSpPr/>
          <p:nvPr/>
        </p:nvGrpSpPr>
        <p:grpSpPr>
          <a:xfrm>
            <a:off x="6169517" y="1814263"/>
            <a:ext cx="3300911" cy="1343762"/>
            <a:chOff x="1163514" y="2708844"/>
            <a:chExt cx="3300911" cy="1343763"/>
          </a:xfrm>
        </p:grpSpPr>
        <p:sp>
          <p:nvSpPr>
            <p:cNvPr id="306" name="矩形 305">
              <a:extLst>
                <a:ext uri="{FF2B5EF4-FFF2-40B4-BE49-F238E27FC236}">
                  <a16:creationId xmlns:a16="http://schemas.microsoft.com/office/drawing/2014/main" id="{2AF29110-C707-4147-B081-1187BE2FC09E}"/>
                </a:ext>
              </a:extLst>
            </p:cNvPr>
            <p:cNvSpPr/>
            <p:nvPr/>
          </p:nvSpPr>
          <p:spPr>
            <a:xfrm>
              <a:off x="1163514" y="2708844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1C8DD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个人学历</a:t>
              </a:r>
            </a:p>
          </p:txBody>
        </p:sp>
        <p:sp>
          <p:nvSpPr>
            <p:cNvPr id="307" name="矩形 306">
              <a:extLst>
                <a:ext uri="{FF2B5EF4-FFF2-40B4-BE49-F238E27FC236}">
                  <a16:creationId xmlns:a16="http://schemas.microsoft.com/office/drawing/2014/main" id="{97889B50-09FD-415A-AEF8-02E79DE2A1DB}"/>
                </a:ext>
              </a:extLst>
            </p:cNvPr>
            <p:cNvSpPr/>
            <p:nvPr/>
          </p:nvSpPr>
          <p:spPr>
            <a:xfrm>
              <a:off x="1163514" y="3147359"/>
              <a:ext cx="3300911" cy="9052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毕业大学：江西科技师范大学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  <a:p>
              <a:pPr marL="0" marR="0" lvl="0" indent="0" algn="l" defTabSz="914377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所属院校：经济管理学院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  <a:p>
              <a:pPr marL="0" marR="0" lvl="0" indent="0" algn="l" defTabSz="914377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所学专业：财务管理</a:t>
              </a:r>
            </a:p>
          </p:txBody>
        </p:sp>
      </p:grpSp>
      <p:sp>
        <p:nvSpPr>
          <p:cNvPr id="308" name="椭圆 307">
            <a:extLst>
              <a:ext uri="{FF2B5EF4-FFF2-40B4-BE49-F238E27FC236}">
                <a16:creationId xmlns:a16="http://schemas.microsoft.com/office/drawing/2014/main" id="{489C43B5-8F21-4D78-9225-396456FDF4DA}"/>
              </a:ext>
            </a:extLst>
          </p:cNvPr>
          <p:cNvSpPr>
            <a:spLocks noChangeAspect="1"/>
          </p:cNvSpPr>
          <p:nvPr/>
        </p:nvSpPr>
        <p:spPr>
          <a:xfrm>
            <a:off x="5650085" y="2212711"/>
            <a:ext cx="179849" cy="180000"/>
          </a:xfrm>
          <a:prstGeom prst="ellipse">
            <a:avLst/>
          </a:prstGeom>
          <a:solidFill>
            <a:srgbClr val="6EC0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09" name="椭圆 308">
            <a:extLst>
              <a:ext uri="{FF2B5EF4-FFF2-40B4-BE49-F238E27FC236}">
                <a16:creationId xmlns:a16="http://schemas.microsoft.com/office/drawing/2014/main" id="{5F66C66E-9E3E-48AF-BEBA-4A741DE9A4DF}"/>
              </a:ext>
            </a:extLst>
          </p:cNvPr>
          <p:cNvSpPr>
            <a:spLocks noChangeAspect="1"/>
          </p:cNvSpPr>
          <p:nvPr/>
        </p:nvSpPr>
        <p:spPr>
          <a:xfrm>
            <a:off x="5650085" y="3868727"/>
            <a:ext cx="179849" cy="180000"/>
          </a:xfrm>
          <a:prstGeom prst="ellipse">
            <a:avLst/>
          </a:prstGeom>
          <a:solidFill>
            <a:srgbClr val="6EC0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grpSp>
        <p:nvGrpSpPr>
          <p:cNvPr id="310" name="组合 309">
            <a:extLst>
              <a:ext uri="{FF2B5EF4-FFF2-40B4-BE49-F238E27FC236}">
                <a16:creationId xmlns:a16="http://schemas.microsoft.com/office/drawing/2014/main" id="{82214332-1483-4AE4-813E-6E591030A30D}"/>
              </a:ext>
            </a:extLst>
          </p:cNvPr>
          <p:cNvGrpSpPr/>
          <p:nvPr/>
        </p:nvGrpSpPr>
        <p:grpSpPr>
          <a:xfrm>
            <a:off x="6162724" y="3376846"/>
            <a:ext cx="3300911" cy="1343763"/>
            <a:chOff x="1163514" y="2708844"/>
            <a:chExt cx="3300911" cy="1343764"/>
          </a:xfrm>
        </p:grpSpPr>
        <p:sp>
          <p:nvSpPr>
            <p:cNvPr id="311" name="矩形 310">
              <a:extLst>
                <a:ext uri="{FF2B5EF4-FFF2-40B4-BE49-F238E27FC236}">
                  <a16:creationId xmlns:a16="http://schemas.microsoft.com/office/drawing/2014/main" id="{85734342-9F9B-438C-B20B-2D5BF41F1D28}"/>
                </a:ext>
              </a:extLst>
            </p:cNvPr>
            <p:cNvSpPr/>
            <p:nvPr/>
          </p:nvSpPr>
          <p:spPr>
            <a:xfrm>
              <a:off x="1163514" y="2708844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1C8DD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兴趣爱好</a:t>
              </a:r>
            </a:p>
          </p:txBody>
        </p:sp>
        <p:sp>
          <p:nvSpPr>
            <p:cNvPr id="312" name="矩形 311">
              <a:extLst>
                <a:ext uri="{FF2B5EF4-FFF2-40B4-BE49-F238E27FC236}">
                  <a16:creationId xmlns:a16="http://schemas.microsoft.com/office/drawing/2014/main" id="{AB81202D-A775-49C9-A394-025CE1592FB2}"/>
                </a:ext>
              </a:extLst>
            </p:cNvPr>
            <p:cNvSpPr/>
            <p:nvPr/>
          </p:nvSpPr>
          <p:spPr>
            <a:xfrm>
              <a:off x="1163514" y="3147359"/>
              <a:ext cx="3300911" cy="905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热爱计算机编程、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  <a:p>
              <a:pPr marL="0" marR="0" lvl="0" indent="0" algn="l" defTabSz="914377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爱好画画、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  <a:p>
              <a:pPr marL="0" marR="0" lvl="0" indent="0" algn="l" defTabSz="914377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擅长写作</a:t>
              </a:r>
            </a:p>
          </p:txBody>
        </p:sp>
      </p:grpSp>
      <p:grpSp>
        <p:nvGrpSpPr>
          <p:cNvPr id="313" name="组合 312">
            <a:extLst>
              <a:ext uri="{FF2B5EF4-FFF2-40B4-BE49-F238E27FC236}">
                <a16:creationId xmlns:a16="http://schemas.microsoft.com/office/drawing/2014/main" id="{6DB7ED59-9F0C-453F-8D23-5F9FBF835076}"/>
              </a:ext>
            </a:extLst>
          </p:cNvPr>
          <p:cNvGrpSpPr/>
          <p:nvPr/>
        </p:nvGrpSpPr>
        <p:grpSpPr>
          <a:xfrm>
            <a:off x="6162722" y="5016210"/>
            <a:ext cx="3300911" cy="1063688"/>
            <a:chOff x="1163514" y="2708844"/>
            <a:chExt cx="3300911" cy="1063686"/>
          </a:xfrm>
        </p:grpSpPr>
        <p:sp>
          <p:nvSpPr>
            <p:cNvPr id="314" name="矩形 313">
              <a:extLst>
                <a:ext uri="{FF2B5EF4-FFF2-40B4-BE49-F238E27FC236}">
                  <a16:creationId xmlns:a16="http://schemas.microsoft.com/office/drawing/2014/main" id="{0F0EEB39-BA64-4145-AE2D-BD42A33D4901}"/>
                </a:ext>
              </a:extLst>
            </p:cNvPr>
            <p:cNvSpPr/>
            <p:nvPr/>
          </p:nvSpPr>
          <p:spPr>
            <a:xfrm>
              <a:off x="1163514" y="2708844"/>
              <a:ext cx="1415772" cy="461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1C8DD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自我目标</a:t>
              </a:r>
            </a:p>
          </p:txBody>
        </p:sp>
        <p:sp>
          <p:nvSpPr>
            <p:cNvPr id="315" name="矩形 314">
              <a:extLst>
                <a:ext uri="{FF2B5EF4-FFF2-40B4-BE49-F238E27FC236}">
                  <a16:creationId xmlns:a16="http://schemas.microsoft.com/office/drawing/2014/main" id="{38FF11EB-23EB-4CE6-B3E5-1C501E359A67}"/>
                </a:ext>
              </a:extLst>
            </p:cNvPr>
            <p:cNvSpPr/>
            <p:nvPr/>
          </p:nvSpPr>
          <p:spPr>
            <a:xfrm>
              <a:off x="1163514" y="3147360"/>
              <a:ext cx="3300911" cy="6251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保本求稳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  <a:p>
              <a:pPr marL="0" marR="0" lvl="0" indent="0" algn="l" defTabSz="914377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奋斗创业</a:t>
              </a:r>
            </a:p>
          </p:txBody>
        </p:sp>
      </p:grpSp>
      <p:sp>
        <p:nvSpPr>
          <p:cNvPr id="316" name="椭圆 315">
            <a:extLst>
              <a:ext uri="{FF2B5EF4-FFF2-40B4-BE49-F238E27FC236}">
                <a16:creationId xmlns:a16="http://schemas.microsoft.com/office/drawing/2014/main" id="{774E22CB-5DA1-4257-904B-4B897B7E7318}"/>
              </a:ext>
            </a:extLst>
          </p:cNvPr>
          <p:cNvSpPr>
            <a:spLocks noChangeAspect="1"/>
          </p:cNvSpPr>
          <p:nvPr/>
        </p:nvSpPr>
        <p:spPr>
          <a:xfrm>
            <a:off x="5664248" y="5529297"/>
            <a:ext cx="179849" cy="180000"/>
          </a:xfrm>
          <a:prstGeom prst="ellipse">
            <a:avLst/>
          </a:prstGeom>
          <a:solidFill>
            <a:srgbClr val="6EC0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19" name="椭圆 318">
            <a:extLst>
              <a:ext uri="{FF2B5EF4-FFF2-40B4-BE49-F238E27FC236}">
                <a16:creationId xmlns:a16="http://schemas.microsoft.com/office/drawing/2014/main" id="{84A1A6DB-3EA6-4EF8-9631-6AA55753E733}"/>
              </a:ext>
            </a:extLst>
          </p:cNvPr>
          <p:cNvSpPr/>
          <p:nvPr/>
        </p:nvSpPr>
        <p:spPr>
          <a:xfrm flipH="1">
            <a:off x="3127562" y="1714724"/>
            <a:ext cx="463239" cy="441675"/>
          </a:xfrm>
          <a:prstGeom prst="ellipse">
            <a:avLst/>
          </a:prstGeom>
          <a:solidFill>
            <a:srgbClr val="6EC0A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892B7FB-8720-9653-E088-26B05E045980}"/>
              </a:ext>
            </a:extLst>
          </p:cNvPr>
          <p:cNvGrpSpPr/>
          <p:nvPr/>
        </p:nvGrpSpPr>
        <p:grpSpPr>
          <a:xfrm>
            <a:off x="458621" y="1940151"/>
            <a:ext cx="3280001" cy="3626678"/>
            <a:chOff x="458621" y="1940151"/>
            <a:chExt cx="3280001" cy="3626678"/>
          </a:xfrm>
        </p:grpSpPr>
        <p:sp>
          <p:nvSpPr>
            <p:cNvPr id="318" name="任意多边形 17">
              <a:extLst>
                <a:ext uri="{FF2B5EF4-FFF2-40B4-BE49-F238E27FC236}">
                  <a16:creationId xmlns:a16="http://schemas.microsoft.com/office/drawing/2014/main" id="{FA42A0A4-8D70-4B56-92D7-C33F61B8749D}"/>
                </a:ext>
              </a:extLst>
            </p:cNvPr>
            <p:cNvSpPr/>
            <p:nvPr/>
          </p:nvSpPr>
          <p:spPr>
            <a:xfrm flipH="1">
              <a:off x="776945" y="1940151"/>
              <a:ext cx="2961677" cy="3626678"/>
            </a:xfrm>
            <a:custGeom>
              <a:avLst/>
              <a:gdLst>
                <a:gd name="connsiteX0" fmla="*/ 2293059 w 3570860"/>
                <a:gd name="connsiteY0" fmla="*/ 0 h 4586118"/>
                <a:gd name="connsiteX1" fmla="*/ 3386067 w 3570860"/>
                <a:gd name="connsiteY1" fmla="*/ 276760 h 4586118"/>
                <a:gd name="connsiteX2" fmla="*/ 3570859 w 3570860"/>
                <a:gd name="connsiteY2" fmla="*/ 389023 h 4586118"/>
                <a:gd name="connsiteX3" fmla="*/ 3546682 w 3570860"/>
                <a:gd name="connsiteY3" fmla="*/ 389023 h 4586118"/>
                <a:gd name="connsiteX4" fmla="*/ 3380078 w 3570860"/>
                <a:gd name="connsiteY4" fmla="*/ 287809 h 4586118"/>
                <a:gd name="connsiteX5" fmla="*/ 2293059 w 3570860"/>
                <a:gd name="connsiteY5" fmla="*/ 12566 h 4586118"/>
                <a:gd name="connsiteX6" fmla="*/ 12566 w 3570860"/>
                <a:gd name="connsiteY6" fmla="*/ 2293059 h 4586118"/>
                <a:gd name="connsiteX7" fmla="*/ 2293059 w 3570860"/>
                <a:gd name="connsiteY7" fmla="*/ 4573552 h 4586118"/>
                <a:gd name="connsiteX8" fmla="*/ 3380078 w 3570860"/>
                <a:gd name="connsiteY8" fmla="*/ 4298309 h 4586118"/>
                <a:gd name="connsiteX9" fmla="*/ 3546684 w 3570860"/>
                <a:gd name="connsiteY9" fmla="*/ 4197094 h 4586118"/>
                <a:gd name="connsiteX10" fmla="*/ 3570860 w 3570860"/>
                <a:gd name="connsiteY10" fmla="*/ 4197094 h 4586118"/>
                <a:gd name="connsiteX11" fmla="*/ 3386067 w 3570860"/>
                <a:gd name="connsiteY11" fmla="*/ 4309358 h 4586118"/>
                <a:gd name="connsiteX12" fmla="*/ 2293059 w 3570860"/>
                <a:gd name="connsiteY12" fmla="*/ 4586118 h 4586118"/>
                <a:gd name="connsiteX13" fmla="*/ 0 w 3570860"/>
                <a:gd name="connsiteY13" fmla="*/ 2293059 h 4586118"/>
                <a:gd name="connsiteX14" fmla="*/ 2293059 w 3570860"/>
                <a:gd name="connsiteY14" fmla="*/ 0 h 4586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70860" h="4586118">
                  <a:moveTo>
                    <a:pt x="2293059" y="0"/>
                  </a:moveTo>
                  <a:cubicBezTo>
                    <a:pt x="2688816" y="0"/>
                    <a:pt x="3061156" y="100258"/>
                    <a:pt x="3386067" y="276760"/>
                  </a:cubicBezTo>
                  <a:lnTo>
                    <a:pt x="3570859" y="389023"/>
                  </a:lnTo>
                  <a:lnTo>
                    <a:pt x="3546682" y="389023"/>
                  </a:lnTo>
                  <a:lnTo>
                    <a:pt x="3380078" y="287809"/>
                  </a:lnTo>
                  <a:cubicBezTo>
                    <a:pt x="3056947" y="112274"/>
                    <a:pt x="2686647" y="12566"/>
                    <a:pt x="2293059" y="12566"/>
                  </a:cubicBezTo>
                  <a:cubicBezTo>
                    <a:pt x="1033577" y="12566"/>
                    <a:pt x="12566" y="1033577"/>
                    <a:pt x="12566" y="2293059"/>
                  </a:cubicBezTo>
                  <a:cubicBezTo>
                    <a:pt x="12566" y="3552541"/>
                    <a:pt x="1033577" y="4573552"/>
                    <a:pt x="2293059" y="4573552"/>
                  </a:cubicBezTo>
                  <a:cubicBezTo>
                    <a:pt x="2686647" y="4573552"/>
                    <a:pt x="3056947" y="4473844"/>
                    <a:pt x="3380078" y="4298309"/>
                  </a:cubicBezTo>
                  <a:lnTo>
                    <a:pt x="3546684" y="4197094"/>
                  </a:lnTo>
                  <a:lnTo>
                    <a:pt x="3570860" y="4197094"/>
                  </a:lnTo>
                  <a:lnTo>
                    <a:pt x="3386067" y="4309358"/>
                  </a:lnTo>
                  <a:cubicBezTo>
                    <a:pt x="3061156" y="4485861"/>
                    <a:pt x="2688816" y="4586118"/>
                    <a:pt x="2293059" y="4586118"/>
                  </a:cubicBezTo>
                  <a:cubicBezTo>
                    <a:pt x="1026637" y="4586118"/>
                    <a:pt x="0" y="3559481"/>
                    <a:pt x="0" y="2293059"/>
                  </a:cubicBezTo>
                  <a:cubicBezTo>
                    <a:pt x="0" y="1026637"/>
                    <a:pt x="1026637" y="0"/>
                    <a:pt x="2293059" y="0"/>
                  </a:cubicBezTo>
                  <a:close/>
                </a:path>
              </a:pathLst>
            </a:custGeom>
            <a:solidFill>
              <a:srgbClr val="6EC0A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21" name="椭圆 320">
              <a:extLst>
                <a:ext uri="{FF2B5EF4-FFF2-40B4-BE49-F238E27FC236}">
                  <a16:creationId xmlns:a16="http://schemas.microsoft.com/office/drawing/2014/main" id="{4B65C19A-FE95-426D-90FE-BD9242731C8B}"/>
                </a:ext>
              </a:extLst>
            </p:cNvPr>
            <p:cNvSpPr/>
            <p:nvPr/>
          </p:nvSpPr>
          <p:spPr>
            <a:xfrm flipH="1">
              <a:off x="458621" y="2453833"/>
              <a:ext cx="2744480" cy="2638233"/>
            </a:xfrm>
            <a:prstGeom prst="ellipse">
              <a:avLst/>
            </a:prstGeom>
            <a:solidFill>
              <a:srgbClr val="D1EAD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19" name="图形 1820">
            <a:extLst>
              <a:ext uri="{FF2B5EF4-FFF2-40B4-BE49-F238E27FC236}">
                <a16:creationId xmlns:a16="http://schemas.microsoft.com/office/drawing/2014/main" id="{E535759A-E506-458C-8308-578DCAC00042}"/>
              </a:ext>
            </a:extLst>
          </p:cNvPr>
          <p:cNvGrpSpPr/>
          <p:nvPr/>
        </p:nvGrpSpPr>
        <p:grpSpPr>
          <a:xfrm>
            <a:off x="852289" y="2857202"/>
            <a:ext cx="2084760" cy="1939443"/>
            <a:chOff x="676275" y="209550"/>
            <a:chExt cx="4256379" cy="4273926"/>
          </a:xfrm>
        </p:grpSpPr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22EF4D58-B45A-49FC-8463-2EC33C3A8D6C}"/>
                </a:ext>
              </a:extLst>
            </p:cNvPr>
            <p:cNvSpPr/>
            <p:nvPr/>
          </p:nvSpPr>
          <p:spPr>
            <a:xfrm>
              <a:off x="1179684" y="599313"/>
              <a:ext cx="3059255" cy="3060723"/>
            </a:xfrm>
            <a:custGeom>
              <a:avLst/>
              <a:gdLst>
                <a:gd name="connsiteX0" fmla="*/ 3059256 w 3059255"/>
                <a:gd name="connsiteY0" fmla="*/ 1530362 h 3060723"/>
                <a:gd name="connsiteX1" fmla="*/ 1529628 w 3059255"/>
                <a:gd name="connsiteY1" fmla="*/ 3060724 h 3060723"/>
                <a:gd name="connsiteX2" fmla="*/ 0 w 3059255"/>
                <a:gd name="connsiteY2" fmla="*/ 1530362 h 3060723"/>
                <a:gd name="connsiteX3" fmla="*/ 1529628 w 3059255"/>
                <a:gd name="connsiteY3" fmla="*/ 0 h 3060723"/>
                <a:gd name="connsiteX4" fmla="*/ 3059256 w 3059255"/>
                <a:gd name="connsiteY4" fmla="*/ 1530362 h 3060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59255" h="3060723">
                  <a:moveTo>
                    <a:pt x="3059256" y="1530362"/>
                  </a:moveTo>
                  <a:cubicBezTo>
                    <a:pt x="3059256" y="2375557"/>
                    <a:pt x="2374417" y="3060724"/>
                    <a:pt x="1529628" y="3060724"/>
                  </a:cubicBezTo>
                  <a:cubicBezTo>
                    <a:pt x="684838" y="3060724"/>
                    <a:pt x="0" y="2375557"/>
                    <a:pt x="0" y="1530362"/>
                  </a:cubicBezTo>
                  <a:cubicBezTo>
                    <a:pt x="0" y="685167"/>
                    <a:pt x="684838" y="0"/>
                    <a:pt x="1529628" y="0"/>
                  </a:cubicBezTo>
                  <a:cubicBezTo>
                    <a:pt x="2374417" y="0"/>
                    <a:pt x="3059256" y="685167"/>
                    <a:pt x="3059256" y="1530362"/>
                  </a:cubicBezTo>
                </a:path>
              </a:pathLst>
            </a:custGeom>
            <a:solidFill>
              <a:srgbClr val="FAF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AD53C9CB-43BD-4167-948E-CD09C8D96665}"/>
                </a:ext>
              </a:extLst>
            </p:cNvPr>
            <p:cNvSpPr/>
            <p:nvPr/>
          </p:nvSpPr>
          <p:spPr>
            <a:xfrm>
              <a:off x="4552431" y="2340029"/>
              <a:ext cx="307374" cy="421657"/>
            </a:xfrm>
            <a:custGeom>
              <a:avLst/>
              <a:gdLst>
                <a:gd name="connsiteX0" fmla="*/ 42253 w 307374"/>
                <a:gd name="connsiteY0" fmla="*/ 277199 h 421657"/>
                <a:gd name="connsiteX1" fmla="*/ 307337 w 307374"/>
                <a:gd name="connsiteY1" fmla="*/ 0 h 421657"/>
                <a:gd name="connsiteX2" fmla="*/ 307375 w 307374"/>
                <a:gd name="connsiteY2" fmla="*/ 81782 h 421657"/>
                <a:gd name="connsiteX3" fmla="*/ 292585 w 307374"/>
                <a:gd name="connsiteY3" fmla="*/ 130740 h 421657"/>
                <a:gd name="connsiteX4" fmla="*/ 149908 w 307374"/>
                <a:gd name="connsiteY4" fmla="*/ 333681 h 421657"/>
                <a:gd name="connsiteX5" fmla="*/ 0 w 307374"/>
                <a:gd name="connsiteY5" fmla="*/ 421658 h 421657"/>
                <a:gd name="connsiteX6" fmla="*/ 42253 w 307374"/>
                <a:gd name="connsiteY6" fmla="*/ 277199 h 421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7374" h="421657">
                  <a:moveTo>
                    <a:pt x="42253" y="277199"/>
                  </a:moveTo>
                  <a:lnTo>
                    <a:pt x="307337" y="0"/>
                  </a:lnTo>
                  <a:lnTo>
                    <a:pt x="307375" y="81782"/>
                  </a:lnTo>
                  <a:cubicBezTo>
                    <a:pt x="307386" y="99207"/>
                    <a:pt x="302241" y="116237"/>
                    <a:pt x="292585" y="130740"/>
                  </a:cubicBezTo>
                  <a:cubicBezTo>
                    <a:pt x="259212" y="180861"/>
                    <a:pt x="178798" y="300540"/>
                    <a:pt x="149908" y="333681"/>
                  </a:cubicBezTo>
                  <a:cubicBezTo>
                    <a:pt x="115989" y="372595"/>
                    <a:pt x="92143" y="421658"/>
                    <a:pt x="0" y="421658"/>
                  </a:cubicBezTo>
                  <a:lnTo>
                    <a:pt x="42253" y="277199"/>
                  </a:lnTo>
                  <a:close/>
                </a:path>
              </a:pathLst>
            </a:custGeom>
            <a:solidFill>
              <a:srgbClr val="25394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1880CD3D-817E-4CD5-96E4-A38CDE523E1B}"/>
                </a:ext>
              </a:extLst>
            </p:cNvPr>
            <p:cNvSpPr/>
            <p:nvPr/>
          </p:nvSpPr>
          <p:spPr>
            <a:xfrm>
              <a:off x="795321" y="2643222"/>
              <a:ext cx="3817495" cy="118466"/>
            </a:xfrm>
            <a:custGeom>
              <a:avLst/>
              <a:gdLst>
                <a:gd name="connsiteX0" fmla="*/ 3757110 w 3817495"/>
                <a:gd name="connsiteY0" fmla="*/ 118466 h 118466"/>
                <a:gd name="connsiteX1" fmla="*/ 60385 w 3817495"/>
                <a:gd name="connsiteY1" fmla="*/ 118466 h 118466"/>
                <a:gd name="connsiteX2" fmla="*/ 0 w 3817495"/>
                <a:gd name="connsiteY2" fmla="*/ 58053 h 118466"/>
                <a:gd name="connsiteX3" fmla="*/ 0 w 3817495"/>
                <a:gd name="connsiteY3" fmla="*/ 0 h 118466"/>
                <a:gd name="connsiteX4" fmla="*/ 3817495 w 3817495"/>
                <a:gd name="connsiteY4" fmla="*/ 0 h 118466"/>
                <a:gd name="connsiteX5" fmla="*/ 3817495 w 3817495"/>
                <a:gd name="connsiteY5" fmla="*/ 58053 h 118466"/>
                <a:gd name="connsiteX6" fmla="*/ 3757110 w 3817495"/>
                <a:gd name="connsiteY6" fmla="*/ 118466 h 118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7495" h="118466">
                  <a:moveTo>
                    <a:pt x="3757110" y="118466"/>
                  </a:moveTo>
                  <a:lnTo>
                    <a:pt x="60385" y="118466"/>
                  </a:lnTo>
                  <a:cubicBezTo>
                    <a:pt x="27038" y="118466"/>
                    <a:pt x="0" y="91415"/>
                    <a:pt x="0" y="58053"/>
                  </a:cubicBezTo>
                  <a:lnTo>
                    <a:pt x="0" y="0"/>
                  </a:lnTo>
                  <a:lnTo>
                    <a:pt x="3817495" y="0"/>
                  </a:lnTo>
                  <a:lnTo>
                    <a:pt x="3817495" y="58053"/>
                  </a:lnTo>
                  <a:cubicBezTo>
                    <a:pt x="3817495" y="91415"/>
                    <a:pt x="3790461" y="118466"/>
                    <a:pt x="3757110" y="118466"/>
                  </a:cubicBezTo>
                </a:path>
              </a:pathLst>
            </a:custGeom>
            <a:solidFill>
              <a:srgbClr val="3144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F51E8AC8-14BE-4275-8944-41889412C473}"/>
                </a:ext>
              </a:extLst>
            </p:cNvPr>
            <p:cNvSpPr/>
            <p:nvPr/>
          </p:nvSpPr>
          <p:spPr>
            <a:xfrm>
              <a:off x="795322" y="2311182"/>
              <a:ext cx="4064499" cy="362528"/>
            </a:xfrm>
            <a:custGeom>
              <a:avLst/>
              <a:gdLst>
                <a:gd name="connsiteX0" fmla="*/ 3750050 w 4064499"/>
                <a:gd name="connsiteY0" fmla="*/ 362528 h 362528"/>
                <a:gd name="connsiteX1" fmla="*/ 30299 w 4064499"/>
                <a:gd name="connsiteY1" fmla="*/ 362528 h 362528"/>
                <a:gd name="connsiteX2" fmla="*/ 5809 w 4064499"/>
                <a:gd name="connsiteY2" fmla="*/ 314516 h 362528"/>
                <a:gd name="connsiteX3" fmla="*/ 186203 w 4064499"/>
                <a:gd name="connsiteY3" fmla="*/ 65475 h 362528"/>
                <a:gd name="connsiteX4" fmla="*/ 314452 w 4064499"/>
                <a:gd name="connsiteY4" fmla="*/ 0 h 362528"/>
                <a:gd name="connsiteX5" fmla="*/ 4034203 w 4064499"/>
                <a:gd name="connsiteY5" fmla="*/ 0 h 362528"/>
                <a:gd name="connsiteX6" fmla="*/ 4058693 w 4064499"/>
                <a:gd name="connsiteY6" fmla="*/ 48012 h 362528"/>
                <a:gd name="connsiteX7" fmla="*/ 3878299 w 4064499"/>
                <a:gd name="connsiteY7" fmla="*/ 297053 h 362528"/>
                <a:gd name="connsiteX8" fmla="*/ 3750050 w 4064499"/>
                <a:gd name="connsiteY8" fmla="*/ 362528 h 362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64499" h="362528">
                  <a:moveTo>
                    <a:pt x="3750050" y="362528"/>
                  </a:moveTo>
                  <a:lnTo>
                    <a:pt x="30299" y="362528"/>
                  </a:lnTo>
                  <a:cubicBezTo>
                    <a:pt x="5602" y="362528"/>
                    <a:pt x="-8683" y="334521"/>
                    <a:pt x="5809" y="314516"/>
                  </a:cubicBezTo>
                  <a:lnTo>
                    <a:pt x="186203" y="65475"/>
                  </a:lnTo>
                  <a:cubicBezTo>
                    <a:pt x="215993" y="24347"/>
                    <a:pt x="263685" y="0"/>
                    <a:pt x="314452" y="0"/>
                  </a:cubicBezTo>
                  <a:lnTo>
                    <a:pt x="4034203" y="0"/>
                  </a:lnTo>
                  <a:cubicBezTo>
                    <a:pt x="4058896" y="0"/>
                    <a:pt x="4073182" y="28011"/>
                    <a:pt x="4058693" y="48012"/>
                  </a:cubicBezTo>
                  <a:lnTo>
                    <a:pt x="3878299" y="297053"/>
                  </a:lnTo>
                  <a:cubicBezTo>
                    <a:pt x="3848506" y="338181"/>
                    <a:pt x="3800817" y="362528"/>
                    <a:pt x="3750050" y="362528"/>
                  </a:cubicBezTo>
                </a:path>
              </a:pathLst>
            </a:custGeom>
            <a:solidFill>
              <a:srgbClr val="5D6C7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86A3AF4D-B670-4D90-ACC0-0AF727EF6C46}"/>
                </a:ext>
              </a:extLst>
            </p:cNvPr>
            <p:cNvSpPr/>
            <p:nvPr/>
          </p:nvSpPr>
          <p:spPr>
            <a:xfrm>
              <a:off x="1049974" y="2322268"/>
              <a:ext cx="3502678" cy="340354"/>
            </a:xfrm>
            <a:custGeom>
              <a:avLst/>
              <a:gdLst>
                <a:gd name="connsiteX0" fmla="*/ 3256137 w 3502678"/>
                <a:gd name="connsiteY0" fmla="*/ 340354 h 340354"/>
                <a:gd name="connsiteX1" fmla="*/ 0 w 3502678"/>
                <a:gd name="connsiteY1" fmla="*/ 340354 h 340354"/>
                <a:gd name="connsiteX2" fmla="*/ 246538 w 3502678"/>
                <a:gd name="connsiteY2" fmla="*/ 0 h 340354"/>
                <a:gd name="connsiteX3" fmla="*/ 3502679 w 3502678"/>
                <a:gd name="connsiteY3" fmla="*/ 0 h 340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2678" h="340354">
                  <a:moveTo>
                    <a:pt x="3256137" y="340354"/>
                  </a:moveTo>
                  <a:lnTo>
                    <a:pt x="0" y="340354"/>
                  </a:lnTo>
                  <a:lnTo>
                    <a:pt x="246538" y="0"/>
                  </a:lnTo>
                  <a:lnTo>
                    <a:pt x="3502679" y="0"/>
                  </a:lnTo>
                  <a:close/>
                </a:path>
              </a:pathLst>
            </a:custGeom>
            <a:solidFill>
              <a:srgbClr val="ED6D5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49C58034-698C-47C0-B85C-E6388610D5B9}"/>
                </a:ext>
              </a:extLst>
            </p:cNvPr>
            <p:cNvSpPr/>
            <p:nvPr/>
          </p:nvSpPr>
          <p:spPr>
            <a:xfrm>
              <a:off x="925207" y="2698667"/>
              <a:ext cx="252071" cy="21014"/>
            </a:xfrm>
            <a:custGeom>
              <a:avLst/>
              <a:gdLst>
                <a:gd name="connsiteX0" fmla="*/ 0 w 252071"/>
                <a:gd name="connsiteY0" fmla="*/ 21014 h 21014"/>
                <a:gd name="connsiteX1" fmla="*/ 252072 w 252071"/>
                <a:gd name="connsiteY1" fmla="*/ 21014 h 21014"/>
                <a:gd name="connsiteX2" fmla="*/ 252072 w 252071"/>
                <a:gd name="connsiteY2" fmla="*/ 0 h 21014"/>
                <a:gd name="connsiteX3" fmla="*/ 0 w 252071"/>
                <a:gd name="connsiteY3" fmla="*/ 0 h 21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2071" h="21014">
                  <a:moveTo>
                    <a:pt x="0" y="21014"/>
                  </a:moveTo>
                  <a:lnTo>
                    <a:pt x="252072" y="21014"/>
                  </a:lnTo>
                  <a:lnTo>
                    <a:pt x="25207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353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51ED051B-F104-4CF6-AA6D-B5FC00545E7C}"/>
                </a:ext>
              </a:extLst>
            </p:cNvPr>
            <p:cNvSpPr/>
            <p:nvPr/>
          </p:nvSpPr>
          <p:spPr>
            <a:xfrm>
              <a:off x="795323" y="2311183"/>
              <a:ext cx="4064454" cy="367777"/>
            </a:xfrm>
            <a:custGeom>
              <a:avLst/>
              <a:gdLst>
                <a:gd name="connsiteX0" fmla="*/ 10058 w 4064454"/>
                <a:gd name="connsiteY0" fmla="*/ 317596 h 367777"/>
                <a:gd name="connsiteX1" fmla="*/ 190452 w 4064454"/>
                <a:gd name="connsiteY1" fmla="*/ 68560 h 367777"/>
                <a:gd name="connsiteX2" fmla="*/ 314448 w 4064454"/>
                <a:gd name="connsiteY2" fmla="*/ 5254 h 367777"/>
                <a:gd name="connsiteX3" fmla="*/ 4034203 w 4064454"/>
                <a:gd name="connsiteY3" fmla="*/ 5254 h 367777"/>
                <a:gd name="connsiteX4" fmla="*/ 4056464 w 4064454"/>
                <a:gd name="connsiteY4" fmla="*/ 18894 h 367777"/>
                <a:gd name="connsiteX5" fmla="*/ 4054439 w 4064454"/>
                <a:gd name="connsiteY5" fmla="*/ 44932 h 367777"/>
                <a:gd name="connsiteX6" fmla="*/ 3874045 w 4064454"/>
                <a:gd name="connsiteY6" fmla="*/ 293969 h 367777"/>
                <a:gd name="connsiteX7" fmla="*/ 3750049 w 4064454"/>
                <a:gd name="connsiteY7" fmla="*/ 357271 h 367777"/>
                <a:gd name="connsiteX8" fmla="*/ 30294 w 4064454"/>
                <a:gd name="connsiteY8" fmla="*/ 357271 h 367777"/>
                <a:gd name="connsiteX9" fmla="*/ 8037 w 4064454"/>
                <a:gd name="connsiteY9" fmla="*/ 343634 h 367777"/>
                <a:gd name="connsiteX10" fmla="*/ 10058 w 4064454"/>
                <a:gd name="connsiteY10" fmla="*/ 317596 h 367777"/>
                <a:gd name="connsiteX11" fmla="*/ 30294 w 4064454"/>
                <a:gd name="connsiteY11" fmla="*/ 367778 h 367777"/>
                <a:gd name="connsiteX12" fmla="*/ 3750049 w 4064454"/>
                <a:gd name="connsiteY12" fmla="*/ 367778 h 367777"/>
                <a:gd name="connsiteX13" fmla="*/ 3882548 w 4064454"/>
                <a:gd name="connsiteY13" fmla="*/ 300134 h 367777"/>
                <a:gd name="connsiteX14" fmla="*/ 4062942 w 4064454"/>
                <a:gd name="connsiteY14" fmla="*/ 51097 h 367777"/>
                <a:gd name="connsiteX15" fmla="*/ 4064455 w 4064454"/>
                <a:gd name="connsiteY15" fmla="*/ 48675 h 367777"/>
                <a:gd name="connsiteX16" fmla="*/ 4064455 w 4064454"/>
                <a:gd name="connsiteY16" fmla="*/ 32109 h 367777"/>
                <a:gd name="connsiteX17" fmla="*/ 4064455 w 4064454"/>
                <a:gd name="connsiteY17" fmla="*/ 31582 h 367777"/>
                <a:gd name="connsiteX18" fmla="*/ 4064455 w 4064454"/>
                <a:gd name="connsiteY18" fmla="*/ 28844 h 367777"/>
                <a:gd name="connsiteX19" fmla="*/ 4064455 w 4064454"/>
                <a:gd name="connsiteY19" fmla="*/ 28874 h 367777"/>
                <a:gd name="connsiteX20" fmla="*/ 4034203 w 4064454"/>
                <a:gd name="connsiteY20" fmla="*/ 0 h 367777"/>
                <a:gd name="connsiteX21" fmla="*/ 314451 w 4064454"/>
                <a:gd name="connsiteY21" fmla="*/ 0 h 367777"/>
                <a:gd name="connsiteX22" fmla="*/ 186202 w 4064454"/>
                <a:gd name="connsiteY22" fmla="*/ 65475 h 367777"/>
                <a:gd name="connsiteX23" fmla="*/ 5808 w 4064454"/>
                <a:gd name="connsiteY23" fmla="*/ 314516 h 367777"/>
                <a:gd name="connsiteX24" fmla="*/ 64 w 4064454"/>
                <a:gd name="connsiteY24" fmla="*/ 332039 h 367777"/>
                <a:gd name="connsiteX25" fmla="*/ 0 w 4064454"/>
                <a:gd name="connsiteY25" fmla="*/ 332039 h 367777"/>
                <a:gd name="connsiteX26" fmla="*/ 0 w 4064454"/>
                <a:gd name="connsiteY26" fmla="*/ 350609 h 367777"/>
                <a:gd name="connsiteX27" fmla="*/ 30294 w 4064454"/>
                <a:gd name="connsiteY27" fmla="*/ 367778 h 36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064454" h="367777">
                  <a:moveTo>
                    <a:pt x="10058" y="317596"/>
                  </a:moveTo>
                  <a:lnTo>
                    <a:pt x="190452" y="68560"/>
                  </a:lnTo>
                  <a:cubicBezTo>
                    <a:pt x="219165" y="28919"/>
                    <a:pt x="265521" y="5254"/>
                    <a:pt x="314448" y="5254"/>
                  </a:cubicBezTo>
                  <a:lnTo>
                    <a:pt x="4034203" y="5254"/>
                  </a:lnTo>
                  <a:cubicBezTo>
                    <a:pt x="4043786" y="5254"/>
                    <a:pt x="4052105" y="10353"/>
                    <a:pt x="4056464" y="18894"/>
                  </a:cubicBezTo>
                  <a:cubicBezTo>
                    <a:pt x="4060819" y="27435"/>
                    <a:pt x="4060062" y="37166"/>
                    <a:pt x="4054439" y="44932"/>
                  </a:cubicBezTo>
                  <a:lnTo>
                    <a:pt x="3874045" y="293969"/>
                  </a:lnTo>
                  <a:cubicBezTo>
                    <a:pt x="3845332" y="333609"/>
                    <a:pt x="3798979" y="357271"/>
                    <a:pt x="3750049" y="357271"/>
                  </a:cubicBezTo>
                  <a:lnTo>
                    <a:pt x="30294" y="357271"/>
                  </a:lnTo>
                  <a:cubicBezTo>
                    <a:pt x="20714" y="357271"/>
                    <a:pt x="12392" y="352172"/>
                    <a:pt x="8037" y="343634"/>
                  </a:cubicBezTo>
                  <a:cubicBezTo>
                    <a:pt x="3678" y="335093"/>
                    <a:pt x="4434" y="325358"/>
                    <a:pt x="10058" y="317596"/>
                  </a:cubicBezTo>
                  <a:moveTo>
                    <a:pt x="30294" y="367778"/>
                  </a:moveTo>
                  <a:lnTo>
                    <a:pt x="3750049" y="367778"/>
                  </a:lnTo>
                  <a:cubicBezTo>
                    <a:pt x="3802337" y="367778"/>
                    <a:pt x="3851866" y="342489"/>
                    <a:pt x="3882548" y="300134"/>
                  </a:cubicBezTo>
                  <a:lnTo>
                    <a:pt x="4062942" y="51097"/>
                  </a:lnTo>
                  <a:cubicBezTo>
                    <a:pt x="4063507" y="50317"/>
                    <a:pt x="4063962" y="49489"/>
                    <a:pt x="4064455" y="48675"/>
                  </a:cubicBezTo>
                  <a:lnTo>
                    <a:pt x="4064455" y="32109"/>
                  </a:lnTo>
                  <a:cubicBezTo>
                    <a:pt x="4064455" y="31932"/>
                    <a:pt x="4064455" y="31759"/>
                    <a:pt x="4064455" y="31582"/>
                  </a:cubicBezTo>
                  <a:lnTo>
                    <a:pt x="4064455" y="28844"/>
                  </a:lnTo>
                  <a:lnTo>
                    <a:pt x="4064455" y="28874"/>
                  </a:lnTo>
                  <a:cubicBezTo>
                    <a:pt x="4063653" y="13757"/>
                    <a:pt x="4051506" y="0"/>
                    <a:pt x="4034203" y="0"/>
                  </a:cubicBezTo>
                  <a:lnTo>
                    <a:pt x="314451" y="0"/>
                  </a:lnTo>
                  <a:cubicBezTo>
                    <a:pt x="263684" y="0"/>
                    <a:pt x="215992" y="24347"/>
                    <a:pt x="186202" y="65475"/>
                  </a:cubicBezTo>
                  <a:lnTo>
                    <a:pt x="5808" y="314516"/>
                  </a:lnTo>
                  <a:cubicBezTo>
                    <a:pt x="1833" y="320003"/>
                    <a:pt x="90" y="326089"/>
                    <a:pt x="64" y="332039"/>
                  </a:cubicBezTo>
                  <a:lnTo>
                    <a:pt x="0" y="332039"/>
                  </a:lnTo>
                  <a:lnTo>
                    <a:pt x="0" y="350609"/>
                  </a:lnTo>
                  <a:cubicBezTo>
                    <a:pt x="6407" y="361225"/>
                    <a:pt x="17752" y="367778"/>
                    <a:pt x="30294" y="367778"/>
                  </a:cubicBezTo>
                </a:path>
              </a:pathLst>
            </a:custGeom>
            <a:solidFill>
              <a:srgbClr val="8D98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0CA24550-311F-47E8-BD0C-FD791B00D221}"/>
                </a:ext>
              </a:extLst>
            </p:cNvPr>
            <p:cNvSpPr/>
            <p:nvPr/>
          </p:nvSpPr>
          <p:spPr>
            <a:xfrm>
              <a:off x="1040306" y="2471430"/>
              <a:ext cx="22754" cy="9633"/>
            </a:xfrm>
            <a:custGeom>
              <a:avLst/>
              <a:gdLst>
                <a:gd name="connsiteX0" fmla="*/ 22754 w 22754"/>
                <a:gd name="connsiteY0" fmla="*/ 4817 h 9633"/>
                <a:gd name="connsiteX1" fmla="*/ 11375 w 22754"/>
                <a:gd name="connsiteY1" fmla="*/ 9633 h 9633"/>
                <a:gd name="connsiteX2" fmla="*/ 0 w 22754"/>
                <a:gd name="connsiteY2" fmla="*/ 4817 h 9633"/>
                <a:gd name="connsiteX3" fmla="*/ 11375 w 22754"/>
                <a:gd name="connsiteY3" fmla="*/ 0 h 9633"/>
                <a:gd name="connsiteX4" fmla="*/ 22754 w 22754"/>
                <a:gd name="connsiteY4" fmla="*/ 4817 h 9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54" h="9633">
                  <a:moveTo>
                    <a:pt x="22754" y="4817"/>
                  </a:moveTo>
                  <a:cubicBezTo>
                    <a:pt x="22754" y="7476"/>
                    <a:pt x="17661" y="9633"/>
                    <a:pt x="11375" y="9633"/>
                  </a:cubicBezTo>
                  <a:cubicBezTo>
                    <a:pt x="5093" y="9633"/>
                    <a:pt x="0" y="7476"/>
                    <a:pt x="0" y="4817"/>
                  </a:cubicBezTo>
                  <a:cubicBezTo>
                    <a:pt x="0" y="2158"/>
                    <a:pt x="5093" y="0"/>
                    <a:pt x="11375" y="0"/>
                  </a:cubicBezTo>
                  <a:cubicBezTo>
                    <a:pt x="17661" y="0"/>
                    <a:pt x="22754" y="2158"/>
                    <a:pt x="22754" y="4817"/>
                  </a:cubicBezTo>
                </a:path>
              </a:pathLst>
            </a:custGeom>
            <a:solidFill>
              <a:srgbClr val="0D23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B427EBEE-F1C1-4D4A-AF84-DDFC679213B0}"/>
                </a:ext>
              </a:extLst>
            </p:cNvPr>
            <p:cNvSpPr/>
            <p:nvPr/>
          </p:nvSpPr>
          <p:spPr>
            <a:xfrm>
              <a:off x="1049975" y="2322269"/>
              <a:ext cx="246538" cy="340354"/>
            </a:xfrm>
            <a:custGeom>
              <a:avLst/>
              <a:gdLst>
                <a:gd name="connsiteX0" fmla="*/ 246648 w 246538"/>
                <a:gd name="connsiteY0" fmla="*/ 243 h 340354"/>
                <a:gd name="connsiteX1" fmla="*/ 246648 w 246538"/>
                <a:gd name="connsiteY1" fmla="*/ 340598 h 340354"/>
                <a:gd name="connsiteX2" fmla="*/ 110 w 246538"/>
                <a:gd name="connsiteY2" fmla="*/ 340598 h 340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6538" h="340354">
                  <a:moveTo>
                    <a:pt x="246648" y="243"/>
                  </a:moveTo>
                  <a:lnTo>
                    <a:pt x="246648" y="340598"/>
                  </a:lnTo>
                  <a:lnTo>
                    <a:pt x="110" y="340598"/>
                  </a:lnTo>
                  <a:close/>
                </a:path>
              </a:pathLst>
            </a:custGeom>
            <a:solidFill>
              <a:srgbClr val="D761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FA5793ED-5C81-437A-B662-0627EDF4FB64}"/>
                </a:ext>
              </a:extLst>
            </p:cNvPr>
            <p:cNvSpPr/>
            <p:nvPr/>
          </p:nvSpPr>
          <p:spPr>
            <a:xfrm>
              <a:off x="2664206" y="2263896"/>
              <a:ext cx="53161" cy="399302"/>
            </a:xfrm>
            <a:custGeom>
              <a:avLst/>
              <a:gdLst>
                <a:gd name="connsiteX0" fmla="*/ 0 w 53161"/>
                <a:gd name="connsiteY0" fmla="*/ 399303 h 399302"/>
                <a:gd name="connsiteX1" fmla="*/ 53161 w 53161"/>
                <a:gd name="connsiteY1" fmla="*/ 399303 h 399302"/>
                <a:gd name="connsiteX2" fmla="*/ 53161 w 53161"/>
                <a:gd name="connsiteY2" fmla="*/ 0 h 399302"/>
                <a:gd name="connsiteX3" fmla="*/ 0 w 53161"/>
                <a:gd name="connsiteY3" fmla="*/ 0 h 399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161" h="399302">
                  <a:moveTo>
                    <a:pt x="0" y="399303"/>
                  </a:moveTo>
                  <a:lnTo>
                    <a:pt x="53161" y="399303"/>
                  </a:lnTo>
                  <a:lnTo>
                    <a:pt x="531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B7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E29D2272-C899-4AEB-B176-B862CF157C17}"/>
                </a:ext>
              </a:extLst>
            </p:cNvPr>
            <p:cNvSpPr/>
            <p:nvPr/>
          </p:nvSpPr>
          <p:spPr>
            <a:xfrm>
              <a:off x="2287963" y="988596"/>
              <a:ext cx="826201" cy="1076241"/>
            </a:xfrm>
            <a:custGeom>
              <a:avLst/>
              <a:gdLst>
                <a:gd name="connsiteX0" fmla="*/ 826202 w 826201"/>
                <a:gd name="connsiteY0" fmla="*/ 1076241 h 1076241"/>
                <a:gd name="connsiteX1" fmla="*/ 0 w 826201"/>
                <a:gd name="connsiteY1" fmla="*/ 1076241 h 1076241"/>
                <a:gd name="connsiteX2" fmla="*/ 0 w 826201"/>
                <a:gd name="connsiteY2" fmla="*/ 158356 h 1076241"/>
                <a:gd name="connsiteX3" fmla="*/ 158280 w 826201"/>
                <a:gd name="connsiteY3" fmla="*/ 0 h 1076241"/>
                <a:gd name="connsiteX4" fmla="*/ 667926 w 826201"/>
                <a:gd name="connsiteY4" fmla="*/ 0 h 1076241"/>
                <a:gd name="connsiteX5" fmla="*/ 826202 w 826201"/>
                <a:gd name="connsiteY5" fmla="*/ 158356 h 1076241"/>
                <a:gd name="connsiteX6" fmla="*/ 826202 w 826201"/>
                <a:gd name="connsiteY6" fmla="*/ 1076241 h 1076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6201" h="1076241">
                  <a:moveTo>
                    <a:pt x="826202" y="1076241"/>
                  </a:moveTo>
                  <a:lnTo>
                    <a:pt x="0" y="1076241"/>
                  </a:lnTo>
                  <a:lnTo>
                    <a:pt x="0" y="158356"/>
                  </a:lnTo>
                  <a:cubicBezTo>
                    <a:pt x="0" y="71260"/>
                    <a:pt x="71226" y="0"/>
                    <a:pt x="158280" y="0"/>
                  </a:cubicBezTo>
                  <a:lnTo>
                    <a:pt x="667926" y="0"/>
                  </a:lnTo>
                  <a:cubicBezTo>
                    <a:pt x="754976" y="0"/>
                    <a:pt x="826202" y="71260"/>
                    <a:pt x="826202" y="158356"/>
                  </a:cubicBezTo>
                  <a:lnTo>
                    <a:pt x="826202" y="1076241"/>
                  </a:lnTo>
                  <a:close/>
                </a:path>
              </a:pathLst>
            </a:custGeom>
            <a:solidFill>
              <a:srgbClr val="A3D6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92CBCD9B-39CA-4962-8259-BAB4B8D79E13}"/>
                </a:ext>
              </a:extLst>
            </p:cNvPr>
            <p:cNvSpPr/>
            <p:nvPr/>
          </p:nvSpPr>
          <p:spPr>
            <a:xfrm>
              <a:off x="2287963" y="1012106"/>
              <a:ext cx="826201" cy="1076241"/>
            </a:xfrm>
            <a:custGeom>
              <a:avLst/>
              <a:gdLst>
                <a:gd name="connsiteX0" fmla="*/ 826202 w 826201"/>
                <a:gd name="connsiteY0" fmla="*/ 1076242 h 1076241"/>
                <a:gd name="connsiteX1" fmla="*/ 0 w 826201"/>
                <a:gd name="connsiteY1" fmla="*/ 1076242 h 1076241"/>
                <a:gd name="connsiteX2" fmla="*/ 0 w 826201"/>
                <a:gd name="connsiteY2" fmla="*/ 158352 h 1076241"/>
                <a:gd name="connsiteX3" fmla="*/ 158280 w 826201"/>
                <a:gd name="connsiteY3" fmla="*/ 0 h 1076241"/>
                <a:gd name="connsiteX4" fmla="*/ 667926 w 826201"/>
                <a:gd name="connsiteY4" fmla="*/ 0 h 1076241"/>
                <a:gd name="connsiteX5" fmla="*/ 826202 w 826201"/>
                <a:gd name="connsiteY5" fmla="*/ 158352 h 1076241"/>
                <a:gd name="connsiteX6" fmla="*/ 826202 w 826201"/>
                <a:gd name="connsiteY6" fmla="*/ 1076242 h 1076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6201" h="1076241">
                  <a:moveTo>
                    <a:pt x="826202" y="1076242"/>
                  </a:moveTo>
                  <a:lnTo>
                    <a:pt x="0" y="1076242"/>
                  </a:lnTo>
                  <a:lnTo>
                    <a:pt x="0" y="158352"/>
                  </a:lnTo>
                  <a:cubicBezTo>
                    <a:pt x="0" y="71260"/>
                    <a:pt x="71226" y="0"/>
                    <a:pt x="158280" y="0"/>
                  </a:cubicBezTo>
                  <a:lnTo>
                    <a:pt x="667926" y="0"/>
                  </a:lnTo>
                  <a:cubicBezTo>
                    <a:pt x="754976" y="0"/>
                    <a:pt x="826202" y="71260"/>
                    <a:pt x="826202" y="158352"/>
                  </a:cubicBezTo>
                  <a:lnTo>
                    <a:pt x="826202" y="1076242"/>
                  </a:lnTo>
                  <a:close/>
                </a:path>
              </a:pathLst>
            </a:custGeom>
            <a:solidFill>
              <a:srgbClr val="7AC4B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37FF0AC2-6DEB-42B9-9290-2C85A040FA6E}"/>
                </a:ext>
              </a:extLst>
            </p:cNvPr>
            <p:cNvSpPr/>
            <p:nvPr/>
          </p:nvSpPr>
          <p:spPr>
            <a:xfrm>
              <a:off x="2429135" y="1360221"/>
              <a:ext cx="550728" cy="432613"/>
            </a:xfrm>
            <a:custGeom>
              <a:avLst/>
              <a:gdLst>
                <a:gd name="connsiteX0" fmla="*/ 199 w 550728"/>
                <a:gd name="connsiteY0" fmla="*/ 21018 h 432613"/>
                <a:gd name="connsiteX1" fmla="*/ 9034 w 550728"/>
                <a:gd name="connsiteY1" fmla="*/ 432613 h 432613"/>
                <a:gd name="connsiteX2" fmla="*/ 550728 w 550728"/>
                <a:gd name="connsiteY2" fmla="*/ 432613 h 432613"/>
                <a:gd name="connsiteX3" fmla="*/ 549843 w 550728"/>
                <a:gd name="connsiteY3" fmla="*/ 0 h 432613"/>
                <a:gd name="connsiteX4" fmla="*/ 199 w 550728"/>
                <a:gd name="connsiteY4" fmla="*/ 21018 h 432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728" h="432613">
                  <a:moveTo>
                    <a:pt x="199" y="21018"/>
                  </a:moveTo>
                  <a:cubicBezTo>
                    <a:pt x="-1570" y="26272"/>
                    <a:pt x="9034" y="432613"/>
                    <a:pt x="9034" y="432613"/>
                  </a:cubicBezTo>
                  <a:lnTo>
                    <a:pt x="550728" y="432613"/>
                  </a:lnTo>
                  <a:lnTo>
                    <a:pt x="549843" y="0"/>
                  </a:lnTo>
                  <a:lnTo>
                    <a:pt x="199" y="21018"/>
                  </a:lnTo>
                  <a:close/>
                </a:path>
              </a:pathLst>
            </a:custGeom>
            <a:solidFill>
              <a:srgbClr val="FAF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464BC5D4-DA6B-499B-98BB-B021CBE54995}"/>
                </a:ext>
              </a:extLst>
            </p:cNvPr>
            <p:cNvSpPr/>
            <p:nvPr/>
          </p:nvSpPr>
          <p:spPr>
            <a:xfrm>
              <a:off x="2846397" y="1382084"/>
              <a:ext cx="133466" cy="410747"/>
            </a:xfrm>
            <a:custGeom>
              <a:avLst/>
              <a:gdLst>
                <a:gd name="connsiteX0" fmla="*/ 108521 w 133466"/>
                <a:gd name="connsiteY0" fmla="*/ 296428 h 410747"/>
                <a:gd name="connsiteX1" fmla="*/ 11368 w 133466"/>
                <a:gd name="connsiteY1" fmla="*/ 369985 h 410747"/>
                <a:gd name="connsiteX2" fmla="*/ 0 w 133466"/>
                <a:gd name="connsiteY2" fmla="*/ 410748 h 410747"/>
                <a:gd name="connsiteX3" fmla="*/ 133466 w 133466"/>
                <a:gd name="connsiteY3" fmla="*/ 410748 h 410747"/>
                <a:gd name="connsiteX4" fmla="*/ 132616 w 133466"/>
                <a:gd name="connsiteY4" fmla="*/ 0 h 410747"/>
                <a:gd name="connsiteX5" fmla="*/ 85330 w 133466"/>
                <a:gd name="connsiteY5" fmla="*/ 28926 h 410747"/>
                <a:gd name="connsiteX6" fmla="*/ 108521 w 133466"/>
                <a:gd name="connsiteY6" fmla="*/ 296428 h 410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466" h="410747">
                  <a:moveTo>
                    <a:pt x="108521" y="296428"/>
                  </a:moveTo>
                  <a:cubicBezTo>
                    <a:pt x="108521" y="296428"/>
                    <a:pt x="23184" y="329267"/>
                    <a:pt x="11368" y="369985"/>
                  </a:cubicBezTo>
                  <a:cubicBezTo>
                    <a:pt x="5251" y="391070"/>
                    <a:pt x="1126" y="394321"/>
                    <a:pt x="0" y="410748"/>
                  </a:cubicBezTo>
                  <a:lnTo>
                    <a:pt x="133466" y="410748"/>
                  </a:lnTo>
                  <a:lnTo>
                    <a:pt x="132616" y="0"/>
                  </a:lnTo>
                  <a:lnTo>
                    <a:pt x="85330" y="28926"/>
                  </a:lnTo>
                  <a:cubicBezTo>
                    <a:pt x="85330" y="28926"/>
                    <a:pt x="113772" y="221560"/>
                    <a:pt x="108521" y="296428"/>
                  </a:cubicBezTo>
                </a:path>
              </a:pathLst>
            </a:custGeom>
            <a:solidFill>
              <a:srgbClr val="E6BB65">
                <a:alpha val="9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B57BE732-7125-491E-A0AC-109F7A23595C}"/>
                </a:ext>
              </a:extLst>
            </p:cNvPr>
            <p:cNvSpPr/>
            <p:nvPr/>
          </p:nvSpPr>
          <p:spPr>
            <a:xfrm>
              <a:off x="2428015" y="1390547"/>
              <a:ext cx="309984" cy="401829"/>
            </a:xfrm>
            <a:custGeom>
              <a:avLst/>
              <a:gdLst>
                <a:gd name="connsiteX0" fmla="*/ 280273 w 309984"/>
                <a:gd name="connsiteY0" fmla="*/ 330852 h 401829"/>
                <a:gd name="connsiteX1" fmla="*/ 59712 w 309984"/>
                <a:gd name="connsiteY1" fmla="*/ 245478 h 401829"/>
                <a:gd name="connsiteX2" fmla="*/ 54461 w 309984"/>
                <a:gd name="connsiteY2" fmla="*/ 20005 h 401829"/>
                <a:gd name="connsiteX3" fmla="*/ 0 w 309984"/>
                <a:gd name="connsiteY3" fmla="*/ 0 h 401829"/>
                <a:gd name="connsiteX4" fmla="*/ 9031 w 309984"/>
                <a:gd name="connsiteY4" fmla="*/ 401830 h 401829"/>
                <a:gd name="connsiteX5" fmla="*/ 309984 w 309984"/>
                <a:gd name="connsiteY5" fmla="*/ 401830 h 401829"/>
                <a:gd name="connsiteX6" fmla="*/ 280273 w 309984"/>
                <a:gd name="connsiteY6" fmla="*/ 330852 h 40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9984" h="401829">
                  <a:moveTo>
                    <a:pt x="280273" y="330852"/>
                  </a:moveTo>
                  <a:cubicBezTo>
                    <a:pt x="267144" y="271745"/>
                    <a:pt x="59712" y="245478"/>
                    <a:pt x="59712" y="245478"/>
                  </a:cubicBezTo>
                  <a:lnTo>
                    <a:pt x="54461" y="20005"/>
                  </a:lnTo>
                  <a:lnTo>
                    <a:pt x="0" y="0"/>
                  </a:lnTo>
                  <a:cubicBezTo>
                    <a:pt x="-74" y="75222"/>
                    <a:pt x="9031" y="401830"/>
                    <a:pt x="9031" y="401830"/>
                  </a:cubicBezTo>
                  <a:lnTo>
                    <a:pt x="309984" y="401830"/>
                  </a:lnTo>
                  <a:cubicBezTo>
                    <a:pt x="307135" y="365857"/>
                    <a:pt x="287768" y="364596"/>
                    <a:pt x="280273" y="330852"/>
                  </a:cubicBezTo>
                </a:path>
              </a:pathLst>
            </a:custGeom>
            <a:solidFill>
              <a:srgbClr val="E6BB6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8983D978-EF2B-498A-AAEA-EBCCAF736688}"/>
                </a:ext>
              </a:extLst>
            </p:cNvPr>
            <p:cNvSpPr/>
            <p:nvPr/>
          </p:nvSpPr>
          <p:spPr>
            <a:xfrm>
              <a:off x="2586923" y="612722"/>
              <a:ext cx="260885" cy="333410"/>
            </a:xfrm>
            <a:custGeom>
              <a:avLst/>
              <a:gdLst>
                <a:gd name="connsiteX0" fmla="*/ 226205 w 260885"/>
                <a:gd name="connsiteY0" fmla="*/ 253405 h 333410"/>
                <a:gd name="connsiteX1" fmla="*/ 256819 w 260885"/>
                <a:gd name="connsiteY1" fmla="*/ 140305 h 333410"/>
                <a:gd name="connsiteX2" fmla="*/ 222268 w 260885"/>
                <a:gd name="connsiteY2" fmla="*/ 32956 h 333410"/>
                <a:gd name="connsiteX3" fmla="*/ 76101 w 260885"/>
                <a:gd name="connsiteY3" fmla="*/ 22449 h 333410"/>
                <a:gd name="connsiteX4" fmla="*/ 3675 w 260885"/>
                <a:gd name="connsiteY4" fmla="*/ 137161 h 333410"/>
                <a:gd name="connsiteX5" fmla="*/ 53260 w 260885"/>
                <a:gd name="connsiteY5" fmla="*/ 313582 h 333410"/>
                <a:gd name="connsiteX6" fmla="*/ 226205 w 260885"/>
                <a:gd name="connsiteY6" fmla="*/ 253405 h 333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0885" h="333410">
                  <a:moveTo>
                    <a:pt x="226205" y="253405"/>
                  </a:moveTo>
                  <a:cubicBezTo>
                    <a:pt x="275952" y="251274"/>
                    <a:pt x="257896" y="173661"/>
                    <a:pt x="256819" y="140305"/>
                  </a:cubicBezTo>
                  <a:cubicBezTo>
                    <a:pt x="255743" y="106950"/>
                    <a:pt x="270404" y="84622"/>
                    <a:pt x="222268" y="32956"/>
                  </a:cubicBezTo>
                  <a:cubicBezTo>
                    <a:pt x="162824" y="-30840"/>
                    <a:pt x="129394" y="16582"/>
                    <a:pt x="76101" y="22449"/>
                  </a:cubicBezTo>
                  <a:cubicBezTo>
                    <a:pt x="22808" y="28313"/>
                    <a:pt x="-5404" y="83341"/>
                    <a:pt x="3675" y="137161"/>
                  </a:cubicBezTo>
                  <a:cubicBezTo>
                    <a:pt x="12750" y="190980"/>
                    <a:pt x="-31637" y="255853"/>
                    <a:pt x="53260" y="313582"/>
                  </a:cubicBezTo>
                  <a:cubicBezTo>
                    <a:pt x="153037" y="381426"/>
                    <a:pt x="226205" y="253405"/>
                    <a:pt x="226205" y="253405"/>
                  </a:cubicBezTo>
                </a:path>
              </a:pathLst>
            </a:custGeom>
            <a:solidFill>
              <a:srgbClr val="09314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F0F8B118-F37A-452E-8BF0-CF4655157F6F}"/>
                </a:ext>
              </a:extLst>
            </p:cNvPr>
            <p:cNvSpPr/>
            <p:nvPr/>
          </p:nvSpPr>
          <p:spPr>
            <a:xfrm>
              <a:off x="2562846" y="850960"/>
              <a:ext cx="344809" cy="423409"/>
            </a:xfrm>
            <a:custGeom>
              <a:avLst/>
              <a:gdLst>
                <a:gd name="connsiteX0" fmla="*/ 93129 w 344809"/>
                <a:gd name="connsiteY0" fmla="*/ 387975 h 423409"/>
                <a:gd name="connsiteX1" fmla="*/ 137106 w 344809"/>
                <a:gd name="connsiteY1" fmla="*/ 422919 h 423409"/>
                <a:gd name="connsiteX2" fmla="*/ 211061 w 344809"/>
                <a:gd name="connsiteY2" fmla="*/ 423251 h 423409"/>
                <a:gd name="connsiteX3" fmla="*/ 268766 w 344809"/>
                <a:gd name="connsiteY3" fmla="*/ 384126 h 423409"/>
                <a:gd name="connsiteX4" fmla="*/ 344809 w 344809"/>
                <a:gd name="connsiteY4" fmla="*/ 295599 h 423409"/>
                <a:gd name="connsiteX5" fmla="*/ 238151 w 344809"/>
                <a:gd name="connsiteY5" fmla="*/ 230399 h 423409"/>
                <a:gd name="connsiteX6" fmla="*/ 237843 w 344809"/>
                <a:gd name="connsiteY6" fmla="*/ 0 h 423409"/>
                <a:gd name="connsiteX7" fmla="*/ 69626 w 344809"/>
                <a:gd name="connsiteY7" fmla="*/ 2877 h 423409"/>
                <a:gd name="connsiteX8" fmla="*/ 58785 w 344809"/>
                <a:gd name="connsiteY8" fmla="*/ 226222 h 423409"/>
                <a:gd name="connsiteX9" fmla="*/ 0 w 344809"/>
                <a:gd name="connsiteY9" fmla="*/ 273613 h 423409"/>
                <a:gd name="connsiteX10" fmla="*/ 93129 w 344809"/>
                <a:gd name="connsiteY10" fmla="*/ 387975 h 423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4809" h="423409">
                  <a:moveTo>
                    <a:pt x="93129" y="387975"/>
                  </a:moveTo>
                  <a:cubicBezTo>
                    <a:pt x="105525" y="401450"/>
                    <a:pt x="119836" y="414977"/>
                    <a:pt x="137106" y="422919"/>
                  </a:cubicBezTo>
                  <a:cubicBezTo>
                    <a:pt x="162390" y="422837"/>
                    <a:pt x="187407" y="423771"/>
                    <a:pt x="211061" y="423251"/>
                  </a:cubicBezTo>
                  <a:cubicBezTo>
                    <a:pt x="232919" y="415177"/>
                    <a:pt x="250991" y="401570"/>
                    <a:pt x="268766" y="384126"/>
                  </a:cubicBezTo>
                  <a:cubicBezTo>
                    <a:pt x="300738" y="352744"/>
                    <a:pt x="321600" y="334494"/>
                    <a:pt x="344809" y="295599"/>
                  </a:cubicBezTo>
                  <a:cubicBezTo>
                    <a:pt x="260514" y="267716"/>
                    <a:pt x="246820" y="263378"/>
                    <a:pt x="238151" y="230399"/>
                  </a:cubicBezTo>
                  <a:cubicBezTo>
                    <a:pt x="228572" y="193952"/>
                    <a:pt x="237843" y="0"/>
                    <a:pt x="237843" y="0"/>
                  </a:cubicBezTo>
                  <a:lnTo>
                    <a:pt x="69626" y="2877"/>
                  </a:lnTo>
                  <a:cubicBezTo>
                    <a:pt x="69626" y="2877"/>
                    <a:pt x="63885" y="194287"/>
                    <a:pt x="58785" y="226222"/>
                  </a:cubicBezTo>
                  <a:cubicBezTo>
                    <a:pt x="55702" y="245523"/>
                    <a:pt x="32790" y="259009"/>
                    <a:pt x="0" y="273613"/>
                  </a:cubicBezTo>
                  <a:cubicBezTo>
                    <a:pt x="26884" y="314478"/>
                    <a:pt x="59805" y="351742"/>
                    <a:pt x="93129" y="387975"/>
                  </a:cubicBezTo>
                </a:path>
              </a:pathLst>
            </a:custGeom>
            <a:solidFill>
              <a:srgbClr val="FFD6C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71C6CC89-81BB-4BFD-B266-B3BCF6FBE518}"/>
                </a:ext>
              </a:extLst>
            </p:cNvPr>
            <p:cNvSpPr/>
            <p:nvPr/>
          </p:nvSpPr>
          <p:spPr>
            <a:xfrm>
              <a:off x="2628691" y="850960"/>
              <a:ext cx="171996" cy="171476"/>
            </a:xfrm>
            <a:custGeom>
              <a:avLst/>
              <a:gdLst>
                <a:gd name="connsiteX0" fmla="*/ 3779 w 171996"/>
                <a:gd name="connsiteY0" fmla="*/ 2877 h 171476"/>
                <a:gd name="connsiteX1" fmla="*/ 0 w 171996"/>
                <a:gd name="connsiteY1" fmla="*/ 109315 h 171476"/>
                <a:gd name="connsiteX2" fmla="*/ 97789 w 171996"/>
                <a:gd name="connsiteY2" fmla="*/ 171473 h 171476"/>
                <a:gd name="connsiteX3" fmla="*/ 168032 w 171996"/>
                <a:gd name="connsiteY3" fmla="*/ 137067 h 171476"/>
                <a:gd name="connsiteX4" fmla="*/ 171996 w 171996"/>
                <a:gd name="connsiteY4" fmla="*/ 0 h 171476"/>
                <a:gd name="connsiteX5" fmla="*/ 3779 w 171996"/>
                <a:gd name="connsiteY5" fmla="*/ 2877 h 171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996" h="171476">
                  <a:moveTo>
                    <a:pt x="3779" y="2877"/>
                  </a:moveTo>
                  <a:cubicBezTo>
                    <a:pt x="3779" y="2877"/>
                    <a:pt x="2217" y="54961"/>
                    <a:pt x="0" y="109315"/>
                  </a:cubicBezTo>
                  <a:cubicBezTo>
                    <a:pt x="17070" y="146677"/>
                    <a:pt x="49145" y="171058"/>
                    <a:pt x="97789" y="171473"/>
                  </a:cubicBezTo>
                  <a:cubicBezTo>
                    <a:pt x="131704" y="171725"/>
                    <a:pt x="153924" y="158680"/>
                    <a:pt x="168032" y="137067"/>
                  </a:cubicBezTo>
                  <a:cubicBezTo>
                    <a:pt x="168541" y="72412"/>
                    <a:pt x="171996" y="0"/>
                    <a:pt x="171996" y="0"/>
                  </a:cubicBezTo>
                  <a:lnTo>
                    <a:pt x="3779" y="2877"/>
                  </a:lnTo>
                  <a:close/>
                </a:path>
              </a:pathLst>
            </a:custGeom>
            <a:solidFill>
              <a:srgbClr val="F6BCA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7BA4E081-2853-4498-8279-E78D921FC55E}"/>
                </a:ext>
              </a:extLst>
            </p:cNvPr>
            <p:cNvSpPr/>
            <p:nvPr/>
          </p:nvSpPr>
          <p:spPr>
            <a:xfrm>
              <a:off x="2571039" y="798575"/>
              <a:ext cx="109140" cy="109192"/>
            </a:xfrm>
            <a:custGeom>
              <a:avLst/>
              <a:gdLst>
                <a:gd name="connsiteX0" fmla="*/ 109140 w 109140"/>
                <a:gd name="connsiteY0" fmla="*/ 54385 h 109192"/>
                <a:gd name="connsiteX1" fmla="*/ 54781 w 109140"/>
                <a:gd name="connsiteY1" fmla="*/ 109192 h 109192"/>
                <a:gd name="connsiteX2" fmla="*/ 0 w 109140"/>
                <a:gd name="connsiteY2" fmla="*/ 54807 h 109192"/>
                <a:gd name="connsiteX3" fmla="*/ 54359 w 109140"/>
                <a:gd name="connsiteY3" fmla="*/ 0 h 109192"/>
                <a:gd name="connsiteX4" fmla="*/ 109140 w 109140"/>
                <a:gd name="connsiteY4" fmla="*/ 54385 h 109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140" h="109192">
                  <a:moveTo>
                    <a:pt x="109140" y="54385"/>
                  </a:moveTo>
                  <a:cubicBezTo>
                    <a:pt x="109256" y="84536"/>
                    <a:pt x="84917" y="109075"/>
                    <a:pt x="54781" y="109192"/>
                  </a:cubicBezTo>
                  <a:cubicBezTo>
                    <a:pt x="24641" y="109308"/>
                    <a:pt x="118" y="84961"/>
                    <a:pt x="0" y="54807"/>
                  </a:cubicBezTo>
                  <a:cubicBezTo>
                    <a:pt x="-116" y="24653"/>
                    <a:pt x="24220" y="118"/>
                    <a:pt x="54359" y="0"/>
                  </a:cubicBezTo>
                  <a:cubicBezTo>
                    <a:pt x="84495" y="-116"/>
                    <a:pt x="109023" y="24231"/>
                    <a:pt x="109140" y="54385"/>
                  </a:cubicBezTo>
                </a:path>
              </a:pathLst>
            </a:custGeom>
            <a:solidFill>
              <a:srgbClr val="FFD6C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9478C86D-1F85-49DE-B731-572C1864AD07}"/>
                </a:ext>
              </a:extLst>
            </p:cNvPr>
            <p:cNvSpPr/>
            <p:nvPr/>
          </p:nvSpPr>
          <p:spPr>
            <a:xfrm>
              <a:off x="2596849" y="824400"/>
              <a:ext cx="57517" cy="57541"/>
            </a:xfrm>
            <a:custGeom>
              <a:avLst/>
              <a:gdLst>
                <a:gd name="connsiteX0" fmla="*/ 57517 w 57517"/>
                <a:gd name="connsiteY0" fmla="*/ 28660 h 57541"/>
                <a:gd name="connsiteX1" fmla="*/ 28871 w 57517"/>
                <a:gd name="connsiteY1" fmla="*/ 57541 h 57541"/>
                <a:gd name="connsiteX2" fmla="*/ 0 w 57517"/>
                <a:gd name="connsiteY2" fmla="*/ 28882 h 57541"/>
                <a:gd name="connsiteX3" fmla="*/ 28649 w 57517"/>
                <a:gd name="connsiteY3" fmla="*/ 0 h 57541"/>
                <a:gd name="connsiteX4" fmla="*/ 57517 w 57517"/>
                <a:gd name="connsiteY4" fmla="*/ 28660 h 57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517" h="57541">
                  <a:moveTo>
                    <a:pt x="57517" y="28660"/>
                  </a:moveTo>
                  <a:cubicBezTo>
                    <a:pt x="57577" y="44548"/>
                    <a:pt x="44752" y="57480"/>
                    <a:pt x="28871" y="57541"/>
                  </a:cubicBezTo>
                  <a:cubicBezTo>
                    <a:pt x="12987" y="57605"/>
                    <a:pt x="64" y="44770"/>
                    <a:pt x="0" y="28882"/>
                  </a:cubicBezTo>
                  <a:cubicBezTo>
                    <a:pt x="-60" y="12993"/>
                    <a:pt x="12765" y="61"/>
                    <a:pt x="28649" y="0"/>
                  </a:cubicBezTo>
                  <a:cubicBezTo>
                    <a:pt x="44530" y="-60"/>
                    <a:pt x="57457" y="12771"/>
                    <a:pt x="57517" y="28660"/>
                  </a:cubicBezTo>
                </a:path>
              </a:pathLst>
            </a:custGeom>
            <a:solidFill>
              <a:srgbClr val="F6BCA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2AC61FFE-EE1B-4DAA-92A6-AE7181271EA2}"/>
                </a:ext>
              </a:extLst>
            </p:cNvPr>
            <p:cNvSpPr/>
            <p:nvPr/>
          </p:nvSpPr>
          <p:spPr>
            <a:xfrm>
              <a:off x="2755370" y="797628"/>
              <a:ext cx="109140" cy="109192"/>
            </a:xfrm>
            <a:custGeom>
              <a:avLst/>
              <a:gdLst>
                <a:gd name="connsiteX0" fmla="*/ 109140 w 109140"/>
                <a:gd name="connsiteY0" fmla="*/ 54385 h 109192"/>
                <a:gd name="connsiteX1" fmla="*/ 54781 w 109140"/>
                <a:gd name="connsiteY1" fmla="*/ 109192 h 109192"/>
                <a:gd name="connsiteX2" fmla="*/ 0 w 109140"/>
                <a:gd name="connsiteY2" fmla="*/ 54807 h 109192"/>
                <a:gd name="connsiteX3" fmla="*/ 54359 w 109140"/>
                <a:gd name="connsiteY3" fmla="*/ 0 h 109192"/>
                <a:gd name="connsiteX4" fmla="*/ 109140 w 109140"/>
                <a:gd name="connsiteY4" fmla="*/ 54385 h 109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140" h="109192">
                  <a:moveTo>
                    <a:pt x="109140" y="54385"/>
                  </a:moveTo>
                  <a:cubicBezTo>
                    <a:pt x="109256" y="84536"/>
                    <a:pt x="84917" y="109075"/>
                    <a:pt x="54781" y="109192"/>
                  </a:cubicBezTo>
                  <a:cubicBezTo>
                    <a:pt x="24641" y="109308"/>
                    <a:pt x="118" y="84961"/>
                    <a:pt x="0" y="54807"/>
                  </a:cubicBezTo>
                  <a:cubicBezTo>
                    <a:pt x="-116" y="24653"/>
                    <a:pt x="24220" y="118"/>
                    <a:pt x="54359" y="0"/>
                  </a:cubicBezTo>
                  <a:cubicBezTo>
                    <a:pt x="84495" y="-116"/>
                    <a:pt x="109023" y="24231"/>
                    <a:pt x="109140" y="54385"/>
                  </a:cubicBezTo>
                </a:path>
              </a:pathLst>
            </a:custGeom>
            <a:solidFill>
              <a:srgbClr val="FFD6C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0C6CB5DE-EB00-4339-8F4E-FBDB21115CF0}"/>
                </a:ext>
              </a:extLst>
            </p:cNvPr>
            <p:cNvSpPr/>
            <p:nvPr/>
          </p:nvSpPr>
          <p:spPr>
            <a:xfrm>
              <a:off x="2781182" y="823453"/>
              <a:ext cx="57513" cy="57541"/>
            </a:xfrm>
            <a:custGeom>
              <a:avLst/>
              <a:gdLst>
                <a:gd name="connsiteX0" fmla="*/ 57514 w 57513"/>
                <a:gd name="connsiteY0" fmla="*/ 28660 h 57541"/>
                <a:gd name="connsiteX1" fmla="*/ 28868 w 57513"/>
                <a:gd name="connsiteY1" fmla="*/ 57541 h 57541"/>
                <a:gd name="connsiteX2" fmla="*/ 0 w 57513"/>
                <a:gd name="connsiteY2" fmla="*/ 28882 h 57541"/>
                <a:gd name="connsiteX3" fmla="*/ 28646 w 57513"/>
                <a:gd name="connsiteY3" fmla="*/ 0 h 57541"/>
                <a:gd name="connsiteX4" fmla="*/ 57514 w 57513"/>
                <a:gd name="connsiteY4" fmla="*/ 28660 h 57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513" h="57541">
                  <a:moveTo>
                    <a:pt x="57514" y="28660"/>
                  </a:moveTo>
                  <a:cubicBezTo>
                    <a:pt x="57573" y="44548"/>
                    <a:pt x="44749" y="57481"/>
                    <a:pt x="28868" y="57541"/>
                  </a:cubicBezTo>
                  <a:cubicBezTo>
                    <a:pt x="12987" y="57605"/>
                    <a:pt x="61" y="44770"/>
                    <a:pt x="0" y="28882"/>
                  </a:cubicBezTo>
                  <a:cubicBezTo>
                    <a:pt x="-63" y="12993"/>
                    <a:pt x="12765" y="61"/>
                    <a:pt x="28646" y="0"/>
                  </a:cubicBezTo>
                  <a:cubicBezTo>
                    <a:pt x="44527" y="-60"/>
                    <a:pt x="57453" y="12771"/>
                    <a:pt x="57514" y="28660"/>
                  </a:cubicBezTo>
                </a:path>
              </a:pathLst>
            </a:custGeom>
            <a:solidFill>
              <a:srgbClr val="F6BCA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58FCFD8D-6E62-4B3F-9DDE-0EAB51549E7A}"/>
                </a:ext>
              </a:extLst>
            </p:cNvPr>
            <p:cNvSpPr/>
            <p:nvPr/>
          </p:nvSpPr>
          <p:spPr>
            <a:xfrm>
              <a:off x="2617756" y="681566"/>
              <a:ext cx="204714" cy="308691"/>
            </a:xfrm>
            <a:custGeom>
              <a:avLst/>
              <a:gdLst>
                <a:gd name="connsiteX0" fmla="*/ 204711 w 204714"/>
                <a:gd name="connsiteY0" fmla="*/ 169934 h 308691"/>
                <a:gd name="connsiteX1" fmla="*/ 112662 w 204714"/>
                <a:gd name="connsiteY1" fmla="*/ 308688 h 308691"/>
                <a:gd name="connsiteX2" fmla="*/ 12 w 204714"/>
                <a:gd name="connsiteY2" fmla="*/ 170725 h 308691"/>
                <a:gd name="connsiteX3" fmla="*/ 108724 w 204714"/>
                <a:gd name="connsiteY3" fmla="*/ 13 h 308691"/>
                <a:gd name="connsiteX4" fmla="*/ 204711 w 204714"/>
                <a:gd name="connsiteY4" fmla="*/ 169934 h 308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714" h="308691">
                  <a:moveTo>
                    <a:pt x="204711" y="169934"/>
                  </a:moveTo>
                  <a:cubicBezTo>
                    <a:pt x="205008" y="246885"/>
                    <a:pt x="186492" y="309238"/>
                    <a:pt x="112662" y="308688"/>
                  </a:cubicBezTo>
                  <a:cubicBezTo>
                    <a:pt x="35858" y="308029"/>
                    <a:pt x="309" y="247676"/>
                    <a:pt x="12" y="170725"/>
                  </a:cubicBezTo>
                  <a:cubicBezTo>
                    <a:pt x="-286" y="93775"/>
                    <a:pt x="4348" y="-1301"/>
                    <a:pt x="108724" y="13"/>
                  </a:cubicBezTo>
                  <a:cubicBezTo>
                    <a:pt x="208565" y="1271"/>
                    <a:pt x="204414" y="92984"/>
                    <a:pt x="204711" y="169934"/>
                  </a:cubicBezTo>
                </a:path>
              </a:pathLst>
            </a:custGeom>
            <a:solidFill>
              <a:srgbClr val="FFD6C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8291BC13-8089-45F0-AC66-7722033C6DDE}"/>
                </a:ext>
              </a:extLst>
            </p:cNvPr>
            <p:cNvSpPr/>
            <p:nvPr/>
          </p:nvSpPr>
          <p:spPr>
            <a:xfrm>
              <a:off x="2666235" y="813284"/>
              <a:ext cx="15399" cy="15410"/>
            </a:xfrm>
            <a:custGeom>
              <a:avLst/>
              <a:gdLst>
                <a:gd name="connsiteX0" fmla="*/ 15399 w 15399"/>
                <a:gd name="connsiteY0" fmla="*/ 7675 h 15410"/>
                <a:gd name="connsiteX1" fmla="*/ 7728 w 15399"/>
                <a:gd name="connsiteY1" fmla="*/ 15411 h 15410"/>
                <a:gd name="connsiteX2" fmla="*/ 0 w 15399"/>
                <a:gd name="connsiteY2" fmla="*/ 7735 h 15410"/>
                <a:gd name="connsiteX3" fmla="*/ 7672 w 15399"/>
                <a:gd name="connsiteY3" fmla="*/ 0 h 15410"/>
                <a:gd name="connsiteX4" fmla="*/ 15399 w 15399"/>
                <a:gd name="connsiteY4" fmla="*/ 7675 h 15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99" h="15410">
                  <a:moveTo>
                    <a:pt x="15399" y="7675"/>
                  </a:moveTo>
                  <a:cubicBezTo>
                    <a:pt x="15415" y="11931"/>
                    <a:pt x="11982" y="15392"/>
                    <a:pt x="7728" y="15411"/>
                  </a:cubicBezTo>
                  <a:cubicBezTo>
                    <a:pt x="3478" y="15426"/>
                    <a:pt x="15" y="11991"/>
                    <a:pt x="0" y="7735"/>
                  </a:cubicBezTo>
                  <a:cubicBezTo>
                    <a:pt x="-19" y="3480"/>
                    <a:pt x="3418" y="15"/>
                    <a:pt x="7672" y="0"/>
                  </a:cubicBezTo>
                  <a:cubicBezTo>
                    <a:pt x="11921" y="-15"/>
                    <a:pt x="15384" y="3420"/>
                    <a:pt x="15399" y="7675"/>
                  </a:cubicBezTo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C902E3BC-0199-4327-B74C-E2A199587828}"/>
                </a:ext>
              </a:extLst>
            </p:cNvPr>
            <p:cNvSpPr/>
            <p:nvPr/>
          </p:nvSpPr>
          <p:spPr>
            <a:xfrm>
              <a:off x="2772867" y="815339"/>
              <a:ext cx="13566" cy="13572"/>
            </a:xfrm>
            <a:custGeom>
              <a:avLst/>
              <a:gdLst>
                <a:gd name="connsiteX0" fmla="*/ 13566 w 13566"/>
                <a:gd name="connsiteY0" fmla="*/ 6760 h 13572"/>
                <a:gd name="connsiteX1" fmla="*/ 6810 w 13566"/>
                <a:gd name="connsiteY1" fmla="*/ 13573 h 13572"/>
                <a:gd name="connsiteX2" fmla="*/ 0 w 13566"/>
                <a:gd name="connsiteY2" fmla="*/ 6813 h 13572"/>
                <a:gd name="connsiteX3" fmla="*/ 6757 w 13566"/>
                <a:gd name="connsiteY3" fmla="*/ 0 h 13572"/>
                <a:gd name="connsiteX4" fmla="*/ 13566 w 13566"/>
                <a:gd name="connsiteY4" fmla="*/ 6760 h 13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66" h="13572">
                  <a:moveTo>
                    <a:pt x="13566" y="6760"/>
                  </a:moveTo>
                  <a:cubicBezTo>
                    <a:pt x="13581" y="10507"/>
                    <a:pt x="10555" y="13558"/>
                    <a:pt x="6810" y="13573"/>
                  </a:cubicBezTo>
                  <a:cubicBezTo>
                    <a:pt x="3064" y="13584"/>
                    <a:pt x="15" y="10560"/>
                    <a:pt x="0" y="6813"/>
                  </a:cubicBezTo>
                  <a:cubicBezTo>
                    <a:pt x="-15" y="3066"/>
                    <a:pt x="3011" y="15"/>
                    <a:pt x="6757" y="0"/>
                  </a:cubicBezTo>
                  <a:cubicBezTo>
                    <a:pt x="10502" y="-15"/>
                    <a:pt x="13551" y="3013"/>
                    <a:pt x="13566" y="6760"/>
                  </a:cubicBezTo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B0B11C72-E051-48AC-914E-B6B02BFA4410}"/>
                </a:ext>
              </a:extLst>
            </p:cNvPr>
            <p:cNvSpPr/>
            <p:nvPr/>
          </p:nvSpPr>
          <p:spPr>
            <a:xfrm>
              <a:off x="2640763" y="779601"/>
              <a:ext cx="63491" cy="15488"/>
            </a:xfrm>
            <a:custGeom>
              <a:avLst/>
              <a:gdLst>
                <a:gd name="connsiteX0" fmla="*/ 1012 w 63491"/>
                <a:gd name="connsiteY0" fmla="*/ 9704 h 15488"/>
                <a:gd name="connsiteX1" fmla="*/ 62891 w 63491"/>
                <a:gd name="connsiteY1" fmla="*/ 14890 h 15488"/>
                <a:gd name="connsiteX2" fmla="*/ 10324 w 63491"/>
                <a:gd name="connsiteY2" fmla="*/ 12242 h 15488"/>
                <a:gd name="connsiteX3" fmla="*/ 2597 w 63491"/>
                <a:gd name="connsiteY3" fmla="*/ 13828 h 15488"/>
                <a:gd name="connsiteX4" fmla="*/ 1012 w 63491"/>
                <a:gd name="connsiteY4" fmla="*/ 9704 h 1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491" h="15488">
                  <a:moveTo>
                    <a:pt x="1012" y="9704"/>
                  </a:moveTo>
                  <a:cubicBezTo>
                    <a:pt x="34554" y="-12587"/>
                    <a:pt x="68439" y="9806"/>
                    <a:pt x="62891" y="14890"/>
                  </a:cubicBezTo>
                  <a:cubicBezTo>
                    <a:pt x="59078" y="18381"/>
                    <a:pt x="56398" y="5170"/>
                    <a:pt x="10324" y="12242"/>
                  </a:cubicBezTo>
                  <a:cubicBezTo>
                    <a:pt x="3831" y="13624"/>
                    <a:pt x="1957" y="13926"/>
                    <a:pt x="2597" y="13828"/>
                  </a:cubicBezTo>
                  <a:cubicBezTo>
                    <a:pt x="218" y="14182"/>
                    <a:pt x="-994" y="11045"/>
                    <a:pt x="1012" y="9704"/>
                  </a:cubicBezTo>
                </a:path>
              </a:pathLst>
            </a:custGeom>
            <a:solidFill>
              <a:srgbClr val="09314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6639C76E-A26F-48AB-8192-D4B5BEC6E023}"/>
                </a:ext>
              </a:extLst>
            </p:cNvPr>
            <p:cNvSpPr/>
            <p:nvPr/>
          </p:nvSpPr>
          <p:spPr>
            <a:xfrm>
              <a:off x="2746668" y="780039"/>
              <a:ext cx="63491" cy="15488"/>
            </a:xfrm>
            <a:custGeom>
              <a:avLst/>
              <a:gdLst>
                <a:gd name="connsiteX0" fmla="*/ 1012 w 63491"/>
                <a:gd name="connsiteY0" fmla="*/ 9704 h 15488"/>
                <a:gd name="connsiteX1" fmla="*/ 62891 w 63491"/>
                <a:gd name="connsiteY1" fmla="*/ 14890 h 15488"/>
                <a:gd name="connsiteX2" fmla="*/ 10325 w 63491"/>
                <a:gd name="connsiteY2" fmla="*/ 12242 h 15488"/>
                <a:gd name="connsiteX3" fmla="*/ 2597 w 63491"/>
                <a:gd name="connsiteY3" fmla="*/ 13828 h 15488"/>
                <a:gd name="connsiteX4" fmla="*/ 1012 w 63491"/>
                <a:gd name="connsiteY4" fmla="*/ 9704 h 1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491" h="15488">
                  <a:moveTo>
                    <a:pt x="1012" y="9704"/>
                  </a:moveTo>
                  <a:cubicBezTo>
                    <a:pt x="34555" y="-12587"/>
                    <a:pt x="68440" y="9806"/>
                    <a:pt x="62891" y="14890"/>
                  </a:cubicBezTo>
                  <a:cubicBezTo>
                    <a:pt x="59078" y="18381"/>
                    <a:pt x="56398" y="5170"/>
                    <a:pt x="10325" y="12242"/>
                  </a:cubicBezTo>
                  <a:cubicBezTo>
                    <a:pt x="3831" y="13624"/>
                    <a:pt x="1957" y="13926"/>
                    <a:pt x="2597" y="13828"/>
                  </a:cubicBezTo>
                  <a:cubicBezTo>
                    <a:pt x="218" y="14182"/>
                    <a:pt x="-994" y="11045"/>
                    <a:pt x="1012" y="9704"/>
                  </a:cubicBezTo>
                </a:path>
              </a:pathLst>
            </a:custGeom>
            <a:solidFill>
              <a:srgbClr val="09314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239FFE3A-C54B-4BCC-B06F-0DF3A1FCB086}"/>
                </a:ext>
              </a:extLst>
            </p:cNvPr>
            <p:cNvSpPr/>
            <p:nvPr/>
          </p:nvSpPr>
          <p:spPr>
            <a:xfrm>
              <a:off x="2698611" y="901597"/>
              <a:ext cx="54403" cy="9846"/>
            </a:xfrm>
            <a:custGeom>
              <a:avLst/>
              <a:gdLst>
                <a:gd name="connsiteX0" fmla="*/ 0 w 54403"/>
                <a:gd name="connsiteY0" fmla="*/ 2265 h 9846"/>
                <a:gd name="connsiteX1" fmla="*/ 27215 w 54403"/>
                <a:gd name="connsiteY1" fmla="*/ 9846 h 9846"/>
                <a:gd name="connsiteX2" fmla="*/ 54403 w 54403"/>
                <a:gd name="connsiteY2" fmla="*/ 2186 h 9846"/>
                <a:gd name="connsiteX3" fmla="*/ 27004 w 54403"/>
                <a:gd name="connsiteY3" fmla="*/ 1162 h 9846"/>
                <a:gd name="connsiteX4" fmla="*/ 0 w 54403"/>
                <a:gd name="connsiteY4" fmla="*/ 2265 h 9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03" h="9846">
                  <a:moveTo>
                    <a:pt x="0" y="2265"/>
                  </a:moveTo>
                  <a:cubicBezTo>
                    <a:pt x="7" y="6475"/>
                    <a:pt x="12192" y="9869"/>
                    <a:pt x="27215" y="9846"/>
                  </a:cubicBezTo>
                  <a:cubicBezTo>
                    <a:pt x="42238" y="9823"/>
                    <a:pt x="54411" y="6393"/>
                    <a:pt x="54403" y="2186"/>
                  </a:cubicBezTo>
                  <a:cubicBezTo>
                    <a:pt x="54400" y="-2024"/>
                    <a:pt x="42031" y="1139"/>
                    <a:pt x="27004" y="1162"/>
                  </a:cubicBezTo>
                  <a:cubicBezTo>
                    <a:pt x="11981" y="1180"/>
                    <a:pt x="-4" y="-1942"/>
                    <a:pt x="0" y="2265"/>
                  </a:cubicBezTo>
                </a:path>
              </a:pathLst>
            </a:custGeom>
            <a:solidFill>
              <a:srgbClr val="ED6D5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39722CEE-D0AF-4E39-81B1-C2868B574C46}"/>
                </a:ext>
              </a:extLst>
            </p:cNvPr>
            <p:cNvSpPr/>
            <p:nvPr/>
          </p:nvSpPr>
          <p:spPr>
            <a:xfrm>
              <a:off x="2602384" y="664983"/>
              <a:ext cx="236785" cy="182098"/>
            </a:xfrm>
            <a:custGeom>
              <a:avLst/>
              <a:gdLst>
                <a:gd name="connsiteX0" fmla="*/ 39196 w 236785"/>
                <a:gd name="connsiteY0" fmla="*/ 48885 h 182098"/>
                <a:gd name="connsiteX1" fmla="*/ 133285 w 236785"/>
                <a:gd name="connsiteY1" fmla="*/ 84899 h 182098"/>
                <a:gd name="connsiteX2" fmla="*/ 205057 w 236785"/>
                <a:gd name="connsiteY2" fmla="*/ 41116 h 182098"/>
                <a:gd name="connsiteX3" fmla="*/ 124353 w 236785"/>
                <a:gd name="connsiteY3" fmla="*/ 240 h 182098"/>
                <a:gd name="connsiteX4" fmla="*/ 39196 w 236785"/>
                <a:gd name="connsiteY4" fmla="*/ 48885 h 182098"/>
                <a:gd name="connsiteX5" fmla="*/ 39196 w 236785"/>
                <a:gd name="connsiteY5" fmla="*/ 48885 h 182098"/>
                <a:gd name="connsiteX6" fmla="*/ 219640 w 236785"/>
                <a:gd name="connsiteY6" fmla="*/ 127567 h 182098"/>
                <a:gd name="connsiteX7" fmla="*/ 219278 w 236785"/>
                <a:gd name="connsiteY7" fmla="*/ 181771 h 182098"/>
                <a:gd name="connsiteX8" fmla="*/ 236017 w 236785"/>
                <a:gd name="connsiteY8" fmla="*/ 171919 h 182098"/>
                <a:gd name="connsiteX9" fmla="*/ 236785 w 236785"/>
                <a:gd name="connsiteY9" fmla="*/ 130207 h 182098"/>
                <a:gd name="connsiteX10" fmla="*/ 219640 w 236785"/>
                <a:gd name="connsiteY10" fmla="*/ 127567 h 182098"/>
                <a:gd name="connsiteX11" fmla="*/ 17116 w 236785"/>
                <a:gd name="connsiteY11" fmla="*/ 131861 h 182098"/>
                <a:gd name="connsiteX12" fmla="*/ 16438 w 236785"/>
                <a:gd name="connsiteY12" fmla="*/ 182099 h 182098"/>
                <a:gd name="connsiteX13" fmla="*/ 2326 w 236785"/>
                <a:gd name="connsiteY13" fmla="*/ 178815 h 182098"/>
                <a:gd name="connsiteX14" fmla="*/ 0 w 236785"/>
                <a:gd name="connsiteY14" fmla="*/ 134708 h 182098"/>
                <a:gd name="connsiteX15" fmla="*/ 17116 w 236785"/>
                <a:gd name="connsiteY15" fmla="*/ 131861 h 182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6785" h="182098">
                  <a:moveTo>
                    <a:pt x="39196" y="48885"/>
                  </a:moveTo>
                  <a:cubicBezTo>
                    <a:pt x="100488" y="85204"/>
                    <a:pt x="101938" y="88141"/>
                    <a:pt x="133285" y="84899"/>
                  </a:cubicBezTo>
                  <a:cubicBezTo>
                    <a:pt x="164634" y="81656"/>
                    <a:pt x="205057" y="41116"/>
                    <a:pt x="205057" y="41116"/>
                  </a:cubicBezTo>
                  <a:cubicBezTo>
                    <a:pt x="205057" y="41116"/>
                    <a:pt x="171142" y="-3651"/>
                    <a:pt x="124353" y="240"/>
                  </a:cubicBezTo>
                  <a:cubicBezTo>
                    <a:pt x="77564" y="4134"/>
                    <a:pt x="39196" y="48885"/>
                    <a:pt x="39196" y="48885"/>
                  </a:cubicBezTo>
                  <a:lnTo>
                    <a:pt x="39196" y="48885"/>
                  </a:lnTo>
                  <a:close/>
                  <a:moveTo>
                    <a:pt x="219640" y="127567"/>
                  </a:moveTo>
                  <a:cubicBezTo>
                    <a:pt x="220031" y="136139"/>
                    <a:pt x="221141" y="171313"/>
                    <a:pt x="219278" y="181771"/>
                  </a:cubicBezTo>
                  <a:lnTo>
                    <a:pt x="236017" y="171919"/>
                  </a:lnTo>
                  <a:lnTo>
                    <a:pt x="236785" y="130207"/>
                  </a:lnTo>
                  <a:lnTo>
                    <a:pt x="219640" y="127567"/>
                  </a:lnTo>
                  <a:close/>
                  <a:moveTo>
                    <a:pt x="17116" y="131861"/>
                  </a:moveTo>
                  <a:cubicBezTo>
                    <a:pt x="16826" y="140436"/>
                    <a:pt x="14451" y="171663"/>
                    <a:pt x="16438" y="182099"/>
                  </a:cubicBezTo>
                  <a:lnTo>
                    <a:pt x="2326" y="178815"/>
                  </a:lnTo>
                  <a:lnTo>
                    <a:pt x="0" y="134708"/>
                  </a:lnTo>
                  <a:lnTo>
                    <a:pt x="17116" y="131861"/>
                  </a:lnTo>
                  <a:close/>
                </a:path>
              </a:pathLst>
            </a:custGeom>
            <a:solidFill>
              <a:srgbClr val="09314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25EA75E0-1F9A-4DD5-9762-E715C858DAA6}"/>
                </a:ext>
              </a:extLst>
            </p:cNvPr>
            <p:cNvSpPr/>
            <p:nvPr/>
          </p:nvSpPr>
          <p:spPr>
            <a:xfrm>
              <a:off x="2629328" y="793887"/>
              <a:ext cx="189051" cy="61076"/>
            </a:xfrm>
            <a:custGeom>
              <a:avLst/>
              <a:gdLst>
                <a:gd name="connsiteX0" fmla="*/ 120966 w 189051"/>
                <a:gd name="connsiteY0" fmla="*/ 60839 h 61076"/>
                <a:gd name="connsiteX1" fmla="*/ 154147 w 189051"/>
                <a:gd name="connsiteY1" fmla="*/ 0 h 61076"/>
                <a:gd name="connsiteX2" fmla="*/ 123295 w 189051"/>
                <a:gd name="connsiteY2" fmla="*/ 0 h 61076"/>
                <a:gd name="connsiteX3" fmla="*/ 101091 w 189051"/>
                <a:gd name="connsiteY3" fmla="*/ 22216 h 61076"/>
                <a:gd name="connsiteX4" fmla="*/ 101091 w 189051"/>
                <a:gd name="connsiteY4" fmla="*/ 38861 h 61076"/>
                <a:gd name="connsiteX5" fmla="*/ 120966 w 189051"/>
                <a:gd name="connsiteY5" fmla="*/ 60839 h 61076"/>
                <a:gd name="connsiteX6" fmla="*/ 163199 w 189051"/>
                <a:gd name="connsiteY6" fmla="*/ 61077 h 61076"/>
                <a:gd name="connsiteX7" fmla="*/ 166847 w 189051"/>
                <a:gd name="connsiteY7" fmla="*/ 61077 h 61076"/>
                <a:gd name="connsiteX8" fmla="*/ 189052 w 189051"/>
                <a:gd name="connsiteY8" fmla="*/ 38861 h 61076"/>
                <a:gd name="connsiteX9" fmla="*/ 189052 w 189051"/>
                <a:gd name="connsiteY9" fmla="*/ 22216 h 61076"/>
                <a:gd name="connsiteX10" fmla="*/ 187535 w 189051"/>
                <a:gd name="connsiteY10" fmla="*/ 14345 h 61076"/>
                <a:gd name="connsiteX11" fmla="*/ 163199 w 189051"/>
                <a:gd name="connsiteY11" fmla="*/ 61077 h 61076"/>
                <a:gd name="connsiteX12" fmla="*/ 77181 w 189051"/>
                <a:gd name="connsiteY12" fmla="*/ 3276 h 61076"/>
                <a:gd name="connsiteX13" fmla="*/ 39422 w 189051"/>
                <a:gd name="connsiteY13" fmla="*/ 61077 h 61076"/>
                <a:gd name="connsiteX14" fmla="*/ 65756 w 189051"/>
                <a:gd name="connsiteY14" fmla="*/ 61077 h 61076"/>
                <a:gd name="connsiteX15" fmla="*/ 87961 w 189051"/>
                <a:gd name="connsiteY15" fmla="*/ 38861 h 61076"/>
                <a:gd name="connsiteX16" fmla="*/ 87961 w 189051"/>
                <a:gd name="connsiteY16" fmla="*/ 22216 h 61076"/>
                <a:gd name="connsiteX17" fmla="*/ 77181 w 189051"/>
                <a:gd name="connsiteY17" fmla="*/ 3276 h 61076"/>
                <a:gd name="connsiteX18" fmla="*/ 3004 w 189051"/>
                <a:gd name="connsiteY18" fmla="*/ 49786 h 61076"/>
                <a:gd name="connsiteX19" fmla="*/ 0 w 189051"/>
                <a:gd name="connsiteY19" fmla="*/ 38861 h 61076"/>
                <a:gd name="connsiteX20" fmla="*/ 0 w 189051"/>
                <a:gd name="connsiteY20" fmla="*/ 22216 h 61076"/>
                <a:gd name="connsiteX21" fmla="*/ 22201 w 189051"/>
                <a:gd name="connsiteY21" fmla="*/ 0 h 61076"/>
                <a:gd name="connsiteX22" fmla="*/ 35752 w 189051"/>
                <a:gd name="connsiteY22" fmla="*/ 0 h 61076"/>
                <a:gd name="connsiteX23" fmla="*/ 3004 w 189051"/>
                <a:gd name="connsiteY23" fmla="*/ 49786 h 61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9051" h="61076">
                  <a:moveTo>
                    <a:pt x="120966" y="60839"/>
                  </a:moveTo>
                  <a:cubicBezTo>
                    <a:pt x="132819" y="41015"/>
                    <a:pt x="144209" y="21067"/>
                    <a:pt x="154147" y="0"/>
                  </a:cubicBezTo>
                  <a:lnTo>
                    <a:pt x="123295" y="0"/>
                  </a:lnTo>
                  <a:cubicBezTo>
                    <a:pt x="111081" y="0"/>
                    <a:pt x="101091" y="9995"/>
                    <a:pt x="101091" y="22216"/>
                  </a:cubicBezTo>
                  <a:lnTo>
                    <a:pt x="101091" y="38861"/>
                  </a:lnTo>
                  <a:cubicBezTo>
                    <a:pt x="101091" y="50283"/>
                    <a:pt x="109850" y="59653"/>
                    <a:pt x="120966" y="60839"/>
                  </a:cubicBezTo>
                  <a:moveTo>
                    <a:pt x="163199" y="61077"/>
                  </a:moveTo>
                  <a:lnTo>
                    <a:pt x="166847" y="61077"/>
                  </a:lnTo>
                  <a:cubicBezTo>
                    <a:pt x="179058" y="61077"/>
                    <a:pt x="189052" y="51082"/>
                    <a:pt x="189052" y="38861"/>
                  </a:cubicBezTo>
                  <a:lnTo>
                    <a:pt x="189052" y="22216"/>
                  </a:lnTo>
                  <a:cubicBezTo>
                    <a:pt x="189052" y="19436"/>
                    <a:pt x="188476" y="16800"/>
                    <a:pt x="187535" y="14345"/>
                  </a:cubicBezTo>
                  <a:cubicBezTo>
                    <a:pt x="180138" y="30452"/>
                    <a:pt x="171914" y="45907"/>
                    <a:pt x="163199" y="61077"/>
                  </a:cubicBezTo>
                  <a:moveTo>
                    <a:pt x="77181" y="3276"/>
                  </a:moveTo>
                  <a:cubicBezTo>
                    <a:pt x="64507" y="22490"/>
                    <a:pt x="52277" y="41998"/>
                    <a:pt x="39422" y="61077"/>
                  </a:cubicBezTo>
                  <a:lnTo>
                    <a:pt x="65756" y="61077"/>
                  </a:lnTo>
                  <a:cubicBezTo>
                    <a:pt x="77967" y="61077"/>
                    <a:pt x="87961" y="51082"/>
                    <a:pt x="87961" y="38861"/>
                  </a:cubicBezTo>
                  <a:lnTo>
                    <a:pt x="87961" y="22216"/>
                  </a:lnTo>
                  <a:cubicBezTo>
                    <a:pt x="87961" y="14186"/>
                    <a:pt x="83602" y="7182"/>
                    <a:pt x="77181" y="3276"/>
                  </a:cubicBezTo>
                  <a:moveTo>
                    <a:pt x="3004" y="49786"/>
                  </a:moveTo>
                  <a:cubicBezTo>
                    <a:pt x="1144" y="46544"/>
                    <a:pt x="0" y="42849"/>
                    <a:pt x="0" y="38861"/>
                  </a:cubicBezTo>
                  <a:lnTo>
                    <a:pt x="0" y="22216"/>
                  </a:lnTo>
                  <a:cubicBezTo>
                    <a:pt x="0" y="9995"/>
                    <a:pt x="9990" y="0"/>
                    <a:pt x="22201" y="0"/>
                  </a:cubicBezTo>
                  <a:lnTo>
                    <a:pt x="35752" y="0"/>
                  </a:lnTo>
                  <a:cubicBezTo>
                    <a:pt x="24953" y="16676"/>
                    <a:pt x="14251" y="33419"/>
                    <a:pt x="3004" y="49786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4C679D90-61AC-4914-8CD3-9F69FCF94610}"/>
                </a:ext>
              </a:extLst>
            </p:cNvPr>
            <p:cNvSpPr/>
            <p:nvPr/>
          </p:nvSpPr>
          <p:spPr>
            <a:xfrm>
              <a:off x="2624076" y="788632"/>
              <a:ext cx="98463" cy="71583"/>
            </a:xfrm>
            <a:custGeom>
              <a:avLst/>
              <a:gdLst>
                <a:gd name="connsiteX0" fmla="*/ 27456 w 98463"/>
                <a:gd name="connsiteY0" fmla="*/ 10507 h 71583"/>
                <a:gd name="connsiteX1" fmla="*/ 10502 w 98463"/>
                <a:gd name="connsiteY1" fmla="*/ 27469 h 71583"/>
                <a:gd name="connsiteX2" fmla="*/ 10502 w 98463"/>
                <a:gd name="connsiteY2" fmla="*/ 44115 h 71583"/>
                <a:gd name="connsiteX3" fmla="*/ 27456 w 98463"/>
                <a:gd name="connsiteY3" fmla="*/ 61077 h 71583"/>
                <a:gd name="connsiteX4" fmla="*/ 71007 w 98463"/>
                <a:gd name="connsiteY4" fmla="*/ 61077 h 71583"/>
                <a:gd name="connsiteX5" fmla="*/ 87961 w 98463"/>
                <a:gd name="connsiteY5" fmla="*/ 44115 h 71583"/>
                <a:gd name="connsiteX6" fmla="*/ 87961 w 98463"/>
                <a:gd name="connsiteY6" fmla="*/ 27469 h 71583"/>
                <a:gd name="connsiteX7" fmla="*/ 71007 w 98463"/>
                <a:gd name="connsiteY7" fmla="*/ 10507 h 71583"/>
                <a:gd name="connsiteX8" fmla="*/ 27456 w 98463"/>
                <a:gd name="connsiteY8" fmla="*/ 10507 h 71583"/>
                <a:gd name="connsiteX9" fmla="*/ 71007 w 98463"/>
                <a:gd name="connsiteY9" fmla="*/ 71584 h 71583"/>
                <a:gd name="connsiteX10" fmla="*/ 27456 w 98463"/>
                <a:gd name="connsiteY10" fmla="*/ 71584 h 71583"/>
                <a:gd name="connsiteX11" fmla="*/ 0 w 98463"/>
                <a:gd name="connsiteY11" fmla="*/ 44115 h 71583"/>
                <a:gd name="connsiteX12" fmla="*/ 0 w 98463"/>
                <a:gd name="connsiteY12" fmla="*/ 27469 h 71583"/>
                <a:gd name="connsiteX13" fmla="*/ 27456 w 98463"/>
                <a:gd name="connsiteY13" fmla="*/ 0 h 71583"/>
                <a:gd name="connsiteX14" fmla="*/ 71007 w 98463"/>
                <a:gd name="connsiteY14" fmla="*/ 0 h 71583"/>
                <a:gd name="connsiteX15" fmla="*/ 98463 w 98463"/>
                <a:gd name="connsiteY15" fmla="*/ 27469 h 71583"/>
                <a:gd name="connsiteX16" fmla="*/ 98463 w 98463"/>
                <a:gd name="connsiteY16" fmla="*/ 44115 h 71583"/>
                <a:gd name="connsiteX17" fmla="*/ 71007 w 98463"/>
                <a:gd name="connsiteY17" fmla="*/ 71584 h 71583"/>
                <a:gd name="connsiteX18" fmla="*/ 71007 w 98463"/>
                <a:gd name="connsiteY18" fmla="*/ 71584 h 71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8463" h="71583">
                  <a:moveTo>
                    <a:pt x="27456" y="10507"/>
                  </a:moveTo>
                  <a:cubicBezTo>
                    <a:pt x="18109" y="10507"/>
                    <a:pt x="10502" y="18118"/>
                    <a:pt x="10502" y="27469"/>
                  </a:cubicBezTo>
                  <a:lnTo>
                    <a:pt x="10502" y="44115"/>
                  </a:lnTo>
                  <a:cubicBezTo>
                    <a:pt x="10502" y="53469"/>
                    <a:pt x="18109" y="61077"/>
                    <a:pt x="27456" y="61077"/>
                  </a:cubicBezTo>
                  <a:lnTo>
                    <a:pt x="71007" y="61077"/>
                  </a:lnTo>
                  <a:cubicBezTo>
                    <a:pt x="80357" y="61077"/>
                    <a:pt x="87961" y="53469"/>
                    <a:pt x="87961" y="44115"/>
                  </a:cubicBezTo>
                  <a:lnTo>
                    <a:pt x="87961" y="27469"/>
                  </a:lnTo>
                  <a:cubicBezTo>
                    <a:pt x="87961" y="18118"/>
                    <a:pt x="80357" y="10507"/>
                    <a:pt x="71007" y="10507"/>
                  </a:cubicBezTo>
                  <a:lnTo>
                    <a:pt x="27456" y="10507"/>
                  </a:lnTo>
                  <a:close/>
                  <a:moveTo>
                    <a:pt x="71007" y="71584"/>
                  </a:moveTo>
                  <a:lnTo>
                    <a:pt x="27456" y="71584"/>
                  </a:lnTo>
                  <a:cubicBezTo>
                    <a:pt x="12316" y="71584"/>
                    <a:pt x="0" y="59261"/>
                    <a:pt x="0" y="44115"/>
                  </a:cubicBezTo>
                  <a:lnTo>
                    <a:pt x="0" y="27469"/>
                  </a:lnTo>
                  <a:cubicBezTo>
                    <a:pt x="0" y="12322"/>
                    <a:pt x="12316" y="0"/>
                    <a:pt x="27456" y="0"/>
                  </a:cubicBezTo>
                  <a:lnTo>
                    <a:pt x="71007" y="0"/>
                  </a:lnTo>
                  <a:cubicBezTo>
                    <a:pt x="86147" y="0"/>
                    <a:pt x="98463" y="12322"/>
                    <a:pt x="98463" y="27469"/>
                  </a:cubicBezTo>
                  <a:lnTo>
                    <a:pt x="98463" y="44115"/>
                  </a:lnTo>
                  <a:cubicBezTo>
                    <a:pt x="98463" y="59261"/>
                    <a:pt x="86147" y="71584"/>
                    <a:pt x="71007" y="71584"/>
                  </a:cubicBezTo>
                  <a:lnTo>
                    <a:pt x="71007" y="71584"/>
                  </a:lnTo>
                  <a:close/>
                </a:path>
              </a:pathLst>
            </a:custGeom>
            <a:solidFill>
              <a:srgbClr val="0D23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468D6BAE-519A-48FA-83AE-49761EA9C998}"/>
                </a:ext>
              </a:extLst>
            </p:cNvPr>
            <p:cNvSpPr/>
            <p:nvPr/>
          </p:nvSpPr>
          <p:spPr>
            <a:xfrm>
              <a:off x="2725166" y="788632"/>
              <a:ext cx="98463" cy="71583"/>
            </a:xfrm>
            <a:custGeom>
              <a:avLst/>
              <a:gdLst>
                <a:gd name="connsiteX0" fmla="*/ 27456 w 98463"/>
                <a:gd name="connsiteY0" fmla="*/ 10507 h 71583"/>
                <a:gd name="connsiteX1" fmla="*/ 10502 w 98463"/>
                <a:gd name="connsiteY1" fmla="*/ 27469 h 71583"/>
                <a:gd name="connsiteX2" fmla="*/ 10502 w 98463"/>
                <a:gd name="connsiteY2" fmla="*/ 44115 h 71583"/>
                <a:gd name="connsiteX3" fmla="*/ 27456 w 98463"/>
                <a:gd name="connsiteY3" fmla="*/ 61077 h 71583"/>
                <a:gd name="connsiteX4" fmla="*/ 71007 w 98463"/>
                <a:gd name="connsiteY4" fmla="*/ 61077 h 71583"/>
                <a:gd name="connsiteX5" fmla="*/ 87961 w 98463"/>
                <a:gd name="connsiteY5" fmla="*/ 44115 h 71583"/>
                <a:gd name="connsiteX6" fmla="*/ 87961 w 98463"/>
                <a:gd name="connsiteY6" fmla="*/ 27469 h 71583"/>
                <a:gd name="connsiteX7" fmla="*/ 71007 w 98463"/>
                <a:gd name="connsiteY7" fmla="*/ 10507 h 71583"/>
                <a:gd name="connsiteX8" fmla="*/ 27456 w 98463"/>
                <a:gd name="connsiteY8" fmla="*/ 10507 h 71583"/>
                <a:gd name="connsiteX9" fmla="*/ 71007 w 98463"/>
                <a:gd name="connsiteY9" fmla="*/ 71584 h 71583"/>
                <a:gd name="connsiteX10" fmla="*/ 27456 w 98463"/>
                <a:gd name="connsiteY10" fmla="*/ 71584 h 71583"/>
                <a:gd name="connsiteX11" fmla="*/ 0 w 98463"/>
                <a:gd name="connsiteY11" fmla="*/ 44115 h 71583"/>
                <a:gd name="connsiteX12" fmla="*/ 0 w 98463"/>
                <a:gd name="connsiteY12" fmla="*/ 27469 h 71583"/>
                <a:gd name="connsiteX13" fmla="*/ 27456 w 98463"/>
                <a:gd name="connsiteY13" fmla="*/ 0 h 71583"/>
                <a:gd name="connsiteX14" fmla="*/ 71007 w 98463"/>
                <a:gd name="connsiteY14" fmla="*/ 0 h 71583"/>
                <a:gd name="connsiteX15" fmla="*/ 98463 w 98463"/>
                <a:gd name="connsiteY15" fmla="*/ 27469 h 71583"/>
                <a:gd name="connsiteX16" fmla="*/ 98463 w 98463"/>
                <a:gd name="connsiteY16" fmla="*/ 44115 h 71583"/>
                <a:gd name="connsiteX17" fmla="*/ 71007 w 98463"/>
                <a:gd name="connsiteY17" fmla="*/ 71584 h 71583"/>
                <a:gd name="connsiteX18" fmla="*/ 71007 w 98463"/>
                <a:gd name="connsiteY18" fmla="*/ 71584 h 71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8463" h="71583">
                  <a:moveTo>
                    <a:pt x="27456" y="10507"/>
                  </a:moveTo>
                  <a:cubicBezTo>
                    <a:pt x="18110" y="10507"/>
                    <a:pt x="10502" y="18118"/>
                    <a:pt x="10502" y="27469"/>
                  </a:cubicBezTo>
                  <a:lnTo>
                    <a:pt x="10502" y="44115"/>
                  </a:lnTo>
                  <a:cubicBezTo>
                    <a:pt x="10502" y="53469"/>
                    <a:pt x="18110" y="61077"/>
                    <a:pt x="27456" y="61077"/>
                  </a:cubicBezTo>
                  <a:lnTo>
                    <a:pt x="71007" y="61077"/>
                  </a:lnTo>
                  <a:cubicBezTo>
                    <a:pt x="80358" y="61077"/>
                    <a:pt x="87961" y="53469"/>
                    <a:pt x="87961" y="44115"/>
                  </a:cubicBezTo>
                  <a:lnTo>
                    <a:pt x="87961" y="27469"/>
                  </a:lnTo>
                  <a:cubicBezTo>
                    <a:pt x="87961" y="18118"/>
                    <a:pt x="80358" y="10507"/>
                    <a:pt x="71007" y="10507"/>
                  </a:cubicBezTo>
                  <a:lnTo>
                    <a:pt x="27456" y="10507"/>
                  </a:lnTo>
                  <a:close/>
                  <a:moveTo>
                    <a:pt x="71007" y="71584"/>
                  </a:moveTo>
                  <a:lnTo>
                    <a:pt x="27456" y="71584"/>
                  </a:lnTo>
                  <a:cubicBezTo>
                    <a:pt x="12316" y="71584"/>
                    <a:pt x="0" y="59261"/>
                    <a:pt x="0" y="44115"/>
                  </a:cubicBezTo>
                  <a:lnTo>
                    <a:pt x="0" y="27469"/>
                  </a:lnTo>
                  <a:cubicBezTo>
                    <a:pt x="0" y="12322"/>
                    <a:pt x="12316" y="0"/>
                    <a:pt x="27456" y="0"/>
                  </a:cubicBezTo>
                  <a:lnTo>
                    <a:pt x="71007" y="0"/>
                  </a:lnTo>
                  <a:cubicBezTo>
                    <a:pt x="86147" y="0"/>
                    <a:pt x="98463" y="12322"/>
                    <a:pt x="98463" y="27469"/>
                  </a:cubicBezTo>
                  <a:lnTo>
                    <a:pt x="98463" y="44115"/>
                  </a:lnTo>
                  <a:cubicBezTo>
                    <a:pt x="98463" y="59261"/>
                    <a:pt x="86147" y="71584"/>
                    <a:pt x="71007" y="71584"/>
                  </a:cubicBezTo>
                  <a:lnTo>
                    <a:pt x="71007" y="71584"/>
                  </a:lnTo>
                  <a:close/>
                </a:path>
              </a:pathLst>
            </a:custGeom>
            <a:solidFill>
              <a:srgbClr val="0D23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3023A1F9-B69C-4266-A252-357AC09B0473}"/>
                </a:ext>
              </a:extLst>
            </p:cNvPr>
            <p:cNvSpPr/>
            <p:nvPr/>
          </p:nvSpPr>
          <p:spPr>
            <a:xfrm>
              <a:off x="2714266" y="819328"/>
              <a:ext cx="36602" cy="59946"/>
            </a:xfrm>
            <a:custGeom>
              <a:avLst/>
              <a:gdLst>
                <a:gd name="connsiteX0" fmla="*/ 10562 w 36602"/>
                <a:gd name="connsiteY0" fmla="*/ 0 h 59946"/>
                <a:gd name="connsiteX1" fmla="*/ 35586 w 36602"/>
                <a:gd name="connsiteY1" fmla="*/ 46536 h 59946"/>
                <a:gd name="connsiteX2" fmla="*/ 28457 w 36602"/>
                <a:gd name="connsiteY2" fmla="*/ 58956 h 59946"/>
                <a:gd name="connsiteX3" fmla="*/ 0 w 36602"/>
                <a:gd name="connsiteY3" fmla="*/ 59947 h 59946"/>
                <a:gd name="connsiteX4" fmla="*/ 10562 w 36602"/>
                <a:gd name="connsiteY4" fmla="*/ 0 h 59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02" h="59946">
                  <a:moveTo>
                    <a:pt x="10562" y="0"/>
                  </a:moveTo>
                  <a:lnTo>
                    <a:pt x="35586" y="46536"/>
                  </a:lnTo>
                  <a:cubicBezTo>
                    <a:pt x="38545" y="52038"/>
                    <a:pt x="34702" y="58742"/>
                    <a:pt x="28457" y="58956"/>
                  </a:cubicBezTo>
                  <a:lnTo>
                    <a:pt x="0" y="59947"/>
                  </a:lnTo>
                  <a:lnTo>
                    <a:pt x="10562" y="0"/>
                  </a:lnTo>
                  <a:close/>
                </a:path>
              </a:pathLst>
            </a:custGeom>
            <a:solidFill>
              <a:srgbClr val="EAB3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3188A6D3-E0AE-4258-A631-5CC52B2CD0ED}"/>
                </a:ext>
              </a:extLst>
            </p:cNvPr>
            <p:cNvSpPr/>
            <p:nvPr/>
          </p:nvSpPr>
          <p:spPr>
            <a:xfrm>
              <a:off x="2621348" y="1554218"/>
              <a:ext cx="64905" cy="219161"/>
            </a:xfrm>
            <a:custGeom>
              <a:avLst/>
              <a:gdLst>
                <a:gd name="connsiteX0" fmla="*/ 64906 w 64905"/>
                <a:gd name="connsiteY0" fmla="*/ 215922 h 219161"/>
                <a:gd name="connsiteX1" fmla="*/ 51272 w 64905"/>
                <a:gd name="connsiteY1" fmla="*/ 219161 h 219161"/>
                <a:gd name="connsiteX2" fmla="*/ 0 w 64905"/>
                <a:gd name="connsiteY2" fmla="*/ 3239 h 219161"/>
                <a:gd name="connsiteX3" fmla="*/ 13634 w 64905"/>
                <a:gd name="connsiteY3" fmla="*/ 0 h 21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905" h="219161">
                  <a:moveTo>
                    <a:pt x="64906" y="215922"/>
                  </a:moveTo>
                  <a:lnTo>
                    <a:pt x="51272" y="219161"/>
                  </a:lnTo>
                  <a:lnTo>
                    <a:pt x="0" y="3239"/>
                  </a:lnTo>
                  <a:lnTo>
                    <a:pt x="13634" y="0"/>
                  </a:lnTo>
                  <a:close/>
                </a:path>
              </a:pathLst>
            </a:custGeom>
            <a:solidFill>
              <a:srgbClr val="41B0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163C58C0-67F0-4D16-B9DF-C4D8A066F2B6}"/>
                </a:ext>
              </a:extLst>
            </p:cNvPr>
            <p:cNvSpPr/>
            <p:nvPr/>
          </p:nvSpPr>
          <p:spPr>
            <a:xfrm>
              <a:off x="2582391" y="795688"/>
              <a:ext cx="48697" cy="24220"/>
            </a:xfrm>
            <a:custGeom>
              <a:avLst/>
              <a:gdLst>
                <a:gd name="connsiteX0" fmla="*/ 0 w 48697"/>
                <a:gd name="connsiteY0" fmla="*/ 24221 h 24220"/>
                <a:gd name="connsiteX1" fmla="*/ 8014 w 48697"/>
                <a:gd name="connsiteY1" fmla="*/ 3003 h 24220"/>
                <a:gd name="connsiteX2" fmla="*/ 27588 w 48697"/>
                <a:gd name="connsiteY2" fmla="*/ 1745 h 24220"/>
                <a:gd name="connsiteX3" fmla="*/ 48697 w 48697"/>
                <a:gd name="connsiteY3" fmla="*/ 10279 h 24220"/>
                <a:gd name="connsiteX4" fmla="*/ 44297 w 48697"/>
                <a:gd name="connsiteY4" fmla="*/ 19826 h 24220"/>
                <a:gd name="connsiteX5" fmla="*/ 24271 w 48697"/>
                <a:gd name="connsiteY5" fmla="*/ 11722 h 24220"/>
                <a:gd name="connsiteX6" fmla="*/ 14153 w 48697"/>
                <a:gd name="connsiteY6" fmla="*/ 11526 h 24220"/>
                <a:gd name="connsiteX7" fmla="*/ 11244 w 48697"/>
                <a:gd name="connsiteY7" fmla="*/ 14945 h 24220"/>
                <a:gd name="connsiteX8" fmla="*/ 0 w 48697"/>
                <a:gd name="connsiteY8" fmla="*/ 24221 h 2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697" h="24220">
                  <a:moveTo>
                    <a:pt x="0" y="24221"/>
                  </a:moveTo>
                  <a:cubicBezTo>
                    <a:pt x="0" y="14199"/>
                    <a:pt x="2770" y="6788"/>
                    <a:pt x="8014" y="3003"/>
                  </a:cubicBezTo>
                  <a:cubicBezTo>
                    <a:pt x="12907" y="-522"/>
                    <a:pt x="19498" y="-947"/>
                    <a:pt x="27588" y="1745"/>
                  </a:cubicBezTo>
                  <a:cubicBezTo>
                    <a:pt x="36949" y="4867"/>
                    <a:pt x="48223" y="10061"/>
                    <a:pt x="48697" y="10279"/>
                  </a:cubicBezTo>
                  <a:lnTo>
                    <a:pt x="44297" y="19826"/>
                  </a:lnTo>
                  <a:cubicBezTo>
                    <a:pt x="44184" y="19773"/>
                    <a:pt x="33068" y="14651"/>
                    <a:pt x="24271" y="11722"/>
                  </a:cubicBezTo>
                  <a:cubicBezTo>
                    <a:pt x="21030" y="10641"/>
                    <a:pt x="16649" y="9725"/>
                    <a:pt x="14153" y="11526"/>
                  </a:cubicBezTo>
                  <a:cubicBezTo>
                    <a:pt x="13081" y="12301"/>
                    <a:pt x="11838" y="13055"/>
                    <a:pt x="11244" y="14945"/>
                  </a:cubicBezTo>
                  <a:cubicBezTo>
                    <a:pt x="7152" y="16700"/>
                    <a:pt x="0" y="24221"/>
                    <a:pt x="0" y="24221"/>
                  </a:cubicBezTo>
                </a:path>
              </a:pathLst>
            </a:custGeom>
            <a:solidFill>
              <a:srgbClr val="0D23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BA0694A8-F679-4A79-88C5-8A19760FD1D9}"/>
                </a:ext>
              </a:extLst>
            </p:cNvPr>
            <p:cNvSpPr/>
            <p:nvPr/>
          </p:nvSpPr>
          <p:spPr>
            <a:xfrm>
              <a:off x="2814649" y="793818"/>
              <a:ext cx="39963" cy="26190"/>
            </a:xfrm>
            <a:custGeom>
              <a:avLst/>
              <a:gdLst>
                <a:gd name="connsiteX0" fmla="*/ 39456 w 39963"/>
                <a:gd name="connsiteY0" fmla="*/ 26191 h 26190"/>
                <a:gd name="connsiteX1" fmla="*/ 29455 w 39963"/>
                <a:gd name="connsiteY1" fmla="*/ 15740 h 26190"/>
                <a:gd name="connsiteX2" fmla="*/ 28721 w 39963"/>
                <a:gd name="connsiteY2" fmla="*/ 10539 h 26190"/>
                <a:gd name="connsiteX3" fmla="*/ 4837 w 39963"/>
                <a:gd name="connsiteY3" fmla="*/ 18086 h 26190"/>
                <a:gd name="connsiteX4" fmla="*/ 0 w 39963"/>
                <a:gd name="connsiteY4" fmla="*/ 8758 h 26190"/>
                <a:gd name="connsiteX5" fmla="*/ 33132 w 39963"/>
                <a:gd name="connsiteY5" fmla="*/ 944 h 26190"/>
                <a:gd name="connsiteX6" fmla="*/ 38470 w 39963"/>
                <a:gd name="connsiteY6" fmla="*/ 6506 h 26190"/>
                <a:gd name="connsiteX7" fmla="*/ 39456 w 39963"/>
                <a:gd name="connsiteY7" fmla="*/ 26191 h 26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963" h="26190">
                  <a:moveTo>
                    <a:pt x="39456" y="26191"/>
                  </a:moveTo>
                  <a:cubicBezTo>
                    <a:pt x="39456" y="26191"/>
                    <a:pt x="32970" y="19020"/>
                    <a:pt x="29455" y="15740"/>
                  </a:cubicBezTo>
                  <a:cubicBezTo>
                    <a:pt x="29364" y="13936"/>
                    <a:pt x="29146" y="12106"/>
                    <a:pt x="28721" y="10539"/>
                  </a:cubicBezTo>
                  <a:cubicBezTo>
                    <a:pt x="25713" y="9963"/>
                    <a:pt x="15923" y="12336"/>
                    <a:pt x="4837" y="18086"/>
                  </a:cubicBezTo>
                  <a:lnTo>
                    <a:pt x="0" y="8758"/>
                  </a:lnTo>
                  <a:cubicBezTo>
                    <a:pt x="5390" y="5964"/>
                    <a:pt x="23718" y="-2879"/>
                    <a:pt x="33132" y="944"/>
                  </a:cubicBezTo>
                  <a:cubicBezTo>
                    <a:pt x="35733" y="2002"/>
                    <a:pt x="37627" y="3979"/>
                    <a:pt x="38470" y="6506"/>
                  </a:cubicBezTo>
                  <a:cubicBezTo>
                    <a:pt x="40973" y="14019"/>
                    <a:pt x="39607" y="25083"/>
                    <a:pt x="39456" y="26191"/>
                  </a:cubicBezTo>
                </a:path>
              </a:pathLst>
            </a:custGeom>
            <a:solidFill>
              <a:srgbClr val="0D23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227DEB4B-CCE0-4B77-BF07-21470818B075}"/>
                </a:ext>
              </a:extLst>
            </p:cNvPr>
            <p:cNvSpPr/>
            <p:nvPr/>
          </p:nvSpPr>
          <p:spPr>
            <a:xfrm>
              <a:off x="2516856" y="1672111"/>
              <a:ext cx="175049" cy="120723"/>
            </a:xfrm>
            <a:custGeom>
              <a:avLst/>
              <a:gdLst>
                <a:gd name="connsiteX0" fmla="*/ 18422 w 175049"/>
                <a:gd name="connsiteY0" fmla="*/ 8666 h 120723"/>
                <a:gd name="connsiteX1" fmla="*/ 135860 w 175049"/>
                <a:gd name="connsiteY1" fmla="*/ 7130 h 120723"/>
                <a:gd name="connsiteX2" fmla="*/ 166561 w 175049"/>
                <a:gd name="connsiteY2" fmla="*/ 73942 h 120723"/>
                <a:gd name="connsiteX3" fmla="*/ 175004 w 175049"/>
                <a:gd name="connsiteY3" fmla="*/ 96979 h 120723"/>
                <a:gd name="connsiteX4" fmla="*/ 171936 w 175049"/>
                <a:gd name="connsiteY4" fmla="*/ 120723 h 120723"/>
                <a:gd name="connsiteX5" fmla="*/ 768 w 175049"/>
                <a:gd name="connsiteY5" fmla="*/ 120723 h 120723"/>
                <a:gd name="connsiteX6" fmla="*/ 0 w 175049"/>
                <a:gd name="connsiteY6" fmla="*/ 44760 h 120723"/>
                <a:gd name="connsiteX7" fmla="*/ 18422 w 175049"/>
                <a:gd name="connsiteY7" fmla="*/ 8666 h 120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5049" h="120723">
                  <a:moveTo>
                    <a:pt x="18422" y="8666"/>
                  </a:moveTo>
                  <a:cubicBezTo>
                    <a:pt x="18422" y="8666"/>
                    <a:pt x="118206" y="-9764"/>
                    <a:pt x="135860" y="7130"/>
                  </a:cubicBezTo>
                  <a:cubicBezTo>
                    <a:pt x="153514" y="24024"/>
                    <a:pt x="166561" y="73942"/>
                    <a:pt x="166561" y="73942"/>
                  </a:cubicBezTo>
                  <a:cubicBezTo>
                    <a:pt x="166561" y="73942"/>
                    <a:pt x="175772" y="88532"/>
                    <a:pt x="175004" y="96979"/>
                  </a:cubicBezTo>
                  <a:cubicBezTo>
                    <a:pt x="174236" y="105426"/>
                    <a:pt x="171936" y="120723"/>
                    <a:pt x="171936" y="120723"/>
                  </a:cubicBezTo>
                  <a:lnTo>
                    <a:pt x="768" y="120723"/>
                  </a:lnTo>
                  <a:lnTo>
                    <a:pt x="0" y="44760"/>
                  </a:lnTo>
                  <a:lnTo>
                    <a:pt x="18422" y="8666"/>
                  </a:lnTo>
                  <a:close/>
                </a:path>
              </a:pathLst>
            </a:custGeom>
            <a:solidFill>
              <a:srgbClr val="FFD6C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ECCE218D-0F7E-4259-B676-E1A8D2979F4C}"/>
                </a:ext>
              </a:extLst>
            </p:cNvPr>
            <p:cNvSpPr/>
            <p:nvPr/>
          </p:nvSpPr>
          <p:spPr>
            <a:xfrm>
              <a:off x="2716852" y="809867"/>
              <a:ext cx="14879" cy="10507"/>
            </a:xfrm>
            <a:custGeom>
              <a:avLst/>
              <a:gdLst>
                <a:gd name="connsiteX0" fmla="*/ 0 w 14879"/>
                <a:gd name="connsiteY0" fmla="*/ 10507 h 10507"/>
                <a:gd name="connsiteX1" fmla="*/ 14880 w 14879"/>
                <a:gd name="connsiteY1" fmla="*/ 10507 h 10507"/>
                <a:gd name="connsiteX2" fmla="*/ 14880 w 14879"/>
                <a:gd name="connsiteY2" fmla="*/ 0 h 10507"/>
                <a:gd name="connsiteX3" fmla="*/ 0 w 14879"/>
                <a:gd name="connsiteY3" fmla="*/ 0 h 10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79" h="10507">
                  <a:moveTo>
                    <a:pt x="0" y="10507"/>
                  </a:moveTo>
                  <a:lnTo>
                    <a:pt x="14880" y="10507"/>
                  </a:lnTo>
                  <a:lnTo>
                    <a:pt x="1488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D23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ED3CE418-63E8-45E4-A0AB-D6A7201DB33D}"/>
                </a:ext>
              </a:extLst>
            </p:cNvPr>
            <p:cNvSpPr/>
            <p:nvPr/>
          </p:nvSpPr>
          <p:spPr>
            <a:xfrm>
              <a:off x="2205809" y="1095771"/>
              <a:ext cx="965803" cy="699594"/>
            </a:xfrm>
            <a:custGeom>
              <a:avLst/>
              <a:gdLst>
                <a:gd name="connsiteX0" fmla="*/ 396823 w 965803"/>
                <a:gd name="connsiteY0" fmla="*/ 0 h 699594"/>
                <a:gd name="connsiteX1" fmla="*/ 97488 w 965803"/>
                <a:gd name="connsiteY1" fmla="*/ 255680 h 699594"/>
                <a:gd name="connsiteX2" fmla="*/ 25717 w 965803"/>
                <a:gd name="connsiteY2" fmla="*/ 642725 h 699594"/>
                <a:gd name="connsiteX3" fmla="*/ 333803 w 965803"/>
                <a:gd name="connsiteY3" fmla="*/ 697064 h 699594"/>
                <a:gd name="connsiteX4" fmla="*/ 323301 w 965803"/>
                <a:gd name="connsiteY4" fmla="*/ 626960 h 699594"/>
                <a:gd name="connsiteX5" fmla="*/ 335553 w 965803"/>
                <a:gd name="connsiteY5" fmla="*/ 556909 h 699594"/>
                <a:gd name="connsiteX6" fmla="*/ 183262 w 965803"/>
                <a:gd name="connsiteY6" fmla="*/ 547276 h 699594"/>
                <a:gd name="connsiteX7" fmla="*/ 277788 w 965803"/>
                <a:gd name="connsiteY7" fmla="*/ 315243 h 699594"/>
                <a:gd name="connsiteX8" fmla="*/ 725917 w 965803"/>
                <a:gd name="connsiteY8" fmla="*/ 315243 h 699594"/>
                <a:gd name="connsiteX9" fmla="*/ 790683 w 965803"/>
                <a:gd name="connsiteY9" fmla="*/ 427311 h 699594"/>
                <a:gd name="connsiteX10" fmla="*/ 809940 w 965803"/>
                <a:gd name="connsiteY10" fmla="*/ 697064 h 699594"/>
                <a:gd name="connsiteX11" fmla="*/ 898880 w 965803"/>
                <a:gd name="connsiteY11" fmla="*/ 697064 h 699594"/>
                <a:gd name="connsiteX12" fmla="*/ 965798 w 965803"/>
                <a:gd name="connsiteY12" fmla="*/ 630952 h 699594"/>
                <a:gd name="connsiteX13" fmla="*/ 916719 w 965803"/>
                <a:gd name="connsiteY13" fmla="*/ 353769 h 699594"/>
                <a:gd name="connsiteX14" fmla="*/ 613883 w 965803"/>
                <a:gd name="connsiteY14" fmla="*/ 9633 h 699594"/>
                <a:gd name="connsiteX15" fmla="*/ 514107 w 965803"/>
                <a:gd name="connsiteY15" fmla="*/ 96326 h 699594"/>
                <a:gd name="connsiteX16" fmla="*/ 396823 w 965803"/>
                <a:gd name="connsiteY16" fmla="*/ 0 h 69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65803" h="699594">
                  <a:moveTo>
                    <a:pt x="396823" y="0"/>
                  </a:moveTo>
                  <a:cubicBezTo>
                    <a:pt x="396823" y="0"/>
                    <a:pt x="178644" y="38707"/>
                    <a:pt x="97488" y="255680"/>
                  </a:cubicBezTo>
                  <a:cubicBezTo>
                    <a:pt x="14270" y="478170"/>
                    <a:pt x="-32048" y="584932"/>
                    <a:pt x="25717" y="642725"/>
                  </a:cubicBezTo>
                  <a:cubicBezTo>
                    <a:pt x="103398" y="720443"/>
                    <a:pt x="228775" y="695313"/>
                    <a:pt x="333803" y="697064"/>
                  </a:cubicBezTo>
                  <a:cubicBezTo>
                    <a:pt x="333803" y="697064"/>
                    <a:pt x="321550" y="663743"/>
                    <a:pt x="323301" y="626960"/>
                  </a:cubicBezTo>
                  <a:cubicBezTo>
                    <a:pt x="325051" y="590185"/>
                    <a:pt x="335553" y="556909"/>
                    <a:pt x="335553" y="556909"/>
                  </a:cubicBezTo>
                  <a:lnTo>
                    <a:pt x="183262" y="547276"/>
                  </a:lnTo>
                  <a:lnTo>
                    <a:pt x="277788" y="315243"/>
                  </a:lnTo>
                  <a:lnTo>
                    <a:pt x="725917" y="315243"/>
                  </a:lnTo>
                  <a:cubicBezTo>
                    <a:pt x="725917" y="315243"/>
                    <a:pt x="760927" y="329237"/>
                    <a:pt x="790683" y="427311"/>
                  </a:cubicBezTo>
                  <a:cubicBezTo>
                    <a:pt x="821402" y="528555"/>
                    <a:pt x="809940" y="697064"/>
                    <a:pt x="809940" y="697064"/>
                  </a:cubicBezTo>
                  <a:lnTo>
                    <a:pt x="898880" y="697064"/>
                  </a:lnTo>
                  <a:cubicBezTo>
                    <a:pt x="936187" y="697064"/>
                    <a:pt x="966267" y="668277"/>
                    <a:pt x="965798" y="630952"/>
                  </a:cubicBezTo>
                  <a:cubicBezTo>
                    <a:pt x="964494" y="528807"/>
                    <a:pt x="956487" y="490538"/>
                    <a:pt x="916719" y="353769"/>
                  </a:cubicBezTo>
                  <a:cubicBezTo>
                    <a:pt x="860704" y="161124"/>
                    <a:pt x="736419" y="34150"/>
                    <a:pt x="613883" y="9633"/>
                  </a:cubicBezTo>
                  <a:cubicBezTo>
                    <a:pt x="613883" y="9633"/>
                    <a:pt x="556119" y="92820"/>
                    <a:pt x="514107" y="96326"/>
                  </a:cubicBezTo>
                  <a:cubicBezTo>
                    <a:pt x="472095" y="99825"/>
                    <a:pt x="396823" y="0"/>
                    <a:pt x="396823" y="0"/>
                  </a:cubicBezTo>
                </a:path>
              </a:pathLst>
            </a:custGeom>
            <a:solidFill>
              <a:srgbClr val="FCC1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6B1E6BE9-E41A-4B4E-BD9D-D162556787EA}"/>
                </a:ext>
              </a:extLst>
            </p:cNvPr>
            <p:cNvSpPr/>
            <p:nvPr/>
          </p:nvSpPr>
          <p:spPr>
            <a:xfrm>
              <a:off x="2878261" y="1663800"/>
              <a:ext cx="235903" cy="129038"/>
            </a:xfrm>
            <a:custGeom>
              <a:avLst/>
              <a:gdLst>
                <a:gd name="connsiteX0" fmla="*/ 73 w 235903"/>
                <a:gd name="connsiteY0" fmla="*/ 129034 h 129038"/>
                <a:gd name="connsiteX1" fmla="*/ 23704 w 235903"/>
                <a:gd name="connsiteY1" fmla="*/ 48427 h 129038"/>
                <a:gd name="connsiteX2" fmla="*/ 117527 w 235903"/>
                <a:gd name="connsiteY2" fmla="*/ 12646 h 129038"/>
                <a:gd name="connsiteX3" fmla="*/ 154991 w 235903"/>
                <a:gd name="connsiteY3" fmla="*/ 0 h 129038"/>
                <a:gd name="connsiteX4" fmla="*/ 232014 w 235903"/>
                <a:gd name="connsiteY4" fmla="*/ 66681 h 129038"/>
                <a:gd name="connsiteX5" fmla="*/ 232014 w 235903"/>
                <a:gd name="connsiteY5" fmla="*/ 129034 h 129038"/>
                <a:gd name="connsiteX6" fmla="*/ 73 w 235903"/>
                <a:gd name="connsiteY6" fmla="*/ 129034 h 129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5903" h="129038">
                  <a:moveTo>
                    <a:pt x="73" y="129034"/>
                  </a:moveTo>
                  <a:cubicBezTo>
                    <a:pt x="73" y="129034"/>
                    <a:pt x="-2554" y="75572"/>
                    <a:pt x="23704" y="48427"/>
                  </a:cubicBezTo>
                  <a:cubicBezTo>
                    <a:pt x="49963" y="21282"/>
                    <a:pt x="99613" y="12759"/>
                    <a:pt x="117527" y="12646"/>
                  </a:cubicBezTo>
                  <a:cubicBezTo>
                    <a:pt x="135440" y="12533"/>
                    <a:pt x="154991" y="0"/>
                    <a:pt x="154991" y="0"/>
                  </a:cubicBezTo>
                  <a:cubicBezTo>
                    <a:pt x="154991" y="0"/>
                    <a:pt x="223262" y="2629"/>
                    <a:pt x="232014" y="66681"/>
                  </a:cubicBezTo>
                  <a:cubicBezTo>
                    <a:pt x="240766" y="130740"/>
                    <a:pt x="232014" y="129034"/>
                    <a:pt x="232014" y="129034"/>
                  </a:cubicBezTo>
                  <a:lnTo>
                    <a:pt x="73" y="129034"/>
                  </a:lnTo>
                  <a:close/>
                </a:path>
              </a:pathLst>
            </a:custGeom>
            <a:solidFill>
              <a:srgbClr val="FFD6C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7DFA8977-AED9-4ED4-A269-B345610CBD04}"/>
                </a:ext>
              </a:extLst>
            </p:cNvPr>
            <p:cNvSpPr/>
            <p:nvPr/>
          </p:nvSpPr>
          <p:spPr>
            <a:xfrm>
              <a:off x="2215116" y="2008201"/>
              <a:ext cx="986183" cy="255694"/>
            </a:xfrm>
            <a:custGeom>
              <a:avLst/>
              <a:gdLst>
                <a:gd name="connsiteX0" fmla="*/ 101606 w 986183"/>
                <a:gd name="connsiteY0" fmla="*/ 255695 h 255694"/>
                <a:gd name="connsiteX1" fmla="*/ 0 w 986183"/>
                <a:gd name="connsiteY1" fmla="*/ 154040 h 255694"/>
                <a:gd name="connsiteX2" fmla="*/ 0 w 986183"/>
                <a:gd name="connsiteY2" fmla="*/ 101659 h 255694"/>
                <a:gd name="connsiteX3" fmla="*/ 101606 w 986183"/>
                <a:gd name="connsiteY3" fmla="*/ 0 h 255694"/>
                <a:gd name="connsiteX4" fmla="*/ 884577 w 986183"/>
                <a:gd name="connsiteY4" fmla="*/ 0 h 255694"/>
                <a:gd name="connsiteX5" fmla="*/ 986183 w 986183"/>
                <a:gd name="connsiteY5" fmla="*/ 101659 h 255694"/>
                <a:gd name="connsiteX6" fmla="*/ 986183 w 986183"/>
                <a:gd name="connsiteY6" fmla="*/ 154040 h 255694"/>
                <a:gd name="connsiteX7" fmla="*/ 884577 w 986183"/>
                <a:gd name="connsiteY7" fmla="*/ 255695 h 255694"/>
                <a:gd name="connsiteX8" fmla="*/ 101606 w 986183"/>
                <a:gd name="connsiteY8" fmla="*/ 255695 h 255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6183" h="255694">
                  <a:moveTo>
                    <a:pt x="101606" y="255695"/>
                  </a:moveTo>
                  <a:cubicBezTo>
                    <a:pt x="45724" y="255695"/>
                    <a:pt x="0" y="209953"/>
                    <a:pt x="0" y="154040"/>
                  </a:cubicBezTo>
                  <a:lnTo>
                    <a:pt x="0" y="101659"/>
                  </a:lnTo>
                  <a:cubicBezTo>
                    <a:pt x="0" y="45745"/>
                    <a:pt x="45724" y="0"/>
                    <a:pt x="101606" y="0"/>
                  </a:cubicBezTo>
                  <a:lnTo>
                    <a:pt x="884577" y="0"/>
                  </a:lnTo>
                  <a:cubicBezTo>
                    <a:pt x="940459" y="0"/>
                    <a:pt x="986183" y="45745"/>
                    <a:pt x="986183" y="101659"/>
                  </a:cubicBezTo>
                  <a:lnTo>
                    <a:pt x="986183" y="154040"/>
                  </a:lnTo>
                  <a:cubicBezTo>
                    <a:pt x="986183" y="209953"/>
                    <a:pt x="940459" y="255695"/>
                    <a:pt x="884577" y="255695"/>
                  </a:cubicBezTo>
                  <a:lnTo>
                    <a:pt x="101606" y="255695"/>
                  </a:lnTo>
                  <a:close/>
                </a:path>
              </a:pathLst>
            </a:custGeom>
            <a:solidFill>
              <a:srgbClr val="7AC4B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453DEB15-833F-4CD3-B171-247CA4A64D6E}"/>
                </a:ext>
              </a:extLst>
            </p:cNvPr>
            <p:cNvSpPr/>
            <p:nvPr/>
          </p:nvSpPr>
          <p:spPr>
            <a:xfrm>
              <a:off x="2473095" y="1885606"/>
              <a:ext cx="525147" cy="204285"/>
            </a:xfrm>
            <a:custGeom>
              <a:avLst/>
              <a:gdLst>
                <a:gd name="connsiteX0" fmla="*/ 453406 w 525147"/>
                <a:gd name="connsiteY0" fmla="*/ 204286 h 204285"/>
                <a:gd name="connsiteX1" fmla="*/ 71741 w 525147"/>
                <a:gd name="connsiteY1" fmla="*/ 204286 h 204285"/>
                <a:gd name="connsiteX2" fmla="*/ 0 w 525147"/>
                <a:gd name="connsiteY2" fmla="*/ 132510 h 204285"/>
                <a:gd name="connsiteX3" fmla="*/ 0 w 525147"/>
                <a:gd name="connsiteY3" fmla="*/ 71776 h 204285"/>
                <a:gd name="connsiteX4" fmla="*/ 71741 w 525147"/>
                <a:gd name="connsiteY4" fmla="*/ 0 h 204285"/>
                <a:gd name="connsiteX5" fmla="*/ 453406 w 525147"/>
                <a:gd name="connsiteY5" fmla="*/ 0 h 204285"/>
                <a:gd name="connsiteX6" fmla="*/ 525147 w 525147"/>
                <a:gd name="connsiteY6" fmla="*/ 71776 h 204285"/>
                <a:gd name="connsiteX7" fmla="*/ 525147 w 525147"/>
                <a:gd name="connsiteY7" fmla="*/ 132510 h 204285"/>
                <a:gd name="connsiteX8" fmla="*/ 453406 w 525147"/>
                <a:gd name="connsiteY8" fmla="*/ 204286 h 204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5147" h="204285">
                  <a:moveTo>
                    <a:pt x="453406" y="204286"/>
                  </a:moveTo>
                  <a:lnTo>
                    <a:pt x="71741" y="204286"/>
                  </a:lnTo>
                  <a:cubicBezTo>
                    <a:pt x="32285" y="204286"/>
                    <a:pt x="0" y="171985"/>
                    <a:pt x="0" y="132510"/>
                  </a:cubicBezTo>
                  <a:lnTo>
                    <a:pt x="0" y="71776"/>
                  </a:lnTo>
                  <a:cubicBezTo>
                    <a:pt x="0" y="32301"/>
                    <a:pt x="32285" y="0"/>
                    <a:pt x="71741" y="0"/>
                  </a:cubicBezTo>
                  <a:lnTo>
                    <a:pt x="453406" y="0"/>
                  </a:lnTo>
                  <a:cubicBezTo>
                    <a:pt x="492862" y="0"/>
                    <a:pt x="525147" y="32301"/>
                    <a:pt x="525147" y="71776"/>
                  </a:cubicBezTo>
                  <a:lnTo>
                    <a:pt x="525147" y="132510"/>
                  </a:lnTo>
                  <a:cubicBezTo>
                    <a:pt x="525147" y="171985"/>
                    <a:pt x="492862" y="204286"/>
                    <a:pt x="453406" y="204286"/>
                  </a:cubicBezTo>
                </a:path>
              </a:pathLst>
            </a:custGeom>
            <a:solidFill>
              <a:srgbClr val="035E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BC557707-1F53-4910-B61C-B367B451F3AC}"/>
                </a:ext>
              </a:extLst>
            </p:cNvPr>
            <p:cNvSpPr/>
            <p:nvPr/>
          </p:nvSpPr>
          <p:spPr>
            <a:xfrm>
              <a:off x="2326840" y="1912716"/>
              <a:ext cx="289792" cy="750481"/>
            </a:xfrm>
            <a:custGeom>
              <a:avLst/>
              <a:gdLst>
                <a:gd name="connsiteX0" fmla="*/ 86734 w 289792"/>
                <a:gd name="connsiteY0" fmla="*/ 4415 h 750481"/>
                <a:gd name="connsiteX1" fmla="*/ 254786 w 289792"/>
                <a:gd name="connsiteY1" fmla="*/ 260110 h 750481"/>
                <a:gd name="connsiteX2" fmla="*/ 289792 w 289792"/>
                <a:gd name="connsiteY2" fmla="*/ 750482 h 750481"/>
                <a:gd name="connsiteX3" fmla="*/ 55224 w 289792"/>
                <a:gd name="connsiteY3" fmla="*/ 750482 h 750481"/>
                <a:gd name="connsiteX4" fmla="*/ 2710 w 289792"/>
                <a:gd name="connsiteY4" fmla="*/ 267115 h 750481"/>
                <a:gd name="connsiteX5" fmla="*/ 86734 w 289792"/>
                <a:gd name="connsiteY5" fmla="*/ 4415 h 75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9792" h="750481">
                  <a:moveTo>
                    <a:pt x="86734" y="4415"/>
                  </a:moveTo>
                  <a:cubicBezTo>
                    <a:pt x="220475" y="-26462"/>
                    <a:pt x="251285" y="109497"/>
                    <a:pt x="254786" y="260110"/>
                  </a:cubicBezTo>
                  <a:cubicBezTo>
                    <a:pt x="258286" y="410726"/>
                    <a:pt x="289792" y="750482"/>
                    <a:pt x="289792" y="750482"/>
                  </a:cubicBezTo>
                  <a:lnTo>
                    <a:pt x="55224" y="750482"/>
                  </a:lnTo>
                  <a:cubicBezTo>
                    <a:pt x="55224" y="750482"/>
                    <a:pt x="9712" y="410726"/>
                    <a:pt x="2710" y="267115"/>
                  </a:cubicBezTo>
                  <a:cubicBezTo>
                    <a:pt x="-4291" y="123506"/>
                    <a:pt x="-4291" y="25433"/>
                    <a:pt x="86734" y="4415"/>
                  </a:cubicBezTo>
                </a:path>
              </a:pathLst>
            </a:custGeom>
            <a:solidFill>
              <a:srgbClr val="035E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4C267B15-9CA3-4FB2-B786-7E87F71D90FC}"/>
                </a:ext>
              </a:extLst>
            </p:cNvPr>
            <p:cNvSpPr/>
            <p:nvPr/>
          </p:nvSpPr>
          <p:spPr>
            <a:xfrm>
              <a:off x="2697159" y="1910071"/>
              <a:ext cx="370665" cy="753128"/>
            </a:xfrm>
            <a:custGeom>
              <a:avLst/>
              <a:gdLst>
                <a:gd name="connsiteX0" fmla="*/ 230021 w 370665"/>
                <a:gd name="connsiteY0" fmla="*/ 2350 h 753128"/>
                <a:gd name="connsiteX1" fmla="*/ 357099 w 370665"/>
                <a:gd name="connsiteY1" fmla="*/ 252246 h 753128"/>
                <a:gd name="connsiteX2" fmla="*/ 224062 w 370665"/>
                <a:gd name="connsiteY2" fmla="*/ 753128 h 753128"/>
                <a:gd name="connsiteX3" fmla="*/ 0 w 370665"/>
                <a:gd name="connsiteY3" fmla="*/ 753128 h 753128"/>
                <a:gd name="connsiteX4" fmla="*/ 110279 w 370665"/>
                <a:gd name="connsiteY4" fmla="*/ 229480 h 753128"/>
                <a:gd name="connsiteX5" fmla="*/ 230021 w 370665"/>
                <a:gd name="connsiteY5" fmla="*/ 2350 h 753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0665" h="753128">
                  <a:moveTo>
                    <a:pt x="230021" y="2350"/>
                  </a:moveTo>
                  <a:cubicBezTo>
                    <a:pt x="326877" y="-13154"/>
                    <a:pt x="402612" y="45588"/>
                    <a:pt x="357099" y="252246"/>
                  </a:cubicBezTo>
                  <a:cubicBezTo>
                    <a:pt x="311587" y="458904"/>
                    <a:pt x="224062" y="753128"/>
                    <a:pt x="224062" y="753128"/>
                  </a:cubicBezTo>
                  <a:lnTo>
                    <a:pt x="0" y="753128"/>
                  </a:lnTo>
                  <a:cubicBezTo>
                    <a:pt x="0" y="753128"/>
                    <a:pt x="86591" y="338863"/>
                    <a:pt x="110279" y="229480"/>
                  </a:cubicBezTo>
                  <a:cubicBezTo>
                    <a:pt x="133037" y="124398"/>
                    <a:pt x="142497" y="16363"/>
                    <a:pt x="230021" y="2350"/>
                  </a:cubicBezTo>
                </a:path>
              </a:pathLst>
            </a:custGeom>
            <a:solidFill>
              <a:srgbClr val="035E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F5405AA2-8B63-4E5A-B87F-DAA373D7C4C9}"/>
                </a:ext>
              </a:extLst>
            </p:cNvPr>
            <p:cNvSpPr/>
            <p:nvPr/>
          </p:nvSpPr>
          <p:spPr>
            <a:xfrm>
              <a:off x="1673183" y="1671946"/>
              <a:ext cx="596855" cy="118214"/>
            </a:xfrm>
            <a:custGeom>
              <a:avLst/>
              <a:gdLst>
                <a:gd name="connsiteX0" fmla="*/ 581975 w 596855"/>
                <a:gd name="connsiteY0" fmla="*/ 118214 h 118214"/>
                <a:gd name="connsiteX1" fmla="*/ 0 w 596855"/>
                <a:gd name="connsiteY1" fmla="*/ 118214 h 118214"/>
                <a:gd name="connsiteX2" fmla="*/ 0 w 596855"/>
                <a:gd name="connsiteY2" fmla="*/ 0 h 118214"/>
                <a:gd name="connsiteX3" fmla="*/ 581975 w 596855"/>
                <a:gd name="connsiteY3" fmla="*/ 0 h 118214"/>
                <a:gd name="connsiteX4" fmla="*/ 581975 w 596855"/>
                <a:gd name="connsiteY4" fmla="*/ 118214 h 118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6855" h="118214">
                  <a:moveTo>
                    <a:pt x="581975" y="118214"/>
                  </a:moveTo>
                  <a:lnTo>
                    <a:pt x="0" y="118214"/>
                  </a:lnTo>
                  <a:lnTo>
                    <a:pt x="0" y="0"/>
                  </a:lnTo>
                  <a:lnTo>
                    <a:pt x="581975" y="0"/>
                  </a:lnTo>
                  <a:cubicBezTo>
                    <a:pt x="600416" y="24441"/>
                    <a:pt x="603167" y="92666"/>
                    <a:pt x="581975" y="118214"/>
                  </a:cubicBezTo>
                </a:path>
              </a:pathLst>
            </a:custGeom>
            <a:solidFill>
              <a:srgbClr val="46ACC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D90C8F75-0928-4C40-B51E-D51F44C42E44}"/>
                </a:ext>
              </a:extLst>
            </p:cNvPr>
            <p:cNvSpPr/>
            <p:nvPr/>
          </p:nvSpPr>
          <p:spPr>
            <a:xfrm>
              <a:off x="1673179" y="1681574"/>
              <a:ext cx="134727" cy="97199"/>
            </a:xfrm>
            <a:custGeom>
              <a:avLst/>
              <a:gdLst>
                <a:gd name="connsiteX0" fmla="*/ 0 w 134727"/>
                <a:gd name="connsiteY0" fmla="*/ 97200 h 97199"/>
                <a:gd name="connsiteX1" fmla="*/ 134727 w 134727"/>
                <a:gd name="connsiteY1" fmla="*/ 97200 h 97199"/>
                <a:gd name="connsiteX2" fmla="*/ 134727 w 134727"/>
                <a:gd name="connsiteY2" fmla="*/ 0 h 97199"/>
                <a:gd name="connsiteX3" fmla="*/ 0 w 134727"/>
                <a:gd name="connsiteY3" fmla="*/ 0 h 97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727" h="97199">
                  <a:moveTo>
                    <a:pt x="0" y="97200"/>
                  </a:moveTo>
                  <a:lnTo>
                    <a:pt x="134727" y="97200"/>
                  </a:lnTo>
                  <a:lnTo>
                    <a:pt x="1347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5C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92B37B19-35FD-4293-9B96-72B464EF14E1}"/>
                </a:ext>
              </a:extLst>
            </p:cNvPr>
            <p:cNvSpPr/>
            <p:nvPr/>
          </p:nvSpPr>
          <p:spPr>
            <a:xfrm>
              <a:off x="1738037" y="1569492"/>
              <a:ext cx="561758" cy="102453"/>
            </a:xfrm>
            <a:custGeom>
              <a:avLst/>
              <a:gdLst>
                <a:gd name="connsiteX0" fmla="*/ 551255 w 561758"/>
                <a:gd name="connsiteY0" fmla="*/ 102453 h 102453"/>
                <a:gd name="connsiteX1" fmla="*/ 0 w 561758"/>
                <a:gd name="connsiteY1" fmla="*/ 102453 h 102453"/>
                <a:gd name="connsiteX2" fmla="*/ 0 w 561758"/>
                <a:gd name="connsiteY2" fmla="*/ 0 h 102453"/>
                <a:gd name="connsiteX3" fmla="*/ 551255 w 561758"/>
                <a:gd name="connsiteY3" fmla="*/ 0 h 102453"/>
                <a:gd name="connsiteX4" fmla="*/ 551255 w 561758"/>
                <a:gd name="connsiteY4" fmla="*/ 102453 h 102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1758" h="102453">
                  <a:moveTo>
                    <a:pt x="551255" y="102453"/>
                  </a:moveTo>
                  <a:lnTo>
                    <a:pt x="0" y="102453"/>
                  </a:lnTo>
                  <a:lnTo>
                    <a:pt x="0" y="0"/>
                  </a:lnTo>
                  <a:lnTo>
                    <a:pt x="551255" y="0"/>
                  </a:lnTo>
                  <a:cubicBezTo>
                    <a:pt x="565220" y="22182"/>
                    <a:pt x="565300" y="80528"/>
                    <a:pt x="551255" y="102453"/>
                  </a:cubicBezTo>
                </a:path>
              </a:pathLst>
            </a:custGeom>
            <a:solidFill>
              <a:srgbClr val="FCC1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26AA1EAC-9139-4C59-86FF-2D1AF4675CA8}"/>
                </a:ext>
              </a:extLst>
            </p:cNvPr>
            <p:cNvSpPr/>
            <p:nvPr/>
          </p:nvSpPr>
          <p:spPr>
            <a:xfrm>
              <a:off x="1738035" y="1576530"/>
              <a:ext cx="176652" cy="87269"/>
            </a:xfrm>
            <a:custGeom>
              <a:avLst/>
              <a:gdLst>
                <a:gd name="connsiteX0" fmla="*/ 0 w 176652"/>
                <a:gd name="connsiteY0" fmla="*/ 87269 h 87269"/>
                <a:gd name="connsiteX1" fmla="*/ 176653 w 176652"/>
                <a:gd name="connsiteY1" fmla="*/ 87269 h 87269"/>
                <a:gd name="connsiteX2" fmla="*/ 176653 w 176652"/>
                <a:gd name="connsiteY2" fmla="*/ 0 h 87269"/>
                <a:gd name="connsiteX3" fmla="*/ 0 w 176652"/>
                <a:gd name="connsiteY3" fmla="*/ 0 h 87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652" h="87269">
                  <a:moveTo>
                    <a:pt x="0" y="87269"/>
                  </a:moveTo>
                  <a:lnTo>
                    <a:pt x="176653" y="87269"/>
                  </a:lnTo>
                  <a:lnTo>
                    <a:pt x="17665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5C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F7EAD609-D499-4327-8918-C1DA0140A67C}"/>
                </a:ext>
              </a:extLst>
            </p:cNvPr>
            <p:cNvSpPr/>
            <p:nvPr/>
          </p:nvSpPr>
          <p:spPr>
            <a:xfrm>
              <a:off x="1696464" y="1480174"/>
              <a:ext cx="538648" cy="89317"/>
            </a:xfrm>
            <a:custGeom>
              <a:avLst/>
              <a:gdLst>
                <a:gd name="connsiteX0" fmla="*/ 529811 w 538648"/>
                <a:gd name="connsiteY0" fmla="*/ 89318 h 89317"/>
                <a:gd name="connsiteX1" fmla="*/ 0 w 538648"/>
                <a:gd name="connsiteY1" fmla="*/ 89318 h 89317"/>
                <a:gd name="connsiteX2" fmla="*/ 0 w 538648"/>
                <a:gd name="connsiteY2" fmla="*/ 0 h 89317"/>
                <a:gd name="connsiteX3" fmla="*/ 529811 w 538648"/>
                <a:gd name="connsiteY3" fmla="*/ 0 h 89317"/>
                <a:gd name="connsiteX4" fmla="*/ 529811 w 538648"/>
                <a:gd name="connsiteY4" fmla="*/ 89318 h 8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648" h="89317">
                  <a:moveTo>
                    <a:pt x="529811" y="89318"/>
                  </a:moveTo>
                  <a:lnTo>
                    <a:pt x="0" y="89318"/>
                  </a:lnTo>
                  <a:lnTo>
                    <a:pt x="0" y="0"/>
                  </a:lnTo>
                  <a:lnTo>
                    <a:pt x="529811" y="0"/>
                  </a:lnTo>
                  <a:cubicBezTo>
                    <a:pt x="539146" y="20506"/>
                    <a:pt x="543814" y="71147"/>
                    <a:pt x="529811" y="89318"/>
                  </a:cubicBezTo>
                </a:path>
              </a:pathLst>
            </a:custGeom>
            <a:solidFill>
              <a:srgbClr val="035E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1788E653-1251-4B1D-8077-E8C82F306712}"/>
                </a:ext>
              </a:extLst>
            </p:cNvPr>
            <p:cNvSpPr/>
            <p:nvPr/>
          </p:nvSpPr>
          <p:spPr>
            <a:xfrm>
              <a:off x="1696464" y="1491558"/>
              <a:ext cx="111442" cy="63923"/>
            </a:xfrm>
            <a:custGeom>
              <a:avLst/>
              <a:gdLst>
                <a:gd name="connsiteX0" fmla="*/ 0 w 111442"/>
                <a:gd name="connsiteY0" fmla="*/ 63924 h 63923"/>
                <a:gd name="connsiteX1" fmla="*/ 111442 w 111442"/>
                <a:gd name="connsiteY1" fmla="*/ 63924 h 63923"/>
                <a:gd name="connsiteX2" fmla="*/ 111442 w 111442"/>
                <a:gd name="connsiteY2" fmla="*/ 0 h 63923"/>
                <a:gd name="connsiteX3" fmla="*/ 0 w 111442"/>
                <a:gd name="connsiteY3" fmla="*/ 0 h 63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442" h="63923">
                  <a:moveTo>
                    <a:pt x="0" y="63924"/>
                  </a:moveTo>
                  <a:lnTo>
                    <a:pt x="111442" y="63924"/>
                  </a:lnTo>
                  <a:lnTo>
                    <a:pt x="11144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35E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BEA28A30-4FC8-4AC4-8117-C6AD5A67BB6A}"/>
                </a:ext>
              </a:extLst>
            </p:cNvPr>
            <p:cNvSpPr/>
            <p:nvPr/>
          </p:nvSpPr>
          <p:spPr>
            <a:xfrm>
              <a:off x="1694890" y="1487007"/>
              <a:ext cx="113422" cy="75650"/>
            </a:xfrm>
            <a:custGeom>
              <a:avLst/>
              <a:gdLst>
                <a:gd name="connsiteX0" fmla="*/ 0 w 113422"/>
                <a:gd name="connsiteY0" fmla="*/ 75651 h 75650"/>
                <a:gd name="connsiteX1" fmla="*/ 113422 w 113422"/>
                <a:gd name="connsiteY1" fmla="*/ 75651 h 75650"/>
                <a:gd name="connsiteX2" fmla="*/ 113422 w 113422"/>
                <a:gd name="connsiteY2" fmla="*/ 0 h 75650"/>
                <a:gd name="connsiteX3" fmla="*/ 0 w 113422"/>
                <a:gd name="connsiteY3" fmla="*/ 0 h 75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422" h="75650">
                  <a:moveTo>
                    <a:pt x="0" y="75651"/>
                  </a:moveTo>
                  <a:lnTo>
                    <a:pt x="113422" y="75651"/>
                  </a:lnTo>
                  <a:lnTo>
                    <a:pt x="1134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5C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571760D9-D4E4-4A66-BB06-F9A0FC53E396}"/>
                </a:ext>
              </a:extLst>
            </p:cNvPr>
            <p:cNvSpPr/>
            <p:nvPr/>
          </p:nvSpPr>
          <p:spPr>
            <a:xfrm>
              <a:off x="3120653" y="1445567"/>
              <a:ext cx="530657" cy="310862"/>
            </a:xfrm>
            <a:custGeom>
              <a:avLst/>
              <a:gdLst>
                <a:gd name="connsiteX0" fmla="*/ 484054 w 530657"/>
                <a:gd name="connsiteY0" fmla="*/ 310863 h 310862"/>
                <a:gd name="connsiteX1" fmla="*/ 0 w 530657"/>
                <a:gd name="connsiteY1" fmla="*/ 310863 h 310862"/>
                <a:gd name="connsiteX2" fmla="*/ 45979 w 530657"/>
                <a:gd name="connsiteY2" fmla="*/ 29898 h 310862"/>
                <a:gd name="connsiteX3" fmla="*/ 81152 w 530657"/>
                <a:gd name="connsiteY3" fmla="*/ 0 h 310862"/>
                <a:gd name="connsiteX4" fmla="*/ 506499 w 530657"/>
                <a:gd name="connsiteY4" fmla="*/ 0 h 310862"/>
                <a:gd name="connsiteX5" fmla="*/ 530334 w 530657"/>
                <a:gd name="connsiteY5" fmla="*/ 28072 h 310862"/>
                <a:gd name="connsiteX6" fmla="*/ 484054 w 530657"/>
                <a:gd name="connsiteY6" fmla="*/ 310863 h 31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0657" h="310862">
                  <a:moveTo>
                    <a:pt x="484054" y="310863"/>
                  </a:moveTo>
                  <a:lnTo>
                    <a:pt x="0" y="310863"/>
                  </a:lnTo>
                  <a:lnTo>
                    <a:pt x="45979" y="29898"/>
                  </a:lnTo>
                  <a:cubicBezTo>
                    <a:pt x="48803" y="12658"/>
                    <a:pt x="63693" y="0"/>
                    <a:pt x="81152" y="0"/>
                  </a:cubicBezTo>
                  <a:lnTo>
                    <a:pt x="506499" y="0"/>
                  </a:lnTo>
                  <a:cubicBezTo>
                    <a:pt x="521394" y="0"/>
                    <a:pt x="532743" y="13362"/>
                    <a:pt x="530334" y="28072"/>
                  </a:cubicBezTo>
                  <a:lnTo>
                    <a:pt x="484054" y="310863"/>
                  </a:lnTo>
                  <a:close/>
                </a:path>
              </a:pathLst>
            </a:custGeom>
            <a:solidFill>
              <a:srgbClr val="E6E5C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52A0C387-C905-48A1-8384-7C5ACCE51970}"/>
                </a:ext>
              </a:extLst>
            </p:cNvPr>
            <p:cNvSpPr/>
            <p:nvPr/>
          </p:nvSpPr>
          <p:spPr>
            <a:xfrm>
              <a:off x="2994289" y="1756428"/>
              <a:ext cx="610416" cy="36405"/>
            </a:xfrm>
            <a:custGeom>
              <a:avLst/>
              <a:gdLst>
                <a:gd name="connsiteX0" fmla="*/ 0 w 610416"/>
                <a:gd name="connsiteY0" fmla="*/ 36406 h 36405"/>
                <a:gd name="connsiteX1" fmla="*/ 610417 w 610416"/>
                <a:gd name="connsiteY1" fmla="*/ 36406 h 36405"/>
                <a:gd name="connsiteX2" fmla="*/ 610417 w 610416"/>
                <a:gd name="connsiteY2" fmla="*/ 0 h 36405"/>
                <a:gd name="connsiteX3" fmla="*/ 34800 w 610416"/>
                <a:gd name="connsiteY3" fmla="*/ 0 h 36405"/>
                <a:gd name="connsiteX4" fmla="*/ 0 w 610416"/>
                <a:gd name="connsiteY4" fmla="*/ 34816 h 36405"/>
                <a:gd name="connsiteX5" fmla="*/ 0 w 610416"/>
                <a:gd name="connsiteY5" fmla="*/ 36406 h 3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0416" h="36405">
                  <a:moveTo>
                    <a:pt x="0" y="36406"/>
                  </a:moveTo>
                  <a:lnTo>
                    <a:pt x="610417" y="36406"/>
                  </a:lnTo>
                  <a:lnTo>
                    <a:pt x="610417" y="0"/>
                  </a:lnTo>
                  <a:lnTo>
                    <a:pt x="34800" y="0"/>
                  </a:lnTo>
                  <a:cubicBezTo>
                    <a:pt x="15580" y="0"/>
                    <a:pt x="0" y="15591"/>
                    <a:pt x="0" y="34816"/>
                  </a:cubicBezTo>
                  <a:lnTo>
                    <a:pt x="0" y="36406"/>
                  </a:lnTo>
                  <a:close/>
                </a:path>
              </a:pathLst>
            </a:custGeom>
            <a:solidFill>
              <a:srgbClr val="9EB1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8128917B-EE92-4CDC-A41E-70103555E835}"/>
                </a:ext>
              </a:extLst>
            </p:cNvPr>
            <p:cNvSpPr/>
            <p:nvPr/>
          </p:nvSpPr>
          <p:spPr>
            <a:xfrm>
              <a:off x="3362547" y="1563582"/>
              <a:ext cx="84682" cy="84719"/>
            </a:xfrm>
            <a:custGeom>
              <a:avLst/>
              <a:gdLst>
                <a:gd name="connsiteX0" fmla="*/ 84683 w 84682"/>
                <a:gd name="connsiteY0" fmla="*/ 42360 h 84719"/>
                <a:gd name="connsiteX1" fmla="*/ 42343 w 84682"/>
                <a:gd name="connsiteY1" fmla="*/ 84720 h 84719"/>
                <a:gd name="connsiteX2" fmla="*/ 0 w 84682"/>
                <a:gd name="connsiteY2" fmla="*/ 42360 h 84719"/>
                <a:gd name="connsiteX3" fmla="*/ 42343 w 84682"/>
                <a:gd name="connsiteY3" fmla="*/ 0 h 84719"/>
                <a:gd name="connsiteX4" fmla="*/ 84683 w 84682"/>
                <a:gd name="connsiteY4" fmla="*/ 42360 h 84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682" h="84719">
                  <a:moveTo>
                    <a:pt x="84683" y="42360"/>
                  </a:moveTo>
                  <a:cubicBezTo>
                    <a:pt x="84683" y="65754"/>
                    <a:pt x="65726" y="84720"/>
                    <a:pt x="42343" y="84720"/>
                  </a:cubicBezTo>
                  <a:cubicBezTo>
                    <a:pt x="18960" y="84720"/>
                    <a:pt x="0" y="65754"/>
                    <a:pt x="0" y="42360"/>
                  </a:cubicBezTo>
                  <a:cubicBezTo>
                    <a:pt x="0" y="18966"/>
                    <a:pt x="18960" y="0"/>
                    <a:pt x="42343" y="0"/>
                  </a:cubicBezTo>
                  <a:cubicBezTo>
                    <a:pt x="65726" y="0"/>
                    <a:pt x="84683" y="18966"/>
                    <a:pt x="84683" y="42360"/>
                  </a:cubicBezTo>
                </a:path>
              </a:pathLst>
            </a:custGeom>
            <a:solidFill>
              <a:srgbClr val="FAF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5EB76132-A8A7-4505-AF9B-34EB24835B66}"/>
                </a:ext>
              </a:extLst>
            </p:cNvPr>
            <p:cNvSpPr/>
            <p:nvPr/>
          </p:nvSpPr>
          <p:spPr>
            <a:xfrm>
              <a:off x="1670794" y="1912422"/>
              <a:ext cx="180157" cy="750777"/>
            </a:xfrm>
            <a:custGeom>
              <a:avLst/>
              <a:gdLst>
                <a:gd name="connsiteX0" fmla="*/ 75118 w 180157"/>
                <a:gd name="connsiteY0" fmla="*/ 750778 h 750777"/>
                <a:gd name="connsiteX1" fmla="*/ 0 w 180157"/>
                <a:gd name="connsiteY1" fmla="*/ 750778 h 750777"/>
                <a:gd name="connsiteX2" fmla="*/ 105039 w 180157"/>
                <a:gd name="connsiteY2" fmla="*/ 0 h 750777"/>
                <a:gd name="connsiteX3" fmla="*/ 180157 w 180157"/>
                <a:gd name="connsiteY3" fmla="*/ 0 h 750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157" h="750777">
                  <a:moveTo>
                    <a:pt x="75118" y="750778"/>
                  </a:moveTo>
                  <a:lnTo>
                    <a:pt x="0" y="750778"/>
                  </a:lnTo>
                  <a:lnTo>
                    <a:pt x="105039" y="0"/>
                  </a:lnTo>
                  <a:lnTo>
                    <a:pt x="180157" y="0"/>
                  </a:lnTo>
                  <a:close/>
                </a:path>
              </a:pathLst>
            </a:custGeom>
            <a:solidFill>
              <a:srgbClr val="D6B8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F58768B9-ABA0-47B8-B14E-3ED5E82AFEB4}"/>
                </a:ext>
              </a:extLst>
            </p:cNvPr>
            <p:cNvSpPr/>
            <p:nvPr/>
          </p:nvSpPr>
          <p:spPr>
            <a:xfrm>
              <a:off x="3687463" y="1912422"/>
              <a:ext cx="180157" cy="750777"/>
            </a:xfrm>
            <a:custGeom>
              <a:avLst/>
              <a:gdLst>
                <a:gd name="connsiteX0" fmla="*/ 105039 w 180157"/>
                <a:gd name="connsiteY0" fmla="*/ 750778 h 750777"/>
                <a:gd name="connsiteX1" fmla="*/ 180157 w 180157"/>
                <a:gd name="connsiteY1" fmla="*/ 750778 h 750777"/>
                <a:gd name="connsiteX2" fmla="*/ 75118 w 180157"/>
                <a:gd name="connsiteY2" fmla="*/ 0 h 750777"/>
                <a:gd name="connsiteX3" fmla="*/ 0 w 180157"/>
                <a:gd name="connsiteY3" fmla="*/ 0 h 750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157" h="750777">
                  <a:moveTo>
                    <a:pt x="105039" y="750778"/>
                  </a:moveTo>
                  <a:lnTo>
                    <a:pt x="180157" y="750778"/>
                  </a:lnTo>
                  <a:lnTo>
                    <a:pt x="751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B8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C83F930E-0FF7-4D9C-B7BB-69D7D3CCDEB5}"/>
                </a:ext>
              </a:extLst>
            </p:cNvPr>
            <p:cNvSpPr/>
            <p:nvPr/>
          </p:nvSpPr>
          <p:spPr>
            <a:xfrm>
              <a:off x="1604849" y="1791035"/>
              <a:ext cx="2331660" cy="126096"/>
            </a:xfrm>
            <a:custGeom>
              <a:avLst/>
              <a:gdLst>
                <a:gd name="connsiteX0" fmla="*/ 2317943 w 2331660"/>
                <a:gd name="connsiteY0" fmla="*/ 126096 h 126096"/>
                <a:gd name="connsiteX1" fmla="*/ 13717 w 2331660"/>
                <a:gd name="connsiteY1" fmla="*/ 126096 h 126096"/>
                <a:gd name="connsiteX2" fmla="*/ 0 w 2331660"/>
                <a:gd name="connsiteY2" fmla="*/ 112373 h 126096"/>
                <a:gd name="connsiteX3" fmla="*/ 0 w 2331660"/>
                <a:gd name="connsiteY3" fmla="*/ 13723 h 126096"/>
                <a:gd name="connsiteX4" fmla="*/ 13717 w 2331660"/>
                <a:gd name="connsiteY4" fmla="*/ 0 h 126096"/>
                <a:gd name="connsiteX5" fmla="*/ 2317943 w 2331660"/>
                <a:gd name="connsiteY5" fmla="*/ 0 h 126096"/>
                <a:gd name="connsiteX6" fmla="*/ 2331660 w 2331660"/>
                <a:gd name="connsiteY6" fmla="*/ 13723 h 126096"/>
                <a:gd name="connsiteX7" fmla="*/ 2331660 w 2331660"/>
                <a:gd name="connsiteY7" fmla="*/ 112373 h 126096"/>
                <a:gd name="connsiteX8" fmla="*/ 2317943 w 2331660"/>
                <a:gd name="connsiteY8" fmla="*/ 126096 h 126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31660" h="126096">
                  <a:moveTo>
                    <a:pt x="2317943" y="126096"/>
                  </a:moveTo>
                  <a:lnTo>
                    <a:pt x="13717" y="126096"/>
                  </a:lnTo>
                  <a:cubicBezTo>
                    <a:pt x="6173" y="126096"/>
                    <a:pt x="0" y="119920"/>
                    <a:pt x="0" y="112373"/>
                  </a:cubicBezTo>
                  <a:lnTo>
                    <a:pt x="0" y="13723"/>
                  </a:lnTo>
                  <a:cubicBezTo>
                    <a:pt x="0" y="6176"/>
                    <a:pt x="6173" y="0"/>
                    <a:pt x="13717" y="0"/>
                  </a:cubicBezTo>
                  <a:lnTo>
                    <a:pt x="2317943" y="0"/>
                  </a:lnTo>
                  <a:cubicBezTo>
                    <a:pt x="2325487" y="0"/>
                    <a:pt x="2331660" y="6176"/>
                    <a:pt x="2331660" y="13723"/>
                  </a:cubicBezTo>
                  <a:lnTo>
                    <a:pt x="2331660" y="112373"/>
                  </a:lnTo>
                  <a:cubicBezTo>
                    <a:pt x="2331660" y="119920"/>
                    <a:pt x="2325487" y="126096"/>
                    <a:pt x="2317943" y="126096"/>
                  </a:cubicBezTo>
                </a:path>
              </a:pathLst>
            </a:custGeom>
            <a:solidFill>
              <a:srgbClr val="D6B8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AD912BFB-3EDF-4247-B253-7F9657B94997}"/>
                </a:ext>
              </a:extLst>
            </p:cNvPr>
            <p:cNvSpPr/>
            <p:nvPr/>
          </p:nvSpPr>
          <p:spPr>
            <a:xfrm>
              <a:off x="1604849" y="1791035"/>
              <a:ext cx="2331660" cy="29487"/>
            </a:xfrm>
            <a:custGeom>
              <a:avLst/>
              <a:gdLst>
                <a:gd name="connsiteX0" fmla="*/ 2317943 w 2331660"/>
                <a:gd name="connsiteY0" fmla="*/ 0 h 29487"/>
                <a:gd name="connsiteX1" fmla="*/ 13720 w 2331660"/>
                <a:gd name="connsiteY1" fmla="*/ 0 h 29487"/>
                <a:gd name="connsiteX2" fmla="*/ 0 w 2331660"/>
                <a:gd name="connsiteY2" fmla="*/ 13723 h 29487"/>
                <a:gd name="connsiteX3" fmla="*/ 0 w 2331660"/>
                <a:gd name="connsiteY3" fmla="*/ 29488 h 29487"/>
                <a:gd name="connsiteX4" fmla="*/ 13720 w 2331660"/>
                <a:gd name="connsiteY4" fmla="*/ 15764 h 29487"/>
                <a:gd name="connsiteX5" fmla="*/ 2317943 w 2331660"/>
                <a:gd name="connsiteY5" fmla="*/ 15764 h 29487"/>
                <a:gd name="connsiteX6" fmla="*/ 2331660 w 2331660"/>
                <a:gd name="connsiteY6" fmla="*/ 29488 h 29487"/>
                <a:gd name="connsiteX7" fmla="*/ 2331660 w 2331660"/>
                <a:gd name="connsiteY7" fmla="*/ 13723 h 29487"/>
                <a:gd name="connsiteX8" fmla="*/ 2317943 w 2331660"/>
                <a:gd name="connsiteY8" fmla="*/ 0 h 29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31660" h="29487">
                  <a:moveTo>
                    <a:pt x="2317943" y="0"/>
                  </a:moveTo>
                  <a:lnTo>
                    <a:pt x="13720" y="0"/>
                  </a:lnTo>
                  <a:cubicBezTo>
                    <a:pt x="6173" y="0"/>
                    <a:pt x="0" y="6176"/>
                    <a:pt x="0" y="13723"/>
                  </a:cubicBezTo>
                  <a:lnTo>
                    <a:pt x="0" y="29488"/>
                  </a:lnTo>
                  <a:cubicBezTo>
                    <a:pt x="0" y="21941"/>
                    <a:pt x="6173" y="15764"/>
                    <a:pt x="13720" y="15764"/>
                  </a:cubicBezTo>
                  <a:lnTo>
                    <a:pt x="2317943" y="15764"/>
                  </a:lnTo>
                  <a:cubicBezTo>
                    <a:pt x="2325487" y="15764"/>
                    <a:pt x="2331660" y="21941"/>
                    <a:pt x="2331660" y="29488"/>
                  </a:cubicBezTo>
                  <a:lnTo>
                    <a:pt x="2331660" y="13723"/>
                  </a:lnTo>
                  <a:cubicBezTo>
                    <a:pt x="2331660" y="6176"/>
                    <a:pt x="2325487" y="0"/>
                    <a:pt x="2317943" y="0"/>
                  </a:cubicBezTo>
                </a:path>
              </a:pathLst>
            </a:custGeom>
            <a:solidFill>
              <a:srgbClr val="E6E5C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08DA9D58-7ECA-433D-87CC-B447D4CD1A44}"/>
                </a:ext>
              </a:extLst>
            </p:cNvPr>
            <p:cNvSpPr/>
            <p:nvPr/>
          </p:nvSpPr>
          <p:spPr>
            <a:xfrm>
              <a:off x="1766360" y="1912421"/>
              <a:ext cx="84592" cy="67727"/>
            </a:xfrm>
            <a:custGeom>
              <a:avLst/>
              <a:gdLst>
                <a:gd name="connsiteX0" fmla="*/ 0 w 84592"/>
                <a:gd name="connsiteY0" fmla="*/ 67727 h 67727"/>
                <a:gd name="connsiteX1" fmla="*/ 75118 w 84592"/>
                <a:gd name="connsiteY1" fmla="*/ 67727 h 67727"/>
                <a:gd name="connsiteX2" fmla="*/ 84592 w 84592"/>
                <a:gd name="connsiteY2" fmla="*/ 0 h 67727"/>
                <a:gd name="connsiteX3" fmla="*/ 9474 w 84592"/>
                <a:gd name="connsiteY3" fmla="*/ 0 h 67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592" h="67727">
                  <a:moveTo>
                    <a:pt x="0" y="67727"/>
                  </a:moveTo>
                  <a:lnTo>
                    <a:pt x="75118" y="67727"/>
                  </a:lnTo>
                  <a:lnTo>
                    <a:pt x="84592" y="0"/>
                  </a:lnTo>
                  <a:lnTo>
                    <a:pt x="9474" y="0"/>
                  </a:lnTo>
                  <a:close/>
                </a:path>
              </a:pathLst>
            </a:custGeom>
            <a:solidFill>
              <a:srgbClr val="C1A3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E0809369-E482-49F2-BAC4-43EF1398B858}"/>
                </a:ext>
              </a:extLst>
            </p:cNvPr>
            <p:cNvSpPr/>
            <p:nvPr/>
          </p:nvSpPr>
          <p:spPr>
            <a:xfrm>
              <a:off x="3687462" y="1912422"/>
              <a:ext cx="84592" cy="67727"/>
            </a:xfrm>
            <a:custGeom>
              <a:avLst/>
              <a:gdLst>
                <a:gd name="connsiteX0" fmla="*/ 75118 w 84592"/>
                <a:gd name="connsiteY0" fmla="*/ 0 h 67727"/>
                <a:gd name="connsiteX1" fmla="*/ 0 w 84592"/>
                <a:gd name="connsiteY1" fmla="*/ 0 h 67727"/>
                <a:gd name="connsiteX2" fmla="*/ 9474 w 84592"/>
                <a:gd name="connsiteY2" fmla="*/ 67727 h 67727"/>
                <a:gd name="connsiteX3" fmla="*/ 84592 w 84592"/>
                <a:gd name="connsiteY3" fmla="*/ 67727 h 67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592" h="67727">
                  <a:moveTo>
                    <a:pt x="75118" y="0"/>
                  </a:moveTo>
                  <a:lnTo>
                    <a:pt x="0" y="0"/>
                  </a:lnTo>
                  <a:lnTo>
                    <a:pt x="9474" y="67727"/>
                  </a:lnTo>
                  <a:lnTo>
                    <a:pt x="84592" y="67727"/>
                  </a:lnTo>
                  <a:close/>
                </a:path>
              </a:pathLst>
            </a:custGeom>
            <a:solidFill>
              <a:srgbClr val="C1A3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D0BED314-EF6B-4C3E-A6E5-812F4E3D8809}"/>
                </a:ext>
              </a:extLst>
            </p:cNvPr>
            <p:cNvSpPr/>
            <p:nvPr/>
          </p:nvSpPr>
          <p:spPr>
            <a:xfrm>
              <a:off x="676275" y="1344750"/>
              <a:ext cx="444876" cy="502852"/>
            </a:xfrm>
            <a:custGeom>
              <a:avLst/>
              <a:gdLst>
                <a:gd name="connsiteX0" fmla="*/ 444876 w 444876"/>
                <a:gd name="connsiteY0" fmla="*/ 13328 h 502852"/>
                <a:gd name="connsiteX1" fmla="*/ 349153 w 444876"/>
                <a:gd name="connsiteY1" fmla="*/ 349287 h 502852"/>
                <a:gd name="connsiteX2" fmla="*/ 35477 w 444876"/>
                <a:gd name="connsiteY2" fmla="*/ 502852 h 502852"/>
                <a:gd name="connsiteX3" fmla="*/ 0 w 444876"/>
                <a:gd name="connsiteY3" fmla="*/ 349287 h 502852"/>
                <a:gd name="connsiteX4" fmla="*/ 349153 w 444876"/>
                <a:gd name="connsiteY4" fmla="*/ 0 h 502852"/>
                <a:gd name="connsiteX5" fmla="*/ 444876 w 444876"/>
                <a:gd name="connsiteY5" fmla="*/ 13328 h 502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876" h="502852">
                  <a:moveTo>
                    <a:pt x="444876" y="13328"/>
                  </a:moveTo>
                  <a:lnTo>
                    <a:pt x="349153" y="349287"/>
                  </a:lnTo>
                  <a:lnTo>
                    <a:pt x="35477" y="502852"/>
                  </a:lnTo>
                  <a:cubicBezTo>
                    <a:pt x="12742" y="456478"/>
                    <a:pt x="0" y="404361"/>
                    <a:pt x="0" y="349287"/>
                  </a:cubicBezTo>
                  <a:cubicBezTo>
                    <a:pt x="0" y="156386"/>
                    <a:pt x="156311" y="0"/>
                    <a:pt x="349153" y="0"/>
                  </a:cubicBezTo>
                  <a:cubicBezTo>
                    <a:pt x="382350" y="0"/>
                    <a:pt x="414462" y="4625"/>
                    <a:pt x="444876" y="13328"/>
                  </a:cubicBezTo>
                </a:path>
              </a:pathLst>
            </a:custGeom>
            <a:solidFill>
              <a:srgbClr val="639B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3547144E-ABFD-4A2D-8130-10F79668F89C}"/>
                </a:ext>
              </a:extLst>
            </p:cNvPr>
            <p:cNvSpPr/>
            <p:nvPr/>
          </p:nvSpPr>
          <p:spPr>
            <a:xfrm>
              <a:off x="1025426" y="1694037"/>
              <a:ext cx="349119" cy="2751"/>
            </a:xfrm>
            <a:custGeom>
              <a:avLst/>
              <a:gdLst>
                <a:gd name="connsiteX0" fmla="*/ 0 w 349119"/>
                <a:gd name="connsiteY0" fmla="*/ 0 h 2751"/>
                <a:gd name="connsiteX1" fmla="*/ 349119 w 349119"/>
                <a:gd name="connsiteY1" fmla="*/ 0 h 2751"/>
                <a:gd name="connsiteX2" fmla="*/ 349086 w 349119"/>
                <a:gd name="connsiteY2" fmla="*/ 2516 h 2751"/>
                <a:gd name="connsiteX3" fmla="*/ 0 w 349119"/>
                <a:gd name="connsiteY3" fmla="*/ 0 h 2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119" h="2751">
                  <a:moveTo>
                    <a:pt x="0" y="0"/>
                  </a:moveTo>
                  <a:lnTo>
                    <a:pt x="349119" y="0"/>
                  </a:lnTo>
                  <a:cubicBezTo>
                    <a:pt x="349119" y="851"/>
                    <a:pt x="349119" y="1665"/>
                    <a:pt x="349086" y="2516"/>
                  </a:cubicBezTo>
                  <a:cubicBezTo>
                    <a:pt x="236270" y="3706"/>
                    <a:pt x="0" y="0"/>
                    <a:pt x="0" y="0"/>
                  </a:cubicBezTo>
                </a:path>
              </a:pathLst>
            </a:custGeom>
            <a:solidFill>
              <a:srgbClr val="F29D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AC18D45C-8780-4412-92AE-DEEEEA94D3F5}"/>
                </a:ext>
              </a:extLst>
            </p:cNvPr>
            <p:cNvSpPr/>
            <p:nvPr/>
          </p:nvSpPr>
          <p:spPr>
            <a:xfrm>
              <a:off x="1025427" y="1358077"/>
              <a:ext cx="276941" cy="335959"/>
            </a:xfrm>
            <a:custGeom>
              <a:avLst/>
              <a:gdLst>
                <a:gd name="connsiteX0" fmla="*/ 276941 w 276941"/>
                <a:gd name="connsiteY0" fmla="*/ 123309 h 335959"/>
                <a:gd name="connsiteX1" fmla="*/ 0 w 276941"/>
                <a:gd name="connsiteY1" fmla="*/ 335959 h 335959"/>
                <a:gd name="connsiteX2" fmla="*/ 95723 w 276941"/>
                <a:gd name="connsiteY2" fmla="*/ 0 h 335959"/>
                <a:gd name="connsiteX3" fmla="*/ 276941 w 276941"/>
                <a:gd name="connsiteY3" fmla="*/ 123309 h 335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941" h="335959">
                  <a:moveTo>
                    <a:pt x="276941" y="123309"/>
                  </a:moveTo>
                  <a:lnTo>
                    <a:pt x="0" y="335959"/>
                  </a:lnTo>
                  <a:lnTo>
                    <a:pt x="95723" y="0"/>
                  </a:lnTo>
                  <a:cubicBezTo>
                    <a:pt x="168714" y="20739"/>
                    <a:pt x="231918" y="64666"/>
                    <a:pt x="276941" y="123309"/>
                  </a:cubicBezTo>
                </a:path>
              </a:pathLst>
            </a:custGeom>
            <a:solidFill>
              <a:srgbClr val="FAF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64F7E370-888E-4E5E-8DE6-ED2FBC6F8E90}"/>
                </a:ext>
              </a:extLst>
            </p:cNvPr>
            <p:cNvSpPr/>
            <p:nvPr/>
          </p:nvSpPr>
          <p:spPr>
            <a:xfrm>
              <a:off x="1025424" y="1481388"/>
              <a:ext cx="349119" cy="212649"/>
            </a:xfrm>
            <a:custGeom>
              <a:avLst/>
              <a:gdLst>
                <a:gd name="connsiteX0" fmla="*/ 349119 w 349119"/>
                <a:gd name="connsiteY0" fmla="*/ 212650 h 212649"/>
                <a:gd name="connsiteX1" fmla="*/ 0 w 349119"/>
                <a:gd name="connsiteY1" fmla="*/ 212650 h 212649"/>
                <a:gd name="connsiteX2" fmla="*/ 276945 w 349119"/>
                <a:gd name="connsiteY2" fmla="*/ 0 h 212649"/>
                <a:gd name="connsiteX3" fmla="*/ 349119 w 349119"/>
                <a:gd name="connsiteY3" fmla="*/ 212650 h 212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119" h="212649">
                  <a:moveTo>
                    <a:pt x="349119" y="212650"/>
                  </a:moveTo>
                  <a:lnTo>
                    <a:pt x="0" y="212650"/>
                  </a:lnTo>
                  <a:lnTo>
                    <a:pt x="276945" y="0"/>
                  </a:lnTo>
                  <a:cubicBezTo>
                    <a:pt x="322206" y="58881"/>
                    <a:pt x="349119" y="132623"/>
                    <a:pt x="349119" y="212650"/>
                  </a:cubicBezTo>
                </a:path>
              </a:pathLst>
            </a:custGeom>
            <a:solidFill>
              <a:srgbClr val="FCC1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0E78A815-A243-47F9-AD5B-C351FDB9FC63}"/>
                </a:ext>
              </a:extLst>
            </p:cNvPr>
            <p:cNvSpPr/>
            <p:nvPr/>
          </p:nvSpPr>
          <p:spPr>
            <a:xfrm>
              <a:off x="1025424" y="1694037"/>
              <a:ext cx="349085" cy="113687"/>
            </a:xfrm>
            <a:custGeom>
              <a:avLst/>
              <a:gdLst>
                <a:gd name="connsiteX0" fmla="*/ 349086 w 349085"/>
                <a:gd name="connsiteY0" fmla="*/ 2516 h 113687"/>
                <a:gd name="connsiteX1" fmla="*/ 330193 w 349085"/>
                <a:gd name="connsiteY1" fmla="*/ 113687 h 113687"/>
                <a:gd name="connsiteX2" fmla="*/ 0 w 349085"/>
                <a:gd name="connsiteY2" fmla="*/ 0 h 113687"/>
                <a:gd name="connsiteX3" fmla="*/ 349086 w 349085"/>
                <a:gd name="connsiteY3" fmla="*/ 2516 h 113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085" h="113687">
                  <a:moveTo>
                    <a:pt x="349086" y="2516"/>
                  </a:moveTo>
                  <a:cubicBezTo>
                    <a:pt x="348848" y="41407"/>
                    <a:pt x="342223" y="78803"/>
                    <a:pt x="330193" y="113687"/>
                  </a:cubicBezTo>
                  <a:lnTo>
                    <a:pt x="0" y="0"/>
                  </a:lnTo>
                  <a:cubicBezTo>
                    <a:pt x="0" y="0"/>
                    <a:pt x="236270" y="3706"/>
                    <a:pt x="349086" y="2516"/>
                  </a:cubicBezTo>
                </a:path>
              </a:pathLst>
            </a:custGeom>
            <a:solidFill>
              <a:srgbClr val="7AC4B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15E9E6AB-4477-42D6-9934-2CA067872906}"/>
                </a:ext>
              </a:extLst>
            </p:cNvPr>
            <p:cNvSpPr/>
            <p:nvPr/>
          </p:nvSpPr>
          <p:spPr>
            <a:xfrm>
              <a:off x="711751" y="1694039"/>
              <a:ext cx="643865" cy="349317"/>
            </a:xfrm>
            <a:custGeom>
              <a:avLst/>
              <a:gdLst>
                <a:gd name="connsiteX0" fmla="*/ 643865 w 643865"/>
                <a:gd name="connsiteY0" fmla="*/ 113683 h 349317"/>
                <a:gd name="connsiteX1" fmla="*/ 313676 w 643865"/>
                <a:gd name="connsiteY1" fmla="*/ 349317 h 349317"/>
                <a:gd name="connsiteX2" fmla="*/ 0 w 643865"/>
                <a:gd name="connsiteY2" fmla="*/ 153562 h 349317"/>
                <a:gd name="connsiteX3" fmla="*/ 313676 w 643865"/>
                <a:gd name="connsiteY3" fmla="*/ 0 h 349317"/>
                <a:gd name="connsiteX4" fmla="*/ 643865 w 643865"/>
                <a:gd name="connsiteY4" fmla="*/ 113683 h 34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3865" h="349317">
                  <a:moveTo>
                    <a:pt x="643865" y="113683"/>
                  </a:moveTo>
                  <a:cubicBezTo>
                    <a:pt x="596734" y="250795"/>
                    <a:pt x="466690" y="349317"/>
                    <a:pt x="313676" y="349317"/>
                  </a:cubicBezTo>
                  <a:cubicBezTo>
                    <a:pt x="175919" y="349317"/>
                    <a:pt x="56783" y="269493"/>
                    <a:pt x="0" y="153562"/>
                  </a:cubicBezTo>
                  <a:lnTo>
                    <a:pt x="313676" y="0"/>
                  </a:lnTo>
                  <a:lnTo>
                    <a:pt x="643865" y="113683"/>
                  </a:lnTo>
                  <a:close/>
                </a:path>
              </a:pathLst>
            </a:custGeom>
            <a:solidFill>
              <a:srgbClr val="E85F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F0E22712-2D47-409E-BC7D-84BA3F4C9751}"/>
                </a:ext>
              </a:extLst>
            </p:cNvPr>
            <p:cNvSpPr/>
            <p:nvPr/>
          </p:nvSpPr>
          <p:spPr>
            <a:xfrm>
              <a:off x="3710057" y="821152"/>
              <a:ext cx="253724" cy="433027"/>
            </a:xfrm>
            <a:custGeom>
              <a:avLst/>
              <a:gdLst>
                <a:gd name="connsiteX0" fmla="*/ 253724 w 253724"/>
                <a:gd name="connsiteY0" fmla="*/ 0 h 433027"/>
                <a:gd name="connsiteX1" fmla="*/ 253724 w 253724"/>
                <a:gd name="connsiteY1" fmla="*/ 57363 h 433027"/>
                <a:gd name="connsiteX2" fmla="*/ 57362 w 253724"/>
                <a:gd name="connsiteY2" fmla="*/ 253819 h 433027"/>
                <a:gd name="connsiteX3" fmla="*/ 114653 w 253724"/>
                <a:gd name="connsiteY3" fmla="*/ 392513 h 433027"/>
                <a:gd name="connsiteX4" fmla="*/ 74007 w 253724"/>
                <a:gd name="connsiteY4" fmla="*/ 433027 h 433027"/>
                <a:gd name="connsiteX5" fmla="*/ 0 w 253724"/>
                <a:gd name="connsiteY5" fmla="*/ 253819 h 433027"/>
                <a:gd name="connsiteX6" fmla="*/ 253724 w 253724"/>
                <a:gd name="connsiteY6" fmla="*/ 0 h 433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724" h="433027">
                  <a:moveTo>
                    <a:pt x="253724" y="0"/>
                  </a:moveTo>
                  <a:lnTo>
                    <a:pt x="253724" y="57363"/>
                  </a:lnTo>
                  <a:cubicBezTo>
                    <a:pt x="145271" y="57363"/>
                    <a:pt x="57362" y="145314"/>
                    <a:pt x="57362" y="253819"/>
                  </a:cubicBezTo>
                  <a:cubicBezTo>
                    <a:pt x="57362" y="307948"/>
                    <a:pt x="79243" y="356985"/>
                    <a:pt x="114653" y="392513"/>
                  </a:cubicBezTo>
                  <a:lnTo>
                    <a:pt x="74007" y="433027"/>
                  </a:lnTo>
                  <a:cubicBezTo>
                    <a:pt x="28276" y="387101"/>
                    <a:pt x="0" y="323757"/>
                    <a:pt x="0" y="253819"/>
                  </a:cubicBezTo>
                  <a:cubicBezTo>
                    <a:pt x="0" y="113642"/>
                    <a:pt x="113592" y="0"/>
                    <a:pt x="253724" y="0"/>
                  </a:cubicBezTo>
                </a:path>
              </a:pathLst>
            </a:custGeom>
            <a:solidFill>
              <a:srgbClr val="F9D4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DDD2161D-5255-4956-A7A4-C227415F2AF4}"/>
                </a:ext>
              </a:extLst>
            </p:cNvPr>
            <p:cNvSpPr/>
            <p:nvPr/>
          </p:nvSpPr>
          <p:spPr>
            <a:xfrm>
              <a:off x="3784064" y="821152"/>
              <a:ext cx="433414" cy="507661"/>
            </a:xfrm>
            <a:custGeom>
              <a:avLst/>
              <a:gdLst>
                <a:gd name="connsiteX0" fmla="*/ 433414 w 433414"/>
                <a:gd name="connsiteY0" fmla="*/ 253819 h 507661"/>
                <a:gd name="connsiteX1" fmla="*/ 179717 w 433414"/>
                <a:gd name="connsiteY1" fmla="*/ 507661 h 507661"/>
                <a:gd name="connsiteX2" fmla="*/ 0 w 433414"/>
                <a:gd name="connsiteY2" fmla="*/ 433027 h 507661"/>
                <a:gd name="connsiteX3" fmla="*/ 40645 w 433414"/>
                <a:gd name="connsiteY3" fmla="*/ 392513 h 507661"/>
                <a:gd name="connsiteX4" fmla="*/ 179717 w 433414"/>
                <a:gd name="connsiteY4" fmla="*/ 450298 h 507661"/>
                <a:gd name="connsiteX5" fmla="*/ 376079 w 433414"/>
                <a:gd name="connsiteY5" fmla="*/ 253819 h 507661"/>
                <a:gd name="connsiteX6" fmla="*/ 179717 w 433414"/>
                <a:gd name="connsiteY6" fmla="*/ 57363 h 507661"/>
                <a:gd name="connsiteX7" fmla="*/ 179717 w 433414"/>
                <a:gd name="connsiteY7" fmla="*/ 0 h 507661"/>
                <a:gd name="connsiteX8" fmla="*/ 433414 w 433414"/>
                <a:gd name="connsiteY8" fmla="*/ 253819 h 507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3414" h="507661">
                  <a:moveTo>
                    <a:pt x="433414" y="253819"/>
                  </a:moveTo>
                  <a:cubicBezTo>
                    <a:pt x="433414" y="394019"/>
                    <a:pt x="319827" y="507661"/>
                    <a:pt x="179717" y="507661"/>
                  </a:cubicBezTo>
                  <a:cubicBezTo>
                    <a:pt x="109488" y="507661"/>
                    <a:pt x="45953" y="479130"/>
                    <a:pt x="0" y="433027"/>
                  </a:cubicBezTo>
                  <a:lnTo>
                    <a:pt x="40645" y="392513"/>
                  </a:lnTo>
                  <a:cubicBezTo>
                    <a:pt x="76206" y="428211"/>
                    <a:pt x="125366" y="450298"/>
                    <a:pt x="179717" y="450298"/>
                  </a:cubicBezTo>
                  <a:cubicBezTo>
                    <a:pt x="288170" y="450298"/>
                    <a:pt x="376079" y="362325"/>
                    <a:pt x="376079" y="253819"/>
                  </a:cubicBezTo>
                  <a:cubicBezTo>
                    <a:pt x="376079" y="145314"/>
                    <a:pt x="288170" y="57363"/>
                    <a:pt x="179717" y="57363"/>
                  </a:cubicBezTo>
                  <a:lnTo>
                    <a:pt x="179717" y="0"/>
                  </a:lnTo>
                  <a:cubicBezTo>
                    <a:pt x="319827" y="0"/>
                    <a:pt x="433414" y="113642"/>
                    <a:pt x="433414" y="253819"/>
                  </a:cubicBezTo>
                </a:path>
              </a:pathLst>
            </a:custGeom>
            <a:solidFill>
              <a:srgbClr val="E85F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05422D05-B404-4729-B062-9DADE8CD1903}"/>
                </a:ext>
              </a:extLst>
            </p:cNvPr>
            <p:cNvSpPr/>
            <p:nvPr/>
          </p:nvSpPr>
          <p:spPr>
            <a:xfrm>
              <a:off x="3767422" y="878515"/>
              <a:ext cx="392719" cy="392934"/>
            </a:xfrm>
            <a:custGeom>
              <a:avLst/>
              <a:gdLst>
                <a:gd name="connsiteX0" fmla="*/ 392720 w 392719"/>
                <a:gd name="connsiteY0" fmla="*/ 196456 h 392934"/>
                <a:gd name="connsiteX1" fmla="*/ 196358 w 392719"/>
                <a:gd name="connsiteY1" fmla="*/ 392935 h 392934"/>
                <a:gd name="connsiteX2" fmla="*/ 57287 w 392719"/>
                <a:gd name="connsiteY2" fmla="*/ 335150 h 392934"/>
                <a:gd name="connsiteX3" fmla="*/ 0 w 392719"/>
                <a:gd name="connsiteY3" fmla="*/ 196456 h 392934"/>
                <a:gd name="connsiteX4" fmla="*/ 196358 w 392719"/>
                <a:gd name="connsiteY4" fmla="*/ 0 h 392934"/>
                <a:gd name="connsiteX5" fmla="*/ 392720 w 392719"/>
                <a:gd name="connsiteY5" fmla="*/ 196456 h 392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2719" h="392934">
                  <a:moveTo>
                    <a:pt x="392720" y="196456"/>
                  </a:moveTo>
                  <a:cubicBezTo>
                    <a:pt x="392720" y="304961"/>
                    <a:pt x="304811" y="392935"/>
                    <a:pt x="196358" y="392935"/>
                  </a:cubicBezTo>
                  <a:cubicBezTo>
                    <a:pt x="142011" y="392935"/>
                    <a:pt x="92847" y="370847"/>
                    <a:pt x="57287" y="335150"/>
                  </a:cubicBezTo>
                  <a:cubicBezTo>
                    <a:pt x="21877" y="299625"/>
                    <a:pt x="0" y="250584"/>
                    <a:pt x="0" y="196456"/>
                  </a:cubicBezTo>
                  <a:cubicBezTo>
                    <a:pt x="0" y="87951"/>
                    <a:pt x="87909" y="0"/>
                    <a:pt x="196358" y="0"/>
                  </a:cubicBezTo>
                  <a:cubicBezTo>
                    <a:pt x="304811" y="0"/>
                    <a:pt x="392720" y="87951"/>
                    <a:pt x="392720" y="196456"/>
                  </a:cubicBezTo>
                </a:path>
              </a:pathLst>
            </a:custGeom>
            <a:solidFill>
              <a:srgbClr val="FAF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4390E4C2-21E0-4B06-8538-C117865AE900}"/>
                </a:ext>
              </a:extLst>
            </p:cNvPr>
            <p:cNvSpPr/>
            <p:nvPr/>
          </p:nvSpPr>
          <p:spPr>
            <a:xfrm>
              <a:off x="4294847" y="821152"/>
              <a:ext cx="253724" cy="433027"/>
            </a:xfrm>
            <a:custGeom>
              <a:avLst/>
              <a:gdLst>
                <a:gd name="connsiteX0" fmla="*/ 253724 w 253724"/>
                <a:gd name="connsiteY0" fmla="*/ 0 h 433027"/>
                <a:gd name="connsiteX1" fmla="*/ 253724 w 253724"/>
                <a:gd name="connsiteY1" fmla="*/ 57363 h 433027"/>
                <a:gd name="connsiteX2" fmla="*/ 57362 w 253724"/>
                <a:gd name="connsiteY2" fmla="*/ 253819 h 433027"/>
                <a:gd name="connsiteX3" fmla="*/ 114653 w 253724"/>
                <a:gd name="connsiteY3" fmla="*/ 392513 h 433027"/>
                <a:gd name="connsiteX4" fmla="*/ 74007 w 253724"/>
                <a:gd name="connsiteY4" fmla="*/ 433027 h 433027"/>
                <a:gd name="connsiteX5" fmla="*/ 0 w 253724"/>
                <a:gd name="connsiteY5" fmla="*/ 253819 h 433027"/>
                <a:gd name="connsiteX6" fmla="*/ 253724 w 253724"/>
                <a:gd name="connsiteY6" fmla="*/ 0 h 433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724" h="433027">
                  <a:moveTo>
                    <a:pt x="253724" y="0"/>
                  </a:moveTo>
                  <a:lnTo>
                    <a:pt x="253724" y="57363"/>
                  </a:lnTo>
                  <a:cubicBezTo>
                    <a:pt x="145271" y="57363"/>
                    <a:pt x="57362" y="145314"/>
                    <a:pt x="57362" y="253819"/>
                  </a:cubicBezTo>
                  <a:cubicBezTo>
                    <a:pt x="57362" y="307948"/>
                    <a:pt x="79243" y="356985"/>
                    <a:pt x="114653" y="392513"/>
                  </a:cubicBezTo>
                  <a:lnTo>
                    <a:pt x="74007" y="433027"/>
                  </a:lnTo>
                  <a:cubicBezTo>
                    <a:pt x="28276" y="387101"/>
                    <a:pt x="0" y="323757"/>
                    <a:pt x="0" y="253819"/>
                  </a:cubicBezTo>
                  <a:cubicBezTo>
                    <a:pt x="0" y="113642"/>
                    <a:pt x="113592" y="0"/>
                    <a:pt x="253724" y="0"/>
                  </a:cubicBezTo>
                </a:path>
              </a:pathLst>
            </a:custGeom>
            <a:solidFill>
              <a:srgbClr val="BBD4D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58A9EB2E-ED04-4022-897A-55112E8DCA45}"/>
                </a:ext>
              </a:extLst>
            </p:cNvPr>
            <p:cNvSpPr/>
            <p:nvPr/>
          </p:nvSpPr>
          <p:spPr>
            <a:xfrm>
              <a:off x="4368854" y="821152"/>
              <a:ext cx="433414" cy="507661"/>
            </a:xfrm>
            <a:custGeom>
              <a:avLst/>
              <a:gdLst>
                <a:gd name="connsiteX0" fmla="*/ 433414 w 433414"/>
                <a:gd name="connsiteY0" fmla="*/ 253819 h 507661"/>
                <a:gd name="connsiteX1" fmla="*/ 179717 w 433414"/>
                <a:gd name="connsiteY1" fmla="*/ 507661 h 507661"/>
                <a:gd name="connsiteX2" fmla="*/ 0 w 433414"/>
                <a:gd name="connsiteY2" fmla="*/ 433027 h 507661"/>
                <a:gd name="connsiteX3" fmla="*/ 40645 w 433414"/>
                <a:gd name="connsiteY3" fmla="*/ 392513 h 507661"/>
                <a:gd name="connsiteX4" fmla="*/ 179717 w 433414"/>
                <a:gd name="connsiteY4" fmla="*/ 450298 h 507661"/>
                <a:gd name="connsiteX5" fmla="*/ 376079 w 433414"/>
                <a:gd name="connsiteY5" fmla="*/ 253819 h 507661"/>
                <a:gd name="connsiteX6" fmla="*/ 179717 w 433414"/>
                <a:gd name="connsiteY6" fmla="*/ 57363 h 507661"/>
                <a:gd name="connsiteX7" fmla="*/ 179717 w 433414"/>
                <a:gd name="connsiteY7" fmla="*/ 0 h 507661"/>
                <a:gd name="connsiteX8" fmla="*/ 433414 w 433414"/>
                <a:gd name="connsiteY8" fmla="*/ 253819 h 507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3414" h="507661">
                  <a:moveTo>
                    <a:pt x="433414" y="253819"/>
                  </a:moveTo>
                  <a:cubicBezTo>
                    <a:pt x="433414" y="394019"/>
                    <a:pt x="319827" y="507661"/>
                    <a:pt x="179717" y="507661"/>
                  </a:cubicBezTo>
                  <a:cubicBezTo>
                    <a:pt x="109488" y="507661"/>
                    <a:pt x="45953" y="479130"/>
                    <a:pt x="0" y="433027"/>
                  </a:cubicBezTo>
                  <a:lnTo>
                    <a:pt x="40645" y="392513"/>
                  </a:lnTo>
                  <a:cubicBezTo>
                    <a:pt x="76206" y="428211"/>
                    <a:pt x="125366" y="450298"/>
                    <a:pt x="179717" y="450298"/>
                  </a:cubicBezTo>
                  <a:cubicBezTo>
                    <a:pt x="288170" y="450298"/>
                    <a:pt x="376079" y="362325"/>
                    <a:pt x="376079" y="253819"/>
                  </a:cubicBezTo>
                  <a:cubicBezTo>
                    <a:pt x="376079" y="145314"/>
                    <a:pt x="288170" y="57363"/>
                    <a:pt x="179717" y="57363"/>
                  </a:cubicBezTo>
                  <a:lnTo>
                    <a:pt x="179717" y="0"/>
                  </a:lnTo>
                  <a:cubicBezTo>
                    <a:pt x="319827" y="0"/>
                    <a:pt x="433414" y="113642"/>
                    <a:pt x="433414" y="253819"/>
                  </a:cubicBezTo>
                </a:path>
              </a:pathLst>
            </a:custGeom>
            <a:solidFill>
              <a:srgbClr val="035E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2C326B49-474A-47E9-8B84-916CFA9D0681}"/>
                </a:ext>
              </a:extLst>
            </p:cNvPr>
            <p:cNvSpPr/>
            <p:nvPr/>
          </p:nvSpPr>
          <p:spPr>
            <a:xfrm>
              <a:off x="4352211" y="878515"/>
              <a:ext cx="392719" cy="392934"/>
            </a:xfrm>
            <a:custGeom>
              <a:avLst/>
              <a:gdLst>
                <a:gd name="connsiteX0" fmla="*/ 392720 w 392719"/>
                <a:gd name="connsiteY0" fmla="*/ 196456 h 392934"/>
                <a:gd name="connsiteX1" fmla="*/ 196358 w 392719"/>
                <a:gd name="connsiteY1" fmla="*/ 392935 h 392934"/>
                <a:gd name="connsiteX2" fmla="*/ 57287 w 392719"/>
                <a:gd name="connsiteY2" fmla="*/ 335150 h 392934"/>
                <a:gd name="connsiteX3" fmla="*/ 0 w 392719"/>
                <a:gd name="connsiteY3" fmla="*/ 196456 h 392934"/>
                <a:gd name="connsiteX4" fmla="*/ 196358 w 392719"/>
                <a:gd name="connsiteY4" fmla="*/ 0 h 392934"/>
                <a:gd name="connsiteX5" fmla="*/ 392720 w 392719"/>
                <a:gd name="connsiteY5" fmla="*/ 196456 h 392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2719" h="392934">
                  <a:moveTo>
                    <a:pt x="392720" y="196456"/>
                  </a:moveTo>
                  <a:cubicBezTo>
                    <a:pt x="392720" y="304961"/>
                    <a:pt x="304811" y="392935"/>
                    <a:pt x="196358" y="392935"/>
                  </a:cubicBezTo>
                  <a:cubicBezTo>
                    <a:pt x="142011" y="392935"/>
                    <a:pt x="92847" y="370847"/>
                    <a:pt x="57287" y="335150"/>
                  </a:cubicBezTo>
                  <a:cubicBezTo>
                    <a:pt x="21877" y="299625"/>
                    <a:pt x="0" y="250584"/>
                    <a:pt x="0" y="196456"/>
                  </a:cubicBezTo>
                  <a:cubicBezTo>
                    <a:pt x="0" y="87951"/>
                    <a:pt x="87909" y="0"/>
                    <a:pt x="196358" y="0"/>
                  </a:cubicBezTo>
                  <a:cubicBezTo>
                    <a:pt x="304811" y="0"/>
                    <a:pt x="392720" y="87951"/>
                    <a:pt x="392720" y="196456"/>
                  </a:cubicBezTo>
                </a:path>
              </a:pathLst>
            </a:custGeom>
            <a:solidFill>
              <a:srgbClr val="FAF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C4B899DD-C587-421B-8BA6-7BD0CA83B301}"/>
                </a:ext>
              </a:extLst>
            </p:cNvPr>
            <p:cNvSpPr/>
            <p:nvPr/>
          </p:nvSpPr>
          <p:spPr>
            <a:xfrm>
              <a:off x="3319733" y="821154"/>
              <a:ext cx="277325" cy="307755"/>
            </a:xfrm>
            <a:custGeom>
              <a:avLst/>
              <a:gdLst>
                <a:gd name="connsiteX0" fmla="*/ 277325 w 277325"/>
                <a:gd name="connsiteY0" fmla="*/ 245572 h 307755"/>
                <a:gd name="connsiteX1" fmla="*/ 153812 w 277325"/>
                <a:gd name="connsiteY1" fmla="*/ 307756 h 307755"/>
                <a:gd name="connsiteX2" fmla="*/ 0 w 277325"/>
                <a:gd name="connsiteY2" fmla="*/ 153867 h 307755"/>
                <a:gd name="connsiteX3" fmla="*/ 153812 w 277325"/>
                <a:gd name="connsiteY3" fmla="*/ 0 h 307755"/>
                <a:gd name="connsiteX4" fmla="*/ 153812 w 277325"/>
                <a:gd name="connsiteY4" fmla="*/ 34771 h 307755"/>
                <a:gd name="connsiteX5" fmla="*/ 153812 w 277325"/>
                <a:gd name="connsiteY5" fmla="*/ 159425 h 307755"/>
                <a:gd name="connsiteX6" fmla="*/ 249407 w 277325"/>
                <a:gd name="connsiteY6" fmla="*/ 224844 h 307755"/>
                <a:gd name="connsiteX7" fmla="*/ 277325 w 277325"/>
                <a:gd name="connsiteY7" fmla="*/ 245572 h 307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7325" h="307755">
                  <a:moveTo>
                    <a:pt x="277325" y="245572"/>
                  </a:moveTo>
                  <a:cubicBezTo>
                    <a:pt x="249301" y="283311"/>
                    <a:pt x="204410" y="307756"/>
                    <a:pt x="153812" y="307756"/>
                  </a:cubicBezTo>
                  <a:cubicBezTo>
                    <a:pt x="68858" y="307756"/>
                    <a:pt x="0" y="238861"/>
                    <a:pt x="0" y="153867"/>
                  </a:cubicBezTo>
                  <a:cubicBezTo>
                    <a:pt x="0" y="68891"/>
                    <a:pt x="68858" y="0"/>
                    <a:pt x="153812" y="0"/>
                  </a:cubicBezTo>
                  <a:lnTo>
                    <a:pt x="153812" y="34771"/>
                  </a:lnTo>
                  <a:lnTo>
                    <a:pt x="153812" y="159425"/>
                  </a:lnTo>
                  <a:lnTo>
                    <a:pt x="249407" y="224844"/>
                  </a:lnTo>
                  <a:lnTo>
                    <a:pt x="277325" y="245572"/>
                  </a:lnTo>
                  <a:close/>
                </a:path>
              </a:pathLst>
            </a:custGeom>
            <a:solidFill>
              <a:srgbClr val="B3DFD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536655C0-7630-4475-BA0E-B08889C1A95B}"/>
                </a:ext>
              </a:extLst>
            </p:cNvPr>
            <p:cNvSpPr/>
            <p:nvPr/>
          </p:nvSpPr>
          <p:spPr>
            <a:xfrm>
              <a:off x="3473546" y="821152"/>
              <a:ext cx="153796" cy="245575"/>
            </a:xfrm>
            <a:custGeom>
              <a:avLst/>
              <a:gdLst>
                <a:gd name="connsiteX0" fmla="*/ 153796 w 153796"/>
                <a:gd name="connsiteY0" fmla="*/ 153870 h 245575"/>
                <a:gd name="connsiteX1" fmla="*/ 123514 w 153796"/>
                <a:gd name="connsiteY1" fmla="*/ 245576 h 245575"/>
                <a:gd name="connsiteX2" fmla="*/ 95595 w 153796"/>
                <a:gd name="connsiteY2" fmla="*/ 224848 h 245575"/>
                <a:gd name="connsiteX3" fmla="*/ 0 w 153796"/>
                <a:gd name="connsiteY3" fmla="*/ 159429 h 245575"/>
                <a:gd name="connsiteX4" fmla="*/ 0 w 153796"/>
                <a:gd name="connsiteY4" fmla="*/ 34775 h 245575"/>
                <a:gd name="connsiteX5" fmla="*/ 0 w 153796"/>
                <a:gd name="connsiteY5" fmla="*/ 0 h 245575"/>
                <a:gd name="connsiteX6" fmla="*/ 153796 w 153796"/>
                <a:gd name="connsiteY6" fmla="*/ 153870 h 24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3796" h="245575">
                  <a:moveTo>
                    <a:pt x="153796" y="153870"/>
                  </a:moveTo>
                  <a:cubicBezTo>
                    <a:pt x="153796" y="188227"/>
                    <a:pt x="142542" y="219963"/>
                    <a:pt x="123514" y="245576"/>
                  </a:cubicBezTo>
                  <a:lnTo>
                    <a:pt x="95595" y="224848"/>
                  </a:lnTo>
                  <a:lnTo>
                    <a:pt x="0" y="159429"/>
                  </a:lnTo>
                  <a:lnTo>
                    <a:pt x="0" y="34775"/>
                  </a:lnTo>
                  <a:lnTo>
                    <a:pt x="0" y="0"/>
                  </a:lnTo>
                  <a:cubicBezTo>
                    <a:pt x="84938" y="0"/>
                    <a:pt x="153796" y="68895"/>
                    <a:pt x="153796" y="153870"/>
                  </a:cubicBezTo>
                </a:path>
              </a:pathLst>
            </a:custGeom>
            <a:solidFill>
              <a:srgbClr val="41B0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518D8B5B-9956-4968-B19C-3D0DB6D861E9}"/>
                </a:ext>
              </a:extLst>
            </p:cNvPr>
            <p:cNvSpPr/>
            <p:nvPr/>
          </p:nvSpPr>
          <p:spPr>
            <a:xfrm>
              <a:off x="3367145" y="868571"/>
              <a:ext cx="212799" cy="212917"/>
            </a:xfrm>
            <a:custGeom>
              <a:avLst/>
              <a:gdLst>
                <a:gd name="connsiteX0" fmla="*/ 212800 w 212799"/>
                <a:gd name="connsiteY0" fmla="*/ 106453 h 212917"/>
                <a:gd name="connsiteX1" fmla="*/ 191845 w 212799"/>
                <a:gd name="connsiteY1" fmla="*/ 169891 h 212917"/>
                <a:gd name="connsiteX2" fmla="*/ 106398 w 212799"/>
                <a:gd name="connsiteY2" fmla="*/ 212917 h 212917"/>
                <a:gd name="connsiteX3" fmla="*/ 31043 w 212799"/>
                <a:gd name="connsiteY3" fmla="*/ 181607 h 212917"/>
                <a:gd name="connsiteX4" fmla="*/ 0 w 212799"/>
                <a:gd name="connsiteY4" fmla="*/ 106453 h 212917"/>
                <a:gd name="connsiteX5" fmla="*/ 106398 w 212799"/>
                <a:gd name="connsiteY5" fmla="*/ 0 h 212917"/>
                <a:gd name="connsiteX6" fmla="*/ 212800 w 212799"/>
                <a:gd name="connsiteY6" fmla="*/ 106453 h 212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799" h="212917">
                  <a:moveTo>
                    <a:pt x="212800" y="106453"/>
                  </a:moveTo>
                  <a:cubicBezTo>
                    <a:pt x="212800" y="130228"/>
                    <a:pt x="205012" y="152183"/>
                    <a:pt x="191845" y="169891"/>
                  </a:cubicBezTo>
                  <a:cubicBezTo>
                    <a:pt x="172459" y="195997"/>
                    <a:pt x="141401" y="212917"/>
                    <a:pt x="106398" y="212917"/>
                  </a:cubicBezTo>
                  <a:cubicBezTo>
                    <a:pt x="76951" y="212917"/>
                    <a:pt x="50308" y="200949"/>
                    <a:pt x="31043" y="181607"/>
                  </a:cubicBezTo>
                  <a:cubicBezTo>
                    <a:pt x="11853" y="162355"/>
                    <a:pt x="0" y="135782"/>
                    <a:pt x="0" y="106453"/>
                  </a:cubicBezTo>
                  <a:cubicBezTo>
                    <a:pt x="0" y="47659"/>
                    <a:pt x="47632" y="0"/>
                    <a:pt x="106398" y="0"/>
                  </a:cubicBezTo>
                  <a:cubicBezTo>
                    <a:pt x="165164" y="0"/>
                    <a:pt x="212800" y="47659"/>
                    <a:pt x="212800" y="106453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A7433FE7-2207-4978-99FA-5AAE5F90D1CC}"/>
                </a:ext>
              </a:extLst>
            </p:cNvPr>
            <p:cNvSpPr/>
            <p:nvPr/>
          </p:nvSpPr>
          <p:spPr>
            <a:xfrm>
              <a:off x="4480746" y="1445568"/>
              <a:ext cx="80854" cy="640397"/>
            </a:xfrm>
            <a:custGeom>
              <a:avLst/>
              <a:gdLst>
                <a:gd name="connsiteX0" fmla="*/ 0 w 80854"/>
                <a:gd name="connsiteY0" fmla="*/ 640397 h 640397"/>
                <a:gd name="connsiteX1" fmla="*/ 80854 w 80854"/>
                <a:gd name="connsiteY1" fmla="*/ 640397 h 640397"/>
                <a:gd name="connsiteX2" fmla="*/ 80854 w 80854"/>
                <a:gd name="connsiteY2" fmla="*/ 0 h 640397"/>
                <a:gd name="connsiteX3" fmla="*/ 0 w 80854"/>
                <a:gd name="connsiteY3" fmla="*/ 0 h 640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854" h="640397">
                  <a:moveTo>
                    <a:pt x="0" y="640397"/>
                  </a:moveTo>
                  <a:lnTo>
                    <a:pt x="80854" y="640397"/>
                  </a:lnTo>
                  <a:lnTo>
                    <a:pt x="808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A829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34B273FC-C5F4-4F24-BE53-6D46047A1C95}"/>
                </a:ext>
              </a:extLst>
            </p:cNvPr>
            <p:cNvSpPr/>
            <p:nvPr/>
          </p:nvSpPr>
          <p:spPr>
            <a:xfrm>
              <a:off x="4380928" y="1564908"/>
              <a:ext cx="80854" cy="521057"/>
            </a:xfrm>
            <a:custGeom>
              <a:avLst/>
              <a:gdLst>
                <a:gd name="connsiteX0" fmla="*/ 0 w 80854"/>
                <a:gd name="connsiteY0" fmla="*/ 521057 h 521057"/>
                <a:gd name="connsiteX1" fmla="*/ 80854 w 80854"/>
                <a:gd name="connsiteY1" fmla="*/ 521057 h 521057"/>
                <a:gd name="connsiteX2" fmla="*/ 80854 w 80854"/>
                <a:gd name="connsiteY2" fmla="*/ 0 h 521057"/>
                <a:gd name="connsiteX3" fmla="*/ 0 w 80854"/>
                <a:gd name="connsiteY3" fmla="*/ 0 h 521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854" h="521057">
                  <a:moveTo>
                    <a:pt x="0" y="521057"/>
                  </a:moveTo>
                  <a:lnTo>
                    <a:pt x="80854" y="521057"/>
                  </a:lnTo>
                  <a:lnTo>
                    <a:pt x="808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859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9487E665-3F72-41A5-A08B-6DD79318AA88}"/>
                </a:ext>
              </a:extLst>
            </p:cNvPr>
            <p:cNvSpPr/>
            <p:nvPr/>
          </p:nvSpPr>
          <p:spPr>
            <a:xfrm>
              <a:off x="4680383" y="1564908"/>
              <a:ext cx="80854" cy="521057"/>
            </a:xfrm>
            <a:custGeom>
              <a:avLst/>
              <a:gdLst>
                <a:gd name="connsiteX0" fmla="*/ 0 w 80854"/>
                <a:gd name="connsiteY0" fmla="*/ 521057 h 521057"/>
                <a:gd name="connsiteX1" fmla="*/ 80854 w 80854"/>
                <a:gd name="connsiteY1" fmla="*/ 521057 h 521057"/>
                <a:gd name="connsiteX2" fmla="*/ 80854 w 80854"/>
                <a:gd name="connsiteY2" fmla="*/ 0 h 521057"/>
                <a:gd name="connsiteX3" fmla="*/ 0 w 80854"/>
                <a:gd name="connsiteY3" fmla="*/ 0 h 521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854" h="521057">
                  <a:moveTo>
                    <a:pt x="0" y="521057"/>
                  </a:moveTo>
                  <a:lnTo>
                    <a:pt x="80854" y="521057"/>
                  </a:lnTo>
                  <a:lnTo>
                    <a:pt x="808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859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765268B6-AD43-45E7-B8EB-089245F987E1}"/>
                </a:ext>
              </a:extLst>
            </p:cNvPr>
            <p:cNvSpPr/>
            <p:nvPr/>
          </p:nvSpPr>
          <p:spPr>
            <a:xfrm>
              <a:off x="4281106" y="1665362"/>
              <a:ext cx="80854" cy="420603"/>
            </a:xfrm>
            <a:custGeom>
              <a:avLst/>
              <a:gdLst>
                <a:gd name="connsiteX0" fmla="*/ 0 w 80854"/>
                <a:gd name="connsiteY0" fmla="*/ 420603 h 420603"/>
                <a:gd name="connsiteX1" fmla="*/ 80855 w 80854"/>
                <a:gd name="connsiteY1" fmla="*/ 420603 h 420603"/>
                <a:gd name="connsiteX2" fmla="*/ 80855 w 80854"/>
                <a:gd name="connsiteY2" fmla="*/ 0 h 420603"/>
                <a:gd name="connsiteX3" fmla="*/ 0 w 80854"/>
                <a:gd name="connsiteY3" fmla="*/ 0 h 420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854" h="420603">
                  <a:moveTo>
                    <a:pt x="0" y="420603"/>
                  </a:moveTo>
                  <a:lnTo>
                    <a:pt x="80855" y="420603"/>
                  </a:lnTo>
                  <a:lnTo>
                    <a:pt x="808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35E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6931A7B7-1133-466B-942A-D7250FEF1B6A}"/>
                </a:ext>
              </a:extLst>
            </p:cNvPr>
            <p:cNvSpPr/>
            <p:nvPr/>
          </p:nvSpPr>
          <p:spPr>
            <a:xfrm>
              <a:off x="4580565" y="1665362"/>
              <a:ext cx="80854" cy="420603"/>
            </a:xfrm>
            <a:custGeom>
              <a:avLst/>
              <a:gdLst>
                <a:gd name="connsiteX0" fmla="*/ 0 w 80854"/>
                <a:gd name="connsiteY0" fmla="*/ 420603 h 420603"/>
                <a:gd name="connsiteX1" fmla="*/ 80854 w 80854"/>
                <a:gd name="connsiteY1" fmla="*/ 420603 h 420603"/>
                <a:gd name="connsiteX2" fmla="*/ 80854 w 80854"/>
                <a:gd name="connsiteY2" fmla="*/ 0 h 420603"/>
                <a:gd name="connsiteX3" fmla="*/ 0 w 80854"/>
                <a:gd name="connsiteY3" fmla="*/ 0 h 420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854" h="420603">
                  <a:moveTo>
                    <a:pt x="0" y="420603"/>
                  </a:moveTo>
                  <a:lnTo>
                    <a:pt x="80854" y="420603"/>
                  </a:lnTo>
                  <a:lnTo>
                    <a:pt x="808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35E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A8B842EA-20DA-46D8-B27C-0F73F35F8074}"/>
                </a:ext>
              </a:extLst>
            </p:cNvPr>
            <p:cNvSpPr/>
            <p:nvPr/>
          </p:nvSpPr>
          <p:spPr>
            <a:xfrm>
              <a:off x="4181288" y="1785263"/>
              <a:ext cx="80854" cy="300702"/>
            </a:xfrm>
            <a:custGeom>
              <a:avLst/>
              <a:gdLst>
                <a:gd name="connsiteX0" fmla="*/ 0 w 80854"/>
                <a:gd name="connsiteY0" fmla="*/ 300702 h 300702"/>
                <a:gd name="connsiteX1" fmla="*/ 80855 w 80854"/>
                <a:gd name="connsiteY1" fmla="*/ 300702 h 300702"/>
                <a:gd name="connsiteX2" fmla="*/ 80855 w 80854"/>
                <a:gd name="connsiteY2" fmla="*/ 0 h 300702"/>
                <a:gd name="connsiteX3" fmla="*/ 0 w 80854"/>
                <a:gd name="connsiteY3" fmla="*/ 0 h 300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854" h="300702">
                  <a:moveTo>
                    <a:pt x="0" y="300702"/>
                  </a:moveTo>
                  <a:lnTo>
                    <a:pt x="80855" y="300702"/>
                  </a:lnTo>
                  <a:lnTo>
                    <a:pt x="808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A829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5C77B654-0DD1-41B4-BD2D-8F22918628FA}"/>
                </a:ext>
              </a:extLst>
            </p:cNvPr>
            <p:cNvSpPr/>
            <p:nvPr/>
          </p:nvSpPr>
          <p:spPr>
            <a:xfrm>
              <a:off x="4780205" y="1785263"/>
              <a:ext cx="80854" cy="300702"/>
            </a:xfrm>
            <a:custGeom>
              <a:avLst/>
              <a:gdLst>
                <a:gd name="connsiteX0" fmla="*/ 0 w 80854"/>
                <a:gd name="connsiteY0" fmla="*/ 300702 h 300702"/>
                <a:gd name="connsiteX1" fmla="*/ 80854 w 80854"/>
                <a:gd name="connsiteY1" fmla="*/ 300702 h 300702"/>
                <a:gd name="connsiteX2" fmla="*/ 80854 w 80854"/>
                <a:gd name="connsiteY2" fmla="*/ 0 h 300702"/>
                <a:gd name="connsiteX3" fmla="*/ 0 w 80854"/>
                <a:gd name="connsiteY3" fmla="*/ 0 h 300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854" h="300702">
                  <a:moveTo>
                    <a:pt x="0" y="300702"/>
                  </a:moveTo>
                  <a:lnTo>
                    <a:pt x="80854" y="300702"/>
                  </a:lnTo>
                  <a:lnTo>
                    <a:pt x="808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A829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FFC5E4A0-637C-4E84-8D55-8656DECD60CB}"/>
                </a:ext>
              </a:extLst>
            </p:cNvPr>
            <p:cNvSpPr/>
            <p:nvPr/>
          </p:nvSpPr>
          <p:spPr>
            <a:xfrm>
              <a:off x="4081470" y="1887592"/>
              <a:ext cx="80854" cy="198373"/>
            </a:xfrm>
            <a:custGeom>
              <a:avLst/>
              <a:gdLst>
                <a:gd name="connsiteX0" fmla="*/ 0 w 80854"/>
                <a:gd name="connsiteY0" fmla="*/ 198373 h 198373"/>
                <a:gd name="connsiteX1" fmla="*/ 80854 w 80854"/>
                <a:gd name="connsiteY1" fmla="*/ 198373 h 198373"/>
                <a:gd name="connsiteX2" fmla="*/ 80854 w 80854"/>
                <a:gd name="connsiteY2" fmla="*/ 0 h 198373"/>
                <a:gd name="connsiteX3" fmla="*/ 0 w 80854"/>
                <a:gd name="connsiteY3" fmla="*/ 0 h 19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854" h="198373">
                  <a:moveTo>
                    <a:pt x="0" y="198373"/>
                  </a:moveTo>
                  <a:lnTo>
                    <a:pt x="80854" y="198373"/>
                  </a:lnTo>
                  <a:lnTo>
                    <a:pt x="808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759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8CD02661-B6C0-48F0-AD46-2C216649F98C}"/>
                </a:ext>
              </a:extLst>
            </p:cNvPr>
            <p:cNvSpPr/>
            <p:nvPr/>
          </p:nvSpPr>
          <p:spPr>
            <a:xfrm>
              <a:off x="4023117" y="2085965"/>
              <a:ext cx="909536" cy="34206"/>
            </a:xfrm>
            <a:custGeom>
              <a:avLst/>
              <a:gdLst>
                <a:gd name="connsiteX0" fmla="*/ 0 w 909536"/>
                <a:gd name="connsiteY0" fmla="*/ 34206 h 34206"/>
                <a:gd name="connsiteX1" fmla="*/ 909537 w 909536"/>
                <a:gd name="connsiteY1" fmla="*/ 34206 h 34206"/>
                <a:gd name="connsiteX2" fmla="*/ 909537 w 909536"/>
                <a:gd name="connsiteY2" fmla="*/ 0 h 34206"/>
                <a:gd name="connsiteX3" fmla="*/ 0 w 909536"/>
                <a:gd name="connsiteY3" fmla="*/ 0 h 34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9536" h="34206">
                  <a:moveTo>
                    <a:pt x="0" y="34206"/>
                  </a:moveTo>
                  <a:lnTo>
                    <a:pt x="909537" y="34206"/>
                  </a:lnTo>
                  <a:lnTo>
                    <a:pt x="9095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5C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2A9436AC-DAF9-4454-8C53-CA027E4678AD}"/>
                </a:ext>
              </a:extLst>
            </p:cNvPr>
            <p:cNvSpPr/>
            <p:nvPr/>
          </p:nvSpPr>
          <p:spPr>
            <a:xfrm>
              <a:off x="2506495" y="209550"/>
              <a:ext cx="457508" cy="238145"/>
            </a:xfrm>
            <a:custGeom>
              <a:avLst/>
              <a:gdLst>
                <a:gd name="connsiteX0" fmla="*/ 380528 w 457508"/>
                <a:gd name="connsiteY0" fmla="*/ 238145 h 238145"/>
                <a:gd name="connsiteX1" fmla="*/ 457509 w 457508"/>
                <a:gd name="connsiteY1" fmla="*/ 161127 h 238145"/>
                <a:gd name="connsiteX2" fmla="*/ 380528 w 457508"/>
                <a:gd name="connsiteY2" fmla="*/ 84109 h 238145"/>
                <a:gd name="connsiteX3" fmla="*/ 354254 w 457508"/>
                <a:gd name="connsiteY3" fmla="*/ 88813 h 238145"/>
                <a:gd name="connsiteX4" fmla="*/ 239127 w 457508"/>
                <a:gd name="connsiteY4" fmla="*/ 0 h 238145"/>
                <a:gd name="connsiteX5" fmla="*/ 125403 w 457508"/>
                <a:gd name="connsiteY5" fmla="*/ 83861 h 238145"/>
                <a:gd name="connsiteX6" fmla="*/ 82985 w 457508"/>
                <a:gd name="connsiteY6" fmla="*/ 72100 h 238145"/>
                <a:gd name="connsiteX7" fmla="*/ 0 w 457508"/>
                <a:gd name="connsiteY7" fmla="*/ 155121 h 238145"/>
                <a:gd name="connsiteX8" fmla="*/ 82985 w 457508"/>
                <a:gd name="connsiteY8" fmla="*/ 238145 h 238145"/>
                <a:gd name="connsiteX9" fmla="*/ 380528 w 457508"/>
                <a:gd name="connsiteY9" fmla="*/ 238145 h 23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7508" h="238145">
                  <a:moveTo>
                    <a:pt x="380528" y="238145"/>
                  </a:moveTo>
                  <a:cubicBezTo>
                    <a:pt x="423044" y="238145"/>
                    <a:pt x="457509" y="203664"/>
                    <a:pt x="457509" y="161127"/>
                  </a:cubicBezTo>
                  <a:cubicBezTo>
                    <a:pt x="457509" y="118591"/>
                    <a:pt x="423044" y="84109"/>
                    <a:pt x="380528" y="84109"/>
                  </a:cubicBezTo>
                  <a:cubicBezTo>
                    <a:pt x="371287" y="84109"/>
                    <a:pt x="362464" y="85823"/>
                    <a:pt x="354254" y="88813"/>
                  </a:cubicBezTo>
                  <a:cubicBezTo>
                    <a:pt x="340868" y="37709"/>
                    <a:pt x="294404" y="0"/>
                    <a:pt x="239127" y="0"/>
                  </a:cubicBezTo>
                  <a:cubicBezTo>
                    <a:pt x="185649" y="0"/>
                    <a:pt x="140411" y="35287"/>
                    <a:pt x="125403" y="83861"/>
                  </a:cubicBezTo>
                  <a:cubicBezTo>
                    <a:pt x="112982" y="76442"/>
                    <a:pt x="98509" y="72100"/>
                    <a:pt x="82985" y="72100"/>
                  </a:cubicBezTo>
                  <a:cubicBezTo>
                    <a:pt x="37156" y="72100"/>
                    <a:pt x="0" y="109270"/>
                    <a:pt x="0" y="155121"/>
                  </a:cubicBezTo>
                  <a:cubicBezTo>
                    <a:pt x="0" y="200975"/>
                    <a:pt x="37156" y="238145"/>
                    <a:pt x="82985" y="238145"/>
                  </a:cubicBezTo>
                  <a:lnTo>
                    <a:pt x="380528" y="238145"/>
                  </a:lnTo>
                  <a:close/>
                </a:path>
              </a:pathLst>
            </a:custGeom>
            <a:solidFill>
              <a:srgbClr val="CEEAE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5B52D42A-F5B2-4D0C-B8A0-0D79664811F1}"/>
                </a:ext>
              </a:extLst>
            </p:cNvPr>
            <p:cNvSpPr/>
            <p:nvPr/>
          </p:nvSpPr>
          <p:spPr>
            <a:xfrm>
              <a:off x="1587009" y="463762"/>
              <a:ext cx="136925" cy="601456"/>
            </a:xfrm>
            <a:custGeom>
              <a:avLst/>
              <a:gdLst>
                <a:gd name="connsiteX0" fmla="*/ 0 w 136925"/>
                <a:gd name="connsiteY0" fmla="*/ 601457 h 601456"/>
                <a:gd name="connsiteX1" fmla="*/ 136926 w 136925"/>
                <a:gd name="connsiteY1" fmla="*/ 601457 h 601456"/>
                <a:gd name="connsiteX2" fmla="*/ 136926 w 136925"/>
                <a:gd name="connsiteY2" fmla="*/ 0 h 601456"/>
                <a:gd name="connsiteX3" fmla="*/ 0 w 136925"/>
                <a:gd name="connsiteY3" fmla="*/ 0 h 60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25" h="601456">
                  <a:moveTo>
                    <a:pt x="0" y="601457"/>
                  </a:moveTo>
                  <a:lnTo>
                    <a:pt x="136926" y="601457"/>
                  </a:lnTo>
                  <a:lnTo>
                    <a:pt x="1369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92348267-0DC0-4D7C-ABF9-A822AAD3D291}"/>
                </a:ext>
              </a:extLst>
            </p:cNvPr>
            <p:cNvSpPr/>
            <p:nvPr/>
          </p:nvSpPr>
          <p:spPr>
            <a:xfrm>
              <a:off x="1750205" y="446450"/>
              <a:ext cx="136925" cy="618769"/>
            </a:xfrm>
            <a:custGeom>
              <a:avLst/>
              <a:gdLst>
                <a:gd name="connsiteX0" fmla="*/ 0 w 136925"/>
                <a:gd name="connsiteY0" fmla="*/ 618769 h 618769"/>
                <a:gd name="connsiteX1" fmla="*/ 136926 w 136925"/>
                <a:gd name="connsiteY1" fmla="*/ 618769 h 618769"/>
                <a:gd name="connsiteX2" fmla="*/ 136926 w 136925"/>
                <a:gd name="connsiteY2" fmla="*/ 0 h 618769"/>
                <a:gd name="connsiteX3" fmla="*/ 0 w 136925"/>
                <a:gd name="connsiteY3" fmla="*/ 0 h 618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25" h="618769">
                  <a:moveTo>
                    <a:pt x="0" y="618769"/>
                  </a:moveTo>
                  <a:lnTo>
                    <a:pt x="136926" y="618769"/>
                  </a:lnTo>
                  <a:lnTo>
                    <a:pt x="1369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5BB68112-9CEF-41DC-A855-D1ADEC0AB35B}"/>
                </a:ext>
              </a:extLst>
            </p:cNvPr>
            <p:cNvSpPr/>
            <p:nvPr/>
          </p:nvSpPr>
          <p:spPr>
            <a:xfrm>
              <a:off x="1913404" y="348986"/>
              <a:ext cx="136925" cy="716232"/>
            </a:xfrm>
            <a:custGeom>
              <a:avLst/>
              <a:gdLst>
                <a:gd name="connsiteX0" fmla="*/ 0 w 136925"/>
                <a:gd name="connsiteY0" fmla="*/ 716233 h 716232"/>
                <a:gd name="connsiteX1" fmla="*/ 136926 w 136925"/>
                <a:gd name="connsiteY1" fmla="*/ 716233 h 716232"/>
                <a:gd name="connsiteX2" fmla="*/ 136926 w 136925"/>
                <a:gd name="connsiteY2" fmla="*/ 0 h 716232"/>
                <a:gd name="connsiteX3" fmla="*/ 0 w 136925"/>
                <a:gd name="connsiteY3" fmla="*/ 0 h 71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25" h="716232">
                  <a:moveTo>
                    <a:pt x="0" y="716233"/>
                  </a:moveTo>
                  <a:lnTo>
                    <a:pt x="136926" y="716233"/>
                  </a:lnTo>
                  <a:lnTo>
                    <a:pt x="1369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CEEE528F-FF3E-4BAE-8441-C74E76F4DDB0}"/>
                </a:ext>
              </a:extLst>
            </p:cNvPr>
            <p:cNvSpPr/>
            <p:nvPr/>
          </p:nvSpPr>
          <p:spPr>
            <a:xfrm>
              <a:off x="1423810" y="620566"/>
              <a:ext cx="136925" cy="444652"/>
            </a:xfrm>
            <a:custGeom>
              <a:avLst/>
              <a:gdLst>
                <a:gd name="connsiteX0" fmla="*/ 0 w 136925"/>
                <a:gd name="connsiteY0" fmla="*/ 444653 h 444652"/>
                <a:gd name="connsiteX1" fmla="*/ 136926 w 136925"/>
                <a:gd name="connsiteY1" fmla="*/ 444653 h 444652"/>
                <a:gd name="connsiteX2" fmla="*/ 136926 w 136925"/>
                <a:gd name="connsiteY2" fmla="*/ 0 h 444652"/>
                <a:gd name="connsiteX3" fmla="*/ 0 w 136925"/>
                <a:gd name="connsiteY3" fmla="*/ 0 h 444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25" h="444652">
                  <a:moveTo>
                    <a:pt x="0" y="444653"/>
                  </a:moveTo>
                  <a:lnTo>
                    <a:pt x="136926" y="444653"/>
                  </a:lnTo>
                  <a:lnTo>
                    <a:pt x="1369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5A96DD32-378D-4576-956F-2A6E242BCC2A}"/>
                </a:ext>
              </a:extLst>
            </p:cNvPr>
            <p:cNvSpPr/>
            <p:nvPr/>
          </p:nvSpPr>
          <p:spPr>
            <a:xfrm>
              <a:off x="1260614" y="670194"/>
              <a:ext cx="136925" cy="395024"/>
            </a:xfrm>
            <a:custGeom>
              <a:avLst/>
              <a:gdLst>
                <a:gd name="connsiteX0" fmla="*/ 0 w 136925"/>
                <a:gd name="connsiteY0" fmla="*/ 395025 h 395024"/>
                <a:gd name="connsiteX1" fmla="*/ 136926 w 136925"/>
                <a:gd name="connsiteY1" fmla="*/ 395025 h 395024"/>
                <a:gd name="connsiteX2" fmla="*/ 136926 w 136925"/>
                <a:gd name="connsiteY2" fmla="*/ 0 h 395024"/>
                <a:gd name="connsiteX3" fmla="*/ 0 w 136925"/>
                <a:gd name="connsiteY3" fmla="*/ 0 h 39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25" h="395024">
                  <a:moveTo>
                    <a:pt x="0" y="395025"/>
                  </a:moveTo>
                  <a:lnTo>
                    <a:pt x="136926" y="395025"/>
                  </a:lnTo>
                  <a:lnTo>
                    <a:pt x="1369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A1514824-F01C-41E8-8B68-49DDF568E2BB}"/>
                </a:ext>
              </a:extLst>
            </p:cNvPr>
            <p:cNvSpPr/>
            <p:nvPr/>
          </p:nvSpPr>
          <p:spPr>
            <a:xfrm>
              <a:off x="1097415" y="782801"/>
              <a:ext cx="136925" cy="282418"/>
            </a:xfrm>
            <a:custGeom>
              <a:avLst/>
              <a:gdLst>
                <a:gd name="connsiteX0" fmla="*/ 0 w 136925"/>
                <a:gd name="connsiteY0" fmla="*/ 282418 h 282418"/>
                <a:gd name="connsiteX1" fmla="*/ 136926 w 136925"/>
                <a:gd name="connsiteY1" fmla="*/ 282418 h 282418"/>
                <a:gd name="connsiteX2" fmla="*/ 136926 w 136925"/>
                <a:gd name="connsiteY2" fmla="*/ 0 h 282418"/>
                <a:gd name="connsiteX3" fmla="*/ 0 w 136925"/>
                <a:gd name="connsiteY3" fmla="*/ 0 h 282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25" h="282418">
                  <a:moveTo>
                    <a:pt x="0" y="282418"/>
                  </a:moveTo>
                  <a:lnTo>
                    <a:pt x="136926" y="282418"/>
                  </a:lnTo>
                  <a:lnTo>
                    <a:pt x="1369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057DAB22-E571-4756-8B50-7477E2726EB9}"/>
                </a:ext>
              </a:extLst>
            </p:cNvPr>
            <p:cNvSpPr/>
            <p:nvPr/>
          </p:nvSpPr>
          <p:spPr>
            <a:xfrm>
              <a:off x="934219" y="878905"/>
              <a:ext cx="136925" cy="186314"/>
            </a:xfrm>
            <a:custGeom>
              <a:avLst/>
              <a:gdLst>
                <a:gd name="connsiteX0" fmla="*/ 0 w 136925"/>
                <a:gd name="connsiteY0" fmla="*/ 186314 h 186314"/>
                <a:gd name="connsiteX1" fmla="*/ 136926 w 136925"/>
                <a:gd name="connsiteY1" fmla="*/ 186314 h 186314"/>
                <a:gd name="connsiteX2" fmla="*/ 136926 w 136925"/>
                <a:gd name="connsiteY2" fmla="*/ 0 h 186314"/>
                <a:gd name="connsiteX3" fmla="*/ 0 w 136925"/>
                <a:gd name="connsiteY3" fmla="*/ 0 h 186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25" h="186314">
                  <a:moveTo>
                    <a:pt x="0" y="186314"/>
                  </a:moveTo>
                  <a:lnTo>
                    <a:pt x="136926" y="186314"/>
                  </a:lnTo>
                  <a:lnTo>
                    <a:pt x="1369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F06EE5B2-3FFC-4B25-9DED-8B9D549752D6}"/>
                </a:ext>
              </a:extLst>
            </p:cNvPr>
            <p:cNvSpPr/>
            <p:nvPr/>
          </p:nvSpPr>
          <p:spPr>
            <a:xfrm>
              <a:off x="1587009" y="599601"/>
              <a:ext cx="136925" cy="465621"/>
            </a:xfrm>
            <a:custGeom>
              <a:avLst/>
              <a:gdLst>
                <a:gd name="connsiteX0" fmla="*/ 0 w 136925"/>
                <a:gd name="connsiteY0" fmla="*/ 465622 h 465621"/>
                <a:gd name="connsiteX1" fmla="*/ 136926 w 136925"/>
                <a:gd name="connsiteY1" fmla="*/ 465622 h 465621"/>
                <a:gd name="connsiteX2" fmla="*/ 136926 w 136925"/>
                <a:gd name="connsiteY2" fmla="*/ 0 h 465621"/>
                <a:gd name="connsiteX3" fmla="*/ 0 w 136925"/>
                <a:gd name="connsiteY3" fmla="*/ 0 h 46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25" h="465621">
                  <a:moveTo>
                    <a:pt x="0" y="465622"/>
                  </a:moveTo>
                  <a:lnTo>
                    <a:pt x="136926" y="465622"/>
                  </a:lnTo>
                  <a:lnTo>
                    <a:pt x="1369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91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A2CB6130-FC90-48F9-AA4A-AFB406435FA6}"/>
                </a:ext>
              </a:extLst>
            </p:cNvPr>
            <p:cNvSpPr/>
            <p:nvPr/>
          </p:nvSpPr>
          <p:spPr>
            <a:xfrm>
              <a:off x="1750205" y="586198"/>
              <a:ext cx="136925" cy="479024"/>
            </a:xfrm>
            <a:custGeom>
              <a:avLst/>
              <a:gdLst>
                <a:gd name="connsiteX0" fmla="*/ 0 w 136925"/>
                <a:gd name="connsiteY0" fmla="*/ 479025 h 479024"/>
                <a:gd name="connsiteX1" fmla="*/ 136926 w 136925"/>
                <a:gd name="connsiteY1" fmla="*/ 479025 h 479024"/>
                <a:gd name="connsiteX2" fmla="*/ 136926 w 136925"/>
                <a:gd name="connsiteY2" fmla="*/ 0 h 479024"/>
                <a:gd name="connsiteX3" fmla="*/ 0 w 136925"/>
                <a:gd name="connsiteY3" fmla="*/ 0 h 479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25" h="479024">
                  <a:moveTo>
                    <a:pt x="0" y="479025"/>
                  </a:moveTo>
                  <a:lnTo>
                    <a:pt x="136926" y="479025"/>
                  </a:lnTo>
                  <a:lnTo>
                    <a:pt x="1369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91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AFB3F08C-6F68-4C8B-AC23-1A34690EE8AE}"/>
                </a:ext>
              </a:extLst>
            </p:cNvPr>
            <p:cNvSpPr/>
            <p:nvPr/>
          </p:nvSpPr>
          <p:spPr>
            <a:xfrm>
              <a:off x="1913404" y="438082"/>
              <a:ext cx="136925" cy="627140"/>
            </a:xfrm>
            <a:custGeom>
              <a:avLst/>
              <a:gdLst>
                <a:gd name="connsiteX0" fmla="*/ 0 w 136925"/>
                <a:gd name="connsiteY0" fmla="*/ 627141 h 627140"/>
                <a:gd name="connsiteX1" fmla="*/ 136926 w 136925"/>
                <a:gd name="connsiteY1" fmla="*/ 627141 h 627140"/>
                <a:gd name="connsiteX2" fmla="*/ 136926 w 136925"/>
                <a:gd name="connsiteY2" fmla="*/ 0 h 627140"/>
                <a:gd name="connsiteX3" fmla="*/ 0 w 136925"/>
                <a:gd name="connsiteY3" fmla="*/ 0 h 627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25" h="627140">
                  <a:moveTo>
                    <a:pt x="0" y="627141"/>
                  </a:moveTo>
                  <a:lnTo>
                    <a:pt x="136926" y="627141"/>
                  </a:lnTo>
                  <a:lnTo>
                    <a:pt x="1369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91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96A6AE55-FBAC-451C-A05E-16429529C896}"/>
                </a:ext>
              </a:extLst>
            </p:cNvPr>
            <p:cNvSpPr/>
            <p:nvPr/>
          </p:nvSpPr>
          <p:spPr>
            <a:xfrm>
              <a:off x="1423810" y="686369"/>
              <a:ext cx="136925" cy="378853"/>
            </a:xfrm>
            <a:custGeom>
              <a:avLst/>
              <a:gdLst>
                <a:gd name="connsiteX0" fmla="*/ 0 w 136925"/>
                <a:gd name="connsiteY0" fmla="*/ 378854 h 378853"/>
                <a:gd name="connsiteX1" fmla="*/ 136926 w 136925"/>
                <a:gd name="connsiteY1" fmla="*/ 378854 h 378853"/>
                <a:gd name="connsiteX2" fmla="*/ 136926 w 136925"/>
                <a:gd name="connsiteY2" fmla="*/ 0 h 378853"/>
                <a:gd name="connsiteX3" fmla="*/ 0 w 136925"/>
                <a:gd name="connsiteY3" fmla="*/ 0 h 378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25" h="378853">
                  <a:moveTo>
                    <a:pt x="0" y="378854"/>
                  </a:moveTo>
                  <a:lnTo>
                    <a:pt x="136926" y="378854"/>
                  </a:lnTo>
                  <a:lnTo>
                    <a:pt x="1369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91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C38244DD-A53E-491E-9F6F-5C10073CA2F3}"/>
                </a:ext>
              </a:extLst>
            </p:cNvPr>
            <p:cNvSpPr/>
            <p:nvPr/>
          </p:nvSpPr>
          <p:spPr>
            <a:xfrm>
              <a:off x="1260614" y="725573"/>
              <a:ext cx="136925" cy="339649"/>
            </a:xfrm>
            <a:custGeom>
              <a:avLst/>
              <a:gdLst>
                <a:gd name="connsiteX0" fmla="*/ 0 w 136925"/>
                <a:gd name="connsiteY0" fmla="*/ 339650 h 339649"/>
                <a:gd name="connsiteX1" fmla="*/ 136926 w 136925"/>
                <a:gd name="connsiteY1" fmla="*/ 339650 h 339649"/>
                <a:gd name="connsiteX2" fmla="*/ 136926 w 136925"/>
                <a:gd name="connsiteY2" fmla="*/ 0 h 339649"/>
                <a:gd name="connsiteX3" fmla="*/ 0 w 136925"/>
                <a:gd name="connsiteY3" fmla="*/ 0 h 339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25" h="339649">
                  <a:moveTo>
                    <a:pt x="0" y="339650"/>
                  </a:moveTo>
                  <a:lnTo>
                    <a:pt x="136926" y="339650"/>
                  </a:lnTo>
                  <a:lnTo>
                    <a:pt x="1369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91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FBB15BB8-BEDF-4FEA-803C-5C495A191B3E}"/>
                </a:ext>
              </a:extLst>
            </p:cNvPr>
            <p:cNvSpPr/>
            <p:nvPr/>
          </p:nvSpPr>
          <p:spPr>
            <a:xfrm>
              <a:off x="1097415" y="846585"/>
              <a:ext cx="136925" cy="218637"/>
            </a:xfrm>
            <a:custGeom>
              <a:avLst/>
              <a:gdLst>
                <a:gd name="connsiteX0" fmla="*/ 0 w 136925"/>
                <a:gd name="connsiteY0" fmla="*/ 218638 h 218637"/>
                <a:gd name="connsiteX1" fmla="*/ 136926 w 136925"/>
                <a:gd name="connsiteY1" fmla="*/ 218638 h 218637"/>
                <a:gd name="connsiteX2" fmla="*/ 136926 w 136925"/>
                <a:gd name="connsiteY2" fmla="*/ 0 h 218637"/>
                <a:gd name="connsiteX3" fmla="*/ 0 w 136925"/>
                <a:gd name="connsiteY3" fmla="*/ 0 h 218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25" h="218637">
                  <a:moveTo>
                    <a:pt x="0" y="218638"/>
                  </a:moveTo>
                  <a:lnTo>
                    <a:pt x="136926" y="218638"/>
                  </a:lnTo>
                  <a:lnTo>
                    <a:pt x="1369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91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E7EE3A31-39BD-413B-BEC0-C4C8AD534143}"/>
                </a:ext>
              </a:extLst>
            </p:cNvPr>
            <p:cNvSpPr/>
            <p:nvPr/>
          </p:nvSpPr>
          <p:spPr>
            <a:xfrm>
              <a:off x="934219" y="920986"/>
              <a:ext cx="136925" cy="144236"/>
            </a:xfrm>
            <a:custGeom>
              <a:avLst/>
              <a:gdLst>
                <a:gd name="connsiteX0" fmla="*/ 0 w 136925"/>
                <a:gd name="connsiteY0" fmla="*/ 144237 h 144236"/>
                <a:gd name="connsiteX1" fmla="*/ 136926 w 136925"/>
                <a:gd name="connsiteY1" fmla="*/ 144237 h 144236"/>
                <a:gd name="connsiteX2" fmla="*/ 136926 w 136925"/>
                <a:gd name="connsiteY2" fmla="*/ 0 h 144236"/>
                <a:gd name="connsiteX3" fmla="*/ 0 w 136925"/>
                <a:gd name="connsiteY3" fmla="*/ 0 h 144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25" h="144236">
                  <a:moveTo>
                    <a:pt x="0" y="144237"/>
                  </a:moveTo>
                  <a:lnTo>
                    <a:pt x="136926" y="144237"/>
                  </a:lnTo>
                  <a:lnTo>
                    <a:pt x="1369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91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CDD8F853-A4A9-4359-A35C-BED431A9600C}"/>
                </a:ext>
              </a:extLst>
            </p:cNvPr>
            <p:cNvSpPr/>
            <p:nvPr/>
          </p:nvSpPr>
          <p:spPr>
            <a:xfrm>
              <a:off x="1587005" y="736988"/>
              <a:ext cx="136925" cy="328235"/>
            </a:xfrm>
            <a:custGeom>
              <a:avLst/>
              <a:gdLst>
                <a:gd name="connsiteX0" fmla="*/ 0 w 136925"/>
                <a:gd name="connsiteY0" fmla="*/ 328235 h 328235"/>
                <a:gd name="connsiteX1" fmla="*/ 136926 w 136925"/>
                <a:gd name="connsiteY1" fmla="*/ 328235 h 328235"/>
                <a:gd name="connsiteX2" fmla="*/ 136926 w 136925"/>
                <a:gd name="connsiteY2" fmla="*/ 0 h 328235"/>
                <a:gd name="connsiteX3" fmla="*/ 0 w 136925"/>
                <a:gd name="connsiteY3" fmla="*/ 0 h 328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25" h="328235">
                  <a:moveTo>
                    <a:pt x="0" y="328235"/>
                  </a:moveTo>
                  <a:lnTo>
                    <a:pt x="136926" y="328235"/>
                  </a:lnTo>
                  <a:lnTo>
                    <a:pt x="1369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C8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AA0AAAC9-8596-481A-B95A-3C51459A4D84}"/>
                </a:ext>
              </a:extLst>
            </p:cNvPr>
            <p:cNvSpPr/>
            <p:nvPr/>
          </p:nvSpPr>
          <p:spPr>
            <a:xfrm>
              <a:off x="1750205" y="677417"/>
              <a:ext cx="136925" cy="387805"/>
            </a:xfrm>
            <a:custGeom>
              <a:avLst/>
              <a:gdLst>
                <a:gd name="connsiteX0" fmla="*/ 0 w 136925"/>
                <a:gd name="connsiteY0" fmla="*/ 387805 h 387805"/>
                <a:gd name="connsiteX1" fmla="*/ 136926 w 136925"/>
                <a:gd name="connsiteY1" fmla="*/ 387805 h 387805"/>
                <a:gd name="connsiteX2" fmla="*/ 136926 w 136925"/>
                <a:gd name="connsiteY2" fmla="*/ 0 h 387805"/>
                <a:gd name="connsiteX3" fmla="*/ 0 w 136925"/>
                <a:gd name="connsiteY3" fmla="*/ 0 h 38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25" h="387805">
                  <a:moveTo>
                    <a:pt x="0" y="387805"/>
                  </a:moveTo>
                  <a:lnTo>
                    <a:pt x="136926" y="387805"/>
                  </a:lnTo>
                  <a:lnTo>
                    <a:pt x="1369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C8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1578CDA1-9667-417D-8D1F-6FAAC4B0A524}"/>
                </a:ext>
              </a:extLst>
            </p:cNvPr>
            <p:cNvSpPr/>
            <p:nvPr/>
          </p:nvSpPr>
          <p:spPr>
            <a:xfrm>
              <a:off x="1913400" y="735308"/>
              <a:ext cx="136925" cy="329914"/>
            </a:xfrm>
            <a:custGeom>
              <a:avLst/>
              <a:gdLst>
                <a:gd name="connsiteX0" fmla="*/ 0 w 136925"/>
                <a:gd name="connsiteY0" fmla="*/ 329915 h 329914"/>
                <a:gd name="connsiteX1" fmla="*/ 136926 w 136925"/>
                <a:gd name="connsiteY1" fmla="*/ 329915 h 329914"/>
                <a:gd name="connsiteX2" fmla="*/ 136926 w 136925"/>
                <a:gd name="connsiteY2" fmla="*/ 0 h 329914"/>
                <a:gd name="connsiteX3" fmla="*/ 0 w 136925"/>
                <a:gd name="connsiteY3" fmla="*/ 0 h 329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25" h="329914">
                  <a:moveTo>
                    <a:pt x="0" y="329915"/>
                  </a:moveTo>
                  <a:lnTo>
                    <a:pt x="136926" y="329915"/>
                  </a:lnTo>
                  <a:lnTo>
                    <a:pt x="1369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C8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88CE089B-02E5-4C06-91AB-3CF719C1109B}"/>
                </a:ext>
              </a:extLst>
            </p:cNvPr>
            <p:cNvSpPr/>
            <p:nvPr/>
          </p:nvSpPr>
          <p:spPr>
            <a:xfrm>
              <a:off x="1423810" y="839803"/>
              <a:ext cx="136925" cy="225420"/>
            </a:xfrm>
            <a:custGeom>
              <a:avLst/>
              <a:gdLst>
                <a:gd name="connsiteX0" fmla="*/ 0 w 136925"/>
                <a:gd name="connsiteY0" fmla="*/ 225420 h 225420"/>
                <a:gd name="connsiteX1" fmla="*/ 136926 w 136925"/>
                <a:gd name="connsiteY1" fmla="*/ 225420 h 225420"/>
                <a:gd name="connsiteX2" fmla="*/ 136926 w 136925"/>
                <a:gd name="connsiteY2" fmla="*/ 0 h 225420"/>
                <a:gd name="connsiteX3" fmla="*/ 0 w 136925"/>
                <a:gd name="connsiteY3" fmla="*/ 0 h 22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25" h="225420">
                  <a:moveTo>
                    <a:pt x="0" y="225420"/>
                  </a:moveTo>
                  <a:lnTo>
                    <a:pt x="136926" y="225420"/>
                  </a:lnTo>
                  <a:lnTo>
                    <a:pt x="1369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C8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7390D06C-05CC-481F-8CA7-BC475EA71F10}"/>
                </a:ext>
              </a:extLst>
            </p:cNvPr>
            <p:cNvSpPr/>
            <p:nvPr/>
          </p:nvSpPr>
          <p:spPr>
            <a:xfrm>
              <a:off x="1260610" y="883262"/>
              <a:ext cx="136925" cy="181960"/>
            </a:xfrm>
            <a:custGeom>
              <a:avLst/>
              <a:gdLst>
                <a:gd name="connsiteX0" fmla="*/ 0 w 136925"/>
                <a:gd name="connsiteY0" fmla="*/ 181961 h 181960"/>
                <a:gd name="connsiteX1" fmla="*/ 136926 w 136925"/>
                <a:gd name="connsiteY1" fmla="*/ 181961 h 181960"/>
                <a:gd name="connsiteX2" fmla="*/ 136926 w 136925"/>
                <a:gd name="connsiteY2" fmla="*/ 0 h 181960"/>
                <a:gd name="connsiteX3" fmla="*/ 0 w 136925"/>
                <a:gd name="connsiteY3" fmla="*/ 0 h 181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25" h="181960">
                  <a:moveTo>
                    <a:pt x="0" y="181961"/>
                  </a:moveTo>
                  <a:lnTo>
                    <a:pt x="136926" y="181961"/>
                  </a:lnTo>
                  <a:lnTo>
                    <a:pt x="1369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C8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1E6C9D0E-4A63-4D1E-AF8B-11A74CF81CFC}"/>
                </a:ext>
              </a:extLst>
            </p:cNvPr>
            <p:cNvSpPr/>
            <p:nvPr/>
          </p:nvSpPr>
          <p:spPr>
            <a:xfrm>
              <a:off x="1097415" y="935135"/>
              <a:ext cx="136925" cy="130088"/>
            </a:xfrm>
            <a:custGeom>
              <a:avLst/>
              <a:gdLst>
                <a:gd name="connsiteX0" fmla="*/ 0 w 136925"/>
                <a:gd name="connsiteY0" fmla="*/ 130088 h 130088"/>
                <a:gd name="connsiteX1" fmla="*/ 136926 w 136925"/>
                <a:gd name="connsiteY1" fmla="*/ 130088 h 130088"/>
                <a:gd name="connsiteX2" fmla="*/ 136926 w 136925"/>
                <a:gd name="connsiteY2" fmla="*/ 0 h 130088"/>
                <a:gd name="connsiteX3" fmla="*/ 0 w 136925"/>
                <a:gd name="connsiteY3" fmla="*/ 0 h 13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25" h="130088">
                  <a:moveTo>
                    <a:pt x="0" y="130088"/>
                  </a:moveTo>
                  <a:lnTo>
                    <a:pt x="136926" y="130088"/>
                  </a:lnTo>
                  <a:lnTo>
                    <a:pt x="1369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C8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22B4B10E-409F-496A-BA4A-92D08B9FB97A}"/>
                </a:ext>
              </a:extLst>
            </p:cNvPr>
            <p:cNvSpPr/>
            <p:nvPr/>
          </p:nvSpPr>
          <p:spPr>
            <a:xfrm>
              <a:off x="934215" y="943243"/>
              <a:ext cx="136925" cy="121980"/>
            </a:xfrm>
            <a:custGeom>
              <a:avLst/>
              <a:gdLst>
                <a:gd name="connsiteX0" fmla="*/ 0 w 136925"/>
                <a:gd name="connsiteY0" fmla="*/ 121980 h 121980"/>
                <a:gd name="connsiteX1" fmla="*/ 136926 w 136925"/>
                <a:gd name="connsiteY1" fmla="*/ 121980 h 121980"/>
                <a:gd name="connsiteX2" fmla="*/ 136926 w 136925"/>
                <a:gd name="connsiteY2" fmla="*/ 0 h 121980"/>
                <a:gd name="connsiteX3" fmla="*/ 0 w 136925"/>
                <a:gd name="connsiteY3" fmla="*/ 0 h 121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25" h="121980">
                  <a:moveTo>
                    <a:pt x="0" y="121980"/>
                  </a:moveTo>
                  <a:lnTo>
                    <a:pt x="136926" y="121980"/>
                  </a:lnTo>
                  <a:lnTo>
                    <a:pt x="1369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C8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6D9AB1FD-48E1-490B-8DA9-D2157EAB33F8}"/>
                </a:ext>
              </a:extLst>
            </p:cNvPr>
            <p:cNvSpPr/>
            <p:nvPr/>
          </p:nvSpPr>
          <p:spPr>
            <a:xfrm>
              <a:off x="1587005" y="944101"/>
              <a:ext cx="136925" cy="121121"/>
            </a:xfrm>
            <a:custGeom>
              <a:avLst/>
              <a:gdLst>
                <a:gd name="connsiteX0" fmla="*/ 0 w 136925"/>
                <a:gd name="connsiteY0" fmla="*/ 121121 h 121121"/>
                <a:gd name="connsiteX1" fmla="*/ 136926 w 136925"/>
                <a:gd name="connsiteY1" fmla="*/ 121121 h 121121"/>
                <a:gd name="connsiteX2" fmla="*/ 136926 w 136925"/>
                <a:gd name="connsiteY2" fmla="*/ 0 h 121121"/>
                <a:gd name="connsiteX3" fmla="*/ 0 w 136925"/>
                <a:gd name="connsiteY3" fmla="*/ 0 h 121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25" h="121121">
                  <a:moveTo>
                    <a:pt x="0" y="121121"/>
                  </a:moveTo>
                  <a:lnTo>
                    <a:pt x="136926" y="121121"/>
                  </a:lnTo>
                  <a:lnTo>
                    <a:pt x="1369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5A6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76ACB557-EDC8-4ED8-8201-7DC3FC6F1865}"/>
                </a:ext>
              </a:extLst>
            </p:cNvPr>
            <p:cNvSpPr/>
            <p:nvPr/>
          </p:nvSpPr>
          <p:spPr>
            <a:xfrm>
              <a:off x="1750201" y="853202"/>
              <a:ext cx="136925" cy="212020"/>
            </a:xfrm>
            <a:custGeom>
              <a:avLst/>
              <a:gdLst>
                <a:gd name="connsiteX0" fmla="*/ 0 w 136925"/>
                <a:gd name="connsiteY0" fmla="*/ 212021 h 212020"/>
                <a:gd name="connsiteX1" fmla="*/ 136926 w 136925"/>
                <a:gd name="connsiteY1" fmla="*/ 212021 h 212020"/>
                <a:gd name="connsiteX2" fmla="*/ 136926 w 136925"/>
                <a:gd name="connsiteY2" fmla="*/ 0 h 212020"/>
                <a:gd name="connsiteX3" fmla="*/ 0 w 136925"/>
                <a:gd name="connsiteY3" fmla="*/ 0 h 212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25" h="212020">
                  <a:moveTo>
                    <a:pt x="0" y="212021"/>
                  </a:moveTo>
                  <a:lnTo>
                    <a:pt x="136926" y="212021"/>
                  </a:lnTo>
                  <a:lnTo>
                    <a:pt x="1369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5A6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57563A6B-F1BD-4470-BD23-6A8157BD5F8A}"/>
                </a:ext>
              </a:extLst>
            </p:cNvPr>
            <p:cNvSpPr/>
            <p:nvPr/>
          </p:nvSpPr>
          <p:spPr>
            <a:xfrm>
              <a:off x="1913400" y="828599"/>
              <a:ext cx="136925" cy="236623"/>
            </a:xfrm>
            <a:custGeom>
              <a:avLst/>
              <a:gdLst>
                <a:gd name="connsiteX0" fmla="*/ 0 w 136925"/>
                <a:gd name="connsiteY0" fmla="*/ 236624 h 236623"/>
                <a:gd name="connsiteX1" fmla="*/ 136926 w 136925"/>
                <a:gd name="connsiteY1" fmla="*/ 236624 h 236623"/>
                <a:gd name="connsiteX2" fmla="*/ 136926 w 136925"/>
                <a:gd name="connsiteY2" fmla="*/ 0 h 236623"/>
                <a:gd name="connsiteX3" fmla="*/ 0 w 136925"/>
                <a:gd name="connsiteY3" fmla="*/ 0 h 23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25" h="236623">
                  <a:moveTo>
                    <a:pt x="0" y="236624"/>
                  </a:moveTo>
                  <a:lnTo>
                    <a:pt x="136926" y="236624"/>
                  </a:lnTo>
                  <a:lnTo>
                    <a:pt x="1369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5A6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4BBC9CFF-E926-47FE-8310-3FFE224A4C89}"/>
                </a:ext>
              </a:extLst>
            </p:cNvPr>
            <p:cNvSpPr/>
            <p:nvPr/>
          </p:nvSpPr>
          <p:spPr>
            <a:xfrm>
              <a:off x="1423806" y="966671"/>
              <a:ext cx="136925" cy="98551"/>
            </a:xfrm>
            <a:custGeom>
              <a:avLst/>
              <a:gdLst>
                <a:gd name="connsiteX0" fmla="*/ 0 w 136925"/>
                <a:gd name="connsiteY0" fmla="*/ 98552 h 98551"/>
                <a:gd name="connsiteX1" fmla="*/ 136926 w 136925"/>
                <a:gd name="connsiteY1" fmla="*/ 98552 h 98551"/>
                <a:gd name="connsiteX2" fmla="*/ 136926 w 136925"/>
                <a:gd name="connsiteY2" fmla="*/ 0 h 98551"/>
                <a:gd name="connsiteX3" fmla="*/ 0 w 136925"/>
                <a:gd name="connsiteY3" fmla="*/ 0 h 98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25" h="98551">
                  <a:moveTo>
                    <a:pt x="0" y="98552"/>
                  </a:moveTo>
                  <a:lnTo>
                    <a:pt x="136926" y="98552"/>
                  </a:lnTo>
                  <a:lnTo>
                    <a:pt x="1369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5A6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DA09076A-D655-4B33-9BD0-06BCB276EF60}"/>
                </a:ext>
              </a:extLst>
            </p:cNvPr>
            <p:cNvSpPr/>
            <p:nvPr/>
          </p:nvSpPr>
          <p:spPr>
            <a:xfrm>
              <a:off x="1260610" y="985670"/>
              <a:ext cx="136925" cy="79552"/>
            </a:xfrm>
            <a:custGeom>
              <a:avLst/>
              <a:gdLst>
                <a:gd name="connsiteX0" fmla="*/ 0 w 136925"/>
                <a:gd name="connsiteY0" fmla="*/ 79552 h 79552"/>
                <a:gd name="connsiteX1" fmla="*/ 136926 w 136925"/>
                <a:gd name="connsiteY1" fmla="*/ 79552 h 79552"/>
                <a:gd name="connsiteX2" fmla="*/ 136926 w 136925"/>
                <a:gd name="connsiteY2" fmla="*/ 0 h 79552"/>
                <a:gd name="connsiteX3" fmla="*/ 0 w 136925"/>
                <a:gd name="connsiteY3" fmla="*/ 0 h 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25" h="79552">
                  <a:moveTo>
                    <a:pt x="0" y="79552"/>
                  </a:moveTo>
                  <a:lnTo>
                    <a:pt x="136926" y="79552"/>
                  </a:lnTo>
                  <a:lnTo>
                    <a:pt x="1369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5A6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AB3BC1C0-2402-42FA-946F-4E482C917002}"/>
                </a:ext>
              </a:extLst>
            </p:cNvPr>
            <p:cNvSpPr/>
            <p:nvPr/>
          </p:nvSpPr>
          <p:spPr>
            <a:xfrm>
              <a:off x="1097411" y="968972"/>
              <a:ext cx="136925" cy="96250"/>
            </a:xfrm>
            <a:custGeom>
              <a:avLst/>
              <a:gdLst>
                <a:gd name="connsiteX0" fmla="*/ 0 w 136925"/>
                <a:gd name="connsiteY0" fmla="*/ 96251 h 96250"/>
                <a:gd name="connsiteX1" fmla="*/ 136926 w 136925"/>
                <a:gd name="connsiteY1" fmla="*/ 96251 h 96250"/>
                <a:gd name="connsiteX2" fmla="*/ 136926 w 136925"/>
                <a:gd name="connsiteY2" fmla="*/ 0 h 96250"/>
                <a:gd name="connsiteX3" fmla="*/ 0 w 136925"/>
                <a:gd name="connsiteY3" fmla="*/ 0 h 9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25" h="96250">
                  <a:moveTo>
                    <a:pt x="0" y="96251"/>
                  </a:moveTo>
                  <a:lnTo>
                    <a:pt x="136926" y="96251"/>
                  </a:lnTo>
                  <a:lnTo>
                    <a:pt x="1369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5A6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09AF6C69-9FEE-403B-B291-2A731C6062D0}"/>
                </a:ext>
              </a:extLst>
            </p:cNvPr>
            <p:cNvSpPr/>
            <p:nvPr/>
          </p:nvSpPr>
          <p:spPr>
            <a:xfrm>
              <a:off x="934215" y="1027702"/>
              <a:ext cx="136925" cy="37520"/>
            </a:xfrm>
            <a:custGeom>
              <a:avLst/>
              <a:gdLst>
                <a:gd name="connsiteX0" fmla="*/ 0 w 136925"/>
                <a:gd name="connsiteY0" fmla="*/ 37520 h 37520"/>
                <a:gd name="connsiteX1" fmla="*/ 136926 w 136925"/>
                <a:gd name="connsiteY1" fmla="*/ 37520 h 37520"/>
                <a:gd name="connsiteX2" fmla="*/ 136926 w 136925"/>
                <a:gd name="connsiteY2" fmla="*/ 0 h 37520"/>
                <a:gd name="connsiteX3" fmla="*/ 0 w 136925"/>
                <a:gd name="connsiteY3" fmla="*/ 0 h 37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25" h="37520">
                  <a:moveTo>
                    <a:pt x="0" y="37520"/>
                  </a:moveTo>
                  <a:lnTo>
                    <a:pt x="136926" y="37520"/>
                  </a:lnTo>
                  <a:lnTo>
                    <a:pt x="1369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5A6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0D83793F-1FF9-4474-8CD8-D600E08206CC}"/>
                </a:ext>
              </a:extLst>
            </p:cNvPr>
            <p:cNvSpPr/>
            <p:nvPr/>
          </p:nvSpPr>
          <p:spPr>
            <a:xfrm>
              <a:off x="867183" y="1065219"/>
              <a:ext cx="1262111" cy="32127"/>
            </a:xfrm>
            <a:custGeom>
              <a:avLst/>
              <a:gdLst>
                <a:gd name="connsiteX0" fmla="*/ 0 w 1262111"/>
                <a:gd name="connsiteY0" fmla="*/ 32128 h 32127"/>
                <a:gd name="connsiteX1" fmla="*/ 1262112 w 1262111"/>
                <a:gd name="connsiteY1" fmla="*/ 32128 h 32127"/>
                <a:gd name="connsiteX2" fmla="*/ 1262112 w 1262111"/>
                <a:gd name="connsiteY2" fmla="*/ 0 h 32127"/>
                <a:gd name="connsiteX3" fmla="*/ 0 w 1262111"/>
                <a:gd name="connsiteY3" fmla="*/ 0 h 32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2111" h="32127">
                  <a:moveTo>
                    <a:pt x="0" y="32128"/>
                  </a:moveTo>
                  <a:lnTo>
                    <a:pt x="1262112" y="32128"/>
                  </a:lnTo>
                  <a:lnTo>
                    <a:pt x="12621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C0812FC5-2CCF-4363-9456-BB0EA8C55228}"/>
                </a:ext>
              </a:extLst>
            </p:cNvPr>
            <p:cNvSpPr/>
            <p:nvPr/>
          </p:nvSpPr>
          <p:spPr>
            <a:xfrm>
              <a:off x="998392" y="344704"/>
              <a:ext cx="987758" cy="538489"/>
            </a:xfrm>
            <a:custGeom>
              <a:avLst/>
              <a:gdLst>
                <a:gd name="connsiteX0" fmla="*/ 4289 w 987758"/>
                <a:gd name="connsiteY0" fmla="*/ 538490 h 538489"/>
                <a:gd name="connsiteX1" fmla="*/ 593 w 987758"/>
                <a:gd name="connsiteY1" fmla="*/ 536377 h 538489"/>
                <a:gd name="connsiteX2" fmla="*/ 2114 w 987758"/>
                <a:gd name="connsiteY2" fmla="*/ 530510 h 538489"/>
                <a:gd name="connsiteX3" fmla="*/ 165309 w 987758"/>
                <a:gd name="connsiteY3" fmla="*/ 434406 h 538489"/>
                <a:gd name="connsiteX4" fmla="*/ 328253 w 987758"/>
                <a:gd name="connsiteY4" fmla="*/ 321961 h 538489"/>
                <a:gd name="connsiteX5" fmla="*/ 329438 w 987758"/>
                <a:gd name="connsiteY5" fmla="*/ 321393 h 538489"/>
                <a:gd name="connsiteX6" fmla="*/ 491663 w 987758"/>
                <a:gd name="connsiteY6" fmla="*/ 272058 h 538489"/>
                <a:gd name="connsiteX7" fmla="*/ 655356 w 987758"/>
                <a:gd name="connsiteY7" fmla="*/ 115958 h 538489"/>
                <a:gd name="connsiteX8" fmla="*/ 657862 w 987758"/>
                <a:gd name="connsiteY8" fmla="*/ 114799 h 538489"/>
                <a:gd name="connsiteX9" fmla="*/ 821325 w 987758"/>
                <a:gd name="connsiteY9" fmla="*/ 97584 h 538489"/>
                <a:gd name="connsiteX10" fmla="*/ 981254 w 987758"/>
                <a:gd name="connsiteY10" fmla="*/ 622 h 538489"/>
                <a:gd name="connsiteX11" fmla="*/ 987137 w 987758"/>
                <a:gd name="connsiteY11" fmla="*/ 2064 h 538489"/>
                <a:gd name="connsiteX12" fmla="*/ 985696 w 987758"/>
                <a:gd name="connsiteY12" fmla="*/ 7950 h 538489"/>
                <a:gd name="connsiteX13" fmla="*/ 824946 w 987758"/>
                <a:gd name="connsiteY13" fmla="*/ 105414 h 538489"/>
                <a:gd name="connsiteX14" fmla="*/ 823174 w 987758"/>
                <a:gd name="connsiteY14" fmla="*/ 106012 h 538489"/>
                <a:gd name="connsiteX15" fmla="*/ 660211 w 987758"/>
                <a:gd name="connsiteY15" fmla="*/ 123170 h 538489"/>
                <a:gd name="connsiteX16" fmla="*/ 496839 w 987758"/>
                <a:gd name="connsiteY16" fmla="*/ 278965 h 538489"/>
                <a:gd name="connsiteX17" fmla="*/ 495126 w 987758"/>
                <a:gd name="connsiteY17" fmla="*/ 279963 h 538489"/>
                <a:gd name="connsiteX18" fmla="*/ 332566 w 987758"/>
                <a:gd name="connsiteY18" fmla="*/ 329399 h 538489"/>
                <a:gd name="connsiteX19" fmla="*/ 169913 w 987758"/>
                <a:gd name="connsiteY19" fmla="*/ 441625 h 538489"/>
                <a:gd name="connsiteX20" fmla="*/ 6457 w 987758"/>
                <a:gd name="connsiteY20" fmla="*/ 537899 h 538489"/>
                <a:gd name="connsiteX21" fmla="*/ 4289 w 987758"/>
                <a:gd name="connsiteY21" fmla="*/ 538490 h 538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87758" h="538489">
                  <a:moveTo>
                    <a:pt x="4289" y="538490"/>
                  </a:moveTo>
                  <a:cubicBezTo>
                    <a:pt x="2821" y="538490"/>
                    <a:pt x="1391" y="537737"/>
                    <a:pt x="593" y="536377"/>
                  </a:cubicBezTo>
                  <a:cubicBezTo>
                    <a:pt x="-608" y="534336"/>
                    <a:pt x="73" y="531711"/>
                    <a:pt x="2114" y="530510"/>
                  </a:cubicBezTo>
                  <a:lnTo>
                    <a:pt x="165309" y="434406"/>
                  </a:lnTo>
                  <a:lnTo>
                    <a:pt x="328253" y="321961"/>
                  </a:lnTo>
                  <a:cubicBezTo>
                    <a:pt x="328618" y="321713"/>
                    <a:pt x="329017" y="321521"/>
                    <a:pt x="329438" y="321393"/>
                  </a:cubicBezTo>
                  <a:lnTo>
                    <a:pt x="491663" y="272058"/>
                  </a:lnTo>
                  <a:lnTo>
                    <a:pt x="655356" y="115958"/>
                  </a:lnTo>
                  <a:cubicBezTo>
                    <a:pt x="656041" y="115303"/>
                    <a:pt x="656921" y="114896"/>
                    <a:pt x="657862" y="114799"/>
                  </a:cubicBezTo>
                  <a:lnTo>
                    <a:pt x="821325" y="97584"/>
                  </a:lnTo>
                  <a:lnTo>
                    <a:pt x="981254" y="622"/>
                  </a:lnTo>
                  <a:cubicBezTo>
                    <a:pt x="983279" y="-606"/>
                    <a:pt x="985914" y="42"/>
                    <a:pt x="987137" y="2064"/>
                  </a:cubicBezTo>
                  <a:cubicBezTo>
                    <a:pt x="988364" y="4090"/>
                    <a:pt x="987717" y="6722"/>
                    <a:pt x="985696" y="7950"/>
                  </a:cubicBezTo>
                  <a:lnTo>
                    <a:pt x="824946" y="105414"/>
                  </a:lnTo>
                  <a:cubicBezTo>
                    <a:pt x="824404" y="105741"/>
                    <a:pt x="823802" y="105945"/>
                    <a:pt x="823174" y="106012"/>
                  </a:cubicBezTo>
                  <a:lnTo>
                    <a:pt x="660211" y="123170"/>
                  </a:lnTo>
                  <a:lnTo>
                    <a:pt x="496839" y="278965"/>
                  </a:lnTo>
                  <a:cubicBezTo>
                    <a:pt x="496353" y="279425"/>
                    <a:pt x="495766" y="279767"/>
                    <a:pt x="495126" y="279963"/>
                  </a:cubicBezTo>
                  <a:lnTo>
                    <a:pt x="332566" y="329399"/>
                  </a:lnTo>
                  <a:lnTo>
                    <a:pt x="169913" y="441625"/>
                  </a:lnTo>
                  <a:lnTo>
                    <a:pt x="6457" y="537899"/>
                  </a:lnTo>
                  <a:cubicBezTo>
                    <a:pt x="5776" y="538298"/>
                    <a:pt x="5027" y="538490"/>
                    <a:pt x="4289" y="538490"/>
                  </a:cubicBezTo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BD9B6B63-0943-4896-83FC-4202CEF3C66A}"/>
                </a:ext>
              </a:extLst>
            </p:cNvPr>
            <p:cNvSpPr/>
            <p:nvPr/>
          </p:nvSpPr>
          <p:spPr>
            <a:xfrm>
              <a:off x="991365" y="867707"/>
              <a:ext cx="22622" cy="22400"/>
            </a:xfrm>
            <a:custGeom>
              <a:avLst/>
              <a:gdLst>
                <a:gd name="connsiteX0" fmla="*/ 0 w 22622"/>
                <a:gd name="connsiteY0" fmla="*/ 11200 h 22400"/>
                <a:gd name="connsiteX1" fmla="*/ 11311 w 22622"/>
                <a:gd name="connsiteY1" fmla="*/ 0 h 22400"/>
                <a:gd name="connsiteX2" fmla="*/ 22623 w 22622"/>
                <a:gd name="connsiteY2" fmla="*/ 11200 h 22400"/>
                <a:gd name="connsiteX3" fmla="*/ 11311 w 22622"/>
                <a:gd name="connsiteY3" fmla="*/ 22400 h 22400"/>
                <a:gd name="connsiteX4" fmla="*/ 0 w 22622"/>
                <a:gd name="connsiteY4" fmla="*/ 11200 h 2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622" h="22400">
                  <a:moveTo>
                    <a:pt x="0" y="11200"/>
                  </a:moveTo>
                  <a:cubicBezTo>
                    <a:pt x="0" y="5013"/>
                    <a:pt x="5063" y="0"/>
                    <a:pt x="11311" y="0"/>
                  </a:cubicBezTo>
                  <a:cubicBezTo>
                    <a:pt x="17560" y="0"/>
                    <a:pt x="22623" y="5013"/>
                    <a:pt x="22623" y="11200"/>
                  </a:cubicBezTo>
                  <a:cubicBezTo>
                    <a:pt x="22623" y="17388"/>
                    <a:pt x="17560" y="22400"/>
                    <a:pt x="11311" y="22400"/>
                  </a:cubicBezTo>
                  <a:cubicBezTo>
                    <a:pt x="5063" y="22400"/>
                    <a:pt x="0" y="17388"/>
                    <a:pt x="0" y="11200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1E15D6F0-86C7-47E4-B836-5EE5CE68E4D1}"/>
                </a:ext>
              </a:extLst>
            </p:cNvPr>
            <p:cNvSpPr/>
            <p:nvPr/>
          </p:nvSpPr>
          <p:spPr>
            <a:xfrm>
              <a:off x="987083" y="863421"/>
              <a:ext cx="31189" cy="30971"/>
            </a:xfrm>
            <a:custGeom>
              <a:avLst/>
              <a:gdLst>
                <a:gd name="connsiteX0" fmla="*/ 15595 w 31189"/>
                <a:gd name="connsiteY0" fmla="*/ 8571 h 30971"/>
                <a:gd name="connsiteX1" fmla="*/ 8567 w 31189"/>
                <a:gd name="connsiteY1" fmla="*/ 15486 h 30971"/>
                <a:gd name="connsiteX2" fmla="*/ 15595 w 31189"/>
                <a:gd name="connsiteY2" fmla="*/ 22400 h 30971"/>
                <a:gd name="connsiteX3" fmla="*/ 22623 w 31189"/>
                <a:gd name="connsiteY3" fmla="*/ 15486 h 30971"/>
                <a:gd name="connsiteX4" fmla="*/ 15595 w 31189"/>
                <a:gd name="connsiteY4" fmla="*/ 8571 h 30971"/>
                <a:gd name="connsiteX5" fmla="*/ 15595 w 31189"/>
                <a:gd name="connsiteY5" fmla="*/ 30971 h 30971"/>
                <a:gd name="connsiteX6" fmla="*/ 0 w 31189"/>
                <a:gd name="connsiteY6" fmla="*/ 15486 h 30971"/>
                <a:gd name="connsiteX7" fmla="*/ 15595 w 31189"/>
                <a:gd name="connsiteY7" fmla="*/ 0 h 30971"/>
                <a:gd name="connsiteX8" fmla="*/ 31190 w 31189"/>
                <a:gd name="connsiteY8" fmla="*/ 15486 h 30971"/>
                <a:gd name="connsiteX9" fmla="*/ 15595 w 31189"/>
                <a:gd name="connsiteY9" fmla="*/ 30971 h 30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189" h="30971">
                  <a:moveTo>
                    <a:pt x="15595" y="8571"/>
                  </a:moveTo>
                  <a:cubicBezTo>
                    <a:pt x="11722" y="8571"/>
                    <a:pt x="8567" y="11675"/>
                    <a:pt x="8567" y="15486"/>
                  </a:cubicBezTo>
                  <a:cubicBezTo>
                    <a:pt x="8567" y="19301"/>
                    <a:pt x="11722" y="22400"/>
                    <a:pt x="15595" y="22400"/>
                  </a:cubicBezTo>
                  <a:cubicBezTo>
                    <a:pt x="19468" y="22400"/>
                    <a:pt x="22623" y="19301"/>
                    <a:pt x="22623" y="15486"/>
                  </a:cubicBezTo>
                  <a:cubicBezTo>
                    <a:pt x="22623" y="11675"/>
                    <a:pt x="19468" y="8571"/>
                    <a:pt x="15595" y="8571"/>
                  </a:cubicBezTo>
                  <a:moveTo>
                    <a:pt x="15595" y="30971"/>
                  </a:moveTo>
                  <a:cubicBezTo>
                    <a:pt x="6998" y="30971"/>
                    <a:pt x="0" y="24027"/>
                    <a:pt x="0" y="15486"/>
                  </a:cubicBezTo>
                  <a:cubicBezTo>
                    <a:pt x="0" y="6948"/>
                    <a:pt x="6998" y="0"/>
                    <a:pt x="15595" y="0"/>
                  </a:cubicBezTo>
                  <a:cubicBezTo>
                    <a:pt x="24192" y="0"/>
                    <a:pt x="31190" y="6948"/>
                    <a:pt x="31190" y="15486"/>
                  </a:cubicBezTo>
                  <a:cubicBezTo>
                    <a:pt x="31190" y="24027"/>
                    <a:pt x="24192" y="30971"/>
                    <a:pt x="15595" y="30971"/>
                  </a:cubicBezTo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6793FB2F-7C2A-4A29-816A-16DD35EE728F}"/>
                </a:ext>
              </a:extLst>
            </p:cNvPr>
            <p:cNvSpPr/>
            <p:nvPr/>
          </p:nvSpPr>
          <p:spPr>
            <a:xfrm>
              <a:off x="1317761" y="658995"/>
              <a:ext cx="22622" cy="22400"/>
            </a:xfrm>
            <a:custGeom>
              <a:avLst/>
              <a:gdLst>
                <a:gd name="connsiteX0" fmla="*/ 0 w 22622"/>
                <a:gd name="connsiteY0" fmla="*/ 11200 h 22400"/>
                <a:gd name="connsiteX1" fmla="*/ 11311 w 22622"/>
                <a:gd name="connsiteY1" fmla="*/ 0 h 22400"/>
                <a:gd name="connsiteX2" fmla="*/ 22623 w 22622"/>
                <a:gd name="connsiteY2" fmla="*/ 11200 h 22400"/>
                <a:gd name="connsiteX3" fmla="*/ 11311 w 22622"/>
                <a:gd name="connsiteY3" fmla="*/ 22400 h 22400"/>
                <a:gd name="connsiteX4" fmla="*/ 0 w 22622"/>
                <a:gd name="connsiteY4" fmla="*/ 11200 h 2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622" h="22400">
                  <a:moveTo>
                    <a:pt x="0" y="11200"/>
                  </a:moveTo>
                  <a:cubicBezTo>
                    <a:pt x="0" y="5013"/>
                    <a:pt x="5063" y="0"/>
                    <a:pt x="11311" y="0"/>
                  </a:cubicBezTo>
                  <a:cubicBezTo>
                    <a:pt x="17556" y="0"/>
                    <a:pt x="22623" y="5013"/>
                    <a:pt x="22623" y="11200"/>
                  </a:cubicBezTo>
                  <a:cubicBezTo>
                    <a:pt x="22623" y="17384"/>
                    <a:pt x="17556" y="22400"/>
                    <a:pt x="11311" y="22400"/>
                  </a:cubicBezTo>
                  <a:cubicBezTo>
                    <a:pt x="5063" y="22400"/>
                    <a:pt x="0" y="17384"/>
                    <a:pt x="0" y="11200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7D8865B4-643A-4146-9FA9-1415B56BE85B}"/>
                </a:ext>
              </a:extLst>
            </p:cNvPr>
            <p:cNvSpPr/>
            <p:nvPr/>
          </p:nvSpPr>
          <p:spPr>
            <a:xfrm>
              <a:off x="1313477" y="654707"/>
              <a:ext cx="31189" cy="30971"/>
            </a:xfrm>
            <a:custGeom>
              <a:avLst/>
              <a:gdLst>
                <a:gd name="connsiteX0" fmla="*/ 15595 w 31189"/>
                <a:gd name="connsiteY0" fmla="*/ 8571 h 30971"/>
                <a:gd name="connsiteX1" fmla="*/ 8567 w 31189"/>
                <a:gd name="connsiteY1" fmla="*/ 15486 h 30971"/>
                <a:gd name="connsiteX2" fmla="*/ 15595 w 31189"/>
                <a:gd name="connsiteY2" fmla="*/ 22400 h 30971"/>
                <a:gd name="connsiteX3" fmla="*/ 22623 w 31189"/>
                <a:gd name="connsiteY3" fmla="*/ 15486 h 30971"/>
                <a:gd name="connsiteX4" fmla="*/ 15595 w 31189"/>
                <a:gd name="connsiteY4" fmla="*/ 8571 h 30971"/>
                <a:gd name="connsiteX5" fmla="*/ 15595 w 31189"/>
                <a:gd name="connsiteY5" fmla="*/ 30971 h 30971"/>
                <a:gd name="connsiteX6" fmla="*/ 0 w 31189"/>
                <a:gd name="connsiteY6" fmla="*/ 15486 h 30971"/>
                <a:gd name="connsiteX7" fmla="*/ 15595 w 31189"/>
                <a:gd name="connsiteY7" fmla="*/ 0 h 30971"/>
                <a:gd name="connsiteX8" fmla="*/ 31190 w 31189"/>
                <a:gd name="connsiteY8" fmla="*/ 15486 h 30971"/>
                <a:gd name="connsiteX9" fmla="*/ 15595 w 31189"/>
                <a:gd name="connsiteY9" fmla="*/ 30971 h 30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189" h="30971">
                  <a:moveTo>
                    <a:pt x="15595" y="8571"/>
                  </a:moveTo>
                  <a:cubicBezTo>
                    <a:pt x="11722" y="8571"/>
                    <a:pt x="8567" y="11675"/>
                    <a:pt x="8567" y="15486"/>
                  </a:cubicBezTo>
                  <a:cubicBezTo>
                    <a:pt x="8567" y="19301"/>
                    <a:pt x="11722" y="22400"/>
                    <a:pt x="15595" y="22400"/>
                  </a:cubicBezTo>
                  <a:cubicBezTo>
                    <a:pt x="19468" y="22400"/>
                    <a:pt x="22623" y="19301"/>
                    <a:pt x="22623" y="15486"/>
                  </a:cubicBezTo>
                  <a:cubicBezTo>
                    <a:pt x="22623" y="11675"/>
                    <a:pt x="19468" y="8571"/>
                    <a:pt x="15595" y="8571"/>
                  </a:cubicBezTo>
                  <a:moveTo>
                    <a:pt x="15595" y="30971"/>
                  </a:moveTo>
                  <a:cubicBezTo>
                    <a:pt x="6998" y="30971"/>
                    <a:pt x="0" y="24027"/>
                    <a:pt x="0" y="15486"/>
                  </a:cubicBezTo>
                  <a:cubicBezTo>
                    <a:pt x="0" y="6948"/>
                    <a:pt x="6998" y="0"/>
                    <a:pt x="15595" y="0"/>
                  </a:cubicBezTo>
                  <a:cubicBezTo>
                    <a:pt x="24192" y="0"/>
                    <a:pt x="31190" y="6948"/>
                    <a:pt x="31190" y="15486"/>
                  </a:cubicBezTo>
                  <a:cubicBezTo>
                    <a:pt x="31190" y="24027"/>
                    <a:pt x="24192" y="30971"/>
                    <a:pt x="15595" y="30971"/>
                  </a:cubicBezTo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984A0778-0B4D-4F22-ADCE-07ABACDFA8B5}"/>
                </a:ext>
              </a:extLst>
            </p:cNvPr>
            <p:cNvSpPr/>
            <p:nvPr/>
          </p:nvSpPr>
          <p:spPr>
            <a:xfrm>
              <a:off x="1644319" y="452563"/>
              <a:ext cx="22622" cy="22400"/>
            </a:xfrm>
            <a:custGeom>
              <a:avLst/>
              <a:gdLst>
                <a:gd name="connsiteX0" fmla="*/ 0 w 22622"/>
                <a:gd name="connsiteY0" fmla="*/ 11200 h 22400"/>
                <a:gd name="connsiteX1" fmla="*/ 11311 w 22622"/>
                <a:gd name="connsiteY1" fmla="*/ 0 h 22400"/>
                <a:gd name="connsiteX2" fmla="*/ 22623 w 22622"/>
                <a:gd name="connsiteY2" fmla="*/ 11200 h 22400"/>
                <a:gd name="connsiteX3" fmla="*/ 11311 w 22622"/>
                <a:gd name="connsiteY3" fmla="*/ 22400 h 22400"/>
                <a:gd name="connsiteX4" fmla="*/ 0 w 22622"/>
                <a:gd name="connsiteY4" fmla="*/ 11200 h 2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622" h="22400">
                  <a:moveTo>
                    <a:pt x="0" y="11200"/>
                  </a:moveTo>
                  <a:cubicBezTo>
                    <a:pt x="0" y="5013"/>
                    <a:pt x="5063" y="0"/>
                    <a:pt x="11311" y="0"/>
                  </a:cubicBezTo>
                  <a:cubicBezTo>
                    <a:pt x="17556" y="0"/>
                    <a:pt x="22623" y="5013"/>
                    <a:pt x="22623" y="11200"/>
                  </a:cubicBezTo>
                  <a:cubicBezTo>
                    <a:pt x="22623" y="17388"/>
                    <a:pt x="17556" y="22400"/>
                    <a:pt x="11311" y="22400"/>
                  </a:cubicBezTo>
                  <a:cubicBezTo>
                    <a:pt x="5063" y="22400"/>
                    <a:pt x="0" y="17388"/>
                    <a:pt x="0" y="11200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CED7B21D-B535-4405-B446-01C23516A86B}"/>
                </a:ext>
              </a:extLst>
            </p:cNvPr>
            <p:cNvSpPr/>
            <p:nvPr/>
          </p:nvSpPr>
          <p:spPr>
            <a:xfrm>
              <a:off x="1640036" y="448277"/>
              <a:ext cx="31189" cy="30971"/>
            </a:xfrm>
            <a:custGeom>
              <a:avLst/>
              <a:gdLst>
                <a:gd name="connsiteX0" fmla="*/ 15595 w 31189"/>
                <a:gd name="connsiteY0" fmla="*/ 8571 h 30971"/>
                <a:gd name="connsiteX1" fmla="*/ 8567 w 31189"/>
                <a:gd name="connsiteY1" fmla="*/ 15486 h 30971"/>
                <a:gd name="connsiteX2" fmla="*/ 15595 w 31189"/>
                <a:gd name="connsiteY2" fmla="*/ 22400 h 30971"/>
                <a:gd name="connsiteX3" fmla="*/ 22623 w 31189"/>
                <a:gd name="connsiteY3" fmla="*/ 15486 h 30971"/>
                <a:gd name="connsiteX4" fmla="*/ 15595 w 31189"/>
                <a:gd name="connsiteY4" fmla="*/ 8571 h 30971"/>
                <a:gd name="connsiteX5" fmla="*/ 15595 w 31189"/>
                <a:gd name="connsiteY5" fmla="*/ 30971 h 30971"/>
                <a:gd name="connsiteX6" fmla="*/ 0 w 31189"/>
                <a:gd name="connsiteY6" fmla="*/ 15486 h 30971"/>
                <a:gd name="connsiteX7" fmla="*/ 15595 w 31189"/>
                <a:gd name="connsiteY7" fmla="*/ 0 h 30971"/>
                <a:gd name="connsiteX8" fmla="*/ 31190 w 31189"/>
                <a:gd name="connsiteY8" fmla="*/ 15486 h 30971"/>
                <a:gd name="connsiteX9" fmla="*/ 15595 w 31189"/>
                <a:gd name="connsiteY9" fmla="*/ 30971 h 30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189" h="30971">
                  <a:moveTo>
                    <a:pt x="15595" y="8571"/>
                  </a:moveTo>
                  <a:cubicBezTo>
                    <a:pt x="11722" y="8571"/>
                    <a:pt x="8567" y="11675"/>
                    <a:pt x="8567" y="15486"/>
                  </a:cubicBezTo>
                  <a:cubicBezTo>
                    <a:pt x="8567" y="19297"/>
                    <a:pt x="11722" y="22400"/>
                    <a:pt x="15595" y="22400"/>
                  </a:cubicBezTo>
                  <a:cubicBezTo>
                    <a:pt x="19468" y="22400"/>
                    <a:pt x="22623" y="19297"/>
                    <a:pt x="22623" y="15486"/>
                  </a:cubicBezTo>
                  <a:cubicBezTo>
                    <a:pt x="22623" y="11675"/>
                    <a:pt x="19468" y="8571"/>
                    <a:pt x="15595" y="8571"/>
                  </a:cubicBezTo>
                  <a:moveTo>
                    <a:pt x="15595" y="30971"/>
                  </a:moveTo>
                  <a:cubicBezTo>
                    <a:pt x="6998" y="30971"/>
                    <a:pt x="0" y="24027"/>
                    <a:pt x="0" y="15486"/>
                  </a:cubicBezTo>
                  <a:cubicBezTo>
                    <a:pt x="0" y="6948"/>
                    <a:pt x="6998" y="0"/>
                    <a:pt x="15595" y="0"/>
                  </a:cubicBezTo>
                  <a:cubicBezTo>
                    <a:pt x="24192" y="0"/>
                    <a:pt x="31190" y="6948"/>
                    <a:pt x="31190" y="15486"/>
                  </a:cubicBezTo>
                  <a:cubicBezTo>
                    <a:pt x="31190" y="24027"/>
                    <a:pt x="24192" y="30971"/>
                    <a:pt x="15595" y="30971"/>
                  </a:cubicBezTo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29E78FAC-AE61-4758-9689-FCFB7000A3F0}"/>
                </a:ext>
              </a:extLst>
            </p:cNvPr>
            <p:cNvSpPr/>
            <p:nvPr/>
          </p:nvSpPr>
          <p:spPr>
            <a:xfrm>
              <a:off x="1972453" y="337789"/>
              <a:ext cx="22622" cy="22400"/>
            </a:xfrm>
            <a:custGeom>
              <a:avLst/>
              <a:gdLst>
                <a:gd name="connsiteX0" fmla="*/ 0 w 22622"/>
                <a:gd name="connsiteY0" fmla="*/ 11200 h 22400"/>
                <a:gd name="connsiteX1" fmla="*/ 11311 w 22622"/>
                <a:gd name="connsiteY1" fmla="*/ 0 h 22400"/>
                <a:gd name="connsiteX2" fmla="*/ 22623 w 22622"/>
                <a:gd name="connsiteY2" fmla="*/ 11200 h 22400"/>
                <a:gd name="connsiteX3" fmla="*/ 11311 w 22622"/>
                <a:gd name="connsiteY3" fmla="*/ 22400 h 22400"/>
                <a:gd name="connsiteX4" fmla="*/ 0 w 22622"/>
                <a:gd name="connsiteY4" fmla="*/ 11200 h 2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622" h="22400">
                  <a:moveTo>
                    <a:pt x="0" y="11200"/>
                  </a:moveTo>
                  <a:cubicBezTo>
                    <a:pt x="0" y="5013"/>
                    <a:pt x="5063" y="0"/>
                    <a:pt x="11311" y="0"/>
                  </a:cubicBezTo>
                  <a:cubicBezTo>
                    <a:pt x="17556" y="0"/>
                    <a:pt x="22623" y="5013"/>
                    <a:pt x="22623" y="11200"/>
                  </a:cubicBezTo>
                  <a:cubicBezTo>
                    <a:pt x="22623" y="17388"/>
                    <a:pt x="17556" y="22400"/>
                    <a:pt x="11311" y="22400"/>
                  </a:cubicBezTo>
                  <a:cubicBezTo>
                    <a:pt x="5063" y="22400"/>
                    <a:pt x="0" y="17388"/>
                    <a:pt x="0" y="11200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4C8E925B-96F2-4C9B-939E-9A0476A3F331}"/>
                </a:ext>
              </a:extLst>
            </p:cNvPr>
            <p:cNvSpPr/>
            <p:nvPr/>
          </p:nvSpPr>
          <p:spPr>
            <a:xfrm>
              <a:off x="1968168" y="333503"/>
              <a:ext cx="31189" cy="30971"/>
            </a:xfrm>
            <a:custGeom>
              <a:avLst/>
              <a:gdLst>
                <a:gd name="connsiteX0" fmla="*/ 15595 w 31189"/>
                <a:gd name="connsiteY0" fmla="*/ 8571 h 30971"/>
                <a:gd name="connsiteX1" fmla="*/ 8571 w 31189"/>
                <a:gd name="connsiteY1" fmla="*/ 15486 h 30971"/>
                <a:gd name="connsiteX2" fmla="*/ 15595 w 31189"/>
                <a:gd name="connsiteY2" fmla="*/ 22400 h 30971"/>
                <a:gd name="connsiteX3" fmla="*/ 22623 w 31189"/>
                <a:gd name="connsiteY3" fmla="*/ 15486 h 30971"/>
                <a:gd name="connsiteX4" fmla="*/ 15595 w 31189"/>
                <a:gd name="connsiteY4" fmla="*/ 8571 h 30971"/>
                <a:gd name="connsiteX5" fmla="*/ 15595 w 31189"/>
                <a:gd name="connsiteY5" fmla="*/ 30971 h 30971"/>
                <a:gd name="connsiteX6" fmla="*/ 0 w 31189"/>
                <a:gd name="connsiteY6" fmla="*/ 15486 h 30971"/>
                <a:gd name="connsiteX7" fmla="*/ 15595 w 31189"/>
                <a:gd name="connsiteY7" fmla="*/ 0 h 30971"/>
                <a:gd name="connsiteX8" fmla="*/ 31190 w 31189"/>
                <a:gd name="connsiteY8" fmla="*/ 15486 h 30971"/>
                <a:gd name="connsiteX9" fmla="*/ 15595 w 31189"/>
                <a:gd name="connsiteY9" fmla="*/ 30971 h 30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189" h="30971">
                  <a:moveTo>
                    <a:pt x="15595" y="8571"/>
                  </a:moveTo>
                  <a:cubicBezTo>
                    <a:pt x="11722" y="8571"/>
                    <a:pt x="8571" y="11675"/>
                    <a:pt x="8571" y="15486"/>
                  </a:cubicBezTo>
                  <a:cubicBezTo>
                    <a:pt x="8571" y="19301"/>
                    <a:pt x="11722" y="22400"/>
                    <a:pt x="15595" y="22400"/>
                  </a:cubicBezTo>
                  <a:cubicBezTo>
                    <a:pt x="19468" y="22400"/>
                    <a:pt x="22623" y="19301"/>
                    <a:pt x="22623" y="15486"/>
                  </a:cubicBezTo>
                  <a:cubicBezTo>
                    <a:pt x="22623" y="11675"/>
                    <a:pt x="19468" y="8571"/>
                    <a:pt x="15595" y="8571"/>
                  </a:cubicBezTo>
                  <a:moveTo>
                    <a:pt x="15595" y="30971"/>
                  </a:moveTo>
                  <a:cubicBezTo>
                    <a:pt x="6998" y="30971"/>
                    <a:pt x="0" y="24027"/>
                    <a:pt x="0" y="15486"/>
                  </a:cubicBezTo>
                  <a:cubicBezTo>
                    <a:pt x="0" y="6948"/>
                    <a:pt x="6998" y="0"/>
                    <a:pt x="15595" y="0"/>
                  </a:cubicBezTo>
                  <a:cubicBezTo>
                    <a:pt x="24192" y="0"/>
                    <a:pt x="31190" y="6948"/>
                    <a:pt x="31190" y="15486"/>
                  </a:cubicBezTo>
                  <a:cubicBezTo>
                    <a:pt x="31190" y="24027"/>
                    <a:pt x="24192" y="30971"/>
                    <a:pt x="15595" y="30971"/>
                  </a:cubicBezTo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6B8FC8C7-B04A-40BC-949C-6844324426AC}"/>
                </a:ext>
              </a:extLst>
            </p:cNvPr>
            <p:cNvSpPr/>
            <p:nvPr/>
          </p:nvSpPr>
          <p:spPr>
            <a:xfrm>
              <a:off x="1154564" y="771603"/>
              <a:ext cx="22622" cy="22400"/>
            </a:xfrm>
            <a:custGeom>
              <a:avLst/>
              <a:gdLst>
                <a:gd name="connsiteX0" fmla="*/ 0 w 22622"/>
                <a:gd name="connsiteY0" fmla="*/ 11200 h 22400"/>
                <a:gd name="connsiteX1" fmla="*/ 11311 w 22622"/>
                <a:gd name="connsiteY1" fmla="*/ 0 h 22400"/>
                <a:gd name="connsiteX2" fmla="*/ 22623 w 22622"/>
                <a:gd name="connsiteY2" fmla="*/ 11200 h 22400"/>
                <a:gd name="connsiteX3" fmla="*/ 11311 w 22622"/>
                <a:gd name="connsiteY3" fmla="*/ 22400 h 22400"/>
                <a:gd name="connsiteX4" fmla="*/ 0 w 22622"/>
                <a:gd name="connsiteY4" fmla="*/ 11200 h 2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622" h="22400">
                  <a:moveTo>
                    <a:pt x="0" y="11200"/>
                  </a:moveTo>
                  <a:cubicBezTo>
                    <a:pt x="0" y="5012"/>
                    <a:pt x="5063" y="0"/>
                    <a:pt x="11311" y="0"/>
                  </a:cubicBezTo>
                  <a:cubicBezTo>
                    <a:pt x="17556" y="0"/>
                    <a:pt x="22623" y="5012"/>
                    <a:pt x="22623" y="11200"/>
                  </a:cubicBezTo>
                  <a:cubicBezTo>
                    <a:pt x="22623" y="17388"/>
                    <a:pt x="17556" y="22400"/>
                    <a:pt x="11311" y="22400"/>
                  </a:cubicBezTo>
                  <a:cubicBezTo>
                    <a:pt x="5063" y="22400"/>
                    <a:pt x="0" y="17388"/>
                    <a:pt x="0" y="11200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68545F2C-B085-4034-8985-2E171CD987AE}"/>
                </a:ext>
              </a:extLst>
            </p:cNvPr>
            <p:cNvSpPr/>
            <p:nvPr/>
          </p:nvSpPr>
          <p:spPr>
            <a:xfrm>
              <a:off x="1150280" y="767315"/>
              <a:ext cx="31189" cy="30971"/>
            </a:xfrm>
            <a:custGeom>
              <a:avLst/>
              <a:gdLst>
                <a:gd name="connsiteX0" fmla="*/ 15595 w 31189"/>
                <a:gd name="connsiteY0" fmla="*/ 8571 h 30971"/>
                <a:gd name="connsiteX1" fmla="*/ 8567 w 31189"/>
                <a:gd name="connsiteY1" fmla="*/ 15486 h 30971"/>
                <a:gd name="connsiteX2" fmla="*/ 15595 w 31189"/>
                <a:gd name="connsiteY2" fmla="*/ 22400 h 30971"/>
                <a:gd name="connsiteX3" fmla="*/ 22623 w 31189"/>
                <a:gd name="connsiteY3" fmla="*/ 15486 h 30971"/>
                <a:gd name="connsiteX4" fmla="*/ 15595 w 31189"/>
                <a:gd name="connsiteY4" fmla="*/ 8571 h 30971"/>
                <a:gd name="connsiteX5" fmla="*/ 15595 w 31189"/>
                <a:gd name="connsiteY5" fmla="*/ 30971 h 30971"/>
                <a:gd name="connsiteX6" fmla="*/ 0 w 31189"/>
                <a:gd name="connsiteY6" fmla="*/ 15486 h 30971"/>
                <a:gd name="connsiteX7" fmla="*/ 15595 w 31189"/>
                <a:gd name="connsiteY7" fmla="*/ 0 h 30971"/>
                <a:gd name="connsiteX8" fmla="*/ 31190 w 31189"/>
                <a:gd name="connsiteY8" fmla="*/ 15486 h 30971"/>
                <a:gd name="connsiteX9" fmla="*/ 15595 w 31189"/>
                <a:gd name="connsiteY9" fmla="*/ 30971 h 30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189" h="30971">
                  <a:moveTo>
                    <a:pt x="15595" y="8571"/>
                  </a:moveTo>
                  <a:cubicBezTo>
                    <a:pt x="11722" y="8571"/>
                    <a:pt x="8567" y="11675"/>
                    <a:pt x="8567" y="15486"/>
                  </a:cubicBezTo>
                  <a:cubicBezTo>
                    <a:pt x="8567" y="19301"/>
                    <a:pt x="11722" y="22400"/>
                    <a:pt x="15595" y="22400"/>
                  </a:cubicBezTo>
                  <a:cubicBezTo>
                    <a:pt x="19468" y="22400"/>
                    <a:pt x="22623" y="19301"/>
                    <a:pt x="22623" y="15486"/>
                  </a:cubicBezTo>
                  <a:cubicBezTo>
                    <a:pt x="22623" y="11675"/>
                    <a:pt x="19468" y="8571"/>
                    <a:pt x="15595" y="8571"/>
                  </a:cubicBezTo>
                  <a:moveTo>
                    <a:pt x="15595" y="30971"/>
                  </a:moveTo>
                  <a:cubicBezTo>
                    <a:pt x="6998" y="30971"/>
                    <a:pt x="0" y="24027"/>
                    <a:pt x="0" y="15486"/>
                  </a:cubicBezTo>
                  <a:cubicBezTo>
                    <a:pt x="0" y="6948"/>
                    <a:pt x="6998" y="0"/>
                    <a:pt x="15595" y="0"/>
                  </a:cubicBezTo>
                  <a:cubicBezTo>
                    <a:pt x="24192" y="0"/>
                    <a:pt x="31190" y="6948"/>
                    <a:pt x="31190" y="15486"/>
                  </a:cubicBezTo>
                  <a:cubicBezTo>
                    <a:pt x="31190" y="24027"/>
                    <a:pt x="24192" y="30971"/>
                    <a:pt x="15595" y="30971"/>
                  </a:cubicBezTo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9E243266-2976-4678-BE37-AF99E4488961}"/>
                </a:ext>
              </a:extLst>
            </p:cNvPr>
            <p:cNvSpPr/>
            <p:nvPr/>
          </p:nvSpPr>
          <p:spPr>
            <a:xfrm>
              <a:off x="1480963" y="609366"/>
              <a:ext cx="22622" cy="22400"/>
            </a:xfrm>
            <a:custGeom>
              <a:avLst/>
              <a:gdLst>
                <a:gd name="connsiteX0" fmla="*/ 0 w 22622"/>
                <a:gd name="connsiteY0" fmla="*/ 11200 h 22400"/>
                <a:gd name="connsiteX1" fmla="*/ 11311 w 22622"/>
                <a:gd name="connsiteY1" fmla="*/ 0 h 22400"/>
                <a:gd name="connsiteX2" fmla="*/ 22623 w 22622"/>
                <a:gd name="connsiteY2" fmla="*/ 11200 h 22400"/>
                <a:gd name="connsiteX3" fmla="*/ 11311 w 22622"/>
                <a:gd name="connsiteY3" fmla="*/ 22400 h 22400"/>
                <a:gd name="connsiteX4" fmla="*/ 0 w 22622"/>
                <a:gd name="connsiteY4" fmla="*/ 11200 h 2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622" h="22400">
                  <a:moveTo>
                    <a:pt x="0" y="11200"/>
                  </a:moveTo>
                  <a:cubicBezTo>
                    <a:pt x="0" y="5013"/>
                    <a:pt x="5063" y="0"/>
                    <a:pt x="11311" y="0"/>
                  </a:cubicBezTo>
                  <a:cubicBezTo>
                    <a:pt x="17560" y="0"/>
                    <a:pt x="22623" y="5013"/>
                    <a:pt x="22623" y="11200"/>
                  </a:cubicBezTo>
                  <a:cubicBezTo>
                    <a:pt x="22623" y="17388"/>
                    <a:pt x="17560" y="22400"/>
                    <a:pt x="11311" y="22400"/>
                  </a:cubicBezTo>
                  <a:cubicBezTo>
                    <a:pt x="5063" y="22400"/>
                    <a:pt x="0" y="17388"/>
                    <a:pt x="0" y="11200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B65D831C-5AF8-48B6-A2EE-BAD3FBBC7086}"/>
                </a:ext>
              </a:extLst>
            </p:cNvPr>
            <p:cNvSpPr/>
            <p:nvPr/>
          </p:nvSpPr>
          <p:spPr>
            <a:xfrm>
              <a:off x="1476679" y="605080"/>
              <a:ext cx="31189" cy="30971"/>
            </a:xfrm>
            <a:custGeom>
              <a:avLst/>
              <a:gdLst>
                <a:gd name="connsiteX0" fmla="*/ 15595 w 31189"/>
                <a:gd name="connsiteY0" fmla="*/ 8571 h 30971"/>
                <a:gd name="connsiteX1" fmla="*/ 8567 w 31189"/>
                <a:gd name="connsiteY1" fmla="*/ 15486 h 30971"/>
                <a:gd name="connsiteX2" fmla="*/ 15595 w 31189"/>
                <a:gd name="connsiteY2" fmla="*/ 22400 h 30971"/>
                <a:gd name="connsiteX3" fmla="*/ 22623 w 31189"/>
                <a:gd name="connsiteY3" fmla="*/ 15486 h 30971"/>
                <a:gd name="connsiteX4" fmla="*/ 15595 w 31189"/>
                <a:gd name="connsiteY4" fmla="*/ 8571 h 30971"/>
                <a:gd name="connsiteX5" fmla="*/ 15595 w 31189"/>
                <a:gd name="connsiteY5" fmla="*/ 30971 h 30971"/>
                <a:gd name="connsiteX6" fmla="*/ 0 w 31189"/>
                <a:gd name="connsiteY6" fmla="*/ 15486 h 30971"/>
                <a:gd name="connsiteX7" fmla="*/ 15595 w 31189"/>
                <a:gd name="connsiteY7" fmla="*/ 0 h 30971"/>
                <a:gd name="connsiteX8" fmla="*/ 31190 w 31189"/>
                <a:gd name="connsiteY8" fmla="*/ 15486 h 30971"/>
                <a:gd name="connsiteX9" fmla="*/ 15595 w 31189"/>
                <a:gd name="connsiteY9" fmla="*/ 30971 h 30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189" h="30971">
                  <a:moveTo>
                    <a:pt x="15595" y="8571"/>
                  </a:moveTo>
                  <a:cubicBezTo>
                    <a:pt x="11722" y="8571"/>
                    <a:pt x="8567" y="11675"/>
                    <a:pt x="8567" y="15486"/>
                  </a:cubicBezTo>
                  <a:cubicBezTo>
                    <a:pt x="8567" y="19297"/>
                    <a:pt x="11722" y="22400"/>
                    <a:pt x="15595" y="22400"/>
                  </a:cubicBezTo>
                  <a:cubicBezTo>
                    <a:pt x="19468" y="22400"/>
                    <a:pt x="22623" y="19297"/>
                    <a:pt x="22623" y="15486"/>
                  </a:cubicBezTo>
                  <a:cubicBezTo>
                    <a:pt x="22623" y="11675"/>
                    <a:pt x="19468" y="8571"/>
                    <a:pt x="15595" y="8571"/>
                  </a:cubicBezTo>
                  <a:moveTo>
                    <a:pt x="15595" y="30971"/>
                  </a:moveTo>
                  <a:cubicBezTo>
                    <a:pt x="6998" y="30971"/>
                    <a:pt x="0" y="24027"/>
                    <a:pt x="0" y="15486"/>
                  </a:cubicBezTo>
                  <a:cubicBezTo>
                    <a:pt x="0" y="6948"/>
                    <a:pt x="6998" y="0"/>
                    <a:pt x="15595" y="0"/>
                  </a:cubicBezTo>
                  <a:cubicBezTo>
                    <a:pt x="24192" y="0"/>
                    <a:pt x="31190" y="6948"/>
                    <a:pt x="31190" y="15486"/>
                  </a:cubicBezTo>
                  <a:cubicBezTo>
                    <a:pt x="31190" y="24027"/>
                    <a:pt x="24192" y="30971"/>
                    <a:pt x="15595" y="30971"/>
                  </a:cubicBezTo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32B10E26-03C1-4C42-98C9-C5691E7D655B}"/>
                </a:ext>
              </a:extLst>
            </p:cNvPr>
            <p:cNvSpPr/>
            <p:nvPr/>
          </p:nvSpPr>
          <p:spPr>
            <a:xfrm>
              <a:off x="1807358" y="435250"/>
              <a:ext cx="22622" cy="22400"/>
            </a:xfrm>
            <a:custGeom>
              <a:avLst/>
              <a:gdLst>
                <a:gd name="connsiteX0" fmla="*/ 0 w 22622"/>
                <a:gd name="connsiteY0" fmla="*/ 11200 h 22400"/>
                <a:gd name="connsiteX1" fmla="*/ 11311 w 22622"/>
                <a:gd name="connsiteY1" fmla="*/ 0 h 22400"/>
                <a:gd name="connsiteX2" fmla="*/ 22623 w 22622"/>
                <a:gd name="connsiteY2" fmla="*/ 11200 h 22400"/>
                <a:gd name="connsiteX3" fmla="*/ 11311 w 22622"/>
                <a:gd name="connsiteY3" fmla="*/ 22400 h 22400"/>
                <a:gd name="connsiteX4" fmla="*/ 0 w 22622"/>
                <a:gd name="connsiteY4" fmla="*/ 11200 h 2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622" h="22400">
                  <a:moveTo>
                    <a:pt x="0" y="11200"/>
                  </a:moveTo>
                  <a:cubicBezTo>
                    <a:pt x="0" y="5016"/>
                    <a:pt x="5063" y="0"/>
                    <a:pt x="11311" y="0"/>
                  </a:cubicBezTo>
                  <a:cubicBezTo>
                    <a:pt x="17556" y="0"/>
                    <a:pt x="22623" y="5016"/>
                    <a:pt x="22623" y="11200"/>
                  </a:cubicBezTo>
                  <a:cubicBezTo>
                    <a:pt x="22623" y="17387"/>
                    <a:pt x="17556" y="22400"/>
                    <a:pt x="11311" y="22400"/>
                  </a:cubicBezTo>
                  <a:cubicBezTo>
                    <a:pt x="5063" y="22400"/>
                    <a:pt x="0" y="17387"/>
                    <a:pt x="0" y="11200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6FADA1E3-3253-401F-B9F9-43B48B23DCF6}"/>
                </a:ext>
              </a:extLst>
            </p:cNvPr>
            <p:cNvSpPr/>
            <p:nvPr/>
          </p:nvSpPr>
          <p:spPr>
            <a:xfrm>
              <a:off x="1803073" y="430965"/>
              <a:ext cx="31189" cy="30971"/>
            </a:xfrm>
            <a:custGeom>
              <a:avLst/>
              <a:gdLst>
                <a:gd name="connsiteX0" fmla="*/ 15595 w 31189"/>
                <a:gd name="connsiteY0" fmla="*/ 8571 h 30971"/>
                <a:gd name="connsiteX1" fmla="*/ 8567 w 31189"/>
                <a:gd name="connsiteY1" fmla="*/ 15486 h 30971"/>
                <a:gd name="connsiteX2" fmla="*/ 15595 w 31189"/>
                <a:gd name="connsiteY2" fmla="*/ 22400 h 30971"/>
                <a:gd name="connsiteX3" fmla="*/ 22623 w 31189"/>
                <a:gd name="connsiteY3" fmla="*/ 15486 h 30971"/>
                <a:gd name="connsiteX4" fmla="*/ 15595 w 31189"/>
                <a:gd name="connsiteY4" fmla="*/ 8571 h 30971"/>
                <a:gd name="connsiteX5" fmla="*/ 15595 w 31189"/>
                <a:gd name="connsiteY5" fmla="*/ 30971 h 30971"/>
                <a:gd name="connsiteX6" fmla="*/ 0 w 31189"/>
                <a:gd name="connsiteY6" fmla="*/ 15486 h 30971"/>
                <a:gd name="connsiteX7" fmla="*/ 15595 w 31189"/>
                <a:gd name="connsiteY7" fmla="*/ 0 h 30971"/>
                <a:gd name="connsiteX8" fmla="*/ 31190 w 31189"/>
                <a:gd name="connsiteY8" fmla="*/ 15486 h 30971"/>
                <a:gd name="connsiteX9" fmla="*/ 15595 w 31189"/>
                <a:gd name="connsiteY9" fmla="*/ 30971 h 30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189" h="30971">
                  <a:moveTo>
                    <a:pt x="15595" y="8571"/>
                  </a:moveTo>
                  <a:cubicBezTo>
                    <a:pt x="11722" y="8571"/>
                    <a:pt x="8567" y="11675"/>
                    <a:pt x="8567" y="15486"/>
                  </a:cubicBezTo>
                  <a:cubicBezTo>
                    <a:pt x="8567" y="19301"/>
                    <a:pt x="11722" y="22400"/>
                    <a:pt x="15595" y="22400"/>
                  </a:cubicBezTo>
                  <a:cubicBezTo>
                    <a:pt x="19468" y="22400"/>
                    <a:pt x="22623" y="19301"/>
                    <a:pt x="22623" y="15486"/>
                  </a:cubicBezTo>
                  <a:cubicBezTo>
                    <a:pt x="22623" y="11675"/>
                    <a:pt x="19468" y="8571"/>
                    <a:pt x="15595" y="8571"/>
                  </a:cubicBezTo>
                  <a:moveTo>
                    <a:pt x="15595" y="30971"/>
                  </a:moveTo>
                  <a:cubicBezTo>
                    <a:pt x="6998" y="30971"/>
                    <a:pt x="0" y="24027"/>
                    <a:pt x="0" y="15486"/>
                  </a:cubicBezTo>
                  <a:cubicBezTo>
                    <a:pt x="0" y="6948"/>
                    <a:pt x="6998" y="0"/>
                    <a:pt x="15595" y="0"/>
                  </a:cubicBezTo>
                  <a:cubicBezTo>
                    <a:pt x="24192" y="0"/>
                    <a:pt x="31190" y="6948"/>
                    <a:pt x="31190" y="15486"/>
                  </a:cubicBezTo>
                  <a:cubicBezTo>
                    <a:pt x="31190" y="24027"/>
                    <a:pt x="24192" y="30971"/>
                    <a:pt x="15595" y="30971"/>
                  </a:cubicBezTo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21CD1524-31DC-42E9-B682-08C2F4A94F21}"/>
                </a:ext>
              </a:extLst>
            </p:cNvPr>
            <p:cNvSpPr/>
            <p:nvPr/>
          </p:nvSpPr>
          <p:spPr>
            <a:xfrm>
              <a:off x="3101594" y="209591"/>
              <a:ext cx="846219" cy="484301"/>
            </a:xfrm>
            <a:custGeom>
              <a:avLst/>
              <a:gdLst>
                <a:gd name="connsiteX0" fmla="*/ 7871 w 846219"/>
                <a:gd name="connsiteY0" fmla="*/ 484301 h 484301"/>
                <a:gd name="connsiteX1" fmla="*/ 3263 w 846219"/>
                <a:gd name="connsiteY1" fmla="*/ 482810 h 484301"/>
                <a:gd name="connsiteX2" fmla="*/ 1494 w 846219"/>
                <a:gd name="connsiteY2" fmla="*/ 471802 h 484301"/>
                <a:gd name="connsiteX3" fmla="*/ 229934 w 846219"/>
                <a:gd name="connsiteY3" fmla="*/ 155633 h 484301"/>
                <a:gd name="connsiteX4" fmla="*/ 235520 w 846219"/>
                <a:gd name="connsiteY4" fmla="*/ 152405 h 484301"/>
                <a:gd name="connsiteX5" fmla="*/ 241641 w 846219"/>
                <a:gd name="connsiteY5" fmla="*/ 154439 h 484301"/>
                <a:gd name="connsiteX6" fmla="*/ 406989 w 846219"/>
                <a:gd name="connsiteY6" fmla="*/ 306208 h 484301"/>
                <a:gd name="connsiteX7" fmla="*/ 515902 w 846219"/>
                <a:gd name="connsiteY7" fmla="*/ 137225 h 484301"/>
                <a:gd name="connsiteX8" fmla="*/ 525294 w 846219"/>
                <a:gd name="connsiteY8" fmla="*/ 134118 h 484301"/>
                <a:gd name="connsiteX9" fmla="*/ 670914 w 846219"/>
                <a:gd name="connsiteY9" fmla="*/ 188875 h 484301"/>
                <a:gd name="connsiteX10" fmla="*/ 832394 w 846219"/>
                <a:gd name="connsiteY10" fmla="*/ 2715 h 484301"/>
                <a:gd name="connsiteX11" fmla="*/ 843506 w 846219"/>
                <a:gd name="connsiteY11" fmla="*/ 1928 h 484301"/>
                <a:gd name="connsiteX12" fmla="*/ 844292 w 846219"/>
                <a:gd name="connsiteY12" fmla="*/ 13045 h 484301"/>
                <a:gd name="connsiteX13" fmla="*/ 679222 w 846219"/>
                <a:gd name="connsiteY13" fmla="*/ 203344 h 484301"/>
                <a:gd name="connsiteX14" fmla="*/ 670500 w 846219"/>
                <a:gd name="connsiteY14" fmla="*/ 205555 h 484301"/>
                <a:gd name="connsiteX15" fmla="*/ 525697 w 846219"/>
                <a:gd name="connsiteY15" fmla="*/ 151106 h 484301"/>
                <a:gd name="connsiteX16" fmla="*/ 415169 w 846219"/>
                <a:gd name="connsiteY16" fmla="*/ 322605 h 484301"/>
                <a:gd name="connsiteX17" fmla="*/ 409553 w 846219"/>
                <a:gd name="connsiteY17" fmla="*/ 326149 h 484301"/>
                <a:gd name="connsiteX18" fmla="*/ 403225 w 846219"/>
                <a:gd name="connsiteY18" fmla="*/ 324142 h 484301"/>
                <a:gd name="connsiteX19" fmla="*/ 237515 w 846219"/>
                <a:gd name="connsiteY19" fmla="*/ 172041 h 484301"/>
                <a:gd name="connsiteX20" fmla="*/ 14262 w 846219"/>
                <a:gd name="connsiteY20" fmla="*/ 481036 h 484301"/>
                <a:gd name="connsiteX21" fmla="*/ 7871 w 846219"/>
                <a:gd name="connsiteY21" fmla="*/ 484301 h 484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46219" h="484301">
                  <a:moveTo>
                    <a:pt x="7871" y="484301"/>
                  </a:moveTo>
                  <a:cubicBezTo>
                    <a:pt x="6271" y="484301"/>
                    <a:pt x="4656" y="483815"/>
                    <a:pt x="3263" y="482810"/>
                  </a:cubicBezTo>
                  <a:cubicBezTo>
                    <a:pt x="-264" y="480256"/>
                    <a:pt x="-1054" y="475331"/>
                    <a:pt x="1494" y="471802"/>
                  </a:cubicBezTo>
                  <a:lnTo>
                    <a:pt x="229934" y="155633"/>
                  </a:lnTo>
                  <a:cubicBezTo>
                    <a:pt x="231248" y="153806"/>
                    <a:pt x="233284" y="152635"/>
                    <a:pt x="235520" y="152405"/>
                  </a:cubicBezTo>
                  <a:cubicBezTo>
                    <a:pt x="237760" y="152183"/>
                    <a:pt x="239985" y="152918"/>
                    <a:pt x="241641" y="154439"/>
                  </a:cubicBezTo>
                  <a:lnTo>
                    <a:pt x="406989" y="306208"/>
                  </a:lnTo>
                  <a:lnTo>
                    <a:pt x="515902" y="137225"/>
                  </a:lnTo>
                  <a:cubicBezTo>
                    <a:pt x="517912" y="134106"/>
                    <a:pt x="521823" y="132815"/>
                    <a:pt x="525294" y="134118"/>
                  </a:cubicBezTo>
                  <a:lnTo>
                    <a:pt x="670914" y="188875"/>
                  </a:lnTo>
                  <a:lnTo>
                    <a:pt x="832394" y="2715"/>
                  </a:lnTo>
                  <a:cubicBezTo>
                    <a:pt x="835247" y="-572"/>
                    <a:pt x="840223" y="-923"/>
                    <a:pt x="843506" y="1928"/>
                  </a:cubicBezTo>
                  <a:cubicBezTo>
                    <a:pt x="846792" y="4783"/>
                    <a:pt x="847142" y="9761"/>
                    <a:pt x="844292" y="13045"/>
                  </a:cubicBezTo>
                  <a:lnTo>
                    <a:pt x="679222" y="203344"/>
                  </a:lnTo>
                  <a:cubicBezTo>
                    <a:pt x="677061" y="205833"/>
                    <a:pt x="673583" y="206715"/>
                    <a:pt x="670500" y="205555"/>
                  </a:cubicBezTo>
                  <a:lnTo>
                    <a:pt x="525697" y="151106"/>
                  </a:lnTo>
                  <a:lnTo>
                    <a:pt x="415169" y="322605"/>
                  </a:lnTo>
                  <a:cubicBezTo>
                    <a:pt x="413912" y="324556"/>
                    <a:pt x="411857" y="325855"/>
                    <a:pt x="409553" y="326149"/>
                  </a:cubicBezTo>
                  <a:cubicBezTo>
                    <a:pt x="407257" y="326443"/>
                    <a:pt x="404934" y="325712"/>
                    <a:pt x="403225" y="324142"/>
                  </a:cubicBezTo>
                  <a:lnTo>
                    <a:pt x="237515" y="172041"/>
                  </a:lnTo>
                  <a:lnTo>
                    <a:pt x="14262" y="481036"/>
                  </a:lnTo>
                  <a:cubicBezTo>
                    <a:pt x="12723" y="483167"/>
                    <a:pt x="10313" y="484301"/>
                    <a:pt x="7871" y="484301"/>
                  </a:cubicBezTo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B0CD833B-008E-4593-B5D2-E32BD879C0F8}"/>
                </a:ext>
              </a:extLst>
            </p:cNvPr>
            <p:cNvSpPr/>
            <p:nvPr/>
          </p:nvSpPr>
          <p:spPr>
            <a:xfrm>
              <a:off x="4210060" y="231073"/>
              <a:ext cx="535649" cy="441338"/>
            </a:xfrm>
            <a:custGeom>
              <a:avLst/>
              <a:gdLst>
                <a:gd name="connsiteX0" fmla="*/ 518146 w 535649"/>
                <a:gd name="connsiteY0" fmla="*/ 406311 h 441338"/>
                <a:gd name="connsiteX1" fmla="*/ 500642 w 535649"/>
                <a:gd name="connsiteY1" fmla="*/ 423823 h 441338"/>
                <a:gd name="connsiteX2" fmla="*/ 518146 w 535649"/>
                <a:gd name="connsiteY2" fmla="*/ 441339 h 441338"/>
                <a:gd name="connsiteX3" fmla="*/ 535649 w 535649"/>
                <a:gd name="connsiteY3" fmla="*/ 423823 h 441338"/>
                <a:gd name="connsiteX4" fmla="*/ 518146 w 535649"/>
                <a:gd name="connsiteY4" fmla="*/ 406311 h 441338"/>
                <a:gd name="connsiteX5" fmla="*/ 267825 w 535649"/>
                <a:gd name="connsiteY5" fmla="*/ 406311 h 441338"/>
                <a:gd name="connsiteX6" fmla="*/ 250321 w 535649"/>
                <a:gd name="connsiteY6" fmla="*/ 423823 h 441338"/>
                <a:gd name="connsiteX7" fmla="*/ 267825 w 535649"/>
                <a:gd name="connsiteY7" fmla="*/ 441339 h 441338"/>
                <a:gd name="connsiteX8" fmla="*/ 285328 w 535649"/>
                <a:gd name="connsiteY8" fmla="*/ 423823 h 441338"/>
                <a:gd name="connsiteX9" fmla="*/ 267825 w 535649"/>
                <a:gd name="connsiteY9" fmla="*/ 406311 h 441338"/>
                <a:gd name="connsiteX10" fmla="*/ 17504 w 535649"/>
                <a:gd name="connsiteY10" fmla="*/ 406311 h 441338"/>
                <a:gd name="connsiteX11" fmla="*/ 0 w 535649"/>
                <a:gd name="connsiteY11" fmla="*/ 423823 h 441338"/>
                <a:gd name="connsiteX12" fmla="*/ 17504 w 535649"/>
                <a:gd name="connsiteY12" fmla="*/ 441339 h 441338"/>
                <a:gd name="connsiteX13" fmla="*/ 35011 w 535649"/>
                <a:gd name="connsiteY13" fmla="*/ 423823 h 441338"/>
                <a:gd name="connsiteX14" fmla="*/ 17504 w 535649"/>
                <a:gd name="connsiteY14" fmla="*/ 406311 h 441338"/>
                <a:gd name="connsiteX15" fmla="*/ 518146 w 535649"/>
                <a:gd name="connsiteY15" fmla="*/ 203156 h 441338"/>
                <a:gd name="connsiteX16" fmla="*/ 500642 w 535649"/>
                <a:gd name="connsiteY16" fmla="*/ 220671 h 441338"/>
                <a:gd name="connsiteX17" fmla="*/ 518146 w 535649"/>
                <a:gd name="connsiteY17" fmla="*/ 238183 h 441338"/>
                <a:gd name="connsiteX18" fmla="*/ 535649 w 535649"/>
                <a:gd name="connsiteY18" fmla="*/ 220671 h 441338"/>
                <a:gd name="connsiteX19" fmla="*/ 518146 w 535649"/>
                <a:gd name="connsiteY19" fmla="*/ 203156 h 441338"/>
                <a:gd name="connsiteX20" fmla="*/ 267825 w 535649"/>
                <a:gd name="connsiteY20" fmla="*/ 203156 h 441338"/>
                <a:gd name="connsiteX21" fmla="*/ 250321 w 535649"/>
                <a:gd name="connsiteY21" fmla="*/ 220671 h 441338"/>
                <a:gd name="connsiteX22" fmla="*/ 267825 w 535649"/>
                <a:gd name="connsiteY22" fmla="*/ 238183 h 441338"/>
                <a:gd name="connsiteX23" fmla="*/ 285328 w 535649"/>
                <a:gd name="connsiteY23" fmla="*/ 220671 h 441338"/>
                <a:gd name="connsiteX24" fmla="*/ 267825 w 535649"/>
                <a:gd name="connsiteY24" fmla="*/ 203156 h 441338"/>
                <a:gd name="connsiteX25" fmla="*/ 17504 w 535649"/>
                <a:gd name="connsiteY25" fmla="*/ 203156 h 441338"/>
                <a:gd name="connsiteX26" fmla="*/ 0 w 535649"/>
                <a:gd name="connsiteY26" fmla="*/ 220671 h 441338"/>
                <a:gd name="connsiteX27" fmla="*/ 17504 w 535649"/>
                <a:gd name="connsiteY27" fmla="*/ 238183 h 441338"/>
                <a:gd name="connsiteX28" fmla="*/ 35011 w 535649"/>
                <a:gd name="connsiteY28" fmla="*/ 220671 h 441338"/>
                <a:gd name="connsiteX29" fmla="*/ 17504 w 535649"/>
                <a:gd name="connsiteY29" fmla="*/ 203156 h 441338"/>
                <a:gd name="connsiteX30" fmla="*/ 518146 w 535649"/>
                <a:gd name="connsiteY30" fmla="*/ 0 h 441338"/>
                <a:gd name="connsiteX31" fmla="*/ 500642 w 535649"/>
                <a:gd name="connsiteY31" fmla="*/ 17516 h 441338"/>
                <a:gd name="connsiteX32" fmla="*/ 518146 w 535649"/>
                <a:gd name="connsiteY32" fmla="*/ 35027 h 441338"/>
                <a:gd name="connsiteX33" fmla="*/ 535649 w 535649"/>
                <a:gd name="connsiteY33" fmla="*/ 17516 h 441338"/>
                <a:gd name="connsiteX34" fmla="*/ 518146 w 535649"/>
                <a:gd name="connsiteY34" fmla="*/ 0 h 441338"/>
                <a:gd name="connsiteX35" fmla="*/ 267825 w 535649"/>
                <a:gd name="connsiteY35" fmla="*/ 0 h 441338"/>
                <a:gd name="connsiteX36" fmla="*/ 250321 w 535649"/>
                <a:gd name="connsiteY36" fmla="*/ 17516 h 441338"/>
                <a:gd name="connsiteX37" fmla="*/ 267825 w 535649"/>
                <a:gd name="connsiteY37" fmla="*/ 35027 h 441338"/>
                <a:gd name="connsiteX38" fmla="*/ 285328 w 535649"/>
                <a:gd name="connsiteY38" fmla="*/ 17516 h 441338"/>
                <a:gd name="connsiteX39" fmla="*/ 267825 w 535649"/>
                <a:gd name="connsiteY39" fmla="*/ 0 h 441338"/>
                <a:gd name="connsiteX40" fmla="*/ 35011 w 535649"/>
                <a:gd name="connsiteY40" fmla="*/ 17516 h 441338"/>
                <a:gd name="connsiteX41" fmla="*/ 17504 w 535649"/>
                <a:gd name="connsiteY41" fmla="*/ 35027 h 441338"/>
                <a:gd name="connsiteX42" fmla="*/ 0 w 535649"/>
                <a:gd name="connsiteY42" fmla="*/ 17516 h 441338"/>
                <a:gd name="connsiteX43" fmla="*/ 17504 w 535649"/>
                <a:gd name="connsiteY43" fmla="*/ 0 h 441338"/>
                <a:gd name="connsiteX44" fmla="*/ 35011 w 535649"/>
                <a:gd name="connsiteY44" fmla="*/ 17516 h 441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35649" h="441338">
                  <a:moveTo>
                    <a:pt x="518146" y="406311"/>
                  </a:moveTo>
                  <a:cubicBezTo>
                    <a:pt x="508479" y="406311"/>
                    <a:pt x="500642" y="414152"/>
                    <a:pt x="500642" y="423823"/>
                  </a:cubicBezTo>
                  <a:cubicBezTo>
                    <a:pt x="500642" y="433498"/>
                    <a:pt x="508479" y="441339"/>
                    <a:pt x="518146" y="441339"/>
                  </a:cubicBezTo>
                  <a:cubicBezTo>
                    <a:pt x="527812" y="441339"/>
                    <a:pt x="535649" y="433498"/>
                    <a:pt x="535649" y="423823"/>
                  </a:cubicBezTo>
                  <a:cubicBezTo>
                    <a:pt x="535649" y="414152"/>
                    <a:pt x="527812" y="406311"/>
                    <a:pt x="518146" y="406311"/>
                  </a:cubicBezTo>
                  <a:moveTo>
                    <a:pt x="267825" y="406311"/>
                  </a:moveTo>
                  <a:cubicBezTo>
                    <a:pt x="258158" y="406311"/>
                    <a:pt x="250321" y="414152"/>
                    <a:pt x="250321" y="423823"/>
                  </a:cubicBezTo>
                  <a:cubicBezTo>
                    <a:pt x="250321" y="433498"/>
                    <a:pt x="258158" y="441339"/>
                    <a:pt x="267825" y="441339"/>
                  </a:cubicBezTo>
                  <a:cubicBezTo>
                    <a:pt x="277491" y="441339"/>
                    <a:pt x="285328" y="433498"/>
                    <a:pt x="285328" y="423823"/>
                  </a:cubicBezTo>
                  <a:cubicBezTo>
                    <a:pt x="285328" y="414152"/>
                    <a:pt x="277491" y="406311"/>
                    <a:pt x="267825" y="406311"/>
                  </a:cubicBezTo>
                  <a:moveTo>
                    <a:pt x="17504" y="406311"/>
                  </a:moveTo>
                  <a:cubicBezTo>
                    <a:pt x="7837" y="406311"/>
                    <a:pt x="0" y="414152"/>
                    <a:pt x="0" y="423823"/>
                  </a:cubicBezTo>
                  <a:cubicBezTo>
                    <a:pt x="0" y="433498"/>
                    <a:pt x="7837" y="441339"/>
                    <a:pt x="17504" y="441339"/>
                  </a:cubicBezTo>
                  <a:cubicBezTo>
                    <a:pt x="27174" y="441339"/>
                    <a:pt x="35011" y="433498"/>
                    <a:pt x="35011" y="423823"/>
                  </a:cubicBezTo>
                  <a:cubicBezTo>
                    <a:pt x="35011" y="414152"/>
                    <a:pt x="27174" y="406311"/>
                    <a:pt x="17504" y="406311"/>
                  </a:cubicBezTo>
                  <a:moveTo>
                    <a:pt x="518146" y="203156"/>
                  </a:moveTo>
                  <a:cubicBezTo>
                    <a:pt x="508479" y="203156"/>
                    <a:pt x="500642" y="210997"/>
                    <a:pt x="500642" y="220671"/>
                  </a:cubicBezTo>
                  <a:cubicBezTo>
                    <a:pt x="500642" y="230342"/>
                    <a:pt x="508479" y="238183"/>
                    <a:pt x="518146" y="238183"/>
                  </a:cubicBezTo>
                  <a:cubicBezTo>
                    <a:pt x="527812" y="238183"/>
                    <a:pt x="535649" y="230342"/>
                    <a:pt x="535649" y="220671"/>
                  </a:cubicBezTo>
                  <a:cubicBezTo>
                    <a:pt x="535649" y="210997"/>
                    <a:pt x="527812" y="203156"/>
                    <a:pt x="518146" y="203156"/>
                  </a:cubicBezTo>
                  <a:moveTo>
                    <a:pt x="267825" y="203156"/>
                  </a:moveTo>
                  <a:cubicBezTo>
                    <a:pt x="258158" y="203156"/>
                    <a:pt x="250321" y="210997"/>
                    <a:pt x="250321" y="220671"/>
                  </a:cubicBezTo>
                  <a:cubicBezTo>
                    <a:pt x="250321" y="230342"/>
                    <a:pt x="258158" y="238183"/>
                    <a:pt x="267825" y="238183"/>
                  </a:cubicBezTo>
                  <a:cubicBezTo>
                    <a:pt x="277491" y="238183"/>
                    <a:pt x="285328" y="230342"/>
                    <a:pt x="285328" y="220671"/>
                  </a:cubicBezTo>
                  <a:cubicBezTo>
                    <a:pt x="285328" y="210997"/>
                    <a:pt x="277491" y="203156"/>
                    <a:pt x="267825" y="203156"/>
                  </a:cubicBezTo>
                  <a:moveTo>
                    <a:pt x="17504" y="203156"/>
                  </a:moveTo>
                  <a:cubicBezTo>
                    <a:pt x="7837" y="203156"/>
                    <a:pt x="0" y="210997"/>
                    <a:pt x="0" y="220671"/>
                  </a:cubicBezTo>
                  <a:cubicBezTo>
                    <a:pt x="0" y="230342"/>
                    <a:pt x="7837" y="238183"/>
                    <a:pt x="17504" y="238183"/>
                  </a:cubicBezTo>
                  <a:cubicBezTo>
                    <a:pt x="27174" y="238183"/>
                    <a:pt x="35011" y="230342"/>
                    <a:pt x="35011" y="220671"/>
                  </a:cubicBezTo>
                  <a:cubicBezTo>
                    <a:pt x="35011" y="210997"/>
                    <a:pt x="27174" y="203156"/>
                    <a:pt x="17504" y="203156"/>
                  </a:cubicBezTo>
                  <a:moveTo>
                    <a:pt x="518146" y="0"/>
                  </a:moveTo>
                  <a:cubicBezTo>
                    <a:pt x="508479" y="0"/>
                    <a:pt x="500642" y="7841"/>
                    <a:pt x="500642" y="17516"/>
                  </a:cubicBezTo>
                  <a:cubicBezTo>
                    <a:pt x="500642" y="27187"/>
                    <a:pt x="508479" y="35027"/>
                    <a:pt x="518146" y="35027"/>
                  </a:cubicBezTo>
                  <a:cubicBezTo>
                    <a:pt x="527812" y="35027"/>
                    <a:pt x="535649" y="27187"/>
                    <a:pt x="535649" y="17516"/>
                  </a:cubicBezTo>
                  <a:cubicBezTo>
                    <a:pt x="535649" y="7841"/>
                    <a:pt x="527812" y="0"/>
                    <a:pt x="518146" y="0"/>
                  </a:cubicBezTo>
                  <a:moveTo>
                    <a:pt x="267825" y="0"/>
                  </a:moveTo>
                  <a:cubicBezTo>
                    <a:pt x="258158" y="0"/>
                    <a:pt x="250321" y="7841"/>
                    <a:pt x="250321" y="17516"/>
                  </a:cubicBezTo>
                  <a:cubicBezTo>
                    <a:pt x="250321" y="27187"/>
                    <a:pt x="258158" y="35027"/>
                    <a:pt x="267825" y="35027"/>
                  </a:cubicBezTo>
                  <a:cubicBezTo>
                    <a:pt x="277491" y="35027"/>
                    <a:pt x="285328" y="27187"/>
                    <a:pt x="285328" y="17516"/>
                  </a:cubicBezTo>
                  <a:cubicBezTo>
                    <a:pt x="285328" y="7841"/>
                    <a:pt x="277491" y="0"/>
                    <a:pt x="267825" y="0"/>
                  </a:cubicBezTo>
                  <a:moveTo>
                    <a:pt x="35011" y="17516"/>
                  </a:moveTo>
                  <a:cubicBezTo>
                    <a:pt x="35011" y="27187"/>
                    <a:pt x="27174" y="35027"/>
                    <a:pt x="17504" y="35027"/>
                  </a:cubicBezTo>
                  <a:cubicBezTo>
                    <a:pt x="7837" y="35027"/>
                    <a:pt x="0" y="27187"/>
                    <a:pt x="0" y="17516"/>
                  </a:cubicBezTo>
                  <a:cubicBezTo>
                    <a:pt x="0" y="7841"/>
                    <a:pt x="7837" y="0"/>
                    <a:pt x="17504" y="0"/>
                  </a:cubicBezTo>
                  <a:cubicBezTo>
                    <a:pt x="27174" y="0"/>
                    <a:pt x="35011" y="7841"/>
                    <a:pt x="35011" y="17516"/>
                  </a:cubicBezTo>
                </a:path>
              </a:pathLst>
            </a:custGeom>
            <a:solidFill>
              <a:srgbClr val="035E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grpSp>
          <p:nvGrpSpPr>
            <p:cNvPr id="282" name="图形 1820">
              <a:extLst>
                <a:ext uri="{FF2B5EF4-FFF2-40B4-BE49-F238E27FC236}">
                  <a16:creationId xmlns:a16="http://schemas.microsoft.com/office/drawing/2014/main" id="{B34B4AA7-854C-45B0-8307-96EF8F479AE6}"/>
                </a:ext>
              </a:extLst>
            </p:cNvPr>
            <p:cNvGrpSpPr/>
            <p:nvPr/>
          </p:nvGrpSpPr>
          <p:grpSpPr>
            <a:xfrm>
              <a:off x="2113303" y="2761244"/>
              <a:ext cx="1547555" cy="1722231"/>
              <a:chOff x="2113303" y="2761244"/>
              <a:chExt cx="1547555" cy="1722231"/>
            </a:xfrm>
          </p:grpSpPr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A287EC93-0256-4D2C-ACEF-BFF9962666E1}"/>
                  </a:ext>
                </a:extLst>
              </p:cNvPr>
              <p:cNvSpPr/>
              <p:nvPr/>
            </p:nvSpPr>
            <p:spPr>
              <a:xfrm>
                <a:off x="2113303" y="2761244"/>
                <a:ext cx="1091852" cy="1722231"/>
              </a:xfrm>
              <a:custGeom>
                <a:avLst/>
                <a:gdLst>
                  <a:gd name="connsiteX0" fmla="*/ 30397 w 1091852"/>
                  <a:gd name="connsiteY0" fmla="*/ 691486 h 1722231"/>
                  <a:gd name="connsiteX1" fmla="*/ 159933 w 1091852"/>
                  <a:gd name="connsiteY1" fmla="*/ 1234401 h 1722231"/>
                  <a:gd name="connsiteX2" fmla="*/ 159933 w 1091852"/>
                  <a:gd name="connsiteY2" fmla="*/ 1626699 h 1722231"/>
                  <a:gd name="connsiteX3" fmla="*/ 632566 w 1091852"/>
                  <a:gd name="connsiteY3" fmla="*/ 1721274 h 1722231"/>
                  <a:gd name="connsiteX4" fmla="*/ 1035186 w 1091852"/>
                  <a:gd name="connsiteY4" fmla="*/ 1658228 h 1722231"/>
                  <a:gd name="connsiteX5" fmla="*/ 1035186 w 1091852"/>
                  <a:gd name="connsiteY5" fmla="*/ 754536 h 1722231"/>
                  <a:gd name="connsiteX6" fmla="*/ 1092074 w 1091852"/>
                  <a:gd name="connsiteY6" fmla="*/ 510225 h 1722231"/>
                  <a:gd name="connsiteX7" fmla="*/ 1063188 w 1091852"/>
                  <a:gd name="connsiteY7" fmla="*/ 190603 h 1722231"/>
                  <a:gd name="connsiteX8" fmla="*/ 1058525 w 1091852"/>
                  <a:gd name="connsiteY8" fmla="*/ 290 h 1722231"/>
                  <a:gd name="connsiteX9" fmla="*/ 4365 w 1091852"/>
                  <a:gd name="connsiteY9" fmla="*/ 734 h 1722231"/>
                  <a:gd name="connsiteX10" fmla="*/ 30397 w 1091852"/>
                  <a:gd name="connsiteY10" fmla="*/ 691486 h 1722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91852" h="1722231">
                    <a:moveTo>
                      <a:pt x="30397" y="691486"/>
                    </a:moveTo>
                    <a:cubicBezTo>
                      <a:pt x="75909" y="992719"/>
                      <a:pt x="159933" y="1234401"/>
                      <a:pt x="159933" y="1234401"/>
                    </a:cubicBezTo>
                    <a:lnTo>
                      <a:pt x="159933" y="1626699"/>
                    </a:lnTo>
                    <a:cubicBezTo>
                      <a:pt x="159933" y="1626699"/>
                      <a:pt x="376994" y="1735280"/>
                      <a:pt x="632566" y="1721274"/>
                    </a:cubicBezTo>
                    <a:cubicBezTo>
                      <a:pt x="888139" y="1707261"/>
                      <a:pt x="1035186" y="1658228"/>
                      <a:pt x="1035186" y="1658228"/>
                    </a:cubicBezTo>
                    <a:lnTo>
                      <a:pt x="1035186" y="754536"/>
                    </a:lnTo>
                    <a:lnTo>
                      <a:pt x="1092074" y="510225"/>
                    </a:lnTo>
                    <a:cubicBezTo>
                      <a:pt x="1092074" y="510225"/>
                      <a:pt x="1073690" y="264164"/>
                      <a:pt x="1063188" y="190603"/>
                    </a:cubicBezTo>
                    <a:cubicBezTo>
                      <a:pt x="1052686" y="117050"/>
                      <a:pt x="1058525" y="290"/>
                      <a:pt x="1058525" y="290"/>
                    </a:cubicBezTo>
                    <a:cubicBezTo>
                      <a:pt x="1058525" y="290"/>
                      <a:pt x="13121" y="9490"/>
                      <a:pt x="4365" y="734"/>
                    </a:cubicBezTo>
                    <a:cubicBezTo>
                      <a:pt x="4365" y="734"/>
                      <a:pt x="-15116" y="390256"/>
                      <a:pt x="30397" y="691486"/>
                    </a:cubicBezTo>
                    <a:close/>
                  </a:path>
                </a:pathLst>
              </a:custGeom>
              <a:solidFill>
                <a:srgbClr val="FFD6C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67D616FE-764A-4C9A-9146-CACEFDE8BC55}"/>
                  </a:ext>
                </a:extLst>
              </p:cNvPr>
              <p:cNvSpPr/>
              <p:nvPr/>
            </p:nvSpPr>
            <p:spPr>
              <a:xfrm>
                <a:off x="2113303" y="2761689"/>
                <a:ext cx="1122414" cy="898291"/>
              </a:xfrm>
              <a:custGeom>
                <a:avLst/>
                <a:gdLst>
                  <a:gd name="connsiteX0" fmla="*/ 1072959 w 1122414"/>
                  <a:gd name="connsiteY0" fmla="*/ 277179 h 898291"/>
                  <a:gd name="connsiteX1" fmla="*/ 1065894 w 1122414"/>
                  <a:gd name="connsiteY1" fmla="*/ 211019 h 898291"/>
                  <a:gd name="connsiteX2" fmla="*/ 1067479 w 1122414"/>
                  <a:gd name="connsiteY2" fmla="*/ 211162 h 898291"/>
                  <a:gd name="connsiteX3" fmla="*/ 1063188 w 1122414"/>
                  <a:gd name="connsiteY3" fmla="*/ 190159 h 898291"/>
                  <a:gd name="connsiteX4" fmla="*/ 1058524 w 1122414"/>
                  <a:gd name="connsiteY4" fmla="*/ 88579 h 898291"/>
                  <a:gd name="connsiteX5" fmla="*/ 1058524 w 1122414"/>
                  <a:gd name="connsiteY5" fmla="*/ 289 h 898291"/>
                  <a:gd name="connsiteX6" fmla="*/ 4365 w 1122414"/>
                  <a:gd name="connsiteY6" fmla="*/ 289 h 898291"/>
                  <a:gd name="connsiteX7" fmla="*/ 30397 w 1122414"/>
                  <a:gd name="connsiteY7" fmla="*/ 691042 h 898291"/>
                  <a:gd name="connsiteX8" fmla="*/ 38015 w 1122414"/>
                  <a:gd name="connsiteY8" fmla="*/ 738806 h 898291"/>
                  <a:gd name="connsiteX9" fmla="*/ 506531 w 1122414"/>
                  <a:gd name="connsiteY9" fmla="*/ 898581 h 898291"/>
                  <a:gd name="connsiteX10" fmla="*/ 637817 w 1122414"/>
                  <a:gd name="connsiteY10" fmla="*/ 777738 h 898291"/>
                  <a:gd name="connsiteX11" fmla="*/ 1029054 w 1122414"/>
                  <a:gd name="connsiteY11" fmla="*/ 559696 h 898291"/>
                  <a:gd name="connsiteX12" fmla="*/ 1122635 w 1122414"/>
                  <a:gd name="connsiteY12" fmla="*/ 304498 h 898291"/>
                  <a:gd name="connsiteX13" fmla="*/ 1083800 w 1122414"/>
                  <a:gd name="connsiteY13" fmla="*/ 393891 h 898291"/>
                  <a:gd name="connsiteX14" fmla="*/ 1072959 w 1122414"/>
                  <a:gd name="connsiteY14" fmla="*/ 277179 h 898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22414" h="898291">
                    <a:moveTo>
                      <a:pt x="1072959" y="277179"/>
                    </a:moveTo>
                    <a:cubicBezTo>
                      <a:pt x="1070535" y="252471"/>
                      <a:pt x="1068123" y="229521"/>
                      <a:pt x="1065894" y="211019"/>
                    </a:cubicBezTo>
                    <a:cubicBezTo>
                      <a:pt x="1066402" y="211064"/>
                      <a:pt x="1066978" y="211117"/>
                      <a:pt x="1067479" y="211162"/>
                    </a:cubicBezTo>
                    <a:cubicBezTo>
                      <a:pt x="1065536" y="203370"/>
                      <a:pt x="1064065" y="196294"/>
                      <a:pt x="1063188" y="190159"/>
                    </a:cubicBezTo>
                    <a:cubicBezTo>
                      <a:pt x="1059578" y="164874"/>
                      <a:pt x="1058449" y="127173"/>
                      <a:pt x="1058524" y="88579"/>
                    </a:cubicBezTo>
                    <a:cubicBezTo>
                      <a:pt x="1058667" y="14898"/>
                      <a:pt x="1058524" y="289"/>
                      <a:pt x="1058524" y="289"/>
                    </a:cubicBezTo>
                    <a:cubicBezTo>
                      <a:pt x="1058524" y="289"/>
                      <a:pt x="7083" y="3008"/>
                      <a:pt x="4365" y="289"/>
                    </a:cubicBezTo>
                    <a:cubicBezTo>
                      <a:pt x="4365" y="289"/>
                      <a:pt x="-15116" y="389812"/>
                      <a:pt x="30397" y="691042"/>
                    </a:cubicBezTo>
                    <a:cubicBezTo>
                      <a:pt x="32832" y="707149"/>
                      <a:pt x="35380" y="723068"/>
                      <a:pt x="38015" y="738806"/>
                    </a:cubicBezTo>
                    <a:cubicBezTo>
                      <a:pt x="340452" y="747705"/>
                      <a:pt x="506531" y="898581"/>
                      <a:pt x="506531" y="898581"/>
                    </a:cubicBezTo>
                    <a:cubicBezTo>
                      <a:pt x="506531" y="898581"/>
                      <a:pt x="527538" y="846042"/>
                      <a:pt x="637817" y="777738"/>
                    </a:cubicBezTo>
                    <a:cubicBezTo>
                      <a:pt x="748100" y="709439"/>
                      <a:pt x="950281" y="667406"/>
                      <a:pt x="1029054" y="559696"/>
                    </a:cubicBezTo>
                    <a:cubicBezTo>
                      <a:pt x="1074333" y="497790"/>
                      <a:pt x="1104857" y="387285"/>
                      <a:pt x="1122635" y="304498"/>
                    </a:cubicBezTo>
                    <a:cubicBezTo>
                      <a:pt x="1109276" y="335236"/>
                      <a:pt x="1096275" y="365816"/>
                      <a:pt x="1083800" y="393891"/>
                    </a:cubicBezTo>
                    <a:cubicBezTo>
                      <a:pt x="1080303" y="356532"/>
                      <a:pt x="1079072" y="323708"/>
                      <a:pt x="1072959" y="277179"/>
                    </a:cubicBezTo>
                    <a:close/>
                  </a:path>
                </a:pathLst>
              </a:custGeom>
              <a:solidFill>
                <a:srgbClr val="FFC6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82393E2A-A93F-4330-B77A-D377B4B85768}"/>
                  </a:ext>
                </a:extLst>
              </p:cNvPr>
              <p:cNvSpPr/>
              <p:nvPr/>
            </p:nvSpPr>
            <p:spPr>
              <a:xfrm>
                <a:off x="2572671" y="2775741"/>
                <a:ext cx="1088187" cy="1375094"/>
              </a:xfrm>
              <a:custGeom>
                <a:avLst/>
                <a:gdLst>
                  <a:gd name="connsiteX0" fmla="*/ 1650 w 1088187"/>
                  <a:gd name="connsiteY0" fmla="*/ 1093808 h 1375094"/>
                  <a:gd name="connsiteX1" fmla="*/ 292233 w 1088187"/>
                  <a:gd name="connsiteY1" fmla="*/ 624450 h 1375094"/>
                  <a:gd name="connsiteX2" fmla="*/ 558307 w 1088187"/>
                  <a:gd name="connsiteY2" fmla="*/ 498354 h 1375094"/>
                  <a:gd name="connsiteX3" fmla="*/ 778869 w 1088187"/>
                  <a:gd name="connsiteY3" fmla="*/ 81535 h 1375094"/>
                  <a:gd name="connsiteX4" fmla="*/ 1083458 w 1088187"/>
                  <a:gd name="connsiteY4" fmla="*/ 32502 h 1375094"/>
                  <a:gd name="connsiteX5" fmla="*/ 925912 w 1088187"/>
                  <a:gd name="connsiteY5" fmla="*/ 403779 h 1375094"/>
                  <a:gd name="connsiteX6" fmla="*/ 609071 w 1088187"/>
                  <a:gd name="connsiteY6" fmla="*/ 1270707 h 1375094"/>
                  <a:gd name="connsiteX7" fmla="*/ 15653 w 1088187"/>
                  <a:gd name="connsiteY7" fmla="*/ 1360021 h 1375094"/>
                  <a:gd name="connsiteX8" fmla="*/ 1650 w 1088187"/>
                  <a:gd name="connsiteY8" fmla="*/ 1093808 h 1375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88187" h="1375094">
                    <a:moveTo>
                      <a:pt x="1650" y="1093808"/>
                    </a:moveTo>
                    <a:cubicBezTo>
                      <a:pt x="17791" y="859658"/>
                      <a:pt x="141688" y="669985"/>
                      <a:pt x="292233" y="624450"/>
                    </a:cubicBezTo>
                    <a:cubicBezTo>
                      <a:pt x="442773" y="578916"/>
                      <a:pt x="502292" y="550893"/>
                      <a:pt x="558307" y="498354"/>
                    </a:cubicBezTo>
                    <a:cubicBezTo>
                      <a:pt x="614322" y="445815"/>
                      <a:pt x="698236" y="159431"/>
                      <a:pt x="778869" y="81535"/>
                    </a:cubicBezTo>
                    <a:cubicBezTo>
                      <a:pt x="880400" y="-16538"/>
                      <a:pt x="1048447" y="-16538"/>
                      <a:pt x="1083458" y="32502"/>
                    </a:cubicBezTo>
                    <a:cubicBezTo>
                      <a:pt x="1118465" y="81535"/>
                      <a:pt x="957422" y="239157"/>
                      <a:pt x="925912" y="403779"/>
                    </a:cubicBezTo>
                    <a:cubicBezTo>
                      <a:pt x="894402" y="568405"/>
                      <a:pt x="884774" y="1084186"/>
                      <a:pt x="609071" y="1270707"/>
                    </a:cubicBezTo>
                    <a:cubicBezTo>
                      <a:pt x="373369" y="1430159"/>
                      <a:pt x="15653" y="1360021"/>
                      <a:pt x="15653" y="1360021"/>
                    </a:cubicBezTo>
                    <a:cubicBezTo>
                      <a:pt x="15653" y="1360021"/>
                      <a:pt x="-5352" y="1195388"/>
                      <a:pt x="1650" y="1093808"/>
                    </a:cubicBezTo>
                  </a:path>
                </a:pathLst>
              </a:custGeom>
              <a:solidFill>
                <a:srgbClr val="FFD6C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13" name="椭圆 12">
            <a:extLst>
              <a:ext uri="{FF2B5EF4-FFF2-40B4-BE49-F238E27FC236}">
                <a16:creationId xmlns:a16="http://schemas.microsoft.com/office/drawing/2014/main" id="{ADC93419-2BEA-FB10-E110-C1D5B69CB5DB}"/>
              </a:ext>
            </a:extLst>
          </p:cNvPr>
          <p:cNvSpPr/>
          <p:nvPr/>
        </p:nvSpPr>
        <p:spPr>
          <a:xfrm flipH="1">
            <a:off x="493753" y="5036008"/>
            <a:ext cx="164863" cy="157188"/>
          </a:xfrm>
          <a:prstGeom prst="ellipse">
            <a:avLst/>
          </a:prstGeom>
          <a:solidFill>
            <a:srgbClr val="6EC0A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2107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8AD3D096-C5FF-50EC-8C42-D80299B8B76C}"/>
              </a:ext>
            </a:extLst>
          </p:cNvPr>
          <p:cNvSpPr/>
          <p:nvPr/>
        </p:nvSpPr>
        <p:spPr>
          <a:xfrm>
            <a:off x="7202625" y="0"/>
            <a:ext cx="1941375" cy="4196032"/>
          </a:xfrm>
          <a:custGeom>
            <a:avLst/>
            <a:gdLst>
              <a:gd name="connsiteX0" fmla="*/ 136440 w 1941375"/>
              <a:gd name="connsiteY0" fmla="*/ 0 h 4196032"/>
              <a:gd name="connsiteX1" fmla="*/ 1941375 w 1941375"/>
              <a:gd name="connsiteY1" fmla="*/ 0 h 4196032"/>
              <a:gd name="connsiteX2" fmla="*/ 1941375 w 1941375"/>
              <a:gd name="connsiteY2" fmla="*/ 4171558 h 4196032"/>
              <a:gd name="connsiteX3" fmla="*/ 1879206 w 1941375"/>
              <a:gd name="connsiteY3" fmla="*/ 4185162 h 4196032"/>
              <a:gd name="connsiteX4" fmla="*/ 1751152 w 1941375"/>
              <a:gd name="connsiteY4" fmla="*/ 4195875 h 4196032"/>
              <a:gd name="connsiteX5" fmla="*/ 1798758 w 1941375"/>
              <a:gd name="connsiteY5" fmla="*/ 2117077 h 4196032"/>
              <a:gd name="connsiteX6" fmla="*/ 53202 w 1941375"/>
              <a:gd name="connsiteY6" fmla="*/ 657157 h 4196032"/>
              <a:gd name="connsiteX7" fmla="*/ 123619 w 1941375"/>
              <a:gd name="connsiteY7" fmla="*/ 18442 h 4196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41375" h="4196032">
                <a:moveTo>
                  <a:pt x="136440" y="0"/>
                </a:moveTo>
                <a:lnTo>
                  <a:pt x="1941375" y="0"/>
                </a:lnTo>
                <a:lnTo>
                  <a:pt x="1941375" y="4171558"/>
                </a:lnTo>
                <a:lnTo>
                  <a:pt x="1879206" y="4185162"/>
                </a:lnTo>
                <a:cubicBezTo>
                  <a:pt x="1829700" y="4193168"/>
                  <a:pt x="1786691" y="4196866"/>
                  <a:pt x="1751152" y="4195875"/>
                </a:cubicBezTo>
                <a:cubicBezTo>
                  <a:pt x="1182524" y="4180006"/>
                  <a:pt x="2081749" y="2706864"/>
                  <a:pt x="1798758" y="2117077"/>
                </a:cubicBezTo>
                <a:cubicBezTo>
                  <a:pt x="1515766" y="1527290"/>
                  <a:pt x="254206" y="1088257"/>
                  <a:pt x="53202" y="657157"/>
                </a:cubicBezTo>
                <a:cubicBezTo>
                  <a:pt x="-47300" y="441607"/>
                  <a:pt x="4935" y="217462"/>
                  <a:pt x="123619" y="18442"/>
                </a:cubicBezTo>
                <a:close/>
              </a:path>
            </a:pathLst>
          </a:cu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C1EF2042-3C85-9DBA-ECB0-D20A2174F793}"/>
              </a:ext>
            </a:extLst>
          </p:cNvPr>
          <p:cNvSpPr/>
          <p:nvPr/>
        </p:nvSpPr>
        <p:spPr>
          <a:xfrm>
            <a:off x="0" y="0"/>
            <a:ext cx="3185117" cy="2668829"/>
          </a:xfrm>
          <a:custGeom>
            <a:avLst/>
            <a:gdLst>
              <a:gd name="connsiteX0" fmla="*/ 0 w 3185117"/>
              <a:gd name="connsiteY0" fmla="*/ 0 h 2668829"/>
              <a:gd name="connsiteX1" fmla="*/ 3185117 w 3185117"/>
              <a:gd name="connsiteY1" fmla="*/ 0 h 2668829"/>
              <a:gd name="connsiteX2" fmla="*/ 3156233 w 3185117"/>
              <a:gd name="connsiteY2" fmla="*/ 38142 h 2668829"/>
              <a:gd name="connsiteX3" fmla="*/ 1275136 w 3185117"/>
              <a:gd name="connsiteY3" fmla="*/ 2157780 h 2668829"/>
              <a:gd name="connsiteX4" fmla="*/ 67043 w 3185117"/>
              <a:gd name="connsiteY4" fmla="*/ 2651847 h 2668829"/>
              <a:gd name="connsiteX5" fmla="*/ 0 w 3185117"/>
              <a:gd name="connsiteY5" fmla="*/ 2668829 h 266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85117" h="2668829">
                <a:moveTo>
                  <a:pt x="0" y="0"/>
                </a:moveTo>
                <a:lnTo>
                  <a:pt x="3185117" y="0"/>
                </a:lnTo>
                <a:lnTo>
                  <a:pt x="3156233" y="38142"/>
                </a:lnTo>
                <a:cubicBezTo>
                  <a:pt x="2742289" y="587094"/>
                  <a:pt x="1935950" y="1679060"/>
                  <a:pt x="1275136" y="2157780"/>
                </a:cubicBezTo>
                <a:cubicBezTo>
                  <a:pt x="922701" y="2413097"/>
                  <a:pt x="482750" y="2544653"/>
                  <a:pt x="67043" y="2651847"/>
                </a:cubicBezTo>
                <a:lnTo>
                  <a:pt x="0" y="2668829"/>
                </a:lnTo>
                <a:close/>
              </a:path>
            </a:pathLst>
          </a:custGeom>
          <a:solidFill>
            <a:srgbClr val="AEF0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289D954C-21AC-1C5C-055A-6B6B746F8125}"/>
              </a:ext>
            </a:extLst>
          </p:cNvPr>
          <p:cNvSpPr/>
          <p:nvPr/>
        </p:nvSpPr>
        <p:spPr>
          <a:xfrm>
            <a:off x="0" y="6416598"/>
            <a:ext cx="358454" cy="441402"/>
          </a:xfrm>
          <a:custGeom>
            <a:avLst/>
            <a:gdLst>
              <a:gd name="connsiteX0" fmla="*/ 0 w 358454"/>
              <a:gd name="connsiteY0" fmla="*/ 0 h 441402"/>
              <a:gd name="connsiteX1" fmla="*/ 102564 w 358454"/>
              <a:gd name="connsiteY1" fmla="*/ 106877 h 441402"/>
              <a:gd name="connsiteX2" fmla="*/ 325382 w 358454"/>
              <a:gd name="connsiteY2" fmla="*/ 391919 h 441402"/>
              <a:gd name="connsiteX3" fmla="*/ 358454 w 358454"/>
              <a:gd name="connsiteY3" fmla="*/ 441402 h 441402"/>
              <a:gd name="connsiteX4" fmla="*/ 0 w 358454"/>
              <a:gd name="connsiteY4" fmla="*/ 441402 h 441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8454" h="441402">
                <a:moveTo>
                  <a:pt x="0" y="0"/>
                </a:moveTo>
                <a:lnTo>
                  <a:pt x="102564" y="106877"/>
                </a:lnTo>
                <a:cubicBezTo>
                  <a:pt x="184018" y="198773"/>
                  <a:pt x="258744" y="296546"/>
                  <a:pt x="325382" y="391919"/>
                </a:cubicBezTo>
                <a:lnTo>
                  <a:pt x="358454" y="441402"/>
                </a:lnTo>
                <a:lnTo>
                  <a:pt x="0" y="441402"/>
                </a:lnTo>
                <a:close/>
              </a:path>
            </a:pathLst>
          </a:cu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BCCCB68F-0610-EE4C-6170-BE03F381C6CA}"/>
              </a:ext>
            </a:extLst>
          </p:cNvPr>
          <p:cNvSpPr/>
          <p:nvPr/>
        </p:nvSpPr>
        <p:spPr>
          <a:xfrm>
            <a:off x="4344788" y="3116444"/>
            <a:ext cx="4799212" cy="3741556"/>
          </a:xfrm>
          <a:custGeom>
            <a:avLst/>
            <a:gdLst>
              <a:gd name="connsiteX0" fmla="*/ 4799212 w 4799212"/>
              <a:gd name="connsiteY0" fmla="*/ 0 h 3741556"/>
              <a:gd name="connsiteX1" fmla="*/ 4799212 w 4799212"/>
              <a:gd name="connsiteY1" fmla="*/ 3741556 h 3741556"/>
              <a:gd name="connsiteX2" fmla="*/ 0 w 4799212"/>
              <a:gd name="connsiteY2" fmla="*/ 3741556 h 3741556"/>
              <a:gd name="connsiteX3" fmla="*/ 76138 w 4799212"/>
              <a:gd name="connsiteY3" fmla="*/ 3593847 h 3741556"/>
              <a:gd name="connsiteX4" fmla="*/ 1696775 w 4799212"/>
              <a:gd name="connsiteY4" fmla="*/ 1606319 h 3741556"/>
              <a:gd name="connsiteX5" fmla="*/ 4164095 w 4799212"/>
              <a:gd name="connsiteY5" fmla="*/ 279356 h 3741556"/>
              <a:gd name="connsiteX6" fmla="*/ 4486946 w 4799212"/>
              <a:gd name="connsiteY6" fmla="*/ 139241 h 3741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99212" h="3741556">
                <a:moveTo>
                  <a:pt x="4799212" y="0"/>
                </a:moveTo>
                <a:lnTo>
                  <a:pt x="4799212" y="3741556"/>
                </a:lnTo>
                <a:lnTo>
                  <a:pt x="0" y="3741556"/>
                </a:lnTo>
                <a:lnTo>
                  <a:pt x="76138" y="3593847"/>
                </a:lnTo>
                <a:cubicBezTo>
                  <a:pt x="417111" y="2976045"/>
                  <a:pt x="1162880" y="2083197"/>
                  <a:pt x="1696775" y="1606319"/>
                </a:cubicBezTo>
                <a:cubicBezTo>
                  <a:pt x="2408635" y="970483"/>
                  <a:pt x="3331289" y="628375"/>
                  <a:pt x="4164095" y="279356"/>
                </a:cubicBezTo>
                <a:cubicBezTo>
                  <a:pt x="4268196" y="235729"/>
                  <a:pt x="4376292" y="188376"/>
                  <a:pt x="4486946" y="139241"/>
                </a:cubicBezTo>
                <a:close/>
              </a:path>
            </a:pathLst>
          </a:custGeom>
          <a:solidFill>
            <a:srgbClr val="AEF0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D05FB853-5A85-A6CF-9701-BF750EDF0DEC}"/>
              </a:ext>
            </a:extLst>
          </p:cNvPr>
          <p:cNvSpPr/>
          <p:nvPr/>
        </p:nvSpPr>
        <p:spPr>
          <a:xfrm>
            <a:off x="0" y="438151"/>
            <a:ext cx="9144000" cy="5981700"/>
          </a:xfrm>
          <a:custGeom>
            <a:avLst/>
            <a:gdLst>
              <a:gd name="connsiteX0" fmla="*/ 0 w 9144000"/>
              <a:gd name="connsiteY0" fmla="*/ 0 h 5981700"/>
              <a:gd name="connsiteX1" fmla="*/ 9144000 w 9144000"/>
              <a:gd name="connsiteY1" fmla="*/ 0 h 5981700"/>
              <a:gd name="connsiteX2" fmla="*/ 9144000 w 9144000"/>
              <a:gd name="connsiteY2" fmla="*/ 5981700 h 5981700"/>
              <a:gd name="connsiteX3" fmla="*/ 0 w 9144000"/>
              <a:gd name="connsiteY3" fmla="*/ 5981700 h 598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5981700">
                <a:moveTo>
                  <a:pt x="0" y="0"/>
                </a:moveTo>
                <a:lnTo>
                  <a:pt x="9144000" y="0"/>
                </a:lnTo>
                <a:lnTo>
                  <a:pt x="9144000" y="5981700"/>
                </a:lnTo>
                <a:lnTo>
                  <a:pt x="0" y="59817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03200" dist="1016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DC0201C3-5834-42D0-976B-C4D5863F10EE}"/>
              </a:ext>
            </a:extLst>
          </p:cNvPr>
          <p:cNvGrpSpPr/>
          <p:nvPr/>
        </p:nvGrpSpPr>
        <p:grpSpPr>
          <a:xfrm rot="2637362">
            <a:off x="7072000" y="823761"/>
            <a:ext cx="494175" cy="526859"/>
            <a:chOff x="654838" y="3486024"/>
            <a:chExt cx="494174" cy="526858"/>
          </a:xfrm>
        </p:grpSpPr>
        <p:cxnSp>
          <p:nvCxnSpPr>
            <p:cNvPr id="82" name="连接符: 曲线 81">
              <a:extLst>
                <a:ext uri="{FF2B5EF4-FFF2-40B4-BE49-F238E27FC236}">
                  <a16:creationId xmlns:a16="http://schemas.microsoft.com/office/drawing/2014/main" id="{A919C082-5C14-40B2-9FD5-7AF9DA34DD35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20328" y="3520534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连接符: 曲线 82">
              <a:extLst>
                <a:ext uri="{FF2B5EF4-FFF2-40B4-BE49-F238E27FC236}">
                  <a16:creationId xmlns:a16="http://schemas.microsoft.com/office/drawing/2014/main" id="{EA47D881-49C0-4081-B000-5D6D61E7A3C9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708378" y="3597328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连接符: 曲线 83">
              <a:extLst>
                <a:ext uri="{FF2B5EF4-FFF2-40B4-BE49-F238E27FC236}">
                  <a16:creationId xmlns:a16="http://schemas.microsoft.com/office/drawing/2014/main" id="{E932CA7C-9A0F-411A-9C32-C7E585222C6F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810252" y="3674122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DDF07C63-0107-41BC-9FE4-F88E5F707BAE}"/>
              </a:ext>
            </a:extLst>
          </p:cNvPr>
          <p:cNvGrpSpPr/>
          <p:nvPr/>
        </p:nvGrpSpPr>
        <p:grpSpPr>
          <a:xfrm>
            <a:off x="8347716" y="700095"/>
            <a:ext cx="1501587" cy="545543"/>
            <a:chOff x="704850" y="790853"/>
            <a:chExt cx="1501586" cy="545543"/>
          </a:xfrm>
          <a:solidFill>
            <a:srgbClr val="8CE9E9"/>
          </a:solidFill>
        </p:grpSpPr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D97D3F0D-E79F-4786-8ADA-4865817FC83C}"/>
                </a:ext>
              </a:extLst>
            </p:cNvPr>
            <p:cNvSpPr/>
            <p:nvPr/>
          </p:nvSpPr>
          <p:spPr>
            <a:xfrm>
              <a:off x="704850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2382963E-B0B8-4D8E-A49A-66B24AE09F35}"/>
                </a:ext>
              </a:extLst>
            </p:cNvPr>
            <p:cNvSpPr/>
            <p:nvPr/>
          </p:nvSpPr>
          <p:spPr>
            <a:xfrm>
              <a:off x="90933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17DAD685-C3A7-4CDC-ADE6-CF1F8281DA20}"/>
                </a:ext>
              </a:extLst>
            </p:cNvPr>
            <p:cNvSpPr/>
            <p:nvPr/>
          </p:nvSpPr>
          <p:spPr>
            <a:xfrm>
              <a:off x="1113815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E9FECE31-BF55-48FD-A8A0-C470A68BEBFA}"/>
                </a:ext>
              </a:extLst>
            </p:cNvPr>
            <p:cNvSpPr/>
            <p:nvPr/>
          </p:nvSpPr>
          <p:spPr>
            <a:xfrm>
              <a:off x="1318298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FC37DB9C-36AB-4B2B-9CCF-CA3DD2EFA07F}"/>
                </a:ext>
              </a:extLst>
            </p:cNvPr>
            <p:cNvSpPr/>
            <p:nvPr/>
          </p:nvSpPr>
          <p:spPr>
            <a:xfrm>
              <a:off x="1522781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18AAFDBA-F1D9-475C-B5B6-D756FB0197BA}"/>
                </a:ext>
              </a:extLst>
            </p:cNvPr>
            <p:cNvSpPr/>
            <p:nvPr/>
          </p:nvSpPr>
          <p:spPr>
            <a:xfrm>
              <a:off x="172726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91D32D75-7B6A-4348-92E9-1BADDB5C0F95}"/>
                </a:ext>
              </a:extLst>
            </p:cNvPr>
            <p:cNvSpPr/>
            <p:nvPr/>
          </p:nvSpPr>
          <p:spPr>
            <a:xfrm>
              <a:off x="1931746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2FB0078C-F4C1-479F-A650-5D4338959D0D}"/>
                </a:ext>
              </a:extLst>
            </p:cNvPr>
            <p:cNvSpPr/>
            <p:nvPr/>
          </p:nvSpPr>
          <p:spPr>
            <a:xfrm>
              <a:off x="2136229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6CE85A49-1038-45FF-8EB5-8547149D78AF}"/>
                </a:ext>
              </a:extLst>
            </p:cNvPr>
            <p:cNvSpPr/>
            <p:nvPr/>
          </p:nvSpPr>
          <p:spPr>
            <a:xfrm>
              <a:off x="704850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AEF62D67-DD83-4412-AD97-C666C89E7C60}"/>
                </a:ext>
              </a:extLst>
            </p:cNvPr>
            <p:cNvSpPr/>
            <p:nvPr/>
          </p:nvSpPr>
          <p:spPr>
            <a:xfrm>
              <a:off x="90933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46DF8E93-41A8-4CEA-9530-794EB96292D6}"/>
                </a:ext>
              </a:extLst>
            </p:cNvPr>
            <p:cNvSpPr/>
            <p:nvPr/>
          </p:nvSpPr>
          <p:spPr>
            <a:xfrm>
              <a:off x="1113815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917DD498-2706-4289-8B23-B1717DECA2E9}"/>
                </a:ext>
              </a:extLst>
            </p:cNvPr>
            <p:cNvSpPr/>
            <p:nvPr/>
          </p:nvSpPr>
          <p:spPr>
            <a:xfrm>
              <a:off x="1318298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19D59D8C-3372-437F-A796-46C1FED87C04}"/>
                </a:ext>
              </a:extLst>
            </p:cNvPr>
            <p:cNvSpPr/>
            <p:nvPr/>
          </p:nvSpPr>
          <p:spPr>
            <a:xfrm>
              <a:off x="1522781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CB831230-0DA6-4437-9EAB-F946A3983427}"/>
                </a:ext>
              </a:extLst>
            </p:cNvPr>
            <p:cNvSpPr/>
            <p:nvPr/>
          </p:nvSpPr>
          <p:spPr>
            <a:xfrm>
              <a:off x="172726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1989DD30-57ED-4C8C-B537-303E4974533D}"/>
                </a:ext>
              </a:extLst>
            </p:cNvPr>
            <p:cNvSpPr/>
            <p:nvPr/>
          </p:nvSpPr>
          <p:spPr>
            <a:xfrm>
              <a:off x="1931746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F091F019-9CC3-4CDC-B06C-DED2D7AE2EDF}"/>
                </a:ext>
              </a:extLst>
            </p:cNvPr>
            <p:cNvSpPr/>
            <p:nvPr/>
          </p:nvSpPr>
          <p:spPr>
            <a:xfrm>
              <a:off x="2136229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9C6CBD5C-5A1D-4D08-97E2-D3883E7A0B1E}"/>
                </a:ext>
              </a:extLst>
            </p:cNvPr>
            <p:cNvSpPr/>
            <p:nvPr/>
          </p:nvSpPr>
          <p:spPr>
            <a:xfrm>
              <a:off x="704850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53F1697A-A7CC-4816-85BA-75C514FEC880}"/>
                </a:ext>
              </a:extLst>
            </p:cNvPr>
            <p:cNvSpPr/>
            <p:nvPr/>
          </p:nvSpPr>
          <p:spPr>
            <a:xfrm>
              <a:off x="90933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9A8B0100-DEDC-4DE5-9228-FA8817EE9464}"/>
                </a:ext>
              </a:extLst>
            </p:cNvPr>
            <p:cNvSpPr/>
            <p:nvPr/>
          </p:nvSpPr>
          <p:spPr>
            <a:xfrm>
              <a:off x="1113815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AE7C649E-E794-43B0-8800-80FF7DBD74C3}"/>
                </a:ext>
              </a:extLst>
            </p:cNvPr>
            <p:cNvSpPr/>
            <p:nvPr/>
          </p:nvSpPr>
          <p:spPr>
            <a:xfrm>
              <a:off x="1318298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2BEDF5F5-C326-422B-AB0E-FD7D741CA63C}"/>
                </a:ext>
              </a:extLst>
            </p:cNvPr>
            <p:cNvSpPr/>
            <p:nvPr/>
          </p:nvSpPr>
          <p:spPr>
            <a:xfrm>
              <a:off x="1522781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D964E431-12B6-463A-A617-3812D65CEA10}"/>
                </a:ext>
              </a:extLst>
            </p:cNvPr>
            <p:cNvSpPr/>
            <p:nvPr/>
          </p:nvSpPr>
          <p:spPr>
            <a:xfrm>
              <a:off x="172726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FD740144-793E-4F42-B5EE-E7A61BDA7D6B}"/>
                </a:ext>
              </a:extLst>
            </p:cNvPr>
            <p:cNvSpPr/>
            <p:nvPr/>
          </p:nvSpPr>
          <p:spPr>
            <a:xfrm>
              <a:off x="1931746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8E843C4E-EA6F-466C-852D-CC13C98D662F}"/>
                </a:ext>
              </a:extLst>
            </p:cNvPr>
            <p:cNvSpPr/>
            <p:nvPr/>
          </p:nvSpPr>
          <p:spPr>
            <a:xfrm>
              <a:off x="2136229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id="{F42CADE8-4DF3-4C65-8847-45554A6EBC72}"/>
                </a:ext>
              </a:extLst>
            </p:cNvPr>
            <p:cNvSpPr/>
            <p:nvPr/>
          </p:nvSpPr>
          <p:spPr>
            <a:xfrm>
              <a:off x="704850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B9403B6A-4C45-40FA-8371-3C976EBA2464}"/>
                </a:ext>
              </a:extLst>
            </p:cNvPr>
            <p:cNvSpPr/>
            <p:nvPr/>
          </p:nvSpPr>
          <p:spPr>
            <a:xfrm>
              <a:off x="90933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29987D37-47B7-4F50-82C8-494EE9299557}"/>
                </a:ext>
              </a:extLst>
            </p:cNvPr>
            <p:cNvSpPr/>
            <p:nvPr/>
          </p:nvSpPr>
          <p:spPr>
            <a:xfrm>
              <a:off x="1113815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id="{AA7E89D7-48DE-44B7-A64B-BDD8B4896F31}"/>
                </a:ext>
              </a:extLst>
            </p:cNvPr>
            <p:cNvSpPr/>
            <p:nvPr/>
          </p:nvSpPr>
          <p:spPr>
            <a:xfrm>
              <a:off x="1318298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F9253547-2F9A-47B8-84C6-4E87DA33785E}"/>
                </a:ext>
              </a:extLst>
            </p:cNvPr>
            <p:cNvSpPr/>
            <p:nvPr/>
          </p:nvSpPr>
          <p:spPr>
            <a:xfrm>
              <a:off x="1522781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31E5F392-0789-42BB-907B-F8E6904F78D2}"/>
                </a:ext>
              </a:extLst>
            </p:cNvPr>
            <p:cNvSpPr/>
            <p:nvPr/>
          </p:nvSpPr>
          <p:spPr>
            <a:xfrm>
              <a:off x="172726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A000452B-0E34-47E3-8B11-AED71278E165}"/>
                </a:ext>
              </a:extLst>
            </p:cNvPr>
            <p:cNvSpPr/>
            <p:nvPr/>
          </p:nvSpPr>
          <p:spPr>
            <a:xfrm>
              <a:off x="1931746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id="{4888DB22-0679-4E49-B650-D42226A60DB0}"/>
                </a:ext>
              </a:extLst>
            </p:cNvPr>
            <p:cNvSpPr/>
            <p:nvPr/>
          </p:nvSpPr>
          <p:spPr>
            <a:xfrm>
              <a:off x="2136229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286" name="矩形 285">
            <a:extLst>
              <a:ext uri="{FF2B5EF4-FFF2-40B4-BE49-F238E27FC236}">
                <a16:creationId xmlns:a16="http://schemas.microsoft.com/office/drawing/2014/main" id="{CC148D72-14D9-4230-B283-0FFD8C37A475}"/>
              </a:ext>
            </a:extLst>
          </p:cNvPr>
          <p:cNvSpPr/>
          <p:nvPr/>
        </p:nvSpPr>
        <p:spPr>
          <a:xfrm>
            <a:off x="3408089" y="427858"/>
            <a:ext cx="3016155" cy="1099596"/>
          </a:xfrm>
          <a:prstGeom prst="rect">
            <a:avLst/>
          </a:prstGeom>
          <a:gradFill>
            <a:gsLst>
              <a:gs pos="0">
                <a:srgbClr val="8CE9E9"/>
              </a:gs>
              <a:gs pos="100000">
                <a:srgbClr val="00D0CF"/>
              </a:gs>
            </a:gsLst>
            <a:lin ang="5400000" scaled="1"/>
          </a:gradFill>
          <a:ln>
            <a:noFill/>
          </a:ln>
          <a:effectLst>
            <a:outerShdw blurRad="2032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方向定位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19" name="椭圆 318">
            <a:extLst>
              <a:ext uri="{FF2B5EF4-FFF2-40B4-BE49-F238E27FC236}">
                <a16:creationId xmlns:a16="http://schemas.microsoft.com/office/drawing/2014/main" id="{84A1A6DB-3EA6-4EF8-9631-6AA55753E733}"/>
              </a:ext>
            </a:extLst>
          </p:cNvPr>
          <p:cNvSpPr/>
          <p:nvPr/>
        </p:nvSpPr>
        <p:spPr>
          <a:xfrm flipH="1">
            <a:off x="3127562" y="1714724"/>
            <a:ext cx="463239" cy="441675"/>
          </a:xfrm>
          <a:prstGeom prst="ellipse">
            <a:avLst/>
          </a:prstGeom>
          <a:solidFill>
            <a:srgbClr val="6EC0A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20" name="椭圆 319">
            <a:extLst>
              <a:ext uri="{FF2B5EF4-FFF2-40B4-BE49-F238E27FC236}">
                <a16:creationId xmlns:a16="http://schemas.microsoft.com/office/drawing/2014/main" id="{545F3A1B-CA26-4EFF-9BBB-B442E1201C3A}"/>
              </a:ext>
            </a:extLst>
          </p:cNvPr>
          <p:cNvSpPr/>
          <p:nvPr/>
        </p:nvSpPr>
        <p:spPr>
          <a:xfrm flipH="1">
            <a:off x="493753" y="5036008"/>
            <a:ext cx="164863" cy="157188"/>
          </a:xfrm>
          <a:prstGeom prst="ellipse">
            <a:avLst/>
          </a:prstGeom>
          <a:solidFill>
            <a:srgbClr val="6EC0A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83" name="矩形: 圆角 382">
            <a:extLst>
              <a:ext uri="{FF2B5EF4-FFF2-40B4-BE49-F238E27FC236}">
                <a16:creationId xmlns:a16="http://schemas.microsoft.com/office/drawing/2014/main" id="{C63D476D-F0E3-48C2-8EA8-F460FEB7011B}"/>
              </a:ext>
            </a:extLst>
          </p:cNvPr>
          <p:cNvSpPr/>
          <p:nvPr/>
        </p:nvSpPr>
        <p:spPr>
          <a:xfrm>
            <a:off x="3996668" y="2608248"/>
            <a:ext cx="4753794" cy="2054731"/>
          </a:xfrm>
          <a:prstGeom prst="roundRect">
            <a:avLst>
              <a:gd name="adj" fmla="val 12821"/>
            </a:avLst>
          </a:prstGeom>
          <a:solidFill>
            <a:srgbClr val="F9B5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在对自己能力、兴趣爱好和职业倾向进行分析的基础上，我们要确定出最佳的职业目标，即决定我们未来的奋斗方向。</a:t>
            </a:r>
          </a:p>
        </p:txBody>
      </p:sp>
      <p:sp>
        <p:nvSpPr>
          <p:cNvPr id="385" name="图文框 384">
            <a:extLst>
              <a:ext uri="{FF2B5EF4-FFF2-40B4-BE49-F238E27FC236}">
                <a16:creationId xmlns:a16="http://schemas.microsoft.com/office/drawing/2014/main" id="{F534664E-AEF3-4F48-ACDE-F720B900C15E}"/>
              </a:ext>
            </a:extLst>
          </p:cNvPr>
          <p:cNvSpPr/>
          <p:nvPr/>
        </p:nvSpPr>
        <p:spPr>
          <a:xfrm rot="2557159">
            <a:off x="7813197" y="5161827"/>
            <a:ext cx="942472" cy="942472"/>
          </a:xfrm>
          <a:prstGeom prst="frame">
            <a:avLst>
              <a:gd name="adj1" fmla="val 25823"/>
            </a:avLst>
          </a:prstGeom>
          <a:solidFill>
            <a:schemeClr val="bg1">
              <a:lumMod val="7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D6D42AC5-E805-4FBF-F9A4-C8C459CEF76A}"/>
              </a:ext>
            </a:extLst>
          </p:cNvPr>
          <p:cNvGrpSpPr/>
          <p:nvPr/>
        </p:nvGrpSpPr>
        <p:grpSpPr>
          <a:xfrm>
            <a:off x="-750793" y="281040"/>
            <a:ext cx="3940964" cy="1403608"/>
            <a:chOff x="-750793" y="281040"/>
            <a:chExt cx="3940964" cy="1403608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834C3170-2C3F-0846-20D7-271DB89F4D06}"/>
                </a:ext>
              </a:extLst>
            </p:cNvPr>
            <p:cNvGrpSpPr/>
            <p:nvPr/>
          </p:nvGrpSpPr>
          <p:grpSpPr>
            <a:xfrm>
              <a:off x="-750793" y="281040"/>
              <a:ext cx="1501586" cy="545543"/>
              <a:chOff x="704850" y="790853"/>
              <a:chExt cx="1501586" cy="545543"/>
            </a:xfrm>
          </p:grpSpPr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D06F0606-B4DF-10A7-3EDF-AF223A85104B}"/>
                  </a:ext>
                </a:extLst>
              </p:cNvPr>
              <p:cNvSpPr/>
              <p:nvPr/>
            </p:nvSpPr>
            <p:spPr>
              <a:xfrm>
                <a:off x="704850" y="790853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id="{57E788C7-47F2-82F8-96CA-1A378B0E9134}"/>
                  </a:ext>
                </a:extLst>
              </p:cNvPr>
              <p:cNvSpPr/>
              <p:nvPr/>
            </p:nvSpPr>
            <p:spPr>
              <a:xfrm>
                <a:off x="909333" y="790853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A39722A1-95BA-6A59-FF7B-096134469C92}"/>
                  </a:ext>
                </a:extLst>
              </p:cNvPr>
              <p:cNvSpPr/>
              <p:nvPr/>
            </p:nvSpPr>
            <p:spPr>
              <a:xfrm>
                <a:off x="1113815" y="790853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A0936F59-2A41-4381-EBCA-F30B0BC8E024}"/>
                  </a:ext>
                </a:extLst>
              </p:cNvPr>
              <p:cNvSpPr/>
              <p:nvPr/>
            </p:nvSpPr>
            <p:spPr>
              <a:xfrm>
                <a:off x="1318298" y="790853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8B134233-F6D1-0401-90F6-29C0E56A933E}"/>
                  </a:ext>
                </a:extLst>
              </p:cNvPr>
              <p:cNvSpPr/>
              <p:nvPr/>
            </p:nvSpPr>
            <p:spPr>
              <a:xfrm>
                <a:off x="1522781" y="790853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1AF53765-C70A-D37A-B577-C7E50A0AA759}"/>
                  </a:ext>
                </a:extLst>
              </p:cNvPr>
              <p:cNvSpPr/>
              <p:nvPr/>
            </p:nvSpPr>
            <p:spPr>
              <a:xfrm>
                <a:off x="1727263" y="790853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55F3D042-FF88-573E-15AE-978845571EA6}"/>
                  </a:ext>
                </a:extLst>
              </p:cNvPr>
              <p:cNvSpPr/>
              <p:nvPr/>
            </p:nvSpPr>
            <p:spPr>
              <a:xfrm>
                <a:off x="1931746" y="790853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85D2403F-7C8B-0DE8-3BCE-06AF2484D28C}"/>
                  </a:ext>
                </a:extLst>
              </p:cNvPr>
              <p:cNvSpPr/>
              <p:nvPr/>
            </p:nvSpPr>
            <p:spPr>
              <a:xfrm>
                <a:off x="2136229" y="790853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36C26939-34B5-89CD-6436-8E845254268B}"/>
                  </a:ext>
                </a:extLst>
              </p:cNvPr>
              <p:cNvSpPr/>
              <p:nvPr/>
            </p:nvSpPr>
            <p:spPr>
              <a:xfrm>
                <a:off x="704850" y="949298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9C3CC492-7A42-55B9-3C21-56583CD04CF3}"/>
                  </a:ext>
                </a:extLst>
              </p:cNvPr>
              <p:cNvSpPr/>
              <p:nvPr/>
            </p:nvSpPr>
            <p:spPr>
              <a:xfrm>
                <a:off x="909333" y="949298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D3AA98A2-2F66-728D-606B-EA9716666321}"/>
                  </a:ext>
                </a:extLst>
              </p:cNvPr>
              <p:cNvSpPr/>
              <p:nvPr/>
            </p:nvSpPr>
            <p:spPr>
              <a:xfrm>
                <a:off x="1113815" y="949298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FBA9118D-5376-62E5-975B-6C7ABAF375F7}"/>
                  </a:ext>
                </a:extLst>
              </p:cNvPr>
              <p:cNvSpPr/>
              <p:nvPr/>
            </p:nvSpPr>
            <p:spPr>
              <a:xfrm>
                <a:off x="1318298" y="949298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0C878C66-FE62-716F-AB7E-FFF7C744D839}"/>
                  </a:ext>
                </a:extLst>
              </p:cNvPr>
              <p:cNvSpPr/>
              <p:nvPr/>
            </p:nvSpPr>
            <p:spPr>
              <a:xfrm>
                <a:off x="1522781" y="949298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CBDC656D-A109-6C2A-6171-8493632860C7}"/>
                  </a:ext>
                </a:extLst>
              </p:cNvPr>
              <p:cNvSpPr/>
              <p:nvPr/>
            </p:nvSpPr>
            <p:spPr>
              <a:xfrm>
                <a:off x="1727263" y="949298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24E86791-6B87-714A-39C2-FC0D2F1E88F7}"/>
                  </a:ext>
                </a:extLst>
              </p:cNvPr>
              <p:cNvSpPr/>
              <p:nvPr/>
            </p:nvSpPr>
            <p:spPr>
              <a:xfrm>
                <a:off x="1931746" y="949298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DF728ADE-B426-A45A-BC11-07811F2B0CB8}"/>
                  </a:ext>
                </a:extLst>
              </p:cNvPr>
              <p:cNvSpPr/>
              <p:nvPr/>
            </p:nvSpPr>
            <p:spPr>
              <a:xfrm>
                <a:off x="2136229" y="949298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F176F083-254F-FBFC-CE35-A7B812C2ACCD}"/>
                  </a:ext>
                </a:extLst>
              </p:cNvPr>
              <p:cNvSpPr/>
              <p:nvPr/>
            </p:nvSpPr>
            <p:spPr>
              <a:xfrm>
                <a:off x="704850" y="1107744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E78B000F-5DC5-1BEC-DC67-1B39D84B6917}"/>
                  </a:ext>
                </a:extLst>
              </p:cNvPr>
              <p:cNvSpPr/>
              <p:nvPr/>
            </p:nvSpPr>
            <p:spPr>
              <a:xfrm>
                <a:off x="909333" y="1107744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7B72754B-0F6F-1FDC-15C4-4FA9DB3D4A4A}"/>
                  </a:ext>
                </a:extLst>
              </p:cNvPr>
              <p:cNvSpPr/>
              <p:nvPr/>
            </p:nvSpPr>
            <p:spPr>
              <a:xfrm>
                <a:off x="1113815" y="1107744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F0876212-DE64-F4E7-31D3-E4EA9E2644A8}"/>
                  </a:ext>
                </a:extLst>
              </p:cNvPr>
              <p:cNvSpPr/>
              <p:nvPr/>
            </p:nvSpPr>
            <p:spPr>
              <a:xfrm>
                <a:off x="1318298" y="1107744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735B8996-37E0-B032-A2FF-4264D7E7F7EB}"/>
                  </a:ext>
                </a:extLst>
              </p:cNvPr>
              <p:cNvSpPr/>
              <p:nvPr/>
            </p:nvSpPr>
            <p:spPr>
              <a:xfrm>
                <a:off x="1522781" y="1107744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CB5A6F06-41C5-84A0-0572-925DAD548E0F}"/>
                  </a:ext>
                </a:extLst>
              </p:cNvPr>
              <p:cNvSpPr/>
              <p:nvPr/>
            </p:nvSpPr>
            <p:spPr>
              <a:xfrm>
                <a:off x="1727263" y="1107744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DFB26C4E-D10A-A17C-CEE1-A9D9EF1FF5C0}"/>
                  </a:ext>
                </a:extLst>
              </p:cNvPr>
              <p:cNvSpPr/>
              <p:nvPr/>
            </p:nvSpPr>
            <p:spPr>
              <a:xfrm>
                <a:off x="1931746" y="1107744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6E9C4422-BA0D-F62A-37F6-D6B78D6B7645}"/>
                  </a:ext>
                </a:extLst>
              </p:cNvPr>
              <p:cNvSpPr/>
              <p:nvPr/>
            </p:nvSpPr>
            <p:spPr>
              <a:xfrm>
                <a:off x="2136229" y="1107744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593A6126-9F8A-17E8-D9B2-D05FA9CBABDC}"/>
                  </a:ext>
                </a:extLst>
              </p:cNvPr>
              <p:cNvSpPr/>
              <p:nvPr/>
            </p:nvSpPr>
            <p:spPr>
              <a:xfrm>
                <a:off x="704850" y="1266189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A20A944B-B432-B520-B5EC-88466276F627}"/>
                  </a:ext>
                </a:extLst>
              </p:cNvPr>
              <p:cNvSpPr/>
              <p:nvPr/>
            </p:nvSpPr>
            <p:spPr>
              <a:xfrm>
                <a:off x="909333" y="1266189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21E11DC9-41A3-A057-29EF-91566535BD5F}"/>
                  </a:ext>
                </a:extLst>
              </p:cNvPr>
              <p:cNvSpPr/>
              <p:nvPr/>
            </p:nvSpPr>
            <p:spPr>
              <a:xfrm>
                <a:off x="1113815" y="1266189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6C18C8D3-92CA-8544-D113-775831E3A8F3}"/>
                  </a:ext>
                </a:extLst>
              </p:cNvPr>
              <p:cNvSpPr/>
              <p:nvPr/>
            </p:nvSpPr>
            <p:spPr>
              <a:xfrm>
                <a:off x="1318298" y="1266189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790D358E-FBED-1CAE-A7F2-1728D880B6F1}"/>
                  </a:ext>
                </a:extLst>
              </p:cNvPr>
              <p:cNvSpPr/>
              <p:nvPr/>
            </p:nvSpPr>
            <p:spPr>
              <a:xfrm>
                <a:off x="1522781" y="1266189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D1BEA5F7-4CDA-4DB0-1ECF-59BBEAF6C31A}"/>
                  </a:ext>
                </a:extLst>
              </p:cNvPr>
              <p:cNvSpPr/>
              <p:nvPr/>
            </p:nvSpPr>
            <p:spPr>
              <a:xfrm>
                <a:off x="1727263" y="1266189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462F662D-31FC-B386-AC0A-C09F326BB210}"/>
                  </a:ext>
                </a:extLst>
              </p:cNvPr>
              <p:cNvSpPr/>
              <p:nvPr/>
            </p:nvSpPr>
            <p:spPr>
              <a:xfrm>
                <a:off x="1931746" y="1266189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C4381C9A-0B3B-CD36-F43A-EF1800F5FABB}"/>
                  </a:ext>
                </a:extLst>
              </p:cNvPr>
              <p:cNvSpPr/>
              <p:nvPr/>
            </p:nvSpPr>
            <p:spPr>
              <a:xfrm>
                <a:off x="2136229" y="1266189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E0495212-106A-C11C-F4D8-78C9CA659010}"/>
                </a:ext>
              </a:extLst>
            </p:cNvPr>
            <p:cNvGrpSpPr/>
            <p:nvPr/>
          </p:nvGrpSpPr>
          <p:grpSpPr>
            <a:xfrm>
              <a:off x="153221" y="585054"/>
              <a:ext cx="2330369" cy="1099594"/>
              <a:chOff x="1327787" y="1073561"/>
              <a:chExt cx="2330369" cy="1099595"/>
            </a:xfrm>
          </p:grpSpPr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0137575E-AD56-8093-AD00-E981068BEA12}"/>
                  </a:ext>
                </a:extLst>
              </p:cNvPr>
              <p:cNvSpPr/>
              <p:nvPr/>
            </p:nvSpPr>
            <p:spPr>
              <a:xfrm>
                <a:off x="1329114" y="1073561"/>
                <a:ext cx="1099595" cy="1099595"/>
              </a:xfrm>
              <a:prstGeom prst="ellipse">
                <a:avLst/>
              </a:prstGeom>
              <a:solidFill>
                <a:srgbClr val="6CE4D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highlight>
                    <a:srgbClr val="6CE4D8"/>
                  </a:highligh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7A8410A9-4701-B02E-1123-4CD27075596E}"/>
                  </a:ext>
                </a:extLst>
              </p:cNvPr>
              <p:cNvSpPr/>
              <p:nvPr/>
            </p:nvSpPr>
            <p:spPr>
              <a:xfrm>
                <a:off x="2511298" y="1073561"/>
                <a:ext cx="1099595" cy="1099595"/>
              </a:xfrm>
              <a:prstGeom prst="ellipse">
                <a:avLst/>
              </a:prstGeom>
              <a:solidFill>
                <a:srgbClr val="6CE4D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highlight>
                    <a:srgbClr val="6CE4D8"/>
                  </a:highligh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38EA6272-A8FC-4CBA-FAF9-EBB47BCF9E6C}"/>
                  </a:ext>
                </a:extLst>
              </p:cNvPr>
              <p:cNvSpPr txBox="1"/>
              <p:nvPr/>
            </p:nvSpPr>
            <p:spPr>
              <a:xfrm>
                <a:off x="1327787" y="1364200"/>
                <a:ext cx="1136248" cy="523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微软雅黑" panose="020B0503020204020204" pitchFamily="34" charset="-122"/>
                  </a:rPr>
                  <a:t>PART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488C5F45-8417-40BF-2B92-68EBB02C7E21}"/>
                  </a:ext>
                </a:extLst>
              </p:cNvPr>
              <p:cNvSpPr txBox="1"/>
              <p:nvPr/>
            </p:nvSpPr>
            <p:spPr>
              <a:xfrm>
                <a:off x="2521908" y="1156200"/>
                <a:ext cx="1136248" cy="923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5400" b="1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微软雅黑" panose="020B0503020204020204" pitchFamily="34" charset="-122"/>
                  </a:rPr>
                  <a:t>02</a:t>
                </a:r>
                <a:endParaRPr kumimoji="0" lang="zh-CN" alt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1434E6A4-AA6F-271A-3C91-BD25D9054DE3}"/>
                </a:ext>
              </a:extLst>
            </p:cNvPr>
            <p:cNvGrpSpPr/>
            <p:nvPr/>
          </p:nvGrpSpPr>
          <p:grpSpPr>
            <a:xfrm rot="1727348">
              <a:off x="2695996" y="506786"/>
              <a:ext cx="494175" cy="526859"/>
              <a:chOff x="654838" y="3486024"/>
              <a:chExt cx="494174" cy="526858"/>
            </a:xfrm>
          </p:grpSpPr>
          <p:cxnSp>
            <p:nvCxnSpPr>
              <p:cNvPr id="41" name="连接符: 曲线 40">
                <a:extLst>
                  <a:ext uri="{FF2B5EF4-FFF2-40B4-BE49-F238E27FC236}">
                    <a16:creationId xmlns:a16="http://schemas.microsoft.com/office/drawing/2014/main" id="{37C28E78-59AE-5F31-023B-85AC016559D3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 flipV="1">
                <a:off x="620328" y="3520534"/>
                <a:ext cx="373270" cy="304250"/>
              </a:xfrm>
              <a:prstGeom prst="curvedConnector3">
                <a:avLst/>
              </a:prstGeom>
              <a:ln w="38100">
                <a:solidFill>
                  <a:srgbClr val="FEBF9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连接符: 曲线 41">
                <a:extLst>
                  <a:ext uri="{FF2B5EF4-FFF2-40B4-BE49-F238E27FC236}">
                    <a16:creationId xmlns:a16="http://schemas.microsoft.com/office/drawing/2014/main" id="{A51E1D84-2320-7361-024F-93D97E8D35C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 flipV="1">
                <a:off x="708378" y="3597328"/>
                <a:ext cx="373270" cy="304250"/>
              </a:xfrm>
              <a:prstGeom prst="curvedConnector3">
                <a:avLst/>
              </a:prstGeom>
              <a:ln w="38100">
                <a:solidFill>
                  <a:srgbClr val="FEBF9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连接符: 曲线 42">
                <a:extLst>
                  <a:ext uri="{FF2B5EF4-FFF2-40B4-BE49-F238E27FC236}">
                    <a16:creationId xmlns:a16="http://schemas.microsoft.com/office/drawing/2014/main" id="{7D9F2019-8F8E-D2FF-6A9F-93B82C74732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 flipV="1">
                <a:off x="810252" y="3674122"/>
                <a:ext cx="373270" cy="304250"/>
              </a:xfrm>
              <a:prstGeom prst="curvedConnector3">
                <a:avLst/>
              </a:prstGeom>
              <a:ln w="38100">
                <a:solidFill>
                  <a:srgbClr val="FEBF9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2D7ACBB2-D821-18DD-D7E2-9372EB59E24B}"/>
              </a:ext>
            </a:extLst>
          </p:cNvPr>
          <p:cNvGrpSpPr/>
          <p:nvPr/>
        </p:nvGrpSpPr>
        <p:grpSpPr>
          <a:xfrm>
            <a:off x="458621" y="1940151"/>
            <a:ext cx="3280001" cy="3626678"/>
            <a:chOff x="458621" y="1940151"/>
            <a:chExt cx="3280001" cy="3626678"/>
          </a:xfrm>
        </p:grpSpPr>
        <p:sp>
          <p:nvSpPr>
            <p:cNvPr id="45" name="任意多边形 17">
              <a:extLst>
                <a:ext uri="{FF2B5EF4-FFF2-40B4-BE49-F238E27FC236}">
                  <a16:creationId xmlns:a16="http://schemas.microsoft.com/office/drawing/2014/main" id="{F5180845-D979-9FF3-C6DD-9C77830B8FED}"/>
                </a:ext>
              </a:extLst>
            </p:cNvPr>
            <p:cNvSpPr/>
            <p:nvPr/>
          </p:nvSpPr>
          <p:spPr>
            <a:xfrm flipH="1">
              <a:off x="776945" y="1940151"/>
              <a:ext cx="2961677" cy="3626678"/>
            </a:xfrm>
            <a:custGeom>
              <a:avLst/>
              <a:gdLst>
                <a:gd name="connsiteX0" fmla="*/ 2293059 w 3570860"/>
                <a:gd name="connsiteY0" fmla="*/ 0 h 4586118"/>
                <a:gd name="connsiteX1" fmla="*/ 3386067 w 3570860"/>
                <a:gd name="connsiteY1" fmla="*/ 276760 h 4586118"/>
                <a:gd name="connsiteX2" fmla="*/ 3570859 w 3570860"/>
                <a:gd name="connsiteY2" fmla="*/ 389023 h 4586118"/>
                <a:gd name="connsiteX3" fmla="*/ 3546682 w 3570860"/>
                <a:gd name="connsiteY3" fmla="*/ 389023 h 4586118"/>
                <a:gd name="connsiteX4" fmla="*/ 3380078 w 3570860"/>
                <a:gd name="connsiteY4" fmla="*/ 287809 h 4586118"/>
                <a:gd name="connsiteX5" fmla="*/ 2293059 w 3570860"/>
                <a:gd name="connsiteY5" fmla="*/ 12566 h 4586118"/>
                <a:gd name="connsiteX6" fmla="*/ 12566 w 3570860"/>
                <a:gd name="connsiteY6" fmla="*/ 2293059 h 4586118"/>
                <a:gd name="connsiteX7" fmla="*/ 2293059 w 3570860"/>
                <a:gd name="connsiteY7" fmla="*/ 4573552 h 4586118"/>
                <a:gd name="connsiteX8" fmla="*/ 3380078 w 3570860"/>
                <a:gd name="connsiteY8" fmla="*/ 4298309 h 4586118"/>
                <a:gd name="connsiteX9" fmla="*/ 3546684 w 3570860"/>
                <a:gd name="connsiteY9" fmla="*/ 4197094 h 4586118"/>
                <a:gd name="connsiteX10" fmla="*/ 3570860 w 3570860"/>
                <a:gd name="connsiteY10" fmla="*/ 4197094 h 4586118"/>
                <a:gd name="connsiteX11" fmla="*/ 3386067 w 3570860"/>
                <a:gd name="connsiteY11" fmla="*/ 4309358 h 4586118"/>
                <a:gd name="connsiteX12" fmla="*/ 2293059 w 3570860"/>
                <a:gd name="connsiteY12" fmla="*/ 4586118 h 4586118"/>
                <a:gd name="connsiteX13" fmla="*/ 0 w 3570860"/>
                <a:gd name="connsiteY13" fmla="*/ 2293059 h 4586118"/>
                <a:gd name="connsiteX14" fmla="*/ 2293059 w 3570860"/>
                <a:gd name="connsiteY14" fmla="*/ 0 h 4586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70860" h="4586118">
                  <a:moveTo>
                    <a:pt x="2293059" y="0"/>
                  </a:moveTo>
                  <a:cubicBezTo>
                    <a:pt x="2688816" y="0"/>
                    <a:pt x="3061156" y="100258"/>
                    <a:pt x="3386067" y="276760"/>
                  </a:cubicBezTo>
                  <a:lnTo>
                    <a:pt x="3570859" y="389023"/>
                  </a:lnTo>
                  <a:lnTo>
                    <a:pt x="3546682" y="389023"/>
                  </a:lnTo>
                  <a:lnTo>
                    <a:pt x="3380078" y="287809"/>
                  </a:lnTo>
                  <a:cubicBezTo>
                    <a:pt x="3056947" y="112274"/>
                    <a:pt x="2686647" y="12566"/>
                    <a:pt x="2293059" y="12566"/>
                  </a:cubicBezTo>
                  <a:cubicBezTo>
                    <a:pt x="1033577" y="12566"/>
                    <a:pt x="12566" y="1033577"/>
                    <a:pt x="12566" y="2293059"/>
                  </a:cubicBezTo>
                  <a:cubicBezTo>
                    <a:pt x="12566" y="3552541"/>
                    <a:pt x="1033577" y="4573552"/>
                    <a:pt x="2293059" y="4573552"/>
                  </a:cubicBezTo>
                  <a:cubicBezTo>
                    <a:pt x="2686647" y="4573552"/>
                    <a:pt x="3056947" y="4473844"/>
                    <a:pt x="3380078" y="4298309"/>
                  </a:cubicBezTo>
                  <a:lnTo>
                    <a:pt x="3546684" y="4197094"/>
                  </a:lnTo>
                  <a:lnTo>
                    <a:pt x="3570860" y="4197094"/>
                  </a:lnTo>
                  <a:lnTo>
                    <a:pt x="3386067" y="4309358"/>
                  </a:lnTo>
                  <a:cubicBezTo>
                    <a:pt x="3061156" y="4485861"/>
                    <a:pt x="2688816" y="4586118"/>
                    <a:pt x="2293059" y="4586118"/>
                  </a:cubicBezTo>
                  <a:cubicBezTo>
                    <a:pt x="1026637" y="4586118"/>
                    <a:pt x="0" y="3559481"/>
                    <a:pt x="0" y="2293059"/>
                  </a:cubicBezTo>
                  <a:cubicBezTo>
                    <a:pt x="0" y="1026637"/>
                    <a:pt x="1026637" y="0"/>
                    <a:pt x="2293059" y="0"/>
                  </a:cubicBezTo>
                  <a:close/>
                </a:path>
              </a:pathLst>
            </a:custGeom>
            <a:solidFill>
              <a:srgbClr val="6EC0A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17648DCB-C331-FDCB-BEBB-32B36AFF3068}"/>
                </a:ext>
              </a:extLst>
            </p:cNvPr>
            <p:cNvSpPr/>
            <p:nvPr/>
          </p:nvSpPr>
          <p:spPr>
            <a:xfrm flipH="1">
              <a:off x="458621" y="2453833"/>
              <a:ext cx="2744480" cy="2638233"/>
            </a:xfrm>
            <a:prstGeom prst="ellipse">
              <a:avLst/>
            </a:prstGeom>
            <a:solidFill>
              <a:srgbClr val="D1EAD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87" name="图形 1747">
            <a:extLst>
              <a:ext uri="{FF2B5EF4-FFF2-40B4-BE49-F238E27FC236}">
                <a16:creationId xmlns:a16="http://schemas.microsoft.com/office/drawing/2014/main" id="{97E73133-BA2F-4861-8720-349466A26872}"/>
              </a:ext>
            </a:extLst>
          </p:cNvPr>
          <p:cNvGrpSpPr/>
          <p:nvPr/>
        </p:nvGrpSpPr>
        <p:grpSpPr>
          <a:xfrm>
            <a:off x="697908" y="2641151"/>
            <a:ext cx="2311512" cy="2246838"/>
            <a:chOff x="2" y="78466"/>
            <a:chExt cx="5710666" cy="4732377"/>
          </a:xfrm>
        </p:grpSpPr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3217B346-09C8-42DE-B0D2-58F2A724D7CD}"/>
                </a:ext>
              </a:extLst>
            </p:cNvPr>
            <p:cNvSpPr/>
            <p:nvPr/>
          </p:nvSpPr>
          <p:spPr>
            <a:xfrm>
              <a:off x="178491" y="1628163"/>
              <a:ext cx="2133717" cy="2223734"/>
            </a:xfrm>
            <a:custGeom>
              <a:avLst/>
              <a:gdLst>
                <a:gd name="connsiteX0" fmla="*/ 2100609 w 2133717"/>
                <a:gd name="connsiteY0" fmla="*/ 1533220 h 2223734"/>
                <a:gd name="connsiteX1" fmla="*/ 1936884 w 2133717"/>
                <a:gd name="connsiteY1" fmla="*/ 1238577 h 2223734"/>
                <a:gd name="connsiteX2" fmla="*/ 1867371 w 2133717"/>
                <a:gd name="connsiteY2" fmla="*/ 1078191 h 2223734"/>
                <a:gd name="connsiteX3" fmla="*/ 1873051 w 2133717"/>
                <a:gd name="connsiteY3" fmla="*/ 1024014 h 2223734"/>
                <a:gd name="connsiteX4" fmla="*/ 1670284 w 2133717"/>
                <a:gd name="connsiteY4" fmla="*/ 770919 h 2223734"/>
                <a:gd name="connsiteX5" fmla="*/ 1621831 w 2133717"/>
                <a:gd name="connsiteY5" fmla="*/ 704153 h 2223734"/>
                <a:gd name="connsiteX6" fmla="*/ 1622179 w 2133717"/>
                <a:gd name="connsiteY6" fmla="*/ 665892 h 2223734"/>
                <a:gd name="connsiteX7" fmla="*/ 1514214 w 2133717"/>
                <a:gd name="connsiteY7" fmla="*/ 523152 h 2223734"/>
                <a:gd name="connsiteX8" fmla="*/ 1478062 w 2133717"/>
                <a:gd name="connsiteY8" fmla="*/ 439048 h 2223734"/>
                <a:gd name="connsiteX9" fmla="*/ 1485085 w 2133717"/>
                <a:gd name="connsiteY9" fmla="*/ 387975 h 2223734"/>
                <a:gd name="connsiteX10" fmla="*/ 1367969 w 2133717"/>
                <a:gd name="connsiteY10" fmla="*/ 176913 h 2223734"/>
                <a:gd name="connsiteX11" fmla="*/ 1319141 w 2133717"/>
                <a:gd name="connsiteY11" fmla="*/ 116872 h 2223734"/>
                <a:gd name="connsiteX12" fmla="*/ 1155319 w 2133717"/>
                <a:gd name="connsiteY12" fmla="*/ 366 h 2223734"/>
                <a:gd name="connsiteX13" fmla="*/ 1008530 w 2133717"/>
                <a:gd name="connsiteY13" fmla="*/ 141149 h 2223734"/>
                <a:gd name="connsiteX14" fmla="*/ 1008347 w 2133717"/>
                <a:gd name="connsiteY14" fmla="*/ 142928 h 2223734"/>
                <a:gd name="connsiteX15" fmla="*/ 957404 w 2133717"/>
                <a:gd name="connsiteY15" fmla="*/ 186756 h 2223734"/>
                <a:gd name="connsiteX16" fmla="*/ 931440 w 2133717"/>
                <a:gd name="connsiteY16" fmla="*/ 187205 h 2223734"/>
                <a:gd name="connsiteX17" fmla="*/ 750679 w 2133717"/>
                <a:gd name="connsiteY17" fmla="*/ 370146 h 2223734"/>
                <a:gd name="connsiteX18" fmla="*/ 752588 w 2133717"/>
                <a:gd name="connsiteY18" fmla="*/ 415064 h 2223734"/>
                <a:gd name="connsiteX19" fmla="*/ 714436 w 2133717"/>
                <a:gd name="connsiteY19" fmla="*/ 499908 h 2223734"/>
                <a:gd name="connsiteX20" fmla="*/ 595807 w 2133717"/>
                <a:gd name="connsiteY20" fmla="*/ 647286 h 2223734"/>
                <a:gd name="connsiteX21" fmla="*/ 543078 w 2133717"/>
                <a:gd name="connsiteY21" fmla="*/ 695818 h 2223734"/>
                <a:gd name="connsiteX22" fmla="*/ 354762 w 2133717"/>
                <a:gd name="connsiteY22" fmla="*/ 943812 h 2223734"/>
                <a:gd name="connsiteX23" fmla="*/ 371122 w 2133717"/>
                <a:gd name="connsiteY23" fmla="*/ 1034237 h 2223734"/>
                <a:gd name="connsiteX24" fmla="*/ 323536 w 2133717"/>
                <a:gd name="connsiteY24" fmla="*/ 1143650 h 2223734"/>
                <a:gd name="connsiteX25" fmla="*/ 127203 w 2133717"/>
                <a:gd name="connsiteY25" fmla="*/ 1438097 h 2223734"/>
                <a:gd name="connsiteX26" fmla="*/ 163983 w 2133717"/>
                <a:gd name="connsiteY26" fmla="*/ 1586852 h 2223734"/>
                <a:gd name="connsiteX27" fmla="*/ 129841 w 2133717"/>
                <a:gd name="connsiteY27" fmla="*/ 1788098 h 2223734"/>
                <a:gd name="connsiteX28" fmla="*/ 0 w 2133717"/>
                <a:gd name="connsiteY28" fmla="*/ 2080260 h 2223734"/>
                <a:gd name="connsiteX29" fmla="*/ 0 w 2133717"/>
                <a:gd name="connsiteY29" fmla="*/ 2223741 h 2223734"/>
                <a:gd name="connsiteX30" fmla="*/ 2133718 w 2133717"/>
                <a:gd name="connsiteY30" fmla="*/ 2223741 h 2223734"/>
                <a:gd name="connsiteX31" fmla="*/ 2133718 w 2133717"/>
                <a:gd name="connsiteY31" fmla="*/ 2080260 h 2223734"/>
                <a:gd name="connsiteX32" fmla="*/ 2053625 w 2133717"/>
                <a:gd name="connsiteY32" fmla="*/ 1917355 h 2223734"/>
                <a:gd name="connsiteX33" fmla="*/ 2042844 w 2133717"/>
                <a:gd name="connsiteY33" fmla="*/ 1724954 h 2223734"/>
                <a:gd name="connsiteX34" fmla="*/ 2100609 w 2133717"/>
                <a:gd name="connsiteY34" fmla="*/ 1533220 h 222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133717" h="2223734">
                  <a:moveTo>
                    <a:pt x="2100609" y="1533220"/>
                  </a:moveTo>
                  <a:cubicBezTo>
                    <a:pt x="2100609" y="1408872"/>
                    <a:pt x="2035185" y="1299816"/>
                    <a:pt x="1936884" y="1238577"/>
                  </a:cubicBezTo>
                  <a:cubicBezTo>
                    <a:pt x="1882628" y="1204775"/>
                    <a:pt x="1854058" y="1140712"/>
                    <a:pt x="1867371" y="1078191"/>
                  </a:cubicBezTo>
                  <a:cubicBezTo>
                    <a:pt x="1871094" y="1060719"/>
                    <a:pt x="1873051" y="1042598"/>
                    <a:pt x="1873051" y="1024014"/>
                  </a:cubicBezTo>
                  <a:cubicBezTo>
                    <a:pt x="1873051" y="900228"/>
                    <a:pt x="1786302" y="796705"/>
                    <a:pt x="1670284" y="770919"/>
                  </a:cubicBezTo>
                  <a:cubicBezTo>
                    <a:pt x="1639547" y="764088"/>
                    <a:pt x="1618906" y="735500"/>
                    <a:pt x="1621831" y="704153"/>
                  </a:cubicBezTo>
                  <a:cubicBezTo>
                    <a:pt x="1623134" y="690181"/>
                    <a:pt x="1623596" y="676807"/>
                    <a:pt x="1622179" y="665892"/>
                  </a:cubicBezTo>
                  <a:cubicBezTo>
                    <a:pt x="1612872" y="594216"/>
                    <a:pt x="1572458" y="555101"/>
                    <a:pt x="1514214" y="523152"/>
                  </a:cubicBezTo>
                  <a:cubicBezTo>
                    <a:pt x="1484248" y="506713"/>
                    <a:pt x="1469540" y="472148"/>
                    <a:pt x="1478062" y="439048"/>
                  </a:cubicBezTo>
                  <a:cubicBezTo>
                    <a:pt x="1482264" y="422736"/>
                    <a:pt x="1484614" y="405621"/>
                    <a:pt x="1485085" y="387975"/>
                  </a:cubicBezTo>
                  <a:cubicBezTo>
                    <a:pt x="1488607" y="255855"/>
                    <a:pt x="1417420" y="201407"/>
                    <a:pt x="1367969" y="176913"/>
                  </a:cubicBezTo>
                  <a:cubicBezTo>
                    <a:pt x="1343810" y="164942"/>
                    <a:pt x="1326211" y="142888"/>
                    <a:pt x="1319141" y="116872"/>
                  </a:cubicBezTo>
                  <a:cubicBezTo>
                    <a:pt x="1299947" y="46235"/>
                    <a:pt x="1233141" y="-4795"/>
                    <a:pt x="1155319" y="366"/>
                  </a:cubicBezTo>
                  <a:cubicBezTo>
                    <a:pt x="1079198" y="5415"/>
                    <a:pt x="1016712" y="65302"/>
                    <a:pt x="1008530" y="141149"/>
                  </a:cubicBezTo>
                  <a:cubicBezTo>
                    <a:pt x="1008464" y="141742"/>
                    <a:pt x="1008403" y="142335"/>
                    <a:pt x="1008347" y="142928"/>
                  </a:cubicBezTo>
                  <a:cubicBezTo>
                    <a:pt x="1005827" y="168939"/>
                    <a:pt x="983503" y="188007"/>
                    <a:pt x="957404" y="186756"/>
                  </a:cubicBezTo>
                  <a:cubicBezTo>
                    <a:pt x="948882" y="186346"/>
                    <a:pt x="940216" y="186485"/>
                    <a:pt x="931440" y="187205"/>
                  </a:cubicBezTo>
                  <a:cubicBezTo>
                    <a:pt x="834856" y="195143"/>
                    <a:pt x="757418" y="273475"/>
                    <a:pt x="750679" y="370146"/>
                  </a:cubicBezTo>
                  <a:cubicBezTo>
                    <a:pt x="749607" y="385525"/>
                    <a:pt x="750304" y="400556"/>
                    <a:pt x="752588" y="415064"/>
                  </a:cubicBezTo>
                  <a:cubicBezTo>
                    <a:pt x="757846" y="448517"/>
                    <a:pt x="743068" y="481834"/>
                    <a:pt x="714436" y="499908"/>
                  </a:cubicBezTo>
                  <a:cubicBezTo>
                    <a:pt x="660128" y="534198"/>
                    <a:pt x="617952" y="585947"/>
                    <a:pt x="595807" y="647286"/>
                  </a:cubicBezTo>
                  <a:cubicBezTo>
                    <a:pt x="587237" y="671022"/>
                    <a:pt x="567389" y="689061"/>
                    <a:pt x="543078" y="695818"/>
                  </a:cubicBezTo>
                  <a:cubicBezTo>
                    <a:pt x="434471" y="726002"/>
                    <a:pt x="354762" y="825585"/>
                    <a:pt x="354762" y="943812"/>
                  </a:cubicBezTo>
                  <a:cubicBezTo>
                    <a:pt x="354762" y="975639"/>
                    <a:pt x="360546" y="1006110"/>
                    <a:pt x="371122" y="1034237"/>
                  </a:cubicBezTo>
                  <a:cubicBezTo>
                    <a:pt x="387478" y="1077742"/>
                    <a:pt x="366440" y="1125773"/>
                    <a:pt x="323536" y="1143650"/>
                  </a:cubicBezTo>
                  <a:cubicBezTo>
                    <a:pt x="208251" y="1191685"/>
                    <a:pt x="127203" y="1305400"/>
                    <a:pt x="127203" y="1438097"/>
                  </a:cubicBezTo>
                  <a:cubicBezTo>
                    <a:pt x="127203" y="1491829"/>
                    <a:pt x="140504" y="1542449"/>
                    <a:pt x="163983" y="1586852"/>
                  </a:cubicBezTo>
                  <a:cubicBezTo>
                    <a:pt x="199545" y="1654094"/>
                    <a:pt x="186280" y="1737107"/>
                    <a:pt x="129841" y="1788098"/>
                  </a:cubicBezTo>
                  <a:cubicBezTo>
                    <a:pt x="50105" y="1860135"/>
                    <a:pt x="0" y="1964339"/>
                    <a:pt x="0" y="2080260"/>
                  </a:cubicBezTo>
                  <a:lnTo>
                    <a:pt x="0" y="2223741"/>
                  </a:lnTo>
                  <a:lnTo>
                    <a:pt x="2133718" y="2223741"/>
                  </a:lnTo>
                  <a:lnTo>
                    <a:pt x="2133718" y="2080260"/>
                  </a:lnTo>
                  <a:cubicBezTo>
                    <a:pt x="2133718" y="2022160"/>
                    <a:pt x="2097030" y="1966998"/>
                    <a:pt x="2053625" y="1917355"/>
                  </a:cubicBezTo>
                  <a:cubicBezTo>
                    <a:pt x="2006458" y="1863408"/>
                    <a:pt x="2003184" y="1784637"/>
                    <a:pt x="2042844" y="1724954"/>
                  </a:cubicBezTo>
                  <a:cubicBezTo>
                    <a:pt x="2079345" y="1670027"/>
                    <a:pt x="2100609" y="1604111"/>
                    <a:pt x="2100609" y="1533220"/>
                  </a:cubicBezTo>
                </a:path>
              </a:pathLst>
            </a:custGeom>
            <a:solidFill>
              <a:srgbClr val="41B0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17CB97C8-0C9D-47F1-9939-9F898F34C8B6}"/>
                </a:ext>
              </a:extLst>
            </p:cNvPr>
            <p:cNvSpPr/>
            <p:nvPr/>
          </p:nvSpPr>
          <p:spPr>
            <a:xfrm>
              <a:off x="3038423" y="1582422"/>
              <a:ext cx="2369561" cy="2387793"/>
            </a:xfrm>
            <a:custGeom>
              <a:avLst/>
              <a:gdLst>
                <a:gd name="connsiteX0" fmla="*/ 29988 w 2369561"/>
                <a:gd name="connsiteY0" fmla="*/ 2364217 h 2387793"/>
                <a:gd name="connsiteX1" fmla="*/ 145404 w 2369561"/>
                <a:gd name="connsiteY1" fmla="*/ 2157723 h 2387793"/>
                <a:gd name="connsiteX2" fmla="*/ 151494 w 2369561"/>
                <a:gd name="connsiteY2" fmla="*/ 1950248 h 2387793"/>
                <a:gd name="connsiteX3" fmla="*/ 286195 w 2369561"/>
                <a:gd name="connsiteY3" fmla="*/ 1780938 h 2387793"/>
                <a:gd name="connsiteX4" fmla="*/ 296043 w 2369561"/>
                <a:gd name="connsiteY4" fmla="*/ 1573533 h 2387793"/>
                <a:gd name="connsiteX5" fmla="*/ 433988 w 2369561"/>
                <a:gd name="connsiteY5" fmla="*/ 1406320 h 2387793"/>
                <a:gd name="connsiteX6" fmla="*/ 448325 w 2369561"/>
                <a:gd name="connsiteY6" fmla="*/ 1199111 h 2387793"/>
                <a:gd name="connsiteX7" fmla="*/ 590481 w 2369561"/>
                <a:gd name="connsiteY7" fmla="*/ 1034675 h 2387793"/>
                <a:gd name="connsiteX8" fmla="*/ 611205 w 2369561"/>
                <a:gd name="connsiteY8" fmla="*/ 827871 h 2387793"/>
                <a:gd name="connsiteX9" fmla="*/ 759703 w 2369561"/>
                <a:gd name="connsiteY9" fmla="*/ 668021 h 2387793"/>
                <a:gd name="connsiteX10" fmla="*/ 791452 w 2369561"/>
                <a:gd name="connsiteY10" fmla="*/ 462308 h 2387793"/>
                <a:gd name="connsiteX11" fmla="*/ 952243 w 2369561"/>
                <a:gd name="connsiteY11" fmla="*/ 312436 h 2387793"/>
                <a:gd name="connsiteX12" fmla="*/ 1012515 w 2369561"/>
                <a:gd name="connsiteY12" fmla="*/ 111836 h 2387793"/>
                <a:gd name="connsiteX13" fmla="*/ 1204850 w 2369561"/>
                <a:gd name="connsiteY13" fmla="*/ 7 h 2387793"/>
                <a:gd name="connsiteX14" fmla="*/ 1400525 w 2369561"/>
                <a:gd name="connsiteY14" fmla="*/ 113326 h 2387793"/>
                <a:gd name="connsiteX15" fmla="*/ 1461563 w 2369561"/>
                <a:gd name="connsiteY15" fmla="*/ 314066 h 2387793"/>
                <a:gd name="connsiteX16" fmla="*/ 1619102 w 2369561"/>
                <a:gd name="connsiteY16" fmla="*/ 465778 h 2387793"/>
                <a:gd name="connsiteX17" fmla="*/ 1646466 w 2369561"/>
                <a:gd name="connsiteY17" fmla="*/ 671330 h 2387793"/>
                <a:gd name="connsiteX18" fmla="*/ 1791433 w 2369561"/>
                <a:gd name="connsiteY18" fmla="*/ 832867 h 2387793"/>
                <a:gd name="connsiteX19" fmla="*/ 1807689 w 2369561"/>
                <a:gd name="connsiteY19" fmla="*/ 1039322 h 2387793"/>
                <a:gd name="connsiteX20" fmla="*/ 1946209 w 2369561"/>
                <a:gd name="connsiteY20" fmla="*/ 1205389 h 2387793"/>
                <a:gd name="connsiteX21" fmla="*/ 1956052 w 2369561"/>
                <a:gd name="connsiteY21" fmla="*/ 1412162 h 2387793"/>
                <a:gd name="connsiteX22" fmla="*/ 2090304 w 2369561"/>
                <a:gd name="connsiteY22" fmla="*/ 1581005 h 2387793"/>
                <a:gd name="connsiteX23" fmla="*/ 2095631 w 2369561"/>
                <a:gd name="connsiteY23" fmla="*/ 1787904 h 2387793"/>
                <a:gd name="connsiteX24" fmla="*/ 2226584 w 2369561"/>
                <a:gd name="connsiteY24" fmla="*/ 1958783 h 2387793"/>
                <a:gd name="connsiteX25" fmla="*/ 2228149 w 2369561"/>
                <a:gd name="connsiteY25" fmla="*/ 2165713 h 2387793"/>
                <a:gd name="connsiteX26" fmla="*/ 2339236 w 2369561"/>
                <a:gd name="connsiteY26" fmla="*/ 2373319 h 2387793"/>
                <a:gd name="connsiteX27" fmla="*/ 2148657 w 2369561"/>
                <a:gd name="connsiteY27" fmla="*/ 2316396 h 2387793"/>
                <a:gd name="connsiteX28" fmla="*/ 1973158 w 2369561"/>
                <a:gd name="connsiteY28" fmla="*/ 2375351 h 2387793"/>
                <a:gd name="connsiteX29" fmla="*/ 1798242 w 2369561"/>
                <a:gd name="connsiteY29" fmla="*/ 2315018 h 2387793"/>
                <a:gd name="connsiteX30" fmla="*/ 1622734 w 2369561"/>
                <a:gd name="connsiteY30" fmla="*/ 2373973 h 2387793"/>
                <a:gd name="connsiteX31" fmla="*/ 1447844 w 2369561"/>
                <a:gd name="connsiteY31" fmla="*/ 2313641 h 2387793"/>
                <a:gd name="connsiteX32" fmla="*/ 1272345 w 2369561"/>
                <a:gd name="connsiteY32" fmla="*/ 2372596 h 2387793"/>
                <a:gd name="connsiteX33" fmla="*/ 1097433 w 2369561"/>
                <a:gd name="connsiteY33" fmla="*/ 2312268 h 2387793"/>
                <a:gd name="connsiteX34" fmla="*/ 921912 w 2369561"/>
                <a:gd name="connsiteY34" fmla="*/ 2371218 h 2387793"/>
                <a:gd name="connsiteX35" fmla="*/ 746974 w 2369561"/>
                <a:gd name="connsiteY35" fmla="*/ 2310890 h 2387793"/>
                <a:gd name="connsiteX36" fmla="*/ 571453 w 2369561"/>
                <a:gd name="connsiteY36" fmla="*/ 2369845 h 2387793"/>
                <a:gd name="connsiteX37" fmla="*/ 396511 w 2369561"/>
                <a:gd name="connsiteY37" fmla="*/ 2309513 h 2387793"/>
                <a:gd name="connsiteX38" fmla="*/ 228915 w 2369561"/>
                <a:gd name="connsiteY38" fmla="*/ 2367643 h 2387793"/>
                <a:gd name="connsiteX39" fmla="*/ 29988 w 2369561"/>
                <a:gd name="connsiteY39" fmla="*/ 2364217 h 2387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369561" h="2387793">
                  <a:moveTo>
                    <a:pt x="29988" y="2364217"/>
                  </a:moveTo>
                  <a:cubicBezTo>
                    <a:pt x="-68200" y="2317093"/>
                    <a:pt x="102509" y="2275663"/>
                    <a:pt x="145404" y="2157723"/>
                  </a:cubicBezTo>
                  <a:cubicBezTo>
                    <a:pt x="165051" y="2103711"/>
                    <a:pt x="124933" y="2021334"/>
                    <a:pt x="151494" y="1950248"/>
                  </a:cubicBezTo>
                  <a:cubicBezTo>
                    <a:pt x="173282" y="1891943"/>
                    <a:pt x="260559" y="1847783"/>
                    <a:pt x="286195" y="1780938"/>
                  </a:cubicBezTo>
                  <a:cubicBezTo>
                    <a:pt x="309225" y="1720907"/>
                    <a:pt x="270458" y="1638425"/>
                    <a:pt x="296043" y="1573533"/>
                  </a:cubicBezTo>
                  <a:cubicBezTo>
                    <a:pt x="320080" y="1512564"/>
                    <a:pt x="408137" y="1469926"/>
                    <a:pt x="433988" y="1406320"/>
                  </a:cubicBezTo>
                  <a:cubicBezTo>
                    <a:pt x="459010" y="1344750"/>
                    <a:pt x="422008" y="1261684"/>
                    <a:pt x="448325" y="1199111"/>
                  </a:cubicBezTo>
                  <a:cubicBezTo>
                    <a:pt x="474407" y="1137096"/>
                    <a:pt x="563510" y="1096259"/>
                    <a:pt x="590481" y="1034675"/>
                  </a:cubicBezTo>
                  <a:cubicBezTo>
                    <a:pt x="617800" y="972307"/>
                    <a:pt x="583371" y="888348"/>
                    <a:pt x="611205" y="827871"/>
                  </a:cubicBezTo>
                  <a:cubicBezTo>
                    <a:pt x="640076" y="765146"/>
                    <a:pt x="730710" y="727107"/>
                    <a:pt x="759703" y="668021"/>
                  </a:cubicBezTo>
                  <a:cubicBezTo>
                    <a:pt x="790706" y="604838"/>
                    <a:pt x="760832" y="519392"/>
                    <a:pt x="791452" y="462308"/>
                  </a:cubicBezTo>
                  <a:cubicBezTo>
                    <a:pt x="825759" y="398348"/>
                    <a:pt x="919139" y="366081"/>
                    <a:pt x="952243" y="312436"/>
                  </a:cubicBezTo>
                  <a:cubicBezTo>
                    <a:pt x="992942" y="246480"/>
                    <a:pt x="982475" y="161710"/>
                    <a:pt x="1012515" y="111836"/>
                  </a:cubicBezTo>
                  <a:cubicBezTo>
                    <a:pt x="1061016" y="31316"/>
                    <a:pt x="1120668" y="7"/>
                    <a:pt x="1204850" y="7"/>
                  </a:cubicBezTo>
                  <a:cubicBezTo>
                    <a:pt x="1282894" y="7"/>
                    <a:pt x="1351810" y="30064"/>
                    <a:pt x="1400525" y="113326"/>
                  </a:cubicBezTo>
                  <a:cubicBezTo>
                    <a:pt x="1429771" y="163310"/>
                    <a:pt x="1422234" y="247701"/>
                    <a:pt x="1461563" y="314066"/>
                  </a:cubicBezTo>
                  <a:cubicBezTo>
                    <a:pt x="1493529" y="368004"/>
                    <a:pt x="1586155" y="401496"/>
                    <a:pt x="1619102" y="465778"/>
                  </a:cubicBezTo>
                  <a:cubicBezTo>
                    <a:pt x="1648488" y="523124"/>
                    <a:pt x="1616827" y="607881"/>
                    <a:pt x="1646466" y="671330"/>
                  </a:cubicBezTo>
                  <a:cubicBezTo>
                    <a:pt x="1674173" y="730647"/>
                    <a:pt x="1763931" y="769906"/>
                    <a:pt x="1791433" y="832867"/>
                  </a:cubicBezTo>
                  <a:cubicBezTo>
                    <a:pt x="1817950" y="893566"/>
                    <a:pt x="1781734" y="976736"/>
                    <a:pt x="1807689" y="1039322"/>
                  </a:cubicBezTo>
                  <a:cubicBezTo>
                    <a:pt x="1833317" y="1101119"/>
                    <a:pt x="1921483" y="1143173"/>
                    <a:pt x="1946209" y="1205389"/>
                  </a:cubicBezTo>
                  <a:cubicBezTo>
                    <a:pt x="1971157" y="1268162"/>
                    <a:pt x="1932377" y="1350399"/>
                    <a:pt x="1956052" y="1412162"/>
                  </a:cubicBezTo>
                  <a:cubicBezTo>
                    <a:pt x="1980512" y="1475973"/>
                    <a:pt x="2067597" y="1519849"/>
                    <a:pt x="2090304" y="1581005"/>
                  </a:cubicBezTo>
                  <a:cubicBezTo>
                    <a:pt x="2114464" y="1646084"/>
                    <a:pt x="2073922" y="1727703"/>
                    <a:pt x="2095631" y="1787904"/>
                  </a:cubicBezTo>
                  <a:cubicBezTo>
                    <a:pt x="2119808" y="1854937"/>
                    <a:pt x="2206078" y="1900321"/>
                    <a:pt x="2226584" y="1958783"/>
                  </a:cubicBezTo>
                  <a:cubicBezTo>
                    <a:pt x="2251589" y="2030066"/>
                    <a:pt x="2209692" y="2111558"/>
                    <a:pt x="2228149" y="2165713"/>
                  </a:cubicBezTo>
                  <a:cubicBezTo>
                    <a:pt x="2268441" y="2283928"/>
                    <a:pt x="2437673" y="2327346"/>
                    <a:pt x="2339236" y="2373319"/>
                  </a:cubicBezTo>
                  <a:cubicBezTo>
                    <a:pt x="2261637" y="2409562"/>
                    <a:pt x="2236261" y="2316740"/>
                    <a:pt x="2148657" y="2316396"/>
                  </a:cubicBezTo>
                  <a:cubicBezTo>
                    <a:pt x="2061054" y="2316051"/>
                    <a:pt x="2060762" y="2375691"/>
                    <a:pt x="1973158" y="2375351"/>
                  </a:cubicBezTo>
                  <a:cubicBezTo>
                    <a:pt x="1885550" y="2375006"/>
                    <a:pt x="1885846" y="2315363"/>
                    <a:pt x="1798242" y="2315018"/>
                  </a:cubicBezTo>
                  <a:cubicBezTo>
                    <a:pt x="1710634" y="2314674"/>
                    <a:pt x="1710338" y="2374318"/>
                    <a:pt x="1622734" y="2373973"/>
                  </a:cubicBezTo>
                  <a:cubicBezTo>
                    <a:pt x="1535139" y="2373629"/>
                    <a:pt x="1535435" y="2313990"/>
                    <a:pt x="1447844" y="2313641"/>
                  </a:cubicBezTo>
                  <a:cubicBezTo>
                    <a:pt x="1360240" y="2313301"/>
                    <a:pt x="1359948" y="2372940"/>
                    <a:pt x="1272345" y="2372596"/>
                  </a:cubicBezTo>
                  <a:cubicBezTo>
                    <a:pt x="1184741" y="2372251"/>
                    <a:pt x="1185037" y="2312612"/>
                    <a:pt x="1097433" y="2312268"/>
                  </a:cubicBezTo>
                  <a:cubicBezTo>
                    <a:pt x="1009821" y="2311923"/>
                    <a:pt x="1009524" y="2371567"/>
                    <a:pt x="921912" y="2371218"/>
                  </a:cubicBezTo>
                  <a:cubicBezTo>
                    <a:pt x="834295" y="2370874"/>
                    <a:pt x="834591" y="2311234"/>
                    <a:pt x="746974" y="2310890"/>
                  </a:cubicBezTo>
                  <a:cubicBezTo>
                    <a:pt x="659362" y="2310546"/>
                    <a:pt x="659065" y="2370189"/>
                    <a:pt x="571453" y="2369845"/>
                  </a:cubicBezTo>
                  <a:cubicBezTo>
                    <a:pt x="483836" y="2369500"/>
                    <a:pt x="484128" y="2309857"/>
                    <a:pt x="396511" y="2309513"/>
                  </a:cubicBezTo>
                  <a:cubicBezTo>
                    <a:pt x="308881" y="2309172"/>
                    <a:pt x="314121" y="2349404"/>
                    <a:pt x="228915" y="2367643"/>
                  </a:cubicBezTo>
                  <a:cubicBezTo>
                    <a:pt x="131145" y="2388572"/>
                    <a:pt x="107151" y="2401249"/>
                    <a:pt x="29988" y="2364217"/>
                  </a:cubicBezTo>
                </a:path>
              </a:pathLst>
            </a:custGeom>
            <a:solidFill>
              <a:srgbClr val="41B0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A4461DB5-42A1-4E96-85B4-B580EE0D4247}"/>
                </a:ext>
              </a:extLst>
            </p:cNvPr>
            <p:cNvSpPr/>
            <p:nvPr/>
          </p:nvSpPr>
          <p:spPr>
            <a:xfrm>
              <a:off x="4349805" y="2146713"/>
              <a:ext cx="149682" cy="1724141"/>
            </a:xfrm>
            <a:custGeom>
              <a:avLst/>
              <a:gdLst>
                <a:gd name="connsiteX0" fmla="*/ 89231 w 149682"/>
                <a:gd name="connsiteY0" fmla="*/ 1724145 h 1724141"/>
                <a:gd name="connsiteX1" fmla="*/ 89222 w 149682"/>
                <a:gd name="connsiteY1" fmla="*/ 1724145 h 1724141"/>
                <a:gd name="connsiteX2" fmla="*/ 86044 w 149682"/>
                <a:gd name="connsiteY2" fmla="*/ 1720967 h 1724141"/>
                <a:gd name="connsiteX3" fmla="*/ 115016 w 149682"/>
                <a:gd name="connsiteY3" fmla="*/ 1594666 h 1724141"/>
                <a:gd name="connsiteX4" fmla="*/ 143216 w 149682"/>
                <a:gd name="connsiteY4" fmla="*/ 1472083 h 1724141"/>
                <a:gd name="connsiteX5" fmla="*/ 100966 w 149682"/>
                <a:gd name="connsiteY5" fmla="*/ 1353533 h 1724141"/>
                <a:gd name="connsiteX6" fmla="*/ 57526 w 149682"/>
                <a:gd name="connsiteY6" fmla="*/ 1231382 h 1724141"/>
                <a:gd name="connsiteX7" fmla="*/ 86498 w 149682"/>
                <a:gd name="connsiteY7" fmla="*/ 1105099 h 1724141"/>
                <a:gd name="connsiteX8" fmla="*/ 114702 w 149682"/>
                <a:gd name="connsiteY8" fmla="*/ 982529 h 1724141"/>
                <a:gd name="connsiteX9" fmla="*/ 72452 w 149682"/>
                <a:gd name="connsiteY9" fmla="*/ 863996 h 1724141"/>
                <a:gd name="connsiteX10" fmla="*/ 29012 w 149682"/>
                <a:gd name="connsiteY10" fmla="*/ 741854 h 1724141"/>
                <a:gd name="connsiteX11" fmla="*/ 57984 w 149682"/>
                <a:gd name="connsiteY11" fmla="*/ 615574 h 1724141"/>
                <a:gd name="connsiteX12" fmla="*/ 86188 w 149682"/>
                <a:gd name="connsiteY12" fmla="*/ 493005 h 1724141"/>
                <a:gd name="connsiteX13" fmla="*/ 43943 w 149682"/>
                <a:gd name="connsiteY13" fmla="*/ 374481 h 1724141"/>
                <a:gd name="connsiteX14" fmla="*/ 503 w 149682"/>
                <a:gd name="connsiteY14" fmla="*/ 252347 h 1724141"/>
                <a:gd name="connsiteX15" fmla="*/ 29470 w 149682"/>
                <a:gd name="connsiteY15" fmla="*/ 126077 h 1724141"/>
                <a:gd name="connsiteX16" fmla="*/ 57674 w 149682"/>
                <a:gd name="connsiteY16" fmla="*/ 3529 h 1724141"/>
                <a:gd name="connsiteX17" fmla="*/ 60447 w 149682"/>
                <a:gd name="connsiteY17" fmla="*/ 11 h 1724141"/>
                <a:gd name="connsiteX18" fmla="*/ 60456 w 149682"/>
                <a:gd name="connsiteY18" fmla="*/ 11 h 1724141"/>
                <a:gd name="connsiteX19" fmla="*/ 63634 w 149682"/>
                <a:gd name="connsiteY19" fmla="*/ 3189 h 1724141"/>
                <a:gd name="connsiteX20" fmla="*/ 34666 w 149682"/>
                <a:gd name="connsiteY20" fmla="*/ 129459 h 1724141"/>
                <a:gd name="connsiteX21" fmla="*/ 6466 w 149682"/>
                <a:gd name="connsiteY21" fmla="*/ 252007 h 1724141"/>
                <a:gd name="connsiteX22" fmla="*/ 48707 w 149682"/>
                <a:gd name="connsiteY22" fmla="*/ 370531 h 1724141"/>
                <a:gd name="connsiteX23" fmla="*/ 92143 w 149682"/>
                <a:gd name="connsiteY23" fmla="*/ 492661 h 1724141"/>
                <a:gd name="connsiteX24" fmla="*/ 63171 w 149682"/>
                <a:gd name="connsiteY24" fmla="*/ 618953 h 1724141"/>
                <a:gd name="connsiteX25" fmla="*/ 34971 w 149682"/>
                <a:gd name="connsiteY25" fmla="*/ 741514 h 1724141"/>
                <a:gd name="connsiteX26" fmla="*/ 77221 w 149682"/>
                <a:gd name="connsiteY26" fmla="*/ 860042 h 1724141"/>
                <a:gd name="connsiteX27" fmla="*/ 120661 w 149682"/>
                <a:gd name="connsiteY27" fmla="*/ 982189 h 1724141"/>
                <a:gd name="connsiteX28" fmla="*/ 91690 w 149682"/>
                <a:gd name="connsiteY28" fmla="*/ 1108477 h 1724141"/>
                <a:gd name="connsiteX29" fmla="*/ 63485 w 149682"/>
                <a:gd name="connsiteY29" fmla="*/ 1231042 h 1724141"/>
                <a:gd name="connsiteX30" fmla="*/ 105735 w 149682"/>
                <a:gd name="connsiteY30" fmla="*/ 1349588 h 1724141"/>
                <a:gd name="connsiteX31" fmla="*/ 149180 w 149682"/>
                <a:gd name="connsiteY31" fmla="*/ 1471743 h 1724141"/>
                <a:gd name="connsiteX32" fmla="*/ 120208 w 149682"/>
                <a:gd name="connsiteY32" fmla="*/ 1598049 h 1724141"/>
                <a:gd name="connsiteX33" fmla="*/ 92004 w 149682"/>
                <a:gd name="connsiteY33" fmla="*/ 1720627 h 1724141"/>
                <a:gd name="connsiteX34" fmla="*/ 89231 w 149682"/>
                <a:gd name="connsiteY34" fmla="*/ 1724145 h 17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49682" h="1724141">
                  <a:moveTo>
                    <a:pt x="89231" y="1724145"/>
                  </a:moveTo>
                  <a:lnTo>
                    <a:pt x="89222" y="1724145"/>
                  </a:lnTo>
                  <a:cubicBezTo>
                    <a:pt x="87579" y="1724232"/>
                    <a:pt x="86158" y="1722815"/>
                    <a:pt x="86044" y="1720967"/>
                  </a:cubicBezTo>
                  <a:cubicBezTo>
                    <a:pt x="82426" y="1658778"/>
                    <a:pt x="98996" y="1626188"/>
                    <a:pt x="115016" y="1594666"/>
                  </a:cubicBezTo>
                  <a:cubicBezTo>
                    <a:pt x="131329" y="1562586"/>
                    <a:pt x="146730" y="1532285"/>
                    <a:pt x="143216" y="1472083"/>
                  </a:cubicBezTo>
                  <a:cubicBezTo>
                    <a:pt x="139720" y="1411882"/>
                    <a:pt x="120897" y="1383538"/>
                    <a:pt x="100966" y="1353533"/>
                  </a:cubicBezTo>
                  <a:cubicBezTo>
                    <a:pt x="81393" y="1324060"/>
                    <a:pt x="61153" y="1293576"/>
                    <a:pt x="57526" y="1231382"/>
                  </a:cubicBezTo>
                  <a:cubicBezTo>
                    <a:pt x="53908" y="1169201"/>
                    <a:pt x="70477" y="1136611"/>
                    <a:pt x="86498" y="1105099"/>
                  </a:cubicBezTo>
                  <a:cubicBezTo>
                    <a:pt x="102810" y="1073023"/>
                    <a:pt x="118216" y="1042726"/>
                    <a:pt x="114702" y="982529"/>
                  </a:cubicBezTo>
                  <a:cubicBezTo>
                    <a:pt x="111197" y="922332"/>
                    <a:pt x="92383" y="893992"/>
                    <a:pt x="72452" y="863996"/>
                  </a:cubicBezTo>
                  <a:cubicBezTo>
                    <a:pt x="52875" y="834523"/>
                    <a:pt x="32639" y="804043"/>
                    <a:pt x="29012" y="741854"/>
                  </a:cubicBezTo>
                  <a:cubicBezTo>
                    <a:pt x="25390" y="679673"/>
                    <a:pt x="41963" y="647087"/>
                    <a:pt x="57984" y="615574"/>
                  </a:cubicBezTo>
                  <a:cubicBezTo>
                    <a:pt x="74292" y="583495"/>
                    <a:pt x="89697" y="553198"/>
                    <a:pt x="86188" y="493005"/>
                  </a:cubicBezTo>
                  <a:cubicBezTo>
                    <a:pt x="82688" y="432812"/>
                    <a:pt x="63869" y="404477"/>
                    <a:pt x="43943" y="374481"/>
                  </a:cubicBezTo>
                  <a:cubicBezTo>
                    <a:pt x="24369" y="345008"/>
                    <a:pt x="4125" y="314536"/>
                    <a:pt x="503" y="252347"/>
                  </a:cubicBezTo>
                  <a:cubicBezTo>
                    <a:pt x="-3116" y="190167"/>
                    <a:pt x="13449" y="157590"/>
                    <a:pt x="29470" y="126077"/>
                  </a:cubicBezTo>
                  <a:cubicBezTo>
                    <a:pt x="45782" y="94005"/>
                    <a:pt x="61188" y="63713"/>
                    <a:pt x="57674" y="3529"/>
                  </a:cubicBezTo>
                  <a:cubicBezTo>
                    <a:pt x="57570" y="1685"/>
                    <a:pt x="58812" y="120"/>
                    <a:pt x="60447" y="11"/>
                  </a:cubicBezTo>
                  <a:lnTo>
                    <a:pt x="60456" y="11"/>
                  </a:lnTo>
                  <a:cubicBezTo>
                    <a:pt x="62099" y="-76"/>
                    <a:pt x="63520" y="1341"/>
                    <a:pt x="63634" y="3189"/>
                  </a:cubicBezTo>
                  <a:cubicBezTo>
                    <a:pt x="67252" y="65365"/>
                    <a:pt x="50686" y="97951"/>
                    <a:pt x="34666" y="129459"/>
                  </a:cubicBezTo>
                  <a:cubicBezTo>
                    <a:pt x="18358" y="161530"/>
                    <a:pt x="2952" y="191823"/>
                    <a:pt x="6466" y="252007"/>
                  </a:cubicBezTo>
                  <a:cubicBezTo>
                    <a:pt x="9962" y="312196"/>
                    <a:pt x="28781" y="340531"/>
                    <a:pt x="48707" y="370531"/>
                  </a:cubicBezTo>
                  <a:cubicBezTo>
                    <a:pt x="68280" y="400004"/>
                    <a:pt x="88516" y="430475"/>
                    <a:pt x="92143" y="492661"/>
                  </a:cubicBezTo>
                  <a:cubicBezTo>
                    <a:pt x="95766" y="554854"/>
                    <a:pt x="79200" y="587440"/>
                    <a:pt x="63171" y="618953"/>
                  </a:cubicBezTo>
                  <a:cubicBezTo>
                    <a:pt x="46872" y="651028"/>
                    <a:pt x="31466" y="681325"/>
                    <a:pt x="34971" y="741514"/>
                  </a:cubicBezTo>
                  <a:cubicBezTo>
                    <a:pt x="38476" y="801707"/>
                    <a:pt x="57295" y="830042"/>
                    <a:pt x="77221" y="860042"/>
                  </a:cubicBezTo>
                  <a:cubicBezTo>
                    <a:pt x="96794" y="889519"/>
                    <a:pt x="117039" y="919995"/>
                    <a:pt x="120661" y="982189"/>
                  </a:cubicBezTo>
                  <a:cubicBezTo>
                    <a:pt x="124280" y="1044374"/>
                    <a:pt x="107714" y="1076964"/>
                    <a:pt x="91690" y="1108477"/>
                  </a:cubicBezTo>
                  <a:cubicBezTo>
                    <a:pt x="75386" y="1140552"/>
                    <a:pt x="59980" y="1170854"/>
                    <a:pt x="63485" y="1231042"/>
                  </a:cubicBezTo>
                  <a:cubicBezTo>
                    <a:pt x="66990" y="1291244"/>
                    <a:pt x="85813" y="1319579"/>
                    <a:pt x="105735" y="1349588"/>
                  </a:cubicBezTo>
                  <a:cubicBezTo>
                    <a:pt x="125313" y="1379061"/>
                    <a:pt x="145557" y="1409545"/>
                    <a:pt x="149180" y="1471743"/>
                  </a:cubicBezTo>
                  <a:cubicBezTo>
                    <a:pt x="152798" y="1533937"/>
                    <a:pt x="136233" y="1566527"/>
                    <a:pt x="120208" y="1598049"/>
                  </a:cubicBezTo>
                  <a:cubicBezTo>
                    <a:pt x="103904" y="1630129"/>
                    <a:pt x="88499" y="1660430"/>
                    <a:pt x="92004" y="1720627"/>
                  </a:cubicBezTo>
                  <a:cubicBezTo>
                    <a:pt x="92108" y="1722471"/>
                    <a:pt x="90866" y="1724040"/>
                    <a:pt x="89231" y="1724145"/>
                  </a:cubicBezTo>
                </a:path>
              </a:pathLst>
            </a:custGeom>
            <a:solidFill>
              <a:srgbClr val="035E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72CEB66E-F2B8-4B1D-8254-9354D76C91A7}"/>
                </a:ext>
              </a:extLst>
            </p:cNvPr>
            <p:cNvSpPr/>
            <p:nvPr/>
          </p:nvSpPr>
          <p:spPr>
            <a:xfrm>
              <a:off x="4161174" y="3456470"/>
              <a:ext cx="499419" cy="394217"/>
            </a:xfrm>
            <a:custGeom>
              <a:avLst/>
              <a:gdLst>
                <a:gd name="connsiteX0" fmla="*/ 0 w 499419"/>
                <a:gd name="connsiteY0" fmla="*/ 300583 h 394217"/>
                <a:gd name="connsiteX1" fmla="*/ 35655 w 499419"/>
                <a:gd name="connsiteY1" fmla="*/ 394225 h 394217"/>
                <a:gd name="connsiteX2" fmla="*/ 464092 w 499419"/>
                <a:gd name="connsiteY2" fmla="*/ 394225 h 394217"/>
                <a:gd name="connsiteX3" fmla="*/ 499420 w 499419"/>
                <a:gd name="connsiteY3" fmla="*/ 298273 h 394217"/>
                <a:gd name="connsiteX4" fmla="*/ 404252 w 499419"/>
                <a:gd name="connsiteY4" fmla="*/ 160005 h 394217"/>
                <a:gd name="connsiteX5" fmla="*/ 404623 w 499419"/>
                <a:gd name="connsiteY5" fmla="*/ 149138 h 394217"/>
                <a:gd name="connsiteX6" fmla="*/ 255492 w 499419"/>
                <a:gd name="connsiteY6" fmla="*/ 7 h 394217"/>
                <a:gd name="connsiteX7" fmla="*/ 106357 w 499419"/>
                <a:gd name="connsiteY7" fmla="*/ 149138 h 394217"/>
                <a:gd name="connsiteX8" fmla="*/ 107050 w 499419"/>
                <a:gd name="connsiteY8" fmla="*/ 163658 h 394217"/>
                <a:gd name="connsiteX9" fmla="*/ 0 w 499419"/>
                <a:gd name="connsiteY9" fmla="*/ 300583 h 394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9419" h="394217">
                  <a:moveTo>
                    <a:pt x="0" y="300583"/>
                  </a:moveTo>
                  <a:cubicBezTo>
                    <a:pt x="0" y="336512"/>
                    <a:pt x="13505" y="369346"/>
                    <a:pt x="35655" y="394225"/>
                  </a:cubicBezTo>
                  <a:lnTo>
                    <a:pt x="464092" y="394225"/>
                  </a:lnTo>
                  <a:cubicBezTo>
                    <a:pt x="486150" y="368422"/>
                    <a:pt x="499420" y="334895"/>
                    <a:pt x="499420" y="298273"/>
                  </a:cubicBezTo>
                  <a:cubicBezTo>
                    <a:pt x="499420" y="235150"/>
                    <a:pt x="459885" y="181231"/>
                    <a:pt x="404252" y="160005"/>
                  </a:cubicBezTo>
                  <a:cubicBezTo>
                    <a:pt x="404483" y="156444"/>
                    <a:pt x="404623" y="152791"/>
                    <a:pt x="404623" y="149138"/>
                  </a:cubicBezTo>
                  <a:cubicBezTo>
                    <a:pt x="404623" y="66783"/>
                    <a:pt x="337852" y="7"/>
                    <a:pt x="255492" y="7"/>
                  </a:cubicBezTo>
                  <a:cubicBezTo>
                    <a:pt x="173133" y="7"/>
                    <a:pt x="106357" y="66783"/>
                    <a:pt x="106357" y="149138"/>
                  </a:cubicBezTo>
                  <a:cubicBezTo>
                    <a:pt x="106357" y="154042"/>
                    <a:pt x="106589" y="158898"/>
                    <a:pt x="107050" y="163658"/>
                  </a:cubicBezTo>
                  <a:cubicBezTo>
                    <a:pt x="45593" y="178872"/>
                    <a:pt x="0" y="234409"/>
                    <a:pt x="0" y="300583"/>
                  </a:cubicBezTo>
                </a:path>
              </a:pathLst>
            </a:custGeom>
            <a:solidFill>
              <a:srgbClr val="5FBD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996AC66E-2ED1-40E7-8FAC-FBE552907E36}"/>
                </a:ext>
              </a:extLst>
            </p:cNvPr>
            <p:cNvSpPr/>
            <p:nvPr/>
          </p:nvSpPr>
          <p:spPr>
            <a:xfrm>
              <a:off x="2378020" y="3430337"/>
              <a:ext cx="544590" cy="429876"/>
            </a:xfrm>
            <a:custGeom>
              <a:avLst/>
              <a:gdLst>
                <a:gd name="connsiteX0" fmla="*/ 0 w 544590"/>
                <a:gd name="connsiteY0" fmla="*/ 327772 h 429876"/>
                <a:gd name="connsiteX1" fmla="*/ 38876 w 544590"/>
                <a:gd name="connsiteY1" fmla="*/ 429883 h 429876"/>
                <a:gd name="connsiteX2" fmla="*/ 506067 w 544590"/>
                <a:gd name="connsiteY2" fmla="*/ 429883 h 429876"/>
                <a:gd name="connsiteX3" fmla="*/ 544590 w 544590"/>
                <a:gd name="connsiteY3" fmla="*/ 325252 h 429876"/>
                <a:gd name="connsiteX4" fmla="*/ 440818 w 544590"/>
                <a:gd name="connsiteY4" fmla="*/ 174478 h 429876"/>
                <a:gd name="connsiteX5" fmla="*/ 441219 w 544590"/>
                <a:gd name="connsiteY5" fmla="*/ 162630 h 429876"/>
                <a:gd name="connsiteX6" fmla="*/ 278596 w 544590"/>
                <a:gd name="connsiteY6" fmla="*/ 7 h 429876"/>
                <a:gd name="connsiteX7" fmla="*/ 115978 w 544590"/>
                <a:gd name="connsiteY7" fmla="*/ 162630 h 429876"/>
                <a:gd name="connsiteX8" fmla="*/ 116737 w 544590"/>
                <a:gd name="connsiteY8" fmla="*/ 178463 h 429876"/>
                <a:gd name="connsiteX9" fmla="*/ 0 w 544590"/>
                <a:gd name="connsiteY9" fmla="*/ 327772 h 42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44590" h="429876">
                  <a:moveTo>
                    <a:pt x="0" y="327772"/>
                  </a:moveTo>
                  <a:cubicBezTo>
                    <a:pt x="0" y="366953"/>
                    <a:pt x="14726" y="402756"/>
                    <a:pt x="38876" y="429883"/>
                  </a:cubicBezTo>
                  <a:lnTo>
                    <a:pt x="506067" y="429883"/>
                  </a:lnTo>
                  <a:cubicBezTo>
                    <a:pt x="530117" y="401744"/>
                    <a:pt x="544590" y="365188"/>
                    <a:pt x="544590" y="325252"/>
                  </a:cubicBezTo>
                  <a:cubicBezTo>
                    <a:pt x="544590" y="256419"/>
                    <a:pt x="501477" y="197626"/>
                    <a:pt x="440818" y="174478"/>
                  </a:cubicBezTo>
                  <a:cubicBezTo>
                    <a:pt x="441071" y="170599"/>
                    <a:pt x="441219" y="166614"/>
                    <a:pt x="441219" y="162630"/>
                  </a:cubicBezTo>
                  <a:cubicBezTo>
                    <a:pt x="441219" y="72824"/>
                    <a:pt x="368406" y="7"/>
                    <a:pt x="278596" y="7"/>
                  </a:cubicBezTo>
                  <a:cubicBezTo>
                    <a:pt x="188791" y="7"/>
                    <a:pt x="115978" y="72824"/>
                    <a:pt x="115978" y="162630"/>
                  </a:cubicBezTo>
                  <a:cubicBezTo>
                    <a:pt x="115978" y="167974"/>
                    <a:pt x="116231" y="173271"/>
                    <a:pt x="116737" y="178463"/>
                  </a:cubicBezTo>
                  <a:cubicBezTo>
                    <a:pt x="49717" y="195054"/>
                    <a:pt x="0" y="255613"/>
                    <a:pt x="0" y="327772"/>
                  </a:cubicBezTo>
                </a:path>
              </a:pathLst>
            </a:custGeom>
            <a:solidFill>
              <a:srgbClr val="7AC4B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910615A7-5DC4-4C8D-86D2-858B8FD6EEA0}"/>
                </a:ext>
              </a:extLst>
            </p:cNvPr>
            <p:cNvSpPr/>
            <p:nvPr/>
          </p:nvSpPr>
          <p:spPr>
            <a:xfrm>
              <a:off x="1031731" y="2176878"/>
              <a:ext cx="174738" cy="1716066"/>
            </a:xfrm>
            <a:custGeom>
              <a:avLst/>
              <a:gdLst>
                <a:gd name="connsiteX0" fmla="*/ 2808 w 174738"/>
                <a:gd name="connsiteY0" fmla="*/ 1716070 h 1716066"/>
                <a:gd name="connsiteX1" fmla="*/ 2799 w 174738"/>
                <a:gd name="connsiteY1" fmla="*/ 1716070 h 1716066"/>
                <a:gd name="connsiteX2" fmla="*/ 5 w 174738"/>
                <a:gd name="connsiteY2" fmla="*/ 1712553 h 1716066"/>
                <a:gd name="connsiteX3" fmla="*/ 43271 w 174738"/>
                <a:gd name="connsiteY3" fmla="*/ 1590406 h 1716066"/>
                <a:gd name="connsiteX4" fmla="*/ 85342 w 174738"/>
                <a:gd name="connsiteY4" fmla="*/ 1471860 h 1716066"/>
                <a:gd name="connsiteX5" fmla="*/ 56968 w 174738"/>
                <a:gd name="connsiteY5" fmla="*/ 1349252 h 1716066"/>
                <a:gd name="connsiteX6" fmla="*/ 27822 w 174738"/>
                <a:gd name="connsiteY6" fmla="*/ 1222924 h 1716066"/>
                <a:gd name="connsiteX7" fmla="*/ 71083 w 174738"/>
                <a:gd name="connsiteY7" fmla="*/ 1100795 h 1716066"/>
                <a:gd name="connsiteX8" fmla="*/ 113154 w 174738"/>
                <a:gd name="connsiteY8" fmla="*/ 982267 h 1716066"/>
                <a:gd name="connsiteX9" fmla="*/ 84776 w 174738"/>
                <a:gd name="connsiteY9" fmla="*/ 859671 h 1716066"/>
                <a:gd name="connsiteX10" fmla="*/ 55629 w 174738"/>
                <a:gd name="connsiteY10" fmla="*/ 733357 h 1716066"/>
                <a:gd name="connsiteX11" fmla="*/ 98891 w 174738"/>
                <a:gd name="connsiteY11" fmla="*/ 611232 h 1716066"/>
                <a:gd name="connsiteX12" fmla="*/ 140967 w 174738"/>
                <a:gd name="connsiteY12" fmla="*/ 492704 h 1716066"/>
                <a:gd name="connsiteX13" fmla="*/ 112596 w 174738"/>
                <a:gd name="connsiteY13" fmla="*/ 370117 h 1716066"/>
                <a:gd name="connsiteX14" fmla="*/ 83446 w 174738"/>
                <a:gd name="connsiteY14" fmla="*/ 243811 h 1716066"/>
                <a:gd name="connsiteX15" fmla="*/ 126703 w 174738"/>
                <a:gd name="connsiteY15" fmla="*/ 121695 h 1716066"/>
                <a:gd name="connsiteX16" fmla="*/ 168774 w 174738"/>
                <a:gd name="connsiteY16" fmla="*/ 3188 h 1716066"/>
                <a:gd name="connsiteX17" fmla="*/ 171930 w 174738"/>
                <a:gd name="connsiteY17" fmla="*/ 11 h 1716066"/>
                <a:gd name="connsiteX18" fmla="*/ 171939 w 174738"/>
                <a:gd name="connsiteY18" fmla="*/ 11 h 1716066"/>
                <a:gd name="connsiteX19" fmla="*/ 174733 w 174738"/>
                <a:gd name="connsiteY19" fmla="*/ 3533 h 1716066"/>
                <a:gd name="connsiteX20" fmla="*/ 131476 w 174738"/>
                <a:gd name="connsiteY20" fmla="*/ 125649 h 1716066"/>
                <a:gd name="connsiteX21" fmla="*/ 89405 w 174738"/>
                <a:gd name="connsiteY21" fmla="*/ 244155 h 1716066"/>
                <a:gd name="connsiteX22" fmla="*/ 117780 w 174738"/>
                <a:gd name="connsiteY22" fmla="*/ 366738 h 1716066"/>
                <a:gd name="connsiteX23" fmla="*/ 146926 w 174738"/>
                <a:gd name="connsiteY23" fmla="*/ 493048 h 1716066"/>
                <a:gd name="connsiteX24" fmla="*/ 103660 w 174738"/>
                <a:gd name="connsiteY24" fmla="*/ 615177 h 1716066"/>
                <a:gd name="connsiteX25" fmla="*/ 61589 w 174738"/>
                <a:gd name="connsiteY25" fmla="*/ 733701 h 1716066"/>
                <a:gd name="connsiteX26" fmla="*/ 89967 w 174738"/>
                <a:gd name="connsiteY26" fmla="*/ 856292 h 1716066"/>
                <a:gd name="connsiteX27" fmla="*/ 119113 w 174738"/>
                <a:gd name="connsiteY27" fmla="*/ 982615 h 1716066"/>
                <a:gd name="connsiteX28" fmla="*/ 75852 w 174738"/>
                <a:gd name="connsiteY28" fmla="*/ 1104749 h 1716066"/>
                <a:gd name="connsiteX29" fmla="*/ 33781 w 174738"/>
                <a:gd name="connsiteY29" fmla="*/ 1223269 h 1716066"/>
                <a:gd name="connsiteX30" fmla="*/ 62160 w 174738"/>
                <a:gd name="connsiteY30" fmla="*/ 1345877 h 1716066"/>
                <a:gd name="connsiteX31" fmla="*/ 91306 w 174738"/>
                <a:gd name="connsiteY31" fmla="*/ 1472209 h 1716066"/>
                <a:gd name="connsiteX32" fmla="*/ 48040 w 174738"/>
                <a:gd name="connsiteY32" fmla="*/ 1594360 h 1716066"/>
                <a:gd name="connsiteX33" fmla="*/ 5964 w 174738"/>
                <a:gd name="connsiteY33" fmla="*/ 1712897 h 1716066"/>
                <a:gd name="connsiteX34" fmla="*/ 2808 w 174738"/>
                <a:gd name="connsiteY34" fmla="*/ 1716070 h 1716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74738" h="1716066">
                  <a:moveTo>
                    <a:pt x="2808" y="1716070"/>
                  </a:moveTo>
                  <a:lnTo>
                    <a:pt x="2799" y="1716070"/>
                  </a:lnTo>
                  <a:cubicBezTo>
                    <a:pt x="1156" y="1715971"/>
                    <a:pt x="-91" y="1714397"/>
                    <a:pt x="5" y="1712553"/>
                  </a:cubicBezTo>
                  <a:cubicBezTo>
                    <a:pt x="3541" y="1650355"/>
                    <a:pt x="23741" y="1619879"/>
                    <a:pt x="43271" y="1590406"/>
                  </a:cubicBezTo>
                  <a:cubicBezTo>
                    <a:pt x="63154" y="1560406"/>
                    <a:pt x="81929" y="1532071"/>
                    <a:pt x="85342" y="1471860"/>
                  </a:cubicBezTo>
                  <a:cubicBezTo>
                    <a:pt x="88773" y="1411654"/>
                    <a:pt x="73328" y="1381344"/>
                    <a:pt x="56968" y="1349252"/>
                  </a:cubicBezTo>
                  <a:cubicBezTo>
                    <a:pt x="40899" y="1317725"/>
                    <a:pt x="24291" y="1285127"/>
                    <a:pt x="27822" y="1222924"/>
                  </a:cubicBezTo>
                  <a:cubicBezTo>
                    <a:pt x="31357" y="1160735"/>
                    <a:pt x="51554" y="1130264"/>
                    <a:pt x="71083" y="1100795"/>
                  </a:cubicBezTo>
                  <a:cubicBezTo>
                    <a:pt x="90966" y="1070803"/>
                    <a:pt x="109741" y="1042468"/>
                    <a:pt x="113154" y="982267"/>
                  </a:cubicBezTo>
                  <a:cubicBezTo>
                    <a:pt x="116576" y="922065"/>
                    <a:pt x="101136" y="891759"/>
                    <a:pt x="84776" y="859671"/>
                  </a:cubicBezTo>
                  <a:cubicBezTo>
                    <a:pt x="68712" y="828145"/>
                    <a:pt x="52103" y="795550"/>
                    <a:pt x="55629" y="733357"/>
                  </a:cubicBezTo>
                  <a:cubicBezTo>
                    <a:pt x="59165" y="671167"/>
                    <a:pt x="79366" y="640696"/>
                    <a:pt x="98891" y="611232"/>
                  </a:cubicBezTo>
                  <a:cubicBezTo>
                    <a:pt x="118773" y="581236"/>
                    <a:pt x="137553" y="552900"/>
                    <a:pt x="140967" y="492704"/>
                  </a:cubicBezTo>
                  <a:cubicBezTo>
                    <a:pt x="144393" y="432506"/>
                    <a:pt x="128948" y="402201"/>
                    <a:pt x="112596" y="370117"/>
                  </a:cubicBezTo>
                  <a:cubicBezTo>
                    <a:pt x="96528" y="338595"/>
                    <a:pt x="79911" y="306000"/>
                    <a:pt x="83446" y="243811"/>
                  </a:cubicBezTo>
                  <a:cubicBezTo>
                    <a:pt x="86981" y="181626"/>
                    <a:pt x="107173" y="151159"/>
                    <a:pt x="126703" y="121695"/>
                  </a:cubicBezTo>
                  <a:cubicBezTo>
                    <a:pt x="146581" y="91703"/>
                    <a:pt x="165361" y="63377"/>
                    <a:pt x="168774" y="3188"/>
                  </a:cubicBezTo>
                  <a:cubicBezTo>
                    <a:pt x="168879" y="1344"/>
                    <a:pt x="170296" y="-73"/>
                    <a:pt x="171930" y="11"/>
                  </a:cubicBezTo>
                  <a:lnTo>
                    <a:pt x="171939" y="11"/>
                  </a:lnTo>
                  <a:cubicBezTo>
                    <a:pt x="173583" y="110"/>
                    <a:pt x="174829" y="1684"/>
                    <a:pt x="174733" y="3533"/>
                  </a:cubicBezTo>
                  <a:cubicBezTo>
                    <a:pt x="171198" y="65718"/>
                    <a:pt x="151006" y="96180"/>
                    <a:pt x="131476" y="125649"/>
                  </a:cubicBezTo>
                  <a:cubicBezTo>
                    <a:pt x="111598" y="155636"/>
                    <a:pt x="92818" y="183967"/>
                    <a:pt x="89405" y="244155"/>
                  </a:cubicBezTo>
                  <a:cubicBezTo>
                    <a:pt x="85979" y="304348"/>
                    <a:pt x="101428" y="334654"/>
                    <a:pt x="117780" y="366738"/>
                  </a:cubicBezTo>
                  <a:cubicBezTo>
                    <a:pt x="133843" y="398260"/>
                    <a:pt x="150452" y="430854"/>
                    <a:pt x="146926" y="493048"/>
                  </a:cubicBezTo>
                  <a:cubicBezTo>
                    <a:pt x="143390" y="555242"/>
                    <a:pt x="123198" y="585713"/>
                    <a:pt x="103660" y="615177"/>
                  </a:cubicBezTo>
                  <a:cubicBezTo>
                    <a:pt x="83786" y="645177"/>
                    <a:pt x="65011" y="673509"/>
                    <a:pt x="61589" y="733701"/>
                  </a:cubicBezTo>
                  <a:cubicBezTo>
                    <a:pt x="58167" y="793898"/>
                    <a:pt x="73616" y="824208"/>
                    <a:pt x="89967" y="856292"/>
                  </a:cubicBezTo>
                  <a:cubicBezTo>
                    <a:pt x="106031" y="887819"/>
                    <a:pt x="122649" y="920413"/>
                    <a:pt x="119113" y="982615"/>
                  </a:cubicBezTo>
                  <a:cubicBezTo>
                    <a:pt x="115578" y="1044809"/>
                    <a:pt x="95390" y="1075276"/>
                    <a:pt x="75852" y="1104749"/>
                  </a:cubicBezTo>
                  <a:cubicBezTo>
                    <a:pt x="55978" y="1134741"/>
                    <a:pt x="37198" y="1163072"/>
                    <a:pt x="33781" y="1223269"/>
                  </a:cubicBezTo>
                  <a:cubicBezTo>
                    <a:pt x="30359" y="1283474"/>
                    <a:pt x="45808" y="1313785"/>
                    <a:pt x="62160" y="1345877"/>
                  </a:cubicBezTo>
                  <a:cubicBezTo>
                    <a:pt x="78224" y="1377404"/>
                    <a:pt x="94841" y="1410007"/>
                    <a:pt x="91306" y="1472209"/>
                  </a:cubicBezTo>
                  <a:cubicBezTo>
                    <a:pt x="87766" y="1534412"/>
                    <a:pt x="67574" y="1564883"/>
                    <a:pt x="48040" y="1594360"/>
                  </a:cubicBezTo>
                  <a:cubicBezTo>
                    <a:pt x="28166" y="1624356"/>
                    <a:pt x="9386" y="1652691"/>
                    <a:pt x="5964" y="1712897"/>
                  </a:cubicBezTo>
                  <a:cubicBezTo>
                    <a:pt x="5860" y="1714737"/>
                    <a:pt x="4443" y="1716154"/>
                    <a:pt x="2808" y="1716070"/>
                  </a:cubicBezTo>
                </a:path>
              </a:pathLst>
            </a:custGeom>
            <a:solidFill>
              <a:srgbClr val="3D6A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130B2933-0075-48FF-BFF7-7481F5BBC564}"/>
                </a:ext>
              </a:extLst>
            </p:cNvPr>
            <p:cNvSpPr/>
            <p:nvPr/>
          </p:nvSpPr>
          <p:spPr>
            <a:xfrm>
              <a:off x="362589" y="3596397"/>
              <a:ext cx="321753" cy="253975"/>
            </a:xfrm>
            <a:custGeom>
              <a:avLst/>
              <a:gdLst>
                <a:gd name="connsiteX0" fmla="*/ 0 w 321753"/>
                <a:gd name="connsiteY0" fmla="*/ 193655 h 253975"/>
                <a:gd name="connsiteX1" fmla="*/ 22969 w 321753"/>
                <a:gd name="connsiteY1" fmla="*/ 253983 h 253975"/>
                <a:gd name="connsiteX2" fmla="*/ 298993 w 321753"/>
                <a:gd name="connsiteY2" fmla="*/ 253983 h 253975"/>
                <a:gd name="connsiteX3" fmla="*/ 321753 w 321753"/>
                <a:gd name="connsiteY3" fmla="*/ 192168 h 253975"/>
                <a:gd name="connsiteX4" fmla="*/ 260445 w 321753"/>
                <a:gd name="connsiteY4" fmla="*/ 103087 h 253975"/>
                <a:gd name="connsiteX5" fmla="*/ 260680 w 321753"/>
                <a:gd name="connsiteY5" fmla="*/ 96086 h 253975"/>
                <a:gd name="connsiteX6" fmla="*/ 164602 w 321753"/>
                <a:gd name="connsiteY6" fmla="*/ 7 h 253975"/>
                <a:gd name="connsiteX7" fmla="*/ 68523 w 321753"/>
                <a:gd name="connsiteY7" fmla="*/ 96086 h 253975"/>
                <a:gd name="connsiteX8" fmla="*/ 68968 w 321753"/>
                <a:gd name="connsiteY8" fmla="*/ 105441 h 253975"/>
                <a:gd name="connsiteX9" fmla="*/ 0 w 321753"/>
                <a:gd name="connsiteY9" fmla="*/ 193655 h 253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1753" h="253975">
                  <a:moveTo>
                    <a:pt x="0" y="193655"/>
                  </a:moveTo>
                  <a:cubicBezTo>
                    <a:pt x="0" y="216807"/>
                    <a:pt x="8701" y="237958"/>
                    <a:pt x="22969" y="253983"/>
                  </a:cubicBezTo>
                  <a:lnTo>
                    <a:pt x="298993" y="253983"/>
                  </a:lnTo>
                  <a:cubicBezTo>
                    <a:pt x="313205" y="237361"/>
                    <a:pt x="321753" y="215761"/>
                    <a:pt x="321753" y="192168"/>
                  </a:cubicBezTo>
                  <a:cubicBezTo>
                    <a:pt x="321753" y="151501"/>
                    <a:pt x="296282" y="116762"/>
                    <a:pt x="260445" y="103087"/>
                  </a:cubicBezTo>
                  <a:cubicBezTo>
                    <a:pt x="260593" y="100794"/>
                    <a:pt x="260680" y="98440"/>
                    <a:pt x="260680" y="96086"/>
                  </a:cubicBezTo>
                  <a:cubicBezTo>
                    <a:pt x="260680" y="43029"/>
                    <a:pt x="217663" y="7"/>
                    <a:pt x="164602" y="7"/>
                  </a:cubicBezTo>
                  <a:cubicBezTo>
                    <a:pt x="111541" y="7"/>
                    <a:pt x="68523" y="43029"/>
                    <a:pt x="68523" y="96086"/>
                  </a:cubicBezTo>
                  <a:cubicBezTo>
                    <a:pt x="68523" y="99246"/>
                    <a:pt x="68672" y="102372"/>
                    <a:pt x="68968" y="105441"/>
                  </a:cubicBezTo>
                  <a:cubicBezTo>
                    <a:pt x="29373" y="115245"/>
                    <a:pt x="0" y="151025"/>
                    <a:pt x="0" y="193655"/>
                  </a:cubicBezTo>
                </a:path>
              </a:pathLst>
            </a:custGeom>
            <a:solidFill>
              <a:srgbClr val="6DC2A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4FD657A9-D234-4A0A-B851-E3C1699BA461}"/>
                </a:ext>
              </a:extLst>
            </p:cNvPr>
            <p:cNvSpPr/>
            <p:nvPr/>
          </p:nvSpPr>
          <p:spPr>
            <a:xfrm>
              <a:off x="593264" y="2723267"/>
              <a:ext cx="656232" cy="1126025"/>
            </a:xfrm>
            <a:custGeom>
              <a:avLst/>
              <a:gdLst>
                <a:gd name="connsiteX0" fmla="*/ 641796 w 656232"/>
                <a:gd name="connsiteY0" fmla="*/ 547898 h 1126025"/>
                <a:gd name="connsiteX1" fmla="*/ 390549 w 656232"/>
                <a:gd name="connsiteY1" fmla="*/ 704531 h 1126025"/>
                <a:gd name="connsiteX2" fmla="*/ 378993 w 656232"/>
                <a:gd name="connsiteY2" fmla="*/ 420607 h 1126025"/>
                <a:gd name="connsiteX3" fmla="*/ 490115 w 656232"/>
                <a:gd name="connsiteY3" fmla="*/ 347529 h 1126025"/>
                <a:gd name="connsiteX4" fmla="*/ 528921 w 656232"/>
                <a:gd name="connsiteY4" fmla="*/ 257379 h 1126025"/>
                <a:gd name="connsiteX5" fmla="*/ 449962 w 656232"/>
                <a:gd name="connsiteY5" fmla="*/ 311019 h 1126025"/>
                <a:gd name="connsiteX6" fmla="*/ 382058 w 656232"/>
                <a:gd name="connsiteY6" fmla="*/ 368523 h 1126025"/>
                <a:gd name="connsiteX7" fmla="*/ 406282 w 656232"/>
                <a:gd name="connsiteY7" fmla="*/ 81726 h 1126025"/>
                <a:gd name="connsiteX8" fmla="*/ 339106 w 656232"/>
                <a:gd name="connsiteY8" fmla="*/ 30152 h 1126025"/>
                <a:gd name="connsiteX9" fmla="*/ 343413 w 656232"/>
                <a:gd name="connsiteY9" fmla="*/ 350079 h 1126025"/>
                <a:gd name="connsiteX10" fmla="*/ 180590 w 656232"/>
                <a:gd name="connsiteY10" fmla="*/ 202077 h 1126025"/>
                <a:gd name="connsiteX11" fmla="*/ 145768 w 656232"/>
                <a:gd name="connsiteY11" fmla="*/ 262475 h 1126025"/>
                <a:gd name="connsiteX12" fmla="*/ 341355 w 656232"/>
                <a:gd name="connsiteY12" fmla="*/ 397682 h 1126025"/>
                <a:gd name="connsiteX13" fmla="*/ 341691 w 656232"/>
                <a:gd name="connsiteY13" fmla="*/ 595279 h 1126025"/>
                <a:gd name="connsiteX14" fmla="*/ 255294 w 656232"/>
                <a:gd name="connsiteY14" fmla="*/ 519890 h 1126025"/>
                <a:gd name="connsiteX15" fmla="*/ 71809 w 656232"/>
                <a:gd name="connsiteY15" fmla="*/ 416837 h 1126025"/>
                <a:gd name="connsiteX16" fmla="*/ 50801 w 656232"/>
                <a:gd name="connsiteY16" fmla="*/ 483315 h 1126025"/>
                <a:gd name="connsiteX17" fmla="*/ 341691 w 656232"/>
                <a:gd name="connsiteY17" fmla="*/ 649172 h 1126025"/>
                <a:gd name="connsiteX18" fmla="*/ 341691 w 656232"/>
                <a:gd name="connsiteY18" fmla="*/ 865767 h 1126025"/>
                <a:gd name="connsiteX19" fmla="*/ 180590 w 656232"/>
                <a:gd name="connsiteY19" fmla="*/ 719365 h 1126025"/>
                <a:gd name="connsiteX20" fmla="*/ 145768 w 656232"/>
                <a:gd name="connsiteY20" fmla="*/ 779763 h 1126025"/>
                <a:gd name="connsiteX21" fmla="*/ 341355 w 656232"/>
                <a:gd name="connsiteY21" fmla="*/ 914970 h 1126025"/>
                <a:gd name="connsiteX22" fmla="*/ 341691 w 656232"/>
                <a:gd name="connsiteY22" fmla="*/ 1126033 h 1126025"/>
                <a:gd name="connsiteX23" fmla="*/ 378993 w 656232"/>
                <a:gd name="connsiteY23" fmla="*/ 1126033 h 1126025"/>
                <a:gd name="connsiteX24" fmla="*/ 380205 w 656232"/>
                <a:gd name="connsiteY24" fmla="*/ 778303 h 1126025"/>
                <a:gd name="connsiteX25" fmla="*/ 566986 w 656232"/>
                <a:gd name="connsiteY25" fmla="*/ 632864 h 1126025"/>
                <a:gd name="connsiteX26" fmla="*/ 655092 w 656232"/>
                <a:gd name="connsiteY26" fmla="*/ 574912 h 1126025"/>
                <a:gd name="connsiteX27" fmla="*/ 641796 w 656232"/>
                <a:gd name="connsiteY27" fmla="*/ 547898 h 1126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56232" h="1126025">
                  <a:moveTo>
                    <a:pt x="641796" y="547898"/>
                  </a:moveTo>
                  <a:cubicBezTo>
                    <a:pt x="548630" y="516193"/>
                    <a:pt x="457774" y="626404"/>
                    <a:pt x="390549" y="704531"/>
                  </a:cubicBezTo>
                  <a:cubicBezTo>
                    <a:pt x="364978" y="733175"/>
                    <a:pt x="387546" y="751511"/>
                    <a:pt x="378993" y="420607"/>
                  </a:cubicBezTo>
                  <a:cubicBezTo>
                    <a:pt x="382441" y="417769"/>
                    <a:pt x="425389" y="358980"/>
                    <a:pt x="490115" y="347529"/>
                  </a:cubicBezTo>
                  <a:cubicBezTo>
                    <a:pt x="589995" y="329625"/>
                    <a:pt x="609088" y="251158"/>
                    <a:pt x="528921" y="257379"/>
                  </a:cubicBezTo>
                  <a:cubicBezTo>
                    <a:pt x="488232" y="261908"/>
                    <a:pt x="469326" y="288225"/>
                    <a:pt x="449962" y="311019"/>
                  </a:cubicBezTo>
                  <a:cubicBezTo>
                    <a:pt x="440607" y="321861"/>
                    <a:pt x="383078" y="375606"/>
                    <a:pt x="382058" y="368523"/>
                  </a:cubicBezTo>
                  <a:cubicBezTo>
                    <a:pt x="358295" y="202635"/>
                    <a:pt x="408235" y="169147"/>
                    <a:pt x="406282" y="81726"/>
                  </a:cubicBezTo>
                  <a:cubicBezTo>
                    <a:pt x="405907" y="4123"/>
                    <a:pt x="369015" y="-28764"/>
                    <a:pt x="339106" y="30152"/>
                  </a:cubicBezTo>
                  <a:cubicBezTo>
                    <a:pt x="294197" y="120284"/>
                    <a:pt x="353766" y="176615"/>
                    <a:pt x="343413" y="350079"/>
                  </a:cubicBezTo>
                  <a:cubicBezTo>
                    <a:pt x="234174" y="248094"/>
                    <a:pt x="238551" y="219383"/>
                    <a:pt x="180590" y="202077"/>
                  </a:cubicBezTo>
                  <a:cubicBezTo>
                    <a:pt x="118910" y="185268"/>
                    <a:pt x="101635" y="218272"/>
                    <a:pt x="145768" y="262475"/>
                  </a:cubicBezTo>
                  <a:cubicBezTo>
                    <a:pt x="207430" y="324119"/>
                    <a:pt x="241528" y="274872"/>
                    <a:pt x="341355" y="397682"/>
                  </a:cubicBezTo>
                  <a:cubicBezTo>
                    <a:pt x="341909" y="398475"/>
                    <a:pt x="341595" y="516668"/>
                    <a:pt x="341691" y="595279"/>
                  </a:cubicBezTo>
                  <a:cubicBezTo>
                    <a:pt x="301869" y="555422"/>
                    <a:pt x="290025" y="547288"/>
                    <a:pt x="255294" y="519890"/>
                  </a:cubicBezTo>
                  <a:cubicBezTo>
                    <a:pt x="183728" y="463250"/>
                    <a:pt x="140955" y="426597"/>
                    <a:pt x="71809" y="416837"/>
                  </a:cubicBezTo>
                  <a:cubicBezTo>
                    <a:pt x="-2866" y="407093"/>
                    <a:pt x="-33860" y="436562"/>
                    <a:pt x="50801" y="483315"/>
                  </a:cubicBezTo>
                  <a:cubicBezTo>
                    <a:pt x="166392" y="544253"/>
                    <a:pt x="221558" y="489976"/>
                    <a:pt x="341691" y="649172"/>
                  </a:cubicBezTo>
                  <a:lnTo>
                    <a:pt x="341691" y="865767"/>
                  </a:lnTo>
                  <a:cubicBezTo>
                    <a:pt x="234566" y="765186"/>
                    <a:pt x="237949" y="736489"/>
                    <a:pt x="180590" y="719365"/>
                  </a:cubicBezTo>
                  <a:cubicBezTo>
                    <a:pt x="118845" y="702539"/>
                    <a:pt x="101696" y="735621"/>
                    <a:pt x="145768" y="779763"/>
                  </a:cubicBezTo>
                  <a:cubicBezTo>
                    <a:pt x="208960" y="842933"/>
                    <a:pt x="240843" y="791315"/>
                    <a:pt x="341355" y="914970"/>
                  </a:cubicBezTo>
                  <a:cubicBezTo>
                    <a:pt x="341896" y="915746"/>
                    <a:pt x="341608" y="1054750"/>
                    <a:pt x="341691" y="1126033"/>
                  </a:cubicBezTo>
                  <a:lnTo>
                    <a:pt x="378993" y="1126033"/>
                  </a:lnTo>
                  <a:cubicBezTo>
                    <a:pt x="379952" y="762038"/>
                    <a:pt x="377459" y="783656"/>
                    <a:pt x="380205" y="778303"/>
                  </a:cubicBezTo>
                  <a:cubicBezTo>
                    <a:pt x="433667" y="657451"/>
                    <a:pt x="542684" y="643056"/>
                    <a:pt x="566986" y="632864"/>
                  </a:cubicBezTo>
                  <a:cubicBezTo>
                    <a:pt x="586908" y="625680"/>
                    <a:pt x="648300" y="594860"/>
                    <a:pt x="655092" y="574912"/>
                  </a:cubicBezTo>
                  <a:cubicBezTo>
                    <a:pt x="658880" y="563779"/>
                    <a:pt x="652925" y="551686"/>
                    <a:pt x="641796" y="547898"/>
                  </a:cubicBezTo>
                </a:path>
              </a:pathLst>
            </a:custGeom>
            <a:solidFill>
              <a:srgbClr val="035E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CEE8D785-49B0-4657-AEC7-B9A61C1D9590}"/>
                </a:ext>
              </a:extLst>
            </p:cNvPr>
            <p:cNvSpPr/>
            <p:nvPr/>
          </p:nvSpPr>
          <p:spPr>
            <a:xfrm>
              <a:off x="3118654" y="2740183"/>
              <a:ext cx="1070640" cy="1115405"/>
            </a:xfrm>
            <a:custGeom>
              <a:avLst/>
              <a:gdLst>
                <a:gd name="connsiteX0" fmla="*/ 977378 w 1070640"/>
                <a:gd name="connsiteY0" fmla="*/ 7 h 1115405"/>
                <a:gd name="connsiteX1" fmla="*/ 1070641 w 1070640"/>
                <a:gd name="connsiteY1" fmla="*/ 1115413 h 1115405"/>
                <a:gd name="connsiteX2" fmla="*/ 641636 w 1070640"/>
                <a:gd name="connsiteY2" fmla="*/ 1115413 h 1115405"/>
                <a:gd name="connsiteX3" fmla="*/ 548378 w 1070640"/>
                <a:gd name="connsiteY3" fmla="*/ 268599 h 1115405"/>
                <a:gd name="connsiteX4" fmla="*/ 540916 w 1070640"/>
                <a:gd name="connsiteY4" fmla="*/ 279790 h 1115405"/>
                <a:gd name="connsiteX5" fmla="*/ 476254 w 1070640"/>
                <a:gd name="connsiteY5" fmla="*/ 1115413 h 1115405"/>
                <a:gd name="connsiteX6" fmla="*/ 48497 w 1070640"/>
                <a:gd name="connsiteY6" fmla="*/ 1115413 h 1115405"/>
                <a:gd name="connsiteX7" fmla="*/ 0 w 1070640"/>
                <a:gd name="connsiteY7" fmla="*/ 283521 h 1115405"/>
                <a:gd name="connsiteX8" fmla="*/ 977378 w 1070640"/>
                <a:gd name="connsiteY8" fmla="*/ 7 h 1115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0640" h="1115405">
                  <a:moveTo>
                    <a:pt x="977378" y="7"/>
                  </a:moveTo>
                  <a:cubicBezTo>
                    <a:pt x="977378" y="7"/>
                    <a:pt x="1044528" y="641644"/>
                    <a:pt x="1070641" y="1115413"/>
                  </a:cubicBezTo>
                  <a:lnTo>
                    <a:pt x="641636" y="1115413"/>
                  </a:lnTo>
                  <a:lnTo>
                    <a:pt x="548378" y="268599"/>
                  </a:lnTo>
                  <a:lnTo>
                    <a:pt x="540916" y="279790"/>
                  </a:lnTo>
                  <a:lnTo>
                    <a:pt x="476254" y="1115413"/>
                  </a:lnTo>
                  <a:lnTo>
                    <a:pt x="48497" y="1115413"/>
                  </a:lnTo>
                  <a:lnTo>
                    <a:pt x="0" y="283521"/>
                  </a:lnTo>
                  <a:lnTo>
                    <a:pt x="977378" y="7"/>
                  </a:lnTo>
                  <a:close/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10E8086F-3B52-470A-9E6A-976597756B7B}"/>
                </a:ext>
              </a:extLst>
            </p:cNvPr>
            <p:cNvSpPr/>
            <p:nvPr/>
          </p:nvSpPr>
          <p:spPr>
            <a:xfrm>
              <a:off x="4343175" y="2335430"/>
              <a:ext cx="168344" cy="428368"/>
            </a:xfrm>
            <a:custGeom>
              <a:avLst/>
              <a:gdLst>
                <a:gd name="connsiteX0" fmla="*/ 0 w 168344"/>
                <a:gd name="connsiteY0" fmla="*/ 25186 h 428368"/>
                <a:gd name="connsiteX1" fmla="*/ 78341 w 168344"/>
                <a:gd name="connsiteY1" fmla="*/ 7 h 428368"/>
                <a:gd name="connsiteX2" fmla="*/ 162274 w 168344"/>
                <a:gd name="connsiteY2" fmla="*/ 240617 h 428368"/>
                <a:gd name="connsiteX3" fmla="*/ 114710 w 168344"/>
                <a:gd name="connsiteY3" fmla="*/ 428074 h 428368"/>
                <a:gd name="connsiteX4" fmla="*/ 0 w 168344"/>
                <a:gd name="connsiteY4" fmla="*/ 25186 h 428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344" h="428368">
                  <a:moveTo>
                    <a:pt x="0" y="25186"/>
                  </a:moveTo>
                  <a:lnTo>
                    <a:pt x="78341" y="7"/>
                  </a:lnTo>
                  <a:cubicBezTo>
                    <a:pt x="78341" y="7"/>
                    <a:pt x="141759" y="113784"/>
                    <a:pt x="162274" y="240617"/>
                  </a:cubicBezTo>
                  <a:cubicBezTo>
                    <a:pt x="182793" y="367454"/>
                    <a:pt x="147352" y="415018"/>
                    <a:pt x="114710" y="428074"/>
                  </a:cubicBezTo>
                  <a:cubicBezTo>
                    <a:pt x="82068" y="441130"/>
                    <a:pt x="0" y="25186"/>
                    <a:pt x="0" y="25186"/>
                  </a:cubicBezTo>
                </a:path>
              </a:pathLst>
            </a:custGeom>
            <a:solidFill>
              <a:srgbClr val="F29D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6539B727-05FF-4097-8E14-D629DEBD4D89}"/>
                </a:ext>
              </a:extLst>
            </p:cNvPr>
            <p:cNvSpPr/>
            <p:nvPr/>
          </p:nvSpPr>
          <p:spPr>
            <a:xfrm>
              <a:off x="4343173" y="2335429"/>
              <a:ext cx="168346" cy="428368"/>
            </a:xfrm>
            <a:custGeom>
              <a:avLst/>
              <a:gdLst>
                <a:gd name="connsiteX0" fmla="*/ 456 w 168346"/>
                <a:gd name="connsiteY0" fmla="*/ 25424 h 428368"/>
                <a:gd name="connsiteX1" fmla="*/ 78796 w 168346"/>
                <a:gd name="connsiteY1" fmla="*/ 245 h 428368"/>
                <a:gd name="connsiteX2" fmla="*/ 162734 w 168346"/>
                <a:gd name="connsiteY2" fmla="*/ 240859 h 428368"/>
                <a:gd name="connsiteX3" fmla="*/ 115170 w 168346"/>
                <a:gd name="connsiteY3" fmla="*/ 428312 h 428368"/>
                <a:gd name="connsiteX4" fmla="*/ 456 w 168346"/>
                <a:gd name="connsiteY4" fmla="*/ 25424 h 428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346" h="428368">
                  <a:moveTo>
                    <a:pt x="456" y="25424"/>
                  </a:moveTo>
                  <a:lnTo>
                    <a:pt x="78796" y="245"/>
                  </a:lnTo>
                  <a:cubicBezTo>
                    <a:pt x="78796" y="245"/>
                    <a:pt x="142215" y="114022"/>
                    <a:pt x="162734" y="240859"/>
                  </a:cubicBezTo>
                  <a:cubicBezTo>
                    <a:pt x="183249" y="367692"/>
                    <a:pt x="147808" y="415256"/>
                    <a:pt x="115170" y="428312"/>
                  </a:cubicBezTo>
                  <a:cubicBezTo>
                    <a:pt x="82528" y="441368"/>
                    <a:pt x="456" y="25424"/>
                    <a:pt x="456" y="25424"/>
                  </a:cubicBezTo>
                </a:path>
              </a:pathLst>
            </a:custGeom>
            <a:solidFill>
              <a:srgbClr val="F5B8A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CC4A6E3F-4DB7-4B0E-AFC1-ABAC26C2EB2E}"/>
                </a:ext>
              </a:extLst>
            </p:cNvPr>
            <p:cNvSpPr/>
            <p:nvPr/>
          </p:nvSpPr>
          <p:spPr>
            <a:xfrm>
              <a:off x="3101926" y="822732"/>
              <a:ext cx="648452" cy="641397"/>
            </a:xfrm>
            <a:custGeom>
              <a:avLst/>
              <a:gdLst>
                <a:gd name="connsiteX0" fmla="*/ 268175 w 648452"/>
                <a:gd name="connsiteY0" fmla="*/ 295145 h 641397"/>
                <a:gd name="connsiteX1" fmla="*/ 139611 w 648452"/>
                <a:gd name="connsiteY1" fmla="*/ 354632 h 641397"/>
                <a:gd name="connsiteX2" fmla="*/ 14884 w 648452"/>
                <a:gd name="connsiteY2" fmla="*/ 80229 h 641397"/>
                <a:gd name="connsiteX3" fmla="*/ 275851 w 648452"/>
                <a:gd name="connsiteY3" fmla="*/ 59121 h 641397"/>
                <a:gd name="connsiteX4" fmla="*/ 457502 w 648452"/>
                <a:gd name="connsiteY4" fmla="*/ 100059 h 641397"/>
                <a:gd name="connsiteX5" fmla="*/ 625085 w 648452"/>
                <a:gd name="connsiteY5" fmla="*/ 268920 h 641397"/>
                <a:gd name="connsiteX6" fmla="*/ 567517 w 648452"/>
                <a:gd name="connsiteY6" fmla="*/ 609840 h 641397"/>
                <a:gd name="connsiteX7" fmla="*/ 268175 w 648452"/>
                <a:gd name="connsiteY7" fmla="*/ 295145 h 641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8452" h="641397">
                  <a:moveTo>
                    <a:pt x="268175" y="295145"/>
                  </a:moveTo>
                  <a:cubicBezTo>
                    <a:pt x="176068" y="306658"/>
                    <a:pt x="139611" y="354632"/>
                    <a:pt x="139611" y="354632"/>
                  </a:cubicBezTo>
                  <a:cubicBezTo>
                    <a:pt x="139611" y="354632"/>
                    <a:pt x="-54197" y="210715"/>
                    <a:pt x="14884" y="80229"/>
                  </a:cubicBezTo>
                  <a:cubicBezTo>
                    <a:pt x="83961" y="-50253"/>
                    <a:pt x="202934" y="5393"/>
                    <a:pt x="275851" y="59121"/>
                  </a:cubicBezTo>
                  <a:cubicBezTo>
                    <a:pt x="348769" y="112853"/>
                    <a:pt x="357723" y="105813"/>
                    <a:pt x="457502" y="100059"/>
                  </a:cubicBezTo>
                  <a:cubicBezTo>
                    <a:pt x="557286" y="94300"/>
                    <a:pt x="625085" y="167218"/>
                    <a:pt x="625085" y="268920"/>
                  </a:cubicBezTo>
                  <a:cubicBezTo>
                    <a:pt x="625085" y="370617"/>
                    <a:pt x="705679" y="477436"/>
                    <a:pt x="567517" y="609840"/>
                  </a:cubicBezTo>
                  <a:cubicBezTo>
                    <a:pt x="405147" y="765444"/>
                    <a:pt x="268175" y="295145"/>
                    <a:pt x="268175" y="295145"/>
                  </a:cubicBezTo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14BCDF08-4D3D-4BFF-B1E1-56788445F7F5}"/>
                </a:ext>
              </a:extLst>
            </p:cNvPr>
            <p:cNvSpPr/>
            <p:nvPr/>
          </p:nvSpPr>
          <p:spPr>
            <a:xfrm>
              <a:off x="3228559" y="1287101"/>
              <a:ext cx="638981" cy="816647"/>
            </a:xfrm>
            <a:custGeom>
              <a:avLst/>
              <a:gdLst>
                <a:gd name="connsiteX0" fmla="*/ 504036 w 638981"/>
                <a:gd name="connsiteY0" fmla="*/ 714583 h 816647"/>
                <a:gd name="connsiteX1" fmla="*/ 434288 w 638981"/>
                <a:gd name="connsiteY1" fmla="*/ 792662 h 816647"/>
                <a:gd name="connsiteX2" fmla="*/ 298531 w 638981"/>
                <a:gd name="connsiteY2" fmla="*/ 816655 h 816647"/>
                <a:gd name="connsiteX3" fmla="*/ 180147 w 638981"/>
                <a:gd name="connsiteY3" fmla="*/ 763053 h 816647"/>
                <a:gd name="connsiteX4" fmla="*/ 0 w 638981"/>
                <a:gd name="connsiteY4" fmla="*/ 589123 h 816647"/>
                <a:gd name="connsiteX5" fmla="*/ 187802 w 638981"/>
                <a:gd name="connsiteY5" fmla="*/ 471087 h 816647"/>
                <a:gd name="connsiteX6" fmla="*/ 115547 w 638981"/>
                <a:gd name="connsiteY6" fmla="*/ 47911 h 816647"/>
                <a:gd name="connsiteX7" fmla="*/ 425504 w 638981"/>
                <a:gd name="connsiteY7" fmla="*/ 7 h 816647"/>
                <a:gd name="connsiteX8" fmla="*/ 516007 w 638981"/>
                <a:gd name="connsiteY8" fmla="*/ 406701 h 816647"/>
                <a:gd name="connsiteX9" fmla="*/ 638981 w 638981"/>
                <a:gd name="connsiteY9" fmla="*/ 475133 h 816647"/>
                <a:gd name="connsiteX10" fmla="*/ 504036 w 638981"/>
                <a:gd name="connsiteY10" fmla="*/ 714583 h 816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38981" h="816647">
                  <a:moveTo>
                    <a:pt x="504036" y="714583"/>
                  </a:moveTo>
                  <a:cubicBezTo>
                    <a:pt x="485522" y="743249"/>
                    <a:pt x="463503" y="772613"/>
                    <a:pt x="434288" y="792662"/>
                  </a:cubicBezTo>
                  <a:cubicBezTo>
                    <a:pt x="387814" y="800504"/>
                    <a:pt x="342146" y="810129"/>
                    <a:pt x="298531" y="816655"/>
                  </a:cubicBezTo>
                  <a:cubicBezTo>
                    <a:pt x="255815" y="808734"/>
                    <a:pt x="218316" y="789466"/>
                    <a:pt x="180147" y="763053"/>
                  </a:cubicBezTo>
                  <a:cubicBezTo>
                    <a:pt x="111488" y="715542"/>
                    <a:pt x="54935" y="653204"/>
                    <a:pt x="0" y="589123"/>
                  </a:cubicBezTo>
                  <a:cubicBezTo>
                    <a:pt x="146048" y="511262"/>
                    <a:pt x="182296" y="534384"/>
                    <a:pt x="187802" y="471087"/>
                  </a:cubicBezTo>
                  <a:cubicBezTo>
                    <a:pt x="193887" y="401138"/>
                    <a:pt x="115547" y="47911"/>
                    <a:pt x="115547" y="47911"/>
                  </a:cubicBezTo>
                  <a:lnTo>
                    <a:pt x="425504" y="7"/>
                  </a:lnTo>
                  <a:cubicBezTo>
                    <a:pt x="425504" y="7"/>
                    <a:pt x="496547" y="349677"/>
                    <a:pt x="516007" y="406701"/>
                  </a:cubicBezTo>
                  <a:cubicBezTo>
                    <a:pt x="527772" y="441170"/>
                    <a:pt x="574129" y="458689"/>
                    <a:pt x="638981" y="475133"/>
                  </a:cubicBezTo>
                  <a:cubicBezTo>
                    <a:pt x="602512" y="558674"/>
                    <a:pt x="553810" y="637515"/>
                    <a:pt x="504036" y="714583"/>
                  </a:cubicBezTo>
                </a:path>
              </a:pathLst>
            </a:custGeom>
            <a:solidFill>
              <a:srgbClr val="FFD0C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F6C88582-036A-4649-B459-2E2FB3BEE5D8}"/>
                </a:ext>
              </a:extLst>
            </p:cNvPr>
            <p:cNvSpPr/>
            <p:nvPr/>
          </p:nvSpPr>
          <p:spPr>
            <a:xfrm>
              <a:off x="3358265" y="1378965"/>
              <a:ext cx="211972" cy="267140"/>
            </a:xfrm>
            <a:custGeom>
              <a:avLst/>
              <a:gdLst>
                <a:gd name="connsiteX0" fmla="*/ 81601 w 211972"/>
                <a:gd name="connsiteY0" fmla="*/ 263834 h 267140"/>
                <a:gd name="connsiteX1" fmla="*/ 46034 w 211972"/>
                <a:gd name="connsiteY1" fmla="*/ 267148 h 267140"/>
                <a:gd name="connsiteX2" fmla="*/ 0 w 211972"/>
                <a:gd name="connsiteY2" fmla="*/ 33181 h 267140"/>
                <a:gd name="connsiteX3" fmla="*/ 209432 w 211972"/>
                <a:gd name="connsiteY3" fmla="*/ 7 h 267140"/>
                <a:gd name="connsiteX4" fmla="*/ 81601 w 211972"/>
                <a:gd name="connsiteY4" fmla="*/ 263834 h 267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972" h="267140">
                  <a:moveTo>
                    <a:pt x="81601" y="263834"/>
                  </a:moveTo>
                  <a:cubicBezTo>
                    <a:pt x="69212" y="266019"/>
                    <a:pt x="57368" y="267082"/>
                    <a:pt x="46034" y="267148"/>
                  </a:cubicBezTo>
                  <a:cubicBezTo>
                    <a:pt x="23418" y="146073"/>
                    <a:pt x="0" y="33181"/>
                    <a:pt x="0" y="33181"/>
                  </a:cubicBezTo>
                  <a:lnTo>
                    <a:pt x="209432" y="7"/>
                  </a:lnTo>
                  <a:cubicBezTo>
                    <a:pt x="223295" y="132965"/>
                    <a:pt x="180391" y="247553"/>
                    <a:pt x="81601" y="263834"/>
                  </a:cubicBezTo>
                </a:path>
              </a:pathLst>
            </a:custGeom>
            <a:solidFill>
              <a:srgbClr val="F4B6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D2B7D814-0609-4C7A-B492-307F1587E388}"/>
                </a:ext>
              </a:extLst>
            </p:cNvPr>
            <p:cNvSpPr/>
            <p:nvPr/>
          </p:nvSpPr>
          <p:spPr>
            <a:xfrm>
              <a:off x="2951645" y="1725501"/>
              <a:ext cx="1502510" cy="762876"/>
            </a:xfrm>
            <a:custGeom>
              <a:avLst/>
              <a:gdLst>
                <a:gd name="connsiteX0" fmla="*/ 1004 w 1502510"/>
                <a:gd name="connsiteY0" fmla="*/ 762883 h 762876"/>
                <a:gd name="connsiteX1" fmla="*/ 97030 w 1502510"/>
                <a:gd name="connsiteY1" fmla="*/ 264532 h 762876"/>
                <a:gd name="connsiteX2" fmla="*/ 351668 w 1502510"/>
                <a:gd name="connsiteY2" fmla="*/ 110057 h 762876"/>
                <a:gd name="connsiteX3" fmla="*/ 439333 w 1502510"/>
                <a:gd name="connsiteY3" fmla="*/ 70884 h 762876"/>
                <a:gd name="connsiteX4" fmla="*/ 610935 w 1502510"/>
                <a:gd name="connsiteY4" fmla="*/ 126840 h 762876"/>
                <a:gd name="connsiteX5" fmla="*/ 829165 w 1502510"/>
                <a:gd name="connsiteY5" fmla="*/ 7 h 762876"/>
                <a:gd name="connsiteX6" fmla="*/ 956002 w 1502510"/>
                <a:gd name="connsiteY6" fmla="*/ 44773 h 762876"/>
                <a:gd name="connsiteX7" fmla="*/ 1308527 w 1502510"/>
                <a:gd name="connsiteY7" fmla="*/ 201449 h 762876"/>
                <a:gd name="connsiteX8" fmla="*/ 1502510 w 1502510"/>
                <a:gd name="connsiteY8" fmla="*/ 622990 h 762876"/>
                <a:gd name="connsiteX9" fmla="*/ 1317852 w 1502510"/>
                <a:gd name="connsiteY9" fmla="*/ 710659 h 762876"/>
                <a:gd name="connsiteX10" fmla="*/ 1004 w 1502510"/>
                <a:gd name="connsiteY10" fmla="*/ 762883 h 762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02510" h="762876">
                  <a:moveTo>
                    <a:pt x="1004" y="762883"/>
                  </a:moveTo>
                  <a:cubicBezTo>
                    <a:pt x="1004" y="762883"/>
                    <a:pt x="-16747" y="367119"/>
                    <a:pt x="97030" y="264532"/>
                  </a:cubicBezTo>
                  <a:cubicBezTo>
                    <a:pt x="210811" y="161941"/>
                    <a:pt x="325552" y="123113"/>
                    <a:pt x="351668" y="110057"/>
                  </a:cubicBezTo>
                  <a:cubicBezTo>
                    <a:pt x="377780" y="97001"/>
                    <a:pt x="439333" y="70884"/>
                    <a:pt x="439333" y="70884"/>
                  </a:cubicBezTo>
                  <a:cubicBezTo>
                    <a:pt x="439333" y="70884"/>
                    <a:pt x="480367" y="143628"/>
                    <a:pt x="610935" y="126840"/>
                  </a:cubicBezTo>
                  <a:cubicBezTo>
                    <a:pt x="741500" y="110057"/>
                    <a:pt x="829165" y="7"/>
                    <a:pt x="829165" y="7"/>
                  </a:cubicBezTo>
                  <a:cubicBezTo>
                    <a:pt x="829165" y="7"/>
                    <a:pt x="903774" y="33582"/>
                    <a:pt x="956002" y="44773"/>
                  </a:cubicBezTo>
                  <a:cubicBezTo>
                    <a:pt x="1008226" y="55963"/>
                    <a:pt x="1222728" y="76482"/>
                    <a:pt x="1308527" y="201449"/>
                  </a:cubicBezTo>
                  <a:cubicBezTo>
                    <a:pt x="1394326" y="326421"/>
                    <a:pt x="1502510" y="622990"/>
                    <a:pt x="1502510" y="622990"/>
                  </a:cubicBezTo>
                  <a:cubicBezTo>
                    <a:pt x="1502510" y="622990"/>
                    <a:pt x="1437226" y="667755"/>
                    <a:pt x="1317852" y="710659"/>
                  </a:cubicBezTo>
                  <a:cubicBezTo>
                    <a:pt x="1198477" y="753555"/>
                    <a:pt x="1004" y="762883"/>
                    <a:pt x="1004" y="762883"/>
                  </a:cubicBezTo>
                </a:path>
              </a:pathLst>
            </a:custGeom>
            <a:solidFill>
              <a:srgbClr val="E85F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A6139BDB-1007-4628-AA09-0A6A89833F35}"/>
                </a:ext>
              </a:extLst>
            </p:cNvPr>
            <p:cNvSpPr/>
            <p:nvPr/>
          </p:nvSpPr>
          <p:spPr>
            <a:xfrm>
              <a:off x="3353339" y="1725501"/>
              <a:ext cx="469610" cy="169232"/>
            </a:xfrm>
            <a:custGeom>
              <a:avLst/>
              <a:gdLst>
                <a:gd name="connsiteX0" fmla="*/ 201777 w 469610"/>
                <a:gd name="connsiteY0" fmla="*/ 167878 h 169232"/>
                <a:gd name="connsiteX1" fmla="*/ 469611 w 469610"/>
                <a:gd name="connsiteY1" fmla="*/ 17531 h 169232"/>
                <a:gd name="connsiteX2" fmla="*/ 427470 w 469610"/>
                <a:gd name="connsiteY2" fmla="*/ 7 h 169232"/>
                <a:gd name="connsiteX3" fmla="*/ 209240 w 469610"/>
                <a:gd name="connsiteY3" fmla="*/ 126840 h 169232"/>
                <a:gd name="connsiteX4" fmla="*/ 37638 w 469610"/>
                <a:gd name="connsiteY4" fmla="*/ 70884 h 169232"/>
                <a:gd name="connsiteX5" fmla="*/ 0 w 469610"/>
                <a:gd name="connsiteY5" fmla="*/ 87149 h 169232"/>
                <a:gd name="connsiteX6" fmla="*/ 201777 w 469610"/>
                <a:gd name="connsiteY6" fmla="*/ 167878 h 169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9610" h="169232">
                  <a:moveTo>
                    <a:pt x="201777" y="167878"/>
                  </a:moveTo>
                  <a:cubicBezTo>
                    <a:pt x="267594" y="161784"/>
                    <a:pt x="375206" y="141282"/>
                    <a:pt x="469611" y="17531"/>
                  </a:cubicBezTo>
                  <a:cubicBezTo>
                    <a:pt x="445303" y="8028"/>
                    <a:pt x="427470" y="7"/>
                    <a:pt x="427470" y="7"/>
                  </a:cubicBezTo>
                  <a:cubicBezTo>
                    <a:pt x="427470" y="7"/>
                    <a:pt x="339805" y="110057"/>
                    <a:pt x="209240" y="126840"/>
                  </a:cubicBezTo>
                  <a:cubicBezTo>
                    <a:pt x="78672" y="143632"/>
                    <a:pt x="37638" y="70884"/>
                    <a:pt x="37638" y="70884"/>
                  </a:cubicBezTo>
                  <a:cubicBezTo>
                    <a:pt x="37638" y="70884"/>
                    <a:pt x="20231" y="78269"/>
                    <a:pt x="0" y="87149"/>
                  </a:cubicBezTo>
                  <a:cubicBezTo>
                    <a:pt x="51025" y="162708"/>
                    <a:pt x="137709" y="173811"/>
                    <a:pt x="201777" y="167878"/>
                  </a:cubicBezTo>
                </a:path>
              </a:pathLst>
            </a:custGeom>
            <a:solidFill>
              <a:srgbClr val="E289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C8EDC6A1-22BE-4CFF-A674-D9E84712D2C3}"/>
                </a:ext>
              </a:extLst>
            </p:cNvPr>
            <p:cNvSpPr/>
            <p:nvPr/>
          </p:nvSpPr>
          <p:spPr>
            <a:xfrm>
              <a:off x="809689" y="735554"/>
              <a:ext cx="1641481" cy="905467"/>
            </a:xfrm>
            <a:custGeom>
              <a:avLst/>
              <a:gdLst>
                <a:gd name="connsiteX0" fmla="*/ 1585687 w 1641481"/>
                <a:gd name="connsiteY0" fmla="*/ 728990 h 905467"/>
                <a:gd name="connsiteX1" fmla="*/ 1629210 w 1641481"/>
                <a:gd name="connsiteY1" fmla="*/ 571067 h 905467"/>
                <a:gd name="connsiteX2" fmla="*/ 1559575 w 1641481"/>
                <a:gd name="connsiteY2" fmla="*/ 498947 h 905467"/>
                <a:gd name="connsiteX3" fmla="*/ 1401652 w 1641481"/>
                <a:gd name="connsiteY3" fmla="*/ 400711 h 905467"/>
                <a:gd name="connsiteX4" fmla="*/ 1235646 w 1641481"/>
                <a:gd name="connsiteY4" fmla="*/ 331076 h 905467"/>
                <a:gd name="connsiteX5" fmla="*/ 1023010 w 1641481"/>
                <a:gd name="connsiteY5" fmla="*/ 207971 h 905467"/>
                <a:gd name="connsiteX6" fmla="*/ 821564 w 1641481"/>
                <a:gd name="connsiteY6" fmla="*/ 110981 h 905467"/>
                <a:gd name="connsiteX7" fmla="*/ 549240 w 1641481"/>
                <a:gd name="connsiteY7" fmla="*/ 23316 h 905467"/>
                <a:gd name="connsiteX8" fmla="*/ 286246 w 1641481"/>
                <a:gd name="connsiteY8" fmla="*/ 101653 h 905467"/>
                <a:gd name="connsiteX9" fmla="*/ 49363 w 1641481"/>
                <a:gd name="connsiteY9" fmla="*/ 58753 h 905467"/>
                <a:gd name="connsiteX10" fmla="*/ 92263 w 1641481"/>
                <a:gd name="connsiteY10" fmla="*/ 295636 h 905467"/>
                <a:gd name="connsiteX11" fmla="*/ 82938 w 1641481"/>
                <a:gd name="connsiteY11" fmla="*/ 478428 h 905467"/>
                <a:gd name="connsiteX12" fmla="*/ 224693 w 1641481"/>
                <a:gd name="connsiteY12" fmla="*/ 636975 h 905467"/>
                <a:gd name="connsiteX13" fmla="*/ 400022 w 1641481"/>
                <a:gd name="connsiteY13" fmla="*/ 724640 h 905467"/>
                <a:gd name="connsiteX14" fmla="*/ 586547 w 1641481"/>
                <a:gd name="connsiteY14" fmla="*/ 780595 h 905467"/>
                <a:gd name="connsiteX15" fmla="*/ 771205 w 1641481"/>
                <a:gd name="connsiteY15" fmla="*/ 789924 h 905467"/>
                <a:gd name="connsiteX16" fmla="*/ 942804 w 1641481"/>
                <a:gd name="connsiteY16" fmla="*/ 857070 h 905467"/>
                <a:gd name="connsiteX17" fmla="*/ 1089537 w 1641481"/>
                <a:gd name="connsiteY17" fmla="*/ 885667 h 905467"/>
                <a:gd name="connsiteX18" fmla="*/ 1233781 w 1641481"/>
                <a:gd name="connsiteY18" fmla="*/ 899970 h 905467"/>
                <a:gd name="connsiteX19" fmla="*/ 1585687 w 1641481"/>
                <a:gd name="connsiteY19" fmla="*/ 728990 h 90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41481" h="905467">
                  <a:moveTo>
                    <a:pt x="1585687" y="728990"/>
                  </a:moveTo>
                  <a:cubicBezTo>
                    <a:pt x="1637911" y="697281"/>
                    <a:pt x="1655945" y="613343"/>
                    <a:pt x="1629210" y="571067"/>
                  </a:cubicBezTo>
                  <a:cubicBezTo>
                    <a:pt x="1609270" y="539541"/>
                    <a:pt x="1562796" y="530548"/>
                    <a:pt x="1559575" y="498947"/>
                  </a:cubicBezTo>
                  <a:cubicBezTo>
                    <a:pt x="1553354" y="438014"/>
                    <a:pt x="1472529" y="379573"/>
                    <a:pt x="1401652" y="400711"/>
                  </a:cubicBezTo>
                  <a:cubicBezTo>
                    <a:pt x="1310368" y="427935"/>
                    <a:pt x="1275311" y="388532"/>
                    <a:pt x="1235646" y="331076"/>
                  </a:cubicBezTo>
                  <a:cubicBezTo>
                    <a:pt x="1193021" y="269332"/>
                    <a:pt x="1170362" y="207971"/>
                    <a:pt x="1023010" y="207971"/>
                  </a:cubicBezTo>
                  <a:cubicBezTo>
                    <a:pt x="875658" y="207971"/>
                    <a:pt x="836485" y="183724"/>
                    <a:pt x="821564" y="110981"/>
                  </a:cubicBezTo>
                  <a:cubicBezTo>
                    <a:pt x="806642" y="38234"/>
                    <a:pt x="685406" y="-40102"/>
                    <a:pt x="549240" y="23316"/>
                  </a:cubicBezTo>
                  <a:cubicBezTo>
                    <a:pt x="413083" y="86731"/>
                    <a:pt x="362720" y="146418"/>
                    <a:pt x="286246" y="101653"/>
                  </a:cubicBezTo>
                  <a:cubicBezTo>
                    <a:pt x="209771" y="56887"/>
                    <a:pt x="135162" y="-4661"/>
                    <a:pt x="49363" y="58753"/>
                  </a:cubicBezTo>
                  <a:cubicBezTo>
                    <a:pt x="-36436" y="122172"/>
                    <a:pt x="-2865" y="280714"/>
                    <a:pt x="92263" y="295636"/>
                  </a:cubicBezTo>
                  <a:cubicBezTo>
                    <a:pt x="187390" y="310562"/>
                    <a:pt x="120240" y="415014"/>
                    <a:pt x="82938" y="478428"/>
                  </a:cubicBezTo>
                  <a:cubicBezTo>
                    <a:pt x="45631" y="541847"/>
                    <a:pt x="97860" y="657494"/>
                    <a:pt x="224693" y="636975"/>
                  </a:cubicBezTo>
                  <a:cubicBezTo>
                    <a:pt x="351530" y="616456"/>
                    <a:pt x="372045" y="655624"/>
                    <a:pt x="400022" y="724640"/>
                  </a:cubicBezTo>
                  <a:cubicBezTo>
                    <a:pt x="428005" y="793651"/>
                    <a:pt x="530591" y="808573"/>
                    <a:pt x="586547" y="780595"/>
                  </a:cubicBezTo>
                  <a:cubicBezTo>
                    <a:pt x="642502" y="752618"/>
                    <a:pt x="707787" y="733964"/>
                    <a:pt x="771205" y="789924"/>
                  </a:cubicBezTo>
                  <a:cubicBezTo>
                    <a:pt x="834620" y="845880"/>
                    <a:pt x="853273" y="877589"/>
                    <a:pt x="942804" y="857070"/>
                  </a:cubicBezTo>
                  <a:cubicBezTo>
                    <a:pt x="1032334" y="836551"/>
                    <a:pt x="1046637" y="852096"/>
                    <a:pt x="1089537" y="885667"/>
                  </a:cubicBezTo>
                  <a:cubicBezTo>
                    <a:pt x="1132436" y="919242"/>
                    <a:pt x="1233781" y="899970"/>
                    <a:pt x="1233781" y="899970"/>
                  </a:cubicBezTo>
                  <a:lnTo>
                    <a:pt x="1585687" y="728990"/>
                  </a:lnTo>
                  <a:close/>
                </a:path>
              </a:pathLst>
            </a:custGeom>
            <a:solidFill>
              <a:srgbClr val="5B190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62F015DB-07FB-4D57-B9FB-3A0835D9B35F}"/>
                </a:ext>
              </a:extLst>
            </p:cNvPr>
            <p:cNvSpPr/>
            <p:nvPr/>
          </p:nvSpPr>
          <p:spPr>
            <a:xfrm>
              <a:off x="880830" y="1132507"/>
              <a:ext cx="1316831" cy="511546"/>
            </a:xfrm>
            <a:custGeom>
              <a:avLst/>
              <a:gdLst>
                <a:gd name="connsiteX0" fmla="*/ 1297916 w 1316831"/>
                <a:gd name="connsiteY0" fmla="*/ 421434 h 511546"/>
                <a:gd name="connsiteX1" fmla="*/ 1316831 w 1316831"/>
                <a:gd name="connsiteY1" fmla="*/ 349446 h 511546"/>
                <a:gd name="connsiteX2" fmla="*/ 1065650 w 1316831"/>
                <a:gd name="connsiteY2" fmla="*/ 297221 h 511546"/>
                <a:gd name="connsiteX3" fmla="*/ 816954 w 1316831"/>
                <a:gd name="connsiteY3" fmla="*/ 237530 h 511546"/>
                <a:gd name="connsiteX4" fmla="*/ 667736 w 1316831"/>
                <a:gd name="connsiteY4" fmla="*/ 95775 h 511546"/>
                <a:gd name="connsiteX5" fmla="*/ 463801 w 1316831"/>
                <a:gd name="connsiteY5" fmla="*/ 110697 h 511546"/>
                <a:gd name="connsiteX6" fmla="*/ 309614 w 1316831"/>
                <a:gd name="connsiteY6" fmla="*/ 1271 h 511546"/>
                <a:gd name="connsiteX7" fmla="*/ 37643 w 1316831"/>
                <a:gd name="connsiteY7" fmla="*/ 36978 h 511546"/>
                <a:gd name="connsiteX8" fmla="*/ 11797 w 1316831"/>
                <a:gd name="connsiteY8" fmla="*/ 81477 h 511546"/>
                <a:gd name="connsiteX9" fmla="*/ 153556 w 1316831"/>
                <a:gd name="connsiteY9" fmla="*/ 240019 h 511546"/>
                <a:gd name="connsiteX10" fmla="*/ 328886 w 1316831"/>
                <a:gd name="connsiteY10" fmla="*/ 327688 h 511546"/>
                <a:gd name="connsiteX11" fmla="*/ 515406 w 1316831"/>
                <a:gd name="connsiteY11" fmla="*/ 383644 h 511546"/>
                <a:gd name="connsiteX12" fmla="*/ 700064 w 1316831"/>
                <a:gd name="connsiteY12" fmla="*/ 392968 h 511546"/>
                <a:gd name="connsiteX13" fmla="*/ 871663 w 1316831"/>
                <a:gd name="connsiteY13" fmla="*/ 460119 h 511546"/>
                <a:gd name="connsiteX14" fmla="*/ 1015911 w 1316831"/>
                <a:gd name="connsiteY14" fmla="*/ 483741 h 511546"/>
                <a:gd name="connsiteX15" fmla="*/ 1155181 w 1316831"/>
                <a:gd name="connsiteY15" fmla="*/ 511100 h 511546"/>
                <a:gd name="connsiteX16" fmla="*/ 1297916 w 1316831"/>
                <a:gd name="connsiteY16" fmla="*/ 421434 h 511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6831" h="511546">
                  <a:moveTo>
                    <a:pt x="1297916" y="421434"/>
                  </a:moveTo>
                  <a:lnTo>
                    <a:pt x="1316831" y="349446"/>
                  </a:lnTo>
                  <a:lnTo>
                    <a:pt x="1065650" y="297221"/>
                  </a:lnTo>
                  <a:cubicBezTo>
                    <a:pt x="941298" y="215150"/>
                    <a:pt x="908969" y="230071"/>
                    <a:pt x="816954" y="237530"/>
                  </a:cubicBezTo>
                  <a:cubicBezTo>
                    <a:pt x="724934" y="244993"/>
                    <a:pt x="754778" y="143030"/>
                    <a:pt x="667736" y="95775"/>
                  </a:cubicBezTo>
                  <a:cubicBezTo>
                    <a:pt x="580690" y="48525"/>
                    <a:pt x="548362" y="128104"/>
                    <a:pt x="463801" y="110697"/>
                  </a:cubicBezTo>
                  <a:cubicBezTo>
                    <a:pt x="379244" y="93291"/>
                    <a:pt x="419035" y="13708"/>
                    <a:pt x="309614" y="1271"/>
                  </a:cubicBezTo>
                  <a:cubicBezTo>
                    <a:pt x="206277" y="-10473"/>
                    <a:pt x="180496" y="64219"/>
                    <a:pt x="37643" y="36978"/>
                  </a:cubicBezTo>
                  <a:cubicBezTo>
                    <a:pt x="28903" y="52823"/>
                    <a:pt x="19683" y="68068"/>
                    <a:pt x="11797" y="81477"/>
                  </a:cubicBezTo>
                  <a:cubicBezTo>
                    <a:pt x="-25510" y="144896"/>
                    <a:pt x="26719" y="260538"/>
                    <a:pt x="153556" y="240019"/>
                  </a:cubicBezTo>
                  <a:cubicBezTo>
                    <a:pt x="280389" y="219504"/>
                    <a:pt x="300908" y="258672"/>
                    <a:pt x="328886" y="327688"/>
                  </a:cubicBezTo>
                  <a:cubicBezTo>
                    <a:pt x="356864" y="396700"/>
                    <a:pt x="459450" y="411622"/>
                    <a:pt x="515406" y="383644"/>
                  </a:cubicBezTo>
                  <a:cubicBezTo>
                    <a:pt x="571366" y="355666"/>
                    <a:pt x="636646" y="337013"/>
                    <a:pt x="700064" y="392968"/>
                  </a:cubicBezTo>
                  <a:cubicBezTo>
                    <a:pt x="763483" y="448928"/>
                    <a:pt x="782132" y="480638"/>
                    <a:pt x="871663" y="460119"/>
                  </a:cubicBezTo>
                  <a:cubicBezTo>
                    <a:pt x="961198" y="439599"/>
                    <a:pt x="973011" y="450166"/>
                    <a:pt x="1015911" y="483741"/>
                  </a:cubicBezTo>
                  <a:cubicBezTo>
                    <a:pt x="1058810" y="517317"/>
                    <a:pt x="1155181" y="511100"/>
                    <a:pt x="1155181" y="511100"/>
                  </a:cubicBezTo>
                  <a:lnTo>
                    <a:pt x="1297916" y="421434"/>
                  </a:lnTo>
                  <a:close/>
                </a:path>
              </a:pathLst>
            </a:custGeom>
            <a:solidFill>
              <a:srgbClr val="380E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67DE47EA-3BCA-4BCE-B89E-383E539CFD99}"/>
                </a:ext>
              </a:extLst>
            </p:cNvPr>
            <p:cNvSpPr/>
            <p:nvPr/>
          </p:nvSpPr>
          <p:spPr>
            <a:xfrm>
              <a:off x="1562704" y="1559952"/>
              <a:ext cx="804101" cy="888461"/>
            </a:xfrm>
            <a:custGeom>
              <a:avLst/>
              <a:gdLst>
                <a:gd name="connsiteX0" fmla="*/ 613994 w 804101"/>
                <a:gd name="connsiteY0" fmla="*/ 479418 h 888461"/>
                <a:gd name="connsiteX1" fmla="*/ 690199 w 804101"/>
                <a:gd name="connsiteY1" fmla="*/ 45631 h 888461"/>
                <a:gd name="connsiteX2" fmla="*/ 400652 w 804101"/>
                <a:gd name="connsiteY2" fmla="*/ 7 h 888461"/>
                <a:gd name="connsiteX3" fmla="*/ 307564 w 804101"/>
                <a:gd name="connsiteY3" fmla="*/ 417616 h 888461"/>
                <a:gd name="connsiteX4" fmla="*/ 54003 w 804101"/>
                <a:gd name="connsiteY4" fmla="*/ 521567 h 888461"/>
                <a:gd name="connsiteX5" fmla="*/ 0 w 804101"/>
                <a:gd name="connsiteY5" fmla="*/ 544972 h 888461"/>
                <a:gd name="connsiteX6" fmla="*/ 50698 w 804101"/>
                <a:gd name="connsiteY6" fmla="*/ 676404 h 888461"/>
                <a:gd name="connsiteX7" fmla="*/ 119544 w 804101"/>
                <a:gd name="connsiteY7" fmla="*/ 813024 h 888461"/>
                <a:gd name="connsiteX8" fmla="*/ 475365 w 804101"/>
                <a:gd name="connsiteY8" fmla="*/ 888021 h 888461"/>
                <a:gd name="connsiteX9" fmla="*/ 666859 w 804101"/>
                <a:gd name="connsiteY9" fmla="*/ 843255 h 888461"/>
                <a:gd name="connsiteX10" fmla="*/ 804102 w 804101"/>
                <a:gd name="connsiteY10" fmla="*/ 603975 h 888461"/>
                <a:gd name="connsiteX11" fmla="*/ 613994 w 804101"/>
                <a:gd name="connsiteY11" fmla="*/ 479418 h 888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4101" h="888461">
                  <a:moveTo>
                    <a:pt x="613994" y="479418"/>
                  </a:moveTo>
                  <a:cubicBezTo>
                    <a:pt x="609151" y="410376"/>
                    <a:pt x="690199" y="45631"/>
                    <a:pt x="690199" y="45631"/>
                  </a:cubicBezTo>
                  <a:lnTo>
                    <a:pt x="400652" y="7"/>
                  </a:lnTo>
                  <a:cubicBezTo>
                    <a:pt x="400652" y="7"/>
                    <a:pt x="326479" y="361199"/>
                    <a:pt x="307564" y="417616"/>
                  </a:cubicBezTo>
                  <a:cubicBezTo>
                    <a:pt x="288653" y="474034"/>
                    <a:pt x="181790" y="485159"/>
                    <a:pt x="54003" y="521567"/>
                  </a:cubicBezTo>
                  <a:cubicBezTo>
                    <a:pt x="36492" y="526555"/>
                    <a:pt x="18435" y="534467"/>
                    <a:pt x="0" y="544972"/>
                  </a:cubicBezTo>
                  <a:cubicBezTo>
                    <a:pt x="10515" y="590710"/>
                    <a:pt x="30266" y="634695"/>
                    <a:pt x="50698" y="676404"/>
                  </a:cubicBezTo>
                  <a:cubicBezTo>
                    <a:pt x="73153" y="722238"/>
                    <a:pt x="97543" y="767038"/>
                    <a:pt x="119544" y="813024"/>
                  </a:cubicBezTo>
                  <a:cubicBezTo>
                    <a:pt x="234128" y="892995"/>
                    <a:pt x="352678" y="869777"/>
                    <a:pt x="475365" y="888021"/>
                  </a:cubicBezTo>
                  <a:cubicBezTo>
                    <a:pt x="516695" y="894167"/>
                    <a:pt x="630965" y="834838"/>
                    <a:pt x="666859" y="843255"/>
                  </a:cubicBezTo>
                  <a:cubicBezTo>
                    <a:pt x="728560" y="764741"/>
                    <a:pt x="752588" y="689539"/>
                    <a:pt x="804102" y="603975"/>
                  </a:cubicBezTo>
                  <a:cubicBezTo>
                    <a:pt x="655194" y="517003"/>
                    <a:pt x="618541" y="544249"/>
                    <a:pt x="613994" y="479418"/>
                  </a:cubicBezTo>
                </a:path>
              </a:pathLst>
            </a:custGeom>
            <a:solidFill>
              <a:srgbClr val="FFD6C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B9D144B4-85BD-45CB-8D1F-BB5AA9AD17E4}"/>
                </a:ext>
              </a:extLst>
            </p:cNvPr>
            <p:cNvSpPr/>
            <p:nvPr/>
          </p:nvSpPr>
          <p:spPr>
            <a:xfrm>
              <a:off x="2009896" y="1679659"/>
              <a:ext cx="218573" cy="233386"/>
            </a:xfrm>
            <a:custGeom>
              <a:avLst/>
              <a:gdLst>
                <a:gd name="connsiteX0" fmla="*/ 0 w 218573"/>
                <a:gd name="connsiteY0" fmla="*/ 7 h 233386"/>
                <a:gd name="connsiteX1" fmla="*/ 182501 w 218573"/>
                <a:gd name="connsiteY1" fmla="*/ 233394 h 233386"/>
                <a:gd name="connsiteX2" fmla="*/ 218574 w 218573"/>
                <a:gd name="connsiteY2" fmla="*/ 45187 h 233386"/>
                <a:gd name="connsiteX3" fmla="*/ 0 w 218573"/>
                <a:gd name="connsiteY3" fmla="*/ 7 h 233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573" h="233386">
                  <a:moveTo>
                    <a:pt x="0" y="7"/>
                  </a:moveTo>
                  <a:cubicBezTo>
                    <a:pt x="8535" y="53648"/>
                    <a:pt x="54173" y="205194"/>
                    <a:pt x="182501" y="233394"/>
                  </a:cubicBezTo>
                  <a:cubicBezTo>
                    <a:pt x="194079" y="169225"/>
                    <a:pt x="207383" y="101029"/>
                    <a:pt x="218574" y="45187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4B6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C0E42711-4329-4105-995E-CE610E9E60CA}"/>
                </a:ext>
              </a:extLst>
            </p:cNvPr>
            <p:cNvSpPr/>
            <p:nvPr/>
          </p:nvSpPr>
          <p:spPr>
            <a:xfrm>
              <a:off x="1911654" y="1404503"/>
              <a:ext cx="201272" cy="201273"/>
            </a:xfrm>
            <a:custGeom>
              <a:avLst/>
              <a:gdLst>
                <a:gd name="connsiteX0" fmla="*/ 195176 w 201272"/>
                <a:gd name="connsiteY0" fmla="*/ 135062 h 201273"/>
                <a:gd name="connsiteX1" fmla="*/ 66220 w 201272"/>
                <a:gd name="connsiteY1" fmla="*/ 195185 h 201273"/>
                <a:gd name="connsiteX2" fmla="*/ 6097 w 201272"/>
                <a:gd name="connsiteY2" fmla="*/ 66225 h 201273"/>
                <a:gd name="connsiteX3" fmla="*/ 135053 w 201272"/>
                <a:gd name="connsiteY3" fmla="*/ 6106 h 201273"/>
                <a:gd name="connsiteX4" fmla="*/ 195176 w 201272"/>
                <a:gd name="connsiteY4" fmla="*/ 135062 h 20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272" h="201273">
                  <a:moveTo>
                    <a:pt x="195176" y="135062"/>
                  </a:moveTo>
                  <a:cubicBezTo>
                    <a:pt x="176165" y="187273"/>
                    <a:pt x="118431" y="214191"/>
                    <a:pt x="66220" y="195185"/>
                  </a:cubicBezTo>
                  <a:cubicBezTo>
                    <a:pt x="14005" y="176174"/>
                    <a:pt x="-12910" y="118440"/>
                    <a:pt x="6097" y="66225"/>
                  </a:cubicBezTo>
                  <a:cubicBezTo>
                    <a:pt x="25108" y="14014"/>
                    <a:pt x="82842" y="-12905"/>
                    <a:pt x="135053" y="6106"/>
                  </a:cubicBezTo>
                  <a:cubicBezTo>
                    <a:pt x="187268" y="25112"/>
                    <a:pt x="214182" y="82847"/>
                    <a:pt x="195176" y="135062"/>
                  </a:cubicBezTo>
                </a:path>
              </a:pathLst>
            </a:custGeom>
            <a:solidFill>
              <a:srgbClr val="FFD6C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0B5D4D3C-9624-4C31-AAF4-D9390AE25DF7}"/>
                </a:ext>
              </a:extLst>
            </p:cNvPr>
            <p:cNvSpPr/>
            <p:nvPr/>
          </p:nvSpPr>
          <p:spPr>
            <a:xfrm>
              <a:off x="1959257" y="1452107"/>
              <a:ext cx="106066" cy="106066"/>
            </a:xfrm>
            <a:custGeom>
              <a:avLst/>
              <a:gdLst>
                <a:gd name="connsiteX0" fmla="*/ 102853 w 106066"/>
                <a:gd name="connsiteY0" fmla="*/ 71177 h 106066"/>
                <a:gd name="connsiteX1" fmla="*/ 34897 w 106066"/>
                <a:gd name="connsiteY1" fmla="*/ 102861 h 106066"/>
                <a:gd name="connsiteX2" fmla="*/ 3214 w 106066"/>
                <a:gd name="connsiteY2" fmla="*/ 34904 h 106066"/>
                <a:gd name="connsiteX3" fmla="*/ 71170 w 106066"/>
                <a:gd name="connsiteY3" fmla="*/ 3221 h 106066"/>
                <a:gd name="connsiteX4" fmla="*/ 102853 w 106066"/>
                <a:gd name="connsiteY4" fmla="*/ 71177 h 106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066" h="106066">
                  <a:moveTo>
                    <a:pt x="102853" y="71177"/>
                  </a:moveTo>
                  <a:cubicBezTo>
                    <a:pt x="92836" y="98693"/>
                    <a:pt x="62412" y="112878"/>
                    <a:pt x="34897" y="102861"/>
                  </a:cubicBezTo>
                  <a:cubicBezTo>
                    <a:pt x="7381" y="92843"/>
                    <a:pt x="-6804" y="62420"/>
                    <a:pt x="3214" y="34904"/>
                  </a:cubicBezTo>
                  <a:cubicBezTo>
                    <a:pt x="13231" y="7388"/>
                    <a:pt x="43654" y="-6797"/>
                    <a:pt x="71170" y="3221"/>
                  </a:cubicBezTo>
                  <a:cubicBezTo>
                    <a:pt x="98686" y="13238"/>
                    <a:pt x="112871" y="43662"/>
                    <a:pt x="102853" y="71177"/>
                  </a:cubicBezTo>
                </a:path>
              </a:pathLst>
            </a:custGeom>
            <a:solidFill>
              <a:srgbClr val="F4B6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B5F7A520-2D99-4894-83DB-96622976A63C}"/>
                </a:ext>
              </a:extLst>
            </p:cNvPr>
            <p:cNvSpPr/>
            <p:nvPr/>
          </p:nvSpPr>
          <p:spPr>
            <a:xfrm>
              <a:off x="1998028" y="1315405"/>
              <a:ext cx="406820" cy="507276"/>
            </a:xfrm>
            <a:custGeom>
              <a:avLst/>
              <a:gdLst>
                <a:gd name="connsiteX0" fmla="*/ 371379 w 406820"/>
                <a:gd name="connsiteY0" fmla="*/ 317352 h 507276"/>
                <a:gd name="connsiteX1" fmla="*/ 110102 w 406820"/>
                <a:gd name="connsiteY1" fmla="*/ 493584 h 507276"/>
                <a:gd name="connsiteX2" fmla="*/ 16748 w 406820"/>
                <a:gd name="connsiteY2" fmla="*/ 188244 h 507276"/>
                <a:gd name="connsiteX3" fmla="*/ 284194 w 406820"/>
                <a:gd name="connsiteY3" fmla="*/ 12356 h 507276"/>
                <a:gd name="connsiteX4" fmla="*/ 371379 w 406820"/>
                <a:gd name="connsiteY4" fmla="*/ 317352 h 507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820" h="507276">
                  <a:moveTo>
                    <a:pt x="371379" y="317352"/>
                  </a:moveTo>
                  <a:cubicBezTo>
                    <a:pt x="322869" y="450598"/>
                    <a:pt x="244720" y="543524"/>
                    <a:pt x="110102" y="493584"/>
                  </a:cubicBezTo>
                  <a:cubicBezTo>
                    <a:pt x="33008" y="464983"/>
                    <a:pt x="-31762" y="321494"/>
                    <a:pt x="16748" y="188244"/>
                  </a:cubicBezTo>
                  <a:cubicBezTo>
                    <a:pt x="65258" y="54999"/>
                    <a:pt x="122530" y="-33835"/>
                    <a:pt x="284194" y="12356"/>
                  </a:cubicBezTo>
                  <a:cubicBezTo>
                    <a:pt x="440870" y="57121"/>
                    <a:pt x="419889" y="184107"/>
                    <a:pt x="371379" y="317352"/>
                  </a:cubicBezTo>
                </a:path>
              </a:pathLst>
            </a:custGeom>
            <a:solidFill>
              <a:srgbClr val="FFD6C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3315870B-D38D-4DDA-B093-F2BF08A21BCF}"/>
                </a:ext>
              </a:extLst>
            </p:cNvPr>
            <p:cNvSpPr/>
            <p:nvPr/>
          </p:nvSpPr>
          <p:spPr>
            <a:xfrm>
              <a:off x="2145821" y="1513109"/>
              <a:ext cx="26585" cy="26585"/>
            </a:xfrm>
            <a:custGeom>
              <a:avLst/>
              <a:gdLst>
                <a:gd name="connsiteX0" fmla="*/ 25780 w 26585"/>
                <a:gd name="connsiteY0" fmla="*/ 17845 h 26585"/>
                <a:gd name="connsiteX1" fmla="*/ 8748 w 26585"/>
                <a:gd name="connsiteY1" fmla="*/ 25787 h 26585"/>
                <a:gd name="connsiteX2" fmla="*/ 806 w 26585"/>
                <a:gd name="connsiteY2" fmla="*/ 8756 h 26585"/>
                <a:gd name="connsiteX3" fmla="*/ 17837 w 26585"/>
                <a:gd name="connsiteY3" fmla="*/ 813 h 26585"/>
                <a:gd name="connsiteX4" fmla="*/ 25780 w 26585"/>
                <a:gd name="connsiteY4" fmla="*/ 17845 h 26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85" h="26585">
                  <a:moveTo>
                    <a:pt x="25780" y="17845"/>
                  </a:moveTo>
                  <a:cubicBezTo>
                    <a:pt x="23269" y="24745"/>
                    <a:pt x="15645" y="28298"/>
                    <a:pt x="8748" y="25787"/>
                  </a:cubicBezTo>
                  <a:cubicBezTo>
                    <a:pt x="1848" y="23276"/>
                    <a:pt x="-1705" y="15652"/>
                    <a:pt x="806" y="8756"/>
                  </a:cubicBezTo>
                  <a:cubicBezTo>
                    <a:pt x="3317" y="1855"/>
                    <a:pt x="10941" y="-1698"/>
                    <a:pt x="17837" y="813"/>
                  </a:cubicBezTo>
                  <a:cubicBezTo>
                    <a:pt x="24734" y="3320"/>
                    <a:pt x="28291" y="10948"/>
                    <a:pt x="25780" y="17845"/>
                  </a:cubicBezTo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71C779E8-C8D1-4315-890D-AAD808F1A26E}"/>
                </a:ext>
              </a:extLst>
            </p:cNvPr>
            <p:cNvSpPr/>
            <p:nvPr/>
          </p:nvSpPr>
          <p:spPr>
            <a:xfrm>
              <a:off x="2318453" y="1571963"/>
              <a:ext cx="26389" cy="26385"/>
            </a:xfrm>
            <a:custGeom>
              <a:avLst/>
              <a:gdLst>
                <a:gd name="connsiteX0" fmla="*/ 25589 w 26389"/>
                <a:gd name="connsiteY0" fmla="*/ 17713 h 26385"/>
                <a:gd name="connsiteX1" fmla="*/ 8684 w 26389"/>
                <a:gd name="connsiteY1" fmla="*/ 25595 h 26385"/>
                <a:gd name="connsiteX2" fmla="*/ 798 w 26389"/>
                <a:gd name="connsiteY2" fmla="*/ 8689 h 26385"/>
                <a:gd name="connsiteX3" fmla="*/ 17708 w 26389"/>
                <a:gd name="connsiteY3" fmla="*/ 808 h 26385"/>
                <a:gd name="connsiteX4" fmla="*/ 25589 w 26389"/>
                <a:gd name="connsiteY4" fmla="*/ 17713 h 26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89" h="26385">
                  <a:moveTo>
                    <a:pt x="25589" y="17713"/>
                  </a:moveTo>
                  <a:cubicBezTo>
                    <a:pt x="23096" y="24557"/>
                    <a:pt x="15528" y="28084"/>
                    <a:pt x="8684" y="25595"/>
                  </a:cubicBezTo>
                  <a:cubicBezTo>
                    <a:pt x="1836" y="23101"/>
                    <a:pt x="-1691" y="15533"/>
                    <a:pt x="798" y="8689"/>
                  </a:cubicBezTo>
                  <a:cubicBezTo>
                    <a:pt x="3292" y="1841"/>
                    <a:pt x="10864" y="-1686"/>
                    <a:pt x="17708" y="808"/>
                  </a:cubicBezTo>
                  <a:cubicBezTo>
                    <a:pt x="24552" y="3297"/>
                    <a:pt x="28083" y="10869"/>
                    <a:pt x="25589" y="17713"/>
                  </a:cubicBezTo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A13CEFFE-0167-4202-974F-A992697ACD17}"/>
                </a:ext>
              </a:extLst>
            </p:cNvPr>
            <p:cNvSpPr/>
            <p:nvPr/>
          </p:nvSpPr>
          <p:spPr>
            <a:xfrm>
              <a:off x="2208592" y="1562188"/>
              <a:ext cx="54738" cy="88860"/>
            </a:xfrm>
            <a:custGeom>
              <a:avLst/>
              <a:gdLst>
                <a:gd name="connsiteX0" fmla="*/ 39996 w 54738"/>
                <a:gd name="connsiteY0" fmla="*/ 7 h 88860"/>
                <a:gd name="connsiteX1" fmla="*/ 54508 w 54738"/>
                <a:gd name="connsiteY1" fmla="*/ 74442 h 88860"/>
                <a:gd name="connsiteX2" fmla="*/ 39447 w 54738"/>
                <a:gd name="connsiteY2" fmla="*/ 88431 h 88860"/>
                <a:gd name="connsiteX3" fmla="*/ 0 w 54738"/>
                <a:gd name="connsiteY3" fmla="*/ 77672 h 88860"/>
                <a:gd name="connsiteX4" fmla="*/ 39996 w 54738"/>
                <a:gd name="connsiteY4" fmla="*/ 7 h 8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738" h="88860">
                  <a:moveTo>
                    <a:pt x="39996" y="7"/>
                  </a:moveTo>
                  <a:lnTo>
                    <a:pt x="54508" y="74442"/>
                  </a:lnTo>
                  <a:cubicBezTo>
                    <a:pt x="56221" y="83243"/>
                    <a:pt x="48100" y="90789"/>
                    <a:pt x="39447" y="88431"/>
                  </a:cubicBezTo>
                  <a:lnTo>
                    <a:pt x="0" y="77672"/>
                  </a:lnTo>
                  <a:lnTo>
                    <a:pt x="39996" y="7"/>
                  </a:lnTo>
                  <a:close/>
                </a:path>
              </a:pathLst>
            </a:custGeom>
            <a:solidFill>
              <a:srgbClr val="FABCA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CF22E824-0315-465D-9AD8-F8B7BCE1FD57}"/>
                </a:ext>
              </a:extLst>
            </p:cNvPr>
            <p:cNvSpPr/>
            <p:nvPr/>
          </p:nvSpPr>
          <p:spPr>
            <a:xfrm>
              <a:off x="1964475" y="1559603"/>
              <a:ext cx="17018" cy="17018"/>
            </a:xfrm>
            <a:custGeom>
              <a:avLst/>
              <a:gdLst>
                <a:gd name="connsiteX0" fmla="*/ 16502 w 17018"/>
                <a:gd name="connsiteY0" fmla="*/ 11426 h 17018"/>
                <a:gd name="connsiteX1" fmla="*/ 5599 w 17018"/>
                <a:gd name="connsiteY1" fmla="*/ 16509 h 17018"/>
                <a:gd name="connsiteX2" fmla="*/ 516 w 17018"/>
                <a:gd name="connsiteY2" fmla="*/ 5606 h 17018"/>
                <a:gd name="connsiteX3" fmla="*/ 11419 w 17018"/>
                <a:gd name="connsiteY3" fmla="*/ 524 h 17018"/>
                <a:gd name="connsiteX4" fmla="*/ 16502 w 17018"/>
                <a:gd name="connsiteY4" fmla="*/ 11426 h 17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18" h="17018">
                  <a:moveTo>
                    <a:pt x="16502" y="11426"/>
                  </a:moveTo>
                  <a:cubicBezTo>
                    <a:pt x="14893" y="15842"/>
                    <a:pt x="10011" y="18118"/>
                    <a:pt x="5599" y="16509"/>
                  </a:cubicBezTo>
                  <a:cubicBezTo>
                    <a:pt x="1183" y="14900"/>
                    <a:pt x="-1092" y="10018"/>
                    <a:pt x="516" y="5606"/>
                  </a:cubicBezTo>
                  <a:cubicBezTo>
                    <a:pt x="2120" y="1191"/>
                    <a:pt x="7003" y="-1085"/>
                    <a:pt x="11419" y="524"/>
                  </a:cubicBezTo>
                  <a:cubicBezTo>
                    <a:pt x="15835" y="2128"/>
                    <a:pt x="18110" y="7010"/>
                    <a:pt x="16502" y="11426"/>
                  </a:cubicBezTo>
                </a:path>
              </a:pathLst>
            </a:custGeom>
            <a:solidFill>
              <a:srgbClr val="1B4E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15CAF6C3-178C-4084-AFE8-F60C94122193}"/>
                </a:ext>
              </a:extLst>
            </p:cNvPr>
            <p:cNvSpPr/>
            <p:nvPr/>
          </p:nvSpPr>
          <p:spPr>
            <a:xfrm>
              <a:off x="1914303" y="1281302"/>
              <a:ext cx="487935" cy="228124"/>
            </a:xfrm>
            <a:custGeom>
              <a:avLst/>
              <a:gdLst>
                <a:gd name="connsiteX0" fmla="*/ 170822 w 487935"/>
                <a:gd name="connsiteY0" fmla="*/ 211531 h 228124"/>
                <a:gd name="connsiteX1" fmla="*/ 282738 w 487935"/>
                <a:gd name="connsiteY1" fmla="*/ 86563 h 228124"/>
                <a:gd name="connsiteX2" fmla="*/ 408019 w 487935"/>
                <a:gd name="connsiteY2" fmla="*/ 120134 h 228124"/>
                <a:gd name="connsiteX3" fmla="*/ 487911 w 487935"/>
                <a:gd name="connsiteY3" fmla="*/ 166765 h 228124"/>
                <a:gd name="connsiteX4" fmla="*/ 396829 w 487935"/>
                <a:gd name="connsiteY4" fmla="*/ 52055 h 228124"/>
                <a:gd name="connsiteX5" fmla="*/ 120464 w 487935"/>
                <a:gd name="connsiteY5" fmla="*/ 30603 h 228124"/>
                <a:gd name="connsiteX6" fmla="*/ 74142 w 487935"/>
                <a:gd name="connsiteY6" fmla="*/ 112675 h 228124"/>
                <a:gd name="connsiteX7" fmla="*/ 0 w 487935"/>
                <a:gd name="connsiteY7" fmla="*/ 198474 h 228124"/>
                <a:gd name="connsiteX8" fmla="*/ 170822 w 487935"/>
                <a:gd name="connsiteY8" fmla="*/ 211531 h 228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7935" h="228124">
                  <a:moveTo>
                    <a:pt x="170822" y="211531"/>
                  </a:moveTo>
                  <a:cubicBezTo>
                    <a:pt x="211860" y="196609"/>
                    <a:pt x="224917" y="94022"/>
                    <a:pt x="282738" y="86563"/>
                  </a:cubicBezTo>
                  <a:cubicBezTo>
                    <a:pt x="340559" y="79100"/>
                    <a:pt x="346466" y="124929"/>
                    <a:pt x="408019" y="120134"/>
                  </a:cubicBezTo>
                  <a:cubicBezTo>
                    <a:pt x="479829" y="114541"/>
                    <a:pt x="487911" y="166765"/>
                    <a:pt x="487911" y="166765"/>
                  </a:cubicBezTo>
                  <a:cubicBezTo>
                    <a:pt x="487911" y="166765"/>
                    <a:pt x="491952" y="106145"/>
                    <a:pt x="396829" y="52055"/>
                  </a:cubicBezTo>
                  <a:cubicBezTo>
                    <a:pt x="301701" y="-2039"/>
                    <a:pt x="191341" y="-21621"/>
                    <a:pt x="120464" y="30603"/>
                  </a:cubicBezTo>
                  <a:cubicBezTo>
                    <a:pt x="97225" y="47727"/>
                    <a:pt x="99635" y="96555"/>
                    <a:pt x="74142" y="112675"/>
                  </a:cubicBezTo>
                  <a:cubicBezTo>
                    <a:pt x="10724" y="152776"/>
                    <a:pt x="0" y="198474"/>
                    <a:pt x="0" y="198474"/>
                  </a:cubicBezTo>
                  <a:cubicBezTo>
                    <a:pt x="74609" y="245106"/>
                    <a:pt x="129789" y="226452"/>
                    <a:pt x="170822" y="211531"/>
                  </a:cubicBezTo>
                  <a:close/>
                </a:path>
              </a:pathLst>
            </a:custGeom>
            <a:solidFill>
              <a:srgbClr val="F4B6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6E152B57-BBB7-4167-9F30-000A072093EB}"/>
                </a:ext>
              </a:extLst>
            </p:cNvPr>
            <p:cNvSpPr/>
            <p:nvPr/>
          </p:nvSpPr>
          <p:spPr>
            <a:xfrm>
              <a:off x="1934976" y="1251361"/>
              <a:ext cx="471377" cy="222783"/>
            </a:xfrm>
            <a:custGeom>
              <a:avLst/>
              <a:gdLst>
                <a:gd name="connsiteX0" fmla="*/ 0 w 471377"/>
                <a:gd name="connsiteY0" fmla="*/ 170593 h 222783"/>
                <a:gd name="connsiteX1" fmla="*/ 145486 w 471377"/>
                <a:gd name="connsiteY1" fmla="*/ 217224 h 222783"/>
                <a:gd name="connsiteX2" fmla="*/ 257402 w 471377"/>
                <a:gd name="connsiteY2" fmla="*/ 92252 h 222783"/>
                <a:gd name="connsiteX3" fmla="*/ 380507 w 471377"/>
                <a:gd name="connsiteY3" fmla="*/ 135156 h 222783"/>
                <a:gd name="connsiteX4" fmla="*/ 462575 w 471377"/>
                <a:gd name="connsiteY4" fmla="*/ 172459 h 222783"/>
                <a:gd name="connsiteX5" fmla="*/ 408485 w 471377"/>
                <a:gd name="connsiteY5" fmla="*/ 43760 h 222783"/>
                <a:gd name="connsiteX6" fmla="*/ 95128 w 471377"/>
                <a:gd name="connsiteY6" fmla="*/ 36297 h 222783"/>
                <a:gd name="connsiteX7" fmla="*/ 0 w 471377"/>
                <a:gd name="connsiteY7" fmla="*/ 170593 h 222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1377" h="222783">
                  <a:moveTo>
                    <a:pt x="0" y="170593"/>
                  </a:moveTo>
                  <a:cubicBezTo>
                    <a:pt x="74609" y="217224"/>
                    <a:pt x="104452" y="232146"/>
                    <a:pt x="145486" y="217224"/>
                  </a:cubicBezTo>
                  <a:cubicBezTo>
                    <a:pt x="186524" y="202302"/>
                    <a:pt x="199580" y="99715"/>
                    <a:pt x="257402" y="92252"/>
                  </a:cubicBezTo>
                  <a:cubicBezTo>
                    <a:pt x="315223" y="84794"/>
                    <a:pt x="318867" y="131665"/>
                    <a:pt x="380507" y="135156"/>
                  </a:cubicBezTo>
                  <a:cubicBezTo>
                    <a:pt x="446411" y="138883"/>
                    <a:pt x="462575" y="172459"/>
                    <a:pt x="462575" y="172459"/>
                  </a:cubicBezTo>
                  <a:cubicBezTo>
                    <a:pt x="462575" y="172459"/>
                    <a:pt x="503609" y="97850"/>
                    <a:pt x="408485" y="43760"/>
                  </a:cubicBezTo>
                  <a:cubicBezTo>
                    <a:pt x="313357" y="-10334"/>
                    <a:pt x="166005" y="-15932"/>
                    <a:pt x="95128" y="36297"/>
                  </a:cubicBezTo>
                  <a:cubicBezTo>
                    <a:pt x="24246" y="88525"/>
                    <a:pt x="0" y="170593"/>
                    <a:pt x="0" y="170593"/>
                  </a:cubicBezTo>
                </a:path>
              </a:pathLst>
            </a:custGeom>
            <a:solidFill>
              <a:srgbClr val="5B190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2094FAEE-9B27-43FF-9BBD-2B47546E9560}"/>
                </a:ext>
              </a:extLst>
            </p:cNvPr>
            <p:cNvSpPr/>
            <p:nvPr/>
          </p:nvSpPr>
          <p:spPr>
            <a:xfrm>
              <a:off x="1217358" y="2726493"/>
              <a:ext cx="1287004" cy="1129093"/>
            </a:xfrm>
            <a:custGeom>
              <a:avLst/>
              <a:gdLst>
                <a:gd name="connsiteX0" fmla="*/ 1287004 w 1287004"/>
                <a:gd name="connsiteY0" fmla="*/ 1129101 h 1129093"/>
                <a:gd name="connsiteX1" fmla="*/ 0 w 1287004"/>
                <a:gd name="connsiteY1" fmla="*/ 1129101 h 1129093"/>
                <a:gd name="connsiteX2" fmla="*/ 368084 w 1287004"/>
                <a:gd name="connsiteY2" fmla="*/ 7 h 1129093"/>
                <a:gd name="connsiteX3" fmla="*/ 1004759 w 1287004"/>
                <a:gd name="connsiteY3" fmla="*/ 7466 h 1129093"/>
                <a:gd name="connsiteX4" fmla="*/ 1287004 w 1287004"/>
                <a:gd name="connsiteY4" fmla="*/ 1129101 h 1129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7004" h="1129093">
                  <a:moveTo>
                    <a:pt x="1287004" y="1129101"/>
                  </a:moveTo>
                  <a:lnTo>
                    <a:pt x="0" y="1129101"/>
                  </a:lnTo>
                  <a:cubicBezTo>
                    <a:pt x="0" y="1129101"/>
                    <a:pt x="181559" y="375549"/>
                    <a:pt x="368084" y="7"/>
                  </a:cubicBezTo>
                  <a:cubicBezTo>
                    <a:pt x="550876" y="45405"/>
                    <a:pt x="822563" y="57231"/>
                    <a:pt x="1004759" y="7466"/>
                  </a:cubicBezTo>
                  <a:cubicBezTo>
                    <a:pt x="1004759" y="7466"/>
                    <a:pt x="1274580" y="713790"/>
                    <a:pt x="1287004" y="1129101"/>
                  </a:cubicBezTo>
                </a:path>
              </a:pathLst>
            </a:custGeom>
            <a:solidFill>
              <a:srgbClr val="E85F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F830D66C-96A6-40FE-B8DE-16382B0A1647}"/>
                </a:ext>
              </a:extLst>
            </p:cNvPr>
            <p:cNvSpPr/>
            <p:nvPr/>
          </p:nvSpPr>
          <p:spPr>
            <a:xfrm>
              <a:off x="1368512" y="2075016"/>
              <a:ext cx="974004" cy="691255"/>
            </a:xfrm>
            <a:custGeom>
              <a:avLst/>
              <a:gdLst>
                <a:gd name="connsiteX0" fmla="*/ 972978 w 974004"/>
                <a:gd name="connsiteY0" fmla="*/ 497304 h 691255"/>
                <a:gd name="connsiteX1" fmla="*/ 853604 w 974004"/>
                <a:gd name="connsiteY1" fmla="*/ 658945 h 691255"/>
                <a:gd name="connsiteX2" fmla="*/ 216928 w 974004"/>
                <a:gd name="connsiteY2" fmla="*/ 651482 h 691255"/>
                <a:gd name="connsiteX3" fmla="*/ 156012 w 974004"/>
                <a:gd name="connsiteY3" fmla="*/ 395349 h 691255"/>
                <a:gd name="connsiteX4" fmla="*/ 82632 w 974004"/>
                <a:gd name="connsiteY4" fmla="*/ 248594 h 691255"/>
                <a:gd name="connsiteX5" fmla="*/ 6493 w 974004"/>
                <a:gd name="connsiteY5" fmla="*/ 198458 h 691255"/>
                <a:gd name="connsiteX6" fmla="*/ 1646 w 974004"/>
                <a:gd name="connsiteY6" fmla="*/ 186745 h 691255"/>
                <a:gd name="connsiteX7" fmla="*/ 112476 w 974004"/>
                <a:gd name="connsiteY7" fmla="*/ 73897 h 691255"/>
                <a:gd name="connsiteX8" fmla="*/ 248524 w 974004"/>
                <a:gd name="connsiteY8" fmla="*/ 369 h 691255"/>
                <a:gd name="connsiteX9" fmla="*/ 258821 w 974004"/>
                <a:gd name="connsiteY9" fmla="*/ 7196 h 691255"/>
                <a:gd name="connsiteX10" fmla="*/ 403453 w 974004"/>
                <a:gd name="connsiteY10" fmla="*/ 312645 h 691255"/>
                <a:gd name="connsiteX11" fmla="*/ 880949 w 974004"/>
                <a:gd name="connsiteY11" fmla="*/ 301455 h 691255"/>
                <a:gd name="connsiteX12" fmla="*/ 972978 w 974004"/>
                <a:gd name="connsiteY12" fmla="*/ 497304 h 691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74004" h="691255">
                  <a:moveTo>
                    <a:pt x="972978" y="497304"/>
                  </a:moveTo>
                  <a:cubicBezTo>
                    <a:pt x="964957" y="564711"/>
                    <a:pt x="853604" y="658945"/>
                    <a:pt x="853604" y="658945"/>
                  </a:cubicBezTo>
                  <a:cubicBezTo>
                    <a:pt x="671408" y="708706"/>
                    <a:pt x="399721" y="696884"/>
                    <a:pt x="216928" y="651482"/>
                  </a:cubicBezTo>
                  <a:cubicBezTo>
                    <a:pt x="216928" y="651482"/>
                    <a:pt x="195777" y="487343"/>
                    <a:pt x="156012" y="395349"/>
                  </a:cubicBezTo>
                  <a:cubicBezTo>
                    <a:pt x="156012" y="395349"/>
                    <a:pt x="147280" y="315745"/>
                    <a:pt x="82632" y="248594"/>
                  </a:cubicBezTo>
                  <a:cubicBezTo>
                    <a:pt x="45849" y="210394"/>
                    <a:pt x="21045" y="200172"/>
                    <a:pt x="6493" y="198458"/>
                  </a:cubicBezTo>
                  <a:cubicBezTo>
                    <a:pt x="787" y="197787"/>
                    <a:pt x="-2012" y="191183"/>
                    <a:pt x="1646" y="186745"/>
                  </a:cubicBezTo>
                  <a:cubicBezTo>
                    <a:pt x="24214" y="159399"/>
                    <a:pt x="70025" y="105606"/>
                    <a:pt x="112476" y="73897"/>
                  </a:cubicBezTo>
                  <a:cubicBezTo>
                    <a:pt x="155079" y="42078"/>
                    <a:pt x="216370" y="10404"/>
                    <a:pt x="248524" y="369"/>
                  </a:cubicBezTo>
                  <a:cubicBezTo>
                    <a:pt x="253337" y="-1122"/>
                    <a:pt x="258298" y="2161"/>
                    <a:pt x="258821" y="7196"/>
                  </a:cubicBezTo>
                  <a:cubicBezTo>
                    <a:pt x="263673" y="55954"/>
                    <a:pt x="292134" y="281084"/>
                    <a:pt x="403453" y="312645"/>
                  </a:cubicBezTo>
                  <a:cubicBezTo>
                    <a:pt x="528420" y="348086"/>
                    <a:pt x="880949" y="301455"/>
                    <a:pt x="880949" y="301455"/>
                  </a:cubicBezTo>
                  <a:cubicBezTo>
                    <a:pt x="880949" y="301455"/>
                    <a:pt x="985402" y="392851"/>
                    <a:pt x="972978" y="497304"/>
                  </a:cubicBezTo>
                </a:path>
              </a:pathLst>
            </a:custGeom>
            <a:solidFill>
              <a:srgbClr val="2367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7C2E129D-8469-4AC7-BF12-BB91172AA59A}"/>
                </a:ext>
              </a:extLst>
            </p:cNvPr>
            <p:cNvSpPr/>
            <p:nvPr/>
          </p:nvSpPr>
          <p:spPr>
            <a:xfrm>
              <a:off x="1368519" y="2229575"/>
              <a:ext cx="207401" cy="251599"/>
            </a:xfrm>
            <a:custGeom>
              <a:avLst/>
              <a:gdLst>
                <a:gd name="connsiteX0" fmla="*/ 6476 w 207401"/>
                <a:gd name="connsiteY0" fmla="*/ 43896 h 251599"/>
                <a:gd name="connsiteX1" fmla="*/ 82624 w 207401"/>
                <a:gd name="connsiteY1" fmla="*/ 94045 h 251599"/>
                <a:gd name="connsiteX2" fmla="*/ 155990 w 207401"/>
                <a:gd name="connsiteY2" fmla="*/ 240778 h 251599"/>
                <a:gd name="connsiteX3" fmla="*/ 160454 w 207401"/>
                <a:gd name="connsiteY3" fmla="*/ 251607 h 251599"/>
                <a:gd name="connsiteX4" fmla="*/ 183345 w 207401"/>
                <a:gd name="connsiteY4" fmla="*/ 226170 h 251599"/>
                <a:gd name="connsiteX5" fmla="*/ 162830 w 207401"/>
                <a:gd name="connsiteY5" fmla="*/ 62027 h 251599"/>
                <a:gd name="connsiteX6" fmla="*/ 29048 w 207401"/>
                <a:gd name="connsiteY6" fmla="*/ 7 h 251599"/>
                <a:gd name="connsiteX7" fmla="*/ 1655 w 207401"/>
                <a:gd name="connsiteY7" fmla="*/ 32179 h 251599"/>
                <a:gd name="connsiteX8" fmla="*/ 6476 w 207401"/>
                <a:gd name="connsiteY8" fmla="*/ 43896 h 251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7401" h="251599">
                  <a:moveTo>
                    <a:pt x="6476" y="43896"/>
                  </a:moveTo>
                  <a:cubicBezTo>
                    <a:pt x="21036" y="45623"/>
                    <a:pt x="45845" y="55854"/>
                    <a:pt x="82624" y="94045"/>
                  </a:cubicBezTo>
                  <a:cubicBezTo>
                    <a:pt x="147285" y="161196"/>
                    <a:pt x="155990" y="240778"/>
                    <a:pt x="155990" y="240778"/>
                  </a:cubicBezTo>
                  <a:cubicBezTo>
                    <a:pt x="157507" y="244283"/>
                    <a:pt x="158989" y="247906"/>
                    <a:pt x="160454" y="251607"/>
                  </a:cubicBezTo>
                  <a:cubicBezTo>
                    <a:pt x="167725" y="243895"/>
                    <a:pt x="175389" y="235430"/>
                    <a:pt x="183345" y="226170"/>
                  </a:cubicBezTo>
                  <a:cubicBezTo>
                    <a:pt x="234640" y="166479"/>
                    <a:pt x="192399" y="89690"/>
                    <a:pt x="162830" y="62027"/>
                  </a:cubicBezTo>
                  <a:cubicBezTo>
                    <a:pt x="136334" y="37244"/>
                    <a:pt x="90989" y="7043"/>
                    <a:pt x="29048" y="7"/>
                  </a:cubicBezTo>
                  <a:cubicBezTo>
                    <a:pt x="18168" y="12344"/>
                    <a:pt x="8752" y="23578"/>
                    <a:pt x="1655" y="32179"/>
                  </a:cubicBezTo>
                  <a:cubicBezTo>
                    <a:pt x="-2007" y="36616"/>
                    <a:pt x="765" y="43221"/>
                    <a:pt x="6476" y="43896"/>
                  </a:cubicBezTo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F5FEB8AF-EDFB-4252-B137-EC4382D412DF}"/>
                </a:ext>
              </a:extLst>
            </p:cNvPr>
            <p:cNvSpPr/>
            <p:nvPr/>
          </p:nvSpPr>
          <p:spPr>
            <a:xfrm>
              <a:off x="1508536" y="2412940"/>
              <a:ext cx="65994" cy="182348"/>
            </a:xfrm>
            <a:custGeom>
              <a:avLst/>
              <a:gdLst>
                <a:gd name="connsiteX0" fmla="*/ 65995 w 65994"/>
                <a:gd name="connsiteY0" fmla="*/ 101321 h 182348"/>
                <a:gd name="connsiteX1" fmla="*/ 40532 w 65994"/>
                <a:gd name="connsiteY1" fmla="*/ 3168 h 182348"/>
                <a:gd name="connsiteX2" fmla="*/ 0 w 65994"/>
                <a:gd name="connsiteY2" fmla="*/ 7 h 182348"/>
                <a:gd name="connsiteX3" fmla="*/ 15972 w 65994"/>
                <a:gd name="connsiteY3" fmla="*/ 57415 h 182348"/>
                <a:gd name="connsiteX4" fmla="*/ 53510 w 65994"/>
                <a:gd name="connsiteY4" fmla="*/ 182356 h 182348"/>
                <a:gd name="connsiteX5" fmla="*/ 65995 w 65994"/>
                <a:gd name="connsiteY5" fmla="*/ 101321 h 182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994" h="182348">
                  <a:moveTo>
                    <a:pt x="65995" y="101321"/>
                  </a:moveTo>
                  <a:cubicBezTo>
                    <a:pt x="53793" y="45993"/>
                    <a:pt x="40532" y="3168"/>
                    <a:pt x="40532" y="3168"/>
                  </a:cubicBezTo>
                  <a:lnTo>
                    <a:pt x="0" y="7"/>
                  </a:lnTo>
                  <a:cubicBezTo>
                    <a:pt x="13291" y="33090"/>
                    <a:pt x="15972" y="57415"/>
                    <a:pt x="15972" y="57415"/>
                  </a:cubicBezTo>
                  <a:cubicBezTo>
                    <a:pt x="31304" y="92864"/>
                    <a:pt x="43859" y="139011"/>
                    <a:pt x="53510" y="182356"/>
                  </a:cubicBezTo>
                  <a:cubicBezTo>
                    <a:pt x="62333" y="156549"/>
                    <a:pt x="65241" y="127974"/>
                    <a:pt x="65995" y="101321"/>
                  </a:cubicBezTo>
                </a:path>
              </a:pathLst>
            </a:custGeom>
            <a:solidFill>
              <a:srgbClr val="F4B6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894E4131-1454-4008-BB12-D51FCEBCC8C0}"/>
                </a:ext>
              </a:extLst>
            </p:cNvPr>
            <p:cNvSpPr/>
            <p:nvPr/>
          </p:nvSpPr>
          <p:spPr>
            <a:xfrm>
              <a:off x="1834493" y="2012375"/>
              <a:ext cx="357494" cy="112281"/>
            </a:xfrm>
            <a:custGeom>
              <a:avLst/>
              <a:gdLst>
                <a:gd name="connsiteX0" fmla="*/ 352351 w 357494"/>
                <a:gd name="connsiteY0" fmla="*/ 60841 h 112281"/>
                <a:gd name="connsiteX1" fmla="*/ 198600 w 357494"/>
                <a:gd name="connsiteY1" fmla="*/ 104830 h 112281"/>
                <a:gd name="connsiteX2" fmla="*/ 6303 w 357494"/>
                <a:gd name="connsiteY2" fmla="*/ 7 h 112281"/>
                <a:gd name="connsiteX3" fmla="*/ 0 w 357494"/>
                <a:gd name="connsiteY3" fmla="*/ 3861 h 112281"/>
                <a:gd name="connsiteX4" fmla="*/ 198600 w 357494"/>
                <a:gd name="connsiteY4" fmla="*/ 112289 h 112281"/>
                <a:gd name="connsiteX5" fmla="*/ 357495 w 357494"/>
                <a:gd name="connsiteY5" fmla="*/ 66329 h 112281"/>
                <a:gd name="connsiteX6" fmla="*/ 352351 w 357494"/>
                <a:gd name="connsiteY6" fmla="*/ 60841 h 112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7494" h="112281">
                  <a:moveTo>
                    <a:pt x="352351" y="60841"/>
                  </a:moveTo>
                  <a:cubicBezTo>
                    <a:pt x="312651" y="89446"/>
                    <a:pt x="259900" y="104830"/>
                    <a:pt x="198600" y="104830"/>
                  </a:cubicBezTo>
                  <a:cubicBezTo>
                    <a:pt x="130107" y="104830"/>
                    <a:pt x="48318" y="72144"/>
                    <a:pt x="6303" y="7"/>
                  </a:cubicBezTo>
                  <a:cubicBezTo>
                    <a:pt x="4289" y="1324"/>
                    <a:pt x="2184" y="2605"/>
                    <a:pt x="0" y="3861"/>
                  </a:cubicBezTo>
                  <a:cubicBezTo>
                    <a:pt x="38871" y="69760"/>
                    <a:pt x="114971" y="112289"/>
                    <a:pt x="198600" y="112289"/>
                  </a:cubicBezTo>
                  <a:cubicBezTo>
                    <a:pt x="261909" y="112289"/>
                    <a:pt x="316444" y="96212"/>
                    <a:pt x="357495" y="66329"/>
                  </a:cubicBezTo>
                  <a:cubicBezTo>
                    <a:pt x="355577" y="64629"/>
                    <a:pt x="353868" y="62811"/>
                    <a:pt x="352351" y="60841"/>
                  </a:cubicBezTo>
                </a:path>
              </a:pathLst>
            </a:custGeom>
            <a:solidFill>
              <a:srgbClr val="FAF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A36E46AC-A12C-44AC-B01C-99089AB27507}"/>
                </a:ext>
              </a:extLst>
            </p:cNvPr>
            <p:cNvSpPr/>
            <p:nvPr/>
          </p:nvSpPr>
          <p:spPr>
            <a:xfrm>
              <a:off x="1585306" y="2075016"/>
              <a:ext cx="692426" cy="366705"/>
            </a:xfrm>
            <a:custGeom>
              <a:avLst/>
              <a:gdLst>
                <a:gd name="connsiteX0" fmla="*/ 102722 w 692426"/>
                <a:gd name="connsiteY0" fmla="*/ 306118 h 366705"/>
                <a:gd name="connsiteX1" fmla="*/ 387168 w 692426"/>
                <a:gd name="connsiteY1" fmla="*/ 363006 h 366705"/>
                <a:gd name="connsiteX2" fmla="*/ 692426 w 692426"/>
                <a:gd name="connsiteY2" fmla="*/ 330957 h 366705"/>
                <a:gd name="connsiteX3" fmla="*/ 664156 w 692426"/>
                <a:gd name="connsiteY3" fmla="*/ 301453 h 366705"/>
                <a:gd name="connsiteX4" fmla="*/ 186655 w 692426"/>
                <a:gd name="connsiteY4" fmla="*/ 312648 h 366705"/>
                <a:gd name="connsiteX5" fmla="*/ 42010 w 692426"/>
                <a:gd name="connsiteY5" fmla="*/ 7185 h 366705"/>
                <a:gd name="connsiteX6" fmla="*/ 31744 w 692426"/>
                <a:gd name="connsiteY6" fmla="*/ 372 h 366705"/>
                <a:gd name="connsiteX7" fmla="*/ 0 w 692426"/>
                <a:gd name="connsiteY7" fmla="*/ 12948 h 366705"/>
                <a:gd name="connsiteX8" fmla="*/ 102722 w 692426"/>
                <a:gd name="connsiteY8" fmla="*/ 306118 h 366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2426" h="366705">
                  <a:moveTo>
                    <a:pt x="102722" y="306118"/>
                  </a:moveTo>
                  <a:cubicBezTo>
                    <a:pt x="167073" y="370469"/>
                    <a:pt x="253805" y="371402"/>
                    <a:pt x="387168" y="363006"/>
                  </a:cubicBezTo>
                  <a:cubicBezTo>
                    <a:pt x="495583" y="356184"/>
                    <a:pt x="641597" y="337648"/>
                    <a:pt x="692426" y="330957"/>
                  </a:cubicBezTo>
                  <a:cubicBezTo>
                    <a:pt x="676624" y="312373"/>
                    <a:pt x="664156" y="301453"/>
                    <a:pt x="664156" y="301453"/>
                  </a:cubicBezTo>
                  <a:cubicBezTo>
                    <a:pt x="664156" y="301453"/>
                    <a:pt x="311627" y="348084"/>
                    <a:pt x="186655" y="312648"/>
                  </a:cubicBezTo>
                  <a:cubicBezTo>
                    <a:pt x="75324" y="281074"/>
                    <a:pt x="46893" y="55944"/>
                    <a:pt x="42010" y="7185"/>
                  </a:cubicBezTo>
                  <a:cubicBezTo>
                    <a:pt x="41509" y="2168"/>
                    <a:pt x="36557" y="-1128"/>
                    <a:pt x="31744" y="372"/>
                  </a:cubicBezTo>
                  <a:cubicBezTo>
                    <a:pt x="23004" y="3096"/>
                    <a:pt x="12075" y="7460"/>
                    <a:pt x="0" y="12948"/>
                  </a:cubicBezTo>
                  <a:cubicBezTo>
                    <a:pt x="17489" y="115077"/>
                    <a:pt x="42603" y="245999"/>
                    <a:pt x="102722" y="306118"/>
                  </a:cubicBezTo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EA4980EE-4EBE-4268-919C-9FCD503A04EB}"/>
                </a:ext>
              </a:extLst>
            </p:cNvPr>
            <p:cNvSpPr/>
            <p:nvPr/>
          </p:nvSpPr>
          <p:spPr>
            <a:xfrm>
              <a:off x="2141350" y="1463925"/>
              <a:ext cx="91557" cy="35829"/>
            </a:xfrm>
            <a:custGeom>
              <a:avLst/>
              <a:gdLst>
                <a:gd name="connsiteX0" fmla="*/ 1405 w 91557"/>
                <a:gd name="connsiteY0" fmla="*/ 2245 h 35829"/>
                <a:gd name="connsiteX1" fmla="*/ 13689 w 91557"/>
                <a:gd name="connsiteY1" fmla="*/ 406 h 35829"/>
                <a:gd name="connsiteX2" fmla="*/ 26179 w 91557"/>
                <a:gd name="connsiteY2" fmla="*/ 92 h 35829"/>
                <a:gd name="connsiteX3" fmla="*/ 51014 w 91557"/>
                <a:gd name="connsiteY3" fmla="*/ 4046 h 35829"/>
                <a:gd name="connsiteX4" fmla="*/ 73782 w 91557"/>
                <a:gd name="connsiteY4" fmla="*/ 15053 h 35829"/>
                <a:gd name="connsiteX5" fmla="*/ 91319 w 91557"/>
                <a:gd name="connsiteY5" fmla="*/ 33266 h 35829"/>
                <a:gd name="connsiteX6" fmla="*/ 90722 w 91557"/>
                <a:gd name="connsiteY6" fmla="*/ 35598 h 35829"/>
                <a:gd name="connsiteX7" fmla="*/ 88586 w 91557"/>
                <a:gd name="connsiteY7" fmla="*/ 35271 h 35829"/>
                <a:gd name="connsiteX8" fmla="*/ 88451 w 91557"/>
                <a:gd name="connsiteY8" fmla="*/ 35123 h 35829"/>
                <a:gd name="connsiteX9" fmla="*/ 70199 w 91557"/>
                <a:gd name="connsiteY9" fmla="*/ 20585 h 35829"/>
                <a:gd name="connsiteX10" fmla="*/ 48834 w 91557"/>
                <a:gd name="connsiteY10" fmla="*/ 11173 h 35829"/>
                <a:gd name="connsiteX11" fmla="*/ 37417 w 91557"/>
                <a:gd name="connsiteY11" fmla="*/ 8396 h 35829"/>
                <a:gd name="connsiteX12" fmla="*/ 25734 w 91557"/>
                <a:gd name="connsiteY12" fmla="*/ 6618 h 35829"/>
                <a:gd name="connsiteX13" fmla="*/ 13842 w 91557"/>
                <a:gd name="connsiteY13" fmla="*/ 5776 h 35829"/>
                <a:gd name="connsiteX14" fmla="*/ 1789 w 91557"/>
                <a:gd name="connsiteY14" fmla="*/ 5637 h 35829"/>
                <a:gd name="connsiteX15" fmla="*/ 1636 w 91557"/>
                <a:gd name="connsiteY15" fmla="*/ 5632 h 35829"/>
                <a:gd name="connsiteX16" fmla="*/ 2 w 91557"/>
                <a:gd name="connsiteY16" fmla="*/ 3854 h 35829"/>
                <a:gd name="connsiteX17" fmla="*/ 1405 w 91557"/>
                <a:gd name="connsiteY17" fmla="*/ 2245 h 35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1557" h="35829">
                  <a:moveTo>
                    <a:pt x="1405" y="2245"/>
                  </a:moveTo>
                  <a:cubicBezTo>
                    <a:pt x="5459" y="1513"/>
                    <a:pt x="9566" y="937"/>
                    <a:pt x="13689" y="406"/>
                  </a:cubicBezTo>
                  <a:cubicBezTo>
                    <a:pt x="17831" y="275"/>
                    <a:pt x="22003" y="-179"/>
                    <a:pt x="26179" y="92"/>
                  </a:cubicBezTo>
                  <a:cubicBezTo>
                    <a:pt x="34544" y="301"/>
                    <a:pt x="42897" y="1718"/>
                    <a:pt x="51014" y="4046"/>
                  </a:cubicBezTo>
                  <a:cubicBezTo>
                    <a:pt x="59061" y="6618"/>
                    <a:pt x="66842" y="10183"/>
                    <a:pt x="73782" y="15053"/>
                  </a:cubicBezTo>
                  <a:cubicBezTo>
                    <a:pt x="80735" y="19913"/>
                    <a:pt x="86890" y="25803"/>
                    <a:pt x="91319" y="33266"/>
                  </a:cubicBezTo>
                  <a:cubicBezTo>
                    <a:pt x="91799" y="34072"/>
                    <a:pt x="91533" y="35118"/>
                    <a:pt x="90722" y="35598"/>
                  </a:cubicBezTo>
                  <a:cubicBezTo>
                    <a:pt x="90012" y="36021"/>
                    <a:pt x="89118" y="35864"/>
                    <a:pt x="88586" y="35271"/>
                  </a:cubicBezTo>
                  <a:lnTo>
                    <a:pt x="88451" y="35123"/>
                  </a:lnTo>
                  <a:cubicBezTo>
                    <a:pt x="83311" y="29395"/>
                    <a:pt x="76834" y="24582"/>
                    <a:pt x="70199" y="20585"/>
                  </a:cubicBezTo>
                  <a:cubicBezTo>
                    <a:pt x="63477" y="16613"/>
                    <a:pt x="56284" y="13518"/>
                    <a:pt x="48834" y="11173"/>
                  </a:cubicBezTo>
                  <a:cubicBezTo>
                    <a:pt x="45059" y="10144"/>
                    <a:pt x="41310" y="9011"/>
                    <a:pt x="37417" y="8396"/>
                  </a:cubicBezTo>
                  <a:cubicBezTo>
                    <a:pt x="33594" y="7468"/>
                    <a:pt x="29658" y="7158"/>
                    <a:pt x="25734" y="6618"/>
                  </a:cubicBezTo>
                  <a:cubicBezTo>
                    <a:pt x="21811" y="6099"/>
                    <a:pt x="17826" y="6121"/>
                    <a:pt x="13842" y="5776"/>
                  </a:cubicBezTo>
                  <a:cubicBezTo>
                    <a:pt x="9849" y="5641"/>
                    <a:pt x="5847" y="5816"/>
                    <a:pt x="1789" y="5637"/>
                  </a:cubicBezTo>
                  <a:lnTo>
                    <a:pt x="1636" y="5632"/>
                  </a:lnTo>
                  <a:cubicBezTo>
                    <a:pt x="695" y="5593"/>
                    <a:pt x="-38" y="4791"/>
                    <a:pt x="2" y="3854"/>
                  </a:cubicBezTo>
                  <a:cubicBezTo>
                    <a:pt x="36" y="3039"/>
                    <a:pt x="638" y="2385"/>
                    <a:pt x="1405" y="2245"/>
                  </a:cubicBezTo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6142185F-7F31-4ECD-BE1F-5B910BFE526E}"/>
                </a:ext>
              </a:extLst>
            </p:cNvPr>
            <p:cNvSpPr/>
            <p:nvPr/>
          </p:nvSpPr>
          <p:spPr>
            <a:xfrm>
              <a:off x="2303967" y="1522931"/>
              <a:ext cx="85610" cy="28735"/>
            </a:xfrm>
            <a:custGeom>
              <a:avLst/>
              <a:gdLst>
                <a:gd name="connsiteX0" fmla="*/ 1407 w 85610"/>
                <a:gd name="connsiteY0" fmla="*/ 2088 h 28735"/>
                <a:gd name="connsiteX1" fmla="*/ 12545 w 85610"/>
                <a:gd name="connsiteY1" fmla="*/ 444 h 28735"/>
                <a:gd name="connsiteX2" fmla="*/ 23844 w 85610"/>
                <a:gd name="connsiteY2" fmla="*/ 21 h 28735"/>
                <a:gd name="connsiteX3" fmla="*/ 46438 w 85610"/>
                <a:gd name="connsiteY3" fmla="*/ 2750 h 28735"/>
                <a:gd name="connsiteX4" fmla="*/ 67807 w 85610"/>
                <a:gd name="connsiteY4" fmla="*/ 11042 h 28735"/>
                <a:gd name="connsiteX5" fmla="*/ 85292 w 85610"/>
                <a:gd name="connsiteY5" fmla="*/ 26051 h 28735"/>
                <a:gd name="connsiteX6" fmla="*/ 84904 w 85610"/>
                <a:gd name="connsiteY6" fmla="*/ 28422 h 28735"/>
                <a:gd name="connsiteX7" fmla="*/ 82773 w 85610"/>
                <a:gd name="connsiteY7" fmla="*/ 28309 h 28735"/>
                <a:gd name="connsiteX8" fmla="*/ 82602 w 85610"/>
                <a:gd name="connsiteY8" fmla="*/ 28156 h 28735"/>
                <a:gd name="connsiteX9" fmla="*/ 64777 w 85610"/>
                <a:gd name="connsiteY9" fmla="*/ 16892 h 28735"/>
                <a:gd name="connsiteX10" fmla="*/ 44686 w 85610"/>
                <a:gd name="connsiteY10" fmla="*/ 9996 h 28735"/>
                <a:gd name="connsiteX11" fmla="*/ 39476 w 85610"/>
                <a:gd name="connsiteY11" fmla="*/ 8805 h 28735"/>
                <a:gd name="connsiteX12" fmla="*/ 34188 w 85610"/>
                <a:gd name="connsiteY12" fmla="*/ 7925 h 28735"/>
                <a:gd name="connsiteX13" fmla="*/ 23508 w 85610"/>
                <a:gd name="connsiteY13" fmla="*/ 6556 h 28735"/>
                <a:gd name="connsiteX14" fmla="*/ 12684 w 85610"/>
                <a:gd name="connsiteY14" fmla="*/ 5811 h 28735"/>
                <a:gd name="connsiteX15" fmla="*/ 1725 w 85610"/>
                <a:gd name="connsiteY15" fmla="*/ 5488 h 28735"/>
                <a:gd name="connsiteX16" fmla="*/ 1603 w 85610"/>
                <a:gd name="connsiteY16" fmla="*/ 5479 h 28735"/>
                <a:gd name="connsiteX17" fmla="*/ 3 w 85610"/>
                <a:gd name="connsiteY17" fmla="*/ 3662 h 28735"/>
                <a:gd name="connsiteX18" fmla="*/ 1407 w 85610"/>
                <a:gd name="connsiteY18" fmla="*/ 2088 h 28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5610" h="28735">
                  <a:moveTo>
                    <a:pt x="1407" y="2088"/>
                  </a:moveTo>
                  <a:cubicBezTo>
                    <a:pt x="5086" y="1416"/>
                    <a:pt x="8809" y="963"/>
                    <a:pt x="12545" y="444"/>
                  </a:cubicBezTo>
                  <a:cubicBezTo>
                    <a:pt x="16294" y="270"/>
                    <a:pt x="20064" y="-66"/>
                    <a:pt x="23844" y="21"/>
                  </a:cubicBezTo>
                  <a:cubicBezTo>
                    <a:pt x="31403" y="174"/>
                    <a:pt x="39005" y="937"/>
                    <a:pt x="46438" y="2750"/>
                  </a:cubicBezTo>
                  <a:cubicBezTo>
                    <a:pt x="53840" y="4608"/>
                    <a:pt x="61120" y="7223"/>
                    <a:pt x="67807" y="11042"/>
                  </a:cubicBezTo>
                  <a:cubicBezTo>
                    <a:pt x="74486" y="14873"/>
                    <a:pt x="80632" y="19573"/>
                    <a:pt x="85292" y="26051"/>
                  </a:cubicBezTo>
                  <a:cubicBezTo>
                    <a:pt x="85837" y="26809"/>
                    <a:pt x="85667" y="27877"/>
                    <a:pt x="84904" y="28422"/>
                  </a:cubicBezTo>
                  <a:cubicBezTo>
                    <a:pt x="84242" y="28897"/>
                    <a:pt x="83357" y="28832"/>
                    <a:pt x="82773" y="28309"/>
                  </a:cubicBezTo>
                  <a:lnTo>
                    <a:pt x="82602" y="28156"/>
                  </a:lnTo>
                  <a:cubicBezTo>
                    <a:pt x="77467" y="23549"/>
                    <a:pt x="71103" y="19913"/>
                    <a:pt x="64777" y="16892"/>
                  </a:cubicBezTo>
                  <a:cubicBezTo>
                    <a:pt x="58348" y="13923"/>
                    <a:pt x="51591" y="11683"/>
                    <a:pt x="44686" y="9996"/>
                  </a:cubicBezTo>
                  <a:lnTo>
                    <a:pt x="39476" y="8805"/>
                  </a:lnTo>
                  <a:cubicBezTo>
                    <a:pt x="37728" y="8444"/>
                    <a:pt x="35945" y="8261"/>
                    <a:pt x="34188" y="7925"/>
                  </a:cubicBezTo>
                  <a:cubicBezTo>
                    <a:pt x="30679" y="7184"/>
                    <a:pt x="27079" y="7057"/>
                    <a:pt x="23508" y="6556"/>
                  </a:cubicBezTo>
                  <a:cubicBezTo>
                    <a:pt x="19925" y="6207"/>
                    <a:pt x="16307" y="6116"/>
                    <a:pt x="12684" y="5811"/>
                  </a:cubicBezTo>
                  <a:cubicBezTo>
                    <a:pt x="9049" y="5671"/>
                    <a:pt x="5409" y="5723"/>
                    <a:pt x="1725" y="5488"/>
                  </a:cubicBezTo>
                  <a:lnTo>
                    <a:pt x="1603" y="5479"/>
                  </a:lnTo>
                  <a:cubicBezTo>
                    <a:pt x="661" y="5418"/>
                    <a:pt x="-54" y="4608"/>
                    <a:pt x="3" y="3662"/>
                  </a:cubicBezTo>
                  <a:cubicBezTo>
                    <a:pt x="55" y="2864"/>
                    <a:pt x="653" y="2227"/>
                    <a:pt x="1407" y="2088"/>
                  </a:cubicBezTo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0CBA7919-9851-4762-A7E9-D250E9F85E6E}"/>
                </a:ext>
              </a:extLst>
            </p:cNvPr>
            <p:cNvSpPr/>
            <p:nvPr/>
          </p:nvSpPr>
          <p:spPr>
            <a:xfrm>
              <a:off x="2154763" y="1660372"/>
              <a:ext cx="97671" cy="40798"/>
            </a:xfrm>
            <a:custGeom>
              <a:avLst/>
              <a:gdLst>
                <a:gd name="connsiteX0" fmla="*/ 97511 w 97671"/>
                <a:gd name="connsiteY0" fmla="*/ 32072 h 40798"/>
                <a:gd name="connsiteX1" fmla="*/ 42732 w 97671"/>
                <a:gd name="connsiteY1" fmla="*/ 36954 h 40798"/>
                <a:gd name="connsiteX2" fmla="*/ 142 w 97671"/>
                <a:gd name="connsiteY2" fmla="*/ 2163 h 40798"/>
                <a:gd name="connsiteX3" fmla="*/ 46486 w 97671"/>
                <a:gd name="connsiteY3" fmla="*/ 25468 h 40798"/>
                <a:gd name="connsiteX4" fmla="*/ 97511 w 97671"/>
                <a:gd name="connsiteY4" fmla="*/ 32072 h 4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671" h="40798">
                  <a:moveTo>
                    <a:pt x="97511" y="32072"/>
                  </a:moveTo>
                  <a:cubicBezTo>
                    <a:pt x="95868" y="38589"/>
                    <a:pt x="69620" y="45211"/>
                    <a:pt x="42732" y="36954"/>
                  </a:cubicBezTo>
                  <a:cubicBezTo>
                    <a:pt x="15845" y="28693"/>
                    <a:pt x="-1776" y="10132"/>
                    <a:pt x="142" y="2163"/>
                  </a:cubicBezTo>
                  <a:cubicBezTo>
                    <a:pt x="2431" y="-7349"/>
                    <a:pt x="19598" y="17211"/>
                    <a:pt x="46486" y="25468"/>
                  </a:cubicBezTo>
                  <a:cubicBezTo>
                    <a:pt x="73374" y="33728"/>
                    <a:pt x="99991" y="22242"/>
                    <a:pt x="97511" y="32072"/>
                  </a:cubicBezTo>
                </a:path>
              </a:pathLst>
            </a:custGeom>
            <a:solidFill>
              <a:srgbClr val="ED6D5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7AE28665-66A3-4A48-8B23-42B9A665F513}"/>
                </a:ext>
              </a:extLst>
            </p:cNvPr>
            <p:cNvSpPr/>
            <p:nvPr/>
          </p:nvSpPr>
          <p:spPr>
            <a:xfrm>
              <a:off x="1922121" y="1934404"/>
              <a:ext cx="2246539" cy="1605047"/>
            </a:xfrm>
            <a:custGeom>
              <a:avLst/>
              <a:gdLst>
                <a:gd name="connsiteX0" fmla="*/ 2183013 w 2246539"/>
                <a:gd name="connsiteY0" fmla="*/ 892 h 1605047"/>
                <a:gd name="connsiteX1" fmla="*/ 1123270 w 2246539"/>
                <a:gd name="connsiteY1" fmla="*/ 193603 h 1605047"/>
                <a:gd name="connsiteX2" fmla="*/ 63528 w 2246539"/>
                <a:gd name="connsiteY2" fmla="*/ 892 h 1605047"/>
                <a:gd name="connsiteX3" fmla="*/ 0 w 2246539"/>
                <a:gd name="connsiteY3" fmla="*/ 53914 h 1605047"/>
                <a:gd name="connsiteX4" fmla="*/ 0 w 2246539"/>
                <a:gd name="connsiteY4" fmla="*/ 1355552 h 1605047"/>
                <a:gd name="connsiteX5" fmla="*/ 44247 w 2246539"/>
                <a:gd name="connsiteY5" fmla="*/ 1408574 h 1605047"/>
                <a:gd name="connsiteX6" fmla="*/ 1123266 w 2246539"/>
                <a:gd name="connsiteY6" fmla="*/ 1604793 h 1605047"/>
                <a:gd name="connsiteX7" fmla="*/ 1123266 w 2246539"/>
                <a:gd name="connsiteY7" fmla="*/ 1604793 h 1605047"/>
                <a:gd name="connsiteX8" fmla="*/ 1123270 w 2246539"/>
                <a:gd name="connsiteY8" fmla="*/ 1604793 h 1605047"/>
                <a:gd name="connsiteX9" fmla="*/ 1124722 w 2246539"/>
                <a:gd name="connsiteY9" fmla="*/ 1605055 h 1605047"/>
                <a:gd name="connsiteX10" fmla="*/ 1124722 w 2246539"/>
                <a:gd name="connsiteY10" fmla="*/ 1604528 h 1605047"/>
                <a:gd name="connsiteX11" fmla="*/ 2202293 w 2246539"/>
                <a:gd name="connsiteY11" fmla="*/ 1408574 h 1605047"/>
                <a:gd name="connsiteX12" fmla="*/ 2246540 w 2246539"/>
                <a:gd name="connsiteY12" fmla="*/ 1355552 h 1605047"/>
                <a:gd name="connsiteX13" fmla="*/ 2246540 w 2246539"/>
                <a:gd name="connsiteY13" fmla="*/ 53914 h 1605047"/>
                <a:gd name="connsiteX14" fmla="*/ 2183013 w 2246539"/>
                <a:gd name="connsiteY14" fmla="*/ 892 h 1605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46539" h="1605047">
                  <a:moveTo>
                    <a:pt x="2183013" y="892"/>
                  </a:moveTo>
                  <a:lnTo>
                    <a:pt x="1123270" y="193603"/>
                  </a:lnTo>
                  <a:lnTo>
                    <a:pt x="63528" y="892"/>
                  </a:lnTo>
                  <a:cubicBezTo>
                    <a:pt x="30449" y="-5123"/>
                    <a:pt x="0" y="20291"/>
                    <a:pt x="0" y="53914"/>
                  </a:cubicBezTo>
                  <a:lnTo>
                    <a:pt x="0" y="1355552"/>
                  </a:lnTo>
                  <a:cubicBezTo>
                    <a:pt x="0" y="1381599"/>
                    <a:pt x="18623" y="1403914"/>
                    <a:pt x="44247" y="1408574"/>
                  </a:cubicBezTo>
                  <a:lnTo>
                    <a:pt x="1123266" y="1604793"/>
                  </a:lnTo>
                  <a:lnTo>
                    <a:pt x="1123266" y="1604793"/>
                  </a:lnTo>
                  <a:lnTo>
                    <a:pt x="1123270" y="1604793"/>
                  </a:lnTo>
                  <a:lnTo>
                    <a:pt x="1124722" y="1605055"/>
                  </a:lnTo>
                  <a:lnTo>
                    <a:pt x="1124722" y="1604528"/>
                  </a:lnTo>
                  <a:lnTo>
                    <a:pt x="2202293" y="1408574"/>
                  </a:lnTo>
                  <a:cubicBezTo>
                    <a:pt x="2227922" y="1403914"/>
                    <a:pt x="2246540" y="1381599"/>
                    <a:pt x="2246540" y="1355552"/>
                  </a:cubicBezTo>
                  <a:lnTo>
                    <a:pt x="2246540" y="53914"/>
                  </a:lnTo>
                  <a:cubicBezTo>
                    <a:pt x="2246540" y="20291"/>
                    <a:pt x="2216090" y="-5123"/>
                    <a:pt x="2183013" y="892"/>
                  </a:cubicBezTo>
                </a:path>
              </a:pathLst>
            </a:custGeom>
            <a:solidFill>
              <a:srgbClr val="4D84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05F3A2BE-D1A6-4729-8FDD-D1ED0F2EC565}"/>
                </a:ext>
              </a:extLst>
            </p:cNvPr>
            <p:cNvSpPr/>
            <p:nvPr/>
          </p:nvSpPr>
          <p:spPr>
            <a:xfrm>
              <a:off x="1922121" y="1945596"/>
              <a:ext cx="2246539" cy="1605047"/>
            </a:xfrm>
            <a:custGeom>
              <a:avLst/>
              <a:gdLst>
                <a:gd name="connsiteX0" fmla="*/ 2183013 w 2246539"/>
                <a:gd name="connsiteY0" fmla="*/ 892 h 1605047"/>
                <a:gd name="connsiteX1" fmla="*/ 1123270 w 2246539"/>
                <a:gd name="connsiteY1" fmla="*/ 193603 h 1605047"/>
                <a:gd name="connsiteX2" fmla="*/ 63528 w 2246539"/>
                <a:gd name="connsiteY2" fmla="*/ 892 h 1605047"/>
                <a:gd name="connsiteX3" fmla="*/ 0 w 2246539"/>
                <a:gd name="connsiteY3" fmla="*/ 53914 h 1605047"/>
                <a:gd name="connsiteX4" fmla="*/ 0 w 2246539"/>
                <a:gd name="connsiteY4" fmla="*/ 1355557 h 1605047"/>
                <a:gd name="connsiteX5" fmla="*/ 44247 w 2246539"/>
                <a:gd name="connsiteY5" fmla="*/ 1408574 h 1605047"/>
                <a:gd name="connsiteX6" fmla="*/ 1123266 w 2246539"/>
                <a:gd name="connsiteY6" fmla="*/ 1604793 h 1605047"/>
                <a:gd name="connsiteX7" fmla="*/ 1123266 w 2246539"/>
                <a:gd name="connsiteY7" fmla="*/ 1604793 h 1605047"/>
                <a:gd name="connsiteX8" fmla="*/ 1123270 w 2246539"/>
                <a:gd name="connsiteY8" fmla="*/ 1604793 h 1605047"/>
                <a:gd name="connsiteX9" fmla="*/ 1124722 w 2246539"/>
                <a:gd name="connsiteY9" fmla="*/ 1605055 h 1605047"/>
                <a:gd name="connsiteX10" fmla="*/ 1124722 w 2246539"/>
                <a:gd name="connsiteY10" fmla="*/ 1604527 h 1605047"/>
                <a:gd name="connsiteX11" fmla="*/ 2202293 w 2246539"/>
                <a:gd name="connsiteY11" fmla="*/ 1408574 h 1605047"/>
                <a:gd name="connsiteX12" fmla="*/ 2246540 w 2246539"/>
                <a:gd name="connsiteY12" fmla="*/ 1355557 h 1605047"/>
                <a:gd name="connsiteX13" fmla="*/ 2246540 w 2246539"/>
                <a:gd name="connsiteY13" fmla="*/ 53914 h 1605047"/>
                <a:gd name="connsiteX14" fmla="*/ 2183013 w 2246539"/>
                <a:gd name="connsiteY14" fmla="*/ 892 h 1605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46539" h="1605047">
                  <a:moveTo>
                    <a:pt x="2183013" y="892"/>
                  </a:moveTo>
                  <a:lnTo>
                    <a:pt x="1123270" y="193603"/>
                  </a:lnTo>
                  <a:lnTo>
                    <a:pt x="63528" y="892"/>
                  </a:lnTo>
                  <a:cubicBezTo>
                    <a:pt x="30449" y="-5123"/>
                    <a:pt x="0" y="20291"/>
                    <a:pt x="0" y="53914"/>
                  </a:cubicBezTo>
                  <a:lnTo>
                    <a:pt x="0" y="1355557"/>
                  </a:lnTo>
                  <a:cubicBezTo>
                    <a:pt x="0" y="1381599"/>
                    <a:pt x="18623" y="1403918"/>
                    <a:pt x="44247" y="1408574"/>
                  </a:cubicBezTo>
                  <a:lnTo>
                    <a:pt x="1123266" y="1604793"/>
                  </a:lnTo>
                  <a:lnTo>
                    <a:pt x="1123266" y="1604793"/>
                  </a:lnTo>
                  <a:lnTo>
                    <a:pt x="1123270" y="1604793"/>
                  </a:lnTo>
                  <a:lnTo>
                    <a:pt x="1124722" y="1605055"/>
                  </a:lnTo>
                  <a:lnTo>
                    <a:pt x="1124722" y="1604527"/>
                  </a:lnTo>
                  <a:lnTo>
                    <a:pt x="2202293" y="1408574"/>
                  </a:lnTo>
                  <a:cubicBezTo>
                    <a:pt x="2227922" y="1403918"/>
                    <a:pt x="2246540" y="1381599"/>
                    <a:pt x="2246540" y="1355557"/>
                  </a:cubicBezTo>
                  <a:lnTo>
                    <a:pt x="2246540" y="53914"/>
                  </a:lnTo>
                  <a:cubicBezTo>
                    <a:pt x="2246540" y="20291"/>
                    <a:pt x="2216090" y="-5123"/>
                    <a:pt x="2183013" y="892"/>
                  </a:cubicBezTo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8D2E537E-550E-4D11-BF7A-F5F1ED0E9AF4}"/>
                </a:ext>
              </a:extLst>
            </p:cNvPr>
            <p:cNvSpPr/>
            <p:nvPr/>
          </p:nvSpPr>
          <p:spPr>
            <a:xfrm>
              <a:off x="1992324" y="2019053"/>
              <a:ext cx="1053360" cy="1458035"/>
            </a:xfrm>
            <a:custGeom>
              <a:avLst/>
              <a:gdLst>
                <a:gd name="connsiteX0" fmla="*/ 1053360 w 1053360"/>
                <a:gd name="connsiteY0" fmla="*/ 1458043 h 1458035"/>
                <a:gd name="connsiteX1" fmla="*/ 0 w 1053360"/>
                <a:gd name="connsiteY1" fmla="*/ 1268428 h 1458035"/>
                <a:gd name="connsiteX2" fmla="*/ 0 w 1053360"/>
                <a:gd name="connsiteY2" fmla="*/ 7 h 1458035"/>
                <a:gd name="connsiteX3" fmla="*/ 1052820 w 1053360"/>
                <a:gd name="connsiteY3" fmla="*/ 191462 h 1458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3360" h="1458035">
                  <a:moveTo>
                    <a:pt x="1053360" y="1458043"/>
                  </a:moveTo>
                  <a:lnTo>
                    <a:pt x="0" y="1268428"/>
                  </a:lnTo>
                  <a:lnTo>
                    <a:pt x="0" y="7"/>
                  </a:lnTo>
                  <a:lnTo>
                    <a:pt x="1052820" y="19146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7265BFDF-9CEC-493B-B0E4-407122ACFEE5}"/>
                </a:ext>
              </a:extLst>
            </p:cNvPr>
            <p:cNvSpPr/>
            <p:nvPr/>
          </p:nvSpPr>
          <p:spPr>
            <a:xfrm>
              <a:off x="2497151" y="2879198"/>
              <a:ext cx="372987" cy="417670"/>
            </a:xfrm>
            <a:custGeom>
              <a:avLst/>
              <a:gdLst>
                <a:gd name="connsiteX0" fmla="*/ 372988 w 372987"/>
                <a:gd name="connsiteY0" fmla="*/ 417677 h 417670"/>
                <a:gd name="connsiteX1" fmla="*/ 70 w 372987"/>
                <a:gd name="connsiteY1" fmla="*/ 350470 h 417670"/>
                <a:gd name="connsiteX2" fmla="*/ 0 w 372987"/>
                <a:gd name="connsiteY2" fmla="*/ 7 h 417670"/>
                <a:gd name="connsiteX3" fmla="*/ 372861 w 372987"/>
                <a:gd name="connsiteY3" fmla="*/ 67397 h 417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987" h="417670">
                  <a:moveTo>
                    <a:pt x="372988" y="417677"/>
                  </a:moveTo>
                  <a:lnTo>
                    <a:pt x="70" y="350470"/>
                  </a:lnTo>
                  <a:lnTo>
                    <a:pt x="0" y="7"/>
                  </a:lnTo>
                  <a:lnTo>
                    <a:pt x="372861" y="67397"/>
                  </a:lnTo>
                  <a:close/>
                </a:path>
              </a:pathLst>
            </a:custGeom>
            <a:solidFill>
              <a:srgbClr val="FDD07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82F2D462-B671-4D67-BEA2-28C6FEF86DF4}"/>
                </a:ext>
              </a:extLst>
            </p:cNvPr>
            <p:cNvSpPr/>
            <p:nvPr/>
          </p:nvSpPr>
          <p:spPr>
            <a:xfrm>
              <a:off x="2156206" y="2218692"/>
              <a:ext cx="713769" cy="998633"/>
            </a:xfrm>
            <a:custGeom>
              <a:avLst/>
              <a:gdLst>
                <a:gd name="connsiteX0" fmla="*/ 272581 w 713769"/>
                <a:gd name="connsiteY0" fmla="*/ 948558 h 998633"/>
                <a:gd name="connsiteX1" fmla="*/ 57 w 713769"/>
                <a:gd name="connsiteY1" fmla="*/ 899424 h 998633"/>
                <a:gd name="connsiteX2" fmla="*/ 61 w 713769"/>
                <a:gd name="connsiteY2" fmla="*/ 949526 h 998633"/>
                <a:gd name="connsiteX3" fmla="*/ 272589 w 713769"/>
                <a:gd name="connsiteY3" fmla="*/ 998641 h 998633"/>
                <a:gd name="connsiteX4" fmla="*/ 272581 w 713769"/>
                <a:gd name="connsiteY4" fmla="*/ 948558 h 998633"/>
                <a:gd name="connsiteX5" fmla="*/ 272554 w 713769"/>
                <a:gd name="connsiteY5" fmla="*/ 801010 h 998633"/>
                <a:gd name="connsiteX6" fmla="*/ 48 w 713769"/>
                <a:gd name="connsiteY6" fmla="*/ 751820 h 998633"/>
                <a:gd name="connsiteX7" fmla="*/ 52 w 713769"/>
                <a:gd name="connsiteY7" fmla="*/ 801916 h 998633"/>
                <a:gd name="connsiteX8" fmla="*/ 272563 w 713769"/>
                <a:gd name="connsiteY8" fmla="*/ 851089 h 998633"/>
                <a:gd name="connsiteX9" fmla="*/ 272554 w 713769"/>
                <a:gd name="connsiteY9" fmla="*/ 801010 h 998633"/>
                <a:gd name="connsiteX10" fmla="*/ 272528 w 713769"/>
                <a:gd name="connsiteY10" fmla="*/ 648152 h 998633"/>
                <a:gd name="connsiteX11" fmla="*/ 39 w 713769"/>
                <a:gd name="connsiteY11" fmla="*/ 598905 h 998633"/>
                <a:gd name="connsiteX12" fmla="*/ 39 w 713769"/>
                <a:gd name="connsiteY12" fmla="*/ 648993 h 998633"/>
                <a:gd name="connsiteX13" fmla="*/ 272537 w 713769"/>
                <a:gd name="connsiteY13" fmla="*/ 698222 h 998633"/>
                <a:gd name="connsiteX14" fmla="*/ 272528 w 713769"/>
                <a:gd name="connsiteY14" fmla="*/ 648152 h 998633"/>
                <a:gd name="connsiteX15" fmla="*/ 713752 w 713769"/>
                <a:gd name="connsiteY15" fmla="*/ 564192 h 998633"/>
                <a:gd name="connsiteX16" fmla="*/ 26 w 713769"/>
                <a:gd name="connsiteY16" fmla="*/ 435032 h 998633"/>
                <a:gd name="connsiteX17" fmla="*/ 26 w 713769"/>
                <a:gd name="connsiteY17" fmla="*/ 485115 h 998633"/>
                <a:gd name="connsiteX18" fmla="*/ 713769 w 713769"/>
                <a:gd name="connsiteY18" fmla="*/ 614232 h 998633"/>
                <a:gd name="connsiteX19" fmla="*/ 713752 w 713769"/>
                <a:gd name="connsiteY19" fmla="*/ 564192 h 998633"/>
                <a:gd name="connsiteX20" fmla="*/ 713699 w 713769"/>
                <a:gd name="connsiteY20" fmla="*/ 419312 h 998633"/>
                <a:gd name="connsiteX21" fmla="*/ 17 w 713769"/>
                <a:gd name="connsiteY21" fmla="*/ 290007 h 998633"/>
                <a:gd name="connsiteX22" fmla="*/ 17 w 713769"/>
                <a:gd name="connsiteY22" fmla="*/ 340087 h 998633"/>
                <a:gd name="connsiteX23" fmla="*/ 713717 w 713769"/>
                <a:gd name="connsiteY23" fmla="*/ 469339 h 998633"/>
                <a:gd name="connsiteX24" fmla="*/ 713699 w 713769"/>
                <a:gd name="connsiteY24" fmla="*/ 419312 h 998633"/>
                <a:gd name="connsiteX25" fmla="*/ 713647 w 713769"/>
                <a:gd name="connsiteY25" fmla="*/ 274445 h 998633"/>
                <a:gd name="connsiteX26" fmla="*/ 9 w 713769"/>
                <a:gd name="connsiteY26" fmla="*/ 145001 h 998633"/>
                <a:gd name="connsiteX27" fmla="*/ 9 w 713769"/>
                <a:gd name="connsiteY27" fmla="*/ 195071 h 998633"/>
                <a:gd name="connsiteX28" fmla="*/ 713664 w 713769"/>
                <a:gd name="connsiteY28" fmla="*/ 324468 h 998633"/>
                <a:gd name="connsiteX29" fmla="*/ 713647 w 713769"/>
                <a:gd name="connsiteY29" fmla="*/ 274445 h 998633"/>
                <a:gd name="connsiteX30" fmla="*/ 713612 w 713769"/>
                <a:gd name="connsiteY30" fmla="*/ 179613 h 998633"/>
                <a:gd name="connsiteX31" fmla="*/ 0 w 713769"/>
                <a:gd name="connsiteY31" fmla="*/ 50073 h 998633"/>
                <a:gd name="connsiteX32" fmla="*/ 0 w 713769"/>
                <a:gd name="connsiteY32" fmla="*/ 7 h 998633"/>
                <a:gd name="connsiteX33" fmla="*/ 713595 w 713769"/>
                <a:gd name="connsiteY33" fmla="*/ 129595 h 998633"/>
                <a:gd name="connsiteX34" fmla="*/ 713612 w 713769"/>
                <a:gd name="connsiteY34" fmla="*/ 179613 h 998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13769" h="998633">
                  <a:moveTo>
                    <a:pt x="272581" y="948558"/>
                  </a:moveTo>
                  <a:lnTo>
                    <a:pt x="57" y="899424"/>
                  </a:lnTo>
                  <a:lnTo>
                    <a:pt x="61" y="949526"/>
                  </a:lnTo>
                  <a:lnTo>
                    <a:pt x="272589" y="998641"/>
                  </a:lnTo>
                  <a:lnTo>
                    <a:pt x="272581" y="948558"/>
                  </a:lnTo>
                  <a:close/>
                  <a:moveTo>
                    <a:pt x="272554" y="801010"/>
                  </a:moveTo>
                  <a:lnTo>
                    <a:pt x="48" y="751820"/>
                  </a:lnTo>
                  <a:lnTo>
                    <a:pt x="52" y="801916"/>
                  </a:lnTo>
                  <a:lnTo>
                    <a:pt x="272563" y="851089"/>
                  </a:lnTo>
                  <a:lnTo>
                    <a:pt x="272554" y="801010"/>
                  </a:lnTo>
                  <a:close/>
                  <a:moveTo>
                    <a:pt x="272528" y="648152"/>
                  </a:moveTo>
                  <a:lnTo>
                    <a:pt x="39" y="598905"/>
                  </a:lnTo>
                  <a:lnTo>
                    <a:pt x="39" y="648993"/>
                  </a:lnTo>
                  <a:lnTo>
                    <a:pt x="272537" y="698222"/>
                  </a:lnTo>
                  <a:lnTo>
                    <a:pt x="272528" y="648152"/>
                  </a:lnTo>
                  <a:close/>
                  <a:moveTo>
                    <a:pt x="713752" y="564192"/>
                  </a:moveTo>
                  <a:lnTo>
                    <a:pt x="26" y="435032"/>
                  </a:lnTo>
                  <a:lnTo>
                    <a:pt x="26" y="485115"/>
                  </a:lnTo>
                  <a:lnTo>
                    <a:pt x="713769" y="614232"/>
                  </a:lnTo>
                  <a:lnTo>
                    <a:pt x="713752" y="564192"/>
                  </a:lnTo>
                  <a:close/>
                  <a:moveTo>
                    <a:pt x="713699" y="419312"/>
                  </a:moveTo>
                  <a:lnTo>
                    <a:pt x="17" y="290007"/>
                  </a:lnTo>
                  <a:lnTo>
                    <a:pt x="17" y="340087"/>
                  </a:lnTo>
                  <a:lnTo>
                    <a:pt x="713717" y="469339"/>
                  </a:lnTo>
                  <a:lnTo>
                    <a:pt x="713699" y="419312"/>
                  </a:lnTo>
                  <a:close/>
                  <a:moveTo>
                    <a:pt x="713647" y="274445"/>
                  </a:moveTo>
                  <a:lnTo>
                    <a:pt x="9" y="145001"/>
                  </a:lnTo>
                  <a:lnTo>
                    <a:pt x="9" y="195071"/>
                  </a:lnTo>
                  <a:lnTo>
                    <a:pt x="713664" y="324468"/>
                  </a:lnTo>
                  <a:lnTo>
                    <a:pt x="713647" y="274445"/>
                  </a:lnTo>
                  <a:close/>
                  <a:moveTo>
                    <a:pt x="713612" y="179613"/>
                  </a:moveTo>
                  <a:lnTo>
                    <a:pt x="0" y="50073"/>
                  </a:lnTo>
                  <a:lnTo>
                    <a:pt x="0" y="7"/>
                  </a:lnTo>
                  <a:lnTo>
                    <a:pt x="713595" y="129595"/>
                  </a:lnTo>
                  <a:lnTo>
                    <a:pt x="713612" y="179613"/>
                  </a:lnTo>
                  <a:close/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B1D22301-11E9-4879-8E10-B9599E7C3134}"/>
                </a:ext>
              </a:extLst>
            </p:cNvPr>
            <p:cNvSpPr/>
            <p:nvPr/>
          </p:nvSpPr>
          <p:spPr>
            <a:xfrm>
              <a:off x="3045382" y="2019054"/>
              <a:ext cx="1053072" cy="1459966"/>
            </a:xfrm>
            <a:custGeom>
              <a:avLst/>
              <a:gdLst>
                <a:gd name="connsiteX0" fmla="*/ 1053073 w 1053072"/>
                <a:gd name="connsiteY0" fmla="*/ 1268480 h 1459966"/>
                <a:gd name="connsiteX1" fmla="*/ 0 w 1053072"/>
                <a:gd name="connsiteY1" fmla="*/ 1459974 h 1459966"/>
                <a:gd name="connsiteX2" fmla="*/ 0 w 1053072"/>
                <a:gd name="connsiteY2" fmla="*/ 191506 h 1459966"/>
                <a:gd name="connsiteX3" fmla="*/ 1053073 w 1053072"/>
                <a:gd name="connsiteY3" fmla="*/ 7 h 1459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3072" h="1459966">
                  <a:moveTo>
                    <a:pt x="1053073" y="1268480"/>
                  </a:moveTo>
                  <a:lnTo>
                    <a:pt x="0" y="1459974"/>
                  </a:lnTo>
                  <a:lnTo>
                    <a:pt x="0" y="191506"/>
                  </a:lnTo>
                  <a:lnTo>
                    <a:pt x="1053073" y="7"/>
                  </a:lnTo>
                  <a:close/>
                </a:path>
              </a:pathLst>
            </a:custGeom>
            <a:solidFill>
              <a:srgbClr val="E6E5C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72D24486-3521-4D96-8818-52A65F6AF9CF}"/>
                </a:ext>
              </a:extLst>
            </p:cNvPr>
            <p:cNvSpPr/>
            <p:nvPr/>
          </p:nvSpPr>
          <p:spPr>
            <a:xfrm>
              <a:off x="3212810" y="2252958"/>
              <a:ext cx="520954" cy="425791"/>
            </a:xfrm>
            <a:custGeom>
              <a:avLst/>
              <a:gdLst>
                <a:gd name="connsiteX0" fmla="*/ 520954 w 520954"/>
                <a:gd name="connsiteY0" fmla="*/ 331067 h 425791"/>
                <a:gd name="connsiteX1" fmla="*/ 0 w 520954"/>
                <a:gd name="connsiteY1" fmla="*/ 425799 h 425791"/>
                <a:gd name="connsiteX2" fmla="*/ 0 w 520954"/>
                <a:gd name="connsiteY2" fmla="*/ 94739 h 425791"/>
                <a:gd name="connsiteX3" fmla="*/ 520954 w 520954"/>
                <a:gd name="connsiteY3" fmla="*/ 7 h 425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0954" h="425791">
                  <a:moveTo>
                    <a:pt x="520954" y="331067"/>
                  </a:moveTo>
                  <a:lnTo>
                    <a:pt x="0" y="425799"/>
                  </a:lnTo>
                  <a:lnTo>
                    <a:pt x="0" y="94739"/>
                  </a:lnTo>
                  <a:lnTo>
                    <a:pt x="520954" y="7"/>
                  </a:lnTo>
                  <a:close/>
                </a:path>
              </a:pathLst>
            </a:custGeom>
            <a:solidFill>
              <a:srgbClr val="FCC1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9B07279C-0183-4C76-9898-AB887FAE54BC}"/>
                </a:ext>
              </a:extLst>
            </p:cNvPr>
            <p:cNvSpPr/>
            <p:nvPr/>
          </p:nvSpPr>
          <p:spPr>
            <a:xfrm>
              <a:off x="3209083" y="2220957"/>
              <a:ext cx="713703" cy="1040426"/>
            </a:xfrm>
            <a:custGeom>
              <a:avLst/>
              <a:gdLst>
                <a:gd name="connsiteX0" fmla="*/ 713704 w 713703"/>
                <a:gd name="connsiteY0" fmla="*/ 7 h 1040426"/>
                <a:gd name="connsiteX1" fmla="*/ 583139 w 713703"/>
                <a:gd name="connsiteY1" fmla="*/ 23752 h 1040426"/>
                <a:gd name="connsiteX2" fmla="*/ 583139 w 713703"/>
                <a:gd name="connsiteY2" fmla="*/ 66137 h 1040426"/>
                <a:gd name="connsiteX3" fmla="*/ 713704 w 713703"/>
                <a:gd name="connsiteY3" fmla="*/ 42397 h 1040426"/>
                <a:gd name="connsiteX4" fmla="*/ 713704 w 713703"/>
                <a:gd name="connsiteY4" fmla="*/ 7 h 1040426"/>
                <a:gd name="connsiteX5" fmla="*/ 713704 w 713703"/>
                <a:gd name="connsiteY5" fmla="*/ 860549 h 1040426"/>
                <a:gd name="connsiteX6" fmla="*/ 0 w 713703"/>
                <a:gd name="connsiteY6" fmla="*/ 990333 h 1040426"/>
                <a:gd name="connsiteX7" fmla="*/ 0 w 713703"/>
                <a:gd name="connsiteY7" fmla="*/ 1040434 h 1040426"/>
                <a:gd name="connsiteX8" fmla="*/ 713704 w 713703"/>
                <a:gd name="connsiteY8" fmla="*/ 910650 h 1040426"/>
                <a:gd name="connsiteX9" fmla="*/ 713704 w 713703"/>
                <a:gd name="connsiteY9" fmla="*/ 860549 h 1040426"/>
                <a:gd name="connsiteX10" fmla="*/ 713704 w 713703"/>
                <a:gd name="connsiteY10" fmla="*/ 715472 h 1040426"/>
                <a:gd name="connsiteX11" fmla="*/ 0 w 713703"/>
                <a:gd name="connsiteY11" fmla="*/ 845256 h 1040426"/>
                <a:gd name="connsiteX12" fmla="*/ 0 w 713703"/>
                <a:gd name="connsiteY12" fmla="*/ 895357 h 1040426"/>
                <a:gd name="connsiteX13" fmla="*/ 713704 w 713703"/>
                <a:gd name="connsiteY13" fmla="*/ 765573 h 1040426"/>
                <a:gd name="connsiteX14" fmla="*/ 713704 w 713703"/>
                <a:gd name="connsiteY14" fmla="*/ 715472 h 1040426"/>
                <a:gd name="connsiteX15" fmla="*/ 713704 w 713703"/>
                <a:gd name="connsiteY15" fmla="*/ 570396 h 1040426"/>
                <a:gd name="connsiteX16" fmla="*/ 0 w 713703"/>
                <a:gd name="connsiteY16" fmla="*/ 700180 h 1040426"/>
                <a:gd name="connsiteX17" fmla="*/ 0 w 713703"/>
                <a:gd name="connsiteY17" fmla="*/ 750281 h 1040426"/>
                <a:gd name="connsiteX18" fmla="*/ 713704 w 713703"/>
                <a:gd name="connsiteY18" fmla="*/ 620497 h 1040426"/>
                <a:gd name="connsiteX19" fmla="*/ 713704 w 713703"/>
                <a:gd name="connsiteY19" fmla="*/ 570396 h 1040426"/>
                <a:gd name="connsiteX20" fmla="*/ 713704 w 713703"/>
                <a:gd name="connsiteY20" fmla="*/ 475420 h 1040426"/>
                <a:gd name="connsiteX21" fmla="*/ 0 w 713703"/>
                <a:gd name="connsiteY21" fmla="*/ 605205 h 1040426"/>
                <a:gd name="connsiteX22" fmla="*/ 0 w 713703"/>
                <a:gd name="connsiteY22" fmla="*/ 555104 h 1040426"/>
                <a:gd name="connsiteX23" fmla="*/ 713704 w 713703"/>
                <a:gd name="connsiteY23" fmla="*/ 425319 h 1040426"/>
                <a:gd name="connsiteX24" fmla="*/ 713704 w 713703"/>
                <a:gd name="connsiteY24" fmla="*/ 475420 h 104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13703" h="1040426">
                  <a:moveTo>
                    <a:pt x="713704" y="7"/>
                  </a:moveTo>
                  <a:lnTo>
                    <a:pt x="583139" y="23752"/>
                  </a:lnTo>
                  <a:lnTo>
                    <a:pt x="583139" y="66137"/>
                  </a:lnTo>
                  <a:lnTo>
                    <a:pt x="713704" y="42397"/>
                  </a:lnTo>
                  <a:lnTo>
                    <a:pt x="713704" y="7"/>
                  </a:lnTo>
                  <a:close/>
                  <a:moveTo>
                    <a:pt x="713704" y="860549"/>
                  </a:moveTo>
                  <a:lnTo>
                    <a:pt x="0" y="990333"/>
                  </a:lnTo>
                  <a:lnTo>
                    <a:pt x="0" y="1040434"/>
                  </a:lnTo>
                  <a:lnTo>
                    <a:pt x="713704" y="910650"/>
                  </a:lnTo>
                  <a:lnTo>
                    <a:pt x="713704" y="860549"/>
                  </a:lnTo>
                  <a:close/>
                  <a:moveTo>
                    <a:pt x="713704" y="715472"/>
                  </a:moveTo>
                  <a:lnTo>
                    <a:pt x="0" y="845256"/>
                  </a:lnTo>
                  <a:lnTo>
                    <a:pt x="0" y="895357"/>
                  </a:lnTo>
                  <a:lnTo>
                    <a:pt x="713704" y="765573"/>
                  </a:lnTo>
                  <a:lnTo>
                    <a:pt x="713704" y="715472"/>
                  </a:lnTo>
                  <a:close/>
                  <a:moveTo>
                    <a:pt x="713704" y="570396"/>
                  </a:moveTo>
                  <a:lnTo>
                    <a:pt x="0" y="700180"/>
                  </a:lnTo>
                  <a:lnTo>
                    <a:pt x="0" y="750281"/>
                  </a:lnTo>
                  <a:lnTo>
                    <a:pt x="713704" y="620497"/>
                  </a:lnTo>
                  <a:lnTo>
                    <a:pt x="713704" y="570396"/>
                  </a:lnTo>
                  <a:close/>
                  <a:moveTo>
                    <a:pt x="713704" y="475420"/>
                  </a:moveTo>
                  <a:lnTo>
                    <a:pt x="0" y="605205"/>
                  </a:lnTo>
                  <a:lnTo>
                    <a:pt x="0" y="555104"/>
                  </a:lnTo>
                  <a:lnTo>
                    <a:pt x="713704" y="425319"/>
                  </a:lnTo>
                  <a:lnTo>
                    <a:pt x="713704" y="475420"/>
                  </a:lnTo>
                  <a:close/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2D6928E3-C52C-41DC-8F18-42AABDD093EC}"/>
                </a:ext>
              </a:extLst>
            </p:cNvPr>
            <p:cNvSpPr/>
            <p:nvPr/>
          </p:nvSpPr>
          <p:spPr>
            <a:xfrm>
              <a:off x="3963400" y="2086362"/>
              <a:ext cx="528894" cy="698330"/>
            </a:xfrm>
            <a:custGeom>
              <a:avLst/>
              <a:gdLst>
                <a:gd name="connsiteX0" fmla="*/ 222163 w 528894"/>
                <a:gd name="connsiteY0" fmla="*/ 5973 h 698330"/>
                <a:gd name="connsiteX1" fmla="*/ 366407 w 528894"/>
                <a:gd name="connsiteY1" fmla="*/ 127836 h 698330"/>
                <a:gd name="connsiteX2" fmla="*/ 516021 w 528894"/>
                <a:gd name="connsiteY2" fmla="*/ 517167 h 698330"/>
                <a:gd name="connsiteX3" fmla="*/ 446534 w 528894"/>
                <a:gd name="connsiteY3" fmla="*/ 698281 h 698330"/>
                <a:gd name="connsiteX4" fmla="*/ 258262 w 528894"/>
                <a:gd name="connsiteY4" fmla="*/ 391009 h 698330"/>
                <a:gd name="connsiteX5" fmla="*/ 220920 w 528894"/>
                <a:gd name="connsiteY5" fmla="*/ 192497 h 698330"/>
                <a:gd name="connsiteX6" fmla="*/ 143822 w 528894"/>
                <a:gd name="connsiteY6" fmla="*/ 180060 h 698330"/>
                <a:gd name="connsiteX7" fmla="*/ 62915 w 528894"/>
                <a:gd name="connsiteY7" fmla="*/ 183778 h 698330"/>
                <a:gd name="connsiteX8" fmla="*/ 140440 w 528894"/>
                <a:gd name="connsiteY8" fmla="*/ 138320 h 698330"/>
                <a:gd name="connsiteX9" fmla="*/ 80173 w 528894"/>
                <a:gd name="connsiteY9" fmla="*/ 138786 h 698330"/>
                <a:gd name="connsiteX10" fmla="*/ 29575 w 528894"/>
                <a:gd name="connsiteY10" fmla="*/ 135024 h 698330"/>
                <a:gd name="connsiteX11" fmla="*/ 102026 w 528894"/>
                <a:gd name="connsiteY11" fmla="*/ 98267 h 698330"/>
                <a:gd name="connsiteX12" fmla="*/ 149115 w 528894"/>
                <a:gd name="connsiteY12" fmla="*/ 95647 h 698330"/>
                <a:gd name="connsiteX13" fmla="*/ 65138 w 528894"/>
                <a:gd name="connsiteY13" fmla="*/ 97862 h 698330"/>
                <a:gd name="connsiteX14" fmla="*/ 7216 w 528894"/>
                <a:gd name="connsiteY14" fmla="*/ 110259 h 698330"/>
                <a:gd name="connsiteX15" fmla="*/ 81777 w 528894"/>
                <a:gd name="connsiteY15" fmla="*/ 55298 h 698330"/>
                <a:gd name="connsiteX16" fmla="*/ 134376 w 528894"/>
                <a:gd name="connsiteY16" fmla="*/ 48829 h 698330"/>
                <a:gd name="connsiteX17" fmla="*/ 52173 w 528894"/>
                <a:gd name="connsiteY17" fmla="*/ 56741 h 698330"/>
                <a:gd name="connsiteX18" fmla="*/ 2028 w 528894"/>
                <a:gd name="connsiteY18" fmla="*/ 67177 h 698330"/>
                <a:gd name="connsiteX19" fmla="*/ 59828 w 528894"/>
                <a:gd name="connsiteY19" fmla="*/ 16675 h 698330"/>
                <a:gd name="connsiteX20" fmla="*/ 222163 w 528894"/>
                <a:gd name="connsiteY20" fmla="*/ 5973 h 698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28894" h="698330">
                  <a:moveTo>
                    <a:pt x="222163" y="5973"/>
                  </a:moveTo>
                  <a:cubicBezTo>
                    <a:pt x="288620" y="16265"/>
                    <a:pt x="325373" y="34574"/>
                    <a:pt x="366407" y="127836"/>
                  </a:cubicBezTo>
                  <a:cubicBezTo>
                    <a:pt x="405754" y="217258"/>
                    <a:pt x="490868" y="400517"/>
                    <a:pt x="516021" y="517167"/>
                  </a:cubicBezTo>
                  <a:cubicBezTo>
                    <a:pt x="541174" y="633816"/>
                    <a:pt x="535097" y="694659"/>
                    <a:pt x="446534" y="698281"/>
                  </a:cubicBezTo>
                  <a:cubicBezTo>
                    <a:pt x="347753" y="702322"/>
                    <a:pt x="273759" y="490470"/>
                    <a:pt x="258262" y="391009"/>
                  </a:cubicBezTo>
                  <a:cubicBezTo>
                    <a:pt x="242059" y="287001"/>
                    <a:pt x="220920" y="192497"/>
                    <a:pt x="220920" y="192497"/>
                  </a:cubicBezTo>
                  <a:cubicBezTo>
                    <a:pt x="220920" y="192497"/>
                    <a:pt x="179904" y="189371"/>
                    <a:pt x="143822" y="180060"/>
                  </a:cubicBezTo>
                  <a:cubicBezTo>
                    <a:pt x="107684" y="170731"/>
                    <a:pt x="74602" y="201699"/>
                    <a:pt x="62915" y="183778"/>
                  </a:cubicBezTo>
                  <a:cubicBezTo>
                    <a:pt x="51232" y="165857"/>
                    <a:pt x="89689" y="137500"/>
                    <a:pt x="140440" y="138320"/>
                  </a:cubicBezTo>
                  <a:cubicBezTo>
                    <a:pt x="140440" y="138320"/>
                    <a:pt x="115439" y="130547"/>
                    <a:pt x="80173" y="138786"/>
                  </a:cubicBezTo>
                  <a:cubicBezTo>
                    <a:pt x="44906" y="147025"/>
                    <a:pt x="33315" y="148503"/>
                    <a:pt x="29575" y="135024"/>
                  </a:cubicBezTo>
                  <a:cubicBezTo>
                    <a:pt x="25835" y="121546"/>
                    <a:pt x="70687" y="99030"/>
                    <a:pt x="102026" y="98267"/>
                  </a:cubicBezTo>
                  <a:cubicBezTo>
                    <a:pt x="133369" y="97504"/>
                    <a:pt x="149115" y="95647"/>
                    <a:pt x="149115" y="95647"/>
                  </a:cubicBezTo>
                  <a:cubicBezTo>
                    <a:pt x="149115" y="95647"/>
                    <a:pt x="93264" y="84823"/>
                    <a:pt x="65138" y="97862"/>
                  </a:cubicBezTo>
                  <a:cubicBezTo>
                    <a:pt x="37007" y="110891"/>
                    <a:pt x="14431" y="125098"/>
                    <a:pt x="7216" y="110259"/>
                  </a:cubicBezTo>
                  <a:cubicBezTo>
                    <a:pt x="0" y="95420"/>
                    <a:pt x="38733" y="65507"/>
                    <a:pt x="81777" y="55298"/>
                  </a:cubicBezTo>
                  <a:cubicBezTo>
                    <a:pt x="124820" y="45093"/>
                    <a:pt x="134376" y="48829"/>
                    <a:pt x="134376" y="48829"/>
                  </a:cubicBezTo>
                  <a:cubicBezTo>
                    <a:pt x="134376" y="48829"/>
                    <a:pt x="80831" y="44918"/>
                    <a:pt x="52173" y="56741"/>
                  </a:cubicBezTo>
                  <a:cubicBezTo>
                    <a:pt x="23515" y="68567"/>
                    <a:pt x="11475" y="78881"/>
                    <a:pt x="2028" y="67177"/>
                  </a:cubicBezTo>
                  <a:cubicBezTo>
                    <a:pt x="-7414" y="55472"/>
                    <a:pt x="16824" y="31901"/>
                    <a:pt x="59828" y="16675"/>
                  </a:cubicBezTo>
                  <a:cubicBezTo>
                    <a:pt x="102837" y="1448"/>
                    <a:pt x="144424" y="-6068"/>
                    <a:pt x="222163" y="5973"/>
                  </a:cubicBezTo>
                </a:path>
              </a:pathLst>
            </a:custGeom>
            <a:solidFill>
              <a:srgbClr val="FFD6C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2887D6AB-F33B-4DF9-8E84-A0E31000FD9F}"/>
                </a:ext>
              </a:extLst>
            </p:cNvPr>
            <p:cNvSpPr/>
            <p:nvPr/>
          </p:nvSpPr>
          <p:spPr>
            <a:xfrm>
              <a:off x="1177046" y="2273271"/>
              <a:ext cx="970067" cy="904950"/>
            </a:xfrm>
            <a:custGeom>
              <a:avLst/>
              <a:gdLst>
                <a:gd name="connsiteX0" fmla="*/ 893785 w 970067"/>
                <a:gd name="connsiteY0" fmla="*/ 754496 h 904950"/>
                <a:gd name="connsiteX1" fmla="*/ 969772 w 970067"/>
                <a:gd name="connsiteY1" fmla="*/ 722743 h 904950"/>
                <a:gd name="connsiteX2" fmla="*/ 909431 w 970067"/>
                <a:gd name="connsiteY2" fmla="*/ 709775 h 904950"/>
                <a:gd name="connsiteX3" fmla="*/ 946027 w 970067"/>
                <a:gd name="connsiteY3" fmla="*/ 686191 h 904950"/>
                <a:gd name="connsiteX4" fmla="*/ 798845 w 970067"/>
                <a:gd name="connsiteY4" fmla="*/ 682660 h 904950"/>
                <a:gd name="connsiteX5" fmla="*/ 834909 w 970067"/>
                <a:gd name="connsiteY5" fmla="*/ 665253 h 904950"/>
                <a:gd name="connsiteX6" fmla="*/ 850450 w 970067"/>
                <a:gd name="connsiteY6" fmla="*/ 632925 h 904950"/>
                <a:gd name="connsiteX7" fmla="*/ 633153 w 970067"/>
                <a:gd name="connsiteY7" fmla="*/ 690747 h 904950"/>
                <a:gd name="connsiteX8" fmla="*/ 213465 w 970067"/>
                <a:gd name="connsiteY8" fmla="*/ 688663 h 904950"/>
                <a:gd name="connsiteX9" fmla="*/ 246857 w 970067"/>
                <a:gd name="connsiteY9" fmla="*/ 450825 h 904950"/>
                <a:gd name="connsiteX10" fmla="*/ 372020 w 970067"/>
                <a:gd name="connsiteY10" fmla="*/ 142839 h 904950"/>
                <a:gd name="connsiteX11" fmla="*/ 297878 w 970067"/>
                <a:gd name="connsiteY11" fmla="*/ 36516 h 904950"/>
                <a:gd name="connsiteX12" fmla="*/ 195234 w 970067"/>
                <a:gd name="connsiteY12" fmla="*/ 7 h 904950"/>
                <a:gd name="connsiteX13" fmla="*/ 25389 w 970067"/>
                <a:gd name="connsiteY13" fmla="*/ 382223 h 904950"/>
                <a:gd name="connsiteX14" fmla="*/ 130207 w 970067"/>
                <a:gd name="connsiteY14" fmla="*/ 884725 h 904950"/>
                <a:gd name="connsiteX15" fmla="*/ 717640 w 970067"/>
                <a:gd name="connsiteY15" fmla="*/ 865048 h 904950"/>
                <a:gd name="connsiteX16" fmla="*/ 922984 w 970067"/>
                <a:gd name="connsiteY16" fmla="*/ 816978 h 904950"/>
                <a:gd name="connsiteX17" fmla="*/ 877054 w 970067"/>
                <a:gd name="connsiteY17" fmla="*/ 798006 h 904950"/>
                <a:gd name="connsiteX18" fmla="*/ 966886 w 970067"/>
                <a:gd name="connsiteY18" fmla="*/ 769976 h 904950"/>
                <a:gd name="connsiteX19" fmla="*/ 893785 w 970067"/>
                <a:gd name="connsiteY19" fmla="*/ 754496 h 90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70067" h="904950">
                  <a:moveTo>
                    <a:pt x="893785" y="754496"/>
                  </a:moveTo>
                  <a:cubicBezTo>
                    <a:pt x="932352" y="749152"/>
                    <a:pt x="973991" y="739470"/>
                    <a:pt x="969772" y="722743"/>
                  </a:cubicBezTo>
                  <a:cubicBezTo>
                    <a:pt x="966389" y="709313"/>
                    <a:pt x="939026" y="707543"/>
                    <a:pt x="909431" y="709775"/>
                  </a:cubicBezTo>
                  <a:cubicBezTo>
                    <a:pt x="931754" y="704156"/>
                    <a:pt x="949288" y="696422"/>
                    <a:pt x="946027" y="686191"/>
                  </a:cubicBezTo>
                  <a:cubicBezTo>
                    <a:pt x="937805" y="660389"/>
                    <a:pt x="798845" y="682660"/>
                    <a:pt x="798845" y="682660"/>
                  </a:cubicBezTo>
                  <a:cubicBezTo>
                    <a:pt x="798845" y="682660"/>
                    <a:pt x="825611" y="670009"/>
                    <a:pt x="834909" y="665253"/>
                  </a:cubicBezTo>
                  <a:cubicBezTo>
                    <a:pt x="849495" y="657786"/>
                    <a:pt x="867128" y="643518"/>
                    <a:pt x="850450" y="632925"/>
                  </a:cubicBezTo>
                  <a:cubicBezTo>
                    <a:pt x="833776" y="622332"/>
                    <a:pt x="749729" y="649089"/>
                    <a:pt x="633153" y="690747"/>
                  </a:cubicBezTo>
                  <a:cubicBezTo>
                    <a:pt x="510144" y="704491"/>
                    <a:pt x="213465" y="688663"/>
                    <a:pt x="213465" y="688663"/>
                  </a:cubicBezTo>
                  <a:cubicBezTo>
                    <a:pt x="213465" y="688663"/>
                    <a:pt x="208591" y="616347"/>
                    <a:pt x="246857" y="450825"/>
                  </a:cubicBezTo>
                  <a:cubicBezTo>
                    <a:pt x="266016" y="367938"/>
                    <a:pt x="337944" y="212596"/>
                    <a:pt x="372020" y="142839"/>
                  </a:cubicBezTo>
                  <a:cubicBezTo>
                    <a:pt x="371937" y="142643"/>
                    <a:pt x="371549" y="93636"/>
                    <a:pt x="297878" y="36516"/>
                  </a:cubicBezTo>
                  <a:cubicBezTo>
                    <a:pt x="256377" y="4340"/>
                    <a:pt x="209712" y="971"/>
                    <a:pt x="195234" y="7"/>
                  </a:cubicBezTo>
                  <a:cubicBezTo>
                    <a:pt x="112264" y="108758"/>
                    <a:pt x="50725" y="247561"/>
                    <a:pt x="25389" y="382223"/>
                  </a:cubicBezTo>
                  <a:cubicBezTo>
                    <a:pt x="-20113" y="624063"/>
                    <a:pt x="-15179" y="832065"/>
                    <a:pt x="130207" y="884725"/>
                  </a:cubicBezTo>
                  <a:cubicBezTo>
                    <a:pt x="275598" y="937381"/>
                    <a:pt x="671672" y="871351"/>
                    <a:pt x="717640" y="865048"/>
                  </a:cubicBezTo>
                  <a:cubicBezTo>
                    <a:pt x="763613" y="858744"/>
                    <a:pt x="926768" y="844563"/>
                    <a:pt x="922984" y="816978"/>
                  </a:cubicBezTo>
                  <a:cubicBezTo>
                    <a:pt x="921074" y="803063"/>
                    <a:pt x="898729" y="798808"/>
                    <a:pt x="877054" y="798006"/>
                  </a:cubicBezTo>
                  <a:cubicBezTo>
                    <a:pt x="916009" y="795251"/>
                    <a:pt x="967915" y="788167"/>
                    <a:pt x="966886" y="769976"/>
                  </a:cubicBezTo>
                  <a:cubicBezTo>
                    <a:pt x="966023" y="754719"/>
                    <a:pt x="928864" y="752844"/>
                    <a:pt x="893785" y="754496"/>
                  </a:cubicBezTo>
                </a:path>
              </a:pathLst>
            </a:custGeom>
            <a:solidFill>
              <a:srgbClr val="FFD6C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1A8ED6CA-7B65-4A57-BB5F-088694D1431B}"/>
                </a:ext>
              </a:extLst>
            </p:cNvPr>
            <p:cNvSpPr/>
            <p:nvPr/>
          </p:nvSpPr>
          <p:spPr>
            <a:xfrm>
              <a:off x="2622505" y="3814551"/>
              <a:ext cx="846809" cy="41038"/>
            </a:xfrm>
            <a:custGeom>
              <a:avLst/>
              <a:gdLst>
                <a:gd name="connsiteX0" fmla="*/ 813339 w 846809"/>
                <a:gd name="connsiteY0" fmla="*/ 7 h 41038"/>
                <a:gd name="connsiteX1" fmla="*/ 33470 w 846809"/>
                <a:gd name="connsiteY1" fmla="*/ 7 h 41038"/>
                <a:gd name="connsiteX2" fmla="*/ 0 w 846809"/>
                <a:gd name="connsiteY2" fmla="*/ 33482 h 41038"/>
                <a:gd name="connsiteX3" fmla="*/ 0 w 846809"/>
                <a:gd name="connsiteY3" fmla="*/ 41045 h 41038"/>
                <a:gd name="connsiteX4" fmla="*/ 846809 w 846809"/>
                <a:gd name="connsiteY4" fmla="*/ 41045 h 41038"/>
                <a:gd name="connsiteX5" fmla="*/ 846809 w 846809"/>
                <a:gd name="connsiteY5" fmla="*/ 33482 h 41038"/>
                <a:gd name="connsiteX6" fmla="*/ 813339 w 846809"/>
                <a:gd name="connsiteY6" fmla="*/ 7 h 4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6809" h="41038">
                  <a:moveTo>
                    <a:pt x="813339" y="7"/>
                  </a:moveTo>
                  <a:lnTo>
                    <a:pt x="33470" y="7"/>
                  </a:lnTo>
                  <a:cubicBezTo>
                    <a:pt x="14987" y="7"/>
                    <a:pt x="0" y="14994"/>
                    <a:pt x="0" y="33482"/>
                  </a:cubicBezTo>
                  <a:lnTo>
                    <a:pt x="0" y="41045"/>
                  </a:lnTo>
                  <a:lnTo>
                    <a:pt x="846809" y="41045"/>
                  </a:lnTo>
                  <a:lnTo>
                    <a:pt x="846809" y="33482"/>
                  </a:lnTo>
                  <a:cubicBezTo>
                    <a:pt x="846809" y="14994"/>
                    <a:pt x="831827" y="7"/>
                    <a:pt x="813339" y="7"/>
                  </a:cubicBezTo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90FB1CAB-2B0F-4D7A-8EE0-FC7A66BB3EA3}"/>
                </a:ext>
              </a:extLst>
            </p:cNvPr>
            <p:cNvSpPr/>
            <p:nvPr/>
          </p:nvSpPr>
          <p:spPr>
            <a:xfrm>
              <a:off x="2746595" y="3098590"/>
              <a:ext cx="604163" cy="386771"/>
            </a:xfrm>
            <a:custGeom>
              <a:avLst/>
              <a:gdLst>
                <a:gd name="connsiteX0" fmla="*/ 104492 w 604163"/>
                <a:gd name="connsiteY0" fmla="*/ 7 h 386771"/>
                <a:gd name="connsiteX1" fmla="*/ 0 w 604163"/>
                <a:gd name="connsiteY1" fmla="*/ 326102 h 386771"/>
                <a:gd name="connsiteX2" fmla="*/ 301182 w 604163"/>
                <a:gd name="connsiteY2" fmla="*/ 386779 h 386771"/>
                <a:gd name="connsiteX3" fmla="*/ 604164 w 604163"/>
                <a:gd name="connsiteY3" fmla="*/ 324908 h 386771"/>
                <a:gd name="connsiteX4" fmla="*/ 493687 w 604163"/>
                <a:gd name="connsiteY4" fmla="*/ 7 h 386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4163" h="386771">
                  <a:moveTo>
                    <a:pt x="104492" y="7"/>
                  </a:moveTo>
                  <a:lnTo>
                    <a:pt x="0" y="326102"/>
                  </a:lnTo>
                  <a:lnTo>
                    <a:pt x="301182" y="386779"/>
                  </a:lnTo>
                  <a:lnTo>
                    <a:pt x="604164" y="324908"/>
                  </a:lnTo>
                  <a:lnTo>
                    <a:pt x="493687" y="7"/>
                  </a:lnTo>
                  <a:close/>
                </a:path>
              </a:pathLst>
            </a:custGeom>
            <a:solidFill>
              <a:srgbClr val="CBC7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329320D8-69AD-4DA2-84AE-75B993D30F47}"/>
                </a:ext>
              </a:extLst>
            </p:cNvPr>
            <p:cNvSpPr/>
            <p:nvPr/>
          </p:nvSpPr>
          <p:spPr>
            <a:xfrm>
              <a:off x="2806538" y="3138097"/>
              <a:ext cx="458847" cy="665263"/>
            </a:xfrm>
            <a:custGeom>
              <a:avLst/>
              <a:gdLst>
                <a:gd name="connsiteX0" fmla="*/ 241238 w 458847"/>
                <a:gd name="connsiteY0" fmla="*/ 215477 h 665263"/>
                <a:gd name="connsiteX1" fmla="*/ 127461 w 458847"/>
                <a:gd name="connsiteY1" fmla="*/ 329258 h 665263"/>
                <a:gd name="connsiteX2" fmla="*/ 241238 w 458847"/>
                <a:gd name="connsiteY2" fmla="*/ 443035 h 665263"/>
                <a:gd name="connsiteX3" fmla="*/ 355014 w 458847"/>
                <a:gd name="connsiteY3" fmla="*/ 329258 h 665263"/>
                <a:gd name="connsiteX4" fmla="*/ 241238 w 458847"/>
                <a:gd name="connsiteY4" fmla="*/ 215477 h 665263"/>
                <a:gd name="connsiteX5" fmla="*/ 241238 w 458847"/>
                <a:gd name="connsiteY5" fmla="*/ 215477 h 665263"/>
                <a:gd name="connsiteX6" fmla="*/ 458848 w 458847"/>
                <a:gd name="connsiteY6" fmla="*/ 662782 h 665263"/>
                <a:gd name="connsiteX7" fmla="*/ 0 w 458847"/>
                <a:gd name="connsiteY7" fmla="*/ 665271 h 665263"/>
                <a:gd name="connsiteX8" fmla="*/ 54713 w 458847"/>
                <a:gd name="connsiteY8" fmla="*/ 7 h 665263"/>
                <a:gd name="connsiteX9" fmla="*/ 406271 w 458847"/>
                <a:gd name="connsiteY9" fmla="*/ 12440 h 665263"/>
                <a:gd name="connsiteX10" fmla="*/ 458848 w 458847"/>
                <a:gd name="connsiteY10" fmla="*/ 662782 h 665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847" h="665263">
                  <a:moveTo>
                    <a:pt x="241238" y="215477"/>
                  </a:moveTo>
                  <a:cubicBezTo>
                    <a:pt x="178399" y="215477"/>
                    <a:pt x="127461" y="266420"/>
                    <a:pt x="127461" y="329258"/>
                  </a:cubicBezTo>
                  <a:cubicBezTo>
                    <a:pt x="127461" y="392093"/>
                    <a:pt x="178399" y="443035"/>
                    <a:pt x="241238" y="443035"/>
                  </a:cubicBezTo>
                  <a:cubicBezTo>
                    <a:pt x="304076" y="443035"/>
                    <a:pt x="355014" y="392093"/>
                    <a:pt x="355014" y="329258"/>
                  </a:cubicBezTo>
                  <a:cubicBezTo>
                    <a:pt x="355014" y="266420"/>
                    <a:pt x="304076" y="215477"/>
                    <a:pt x="241238" y="215477"/>
                  </a:cubicBezTo>
                  <a:lnTo>
                    <a:pt x="241238" y="215477"/>
                  </a:lnTo>
                  <a:close/>
                  <a:moveTo>
                    <a:pt x="458848" y="662782"/>
                  </a:moveTo>
                  <a:lnTo>
                    <a:pt x="0" y="665271"/>
                  </a:lnTo>
                  <a:lnTo>
                    <a:pt x="54713" y="7"/>
                  </a:lnTo>
                  <a:lnTo>
                    <a:pt x="406271" y="12440"/>
                  </a:lnTo>
                  <a:lnTo>
                    <a:pt x="458848" y="662782"/>
                  </a:lnTo>
                  <a:close/>
                </a:path>
              </a:pathLst>
            </a:custGeom>
            <a:solidFill>
              <a:srgbClr val="4D84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F08E5FD4-A186-4ADB-8F9F-BAC4CBD17AEA}"/>
                </a:ext>
              </a:extLst>
            </p:cNvPr>
            <p:cNvSpPr/>
            <p:nvPr/>
          </p:nvSpPr>
          <p:spPr>
            <a:xfrm>
              <a:off x="2783792" y="3098590"/>
              <a:ext cx="523783" cy="756995"/>
            </a:xfrm>
            <a:custGeom>
              <a:avLst/>
              <a:gdLst>
                <a:gd name="connsiteX0" fmla="*/ 263984 w 523783"/>
                <a:gd name="connsiteY0" fmla="*/ 273002 h 756995"/>
                <a:gd name="connsiteX1" fmla="*/ 150207 w 523783"/>
                <a:gd name="connsiteY1" fmla="*/ 386779 h 756995"/>
                <a:gd name="connsiteX2" fmla="*/ 263984 w 523783"/>
                <a:gd name="connsiteY2" fmla="*/ 500560 h 756995"/>
                <a:gd name="connsiteX3" fmla="*/ 377761 w 523783"/>
                <a:gd name="connsiteY3" fmla="*/ 386779 h 756995"/>
                <a:gd name="connsiteX4" fmla="*/ 263984 w 523783"/>
                <a:gd name="connsiteY4" fmla="*/ 273002 h 756995"/>
                <a:gd name="connsiteX5" fmla="*/ 263984 w 523783"/>
                <a:gd name="connsiteY5" fmla="*/ 273002 h 756995"/>
                <a:gd name="connsiteX6" fmla="*/ 523783 w 523783"/>
                <a:gd name="connsiteY6" fmla="*/ 757003 h 756995"/>
                <a:gd name="connsiteX7" fmla="*/ 0 w 523783"/>
                <a:gd name="connsiteY7" fmla="*/ 757003 h 756995"/>
                <a:gd name="connsiteX8" fmla="*/ 67294 w 523783"/>
                <a:gd name="connsiteY8" fmla="*/ 7 h 756995"/>
                <a:gd name="connsiteX9" fmla="*/ 456489 w 523783"/>
                <a:gd name="connsiteY9" fmla="*/ 7 h 756995"/>
                <a:gd name="connsiteX10" fmla="*/ 523783 w 523783"/>
                <a:gd name="connsiteY10" fmla="*/ 757003 h 756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3783" h="756995">
                  <a:moveTo>
                    <a:pt x="263984" y="273002"/>
                  </a:moveTo>
                  <a:cubicBezTo>
                    <a:pt x="201145" y="273002"/>
                    <a:pt x="150207" y="323944"/>
                    <a:pt x="150207" y="386779"/>
                  </a:cubicBezTo>
                  <a:cubicBezTo>
                    <a:pt x="150207" y="449618"/>
                    <a:pt x="201145" y="500560"/>
                    <a:pt x="263984" y="500560"/>
                  </a:cubicBezTo>
                  <a:cubicBezTo>
                    <a:pt x="326823" y="500560"/>
                    <a:pt x="377761" y="449618"/>
                    <a:pt x="377761" y="386779"/>
                  </a:cubicBezTo>
                  <a:cubicBezTo>
                    <a:pt x="377761" y="323944"/>
                    <a:pt x="326823" y="273002"/>
                    <a:pt x="263984" y="273002"/>
                  </a:cubicBezTo>
                  <a:lnTo>
                    <a:pt x="263984" y="273002"/>
                  </a:lnTo>
                  <a:close/>
                  <a:moveTo>
                    <a:pt x="523783" y="757003"/>
                  </a:moveTo>
                  <a:lnTo>
                    <a:pt x="0" y="757003"/>
                  </a:lnTo>
                  <a:lnTo>
                    <a:pt x="67294" y="7"/>
                  </a:lnTo>
                  <a:lnTo>
                    <a:pt x="456489" y="7"/>
                  </a:lnTo>
                  <a:lnTo>
                    <a:pt x="523783" y="757003"/>
                  </a:lnTo>
                  <a:close/>
                </a:path>
              </a:pathLst>
            </a:custGeom>
            <a:solidFill>
              <a:srgbClr val="035E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DBB966C8-772A-40C3-B98A-812A53E46223}"/>
                </a:ext>
              </a:extLst>
            </p:cNvPr>
            <p:cNvSpPr/>
            <p:nvPr/>
          </p:nvSpPr>
          <p:spPr>
            <a:xfrm>
              <a:off x="2849539" y="3098588"/>
              <a:ext cx="392294" cy="17437"/>
            </a:xfrm>
            <a:custGeom>
              <a:avLst/>
              <a:gdLst>
                <a:gd name="connsiteX0" fmla="*/ 392295 w 392294"/>
                <a:gd name="connsiteY0" fmla="*/ 17444 h 17437"/>
                <a:gd name="connsiteX1" fmla="*/ 390747 w 392294"/>
                <a:gd name="connsiteY1" fmla="*/ 7 h 17437"/>
                <a:gd name="connsiteX2" fmla="*/ 1548 w 392294"/>
                <a:gd name="connsiteY2" fmla="*/ 7 h 17437"/>
                <a:gd name="connsiteX3" fmla="*/ 0 w 392294"/>
                <a:gd name="connsiteY3" fmla="*/ 17444 h 1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2294" h="17437">
                  <a:moveTo>
                    <a:pt x="392295" y="17444"/>
                  </a:moveTo>
                  <a:lnTo>
                    <a:pt x="390747" y="7"/>
                  </a:lnTo>
                  <a:lnTo>
                    <a:pt x="1548" y="7"/>
                  </a:lnTo>
                  <a:lnTo>
                    <a:pt x="0" y="17444"/>
                  </a:lnTo>
                  <a:close/>
                </a:path>
              </a:pathLst>
            </a:custGeom>
            <a:solidFill>
              <a:srgbClr val="4D84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6E07AD05-3277-46ED-AF8E-0749D710B08F}"/>
                </a:ext>
              </a:extLst>
            </p:cNvPr>
            <p:cNvSpPr/>
            <p:nvPr/>
          </p:nvSpPr>
          <p:spPr>
            <a:xfrm>
              <a:off x="2" y="3855589"/>
              <a:ext cx="5710666" cy="955255"/>
            </a:xfrm>
            <a:custGeom>
              <a:avLst/>
              <a:gdLst>
                <a:gd name="connsiteX0" fmla="*/ 5176726 w 5710666"/>
                <a:gd name="connsiteY0" fmla="*/ 955262 h 955255"/>
                <a:gd name="connsiteX1" fmla="*/ 533936 w 5710666"/>
                <a:gd name="connsiteY1" fmla="*/ 955262 h 955255"/>
                <a:gd name="connsiteX2" fmla="*/ 0 w 5710666"/>
                <a:gd name="connsiteY2" fmla="*/ 421322 h 955255"/>
                <a:gd name="connsiteX3" fmla="*/ 0 w 5710666"/>
                <a:gd name="connsiteY3" fmla="*/ 7 h 955255"/>
                <a:gd name="connsiteX4" fmla="*/ 5710667 w 5710666"/>
                <a:gd name="connsiteY4" fmla="*/ 7 h 955255"/>
                <a:gd name="connsiteX5" fmla="*/ 5710667 w 5710666"/>
                <a:gd name="connsiteY5" fmla="*/ 421322 h 955255"/>
                <a:gd name="connsiteX6" fmla="*/ 5176726 w 5710666"/>
                <a:gd name="connsiteY6" fmla="*/ 955262 h 955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0666" h="955255">
                  <a:moveTo>
                    <a:pt x="5176726" y="955262"/>
                  </a:moveTo>
                  <a:lnTo>
                    <a:pt x="533936" y="955262"/>
                  </a:lnTo>
                  <a:cubicBezTo>
                    <a:pt x="239049" y="955262"/>
                    <a:pt x="0" y="716209"/>
                    <a:pt x="0" y="421322"/>
                  </a:cubicBezTo>
                  <a:lnTo>
                    <a:pt x="0" y="7"/>
                  </a:lnTo>
                  <a:lnTo>
                    <a:pt x="5710667" y="7"/>
                  </a:lnTo>
                  <a:lnTo>
                    <a:pt x="5710667" y="421322"/>
                  </a:lnTo>
                  <a:cubicBezTo>
                    <a:pt x="5710667" y="716209"/>
                    <a:pt x="5471614" y="955262"/>
                    <a:pt x="5176726" y="955262"/>
                  </a:cubicBezTo>
                </a:path>
              </a:pathLst>
            </a:custGeom>
            <a:solidFill>
              <a:srgbClr val="FCFB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113EEC10-4606-4E2C-A16D-125C460700D2}"/>
                </a:ext>
              </a:extLst>
            </p:cNvPr>
            <p:cNvSpPr/>
            <p:nvPr/>
          </p:nvSpPr>
          <p:spPr>
            <a:xfrm>
              <a:off x="3969819" y="1066332"/>
              <a:ext cx="323557" cy="140612"/>
            </a:xfrm>
            <a:custGeom>
              <a:avLst/>
              <a:gdLst>
                <a:gd name="connsiteX0" fmla="*/ 276713 w 323557"/>
                <a:gd name="connsiteY0" fmla="*/ 140620 h 140612"/>
                <a:gd name="connsiteX1" fmla="*/ 323558 w 323557"/>
                <a:gd name="connsiteY1" fmla="*/ 93775 h 140612"/>
                <a:gd name="connsiteX2" fmla="*/ 276713 w 323557"/>
                <a:gd name="connsiteY2" fmla="*/ 46930 h 140612"/>
                <a:gd name="connsiteX3" fmla="*/ 272781 w 323557"/>
                <a:gd name="connsiteY3" fmla="*/ 47131 h 140612"/>
                <a:gd name="connsiteX4" fmla="*/ 206407 w 323557"/>
                <a:gd name="connsiteY4" fmla="*/ 7 h 140612"/>
                <a:gd name="connsiteX5" fmla="*/ 139967 w 323557"/>
                <a:gd name="connsiteY5" fmla="*/ 47327 h 140612"/>
                <a:gd name="connsiteX6" fmla="*/ 134187 w 323557"/>
                <a:gd name="connsiteY6" fmla="*/ 46930 h 140612"/>
                <a:gd name="connsiteX7" fmla="*/ 113533 w 323557"/>
                <a:gd name="connsiteY7" fmla="*/ 51778 h 140612"/>
                <a:gd name="connsiteX8" fmla="*/ 60345 w 323557"/>
                <a:gd name="connsiteY8" fmla="*/ 19929 h 140612"/>
                <a:gd name="connsiteX9" fmla="*/ 0 w 323557"/>
                <a:gd name="connsiteY9" fmla="*/ 80274 h 140612"/>
                <a:gd name="connsiteX10" fmla="*/ 60345 w 323557"/>
                <a:gd name="connsiteY10" fmla="*/ 140620 h 140612"/>
                <a:gd name="connsiteX11" fmla="*/ 276713 w 323557"/>
                <a:gd name="connsiteY11" fmla="*/ 140620 h 14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557" h="140612">
                  <a:moveTo>
                    <a:pt x="276713" y="140620"/>
                  </a:moveTo>
                  <a:cubicBezTo>
                    <a:pt x="302585" y="140620"/>
                    <a:pt x="323558" y="119647"/>
                    <a:pt x="323558" y="93775"/>
                  </a:cubicBezTo>
                  <a:cubicBezTo>
                    <a:pt x="323558" y="67903"/>
                    <a:pt x="302585" y="46930"/>
                    <a:pt x="276713" y="46930"/>
                  </a:cubicBezTo>
                  <a:cubicBezTo>
                    <a:pt x="275388" y="46930"/>
                    <a:pt x="274080" y="47022"/>
                    <a:pt x="272781" y="47131"/>
                  </a:cubicBezTo>
                  <a:cubicBezTo>
                    <a:pt x="263199" y="19694"/>
                    <a:pt x="237109" y="7"/>
                    <a:pt x="206407" y="7"/>
                  </a:cubicBezTo>
                  <a:cubicBezTo>
                    <a:pt x="175630" y="7"/>
                    <a:pt x="149492" y="19790"/>
                    <a:pt x="139967" y="47327"/>
                  </a:cubicBezTo>
                  <a:cubicBezTo>
                    <a:pt x="138067" y="47092"/>
                    <a:pt x="136144" y="46930"/>
                    <a:pt x="134187" y="46930"/>
                  </a:cubicBezTo>
                  <a:cubicBezTo>
                    <a:pt x="126763" y="46930"/>
                    <a:pt x="119771" y="48705"/>
                    <a:pt x="113533" y="51778"/>
                  </a:cubicBezTo>
                  <a:cubicBezTo>
                    <a:pt x="103358" y="32824"/>
                    <a:pt x="83362" y="19929"/>
                    <a:pt x="60345" y="19929"/>
                  </a:cubicBezTo>
                  <a:cubicBezTo>
                    <a:pt x="27019" y="19929"/>
                    <a:pt x="0" y="46948"/>
                    <a:pt x="0" y="80274"/>
                  </a:cubicBezTo>
                  <a:cubicBezTo>
                    <a:pt x="0" y="113601"/>
                    <a:pt x="27019" y="140620"/>
                    <a:pt x="60345" y="140620"/>
                  </a:cubicBezTo>
                  <a:lnTo>
                    <a:pt x="276713" y="140620"/>
                  </a:lnTo>
                  <a:close/>
                </a:path>
              </a:pathLst>
            </a:custGeom>
            <a:solidFill>
              <a:srgbClr val="9FD4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6C23CA2D-7296-447F-BA71-ABC7495A1DC7}"/>
                </a:ext>
              </a:extLst>
            </p:cNvPr>
            <p:cNvSpPr/>
            <p:nvPr/>
          </p:nvSpPr>
          <p:spPr>
            <a:xfrm>
              <a:off x="2766141" y="1336302"/>
              <a:ext cx="186315" cy="80973"/>
            </a:xfrm>
            <a:custGeom>
              <a:avLst/>
              <a:gdLst>
                <a:gd name="connsiteX0" fmla="*/ 159340 w 186315"/>
                <a:gd name="connsiteY0" fmla="*/ 80981 h 80973"/>
                <a:gd name="connsiteX1" fmla="*/ 186315 w 186315"/>
                <a:gd name="connsiteY1" fmla="*/ 54005 h 80973"/>
                <a:gd name="connsiteX2" fmla="*/ 159340 w 186315"/>
                <a:gd name="connsiteY2" fmla="*/ 27030 h 80973"/>
                <a:gd name="connsiteX3" fmla="*/ 157078 w 186315"/>
                <a:gd name="connsiteY3" fmla="*/ 27144 h 80973"/>
                <a:gd name="connsiteX4" fmla="*/ 118856 w 186315"/>
                <a:gd name="connsiteY4" fmla="*/ 7 h 80973"/>
                <a:gd name="connsiteX5" fmla="*/ 80594 w 186315"/>
                <a:gd name="connsiteY5" fmla="*/ 27257 h 80973"/>
                <a:gd name="connsiteX6" fmla="*/ 77268 w 186315"/>
                <a:gd name="connsiteY6" fmla="*/ 27030 h 80973"/>
                <a:gd name="connsiteX7" fmla="*/ 65376 w 186315"/>
                <a:gd name="connsiteY7" fmla="*/ 29820 h 80973"/>
                <a:gd name="connsiteX8" fmla="*/ 34748 w 186315"/>
                <a:gd name="connsiteY8" fmla="*/ 11485 h 80973"/>
                <a:gd name="connsiteX9" fmla="*/ 0 w 186315"/>
                <a:gd name="connsiteY9" fmla="*/ 46233 h 80973"/>
                <a:gd name="connsiteX10" fmla="*/ 34748 w 186315"/>
                <a:gd name="connsiteY10" fmla="*/ 80981 h 80973"/>
                <a:gd name="connsiteX11" fmla="*/ 159340 w 186315"/>
                <a:gd name="connsiteY11" fmla="*/ 80981 h 80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6315" h="80973">
                  <a:moveTo>
                    <a:pt x="159340" y="80981"/>
                  </a:moveTo>
                  <a:cubicBezTo>
                    <a:pt x="174236" y="80981"/>
                    <a:pt x="186315" y="68901"/>
                    <a:pt x="186315" y="54005"/>
                  </a:cubicBezTo>
                  <a:cubicBezTo>
                    <a:pt x="186315" y="39110"/>
                    <a:pt x="174236" y="27030"/>
                    <a:pt x="159340" y="27030"/>
                  </a:cubicBezTo>
                  <a:cubicBezTo>
                    <a:pt x="158577" y="27030"/>
                    <a:pt x="157823" y="27083"/>
                    <a:pt x="157078" y="27144"/>
                  </a:cubicBezTo>
                  <a:cubicBezTo>
                    <a:pt x="151559" y="11346"/>
                    <a:pt x="136537" y="7"/>
                    <a:pt x="118856" y="7"/>
                  </a:cubicBezTo>
                  <a:cubicBezTo>
                    <a:pt x="101131" y="7"/>
                    <a:pt x="86083" y="11402"/>
                    <a:pt x="80594" y="27257"/>
                  </a:cubicBezTo>
                  <a:cubicBezTo>
                    <a:pt x="79500" y="27122"/>
                    <a:pt x="78397" y="27030"/>
                    <a:pt x="77268" y="27030"/>
                  </a:cubicBezTo>
                  <a:cubicBezTo>
                    <a:pt x="72991" y="27030"/>
                    <a:pt x="68968" y="28050"/>
                    <a:pt x="65376" y="29820"/>
                  </a:cubicBezTo>
                  <a:cubicBezTo>
                    <a:pt x="59517" y="18909"/>
                    <a:pt x="48000" y="11485"/>
                    <a:pt x="34748" y="11485"/>
                  </a:cubicBezTo>
                  <a:cubicBezTo>
                    <a:pt x="15554" y="11485"/>
                    <a:pt x="0" y="27039"/>
                    <a:pt x="0" y="46233"/>
                  </a:cubicBezTo>
                  <a:cubicBezTo>
                    <a:pt x="0" y="65422"/>
                    <a:pt x="15554" y="80981"/>
                    <a:pt x="34748" y="80981"/>
                  </a:cubicBezTo>
                  <a:lnTo>
                    <a:pt x="159340" y="80981"/>
                  </a:lnTo>
                  <a:close/>
                </a:path>
              </a:pathLst>
            </a:custGeom>
            <a:solidFill>
              <a:srgbClr val="B5DEE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7BD7B76E-81B1-4EBD-9BF3-C825E58D35EA}"/>
                </a:ext>
              </a:extLst>
            </p:cNvPr>
            <p:cNvSpPr/>
            <p:nvPr/>
          </p:nvSpPr>
          <p:spPr>
            <a:xfrm>
              <a:off x="2675711" y="78466"/>
              <a:ext cx="404727" cy="175887"/>
            </a:xfrm>
            <a:custGeom>
              <a:avLst/>
              <a:gdLst>
                <a:gd name="connsiteX0" fmla="*/ 58597 w 404727"/>
                <a:gd name="connsiteY0" fmla="*/ 175895 h 175887"/>
                <a:gd name="connsiteX1" fmla="*/ 0 w 404727"/>
                <a:gd name="connsiteY1" fmla="*/ 117302 h 175887"/>
                <a:gd name="connsiteX2" fmla="*/ 58597 w 404727"/>
                <a:gd name="connsiteY2" fmla="*/ 58705 h 175887"/>
                <a:gd name="connsiteX3" fmla="*/ 63514 w 404727"/>
                <a:gd name="connsiteY3" fmla="*/ 58953 h 175887"/>
                <a:gd name="connsiteX4" fmla="*/ 146541 w 404727"/>
                <a:gd name="connsiteY4" fmla="*/ 7 h 175887"/>
                <a:gd name="connsiteX5" fmla="*/ 229651 w 404727"/>
                <a:gd name="connsiteY5" fmla="*/ 59193 h 175887"/>
                <a:gd name="connsiteX6" fmla="*/ 236878 w 404727"/>
                <a:gd name="connsiteY6" fmla="*/ 58705 h 175887"/>
                <a:gd name="connsiteX7" fmla="*/ 262711 w 404727"/>
                <a:gd name="connsiteY7" fmla="*/ 64764 h 175887"/>
                <a:gd name="connsiteX8" fmla="*/ 329247 w 404727"/>
                <a:gd name="connsiteY8" fmla="*/ 24929 h 175887"/>
                <a:gd name="connsiteX9" fmla="*/ 404728 w 404727"/>
                <a:gd name="connsiteY9" fmla="*/ 100414 h 175887"/>
                <a:gd name="connsiteX10" fmla="*/ 329247 w 404727"/>
                <a:gd name="connsiteY10" fmla="*/ 175895 h 175887"/>
                <a:gd name="connsiteX11" fmla="*/ 58597 w 404727"/>
                <a:gd name="connsiteY11" fmla="*/ 175895 h 175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4727" h="175887">
                  <a:moveTo>
                    <a:pt x="58597" y="175895"/>
                  </a:moveTo>
                  <a:cubicBezTo>
                    <a:pt x="26234" y="175895"/>
                    <a:pt x="0" y="149661"/>
                    <a:pt x="0" y="117302"/>
                  </a:cubicBezTo>
                  <a:cubicBezTo>
                    <a:pt x="0" y="84939"/>
                    <a:pt x="26234" y="58705"/>
                    <a:pt x="58597" y="58705"/>
                  </a:cubicBezTo>
                  <a:cubicBezTo>
                    <a:pt x="60258" y="58705"/>
                    <a:pt x="61889" y="58818"/>
                    <a:pt x="63514" y="58953"/>
                  </a:cubicBezTo>
                  <a:cubicBezTo>
                    <a:pt x="75498" y="24633"/>
                    <a:pt x="108136" y="7"/>
                    <a:pt x="146541" y="7"/>
                  </a:cubicBezTo>
                  <a:cubicBezTo>
                    <a:pt x="185038" y="7"/>
                    <a:pt x="217737" y="24750"/>
                    <a:pt x="229651" y="59193"/>
                  </a:cubicBezTo>
                  <a:cubicBezTo>
                    <a:pt x="232027" y="58901"/>
                    <a:pt x="234428" y="58705"/>
                    <a:pt x="236878" y="58705"/>
                  </a:cubicBezTo>
                  <a:cubicBezTo>
                    <a:pt x="246163" y="58705"/>
                    <a:pt x="254913" y="60919"/>
                    <a:pt x="262711" y="64764"/>
                  </a:cubicBezTo>
                  <a:cubicBezTo>
                    <a:pt x="275440" y="41058"/>
                    <a:pt x="300454" y="24929"/>
                    <a:pt x="329247" y="24929"/>
                  </a:cubicBezTo>
                  <a:cubicBezTo>
                    <a:pt x="370934" y="24929"/>
                    <a:pt x="404728" y="58727"/>
                    <a:pt x="404728" y="100414"/>
                  </a:cubicBezTo>
                  <a:cubicBezTo>
                    <a:pt x="404728" y="142102"/>
                    <a:pt x="370934" y="175895"/>
                    <a:pt x="329247" y="175895"/>
                  </a:cubicBezTo>
                  <a:lnTo>
                    <a:pt x="58597" y="175895"/>
                  </a:lnTo>
                  <a:close/>
                </a:path>
              </a:pathLst>
            </a:custGeom>
            <a:solidFill>
              <a:srgbClr val="9FD4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9A729EC8-FCBF-4333-8BBC-0DDB84088D79}"/>
                </a:ext>
              </a:extLst>
            </p:cNvPr>
            <p:cNvSpPr/>
            <p:nvPr/>
          </p:nvSpPr>
          <p:spPr>
            <a:xfrm>
              <a:off x="1549285" y="470800"/>
              <a:ext cx="388572" cy="202165"/>
            </a:xfrm>
            <a:custGeom>
              <a:avLst/>
              <a:gdLst>
                <a:gd name="connsiteX0" fmla="*/ 323192 w 388572"/>
                <a:gd name="connsiteY0" fmla="*/ 202173 h 202165"/>
                <a:gd name="connsiteX1" fmla="*/ 388572 w 388572"/>
                <a:gd name="connsiteY1" fmla="*/ 136792 h 202165"/>
                <a:gd name="connsiteX2" fmla="*/ 323192 w 388572"/>
                <a:gd name="connsiteY2" fmla="*/ 71412 h 202165"/>
                <a:gd name="connsiteX3" fmla="*/ 300877 w 388572"/>
                <a:gd name="connsiteY3" fmla="*/ 75401 h 202165"/>
                <a:gd name="connsiteX4" fmla="*/ 203094 w 388572"/>
                <a:gd name="connsiteY4" fmla="*/ 7 h 202165"/>
                <a:gd name="connsiteX5" fmla="*/ 106510 w 388572"/>
                <a:gd name="connsiteY5" fmla="*/ 71198 h 202165"/>
                <a:gd name="connsiteX6" fmla="*/ 70481 w 388572"/>
                <a:gd name="connsiteY6" fmla="*/ 61216 h 202165"/>
                <a:gd name="connsiteX7" fmla="*/ 0 w 388572"/>
                <a:gd name="connsiteY7" fmla="*/ 131696 h 202165"/>
                <a:gd name="connsiteX8" fmla="*/ 70481 w 388572"/>
                <a:gd name="connsiteY8" fmla="*/ 202173 h 202165"/>
                <a:gd name="connsiteX9" fmla="*/ 323192 w 388572"/>
                <a:gd name="connsiteY9" fmla="*/ 202173 h 202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8572" h="202165">
                  <a:moveTo>
                    <a:pt x="323192" y="202173"/>
                  </a:moveTo>
                  <a:cubicBezTo>
                    <a:pt x="359300" y="202173"/>
                    <a:pt x="388572" y="172900"/>
                    <a:pt x="388572" y="136792"/>
                  </a:cubicBezTo>
                  <a:cubicBezTo>
                    <a:pt x="388572" y="100685"/>
                    <a:pt x="359300" y="71412"/>
                    <a:pt x="323192" y="71412"/>
                  </a:cubicBezTo>
                  <a:cubicBezTo>
                    <a:pt x="315341" y="71412"/>
                    <a:pt x="307847" y="72864"/>
                    <a:pt x="300877" y="75401"/>
                  </a:cubicBezTo>
                  <a:cubicBezTo>
                    <a:pt x="289508" y="32017"/>
                    <a:pt x="250043" y="7"/>
                    <a:pt x="203094" y="7"/>
                  </a:cubicBezTo>
                  <a:cubicBezTo>
                    <a:pt x="157675" y="7"/>
                    <a:pt x="119257" y="29964"/>
                    <a:pt x="106510" y="71198"/>
                  </a:cubicBezTo>
                  <a:cubicBezTo>
                    <a:pt x="95956" y="64899"/>
                    <a:pt x="83663" y="61216"/>
                    <a:pt x="70481" y="61216"/>
                  </a:cubicBezTo>
                  <a:cubicBezTo>
                    <a:pt x="31557" y="61216"/>
                    <a:pt x="0" y="92768"/>
                    <a:pt x="0" y="131696"/>
                  </a:cubicBezTo>
                  <a:cubicBezTo>
                    <a:pt x="0" y="170620"/>
                    <a:pt x="31557" y="202173"/>
                    <a:pt x="70481" y="202173"/>
                  </a:cubicBezTo>
                  <a:lnTo>
                    <a:pt x="323192" y="202173"/>
                  </a:lnTo>
                  <a:close/>
                </a:path>
              </a:pathLst>
            </a:custGeom>
            <a:solidFill>
              <a:srgbClr val="9FD4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D5F5CAE1-A220-45D7-BDC1-23C55C2B0295}"/>
                </a:ext>
              </a:extLst>
            </p:cNvPr>
            <p:cNvSpPr/>
            <p:nvPr/>
          </p:nvSpPr>
          <p:spPr>
            <a:xfrm>
              <a:off x="3535617" y="1198043"/>
              <a:ext cx="203488" cy="203488"/>
            </a:xfrm>
            <a:custGeom>
              <a:avLst/>
              <a:gdLst>
                <a:gd name="connsiteX0" fmla="*/ 1370 w 203488"/>
                <a:gd name="connsiteY0" fmla="*/ 118293 h 203488"/>
                <a:gd name="connsiteX1" fmla="*/ 118285 w 203488"/>
                <a:gd name="connsiteY1" fmla="*/ 202126 h 203488"/>
                <a:gd name="connsiteX2" fmla="*/ 202119 w 203488"/>
                <a:gd name="connsiteY2" fmla="*/ 85210 h 203488"/>
                <a:gd name="connsiteX3" fmla="*/ 85203 w 203488"/>
                <a:gd name="connsiteY3" fmla="*/ 1377 h 203488"/>
                <a:gd name="connsiteX4" fmla="*/ 1370 w 203488"/>
                <a:gd name="connsiteY4" fmla="*/ 118293 h 203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3488" h="203488">
                  <a:moveTo>
                    <a:pt x="1370" y="118293"/>
                  </a:moveTo>
                  <a:cubicBezTo>
                    <a:pt x="10507" y="173725"/>
                    <a:pt x="62853" y="211263"/>
                    <a:pt x="118285" y="202126"/>
                  </a:cubicBezTo>
                  <a:cubicBezTo>
                    <a:pt x="173722" y="192989"/>
                    <a:pt x="211256" y="140643"/>
                    <a:pt x="202119" y="85210"/>
                  </a:cubicBezTo>
                  <a:cubicBezTo>
                    <a:pt x="192986" y="29773"/>
                    <a:pt x="140640" y="-7760"/>
                    <a:pt x="85203" y="1377"/>
                  </a:cubicBezTo>
                  <a:cubicBezTo>
                    <a:pt x="29766" y="10510"/>
                    <a:pt x="-7767" y="62856"/>
                    <a:pt x="1370" y="118293"/>
                  </a:cubicBezTo>
                </a:path>
              </a:pathLst>
            </a:custGeom>
            <a:solidFill>
              <a:srgbClr val="FFD0C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C6E1ABC0-E8BA-42AF-A1D4-379CDCB08E41}"/>
                </a:ext>
              </a:extLst>
            </p:cNvPr>
            <p:cNvSpPr/>
            <p:nvPr/>
          </p:nvSpPr>
          <p:spPr>
            <a:xfrm>
              <a:off x="3583745" y="1246169"/>
              <a:ext cx="107234" cy="107234"/>
            </a:xfrm>
            <a:custGeom>
              <a:avLst/>
              <a:gdLst>
                <a:gd name="connsiteX0" fmla="*/ 721 w 107234"/>
                <a:gd name="connsiteY0" fmla="*/ 62343 h 107234"/>
                <a:gd name="connsiteX1" fmla="*/ 62335 w 107234"/>
                <a:gd name="connsiteY1" fmla="*/ 106519 h 107234"/>
                <a:gd name="connsiteX2" fmla="*/ 106512 w 107234"/>
                <a:gd name="connsiteY2" fmla="*/ 44905 h 107234"/>
                <a:gd name="connsiteX3" fmla="*/ 44903 w 107234"/>
                <a:gd name="connsiteY3" fmla="*/ 729 h 107234"/>
                <a:gd name="connsiteX4" fmla="*/ 721 w 107234"/>
                <a:gd name="connsiteY4" fmla="*/ 62343 h 107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234" h="107234">
                  <a:moveTo>
                    <a:pt x="721" y="62343"/>
                  </a:moveTo>
                  <a:cubicBezTo>
                    <a:pt x="5534" y="91554"/>
                    <a:pt x="33119" y="111336"/>
                    <a:pt x="62335" y="106519"/>
                  </a:cubicBezTo>
                  <a:cubicBezTo>
                    <a:pt x="91547" y="101707"/>
                    <a:pt x="111329" y="74121"/>
                    <a:pt x="106512" y="44905"/>
                  </a:cubicBezTo>
                  <a:cubicBezTo>
                    <a:pt x="101699" y="15694"/>
                    <a:pt x="74114" y="-4084"/>
                    <a:pt x="44903" y="729"/>
                  </a:cubicBezTo>
                  <a:cubicBezTo>
                    <a:pt x="15687" y="5546"/>
                    <a:pt x="-4091" y="33127"/>
                    <a:pt x="721" y="62343"/>
                  </a:cubicBezTo>
                </a:path>
              </a:pathLst>
            </a:custGeom>
            <a:solidFill>
              <a:srgbClr val="FABCA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E73AA8A4-FBE6-4927-9991-3E54AD8EA8BF}"/>
                </a:ext>
              </a:extLst>
            </p:cNvPr>
            <p:cNvSpPr/>
            <p:nvPr/>
          </p:nvSpPr>
          <p:spPr>
            <a:xfrm>
              <a:off x="3241955" y="1069310"/>
              <a:ext cx="398934" cy="522665"/>
            </a:xfrm>
            <a:custGeom>
              <a:avLst/>
              <a:gdLst>
                <a:gd name="connsiteX0" fmla="*/ 18547 w 398934"/>
                <a:gd name="connsiteY0" fmla="*/ 290929 h 522665"/>
                <a:gd name="connsiteX1" fmla="*/ 214112 w 398934"/>
                <a:gd name="connsiteY1" fmla="*/ 519415 h 522665"/>
                <a:gd name="connsiteX2" fmla="*/ 395070 w 398934"/>
                <a:gd name="connsiteY2" fmla="*/ 228879 h 522665"/>
                <a:gd name="connsiteX3" fmla="*/ 145127 w 398934"/>
                <a:gd name="connsiteY3" fmla="*/ 4032 h 522665"/>
                <a:gd name="connsiteX4" fmla="*/ 18547 w 398934"/>
                <a:gd name="connsiteY4" fmla="*/ 290929 h 522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8934" h="522665">
                  <a:moveTo>
                    <a:pt x="18547" y="290929"/>
                  </a:moveTo>
                  <a:cubicBezTo>
                    <a:pt x="41860" y="432400"/>
                    <a:pt x="78565" y="543330"/>
                    <a:pt x="214112" y="519415"/>
                  </a:cubicBezTo>
                  <a:cubicBezTo>
                    <a:pt x="333486" y="495169"/>
                    <a:pt x="418383" y="370350"/>
                    <a:pt x="395070" y="228879"/>
                  </a:cubicBezTo>
                  <a:cubicBezTo>
                    <a:pt x="371752" y="87408"/>
                    <a:pt x="297623" y="-22716"/>
                    <a:pt x="145127" y="4032"/>
                  </a:cubicBezTo>
                  <a:cubicBezTo>
                    <a:pt x="-38215" y="36191"/>
                    <a:pt x="-4767" y="149457"/>
                    <a:pt x="18547" y="290929"/>
                  </a:cubicBezTo>
                </a:path>
              </a:pathLst>
            </a:custGeom>
            <a:solidFill>
              <a:srgbClr val="FFD6C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955B4BB6-B91D-4131-B171-4398420E4335}"/>
                </a:ext>
              </a:extLst>
            </p:cNvPr>
            <p:cNvSpPr/>
            <p:nvPr/>
          </p:nvSpPr>
          <p:spPr>
            <a:xfrm>
              <a:off x="3455698" y="1269395"/>
              <a:ext cx="28716" cy="28713"/>
            </a:xfrm>
            <a:custGeom>
              <a:avLst/>
              <a:gdLst>
                <a:gd name="connsiteX0" fmla="*/ 194 w 28716"/>
                <a:gd name="connsiteY0" fmla="*/ 16701 h 28713"/>
                <a:gd name="connsiteX1" fmla="*/ 16693 w 28716"/>
                <a:gd name="connsiteY1" fmla="*/ 28527 h 28713"/>
                <a:gd name="connsiteX2" fmla="*/ 28524 w 28716"/>
                <a:gd name="connsiteY2" fmla="*/ 12032 h 28713"/>
                <a:gd name="connsiteX3" fmla="*/ 12025 w 28716"/>
                <a:gd name="connsiteY3" fmla="*/ 201 h 28713"/>
                <a:gd name="connsiteX4" fmla="*/ 194 w 28716"/>
                <a:gd name="connsiteY4" fmla="*/ 16701 h 28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16" h="28713">
                  <a:moveTo>
                    <a:pt x="194" y="16701"/>
                  </a:moveTo>
                  <a:cubicBezTo>
                    <a:pt x="1484" y="24521"/>
                    <a:pt x="8868" y="29818"/>
                    <a:pt x="16693" y="28527"/>
                  </a:cubicBezTo>
                  <a:cubicBezTo>
                    <a:pt x="24514" y="27241"/>
                    <a:pt x="29810" y="19852"/>
                    <a:pt x="28524" y="12032"/>
                  </a:cubicBezTo>
                  <a:cubicBezTo>
                    <a:pt x="27234" y="4207"/>
                    <a:pt x="19845" y="-1089"/>
                    <a:pt x="12025" y="201"/>
                  </a:cubicBezTo>
                  <a:cubicBezTo>
                    <a:pt x="4200" y="1491"/>
                    <a:pt x="-1097" y="8876"/>
                    <a:pt x="194" y="16701"/>
                  </a:cubicBezTo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8B27169E-6C9F-4B33-8C27-15CEE24D2F70}"/>
                </a:ext>
              </a:extLst>
            </p:cNvPr>
            <p:cNvSpPr/>
            <p:nvPr/>
          </p:nvSpPr>
          <p:spPr>
            <a:xfrm>
              <a:off x="3275551" y="1300641"/>
              <a:ext cx="25288" cy="25289"/>
            </a:xfrm>
            <a:custGeom>
              <a:avLst/>
              <a:gdLst>
                <a:gd name="connsiteX0" fmla="*/ 170 w 25288"/>
                <a:gd name="connsiteY0" fmla="*/ 14707 h 25289"/>
                <a:gd name="connsiteX1" fmla="*/ 14699 w 25288"/>
                <a:gd name="connsiteY1" fmla="*/ 25126 h 25289"/>
                <a:gd name="connsiteX2" fmla="*/ 25118 w 25288"/>
                <a:gd name="connsiteY2" fmla="*/ 10597 h 25289"/>
                <a:gd name="connsiteX3" fmla="*/ 10588 w 25288"/>
                <a:gd name="connsiteY3" fmla="*/ 178 h 25289"/>
                <a:gd name="connsiteX4" fmla="*/ 170 w 25288"/>
                <a:gd name="connsiteY4" fmla="*/ 14707 h 25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88" h="25289">
                  <a:moveTo>
                    <a:pt x="170" y="14707"/>
                  </a:moveTo>
                  <a:cubicBezTo>
                    <a:pt x="1303" y="21599"/>
                    <a:pt x="7812" y="26264"/>
                    <a:pt x="14699" y="25126"/>
                  </a:cubicBezTo>
                  <a:cubicBezTo>
                    <a:pt x="21591" y="23993"/>
                    <a:pt x="26256" y="17489"/>
                    <a:pt x="25118" y="10597"/>
                  </a:cubicBezTo>
                  <a:cubicBezTo>
                    <a:pt x="23984" y="3709"/>
                    <a:pt x="17480" y="-960"/>
                    <a:pt x="10588" y="178"/>
                  </a:cubicBezTo>
                  <a:cubicBezTo>
                    <a:pt x="3701" y="1311"/>
                    <a:pt x="-964" y="7820"/>
                    <a:pt x="170" y="14707"/>
                  </a:cubicBezTo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B31B6E7E-0461-4088-B9B4-7C0C57BA56D2}"/>
                </a:ext>
              </a:extLst>
            </p:cNvPr>
            <p:cNvSpPr/>
            <p:nvPr/>
          </p:nvSpPr>
          <p:spPr>
            <a:xfrm>
              <a:off x="3341094" y="1289051"/>
              <a:ext cx="70424" cy="114019"/>
            </a:xfrm>
            <a:custGeom>
              <a:avLst/>
              <a:gdLst>
                <a:gd name="connsiteX0" fmla="*/ 32416 w 70424"/>
                <a:gd name="connsiteY0" fmla="*/ 7 h 114019"/>
                <a:gd name="connsiteX1" fmla="*/ 846 w 70424"/>
                <a:gd name="connsiteY1" fmla="*/ 93274 h 114019"/>
                <a:gd name="connsiteX2" fmla="*/ 17804 w 70424"/>
                <a:gd name="connsiteY2" fmla="*/ 113884 h 114019"/>
                <a:gd name="connsiteX3" fmla="*/ 70424 w 70424"/>
                <a:gd name="connsiteY3" fmla="*/ 106875 h 114019"/>
                <a:gd name="connsiteX4" fmla="*/ 32416 w 70424"/>
                <a:gd name="connsiteY4" fmla="*/ 7 h 11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424" h="114019">
                  <a:moveTo>
                    <a:pt x="32416" y="7"/>
                  </a:moveTo>
                  <a:lnTo>
                    <a:pt x="846" y="93274"/>
                  </a:lnTo>
                  <a:cubicBezTo>
                    <a:pt x="-2885" y="104303"/>
                    <a:pt x="6261" y="115419"/>
                    <a:pt x="17804" y="113884"/>
                  </a:cubicBezTo>
                  <a:lnTo>
                    <a:pt x="70424" y="106875"/>
                  </a:lnTo>
                  <a:lnTo>
                    <a:pt x="32416" y="7"/>
                  </a:lnTo>
                  <a:close/>
                </a:path>
              </a:pathLst>
            </a:custGeom>
            <a:solidFill>
              <a:srgbClr val="FABCA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1741D0DA-A554-4C13-8424-02FF781EEDFB}"/>
                </a:ext>
              </a:extLst>
            </p:cNvPr>
            <p:cNvSpPr/>
            <p:nvPr/>
          </p:nvSpPr>
          <p:spPr>
            <a:xfrm>
              <a:off x="3590461" y="1219509"/>
              <a:ext cx="46561" cy="84792"/>
            </a:xfrm>
            <a:custGeom>
              <a:avLst/>
              <a:gdLst>
                <a:gd name="connsiteX0" fmla="*/ 32206 w 46561"/>
                <a:gd name="connsiteY0" fmla="*/ 7 h 84792"/>
                <a:gd name="connsiteX1" fmla="*/ 46561 w 46561"/>
                <a:gd name="connsiteY1" fmla="*/ 78679 h 84792"/>
                <a:gd name="connsiteX2" fmla="*/ 19037 w 46561"/>
                <a:gd name="connsiteY2" fmla="*/ 84799 h 84792"/>
                <a:gd name="connsiteX3" fmla="*/ 0 w 46561"/>
                <a:gd name="connsiteY3" fmla="*/ 2937 h 84792"/>
                <a:gd name="connsiteX4" fmla="*/ 32206 w 46561"/>
                <a:gd name="connsiteY4" fmla="*/ 7 h 84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561" h="84792">
                  <a:moveTo>
                    <a:pt x="32206" y="7"/>
                  </a:moveTo>
                  <a:lnTo>
                    <a:pt x="46561" y="78679"/>
                  </a:lnTo>
                  <a:lnTo>
                    <a:pt x="19037" y="84799"/>
                  </a:lnTo>
                  <a:cubicBezTo>
                    <a:pt x="17712" y="65047"/>
                    <a:pt x="4560" y="18264"/>
                    <a:pt x="0" y="2937"/>
                  </a:cubicBezTo>
                  <a:lnTo>
                    <a:pt x="32206" y="7"/>
                  </a:ln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E8D429A1-310C-4343-A6AF-EFD5C74B666D}"/>
                </a:ext>
              </a:extLst>
            </p:cNvPr>
            <p:cNvSpPr/>
            <p:nvPr/>
          </p:nvSpPr>
          <p:spPr>
            <a:xfrm>
              <a:off x="3412654" y="1206598"/>
              <a:ext cx="117515" cy="35563"/>
            </a:xfrm>
            <a:custGeom>
              <a:avLst/>
              <a:gdLst>
                <a:gd name="connsiteX0" fmla="*/ 112751 w 117515"/>
                <a:gd name="connsiteY0" fmla="*/ 19934 h 35563"/>
                <a:gd name="connsiteX1" fmla="*/ 98509 w 117515"/>
                <a:gd name="connsiteY1" fmla="*/ 18661 h 35563"/>
                <a:gd name="connsiteX2" fmla="*/ 91521 w 117515"/>
                <a:gd name="connsiteY2" fmla="*/ 18208 h 35563"/>
                <a:gd name="connsiteX3" fmla="*/ 84616 w 117515"/>
                <a:gd name="connsiteY3" fmla="*/ 17785 h 35563"/>
                <a:gd name="connsiteX4" fmla="*/ 70967 w 117515"/>
                <a:gd name="connsiteY4" fmla="*/ 17724 h 35563"/>
                <a:gd name="connsiteX5" fmla="*/ 57532 w 117515"/>
                <a:gd name="connsiteY5" fmla="*/ 18565 h 35563"/>
                <a:gd name="connsiteX6" fmla="*/ 31446 w 117515"/>
                <a:gd name="connsiteY6" fmla="*/ 24036 h 35563"/>
                <a:gd name="connsiteX7" fmla="*/ 6816 w 117515"/>
                <a:gd name="connsiteY7" fmla="*/ 34699 h 35563"/>
                <a:gd name="connsiteX8" fmla="*/ 6236 w 117515"/>
                <a:gd name="connsiteY8" fmla="*/ 35026 h 35563"/>
                <a:gd name="connsiteX9" fmla="*/ 543 w 117515"/>
                <a:gd name="connsiteY9" fmla="*/ 33456 h 35563"/>
                <a:gd name="connsiteX10" fmla="*/ 792 w 117515"/>
                <a:gd name="connsiteY10" fmla="*/ 28945 h 35563"/>
                <a:gd name="connsiteX11" fmla="*/ 25369 w 117515"/>
                <a:gd name="connsiteY11" fmla="*/ 9162 h 35563"/>
                <a:gd name="connsiteX12" fmla="*/ 28922 w 117515"/>
                <a:gd name="connsiteY12" fmla="*/ 7423 h 35563"/>
                <a:gd name="connsiteX13" fmla="*/ 32610 w 117515"/>
                <a:gd name="connsiteY13" fmla="*/ 6032 h 35563"/>
                <a:gd name="connsiteX14" fmla="*/ 36311 w 117515"/>
                <a:gd name="connsiteY14" fmla="*/ 4637 h 35563"/>
                <a:gd name="connsiteX15" fmla="*/ 40095 w 117515"/>
                <a:gd name="connsiteY15" fmla="*/ 3534 h 35563"/>
                <a:gd name="connsiteX16" fmla="*/ 55535 w 117515"/>
                <a:gd name="connsiteY16" fmla="*/ 500 h 35563"/>
                <a:gd name="connsiteX17" fmla="*/ 86517 w 117515"/>
                <a:gd name="connsiteY17" fmla="*/ 1939 h 35563"/>
                <a:gd name="connsiteX18" fmla="*/ 101316 w 117515"/>
                <a:gd name="connsiteY18" fmla="*/ 5849 h 35563"/>
                <a:gd name="connsiteX19" fmla="*/ 115214 w 117515"/>
                <a:gd name="connsiteY19" fmla="*/ 11974 h 35563"/>
                <a:gd name="connsiteX20" fmla="*/ 117053 w 117515"/>
                <a:gd name="connsiteY20" fmla="*/ 17650 h 35563"/>
                <a:gd name="connsiteX21" fmla="*/ 113160 w 117515"/>
                <a:gd name="connsiteY21" fmla="*/ 19947 h 35563"/>
                <a:gd name="connsiteX22" fmla="*/ 112751 w 117515"/>
                <a:gd name="connsiteY22" fmla="*/ 19934 h 35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515" h="35563">
                  <a:moveTo>
                    <a:pt x="112751" y="19934"/>
                  </a:moveTo>
                  <a:cubicBezTo>
                    <a:pt x="107855" y="19768"/>
                    <a:pt x="103178" y="19106"/>
                    <a:pt x="98509" y="18661"/>
                  </a:cubicBezTo>
                  <a:lnTo>
                    <a:pt x="91521" y="18208"/>
                  </a:lnTo>
                  <a:cubicBezTo>
                    <a:pt x="89202" y="18086"/>
                    <a:pt x="86922" y="17711"/>
                    <a:pt x="84616" y="17785"/>
                  </a:cubicBezTo>
                  <a:cubicBezTo>
                    <a:pt x="80017" y="17794"/>
                    <a:pt x="75483" y="17353"/>
                    <a:pt x="70967" y="17724"/>
                  </a:cubicBezTo>
                  <a:cubicBezTo>
                    <a:pt x="66438" y="17680"/>
                    <a:pt x="61987" y="18168"/>
                    <a:pt x="57532" y="18565"/>
                  </a:cubicBezTo>
                  <a:cubicBezTo>
                    <a:pt x="48670" y="19594"/>
                    <a:pt x="39968" y="21403"/>
                    <a:pt x="31446" y="24036"/>
                  </a:cubicBezTo>
                  <a:cubicBezTo>
                    <a:pt x="23028" y="26691"/>
                    <a:pt x="14432" y="30379"/>
                    <a:pt x="6816" y="34699"/>
                  </a:cubicBezTo>
                  <a:lnTo>
                    <a:pt x="6236" y="35026"/>
                  </a:lnTo>
                  <a:cubicBezTo>
                    <a:pt x="4227" y="36163"/>
                    <a:pt x="1681" y="35462"/>
                    <a:pt x="543" y="33456"/>
                  </a:cubicBezTo>
                  <a:cubicBezTo>
                    <a:pt x="-289" y="31987"/>
                    <a:pt x="-132" y="30226"/>
                    <a:pt x="792" y="28945"/>
                  </a:cubicBezTo>
                  <a:cubicBezTo>
                    <a:pt x="7317" y="19930"/>
                    <a:pt x="15892" y="13870"/>
                    <a:pt x="25369" y="9162"/>
                  </a:cubicBezTo>
                  <a:cubicBezTo>
                    <a:pt x="26551" y="8587"/>
                    <a:pt x="27719" y="7955"/>
                    <a:pt x="28922" y="7423"/>
                  </a:cubicBezTo>
                  <a:lnTo>
                    <a:pt x="32610" y="6032"/>
                  </a:lnTo>
                  <a:lnTo>
                    <a:pt x="36311" y="4637"/>
                  </a:lnTo>
                  <a:lnTo>
                    <a:pt x="40095" y="3534"/>
                  </a:lnTo>
                  <a:cubicBezTo>
                    <a:pt x="45156" y="2035"/>
                    <a:pt x="50356" y="1285"/>
                    <a:pt x="55535" y="500"/>
                  </a:cubicBezTo>
                  <a:cubicBezTo>
                    <a:pt x="65958" y="-424"/>
                    <a:pt x="76434" y="-106"/>
                    <a:pt x="86517" y="1939"/>
                  </a:cubicBezTo>
                  <a:cubicBezTo>
                    <a:pt x="91591" y="2732"/>
                    <a:pt x="96443" y="4485"/>
                    <a:pt x="101316" y="5849"/>
                  </a:cubicBezTo>
                  <a:cubicBezTo>
                    <a:pt x="106068" y="7671"/>
                    <a:pt x="110724" y="9685"/>
                    <a:pt x="115214" y="11974"/>
                  </a:cubicBezTo>
                  <a:cubicBezTo>
                    <a:pt x="117289" y="13033"/>
                    <a:pt x="118113" y="15575"/>
                    <a:pt x="117053" y="17650"/>
                  </a:cubicBezTo>
                  <a:cubicBezTo>
                    <a:pt x="116286" y="19149"/>
                    <a:pt x="114743" y="19999"/>
                    <a:pt x="113160" y="19947"/>
                  </a:cubicBezTo>
                  <a:lnTo>
                    <a:pt x="112751" y="19934"/>
                  </a:ln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03CE6727-3307-424E-B3B7-CDD558FF26F1}"/>
                </a:ext>
              </a:extLst>
            </p:cNvPr>
            <p:cNvSpPr/>
            <p:nvPr/>
          </p:nvSpPr>
          <p:spPr>
            <a:xfrm>
              <a:off x="3244644" y="1238610"/>
              <a:ext cx="92074" cy="38186"/>
            </a:xfrm>
            <a:custGeom>
              <a:avLst/>
              <a:gdLst>
                <a:gd name="connsiteX0" fmla="*/ 87917 w 92074"/>
                <a:gd name="connsiteY0" fmla="*/ 16280 h 38186"/>
                <a:gd name="connsiteX1" fmla="*/ 76225 w 92074"/>
                <a:gd name="connsiteY1" fmla="*/ 16708 h 38186"/>
                <a:gd name="connsiteX2" fmla="*/ 64926 w 92074"/>
                <a:gd name="connsiteY2" fmla="*/ 16965 h 38186"/>
                <a:gd name="connsiteX3" fmla="*/ 53962 w 92074"/>
                <a:gd name="connsiteY3" fmla="*/ 17636 h 38186"/>
                <a:gd name="connsiteX4" fmla="*/ 43422 w 92074"/>
                <a:gd name="connsiteY4" fmla="*/ 19005 h 38186"/>
                <a:gd name="connsiteX5" fmla="*/ 23927 w 92074"/>
                <a:gd name="connsiteY5" fmla="*/ 24589 h 38186"/>
                <a:gd name="connsiteX6" fmla="*/ 15365 w 92074"/>
                <a:gd name="connsiteY6" fmla="*/ 29581 h 38186"/>
                <a:gd name="connsiteX7" fmla="*/ 7937 w 92074"/>
                <a:gd name="connsiteY7" fmla="*/ 36067 h 38186"/>
                <a:gd name="connsiteX8" fmla="*/ 7013 w 92074"/>
                <a:gd name="connsiteY8" fmla="*/ 36987 h 38186"/>
                <a:gd name="connsiteX9" fmla="*/ 1198 w 92074"/>
                <a:gd name="connsiteY9" fmla="*/ 36987 h 38186"/>
                <a:gd name="connsiteX10" fmla="*/ 60 w 92074"/>
                <a:gd name="connsiteY10" fmla="*/ 33347 h 38186"/>
                <a:gd name="connsiteX11" fmla="*/ 5810 w 92074"/>
                <a:gd name="connsiteY11" fmla="*/ 20461 h 38186"/>
                <a:gd name="connsiteX12" fmla="*/ 10335 w 92074"/>
                <a:gd name="connsiteY12" fmla="*/ 15221 h 38186"/>
                <a:gd name="connsiteX13" fmla="*/ 15636 w 92074"/>
                <a:gd name="connsiteY13" fmla="*/ 10823 h 38186"/>
                <a:gd name="connsiteX14" fmla="*/ 40418 w 92074"/>
                <a:gd name="connsiteY14" fmla="*/ 1067 h 38186"/>
                <a:gd name="connsiteX15" fmla="*/ 53304 w 92074"/>
                <a:gd name="connsiteY15" fmla="*/ 7 h 38186"/>
                <a:gd name="connsiteX16" fmla="*/ 65902 w 92074"/>
                <a:gd name="connsiteY16" fmla="*/ 1036 h 38186"/>
                <a:gd name="connsiteX17" fmla="*/ 78052 w 92074"/>
                <a:gd name="connsiteY17" fmla="*/ 3717 h 38186"/>
                <a:gd name="connsiteX18" fmla="*/ 89600 w 92074"/>
                <a:gd name="connsiteY18" fmla="*/ 8120 h 38186"/>
                <a:gd name="connsiteX19" fmla="*/ 91679 w 92074"/>
                <a:gd name="connsiteY19" fmla="*/ 13796 h 38186"/>
                <a:gd name="connsiteX20" fmla="*/ 88248 w 92074"/>
                <a:gd name="connsiteY20" fmla="*/ 16246 h 38186"/>
                <a:gd name="connsiteX21" fmla="*/ 87917 w 92074"/>
                <a:gd name="connsiteY21" fmla="*/ 16280 h 38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2074" h="38186">
                  <a:moveTo>
                    <a:pt x="87917" y="16280"/>
                  </a:moveTo>
                  <a:cubicBezTo>
                    <a:pt x="83915" y="16690"/>
                    <a:pt x="80057" y="16690"/>
                    <a:pt x="76225" y="16708"/>
                  </a:cubicBezTo>
                  <a:cubicBezTo>
                    <a:pt x="72411" y="16738"/>
                    <a:pt x="68644" y="17043"/>
                    <a:pt x="64926" y="16965"/>
                  </a:cubicBezTo>
                  <a:lnTo>
                    <a:pt x="53962" y="17636"/>
                  </a:lnTo>
                  <a:cubicBezTo>
                    <a:pt x="50440" y="18190"/>
                    <a:pt x="46791" y="18203"/>
                    <a:pt x="43422" y="19005"/>
                  </a:cubicBezTo>
                  <a:cubicBezTo>
                    <a:pt x="36491" y="20056"/>
                    <a:pt x="29964" y="21878"/>
                    <a:pt x="23927" y="24589"/>
                  </a:cubicBezTo>
                  <a:cubicBezTo>
                    <a:pt x="20998" y="26058"/>
                    <a:pt x="17998" y="27558"/>
                    <a:pt x="15365" y="29581"/>
                  </a:cubicBezTo>
                  <a:cubicBezTo>
                    <a:pt x="12628" y="31363"/>
                    <a:pt x="10008" y="33996"/>
                    <a:pt x="7937" y="36067"/>
                  </a:cubicBezTo>
                  <a:lnTo>
                    <a:pt x="7013" y="36987"/>
                  </a:lnTo>
                  <a:cubicBezTo>
                    <a:pt x="5405" y="38595"/>
                    <a:pt x="2802" y="38595"/>
                    <a:pt x="1198" y="36987"/>
                  </a:cubicBezTo>
                  <a:cubicBezTo>
                    <a:pt x="217" y="36002"/>
                    <a:pt x="-158" y="34624"/>
                    <a:pt x="60" y="33347"/>
                  </a:cubicBezTo>
                  <a:cubicBezTo>
                    <a:pt x="1006" y="28146"/>
                    <a:pt x="3111" y="24315"/>
                    <a:pt x="5810" y="20461"/>
                  </a:cubicBezTo>
                  <a:cubicBezTo>
                    <a:pt x="7131" y="18534"/>
                    <a:pt x="8765" y="16952"/>
                    <a:pt x="10335" y="15221"/>
                  </a:cubicBezTo>
                  <a:cubicBezTo>
                    <a:pt x="12000" y="13647"/>
                    <a:pt x="13813" y="12222"/>
                    <a:pt x="15636" y="10823"/>
                  </a:cubicBezTo>
                  <a:cubicBezTo>
                    <a:pt x="23095" y="5426"/>
                    <a:pt x="31835" y="2353"/>
                    <a:pt x="40418" y="1067"/>
                  </a:cubicBezTo>
                  <a:cubicBezTo>
                    <a:pt x="44747" y="151"/>
                    <a:pt x="49014" y="234"/>
                    <a:pt x="53304" y="7"/>
                  </a:cubicBezTo>
                  <a:cubicBezTo>
                    <a:pt x="57541" y="151"/>
                    <a:pt x="61770" y="421"/>
                    <a:pt x="65902" y="1036"/>
                  </a:cubicBezTo>
                  <a:cubicBezTo>
                    <a:pt x="70000" y="1786"/>
                    <a:pt x="74089" y="2588"/>
                    <a:pt x="78052" y="3717"/>
                  </a:cubicBezTo>
                  <a:cubicBezTo>
                    <a:pt x="81966" y="5060"/>
                    <a:pt x="85855" y="6381"/>
                    <a:pt x="89600" y="8120"/>
                  </a:cubicBezTo>
                  <a:cubicBezTo>
                    <a:pt x="91740" y="9114"/>
                    <a:pt x="92668" y="11655"/>
                    <a:pt x="91679" y="13796"/>
                  </a:cubicBezTo>
                  <a:cubicBezTo>
                    <a:pt x="91021" y="15208"/>
                    <a:pt x="89691" y="16093"/>
                    <a:pt x="88248" y="16246"/>
                  </a:cubicBezTo>
                  <a:lnTo>
                    <a:pt x="87917" y="16280"/>
                  </a:ln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25FB9BBB-5531-4DF3-A116-38A90AFB0A14}"/>
                </a:ext>
              </a:extLst>
            </p:cNvPr>
            <p:cNvSpPr/>
            <p:nvPr/>
          </p:nvSpPr>
          <p:spPr>
            <a:xfrm>
              <a:off x="3353538" y="1425885"/>
              <a:ext cx="100499" cy="46890"/>
            </a:xfrm>
            <a:custGeom>
              <a:avLst/>
              <a:gdLst>
                <a:gd name="connsiteX0" fmla="*/ 100244 w 100499"/>
                <a:gd name="connsiteY0" fmla="*/ 7345 h 46890"/>
                <a:gd name="connsiteX1" fmla="*/ 55252 w 100499"/>
                <a:gd name="connsiteY1" fmla="*/ 45746 h 46890"/>
                <a:gd name="connsiteX2" fmla="*/ 212 w 100499"/>
                <a:gd name="connsiteY2" fmla="*/ 24076 h 46890"/>
                <a:gd name="connsiteX3" fmla="*/ 49886 w 100499"/>
                <a:gd name="connsiteY3" fmla="*/ 11451 h 46890"/>
                <a:gd name="connsiteX4" fmla="*/ 100244 w 100499"/>
                <a:gd name="connsiteY4" fmla="*/ 7345 h 46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499" h="46890">
                  <a:moveTo>
                    <a:pt x="100244" y="7345"/>
                  </a:moveTo>
                  <a:cubicBezTo>
                    <a:pt x="103017" y="23932"/>
                    <a:pt x="82877" y="41125"/>
                    <a:pt x="55252" y="45746"/>
                  </a:cubicBezTo>
                  <a:cubicBezTo>
                    <a:pt x="27632" y="50366"/>
                    <a:pt x="2989" y="40667"/>
                    <a:pt x="212" y="24076"/>
                  </a:cubicBezTo>
                  <a:cubicBezTo>
                    <a:pt x="-2560" y="7489"/>
                    <a:pt x="22266" y="16072"/>
                    <a:pt x="49886" y="11451"/>
                  </a:cubicBezTo>
                  <a:cubicBezTo>
                    <a:pt x="77511" y="6830"/>
                    <a:pt x="97472" y="-9242"/>
                    <a:pt x="100244" y="7345"/>
                  </a:cubicBezTo>
                </a:path>
              </a:pathLst>
            </a:custGeom>
            <a:solidFill>
              <a:srgbClr val="ED6D5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D92CACE1-7E31-4BDF-8C49-E72F126016AD}"/>
                </a:ext>
              </a:extLst>
            </p:cNvPr>
            <p:cNvSpPr/>
            <p:nvPr/>
          </p:nvSpPr>
          <p:spPr>
            <a:xfrm>
              <a:off x="3242804" y="1076410"/>
              <a:ext cx="165336" cy="133044"/>
            </a:xfrm>
            <a:custGeom>
              <a:avLst/>
              <a:gdLst>
                <a:gd name="connsiteX0" fmla="*/ 165336 w 165336"/>
                <a:gd name="connsiteY0" fmla="*/ 13211 h 133044"/>
                <a:gd name="connsiteX1" fmla="*/ 128561 w 165336"/>
                <a:gd name="connsiteY1" fmla="*/ 7 h 133044"/>
                <a:gd name="connsiteX2" fmla="*/ 1 w 165336"/>
                <a:gd name="connsiteY2" fmla="*/ 133052 h 133044"/>
                <a:gd name="connsiteX3" fmla="*/ 165336 w 165336"/>
                <a:gd name="connsiteY3" fmla="*/ 13211 h 133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336" h="133044">
                  <a:moveTo>
                    <a:pt x="165336" y="13211"/>
                  </a:moveTo>
                  <a:lnTo>
                    <a:pt x="128561" y="7"/>
                  </a:lnTo>
                  <a:cubicBezTo>
                    <a:pt x="-1859" y="40413"/>
                    <a:pt x="1" y="103832"/>
                    <a:pt x="1" y="133052"/>
                  </a:cubicBezTo>
                  <a:cubicBezTo>
                    <a:pt x="142" y="133017"/>
                    <a:pt x="134922" y="78339"/>
                    <a:pt x="165336" y="13211"/>
                  </a:cubicBezTo>
                </a:path>
              </a:pathLst>
            </a:custGeom>
            <a:solidFill>
              <a:srgbClr val="F4B6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316BCF48-38A2-44B3-9864-B620D64F7590}"/>
                </a:ext>
              </a:extLst>
            </p:cNvPr>
            <p:cNvSpPr/>
            <p:nvPr/>
          </p:nvSpPr>
          <p:spPr>
            <a:xfrm>
              <a:off x="3220183" y="1011600"/>
              <a:ext cx="402482" cy="210840"/>
            </a:xfrm>
            <a:custGeom>
              <a:avLst/>
              <a:gdLst>
                <a:gd name="connsiteX0" fmla="*/ 351152 w 402482"/>
                <a:gd name="connsiteY0" fmla="*/ 9602 h 210840"/>
                <a:gd name="connsiteX1" fmla="*/ 76754 w 402482"/>
                <a:gd name="connsiteY1" fmla="*/ 7 h 210840"/>
                <a:gd name="connsiteX2" fmla="*/ 0 w 402482"/>
                <a:gd name="connsiteY2" fmla="*/ 109386 h 210840"/>
                <a:gd name="connsiteX3" fmla="*/ 23026 w 402482"/>
                <a:gd name="connsiteY3" fmla="*/ 168868 h 210840"/>
                <a:gd name="connsiteX4" fmla="*/ 48179 w 402482"/>
                <a:gd name="connsiteY4" fmla="*/ 123375 h 210840"/>
                <a:gd name="connsiteX5" fmla="*/ 132400 w 402482"/>
                <a:gd name="connsiteY5" fmla="*/ 119939 h 210840"/>
                <a:gd name="connsiteX6" fmla="*/ 187959 w 402482"/>
                <a:gd name="connsiteY6" fmla="*/ 78021 h 210840"/>
                <a:gd name="connsiteX7" fmla="*/ 268003 w 402482"/>
                <a:gd name="connsiteY7" fmla="*/ 111304 h 210840"/>
                <a:gd name="connsiteX8" fmla="*/ 370276 w 402482"/>
                <a:gd name="connsiteY8" fmla="*/ 210848 h 210840"/>
                <a:gd name="connsiteX9" fmla="*/ 402482 w 402482"/>
                <a:gd name="connsiteY9" fmla="*/ 207918 h 210840"/>
                <a:gd name="connsiteX10" fmla="*/ 351152 w 402482"/>
                <a:gd name="connsiteY10" fmla="*/ 9602 h 210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2482" h="210840">
                  <a:moveTo>
                    <a:pt x="351152" y="9602"/>
                  </a:moveTo>
                  <a:lnTo>
                    <a:pt x="76754" y="7"/>
                  </a:lnTo>
                  <a:lnTo>
                    <a:pt x="0" y="109386"/>
                  </a:lnTo>
                  <a:lnTo>
                    <a:pt x="23026" y="168868"/>
                  </a:lnTo>
                  <a:cubicBezTo>
                    <a:pt x="28231" y="158458"/>
                    <a:pt x="30275" y="141078"/>
                    <a:pt x="48179" y="123375"/>
                  </a:cubicBezTo>
                  <a:cubicBezTo>
                    <a:pt x="80812" y="131348"/>
                    <a:pt x="116031" y="125667"/>
                    <a:pt x="132400" y="119939"/>
                  </a:cubicBezTo>
                  <a:cubicBezTo>
                    <a:pt x="145848" y="115231"/>
                    <a:pt x="172937" y="91696"/>
                    <a:pt x="187959" y="78021"/>
                  </a:cubicBezTo>
                  <a:cubicBezTo>
                    <a:pt x="223709" y="80052"/>
                    <a:pt x="257136" y="92053"/>
                    <a:pt x="268003" y="111304"/>
                  </a:cubicBezTo>
                  <a:cubicBezTo>
                    <a:pt x="312773" y="190616"/>
                    <a:pt x="345032" y="143157"/>
                    <a:pt x="370276" y="210848"/>
                  </a:cubicBezTo>
                  <a:lnTo>
                    <a:pt x="402482" y="207918"/>
                  </a:lnTo>
                  <a:lnTo>
                    <a:pt x="351152" y="9602"/>
                  </a:ln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pic>
        <p:nvPicPr>
          <p:cNvPr id="62" name="图片 61">
            <a:extLst>
              <a:ext uri="{FF2B5EF4-FFF2-40B4-BE49-F238E27FC236}">
                <a16:creationId xmlns:a16="http://schemas.microsoft.com/office/drawing/2014/main" id="{A4BAFAD7-8DA2-7D1B-88B5-C2562AB013C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8344" y="4936873"/>
            <a:ext cx="3959752" cy="1965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355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99E090FB-0A23-5D20-CF71-A81E5CAF1028}"/>
              </a:ext>
            </a:extLst>
          </p:cNvPr>
          <p:cNvSpPr/>
          <p:nvPr/>
        </p:nvSpPr>
        <p:spPr>
          <a:xfrm>
            <a:off x="0" y="438151"/>
            <a:ext cx="9144000" cy="5981700"/>
          </a:xfrm>
          <a:custGeom>
            <a:avLst/>
            <a:gdLst>
              <a:gd name="connsiteX0" fmla="*/ 0 w 9144000"/>
              <a:gd name="connsiteY0" fmla="*/ 0 h 5981700"/>
              <a:gd name="connsiteX1" fmla="*/ 9144000 w 9144000"/>
              <a:gd name="connsiteY1" fmla="*/ 0 h 5981700"/>
              <a:gd name="connsiteX2" fmla="*/ 9144000 w 9144000"/>
              <a:gd name="connsiteY2" fmla="*/ 5981700 h 5981700"/>
              <a:gd name="connsiteX3" fmla="*/ 0 w 9144000"/>
              <a:gd name="connsiteY3" fmla="*/ 5981700 h 598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5981700">
                <a:moveTo>
                  <a:pt x="0" y="0"/>
                </a:moveTo>
                <a:lnTo>
                  <a:pt x="9144000" y="0"/>
                </a:lnTo>
                <a:lnTo>
                  <a:pt x="9144000" y="5981700"/>
                </a:lnTo>
                <a:lnTo>
                  <a:pt x="0" y="59817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03200" dist="1016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6" name="圆: 空心 5">
            <a:extLst>
              <a:ext uri="{FF2B5EF4-FFF2-40B4-BE49-F238E27FC236}">
                <a16:creationId xmlns:a16="http://schemas.microsoft.com/office/drawing/2014/main" id="{2DE5F672-AB91-428E-828D-938C68A1A49C}"/>
              </a:ext>
            </a:extLst>
          </p:cNvPr>
          <p:cNvSpPr/>
          <p:nvPr/>
        </p:nvSpPr>
        <p:spPr>
          <a:xfrm>
            <a:off x="-920939" y="0"/>
            <a:ext cx="2163673" cy="2163673"/>
          </a:xfrm>
          <a:prstGeom prst="donut">
            <a:avLst>
              <a:gd name="adj" fmla="val 13076"/>
            </a:avLst>
          </a:prstGeom>
          <a:gradFill>
            <a:gsLst>
              <a:gs pos="22000">
                <a:srgbClr val="6CE4D8"/>
              </a:gs>
              <a:gs pos="91000">
                <a:srgbClr val="AEF0EA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D622CB5F-C45A-48D0-93D3-D3517DF95C56}"/>
              </a:ext>
            </a:extLst>
          </p:cNvPr>
          <p:cNvSpPr/>
          <p:nvPr/>
        </p:nvSpPr>
        <p:spPr>
          <a:xfrm>
            <a:off x="395790" y="5722138"/>
            <a:ext cx="556867" cy="728211"/>
          </a:xfrm>
          <a:prstGeom prst="parallelogram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2" name="圆: 空心 11">
            <a:extLst>
              <a:ext uri="{FF2B5EF4-FFF2-40B4-BE49-F238E27FC236}">
                <a16:creationId xmlns:a16="http://schemas.microsoft.com/office/drawing/2014/main" id="{4134CC3D-D74C-47EA-9761-1CDE8B79CAAD}"/>
              </a:ext>
            </a:extLst>
          </p:cNvPr>
          <p:cNvSpPr/>
          <p:nvPr/>
        </p:nvSpPr>
        <p:spPr>
          <a:xfrm>
            <a:off x="1478779" y="908020"/>
            <a:ext cx="853440" cy="853440"/>
          </a:xfrm>
          <a:prstGeom prst="donut">
            <a:avLst>
              <a:gd name="adj" fmla="val 19048"/>
            </a:avLst>
          </a:prstGeom>
          <a:solidFill>
            <a:srgbClr val="FF8E5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E169B451-C942-4799-87C0-C13B90D2370F}"/>
              </a:ext>
            </a:extLst>
          </p:cNvPr>
          <p:cNvSpPr/>
          <p:nvPr/>
        </p:nvSpPr>
        <p:spPr>
          <a:xfrm flipH="1">
            <a:off x="8326474" y="859098"/>
            <a:ext cx="360459" cy="471368"/>
          </a:xfrm>
          <a:prstGeom prst="parallelogram">
            <a:avLst/>
          </a:prstGeom>
          <a:solidFill>
            <a:srgbClr val="FF7138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5" name="圆: 空心 14">
            <a:extLst>
              <a:ext uri="{FF2B5EF4-FFF2-40B4-BE49-F238E27FC236}">
                <a16:creationId xmlns:a16="http://schemas.microsoft.com/office/drawing/2014/main" id="{CAD4F127-30B3-4892-BAA2-E378045540E7}"/>
              </a:ext>
            </a:extLst>
          </p:cNvPr>
          <p:cNvSpPr/>
          <p:nvPr/>
        </p:nvSpPr>
        <p:spPr>
          <a:xfrm>
            <a:off x="7925795" y="4768413"/>
            <a:ext cx="2182184" cy="2182184"/>
          </a:xfrm>
          <a:prstGeom prst="donut">
            <a:avLst>
              <a:gd name="adj" fmla="val 13076"/>
            </a:avLst>
          </a:prstGeom>
          <a:solidFill>
            <a:srgbClr val="FF8E5B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6" name="圆: 空心 15">
            <a:extLst>
              <a:ext uri="{FF2B5EF4-FFF2-40B4-BE49-F238E27FC236}">
                <a16:creationId xmlns:a16="http://schemas.microsoft.com/office/drawing/2014/main" id="{A9ABAF9C-5565-429F-8536-DE5F207A465B}"/>
              </a:ext>
            </a:extLst>
          </p:cNvPr>
          <p:cNvSpPr/>
          <p:nvPr/>
        </p:nvSpPr>
        <p:spPr>
          <a:xfrm>
            <a:off x="7428084" y="3688945"/>
            <a:ext cx="853440" cy="853440"/>
          </a:xfrm>
          <a:prstGeom prst="donut">
            <a:avLst>
              <a:gd name="adj" fmla="val 19048"/>
            </a:avLst>
          </a:prstGeom>
          <a:gradFill>
            <a:gsLst>
              <a:gs pos="22000">
                <a:srgbClr val="6CE4D8"/>
              </a:gs>
              <a:gs pos="91000">
                <a:srgbClr val="AEF0EA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7" name="圆: 空心 16">
            <a:extLst>
              <a:ext uri="{FF2B5EF4-FFF2-40B4-BE49-F238E27FC236}">
                <a16:creationId xmlns:a16="http://schemas.microsoft.com/office/drawing/2014/main" id="{32109DF5-C138-4C39-B893-F814F4F05313}"/>
              </a:ext>
            </a:extLst>
          </p:cNvPr>
          <p:cNvSpPr/>
          <p:nvPr/>
        </p:nvSpPr>
        <p:spPr>
          <a:xfrm>
            <a:off x="3091199" y="822512"/>
            <a:ext cx="255655" cy="255655"/>
          </a:xfrm>
          <a:prstGeom prst="donut">
            <a:avLst>
              <a:gd name="adj" fmla="val 19048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8" name="圆: 空心 17">
            <a:extLst>
              <a:ext uri="{FF2B5EF4-FFF2-40B4-BE49-F238E27FC236}">
                <a16:creationId xmlns:a16="http://schemas.microsoft.com/office/drawing/2014/main" id="{2479D624-8E16-4803-887F-13BADD231958}"/>
              </a:ext>
            </a:extLst>
          </p:cNvPr>
          <p:cNvSpPr/>
          <p:nvPr/>
        </p:nvSpPr>
        <p:spPr>
          <a:xfrm>
            <a:off x="8090874" y="3250490"/>
            <a:ext cx="255655" cy="255655"/>
          </a:xfrm>
          <a:prstGeom prst="donut">
            <a:avLst>
              <a:gd name="adj" fmla="val 19048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1" name="TextBox 23">
            <a:extLst>
              <a:ext uri="{FF2B5EF4-FFF2-40B4-BE49-F238E27FC236}">
                <a16:creationId xmlns:a16="http://schemas.microsoft.com/office/drawing/2014/main" id="{12E5D555-0DC0-4183-8D63-FB1988BCAB35}"/>
              </a:ext>
            </a:extLst>
          </p:cNvPr>
          <p:cNvSpPr txBox="1"/>
          <p:nvPr/>
        </p:nvSpPr>
        <p:spPr>
          <a:xfrm>
            <a:off x="2406639" y="5210922"/>
            <a:ext cx="4529296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大学生所学专业很大程度是其未来的就业岗位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1F04900-E877-445D-AC1B-E16D96F2789E}"/>
              </a:ext>
            </a:extLst>
          </p:cNvPr>
          <p:cNvGrpSpPr/>
          <p:nvPr/>
        </p:nvGrpSpPr>
        <p:grpSpPr>
          <a:xfrm>
            <a:off x="2465188" y="4219794"/>
            <a:ext cx="4187555" cy="773204"/>
            <a:chOff x="4067959" y="3380973"/>
            <a:chExt cx="4187555" cy="773204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5621E7E1-709A-4C51-822D-733DED86D3C1}"/>
                </a:ext>
              </a:extLst>
            </p:cNvPr>
            <p:cNvSpPr/>
            <p:nvPr/>
          </p:nvSpPr>
          <p:spPr>
            <a:xfrm>
              <a:off x="4067959" y="3839200"/>
              <a:ext cx="1217561" cy="314977"/>
            </a:xfrm>
            <a:prstGeom prst="roundRect">
              <a:avLst>
                <a:gd name="adj" fmla="val 50000"/>
              </a:avLst>
            </a:prstGeom>
            <a:solidFill>
              <a:srgbClr val="6CE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财务助理</a:t>
              </a:r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A248387F-2FB4-4607-AB84-1A8F3B6A3C57}"/>
                </a:ext>
              </a:extLst>
            </p:cNvPr>
            <p:cNvSpPr/>
            <p:nvPr/>
          </p:nvSpPr>
          <p:spPr>
            <a:xfrm>
              <a:off x="5399628" y="3839200"/>
              <a:ext cx="1370889" cy="314977"/>
            </a:xfrm>
            <a:prstGeom prst="roundRect">
              <a:avLst>
                <a:gd name="adj" fmla="val 50000"/>
              </a:avLst>
            </a:prstGeom>
            <a:solidFill>
              <a:srgbClr val="FEBF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审计经理</a:t>
              </a:r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26B31718-18B3-4BD6-92E2-055AFA442E0E}"/>
                </a:ext>
              </a:extLst>
            </p:cNvPr>
            <p:cNvSpPr/>
            <p:nvPr/>
          </p:nvSpPr>
          <p:spPr>
            <a:xfrm>
              <a:off x="6884625" y="3839199"/>
              <a:ext cx="1370889" cy="314977"/>
            </a:xfrm>
            <a:prstGeom prst="roundRect">
              <a:avLst>
                <a:gd name="adj" fmla="val 50000"/>
              </a:avLst>
            </a:prstGeom>
            <a:solidFill>
              <a:srgbClr val="FF8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统计主管</a:t>
              </a:r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13CAE2DB-527E-4338-B8E2-9D62F5140121}"/>
                </a:ext>
              </a:extLst>
            </p:cNvPr>
            <p:cNvSpPr/>
            <p:nvPr/>
          </p:nvSpPr>
          <p:spPr>
            <a:xfrm>
              <a:off x="4615131" y="3380973"/>
              <a:ext cx="1370889" cy="314977"/>
            </a:xfrm>
            <a:prstGeom prst="roundRect">
              <a:avLst>
                <a:gd name="adj" fmla="val 50000"/>
              </a:avLst>
            </a:prstGeom>
            <a:solidFill>
              <a:srgbClr val="FEBF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会计</a:t>
              </a:r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7F0883BB-7C08-4321-B00D-457FFC192A63}"/>
                </a:ext>
              </a:extLst>
            </p:cNvPr>
            <p:cNvSpPr/>
            <p:nvPr/>
          </p:nvSpPr>
          <p:spPr>
            <a:xfrm>
              <a:off x="6085072" y="3389363"/>
              <a:ext cx="1370889" cy="314977"/>
            </a:xfrm>
            <a:prstGeom prst="roundRect">
              <a:avLst>
                <a:gd name="adj" fmla="val 50000"/>
              </a:avLst>
            </a:prstGeom>
            <a:solidFill>
              <a:srgbClr val="6CE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出纳</a:t>
              </a:r>
            </a:p>
          </p:txBody>
        </p:sp>
      </p:grpSp>
      <p:sp>
        <p:nvSpPr>
          <p:cNvPr id="39" name="圆角矩形 55">
            <a:extLst>
              <a:ext uri="{FF2B5EF4-FFF2-40B4-BE49-F238E27FC236}">
                <a16:creationId xmlns:a16="http://schemas.microsoft.com/office/drawing/2014/main" id="{B25FAEEC-76BA-4706-9159-8B9B975C6D83}"/>
              </a:ext>
            </a:extLst>
          </p:cNvPr>
          <p:cNvSpPr/>
          <p:nvPr/>
        </p:nvSpPr>
        <p:spPr>
          <a:xfrm>
            <a:off x="2913071" y="1553687"/>
            <a:ext cx="3035300" cy="444500"/>
          </a:xfrm>
          <a:prstGeom prst="roundRect">
            <a:avLst>
              <a:gd name="adj" fmla="val 28096"/>
            </a:avLst>
          </a:prstGeom>
          <a:solidFill>
            <a:schemeClr val="bg1"/>
          </a:solidFill>
          <a:ln>
            <a:noFill/>
          </a:ln>
          <a:effectLst>
            <a:outerShdw blurRad="368300" dist="38100" dir="5400000" sx="101000" sy="10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个人学历</a:t>
            </a:r>
            <a:endParaRPr kumimoji="0" lang="zh-CN" altLang="zh-CN" sz="2000" b="1" i="0" u="none" strike="noStrike" kern="1200" cap="none" spc="60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5" name="平行四边形 34">
            <a:extLst>
              <a:ext uri="{FF2B5EF4-FFF2-40B4-BE49-F238E27FC236}">
                <a16:creationId xmlns:a16="http://schemas.microsoft.com/office/drawing/2014/main" id="{E4CAD14B-A0A0-4CFD-AE13-5447E0A4C6C2}"/>
              </a:ext>
            </a:extLst>
          </p:cNvPr>
          <p:cNvSpPr/>
          <p:nvPr/>
        </p:nvSpPr>
        <p:spPr>
          <a:xfrm>
            <a:off x="3346853" y="2811716"/>
            <a:ext cx="2072323" cy="535843"/>
          </a:xfrm>
          <a:prstGeom prst="parallelogram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财务管理专业</a:t>
            </a:r>
          </a:p>
        </p:txBody>
      </p:sp>
      <p:sp>
        <p:nvSpPr>
          <p:cNvPr id="2" name="箭头: 下 1">
            <a:extLst>
              <a:ext uri="{FF2B5EF4-FFF2-40B4-BE49-F238E27FC236}">
                <a16:creationId xmlns:a16="http://schemas.microsoft.com/office/drawing/2014/main" id="{BD8D87C3-D763-4035-87EC-006FBBF3D608}"/>
              </a:ext>
            </a:extLst>
          </p:cNvPr>
          <p:cNvSpPr/>
          <p:nvPr/>
        </p:nvSpPr>
        <p:spPr>
          <a:xfrm>
            <a:off x="4216925" y="2215300"/>
            <a:ext cx="355076" cy="535843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8" name="箭头: 下 37">
            <a:extLst>
              <a:ext uri="{FF2B5EF4-FFF2-40B4-BE49-F238E27FC236}">
                <a16:creationId xmlns:a16="http://schemas.microsoft.com/office/drawing/2014/main" id="{3FA0A32D-4BF8-4396-9CF1-8B2D7D61D2FD}"/>
              </a:ext>
            </a:extLst>
          </p:cNvPr>
          <p:cNvSpPr/>
          <p:nvPr/>
        </p:nvSpPr>
        <p:spPr>
          <a:xfrm>
            <a:off x="4225195" y="3612326"/>
            <a:ext cx="355076" cy="535843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grpSp>
        <p:nvGrpSpPr>
          <p:cNvPr id="40" name="图形 2509">
            <a:extLst>
              <a:ext uri="{FF2B5EF4-FFF2-40B4-BE49-F238E27FC236}">
                <a16:creationId xmlns:a16="http://schemas.microsoft.com/office/drawing/2014/main" id="{7E7A7219-3B7B-46A9-B128-DBE1D2374391}"/>
              </a:ext>
            </a:extLst>
          </p:cNvPr>
          <p:cNvGrpSpPr/>
          <p:nvPr/>
        </p:nvGrpSpPr>
        <p:grpSpPr>
          <a:xfrm>
            <a:off x="51223" y="2321370"/>
            <a:ext cx="2406951" cy="2262889"/>
            <a:chOff x="60519" y="6025"/>
            <a:chExt cx="10598969" cy="6843145"/>
          </a:xfrm>
        </p:grpSpPr>
        <p:grpSp>
          <p:nvGrpSpPr>
            <p:cNvPr id="41" name="图形 2509">
              <a:extLst>
                <a:ext uri="{FF2B5EF4-FFF2-40B4-BE49-F238E27FC236}">
                  <a16:creationId xmlns:a16="http://schemas.microsoft.com/office/drawing/2014/main" id="{C760F096-B0F2-4B36-9012-8C4CC738D09C}"/>
                </a:ext>
              </a:extLst>
            </p:cNvPr>
            <p:cNvGrpSpPr/>
            <p:nvPr/>
          </p:nvGrpSpPr>
          <p:grpSpPr>
            <a:xfrm>
              <a:off x="60519" y="419335"/>
              <a:ext cx="10598969" cy="5264079"/>
              <a:chOff x="60519" y="419335"/>
              <a:chExt cx="10598969" cy="5264079"/>
            </a:xfrm>
          </p:grpSpPr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EEA42089-98CB-4598-BDF6-245DE7F116EF}"/>
                  </a:ext>
                </a:extLst>
              </p:cNvPr>
              <p:cNvSpPr/>
              <p:nvPr/>
            </p:nvSpPr>
            <p:spPr>
              <a:xfrm>
                <a:off x="1763540" y="3582330"/>
                <a:ext cx="1099154" cy="1611264"/>
              </a:xfrm>
              <a:custGeom>
                <a:avLst/>
                <a:gdLst>
                  <a:gd name="connsiteX0" fmla="*/ 0 w 1099154"/>
                  <a:gd name="connsiteY0" fmla="*/ 1533989 h 1611264"/>
                  <a:gd name="connsiteX1" fmla="*/ 792527 w 1099154"/>
                  <a:gd name="connsiteY1" fmla="*/ 1 h 1611264"/>
                  <a:gd name="connsiteX2" fmla="*/ 1092840 w 1099154"/>
                  <a:gd name="connsiteY2" fmla="*/ 532181 h 1611264"/>
                  <a:gd name="connsiteX3" fmla="*/ 848288 w 1099154"/>
                  <a:gd name="connsiteY3" fmla="*/ 684779 h 1611264"/>
                  <a:gd name="connsiteX4" fmla="*/ 837420 w 1099154"/>
                  <a:gd name="connsiteY4" fmla="*/ 1347187 h 1611264"/>
                  <a:gd name="connsiteX5" fmla="*/ 392385 w 1099154"/>
                  <a:gd name="connsiteY5" fmla="*/ 1348113 h 1611264"/>
                  <a:gd name="connsiteX6" fmla="*/ 124630 w 1099154"/>
                  <a:gd name="connsiteY6" fmla="*/ 1603372 h 1611264"/>
                  <a:gd name="connsiteX7" fmla="*/ 0 w 1099154"/>
                  <a:gd name="connsiteY7" fmla="*/ 1533989 h 1611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9154" h="1611264">
                    <a:moveTo>
                      <a:pt x="0" y="1533989"/>
                    </a:moveTo>
                    <a:lnTo>
                      <a:pt x="792527" y="1"/>
                    </a:lnTo>
                    <a:cubicBezTo>
                      <a:pt x="856664" y="236697"/>
                      <a:pt x="1145194" y="358866"/>
                      <a:pt x="1092840" y="532181"/>
                    </a:cubicBezTo>
                    <a:cubicBezTo>
                      <a:pt x="1040456" y="705484"/>
                      <a:pt x="920898" y="534486"/>
                      <a:pt x="848288" y="684779"/>
                    </a:cubicBezTo>
                    <a:cubicBezTo>
                      <a:pt x="775679" y="835077"/>
                      <a:pt x="1011577" y="1174864"/>
                      <a:pt x="837420" y="1347187"/>
                    </a:cubicBezTo>
                    <a:cubicBezTo>
                      <a:pt x="710974" y="1472297"/>
                      <a:pt x="570216" y="1297626"/>
                      <a:pt x="392385" y="1348113"/>
                    </a:cubicBezTo>
                    <a:cubicBezTo>
                      <a:pt x="214559" y="1398612"/>
                      <a:pt x="313100" y="1659613"/>
                      <a:pt x="124630" y="1603372"/>
                    </a:cubicBezTo>
                    <a:cubicBezTo>
                      <a:pt x="76978" y="1589147"/>
                      <a:pt x="35518" y="1564842"/>
                      <a:pt x="0" y="1533989"/>
                    </a:cubicBezTo>
                  </a:path>
                </a:pathLst>
              </a:custGeom>
              <a:solidFill>
                <a:srgbClr val="AAD5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DB1755D9-E70A-42AA-956B-25222123A9AB}"/>
                  </a:ext>
                </a:extLst>
              </p:cNvPr>
              <p:cNvSpPr/>
              <p:nvPr/>
            </p:nvSpPr>
            <p:spPr>
              <a:xfrm>
                <a:off x="1372055" y="2424937"/>
                <a:ext cx="832759" cy="2683035"/>
              </a:xfrm>
              <a:custGeom>
                <a:avLst/>
                <a:gdLst>
                  <a:gd name="connsiteX0" fmla="*/ 832759 w 832759"/>
                  <a:gd name="connsiteY0" fmla="*/ 12412 h 2683035"/>
                  <a:gd name="connsiteX1" fmla="*/ 691475 w 832759"/>
                  <a:gd name="connsiteY1" fmla="*/ 2682903 h 2683035"/>
                  <a:gd name="connsiteX2" fmla="*/ 279446 w 832759"/>
                  <a:gd name="connsiteY2" fmla="*/ 2519250 h 2683035"/>
                  <a:gd name="connsiteX3" fmla="*/ 461550 w 832759"/>
                  <a:gd name="connsiteY3" fmla="*/ 2173304 h 2683035"/>
                  <a:gd name="connsiteX4" fmla="*/ 116302 w 832759"/>
                  <a:gd name="connsiteY4" fmla="*/ 1793201 h 2683035"/>
                  <a:gd name="connsiteX5" fmla="*/ 321155 w 832759"/>
                  <a:gd name="connsiteY5" fmla="*/ 1384158 h 2683035"/>
                  <a:gd name="connsiteX6" fmla="*/ 17277 w 832759"/>
                  <a:gd name="connsiteY6" fmla="*/ 670542 h 2683035"/>
                  <a:gd name="connsiteX7" fmla="*/ 497509 w 832759"/>
                  <a:gd name="connsiteY7" fmla="*/ 425853 h 2683035"/>
                  <a:gd name="connsiteX8" fmla="*/ 665089 w 832759"/>
                  <a:gd name="connsiteY8" fmla="*/ 6536 h 2683035"/>
                  <a:gd name="connsiteX9" fmla="*/ 832759 w 832759"/>
                  <a:gd name="connsiteY9" fmla="*/ 12412 h 2683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32759" h="2683035">
                    <a:moveTo>
                      <a:pt x="832759" y="12412"/>
                    </a:moveTo>
                    <a:lnTo>
                      <a:pt x="691475" y="2682903"/>
                    </a:lnTo>
                    <a:cubicBezTo>
                      <a:pt x="463190" y="2686606"/>
                      <a:pt x="289395" y="2612787"/>
                      <a:pt x="279446" y="2519250"/>
                    </a:cubicBezTo>
                    <a:cubicBezTo>
                      <a:pt x="255094" y="2290698"/>
                      <a:pt x="460497" y="2291739"/>
                      <a:pt x="461550" y="2173304"/>
                    </a:cubicBezTo>
                    <a:cubicBezTo>
                      <a:pt x="463262" y="1985449"/>
                      <a:pt x="142337" y="2007031"/>
                      <a:pt x="116302" y="1793201"/>
                    </a:cubicBezTo>
                    <a:cubicBezTo>
                      <a:pt x="90310" y="1579376"/>
                      <a:pt x="314340" y="1584489"/>
                      <a:pt x="321155" y="1384158"/>
                    </a:cubicBezTo>
                    <a:cubicBezTo>
                      <a:pt x="327969" y="1183838"/>
                      <a:pt x="-88726" y="950004"/>
                      <a:pt x="17277" y="670542"/>
                    </a:cubicBezTo>
                    <a:cubicBezTo>
                      <a:pt x="94238" y="467639"/>
                      <a:pt x="329494" y="577168"/>
                      <a:pt x="497509" y="425853"/>
                    </a:cubicBezTo>
                    <a:cubicBezTo>
                      <a:pt x="665518" y="274532"/>
                      <a:pt x="434722" y="49653"/>
                      <a:pt x="665089" y="6536"/>
                    </a:cubicBezTo>
                    <a:cubicBezTo>
                      <a:pt x="723331" y="-4367"/>
                      <a:pt x="779697" y="-1100"/>
                      <a:pt x="832759" y="12412"/>
                    </a:cubicBezTo>
                  </a:path>
                </a:pathLst>
              </a:custGeom>
              <a:solidFill>
                <a:srgbClr val="D6EE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1079DEC8-336A-4670-B644-B7D9B0C6C816}"/>
                  </a:ext>
                </a:extLst>
              </p:cNvPr>
              <p:cNvSpPr/>
              <p:nvPr/>
            </p:nvSpPr>
            <p:spPr>
              <a:xfrm>
                <a:off x="392961" y="3552175"/>
                <a:ext cx="1659986" cy="1724076"/>
              </a:xfrm>
              <a:custGeom>
                <a:avLst/>
                <a:gdLst>
                  <a:gd name="connsiteX0" fmla="*/ 730309 w 1659986"/>
                  <a:gd name="connsiteY0" fmla="*/ 57555 h 1724076"/>
                  <a:gd name="connsiteX1" fmla="*/ 0 w 1659986"/>
                  <a:gd name="connsiteY1" fmla="*/ 313613 h 1724076"/>
                  <a:gd name="connsiteX2" fmla="*/ 1603265 w 1659986"/>
                  <a:gd name="connsiteY2" fmla="*/ 1724077 h 1724076"/>
                  <a:gd name="connsiteX3" fmla="*/ 1609976 w 1659986"/>
                  <a:gd name="connsiteY3" fmla="*/ 1271869 h 1724076"/>
                  <a:gd name="connsiteX4" fmla="*/ 1281038 w 1659986"/>
                  <a:gd name="connsiteY4" fmla="*/ 1148786 h 1724076"/>
                  <a:gd name="connsiteX5" fmla="*/ 1400264 w 1659986"/>
                  <a:gd name="connsiteY5" fmla="*/ 641087 h 1724076"/>
                  <a:gd name="connsiteX6" fmla="*/ 771679 w 1659986"/>
                  <a:gd name="connsiteY6" fmla="*/ 496410 h 1724076"/>
                  <a:gd name="connsiteX7" fmla="*/ 730309 w 1659986"/>
                  <a:gd name="connsiteY7" fmla="*/ 57555 h 1724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59986" h="1724076">
                    <a:moveTo>
                      <a:pt x="730309" y="57555"/>
                    </a:moveTo>
                    <a:cubicBezTo>
                      <a:pt x="484559" y="-115137"/>
                      <a:pt x="148280" y="139396"/>
                      <a:pt x="0" y="313613"/>
                    </a:cubicBezTo>
                    <a:lnTo>
                      <a:pt x="1603265" y="1724077"/>
                    </a:lnTo>
                    <a:cubicBezTo>
                      <a:pt x="1687130" y="1561865"/>
                      <a:pt x="1668158" y="1354037"/>
                      <a:pt x="1609976" y="1271869"/>
                    </a:cubicBezTo>
                    <a:cubicBezTo>
                      <a:pt x="1532308" y="1162194"/>
                      <a:pt x="1349369" y="1295539"/>
                      <a:pt x="1281038" y="1148786"/>
                    </a:cubicBezTo>
                    <a:cubicBezTo>
                      <a:pt x="1212750" y="1002033"/>
                      <a:pt x="1513493" y="819981"/>
                      <a:pt x="1400264" y="641087"/>
                    </a:cubicBezTo>
                    <a:cubicBezTo>
                      <a:pt x="1325065" y="522234"/>
                      <a:pt x="815258" y="527341"/>
                      <a:pt x="771679" y="496410"/>
                    </a:cubicBezTo>
                    <a:cubicBezTo>
                      <a:pt x="605316" y="378428"/>
                      <a:pt x="934478" y="201028"/>
                      <a:pt x="730309" y="57555"/>
                    </a:cubicBezTo>
                  </a:path>
                </a:pathLst>
              </a:custGeom>
              <a:solidFill>
                <a:srgbClr val="C3E4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DF18C6DC-BD98-4D59-8A5A-07FE69115581}"/>
                  </a:ext>
                </a:extLst>
              </p:cNvPr>
              <p:cNvSpPr/>
              <p:nvPr/>
            </p:nvSpPr>
            <p:spPr>
              <a:xfrm>
                <a:off x="1411099" y="4971629"/>
                <a:ext cx="1038829" cy="665010"/>
              </a:xfrm>
              <a:custGeom>
                <a:avLst/>
                <a:gdLst>
                  <a:gd name="connsiteX0" fmla="*/ 760509 w 1038829"/>
                  <a:gd name="connsiteY0" fmla="*/ 665011 h 665010"/>
                  <a:gd name="connsiteX1" fmla="*/ 278317 w 1038829"/>
                  <a:gd name="connsiteY1" fmla="*/ 665011 h 665010"/>
                  <a:gd name="connsiteX2" fmla="*/ 267502 w 1038829"/>
                  <a:gd name="connsiteY2" fmla="*/ 664811 h 665010"/>
                  <a:gd name="connsiteX3" fmla="*/ 49832 w 1038829"/>
                  <a:gd name="connsiteY3" fmla="*/ 177945 h 665010"/>
                  <a:gd name="connsiteX4" fmla="*/ 160295 w 1038829"/>
                  <a:gd name="connsiteY4" fmla="*/ 1 h 665010"/>
                  <a:gd name="connsiteX5" fmla="*/ 878531 w 1038829"/>
                  <a:gd name="connsiteY5" fmla="*/ 1 h 665010"/>
                  <a:gd name="connsiteX6" fmla="*/ 988994 w 1038829"/>
                  <a:gd name="connsiteY6" fmla="*/ 177945 h 665010"/>
                  <a:gd name="connsiteX7" fmla="*/ 771330 w 1038829"/>
                  <a:gd name="connsiteY7" fmla="*/ 664811 h 665010"/>
                  <a:gd name="connsiteX8" fmla="*/ 760509 w 1038829"/>
                  <a:gd name="connsiteY8" fmla="*/ 665011 h 665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8829" h="665010">
                    <a:moveTo>
                      <a:pt x="760509" y="665011"/>
                    </a:moveTo>
                    <a:lnTo>
                      <a:pt x="278317" y="665011"/>
                    </a:lnTo>
                    <a:cubicBezTo>
                      <a:pt x="274697" y="665011"/>
                      <a:pt x="271091" y="664944"/>
                      <a:pt x="267502" y="664811"/>
                    </a:cubicBezTo>
                    <a:cubicBezTo>
                      <a:pt x="47635" y="656595"/>
                      <a:pt x="-74689" y="378542"/>
                      <a:pt x="49832" y="177945"/>
                    </a:cubicBezTo>
                    <a:lnTo>
                      <a:pt x="160295" y="1"/>
                    </a:lnTo>
                    <a:lnTo>
                      <a:pt x="878531" y="1"/>
                    </a:lnTo>
                    <a:lnTo>
                      <a:pt x="988994" y="177945"/>
                    </a:lnTo>
                    <a:cubicBezTo>
                      <a:pt x="1113521" y="378542"/>
                      <a:pt x="991197" y="656595"/>
                      <a:pt x="771330" y="664811"/>
                    </a:cubicBezTo>
                    <a:cubicBezTo>
                      <a:pt x="767735" y="664944"/>
                      <a:pt x="764128" y="665011"/>
                      <a:pt x="760509" y="665011"/>
                    </a:cubicBezTo>
                  </a:path>
                </a:pathLst>
              </a:custGeom>
              <a:solidFill>
                <a:srgbClr val="E8F6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01930DF1-4EEB-41CC-B16C-A81FD072F228}"/>
                  </a:ext>
                </a:extLst>
              </p:cNvPr>
              <p:cNvSpPr/>
              <p:nvPr/>
            </p:nvSpPr>
            <p:spPr>
              <a:xfrm>
                <a:off x="1411101" y="5380881"/>
                <a:ext cx="1038828" cy="8648"/>
              </a:xfrm>
              <a:custGeom>
                <a:avLst/>
                <a:gdLst>
                  <a:gd name="connsiteX0" fmla="*/ 0 w 1038828"/>
                  <a:gd name="connsiteY0" fmla="*/ 0 h 8648"/>
                  <a:gd name="connsiteX1" fmla="*/ 1038828 w 1038828"/>
                  <a:gd name="connsiteY1" fmla="*/ 0 h 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38828" h="8648">
                    <a:moveTo>
                      <a:pt x="0" y="0"/>
                    </a:moveTo>
                    <a:lnTo>
                      <a:pt x="1038828" y="0"/>
                    </a:lnTo>
                  </a:path>
                </a:pathLst>
              </a:custGeom>
              <a:ln w="54442" cap="flat">
                <a:solidFill>
                  <a:srgbClr val="AAD5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896C159B-217B-4688-9C2E-B4235050B009}"/>
                  </a:ext>
                </a:extLst>
              </p:cNvPr>
              <p:cNvSpPr/>
              <p:nvPr/>
            </p:nvSpPr>
            <p:spPr>
              <a:xfrm>
                <a:off x="1435211" y="5208910"/>
                <a:ext cx="993948" cy="8648"/>
              </a:xfrm>
              <a:custGeom>
                <a:avLst/>
                <a:gdLst>
                  <a:gd name="connsiteX0" fmla="*/ 0 w 993948"/>
                  <a:gd name="connsiteY0" fmla="*/ 1 h 8648"/>
                  <a:gd name="connsiteX1" fmla="*/ 993949 w 993948"/>
                  <a:gd name="connsiteY1" fmla="*/ 1 h 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93948" h="8648">
                    <a:moveTo>
                      <a:pt x="0" y="1"/>
                    </a:moveTo>
                    <a:lnTo>
                      <a:pt x="993949" y="1"/>
                    </a:lnTo>
                  </a:path>
                </a:pathLst>
              </a:custGeom>
              <a:ln w="54442" cap="flat">
                <a:solidFill>
                  <a:srgbClr val="AAD5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653F981C-9C8C-4585-932E-9D21D8B86EE3}"/>
                  </a:ext>
                </a:extLst>
              </p:cNvPr>
              <p:cNvSpPr/>
              <p:nvPr/>
            </p:nvSpPr>
            <p:spPr>
              <a:xfrm>
                <a:off x="9461126" y="2851505"/>
                <a:ext cx="1011213" cy="2156109"/>
              </a:xfrm>
              <a:custGeom>
                <a:avLst/>
                <a:gdLst>
                  <a:gd name="connsiteX0" fmla="*/ 0 w 1011213"/>
                  <a:gd name="connsiteY0" fmla="*/ 2091903 h 2156109"/>
                  <a:gd name="connsiteX1" fmla="*/ 724706 w 1011213"/>
                  <a:gd name="connsiteY1" fmla="*/ 1 h 2156109"/>
                  <a:gd name="connsiteX2" fmla="*/ 1005604 w 1011213"/>
                  <a:gd name="connsiteY2" fmla="*/ 608280 h 2156109"/>
                  <a:gd name="connsiteX3" fmla="*/ 780170 w 1011213"/>
                  <a:gd name="connsiteY3" fmla="*/ 850222 h 2156109"/>
                  <a:gd name="connsiteX4" fmla="*/ 773852 w 1011213"/>
                  <a:gd name="connsiteY4" fmla="*/ 1685885 h 2156109"/>
                  <a:gd name="connsiteX5" fmla="*/ 362047 w 1011213"/>
                  <a:gd name="connsiteY5" fmla="*/ 1777916 h 2156109"/>
                  <a:gd name="connsiteX6" fmla="*/ 115716 w 1011213"/>
                  <a:gd name="connsiteY6" fmla="*/ 2153753 h 2156109"/>
                  <a:gd name="connsiteX7" fmla="*/ 0 w 1011213"/>
                  <a:gd name="connsiteY7" fmla="*/ 2091903 h 2156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11213" h="2156109">
                    <a:moveTo>
                      <a:pt x="0" y="2091903"/>
                    </a:moveTo>
                    <a:lnTo>
                      <a:pt x="724706" y="1"/>
                    </a:lnTo>
                    <a:cubicBezTo>
                      <a:pt x="785386" y="284721"/>
                      <a:pt x="1053074" y="379529"/>
                      <a:pt x="1005604" y="608280"/>
                    </a:cubicBezTo>
                    <a:cubicBezTo>
                      <a:pt x="958110" y="837031"/>
                      <a:pt x="846510" y="646290"/>
                      <a:pt x="780170" y="850222"/>
                    </a:cubicBezTo>
                    <a:cubicBezTo>
                      <a:pt x="713825" y="1054148"/>
                      <a:pt x="934036" y="1433512"/>
                      <a:pt x="773852" y="1685885"/>
                    </a:cubicBezTo>
                    <a:cubicBezTo>
                      <a:pt x="657549" y="1869124"/>
                      <a:pt x="526316" y="1678080"/>
                      <a:pt x="362047" y="1777916"/>
                    </a:cubicBezTo>
                    <a:cubicBezTo>
                      <a:pt x="197778" y="1877758"/>
                      <a:pt x="290437" y="2186039"/>
                      <a:pt x="115716" y="2153753"/>
                    </a:cubicBezTo>
                    <a:cubicBezTo>
                      <a:pt x="71539" y="2145590"/>
                      <a:pt x="33037" y="2123469"/>
                      <a:pt x="0" y="2091903"/>
                    </a:cubicBezTo>
                  </a:path>
                </a:pathLst>
              </a:custGeom>
              <a:solidFill>
                <a:srgbClr val="AAD5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8AE07854-0468-406D-82F5-11AD71D062F9}"/>
                  </a:ext>
                </a:extLst>
              </p:cNvPr>
              <p:cNvSpPr/>
              <p:nvPr/>
            </p:nvSpPr>
            <p:spPr>
              <a:xfrm>
                <a:off x="8396063" y="2855641"/>
                <a:ext cx="1001915" cy="2053587"/>
              </a:xfrm>
              <a:custGeom>
                <a:avLst/>
                <a:gdLst>
                  <a:gd name="connsiteX0" fmla="*/ 1001916 w 1001915"/>
                  <a:gd name="connsiteY0" fmla="*/ 2001397 h 2053587"/>
                  <a:gd name="connsiteX1" fmla="*/ 250667 w 1001915"/>
                  <a:gd name="connsiteY1" fmla="*/ 1 h 2053587"/>
                  <a:gd name="connsiteX2" fmla="*/ 1594 w 1001915"/>
                  <a:gd name="connsiteY2" fmla="*/ 236061 h 2053587"/>
                  <a:gd name="connsiteX3" fmla="*/ 213818 w 1001915"/>
                  <a:gd name="connsiteY3" fmla="*/ 451169 h 2053587"/>
                  <a:gd name="connsiteX4" fmla="*/ 64454 w 1001915"/>
                  <a:gd name="connsiteY4" fmla="*/ 834527 h 2053587"/>
                  <a:gd name="connsiteX5" fmla="*/ 308044 w 1001915"/>
                  <a:gd name="connsiteY5" fmla="*/ 1091698 h 2053587"/>
                  <a:gd name="connsiteX6" fmla="*/ 269137 w 1001915"/>
                  <a:gd name="connsiteY6" fmla="*/ 1718619 h 2053587"/>
                  <a:gd name="connsiteX7" fmla="*/ 665770 w 1001915"/>
                  <a:gd name="connsiteY7" fmla="*/ 1776028 h 2053587"/>
                  <a:gd name="connsiteX8" fmla="*/ 885733 w 1001915"/>
                  <a:gd name="connsiteY8" fmla="*/ 2051085 h 2053587"/>
                  <a:gd name="connsiteX9" fmla="*/ 1001916 w 1001915"/>
                  <a:gd name="connsiteY9" fmla="*/ 2001397 h 2053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01915" h="2053587">
                    <a:moveTo>
                      <a:pt x="1001916" y="2001397"/>
                    </a:moveTo>
                    <a:lnTo>
                      <a:pt x="250667" y="1"/>
                    </a:lnTo>
                    <a:cubicBezTo>
                      <a:pt x="89624" y="58710"/>
                      <a:pt x="-14267" y="161941"/>
                      <a:pt x="1594" y="236061"/>
                    </a:cubicBezTo>
                    <a:cubicBezTo>
                      <a:pt x="40326" y="417176"/>
                      <a:pt x="184158" y="361008"/>
                      <a:pt x="213818" y="451169"/>
                    </a:cubicBezTo>
                    <a:cubicBezTo>
                      <a:pt x="260895" y="594176"/>
                      <a:pt x="30492" y="664212"/>
                      <a:pt x="64454" y="834527"/>
                    </a:cubicBezTo>
                    <a:cubicBezTo>
                      <a:pt x="98435" y="1004841"/>
                      <a:pt x="254346" y="940540"/>
                      <a:pt x="308044" y="1091698"/>
                    </a:cubicBezTo>
                    <a:cubicBezTo>
                      <a:pt x="361741" y="1242850"/>
                      <a:pt x="126539" y="1533766"/>
                      <a:pt x="269137" y="1718619"/>
                    </a:cubicBezTo>
                    <a:cubicBezTo>
                      <a:pt x="372677" y="1852829"/>
                      <a:pt x="510960" y="1705755"/>
                      <a:pt x="665770" y="1776028"/>
                    </a:cubicBezTo>
                    <a:cubicBezTo>
                      <a:pt x="820587" y="1846295"/>
                      <a:pt x="713597" y="2080255"/>
                      <a:pt x="885733" y="2051085"/>
                    </a:cubicBezTo>
                    <a:cubicBezTo>
                      <a:pt x="929245" y="2043709"/>
                      <a:pt x="967995" y="2026011"/>
                      <a:pt x="1001916" y="2001397"/>
                    </a:cubicBezTo>
                  </a:path>
                </a:pathLst>
              </a:custGeom>
              <a:solidFill>
                <a:srgbClr val="C3E4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58196714-44C5-40EB-86D4-FD27EE8C28AE}"/>
                  </a:ext>
                </a:extLst>
              </p:cNvPr>
              <p:cNvSpPr/>
              <p:nvPr/>
            </p:nvSpPr>
            <p:spPr>
              <a:xfrm>
                <a:off x="9056810" y="2216986"/>
                <a:ext cx="682337" cy="2707668"/>
              </a:xfrm>
              <a:custGeom>
                <a:avLst/>
                <a:gdLst>
                  <a:gd name="connsiteX0" fmla="*/ 1737 w 682337"/>
                  <a:gd name="connsiteY0" fmla="*/ 2275589 h 2707668"/>
                  <a:gd name="connsiteX1" fmla="*/ 668031 w 682337"/>
                  <a:gd name="connsiteY1" fmla="*/ 2704115 h 2707668"/>
                  <a:gd name="connsiteX2" fmla="*/ 682338 w 682337"/>
                  <a:gd name="connsiteY2" fmla="*/ 1 h 2707668"/>
                  <a:gd name="connsiteX3" fmla="*/ 339372 w 682337"/>
                  <a:gd name="connsiteY3" fmla="*/ 398207 h 2707668"/>
                  <a:gd name="connsiteX4" fmla="*/ 460958 w 682337"/>
                  <a:gd name="connsiteY4" fmla="*/ 804334 h 2707668"/>
                  <a:gd name="connsiteX5" fmla="*/ 3336 w 682337"/>
                  <a:gd name="connsiteY5" fmla="*/ 1150861 h 2707668"/>
                  <a:gd name="connsiteX6" fmla="*/ 303454 w 682337"/>
                  <a:gd name="connsiteY6" fmla="*/ 1846034 h 2707668"/>
                  <a:gd name="connsiteX7" fmla="*/ 1737 w 682337"/>
                  <a:gd name="connsiteY7" fmla="*/ 2275589 h 2707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82337" h="2707668">
                    <a:moveTo>
                      <a:pt x="1737" y="2275589"/>
                    </a:moveTo>
                    <a:cubicBezTo>
                      <a:pt x="32123" y="2651184"/>
                      <a:pt x="441223" y="2726369"/>
                      <a:pt x="668031" y="2704115"/>
                    </a:cubicBezTo>
                    <a:lnTo>
                      <a:pt x="682338" y="1"/>
                    </a:lnTo>
                    <a:cubicBezTo>
                      <a:pt x="506382" y="69511"/>
                      <a:pt x="363089" y="272371"/>
                      <a:pt x="339372" y="398207"/>
                    </a:cubicBezTo>
                    <a:cubicBezTo>
                      <a:pt x="307727" y="566155"/>
                      <a:pt x="526438" y="611638"/>
                      <a:pt x="460958" y="804334"/>
                    </a:cubicBezTo>
                    <a:cubicBezTo>
                      <a:pt x="395454" y="996993"/>
                      <a:pt x="63708" y="889013"/>
                      <a:pt x="3336" y="1150861"/>
                    </a:cubicBezTo>
                    <a:cubicBezTo>
                      <a:pt x="-36794" y="1324794"/>
                      <a:pt x="298305" y="1779162"/>
                      <a:pt x="303454" y="1846034"/>
                    </a:cubicBezTo>
                    <a:cubicBezTo>
                      <a:pt x="323220" y="2101269"/>
                      <a:pt x="-23504" y="1963538"/>
                      <a:pt x="1737" y="2275589"/>
                    </a:cubicBezTo>
                  </a:path>
                </a:pathLst>
              </a:custGeom>
              <a:solidFill>
                <a:srgbClr val="D6EE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D2241F3D-3C5C-4025-88FC-7B298BA80F26}"/>
                  </a:ext>
                </a:extLst>
              </p:cNvPr>
              <p:cNvSpPr/>
              <p:nvPr/>
            </p:nvSpPr>
            <p:spPr>
              <a:xfrm>
                <a:off x="8832587" y="4664213"/>
                <a:ext cx="1331025" cy="972426"/>
              </a:xfrm>
              <a:custGeom>
                <a:avLst/>
                <a:gdLst>
                  <a:gd name="connsiteX0" fmla="*/ 1124890 w 1331025"/>
                  <a:gd name="connsiteY0" fmla="*/ 972427 h 972426"/>
                  <a:gd name="connsiteX1" fmla="*/ 206135 w 1331025"/>
                  <a:gd name="connsiteY1" fmla="*/ 972427 h 972426"/>
                  <a:gd name="connsiteX2" fmla="*/ 0 w 1331025"/>
                  <a:gd name="connsiteY2" fmla="*/ 766336 h 972426"/>
                  <a:gd name="connsiteX3" fmla="*/ 125780 w 1331025"/>
                  <a:gd name="connsiteY3" fmla="*/ 1 h 972426"/>
                  <a:gd name="connsiteX4" fmla="*/ 1205239 w 1331025"/>
                  <a:gd name="connsiteY4" fmla="*/ 1 h 972426"/>
                  <a:gd name="connsiteX5" fmla="*/ 1331025 w 1331025"/>
                  <a:gd name="connsiteY5" fmla="*/ 766336 h 972426"/>
                  <a:gd name="connsiteX6" fmla="*/ 1124890 w 1331025"/>
                  <a:gd name="connsiteY6" fmla="*/ 972427 h 972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1025" h="972426">
                    <a:moveTo>
                      <a:pt x="1124890" y="972427"/>
                    </a:moveTo>
                    <a:lnTo>
                      <a:pt x="206135" y="972427"/>
                    </a:lnTo>
                    <a:cubicBezTo>
                      <a:pt x="92290" y="972427"/>
                      <a:pt x="0" y="880161"/>
                      <a:pt x="0" y="766336"/>
                    </a:cubicBezTo>
                    <a:lnTo>
                      <a:pt x="125780" y="1"/>
                    </a:lnTo>
                    <a:lnTo>
                      <a:pt x="1205239" y="1"/>
                    </a:lnTo>
                    <a:lnTo>
                      <a:pt x="1331025" y="766336"/>
                    </a:lnTo>
                    <a:cubicBezTo>
                      <a:pt x="1331025" y="880161"/>
                      <a:pt x="1238736" y="972427"/>
                      <a:pt x="1124890" y="972427"/>
                    </a:cubicBezTo>
                  </a:path>
                </a:pathLst>
              </a:custGeom>
              <a:solidFill>
                <a:srgbClr val="E8F6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571F0C2B-2D98-42F2-8C4B-446955C24C17}"/>
                  </a:ext>
                </a:extLst>
              </p:cNvPr>
              <p:cNvSpPr/>
              <p:nvPr/>
            </p:nvSpPr>
            <p:spPr>
              <a:xfrm>
                <a:off x="9018811" y="5007614"/>
                <a:ext cx="308397" cy="308347"/>
              </a:xfrm>
              <a:custGeom>
                <a:avLst/>
                <a:gdLst>
                  <a:gd name="connsiteX0" fmla="*/ 0 w 308397"/>
                  <a:gd name="connsiteY0" fmla="*/ 308348 h 308347"/>
                  <a:gd name="connsiteX1" fmla="*/ 308397 w 308397"/>
                  <a:gd name="connsiteY1" fmla="*/ 308348 h 308347"/>
                  <a:gd name="connsiteX2" fmla="*/ 308397 w 308397"/>
                  <a:gd name="connsiteY2" fmla="*/ 1 h 308347"/>
                  <a:gd name="connsiteX3" fmla="*/ 0 w 308397"/>
                  <a:gd name="connsiteY3" fmla="*/ 1 h 308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397" h="308347">
                    <a:moveTo>
                      <a:pt x="0" y="308348"/>
                    </a:moveTo>
                    <a:lnTo>
                      <a:pt x="308397" y="308348"/>
                    </a:lnTo>
                    <a:lnTo>
                      <a:pt x="308397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D6EE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C3F1BCDA-060A-490E-BE57-0EBC508C84F2}"/>
                  </a:ext>
                </a:extLst>
              </p:cNvPr>
              <p:cNvSpPr/>
              <p:nvPr/>
            </p:nvSpPr>
            <p:spPr>
              <a:xfrm>
                <a:off x="9469940" y="4943752"/>
                <a:ext cx="436144" cy="436064"/>
              </a:xfrm>
              <a:custGeom>
                <a:avLst/>
                <a:gdLst>
                  <a:gd name="connsiteX0" fmla="*/ 218069 w 436144"/>
                  <a:gd name="connsiteY0" fmla="*/ 436066 h 436064"/>
                  <a:gd name="connsiteX1" fmla="*/ 0 w 436144"/>
                  <a:gd name="connsiteY1" fmla="*/ 218036 h 436064"/>
                  <a:gd name="connsiteX2" fmla="*/ 218069 w 436144"/>
                  <a:gd name="connsiteY2" fmla="*/ 1 h 436064"/>
                  <a:gd name="connsiteX3" fmla="*/ 436145 w 436144"/>
                  <a:gd name="connsiteY3" fmla="*/ 218036 h 436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6144" h="436064">
                    <a:moveTo>
                      <a:pt x="218069" y="436066"/>
                    </a:moveTo>
                    <a:lnTo>
                      <a:pt x="0" y="218036"/>
                    </a:lnTo>
                    <a:lnTo>
                      <a:pt x="218069" y="1"/>
                    </a:lnTo>
                    <a:lnTo>
                      <a:pt x="436145" y="218036"/>
                    </a:lnTo>
                    <a:close/>
                  </a:path>
                </a:pathLst>
              </a:custGeom>
              <a:solidFill>
                <a:srgbClr val="D6EE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B0C45703-5E14-4CA3-814A-479CAAEAB807}"/>
                  </a:ext>
                </a:extLst>
              </p:cNvPr>
              <p:cNvSpPr/>
              <p:nvPr/>
            </p:nvSpPr>
            <p:spPr>
              <a:xfrm>
                <a:off x="8460202" y="911139"/>
                <a:ext cx="758007" cy="636826"/>
              </a:xfrm>
              <a:custGeom>
                <a:avLst/>
                <a:gdLst>
                  <a:gd name="connsiteX0" fmla="*/ 0 w 758007"/>
                  <a:gd name="connsiteY0" fmla="*/ 636827 h 636826"/>
                  <a:gd name="connsiteX1" fmla="*/ 758008 w 758007"/>
                  <a:gd name="connsiteY1" fmla="*/ 636827 h 636826"/>
                  <a:gd name="connsiteX2" fmla="*/ 758008 w 758007"/>
                  <a:gd name="connsiteY2" fmla="*/ 1 h 636826"/>
                  <a:gd name="connsiteX3" fmla="*/ 0 w 758007"/>
                  <a:gd name="connsiteY3" fmla="*/ 1 h 636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8007" h="636826">
                    <a:moveTo>
                      <a:pt x="0" y="636827"/>
                    </a:moveTo>
                    <a:lnTo>
                      <a:pt x="758008" y="636827"/>
                    </a:lnTo>
                    <a:lnTo>
                      <a:pt x="758008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D6EE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E5576C79-8110-4998-B229-7247FD577832}"/>
                  </a:ext>
                </a:extLst>
              </p:cNvPr>
              <p:cNvSpPr/>
              <p:nvPr/>
            </p:nvSpPr>
            <p:spPr>
              <a:xfrm>
                <a:off x="8460202" y="911139"/>
                <a:ext cx="758007" cy="636826"/>
              </a:xfrm>
              <a:custGeom>
                <a:avLst/>
                <a:gdLst>
                  <a:gd name="connsiteX0" fmla="*/ 0 w 758007"/>
                  <a:gd name="connsiteY0" fmla="*/ 636827 h 636826"/>
                  <a:gd name="connsiteX1" fmla="*/ 758008 w 758007"/>
                  <a:gd name="connsiteY1" fmla="*/ 636827 h 636826"/>
                  <a:gd name="connsiteX2" fmla="*/ 758008 w 758007"/>
                  <a:gd name="connsiteY2" fmla="*/ 1 h 636826"/>
                  <a:gd name="connsiteX3" fmla="*/ 0 w 758007"/>
                  <a:gd name="connsiteY3" fmla="*/ 1 h 636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8007" h="636826">
                    <a:moveTo>
                      <a:pt x="0" y="636827"/>
                    </a:moveTo>
                    <a:lnTo>
                      <a:pt x="758008" y="636827"/>
                    </a:lnTo>
                    <a:lnTo>
                      <a:pt x="758008" y="1"/>
                    </a:lnTo>
                    <a:lnTo>
                      <a:pt x="0" y="1"/>
                    </a:lnTo>
                    <a:close/>
                  </a:path>
                </a:pathLst>
              </a:custGeom>
              <a:noFill/>
              <a:ln w="30246" cap="flat">
                <a:solidFill>
                  <a:srgbClr val="D6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C4620837-C8CF-40AA-ADE2-BFD1D41AD12B}"/>
                  </a:ext>
                </a:extLst>
              </p:cNvPr>
              <p:cNvSpPr/>
              <p:nvPr/>
            </p:nvSpPr>
            <p:spPr>
              <a:xfrm>
                <a:off x="8415631" y="911998"/>
                <a:ext cx="758007" cy="636820"/>
              </a:xfrm>
              <a:custGeom>
                <a:avLst/>
                <a:gdLst>
                  <a:gd name="connsiteX0" fmla="*/ 0 w 758007"/>
                  <a:gd name="connsiteY0" fmla="*/ 636821 h 636820"/>
                  <a:gd name="connsiteX1" fmla="*/ 758008 w 758007"/>
                  <a:gd name="connsiteY1" fmla="*/ 636821 h 636820"/>
                  <a:gd name="connsiteX2" fmla="*/ 758008 w 758007"/>
                  <a:gd name="connsiteY2" fmla="*/ 1 h 636820"/>
                  <a:gd name="connsiteX3" fmla="*/ 0 w 758007"/>
                  <a:gd name="connsiteY3" fmla="*/ 1 h 636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8007" h="636820">
                    <a:moveTo>
                      <a:pt x="0" y="636821"/>
                    </a:moveTo>
                    <a:lnTo>
                      <a:pt x="758008" y="636821"/>
                    </a:lnTo>
                    <a:lnTo>
                      <a:pt x="758008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17E82323-4D90-4E85-B90C-49B79923E00A}"/>
                  </a:ext>
                </a:extLst>
              </p:cNvPr>
              <p:cNvSpPr/>
              <p:nvPr/>
            </p:nvSpPr>
            <p:spPr>
              <a:xfrm>
                <a:off x="8415631" y="911998"/>
                <a:ext cx="758007" cy="636820"/>
              </a:xfrm>
              <a:custGeom>
                <a:avLst/>
                <a:gdLst>
                  <a:gd name="connsiteX0" fmla="*/ 0 w 758007"/>
                  <a:gd name="connsiteY0" fmla="*/ 636821 h 636820"/>
                  <a:gd name="connsiteX1" fmla="*/ 758008 w 758007"/>
                  <a:gd name="connsiteY1" fmla="*/ 636821 h 636820"/>
                  <a:gd name="connsiteX2" fmla="*/ 758008 w 758007"/>
                  <a:gd name="connsiteY2" fmla="*/ 1 h 636820"/>
                  <a:gd name="connsiteX3" fmla="*/ 0 w 758007"/>
                  <a:gd name="connsiteY3" fmla="*/ 1 h 636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8007" h="636820">
                    <a:moveTo>
                      <a:pt x="0" y="636821"/>
                    </a:moveTo>
                    <a:lnTo>
                      <a:pt x="758008" y="636821"/>
                    </a:lnTo>
                    <a:lnTo>
                      <a:pt x="758008" y="1"/>
                    </a:lnTo>
                    <a:lnTo>
                      <a:pt x="0" y="1"/>
                    </a:lnTo>
                    <a:close/>
                  </a:path>
                </a:pathLst>
              </a:custGeom>
              <a:noFill/>
              <a:ln w="30246" cap="flat">
                <a:solidFill>
                  <a:srgbClr val="D6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15D08F1C-B368-4CE3-9075-1DD5260B35CD}"/>
                  </a:ext>
                </a:extLst>
              </p:cNvPr>
              <p:cNvSpPr/>
              <p:nvPr/>
            </p:nvSpPr>
            <p:spPr>
              <a:xfrm>
                <a:off x="8544733" y="1041851"/>
                <a:ext cx="489000" cy="375401"/>
              </a:xfrm>
              <a:custGeom>
                <a:avLst/>
                <a:gdLst>
                  <a:gd name="connsiteX0" fmla="*/ 0 w 489000"/>
                  <a:gd name="connsiteY0" fmla="*/ 375402 h 375401"/>
                  <a:gd name="connsiteX1" fmla="*/ 489001 w 489000"/>
                  <a:gd name="connsiteY1" fmla="*/ 375402 h 375401"/>
                  <a:gd name="connsiteX2" fmla="*/ 489001 w 489000"/>
                  <a:gd name="connsiteY2" fmla="*/ 1 h 375401"/>
                  <a:gd name="connsiteX3" fmla="*/ 0 w 489000"/>
                  <a:gd name="connsiteY3" fmla="*/ 1 h 375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000" h="375401">
                    <a:moveTo>
                      <a:pt x="0" y="375402"/>
                    </a:moveTo>
                    <a:lnTo>
                      <a:pt x="489001" y="375402"/>
                    </a:lnTo>
                    <a:lnTo>
                      <a:pt x="489001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D6EE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755734E4-DBD8-4561-9041-1A43C9940296}"/>
                  </a:ext>
                </a:extLst>
              </p:cNvPr>
              <p:cNvSpPr/>
              <p:nvPr/>
            </p:nvSpPr>
            <p:spPr>
              <a:xfrm>
                <a:off x="2788007" y="1981054"/>
                <a:ext cx="1180566" cy="1001021"/>
              </a:xfrm>
              <a:custGeom>
                <a:avLst/>
                <a:gdLst>
                  <a:gd name="connsiteX0" fmla="*/ 0 w 1180566"/>
                  <a:gd name="connsiteY0" fmla="*/ 1001022 h 1001021"/>
                  <a:gd name="connsiteX1" fmla="*/ 1180567 w 1180566"/>
                  <a:gd name="connsiteY1" fmla="*/ 1001022 h 1001021"/>
                  <a:gd name="connsiteX2" fmla="*/ 1180567 w 1180566"/>
                  <a:gd name="connsiteY2" fmla="*/ 1 h 1001021"/>
                  <a:gd name="connsiteX3" fmla="*/ 0 w 1180566"/>
                  <a:gd name="connsiteY3" fmla="*/ 1 h 1001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0566" h="1001021">
                    <a:moveTo>
                      <a:pt x="0" y="1001022"/>
                    </a:moveTo>
                    <a:lnTo>
                      <a:pt x="1180567" y="1001022"/>
                    </a:lnTo>
                    <a:lnTo>
                      <a:pt x="1180567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D6EE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9F353FF5-47F0-4C25-BAA4-BDD29374E80E}"/>
                  </a:ext>
                </a:extLst>
              </p:cNvPr>
              <p:cNvSpPr/>
              <p:nvPr/>
            </p:nvSpPr>
            <p:spPr>
              <a:xfrm>
                <a:off x="2788007" y="1981054"/>
                <a:ext cx="1180566" cy="1001021"/>
              </a:xfrm>
              <a:custGeom>
                <a:avLst/>
                <a:gdLst>
                  <a:gd name="connsiteX0" fmla="*/ 0 w 1180566"/>
                  <a:gd name="connsiteY0" fmla="*/ 1001022 h 1001021"/>
                  <a:gd name="connsiteX1" fmla="*/ 1180567 w 1180566"/>
                  <a:gd name="connsiteY1" fmla="*/ 1001022 h 1001021"/>
                  <a:gd name="connsiteX2" fmla="*/ 1180567 w 1180566"/>
                  <a:gd name="connsiteY2" fmla="*/ 1 h 1001021"/>
                  <a:gd name="connsiteX3" fmla="*/ 0 w 1180566"/>
                  <a:gd name="connsiteY3" fmla="*/ 1 h 1001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0566" h="1001021">
                    <a:moveTo>
                      <a:pt x="0" y="1001022"/>
                    </a:moveTo>
                    <a:lnTo>
                      <a:pt x="1180567" y="1001022"/>
                    </a:lnTo>
                    <a:lnTo>
                      <a:pt x="1180567" y="1"/>
                    </a:lnTo>
                    <a:lnTo>
                      <a:pt x="0" y="1"/>
                    </a:lnTo>
                    <a:close/>
                  </a:path>
                </a:pathLst>
              </a:custGeom>
              <a:noFill/>
              <a:ln w="30246" cap="flat">
                <a:solidFill>
                  <a:srgbClr val="D6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4478B276-F144-4912-AE2C-07C5FAD37700}"/>
                  </a:ext>
                </a:extLst>
              </p:cNvPr>
              <p:cNvSpPr/>
              <p:nvPr/>
            </p:nvSpPr>
            <p:spPr>
              <a:xfrm>
                <a:off x="2718593" y="1982397"/>
                <a:ext cx="1180566" cy="1001021"/>
              </a:xfrm>
              <a:custGeom>
                <a:avLst/>
                <a:gdLst>
                  <a:gd name="connsiteX0" fmla="*/ 0 w 1180566"/>
                  <a:gd name="connsiteY0" fmla="*/ 1001023 h 1001021"/>
                  <a:gd name="connsiteX1" fmla="*/ 1180567 w 1180566"/>
                  <a:gd name="connsiteY1" fmla="*/ 1001023 h 1001021"/>
                  <a:gd name="connsiteX2" fmla="*/ 1180567 w 1180566"/>
                  <a:gd name="connsiteY2" fmla="*/ 1 h 1001021"/>
                  <a:gd name="connsiteX3" fmla="*/ 0 w 1180566"/>
                  <a:gd name="connsiteY3" fmla="*/ 1 h 1001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0566" h="1001021">
                    <a:moveTo>
                      <a:pt x="0" y="1001023"/>
                    </a:moveTo>
                    <a:lnTo>
                      <a:pt x="1180567" y="1001023"/>
                    </a:lnTo>
                    <a:lnTo>
                      <a:pt x="1180567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60530717-61BA-4B68-A631-FEED7C89F16E}"/>
                  </a:ext>
                </a:extLst>
              </p:cNvPr>
              <p:cNvSpPr/>
              <p:nvPr/>
            </p:nvSpPr>
            <p:spPr>
              <a:xfrm>
                <a:off x="2718593" y="1982397"/>
                <a:ext cx="1180566" cy="1001021"/>
              </a:xfrm>
              <a:custGeom>
                <a:avLst/>
                <a:gdLst>
                  <a:gd name="connsiteX0" fmla="*/ 0 w 1180566"/>
                  <a:gd name="connsiteY0" fmla="*/ 1001023 h 1001021"/>
                  <a:gd name="connsiteX1" fmla="*/ 1180567 w 1180566"/>
                  <a:gd name="connsiteY1" fmla="*/ 1001023 h 1001021"/>
                  <a:gd name="connsiteX2" fmla="*/ 1180567 w 1180566"/>
                  <a:gd name="connsiteY2" fmla="*/ 1 h 1001021"/>
                  <a:gd name="connsiteX3" fmla="*/ 0 w 1180566"/>
                  <a:gd name="connsiteY3" fmla="*/ 1 h 1001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0566" h="1001021">
                    <a:moveTo>
                      <a:pt x="0" y="1001023"/>
                    </a:moveTo>
                    <a:lnTo>
                      <a:pt x="1180567" y="1001023"/>
                    </a:lnTo>
                    <a:lnTo>
                      <a:pt x="1180567" y="1"/>
                    </a:lnTo>
                    <a:lnTo>
                      <a:pt x="0" y="1"/>
                    </a:lnTo>
                    <a:close/>
                  </a:path>
                </a:pathLst>
              </a:custGeom>
              <a:noFill/>
              <a:ln w="30246" cap="flat">
                <a:solidFill>
                  <a:srgbClr val="D6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3383F56D-B6B1-4FA1-9983-068C85BB202D}"/>
                  </a:ext>
                </a:extLst>
              </p:cNvPr>
              <p:cNvSpPr/>
              <p:nvPr/>
            </p:nvSpPr>
            <p:spPr>
              <a:xfrm>
                <a:off x="2919663" y="2186516"/>
                <a:ext cx="761596" cy="590097"/>
              </a:xfrm>
              <a:custGeom>
                <a:avLst/>
                <a:gdLst>
                  <a:gd name="connsiteX0" fmla="*/ 0 w 761596"/>
                  <a:gd name="connsiteY0" fmla="*/ 590098 h 590097"/>
                  <a:gd name="connsiteX1" fmla="*/ 761597 w 761596"/>
                  <a:gd name="connsiteY1" fmla="*/ 590098 h 590097"/>
                  <a:gd name="connsiteX2" fmla="*/ 761597 w 761596"/>
                  <a:gd name="connsiteY2" fmla="*/ 1 h 590097"/>
                  <a:gd name="connsiteX3" fmla="*/ 0 w 761596"/>
                  <a:gd name="connsiteY3" fmla="*/ 1 h 59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1596" h="590097">
                    <a:moveTo>
                      <a:pt x="0" y="590098"/>
                    </a:moveTo>
                    <a:lnTo>
                      <a:pt x="761597" y="590098"/>
                    </a:lnTo>
                    <a:lnTo>
                      <a:pt x="761597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D6EE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A5261B25-F68E-4E6D-8AE3-0936DD7031BC}"/>
                  </a:ext>
                </a:extLst>
              </p:cNvPr>
              <p:cNvSpPr/>
              <p:nvPr/>
            </p:nvSpPr>
            <p:spPr>
              <a:xfrm>
                <a:off x="4362562" y="1889029"/>
                <a:ext cx="460648" cy="536875"/>
              </a:xfrm>
              <a:custGeom>
                <a:avLst/>
                <a:gdLst>
                  <a:gd name="connsiteX0" fmla="*/ 0 w 460648"/>
                  <a:gd name="connsiteY0" fmla="*/ 536876 h 536875"/>
                  <a:gd name="connsiteX1" fmla="*/ 460648 w 460648"/>
                  <a:gd name="connsiteY1" fmla="*/ 536876 h 536875"/>
                  <a:gd name="connsiteX2" fmla="*/ 460648 w 460648"/>
                  <a:gd name="connsiteY2" fmla="*/ 1 h 536875"/>
                  <a:gd name="connsiteX3" fmla="*/ 0 w 460648"/>
                  <a:gd name="connsiteY3" fmla="*/ 1 h 53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0648" h="536875">
                    <a:moveTo>
                      <a:pt x="0" y="536876"/>
                    </a:moveTo>
                    <a:lnTo>
                      <a:pt x="460648" y="536876"/>
                    </a:lnTo>
                    <a:lnTo>
                      <a:pt x="460648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D6EE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E2034FB2-023E-4BDF-903D-A8AC25D6AEEB}"/>
                  </a:ext>
                </a:extLst>
              </p:cNvPr>
              <p:cNvSpPr/>
              <p:nvPr/>
            </p:nvSpPr>
            <p:spPr>
              <a:xfrm>
                <a:off x="4362562" y="1889029"/>
                <a:ext cx="460648" cy="536875"/>
              </a:xfrm>
              <a:custGeom>
                <a:avLst/>
                <a:gdLst>
                  <a:gd name="connsiteX0" fmla="*/ 0 w 460648"/>
                  <a:gd name="connsiteY0" fmla="*/ 536876 h 536875"/>
                  <a:gd name="connsiteX1" fmla="*/ 460648 w 460648"/>
                  <a:gd name="connsiteY1" fmla="*/ 536876 h 536875"/>
                  <a:gd name="connsiteX2" fmla="*/ 460648 w 460648"/>
                  <a:gd name="connsiteY2" fmla="*/ 1 h 536875"/>
                  <a:gd name="connsiteX3" fmla="*/ 0 w 460648"/>
                  <a:gd name="connsiteY3" fmla="*/ 1 h 53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0648" h="536875">
                    <a:moveTo>
                      <a:pt x="0" y="536876"/>
                    </a:moveTo>
                    <a:lnTo>
                      <a:pt x="460648" y="536876"/>
                    </a:lnTo>
                    <a:lnTo>
                      <a:pt x="460648" y="1"/>
                    </a:lnTo>
                    <a:lnTo>
                      <a:pt x="0" y="1"/>
                    </a:lnTo>
                    <a:close/>
                  </a:path>
                </a:pathLst>
              </a:custGeom>
              <a:noFill/>
              <a:ln w="30246" cap="flat">
                <a:solidFill>
                  <a:srgbClr val="D6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A42B8F5E-179D-41B9-BB9D-52422B784A21}"/>
                  </a:ext>
                </a:extLst>
              </p:cNvPr>
              <p:cNvSpPr/>
              <p:nvPr/>
            </p:nvSpPr>
            <p:spPr>
              <a:xfrm>
                <a:off x="4330693" y="1889029"/>
                <a:ext cx="469223" cy="536875"/>
              </a:xfrm>
              <a:custGeom>
                <a:avLst/>
                <a:gdLst>
                  <a:gd name="connsiteX0" fmla="*/ 0 w 469223"/>
                  <a:gd name="connsiteY0" fmla="*/ 536876 h 536875"/>
                  <a:gd name="connsiteX1" fmla="*/ 469224 w 469223"/>
                  <a:gd name="connsiteY1" fmla="*/ 536876 h 536875"/>
                  <a:gd name="connsiteX2" fmla="*/ 469224 w 469223"/>
                  <a:gd name="connsiteY2" fmla="*/ 1 h 536875"/>
                  <a:gd name="connsiteX3" fmla="*/ 0 w 469223"/>
                  <a:gd name="connsiteY3" fmla="*/ 1 h 53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223" h="536875">
                    <a:moveTo>
                      <a:pt x="0" y="536876"/>
                    </a:moveTo>
                    <a:lnTo>
                      <a:pt x="469224" y="536876"/>
                    </a:lnTo>
                    <a:lnTo>
                      <a:pt x="469224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62F6D644-DF43-4D26-BB81-90F4264B1D72}"/>
                  </a:ext>
                </a:extLst>
              </p:cNvPr>
              <p:cNvSpPr/>
              <p:nvPr/>
            </p:nvSpPr>
            <p:spPr>
              <a:xfrm>
                <a:off x="4330693" y="1889029"/>
                <a:ext cx="469223" cy="536875"/>
              </a:xfrm>
              <a:custGeom>
                <a:avLst/>
                <a:gdLst>
                  <a:gd name="connsiteX0" fmla="*/ 0 w 469223"/>
                  <a:gd name="connsiteY0" fmla="*/ 536876 h 536875"/>
                  <a:gd name="connsiteX1" fmla="*/ 469224 w 469223"/>
                  <a:gd name="connsiteY1" fmla="*/ 536876 h 536875"/>
                  <a:gd name="connsiteX2" fmla="*/ 469224 w 469223"/>
                  <a:gd name="connsiteY2" fmla="*/ 1 h 536875"/>
                  <a:gd name="connsiteX3" fmla="*/ 0 w 469223"/>
                  <a:gd name="connsiteY3" fmla="*/ 1 h 53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223" h="536875">
                    <a:moveTo>
                      <a:pt x="0" y="536876"/>
                    </a:moveTo>
                    <a:lnTo>
                      <a:pt x="469224" y="536876"/>
                    </a:lnTo>
                    <a:lnTo>
                      <a:pt x="469224" y="1"/>
                    </a:lnTo>
                    <a:lnTo>
                      <a:pt x="0" y="1"/>
                    </a:lnTo>
                    <a:close/>
                  </a:path>
                </a:pathLst>
              </a:custGeom>
              <a:noFill/>
              <a:ln w="30246" cap="flat">
                <a:solidFill>
                  <a:srgbClr val="D6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B228F45D-A1AA-4790-8AAB-B98B10FE160D}"/>
                  </a:ext>
                </a:extLst>
              </p:cNvPr>
              <p:cNvSpPr/>
              <p:nvPr/>
            </p:nvSpPr>
            <p:spPr>
              <a:xfrm>
                <a:off x="4441755" y="2027747"/>
                <a:ext cx="225470" cy="258447"/>
              </a:xfrm>
              <a:custGeom>
                <a:avLst/>
                <a:gdLst>
                  <a:gd name="connsiteX0" fmla="*/ 0 w 225470"/>
                  <a:gd name="connsiteY0" fmla="*/ 258449 h 258447"/>
                  <a:gd name="connsiteX1" fmla="*/ 225471 w 225470"/>
                  <a:gd name="connsiteY1" fmla="*/ 258449 h 258447"/>
                  <a:gd name="connsiteX2" fmla="*/ 225471 w 225470"/>
                  <a:gd name="connsiteY2" fmla="*/ 1 h 258447"/>
                  <a:gd name="connsiteX3" fmla="*/ 0 w 225470"/>
                  <a:gd name="connsiteY3" fmla="*/ 1 h 258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5470" h="258447">
                    <a:moveTo>
                      <a:pt x="0" y="258449"/>
                    </a:moveTo>
                    <a:lnTo>
                      <a:pt x="225471" y="258449"/>
                    </a:lnTo>
                    <a:lnTo>
                      <a:pt x="225471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C3E4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230CF485-7289-44AF-8991-95C18F354521}"/>
                  </a:ext>
                </a:extLst>
              </p:cNvPr>
              <p:cNvSpPr/>
              <p:nvPr/>
            </p:nvSpPr>
            <p:spPr>
              <a:xfrm>
                <a:off x="7086523" y="633546"/>
                <a:ext cx="758007" cy="1192846"/>
              </a:xfrm>
              <a:custGeom>
                <a:avLst/>
                <a:gdLst>
                  <a:gd name="connsiteX0" fmla="*/ 0 w 758007"/>
                  <a:gd name="connsiteY0" fmla="*/ 1192847 h 1192846"/>
                  <a:gd name="connsiteX1" fmla="*/ 758008 w 758007"/>
                  <a:gd name="connsiteY1" fmla="*/ 1192847 h 1192846"/>
                  <a:gd name="connsiteX2" fmla="*/ 758008 w 758007"/>
                  <a:gd name="connsiteY2" fmla="*/ 1 h 1192846"/>
                  <a:gd name="connsiteX3" fmla="*/ 0 w 758007"/>
                  <a:gd name="connsiteY3" fmla="*/ 1 h 1192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8007" h="1192846">
                    <a:moveTo>
                      <a:pt x="0" y="1192847"/>
                    </a:moveTo>
                    <a:lnTo>
                      <a:pt x="758008" y="1192847"/>
                    </a:lnTo>
                    <a:lnTo>
                      <a:pt x="758008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D6EE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3517E99F-FAD9-452F-A0CC-C0980839237B}"/>
                  </a:ext>
                </a:extLst>
              </p:cNvPr>
              <p:cNvSpPr/>
              <p:nvPr/>
            </p:nvSpPr>
            <p:spPr>
              <a:xfrm>
                <a:off x="7086523" y="633546"/>
                <a:ext cx="758007" cy="1192846"/>
              </a:xfrm>
              <a:custGeom>
                <a:avLst/>
                <a:gdLst>
                  <a:gd name="connsiteX0" fmla="*/ 0 w 758007"/>
                  <a:gd name="connsiteY0" fmla="*/ 1192847 h 1192846"/>
                  <a:gd name="connsiteX1" fmla="*/ 758008 w 758007"/>
                  <a:gd name="connsiteY1" fmla="*/ 1192847 h 1192846"/>
                  <a:gd name="connsiteX2" fmla="*/ 758008 w 758007"/>
                  <a:gd name="connsiteY2" fmla="*/ 1 h 1192846"/>
                  <a:gd name="connsiteX3" fmla="*/ 0 w 758007"/>
                  <a:gd name="connsiteY3" fmla="*/ 1 h 1192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8007" h="1192846">
                    <a:moveTo>
                      <a:pt x="0" y="1192847"/>
                    </a:moveTo>
                    <a:lnTo>
                      <a:pt x="758008" y="1192847"/>
                    </a:lnTo>
                    <a:lnTo>
                      <a:pt x="758008" y="1"/>
                    </a:lnTo>
                    <a:lnTo>
                      <a:pt x="0" y="1"/>
                    </a:lnTo>
                    <a:close/>
                  </a:path>
                </a:pathLst>
              </a:custGeom>
              <a:noFill/>
              <a:ln w="30246" cap="flat">
                <a:solidFill>
                  <a:srgbClr val="D6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E6CF8E6E-3E3F-410C-A596-7DC83EAEA7EA}"/>
                  </a:ext>
                </a:extLst>
              </p:cNvPr>
              <p:cNvSpPr/>
              <p:nvPr/>
            </p:nvSpPr>
            <p:spPr>
              <a:xfrm>
                <a:off x="6368353" y="633546"/>
                <a:ext cx="1420592" cy="1192846"/>
              </a:xfrm>
              <a:custGeom>
                <a:avLst/>
                <a:gdLst>
                  <a:gd name="connsiteX0" fmla="*/ 0 w 1420592"/>
                  <a:gd name="connsiteY0" fmla="*/ 1192847 h 1192846"/>
                  <a:gd name="connsiteX1" fmla="*/ 1420592 w 1420592"/>
                  <a:gd name="connsiteY1" fmla="*/ 1192847 h 1192846"/>
                  <a:gd name="connsiteX2" fmla="*/ 1420592 w 1420592"/>
                  <a:gd name="connsiteY2" fmla="*/ 1 h 1192846"/>
                  <a:gd name="connsiteX3" fmla="*/ 0 w 1420592"/>
                  <a:gd name="connsiteY3" fmla="*/ 1 h 1192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0592" h="1192846">
                    <a:moveTo>
                      <a:pt x="0" y="1192847"/>
                    </a:moveTo>
                    <a:lnTo>
                      <a:pt x="1420592" y="1192847"/>
                    </a:lnTo>
                    <a:lnTo>
                      <a:pt x="1420592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DF5D6EAB-E391-46CE-8EB5-2E140C77D8CB}"/>
                  </a:ext>
                </a:extLst>
              </p:cNvPr>
              <p:cNvSpPr/>
              <p:nvPr/>
            </p:nvSpPr>
            <p:spPr>
              <a:xfrm>
                <a:off x="6368353" y="633546"/>
                <a:ext cx="1420592" cy="1192846"/>
              </a:xfrm>
              <a:custGeom>
                <a:avLst/>
                <a:gdLst>
                  <a:gd name="connsiteX0" fmla="*/ 0 w 1420592"/>
                  <a:gd name="connsiteY0" fmla="*/ 1192847 h 1192846"/>
                  <a:gd name="connsiteX1" fmla="*/ 1420592 w 1420592"/>
                  <a:gd name="connsiteY1" fmla="*/ 1192847 h 1192846"/>
                  <a:gd name="connsiteX2" fmla="*/ 1420592 w 1420592"/>
                  <a:gd name="connsiteY2" fmla="*/ 1 h 1192846"/>
                  <a:gd name="connsiteX3" fmla="*/ 0 w 1420592"/>
                  <a:gd name="connsiteY3" fmla="*/ 1 h 1192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0592" h="1192846">
                    <a:moveTo>
                      <a:pt x="0" y="1192847"/>
                    </a:moveTo>
                    <a:lnTo>
                      <a:pt x="1420592" y="1192847"/>
                    </a:lnTo>
                    <a:lnTo>
                      <a:pt x="1420592" y="1"/>
                    </a:lnTo>
                    <a:lnTo>
                      <a:pt x="0" y="1"/>
                    </a:lnTo>
                    <a:close/>
                  </a:path>
                </a:pathLst>
              </a:custGeom>
              <a:noFill/>
              <a:ln w="30246" cap="flat">
                <a:solidFill>
                  <a:srgbClr val="D6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BB9DA20B-336F-497C-8E82-D94D5D388974}"/>
                  </a:ext>
                </a:extLst>
              </p:cNvPr>
              <p:cNvSpPr/>
              <p:nvPr/>
            </p:nvSpPr>
            <p:spPr>
              <a:xfrm>
                <a:off x="6499108" y="763309"/>
                <a:ext cx="1159077" cy="933308"/>
              </a:xfrm>
              <a:custGeom>
                <a:avLst/>
                <a:gdLst>
                  <a:gd name="connsiteX0" fmla="*/ 0 w 1159077"/>
                  <a:gd name="connsiteY0" fmla="*/ 933310 h 933308"/>
                  <a:gd name="connsiteX1" fmla="*/ 1159077 w 1159077"/>
                  <a:gd name="connsiteY1" fmla="*/ 933310 h 933308"/>
                  <a:gd name="connsiteX2" fmla="*/ 1159077 w 1159077"/>
                  <a:gd name="connsiteY2" fmla="*/ 1 h 933308"/>
                  <a:gd name="connsiteX3" fmla="*/ 0 w 1159077"/>
                  <a:gd name="connsiteY3" fmla="*/ 1 h 933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9077" h="933308">
                    <a:moveTo>
                      <a:pt x="0" y="933310"/>
                    </a:moveTo>
                    <a:lnTo>
                      <a:pt x="1159077" y="933310"/>
                    </a:lnTo>
                    <a:lnTo>
                      <a:pt x="1159077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FBD173F2-26A7-4CE8-90E3-BD0B7D3B5F73}"/>
                  </a:ext>
                </a:extLst>
              </p:cNvPr>
              <p:cNvSpPr/>
              <p:nvPr/>
            </p:nvSpPr>
            <p:spPr>
              <a:xfrm>
                <a:off x="6499108" y="763309"/>
                <a:ext cx="1159077" cy="933308"/>
              </a:xfrm>
              <a:custGeom>
                <a:avLst/>
                <a:gdLst>
                  <a:gd name="connsiteX0" fmla="*/ 0 w 1159077"/>
                  <a:gd name="connsiteY0" fmla="*/ 933310 h 933308"/>
                  <a:gd name="connsiteX1" fmla="*/ 1159077 w 1159077"/>
                  <a:gd name="connsiteY1" fmla="*/ 933310 h 933308"/>
                  <a:gd name="connsiteX2" fmla="*/ 1159077 w 1159077"/>
                  <a:gd name="connsiteY2" fmla="*/ 1 h 933308"/>
                  <a:gd name="connsiteX3" fmla="*/ 0 w 1159077"/>
                  <a:gd name="connsiteY3" fmla="*/ 1 h 933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9077" h="933308">
                    <a:moveTo>
                      <a:pt x="0" y="933310"/>
                    </a:moveTo>
                    <a:lnTo>
                      <a:pt x="1159077" y="933310"/>
                    </a:lnTo>
                    <a:lnTo>
                      <a:pt x="1159077" y="1"/>
                    </a:lnTo>
                    <a:lnTo>
                      <a:pt x="0" y="1"/>
                    </a:lnTo>
                    <a:close/>
                  </a:path>
                </a:pathLst>
              </a:custGeom>
              <a:noFill/>
              <a:ln w="30246" cap="flat">
                <a:solidFill>
                  <a:srgbClr val="D6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B8D53941-6BE8-48FA-ACE5-A18FBFE74728}"/>
                  </a:ext>
                </a:extLst>
              </p:cNvPr>
              <p:cNvSpPr/>
              <p:nvPr/>
            </p:nvSpPr>
            <p:spPr>
              <a:xfrm>
                <a:off x="6740949" y="959018"/>
                <a:ext cx="675401" cy="541897"/>
              </a:xfrm>
              <a:custGeom>
                <a:avLst/>
                <a:gdLst>
                  <a:gd name="connsiteX0" fmla="*/ 0 w 675401"/>
                  <a:gd name="connsiteY0" fmla="*/ 541898 h 541897"/>
                  <a:gd name="connsiteX1" fmla="*/ 675401 w 675401"/>
                  <a:gd name="connsiteY1" fmla="*/ 541898 h 541897"/>
                  <a:gd name="connsiteX2" fmla="*/ 675401 w 675401"/>
                  <a:gd name="connsiteY2" fmla="*/ 1 h 541897"/>
                  <a:gd name="connsiteX3" fmla="*/ 0 w 675401"/>
                  <a:gd name="connsiteY3" fmla="*/ 1 h 541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401" h="541897">
                    <a:moveTo>
                      <a:pt x="0" y="541898"/>
                    </a:moveTo>
                    <a:lnTo>
                      <a:pt x="675401" y="541898"/>
                    </a:lnTo>
                    <a:lnTo>
                      <a:pt x="675401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AAD5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300595E2-A02C-4003-8DFC-B3996C7F607D}"/>
                  </a:ext>
                </a:extLst>
              </p:cNvPr>
              <p:cNvSpPr/>
              <p:nvPr/>
            </p:nvSpPr>
            <p:spPr>
              <a:xfrm>
                <a:off x="3298100" y="419335"/>
                <a:ext cx="723821" cy="860126"/>
              </a:xfrm>
              <a:custGeom>
                <a:avLst/>
                <a:gdLst>
                  <a:gd name="connsiteX0" fmla="*/ 0 w 723821"/>
                  <a:gd name="connsiteY0" fmla="*/ 860127 h 860126"/>
                  <a:gd name="connsiteX1" fmla="*/ 637705 w 723821"/>
                  <a:gd name="connsiteY1" fmla="*/ 860127 h 860126"/>
                  <a:gd name="connsiteX2" fmla="*/ 723822 w 723821"/>
                  <a:gd name="connsiteY2" fmla="*/ 1 h 860126"/>
                  <a:gd name="connsiteX3" fmla="*/ 86117 w 723821"/>
                  <a:gd name="connsiteY3" fmla="*/ 1 h 860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3821" h="860126">
                    <a:moveTo>
                      <a:pt x="0" y="860127"/>
                    </a:moveTo>
                    <a:lnTo>
                      <a:pt x="637705" y="860127"/>
                    </a:lnTo>
                    <a:lnTo>
                      <a:pt x="723822" y="1"/>
                    </a:lnTo>
                    <a:lnTo>
                      <a:pt x="86117" y="1"/>
                    </a:lnTo>
                    <a:close/>
                  </a:path>
                </a:pathLst>
              </a:custGeom>
              <a:solidFill>
                <a:srgbClr val="D6EE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043C3413-3202-48EC-9DB1-62D7E863969D}"/>
                  </a:ext>
                </a:extLst>
              </p:cNvPr>
              <p:cNvSpPr/>
              <p:nvPr/>
            </p:nvSpPr>
            <p:spPr>
              <a:xfrm>
                <a:off x="3298100" y="419335"/>
                <a:ext cx="723821" cy="860126"/>
              </a:xfrm>
              <a:custGeom>
                <a:avLst/>
                <a:gdLst>
                  <a:gd name="connsiteX0" fmla="*/ 0 w 723821"/>
                  <a:gd name="connsiteY0" fmla="*/ 860127 h 860126"/>
                  <a:gd name="connsiteX1" fmla="*/ 637705 w 723821"/>
                  <a:gd name="connsiteY1" fmla="*/ 860127 h 860126"/>
                  <a:gd name="connsiteX2" fmla="*/ 723822 w 723821"/>
                  <a:gd name="connsiteY2" fmla="*/ 1 h 860126"/>
                  <a:gd name="connsiteX3" fmla="*/ 86117 w 723821"/>
                  <a:gd name="connsiteY3" fmla="*/ 1 h 860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3821" h="860126">
                    <a:moveTo>
                      <a:pt x="0" y="860127"/>
                    </a:moveTo>
                    <a:lnTo>
                      <a:pt x="637705" y="860127"/>
                    </a:lnTo>
                    <a:lnTo>
                      <a:pt x="723822" y="1"/>
                    </a:lnTo>
                    <a:lnTo>
                      <a:pt x="86117" y="1"/>
                    </a:lnTo>
                    <a:close/>
                  </a:path>
                </a:pathLst>
              </a:custGeom>
              <a:noFill/>
              <a:ln w="30246" cap="flat">
                <a:solidFill>
                  <a:srgbClr val="D6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709FB499-FAE9-4FFE-89A8-AF88F6FDDF8D}"/>
                  </a:ext>
                </a:extLst>
              </p:cNvPr>
              <p:cNvSpPr/>
              <p:nvPr/>
            </p:nvSpPr>
            <p:spPr>
              <a:xfrm>
                <a:off x="3263679" y="419335"/>
                <a:ext cx="735689" cy="860126"/>
              </a:xfrm>
              <a:custGeom>
                <a:avLst/>
                <a:gdLst>
                  <a:gd name="connsiteX0" fmla="*/ 0 w 735689"/>
                  <a:gd name="connsiteY0" fmla="*/ 860127 h 860126"/>
                  <a:gd name="connsiteX1" fmla="*/ 649573 w 735689"/>
                  <a:gd name="connsiteY1" fmla="*/ 860127 h 860126"/>
                  <a:gd name="connsiteX2" fmla="*/ 735689 w 735689"/>
                  <a:gd name="connsiteY2" fmla="*/ 1 h 860126"/>
                  <a:gd name="connsiteX3" fmla="*/ 86116 w 735689"/>
                  <a:gd name="connsiteY3" fmla="*/ 1 h 860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5689" h="860126">
                    <a:moveTo>
                      <a:pt x="0" y="860127"/>
                    </a:moveTo>
                    <a:lnTo>
                      <a:pt x="649573" y="860127"/>
                    </a:lnTo>
                    <a:lnTo>
                      <a:pt x="735689" y="1"/>
                    </a:lnTo>
                    <a:lnTo>
                      <a:pt x="86116" y="1"/>
                    </a:lnTo>
                    <a:close/>
                  </a:path>
                </a:pathLst>
              </a:custGeom>
              <a:solidFill>
                <a:srgbClr val="FFFF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5F3FC803-CF41-4077-897F-0E2B53DF8B19}"/>
                  </a:ext>
                </a:extLst>
              </p:cNvPr>
              <p:cNvSpPr/>
              <p:nvPr/>
            </p:nvSpPr>
            <p:spPr>
              <a:xfrm>
                <a:off x="3263679" y="419335"/>
                <a:ext cx="735689" cy="860126"/>
              </a:xfrm>
              <a:custGeom>
                <a:avLst/>
                <a:gdLst>
                  <a:gd name="connsiteX0" fmla="*/ 0 w 735689"/>
                  <a:gd name="connsiteY0" fmla="*/ 860127 h 860126"/>
                  <a:gd name="connsiteX1" fmla="*/ 649573 w 735689"/>
                  <a:gd name="connsiteY1" fmla="*/ 860127 h 860126"/>
                  <a:gd name="connsiteX2" fmla="*/ 735689 w 735689"/>
                  <a:gd name="connsiteY2" fmla="*/ 1 h 860126"/>
                  <a:gd name="connsiteX3" fmla="*/ 86116 w 735689"/>
                  <a:gd name="connsiteY3" fmla="*/ 1 h 860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5689" h="860126">
                    <a:moveTo>
                      <a:pt x="0" y="860127"/>
                    </a:moveTo>
                    <a:lnTo>
                      <a:pt x="649573" y="860127"/>
                    </a:lnTo>
                    <a:lnTo>
                      <a:pt x="735689" y="1"/>
                    </a:lnTo>
                    <a:lnTo>
                      <a:pt x="86116" y="1"/>
                    </a:lnTo>
                    <a:close/>
                  </a:path>
                </a:pathLst>
              </a:custGeom>
              <a:noFill/>
              <a:ln w="30246" cap="flat">
                <a:solidFill>
                  <a:srgbClr val="D6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EA2CD956-B18E-4CCB-A852-5370E9D4E4ED}"/>
                  </a:ext>
                </a:extLst>
              </p:cNvPr>
              <p:cNvSpPr/>
              <p:nvPr/>
            </p:nvSpPr>
            <p:spPr>
              <a:xfrm>
                <a:off x="3388088" y="532906"/>
                <a:ext cx="486870" cy="632984"/>
              </a:xfrm>
              <a:custGeom>
                <a:avLst/>
                <a:gdLst>
                  <a:gd name="connsiteX0" fmla="*/ 0 w 486870"/>
                  <a:gd name="connsiteY0" fmla="*/ 632985 h 632984"/>
                  <a:gd name="connsiteX1" fmla="*/ 423497 w 486870"/>
                  <a:gd name="connsiteY1" fmla="*/ 632985 h 632984"/>
                  <a:gd name="connsiteX2" fmla="*/ 486871 w 486870"/>
                  <a:gd name="connsiteY2" fmla="*/ 1 h 632984"/>
                  <a:gd name="connsiteX3" fmla="*/ 63374 w 486870"/>
                  <a:gd name="connsiteY3" fmla="*/ 1 h 632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6870" h="632984">
                    <a:moveTo>
                      <a:pt x="0" y="632985"/>
                    </a:moveTo>
                    <a:lnTo>
                      <a:pt x="423497" y="632985"/>
                    </a:lnTo>
                    <a:lnTo>
                      <a:pt x="486871" y="1"/>
                    </a:lnTo>
                    <a:lnTo>
                      <a:pt x="63374" y="1"/>
                    </a:lnTo>
                    <a:close/>
                  </a:path>
                </a:pathLst>
              </a:custGeom>
              <a:solidFill>
                <a:srgbClr val="D6EE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7FAA3FC5-5561-44D3-87D5-790B3651CA2A}"/>
                  </a:ext>
                </a:extLst>
              </p:cNvPr>
              <p:cNvSpPr/>
              <p:nvPr/>
            </p:nvSpPr>
            <p:spPr>
              <a:xfrm>
                <a:off x="2209329" y="650813"/>
                <a:ext cx="889640" cy="628657"/>
              </a:xfrm>
              <a:custGeom>
                <a:avLst/>
                <a:gdLst>
                  <a:gd name="connsiteX0" fmla="*/ 889640 w 889640"/>
                  <a:gd name="connsiteY0" fmla="*/ 1 h 628657"/>
                  <a:gd name="connsiteX1" fmla="*/ 826672 w 889640"/>
                  <a:gd name="connsiteY1" fmla="*/ 628659 h 628657"/>
                  <a:gd name="connsiteX2" fmla="*/ 0 w 889640"/>
                  <a:gd name="connsiteY2" fmla="*/ 628659 h 628657"/>
                  <a:gd name="connsiteX3" fmla="*/ 62969 w 889640"/>
                  <a:gd name="connsiteY3" fmla="*/ 1 h 628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640" h="628657">
                    <a:moveTo>
                      <a:pt x="889640" y="1"/>
                    </a:moveTo>
                    <a:lnTo>
                      <a:pt x="826672" y="628659"/>
                    </a:lnTo>
                    <a:lnTo>
                      <a:pt x="0" y="628659"/>
                    </a:lnTo>
                    <a:lnTo>
                      <a:pt x="62969" y="1"/>
                    </a:lnTo>
                    <a:close/>
                  </a:path>
                </a:pathLst>
              </a:custGeom>
              <a:solidFill>
                <a:srgbClr val="D6EE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15FCBC07-D8A2-43C8-BD83-05C0820D1F48}"/>
                  </a:ext>
                </a:extLst>
              </p:cNvPr>
              <p:cNvSpPr/>
              <p:nvPr/>
            </p:nvSpPr>
            <p:spPr>
              <a:xfrm>
                <a:off x="2209329" y="650813"/>
                <a:ext cx="889640" cy="628657"/>
              </a:xfrm>
              <a:custGeom>
                <a:avLst/>
                <a:gdLst>
                  <a:gd name="connsiteX0" fmla="*/ 889640 w 889640"/>
                  <a:gd name="connsiteY0" fmla="*/ 1 h 628657"/>
                  <a:gd name="connsiteX1" fmla="*/ 826672 w 889640"/>
                  <a:gd name="connsiteY1" fmla="*/ 628659 h 628657"/>
                  <a:gd name="connsiteX2" fmla="*/ 0 w 889640"/>
                  <a:gd name="connsiteY2" fmla="*/ 628659 h 628657"/>
                  <a:gd name="connsiteX3" fmla="*/ 62969 w 889640"/>
                  <a:gd name="connsiteY3" fmla="*/ 1 h 628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640" h="628657">
                    <a:moveTo>
                      <a:pt x="889640" y="1"/>
                    </a:moveTo>
                    <a:lnTo>
                      <a:pt x="826672" y="628659"/>
                    </a:lnTo>
                    <a:lnTo>
                      <a:pt x="0" y="628659"/>
                    </a:lnTo>
                    <a:lnTo>
                      <a:pt x="62969" y="1"/>
                    </a:lnTo>
                    <a:close/>
                  </a:path>
                </a:pathLst>
              </a:custGeom>
              <a:noFill/>
              <a:ln w="30246" cap="flat">
                <a:solidFill>
                  <a:srgbClr val="D6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BC0D3D2F-D754-46EB-B915-345B367E6642}"/>
                  </a:ext>
                </a:extLst>
              </p:cNvPr>
              <p:cNvSpPr/>
              <p:nvPr/>
            </p:nvSpPr>
            <p:spPr>
              <a:xfrm>
                <a:off x="2175459" y="650813"/>
                <a:ext cx="905011" cy="628657"/>
              </a:xfrm>
              <a:custGeom>
                <a:avLst/>
                <a:gdLst>
                  <a:gd name="connsiteX0" fmla="*/ 905012 w 905011"/>
                  <a:gd name="connsiteY0" fmla="*/ 1 h 628657"/>
                  <a:gd name="connsiteX1" fmla="*/ 842049 w 905011"/>
                  <a:gd name="connsiteY1" fmla="*/ 628659 h 628657"/>
                  <a:gd name="connsiteX2" fmla="*/ 0 w 905011"/>
                  <a:gd name="connsiteY2" fmla="*/ 628659 h 628657"/>
                  <a:gd name="connsiteX3" fmla="*/ 62963 w 905011"/>
                  <a:gd name="connsiteY3" fmla="*/ 1 h 628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5011" h="628657">
                    <a:moveTo>
                      <a:pt x="905012" y="1"/>
                    </a:moveTo>
                    <a:lnTo>
                      <a:pt x="842049" y="628659"/>
                    </a:lnTo>
                    <a:lnTo>
                      <a:pt x="0" y="628659"/>
                    </a:lnTo>
                    <a:lnTo>
                      <a:pt x="62963" y="1"/>
                    </a:lnTo>
                    <a:close/>
                  </a:path>
                </a:pathLst>
              </a:custGeom>
              <a:solidFill>
                <a:srgbClr val="FFFF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12CF34F9-189B-46F9-ACD8-41B438247839}"/>
                  </a:ext>
                </a:extLst>
              </p:cNvPr>
              <p:cNvSpPr/>
              <p:nvPr/>
            </p:nvSpPr>
            <p:spPr>
              <a:xfrm>
                <a:off x="2175459" y="650813"/>
                <a:ext cx="905011" cy="628657"/>
              </a:xfrm>
              <a:custGeom>
                <a:avLst/>
                <a:gdLst>
                  <a:gd name="connsiteX0" fmla="*/ 905012 w 905011"/>
                  <a:gd name="connsiteY0" fmla="*/ 1 h 628657"/>
                  <a:gd name="connsiteX1" fmla="*/ 842049 w 905011"/>
                  <a:gd name="connsiteY1" fmla="*/ 628659 h 628657"/>
                  <a:gd name="connsiteX2" fmla="*/ 0 w 905011"/>
                  <a:gd name="connsiteY2" fmla="*/ 628659 h 628657"/>
                  <a:gd name="connsiteX3" fmla="*/ 62963 w 905011"/>
                  <a:gd name="connsiteY3" fmla="*/ 1 h 628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5011" h="628657">
                    <a:moveTo>
                      <a:pt x="905012" y="1"/>
                    </a:moveTo>
                    <a:lnTo>
                      <a:pt x="842049" y="628659"/>
                    </a:lnTo>
                    <a:lnTo>
                      <a:pt x="0" y="628659"/>
                    </a:lnTo>
                    <a:lnTo>
                      <a:pt x="62963" y="1"/>
                    </a:lnTo>
                    <a:close/>
                  </a:path>
                </a:pathLst>
              </a:custGeom>
              <a:noFill/>
              <a:ln w="30246" cap="flat">
                <a:solidFill>
                  <a:srgbClr val="D6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997A3929-F368-468A-8AE4-99AA81944758}"/>
                  </a:ext>
                </a:extLst>
              </p:cNvPr>
              <p:cNvSpPr/>
              <p:nvPr/>
            </p:nvSpPr>
            <p:spPr>
              <a:xfrm>
                <a:off x="2352994" y="774140"/>
                <a:ext cx="549936" cy="382008"/>
              </a:xfrm>
              <a:custGeom>
                <a:avLst/>
                <a:gdLst>
                  <a:gd name="connsiteX0" fmla="*/ 549936 w 549936"/>
                  <a:gd name="connsiteY0" fmla="*/ 1 h 382008"/>
                  <a:gd name="connsiteX1" fmla="*/ 511677 w 549936"/>
                  <a:gd name="connsiteY1" fmla="*/ 382009 h 382008"/>
                  <a:gd name="connsiteX2" fmla="*/ 0 w 549936"/>
                  <a:gd name="connsiteY2" fmla="*/ 382009 h 382008"/>
                  <a:gd name="connsiteX3" fmla="*/ 38265 w 549936"/>
                  <a:gd name="connsiteY3" fmla="*/ 1 h 382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9936" h="382008">
                    <a:moveTo>
                      <a:pt x="549936" y="1"/>
                    </a:moveTo>
                    <a:lnTo>
                      <a:pt x="511677" y="382009"/>
                    </a:lnTo>
                    <a:lnTo>
                      <a:pt x="0" y="382009"/>
                    </a:lnTo>
                    <a:lnTo>
                      <a:pt x="38265" y="1"/>
                    </a:lnTo>
                    <a:close/>
                  </a:path>
                </a:pathLst>
              </a:custGeom>
              <a:solidFill>
                <a:srgbClr val="C3E4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869FE788-817A-4CDA-B9BD-6E9FEDC046CB}"/>
                  </a:ext>
                </a:extLst>
              </p:cNvPr>
              <p:cNvSpPr/>
              <p:nvPr/>
            </p:nvSpPr>
            <p:spPr>
              <a:xfrm>
                <a:off x="1557719" y="1279473"/>
                <a:ext cx="2384457" cy="106733"/>
              </a:xfrm>
              <a:custGeom>
                <a:avLst/>
                <a:gdLst>
                  <a:gd name="connsiteX0" fmla="*/ 0 w 2384457"/>
                  <a:gd name="connsiteY0" fmla="*/ 106734 h 106733"/>
                  <a:gd name="connsiteX1" fmla="*/ 2384457 w 2384457"/>
                  <a:gd name="connsiteY1" fmla="*/ 106734 h 106733"/>
                  <a:gd name="connsiteX2" fmla="*/ 2384457 w 2384457"/>
                  <a:gd name="connsiteY2" fmla="*/ 1 h 106733"/>
                  <a:gd name="connsiteX3" fmla="*/ 0 w 2384457"/>
                  <a:gd name="connsiteY3" fmla="*/ 1 h 106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4457" h="106733">
                    <a:moveTo>
                      <a:pt x="0" y="106734"/>
                    </a:moveTo>
                    <a:lnTo>
                      <a:pt x="2384457" y="106734"/>
                    </a:lnTo>
                    <a:lnTo>
                      <a:pt x="2384457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D6EE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F5E469C0-9E73-4F1C-B99D-43DD22EE2DFA}"/>
                  </a:ext>
                </a:extLst>
              </p:cNvPr>
              <p:cNvSpPr/>
              <p:nvPr/>
            </p:nvSpPr>
            <p:spPr>
              <a:xfrm>
                <a:off x="3942164" y="1279461"/>
                <a:ext cx="392257" cy="106739"/>
              </a:xfrm>
              <a:custGeom>
                <a:avLst/>
                <a:gdLst>
                  <a:gd name="connsiteX0" fmla="*/ 0 w 392257"/>
                  <a:gd name="connsiteY0" fmla="*/ 106740 h 106739"/>
                  <a:gd name="connsiteX1" fmla="*/ 392257 w 392257"/>
                  <a:gd name="connsiteY1" fmla="*/ 106740 h 106739"/>
                  <a:gd name="connsiteX2" fmla="*/ 392257 w 392257"/>
                  <a:gd name="connsiteY2" fmla="*/ 1 h 106739"/>
                  <a:gd name="connsiteX3" fmla="*/ 0 w 392257"/>
                  <a:gd name="connsiteY3" fmla="*/ 1 h 106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2257" h="106739">
                    <a:moveTo>
                      <a:pt x="0" y="106740"/>
                    </a:moveTo>
                    <a:lnTo>
                      <a:pt x="392257" y="106740"/>
                    </a:lnTo>
                    <a:lnTo>
                      <a:pt x="392257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C3E4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02DF3F90-7367-4A88-8768-D9952175698B}"/>
                  </a:ext>
                </a:extLst>
              </p:cNvPr>
              <p:cNvSpPr/>
              <p:nvPr/>
            </p:nvSpPr>
            <p:spPr>
              <a:xfrm>
                <a:off x="2094337" y="1386199"/>
                <a:ext cx="127861" cy="233337"/>
              </a:xfrm>
              <a:custGeom>
                <a:avLst/>
                <a:gdLst>
                  <a:gd name="connsiteX0" fmla="*/ 0 w 127861"/>
                  <a:gd name="connsiteY0" fmla="*/ 1 h 233337"/>
                  <a:gd name="connsiteX1" fmla="*/ 127862 w 127861"/>
                  <a:gd name="connsiteY1" fmla="*/ 233338 h 233337"/>
                  <a:gd name="connsiteX2" fmla="*/ 127862 w 127861"/>
                  <a:gd name="connsiteY2" fmla="*/ 1 h 23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7861" h="233337">
                    <a:moveTo>
                      <a:pt x="0" y="1"/>
                    </a:moveTo>
                    <a:lnTo>
                      <a:pt x="127862" y="233338"/>
                    </a:lnTo>
                    <a:lnTo>
                      <a:pt x="127862" y="1"/>
                    </a:lnTo>
                    <a:close/>
                  </a:path>
                </a:pathLst>
              </a:custGeom>
              <a:solidFill>
                <a:srgbClr val="AAD5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A56035D8-40BF-4BB4-9C53-8EFAA4DD42C6}"/>
                  </a:ext>
                </a:extLst>
              </p:cNvPr>
              <p:cNvSpPr/>
              <p:nvPr/>
            </p:nvSpPr>
            <p:spPr>
              <a:xfrm>
                <a:off x="2023577" y="1386199"/>
                <a:ext cx="198625" cy="233337"/>
              </a:xfrm>
              <a:custGeom>
                <a:avLst/>
                <a:gdLst>
                  <a:gd name="connsiteX0" fmla="*/ 0 w 198625"/>
                  <a:gd name="connsiteY0" fmla="*/ 1 h 233337"/>
                  <a:gd name="connsiteX1" fmla="*/ 127862 w 198625"/>
                  <a:gd name="connsiteY1" fmla="*/ 233338 h 233337"/>
                  <a:gd name="connsiteX2" fmla="*/ 198625 w 198625"/>
                  <a:gd name="connsiteY2" fmla="*/ 233338 h 233337"/>
                  <a:gd name="connsiteX3" fmla="*/ 70757 w 198625"/>
                  <a:gd name="connsiteY3" fmla="*/ 1 h 23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625" h="233337">
                    <a:moveTo>
                      <a:pt x="0" y="1"/>
                    </a:moveTo>
                    <a:lnTo>
                      <a:pt x="127862" y="233338"/>
                    </a:lnTo>
                    <a:lnTo>
                      <a:pt x="198625" y="233338"/>
                    </a:lnTo>
                    <a:lnTo>
                      <a:pt x="70757" y="1"/>
                    </a:lnTo>
                    <a:close/>
                  </a:path>
                </a:pathLst>
              </a:custGeom>
              <a:solidFill>
                <a:srgbClr val="C3E4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9D36CAB0-77DB-4BE5-9701-24ED54345A33}"/>
                  </a:ext>
                </a:extLst>
              </p:cNvPr>
              <p:cNvSpPr/>
              <p:nvPr/>
            </p:nvSpPr>
            <p:spPr>
              <a:xfrm>
                <a:off x="3552813" y="1386199"/>
                <a:ext cx="127861" cy="233337"/>
              </a:xfrm>
              <a:custGeom>
                <a:avLst/>
                <a:gdLst>
                  <a:gd name="connsiteX0" fmla="*/ 0 w 127861"/>
                  <a:gd name="connsiteY0" fmla="*/ 1 h 233337"/>
                  <a:gd name="connsiteX1" fmla="*/ 127862 w 127861"/>
                  <a:gd name="connsiteY1" fmla="*/ 233338 h 233337"/>
                  <a:gd name="connsiteX2" fmla="*/ 127862 w 127861"/>
                  <a:gd name="connsiteY2" fmla="*/ 1 h 23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7861" h="233337">
                    <a:moveTo>
                      <a:pt x="0" y="1"/>
                    </a:moveTo>
                    <a:lnTo>
                      <a:pt x="127862" y="233338"/>
                    </a:lnTo>
                    <a:lnTo>
                      <a:pt x="127862" y="1"/>
                    </a:lnTo>
                    <a:close/>
                  </a:path>
                </a:pathLst>
              </a:custGeom>
              <a:solidFill>
                <a:srgbClr val="AAD5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BD395B88-9023-4C05-94BE-8EF460528E58}"/>
                  </a:ext>
                </a:extLst>
              </p:cNvPr>
              <p:cNvSpPr/>
              <p:nvPr/>
            </p:nvSpPr>
            <p:spPr>
              <a:xfrm>
                <a:off x="3482053" y="1386199"/>
                <a:ext cx="198625" cy="233337"/>
              </a:xfrm>
              <a:custGeom>
                <a:avLst/>
                <a:gdLst>
                  <a:gd name="connsiteX0" fmla="*/ 0 w 198625"/>
                  <a:gd name="connsiteY0" fmla="*/ 1 h 233337"/>
                  <a:gd name="connsiteX1" fmla="*/ 127862 w 198625"/>
                  <a:gd name="connsiteY1" fmla="*/ 233338 h 233337"/>
                  <a:gd name="connsiteX2" fmla="*/ 198625 w 198625"/>
                  <a:gd name="connsiteY2" fmla="*/ 233338 h 233337"/>
                  <a:gd name="connsiteX3" fmla="*/ 70757 w 198625"/>
                  <a:gd name="connsiteY3" fmla="*/ 1 h 23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625" h="233337">
                    <a:moveTo>
                      <a:pt x="0" y="1"/>
                    </a:moveTo>
                    <a:lnTo>
                      <a:pt x="127862" y="233338"/>
                    </a:lnTo>
                    <a:lnTo>
                      <a:pt x="198625" y="233338"/>
                    </a:lnTo>
                    <a:lnTo>
                      <a:pt x="70757" y="1"/>
                    </a:lnTo>
                    <a:close/>
                  </a:path>
                </a:pathLst>
              </a:custGeom>
              <a:solidFill>
                <a:srgbClr val="C3E4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5F14459F-AA29-4F44-BF31-A465E966CC20}"/>
                  </a:ext>
                </a:extLst>
              </p:cNvPr>
              <p:cNvSpPr/>
              <p:nvPr/>
            </p:nvSpPr>
            <p:spPr>
              <a:xfrm>
                <a:off x="4907179" y="788644"/>
                <a:ext cx="856482" cy="856326"/>
              </a:xfrm>
              <a:custGeom>
                <a:avLst/>
                <a:gdLst>
                  <a:gd name="connsiteX0" fmla="*/ 856483 w 856482"/>
                  <a:gd name="connsiteY0" fmla="*/ 428164 h 856326"/>
                  <a:gd name="connsiteX1" fmla="*/ 428241 w 856482"/>
                  <a:gd name="connsiteY1" fmla="*/ 856327 h 856326"/>
                  <a:gd name="connsiteX2" fmla="*/ 0 w 856482"/>
                  <a:gd name="connsiteY2" fmla="*/ 428164 h 856326"/>
                  <a:gd name="connsiteX3" fmla="*/ 428241 w 856482"/>
                  <a:gd name="connsiteY3" fmla="*/ 1 h 856326"/>
                  <a:gd name="connsiteX4" fmla="*/ 856483 w 856482"/>
                  <a:gd name="connsiteY4" fmla="*/ 428164 h 856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6482" h="856326">
                    <a:moveTo>
                      <a:pt x="856483" y="428164"/>
                    </a:moveTo>
                    <a:cubicBezTo>
                      <a:pt x="856483" y="664636"/>
                      <a:pt x="664750" y="856327"/>
                      <a:pt x="428241" y="856327"/>
                    </a:cubicBezTo>
                    <a:cubicBezTo>
                      <a:pt x="191732" y="856327"/>
                      <a:pt x="0" y="664636"/>
                      <a:pt x="0" y="428164"/>
                    </a:cubicBezTo>
                    <a:cubicBezTo>
                      <a:pt x="0" y="191698"/>
                      <a:pt x="191732" y="1"/>
                      <a:pt x="428241" y="1"/>
                    </a:cubicBezTo>
                    <a:cubicBezTo>
                      <a:pt x="664750" y="1"/>
                      <a:pt x="856483" y="191698"/>
                      <a:pt x="856483" y="428164"/>
                    </a:cubicBezTo>
                  </a:path>
                </a:pathLst>
              </a:custGeom>
              <a:solidFill>
                <a:srgbClr val="C3E4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1BC3A420-153F-4EB7-A29A-6352E5B29D3A}"/>
                  </a:ext>
                </a:extLst>
              </p:cNvPr>
              <p:cNvSpPr/>
              <p:nvPr/>
            </p:nvSpPr>
            <p:spPr>
              <a:xfrm>
                <a:off x="4823211" y="788644"/>
                <a:ext cx="856482" cy="856326"/>
              </a:xfrm>
              <a:custGeom>
                <a:avLst/>
                <a:gdLst>
                  <a:gd name="connsiteX0" fmla="*/ 856483 w 856482"/>
                  <a:gd name="connsiteY0" fmla="*/ 428164 h 856326"/>
                  <a:gd name="connsiteX1" fmla="*/ 428241 w 856482"/>
                  <a:gd name="connsiteY1" fmla="*/ 856327 h 856326"/>
                  <a:gd name="connsiteX2" fmla="*/ 0 w 856482"/>
                  <a:gd name="connsiteY2" fmla="*/ 428164 h 856326"/>
                  <a:gd name="connsiteX3" fmla="*/ 428241 w 856482"/>
                  <a:gd name="connsiteY3" fmla="*/ 1 h 856326"/>
                  <a:gd name="connsiteX4" fmla="*/ 856483 w 856482"/>
                  <a:gd name="connsiteY4" fmla="*/ 428164 h 856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6482" h="856326">
                    <a:moveTo>
                      <a:pt x="856483" y="428164"/>
                    </a:moveTo>
                    <a:cubicBezTo>
                      <a:pt x="856483" y="664636"/>
                      <a:pt x="664751" y="856327"/>
                      <a:pt x="428241" y="856327"/>
                    </a:cubicBezTo>
                    <a:cubicBezTo>
                      <a:pt x="191732" y="856327"/>
                      <a:pt x="0" y="664636"/>
                      <a:pt x="0" y="428164"/>
                    </a:cubicBezTo>
                    <a:cubicBezTo>
                      <a:pt x="0" y="191698"/>
                      <a:pt x="191732" y="1"/>
                      <a:pt x="428241" y="1"/>
                    </a:cubicBezTo>
                    <a:cubicBezTo>
                      <a:pt x="664751" y="1"/>
                      <a:pt x="856483" y="191698"/>
                      <a:pt x="856483" y="428164"/>
                    </a:cubicBezTo>
                  </a:path>
                </a:pathLst>
              </a:custGeom>
              <a:solidFill>
                <a:srgbClr val="D6EE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4D048B83-2B3E-4A76-9876-9391FA9AE037}"/>
                  </a:ext>
                </a:extLst>
              </p:cNvPr>
              <p:cNvSpPr/>
              <p:nvPr/>
            </p:nvSpPr>
            <p:spPr>
              <a:xfrm>
                <a:off x="4926928" y="892344"/>
                <a:ext cx="649045" cy="648927"/>
              </a:xfrm>
              <a:custGeom>
                <a:avLst/>
                <a:gdLst>
                  <a:gd name="connsiteX0" fmla="*/ 649046 w 649045"/>
                  <a:gd name="connsiteY0" fmla="*/ 324431 h 648927"/>
                  <a:gd name="connsiteX1" fmla="*/ 360359 w 649045"/>
                  <a:gd name="connsiteY1" fmla="*/ 646974 h 648927"/>
                  <a:gd name="connsiteX2" fmla="*/ 324556 w 649045"/>
                  <a:gd name="connsiteY2" fmla="*/ 648928 h 648927"/>
                  <a:gd name="connsiteX3" fmla="*/ 0 w 649045"/>
                  <a:gd name="connsiteY3" fmla="*/ 324431 h 648927"/>
                  <a:gd name="connsiteX4" fmla="*/ 324556 w 649045"/>
                  <a:gd name="connsiteY4" fmla="*/ 1 h 648927"/>
                  <a:gd name="connsiteX5" fmla="*/ 360359 w 649045"/>
                  <a:gd name="connsiteY5" fmla="*/ 1955 h 648927"/>
                  <a:gd name="connsiteX6" fmla="*/ 649046 w 649045"/>
                  <a:gd name="connsiteY6" fmla="*/ 324431 h 648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9045" h="648927">
                    <a:moveTo>
                      <a:pt x="649046" y="324431"/>
                    </a:moveTo>
                    <a:cubicBezTo>
                      <a:pt x="649046" y="491563"/>
                      <a:pt x="522703" y="629143"/>
                      <a:pt x="360359" y="646974"/>
                    </a:cubicBezTo>
                    <a:cubicBezTo>
                      <a:pt x="348582" y="648275"/>
                      <a:pt x="336666" y="648928"/>
                      <a:pt x="324556" y="648928"/>
                    </a:cubicBezTo>
                    <a:cubicBezTo>
                      <a:pt x="145291" y="648928"/>
                      <a:pt x="0" y="503670"/>
                      <a:pt x="0" y="324431"/>
                    </a:cubicBezTo>
                    <a:cubicBezTo>
                      <a:pt x="0" y="145265"/>
                      <a:pt x="145291" y="1"/>
                      <a:pt x="324556" y="1"/>
                    </a:cubicBezTo>
                    <a:cubicBezTo>
                      <a:pt x="336666" y="1"/>
                      <a:pt x="348582" y="654"/>
                      <a:pt x="360359" y="1955"/>
                    </a:cubicBezTo>
                    <a:cubicBezTo>
                      <a:pt x="522703" y="19786"/>
                      <a:pt x="649046" y="157372"/>
                      <a:pt x="649046" y="324431"/>
                    </a:cubicBezTo>
                  </a:path>
                </a:pathLst>
              </a:custGeom>
              <a:solidFill>
                <a:srgbClr val="C3E4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44AAE2EB-5321-42C3-9DBD-F42C7CDD2D18}"/>
                  </a:ext>
                </a:extLst>
              </p:cNvPr>
              <p:cNvSpPr/>
              <p:nvPr/>
            </p:nvSpPr>
            <p:spPr>
              <a:xfrm>
                <a:off x="4998532" y="894298"/>
                <a:ext cx="577441" cy="645018"/>
              </a:xfrm>
              <a:custGeom>
                <a:avLst/>
                <a:gdLst>
                  <a:gd name="connsiteX0" fmla="*/ 577441 w 577441"/>
                  <a:gd name="connsiteY0" fmla="*/ 322477 h 645018"/>
                  <a:gd name="connsiteX1" fmla="*/ 288754 w 577441"/>
                  <a:gd name="connsiteY1" fmla="*/ 645020 h 645018"/>
                  <a:gd name="connsiteX2" fmla="*/ 0 w 577441"/>
                  <a:gd name="connsiteY2" fmla="*/ 322477 h 645018"/>
                  <a:gd name="connsiteX3" fmla="*/ 288754 w 577441"/>
                  <a:gd name="connsiteY3" fmla="*/ 1 h 645018"/>
                  <a:gd name="connsiteX4" fmla="*/ 577441 w 577441"/>
                  <a:gd name="connsiteY4" fmla="*/ 322477 h 645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7441" h="645018">
                    <a:moveTo>
                      <a:pt x="577441" y="322477"/>
                    </a:moveTo>
                    <a:cubicBezTo>
                      <a:pt x="577441" y="489608"/>
                      <a:pt x="451098" y="627188"/>
                      <a:pt x="288754" y="645020"/>
                    </a:cubicBezTo>
                    <a:cubicBezTo>
                      <a:pt x="126349" y="627188"/>
                      <a:pt x="0" y="489608"/>
                      <a:pt x="0" y="322477"/>
                    </a:cubicBezTo>
                    <a:cubicBezTo>
                      <a:pt x="0" y="155418"/>
                      <a:pt x="126349" y="17832"/>
                      <a:pt x="288754" y="1"/>
                    </a:cubicBezTo>
                    <a:cubicBezTo>
                      <a:pt x="451098" y="17832"/>
                      <a:pt x="577441" y="155418"/>
                      <a:pt x="577441" y="322477"/>
                    </a:cubicBezTo>
                  </a:path>
                </a:pathLst>
              </a:custGeom>
              <a:solidFill>
                <a:srgbClr val="E8F6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BDD8F886-DA49-461A-BA05-2A224D6043CC}"/>
                  </a:ext>
                </a:extLst>
              </p:cNvPr>
              <p:cNvSpPr/>
              <p:nvPr/>
            </p:nvSpPr>
            <p:spPr>
              <a:xfrm>
                <a:off x="5265531" y="1036377"/>
                <a:ext cx="105149" cy="229283"/>
              </a:xfrm>
              <a:custGeom>
                <a:avLst/>
                <a:gdLst>
                  <a:gd name="connsiteX0" fmla="*/ 0 w 105149"/>
                  <a:gd name="connsiteY0" fmla="*/ 1 h 229283"/>
                  <a:gd name="connsiteX1" fmla="*/ 105150 w 105149"/>
                  <a:gd name="connsiteY1" fmla="*/ 229285 h 229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149" h="229283">
                    <a:moveTo>
                      <a:pt x="0" y="1"/>
                    </a:moveTo>
                    <a:lnTo>
                      <a:pt x="105150" y="229285"/>
                    </a:lnTo>
                  </a:path>
                </a:pathLst>
              </a:custGeom>
              <a:ln w="48393" cap="flat">
                <a:solidFill>
                  <a:srgbClr val="C3E4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BD4ED4DD-CB70-4F8C-9A33-654AE1BCCB28}"/>
                  </a:ext>
                </a:extLst>
              </p:cNvPr>
              <p:cNvSpPr/>
              <p:nvPr/>
            </p:nvSpPr>
            <p:spPr>
              <a:xfrm>
                <a:off x="5150362" y="1169542"/>
                <a:ext cx="230330" cy="250309"/>
              </a:xfrm>
              <a:custGeom>
                <a:avLst/>
                <a:gdLst>
                  <a:gd name="connsiteX0" fmla="*/ 230330 w 230330"/>
                  <a:gd name="connsiteY0" fmla="*/ 1 h 250309"/>
                  <a:gd name="connsiteX1" fmla="*/ 0 w 230330"/>
                  <a:gd name="connsiteY1" fmla="*/ 250311 h 250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0330" h="250309">
                    <a:moveTo>
                      <a:pt x="230330" y="1"/>
                    </a:moveTo>
                    <a:lnTo>
                      <a:pt x="0" y="250311"/>
                    </a:lnTo>
                  </a:path>
                </a:pathLst>
              </a:custGeom>
              <a:ln w="48393" cap="flat">
                <a:solidFill>
                  <a:srgbClr val="C3E4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D53505B4-D2CA-48CB-87DE-27A1F35AF4B6}"/>
                  </a:ext>
                </a:extLst>
              </p:cNvPr>
              <p:cNvSpPr/>
              <p:nvPr/>
            </p:nvSpPr>
            <p:spPr>
              <a:xfrm>
                <a:off x="3349435" y="3971989"/>
                <a:ext cx="756283" cy="151272"/>
              </a:xfrm>
              <a:custGeom>
                <a:avLst/>
                <a:gdLst>
                  <a:gd name="connsiteX0" fmla="*/ 0 w 756283"/>
                  <a:gd name="connsiteY0" fmla="*/ 75640 h 151272"/>
                  <a:gd name="connsiteX1" fmla="*/ 0 w 756283"/>
                  <a:gd name="connsiteY1" fmla="*/ 75640 h 151272"/>
                  <a:gd name="connsiteX2" fmla="*/ 75653 w 756283"/>
                  <a:gd name="connsiteY2" fmla="*/ 151273 h 151272"/>
                  <a:gd name="connsiteX3" fmla="*/ 756283 w 756283"/>
                  <a:gd name="connsiteY3" fmla="*/ 151273 h 151272"/>
                  <a:gd name="connsiteX4" fmla="*/ 756283 w 756283"/>
                  <a:gd name="connsiteY4" fmla="*/ 1 h 151272"/>
                  <a:gd name="connsiteX5" fmla="*/ 75653 w 756283"/>
                  <a:gd name="connsiteY5" fmla="*/ 1 h 151272"/>
                  <a:gd name="connsiteX6" fmla="*/ 0 w 756283"/>
                  <a:gd name="connsiteY6" fmla="*/ 75640 h 151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6283" h="151272">
                    <a:moveTo>
                      <a:pt x="0" y="75640"/>
                    </a:moveTo>
                    <a:lnTo>
                      <a:pt x="0" y="75640"/>
                    </a:lnTo>
                    <a:cubicBezTo>
                      <a:pt x="0" y="117414"/>
                      <a:pt x="33872" y="151273"/>
                      <a:pt x="75653" y="151273"/>
                    </a:cubicBezTo>
                    <a:lnTo>
                      <a:pt x="756283" y="151273"/>
                    </a:lnTo>
                    <a:lnTo>
                      <a:pt x="756283" y="1"/>
                    </a:lnTo>
                    <a:lnTo>
                      <a:pt x="75653" y="1"/>
                    </a:lnTo>
                    <a:cubicBezTo>
                      <a:pt x="33872" y="1"/>
                      <a:pt x="0" y="33866"/>
                      <a:pt x="0" y="75640"/>
                    </a:cubicBezTo>
                  </a:path>
                </a:pathLst>
              </a:custGeom>
              <a:solidFill>
                <a:srgbClr val="C3E4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91809AB1-BDA1-40E8-961C-044ADBBCA8C4}"/>
                  </a:ext>
                </a:extLst>
              </p:cNvPr>
              <p:cNvSpPr/>
              <p:nvPr/>
            </p:nvSpPr>
            <p:spPr>
              <a:xfrm>
                <a:off x="3807221" y="4003840"/>
                <a:ext cx="298497" cy="87577"/>
              </a:xfrm>
              <a:custGeom>
                <a:avLst/>
                <a:gdLst>
                  <a:gd name="connsiteX0" fmla="*/ 0 w 298497"/>
                  <a:gd name="connsiteY0" fmla="*/ 43789 h 87577"/>
                  <a:gd name="connsiteX1" fmla="*/ 0 w 298497"/>
                  <a:gd name="connsiteY1" fmla="*/ 43789 h 87577"/>
                  <a:gd name="connsiteX2" fmla="*/ 43797 w 298497"/>
                  <a:gd name="connsiteY2" fmla="*/ 87578 h 87577"/>
                  <a:gd name="connsiteX3" fmla="*/ 296676 w 298497"/>
                  <a:gd name="connsiteY3" fmla="*/ 87578 h 87577"/>
                  <a:gd name="connsiteX4" fmla="*/ 298497 w 298497"/>
                  <a:gd name="connsiteY4" fmla="*/ 85757 h 87577"/>
                  <a:gd name="connsiteX5" fmla="*/ 298497 w 298497"/>
                  <a:gd name="connsiteY5" fmla="*/ 1822 h 87577"/>
                  <a:gd name="connsiteX6" fmla="*/ 296676 w 298497"/>
                  <a:gd name="connsiteY6" fmla="*/ 1 h 87577"/>
                  <a:gd name="connsiteX7" fmla="*/ 43797 w 298497"/>
                  <a:gd name="connsiteY7" fmla="*/ 1 h 87577"/>
                  <a:gd name="connsiteX8" fmla="*/ 0 w 298497"/>
                  <a:gd name="connsiteY8" fmla="*/ 43789 h 87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8497" h="87577">
                    <a:moveTo>
                      <a:pt x="0" y="43789"/>
                    </a:moveTo>
                    <a:lnTo>
                      <a:pt x="0" y="43789"/>
                    </a:lnTo>
                    <a:cubicBezTo>
                      <a:pt x="0" y="67974"/>
                      <a:pt x="19608" y="87578"/>
                      <a:pt x="43797" y="87578"/>
                    </a:cubicBezTo>
                    <a:lnTo>
                      <a:pt x="296676" y="87578"/>
                    </a:lnTo>
                    <a:cubicBezTo>
                      <a:pt x="297680" y="87578"/>
                      <a:pt x="298497" y="86761"/>
                      <a:pt x="298497" y="85757"/>
                    </a:cubicBezTo>
                    <a:lnTo>
                      <a:pt x="298497" y="1822"/>
                    </a:lnTo>
                    <a:cubicBezTo>
                      <a:pt x="298497" y="818"/>
                      <a:pt x="297680" y="1"/>
                      <a:pt x="296676" y="1"/>
                    </a:cubicBezTo>
                    <a:lnTo>
                      <a:pt x="43797" y="1"/>
                    </a:lnTo>
                    <a:cubicBezTo>
                      <a:pt x="19608" y="1"/>
                      <a:pt x="0" y="19605"/>
                      <a:pt x="0" y="43789"/>
                    </a:cubicBezTo>
                  </a:path>
                </a:pathLst>
              </a:custGeom>
              <a:solidFill>
                <a:srgbClr val="D6EE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EDC0FDA4-9738-4482-AF2A-B072701BB6A7}"/>
                  </a:ext>
                </a:extLst>
              </p:cNvPr>
              <p:cNvSpPr/>
              <p:nvPr/>
            </p:nvSpPr>
            <p:spPr>
              <a:xfrm>
                <a:off x="3254438" y="4123264"/>
                <a:ext cx="818562" cy="151272"/>
              </a:xfrm>
              <a:custGeom>
                <a:avLst/>
                <a:gdLst>
                  <a:gd name="connsiteX0" fmla="*/ 0 w 818562"/>
                  <a:gd name="connsiteY0" fmla="*/ 1 h 151272"/>
                  <a:gd name="connsiteX1" fmla="*/ 0 w 818562"/>
                  <a:gd name="connsiteY1" fmla="*/ 151273 h 151272"/>
                  <a:gd name="connsiteX2" fmla="*/ 742909 w 818562"/>
                  <a:gd name="connsiteY2" fmla="*/ 151273 h 151272"/>
                  <a:gd name="connsiteX3" fmla="*/ 818562 w 818562"/>
                  <a:gd name="connsiteY3" fmla="*/ 75634 h 151272"/>
                  <a:gd name="connsiteX4" fmla="*/ 742909 w 818562"/>
                  <a:gd name="connsiteY4" fmla="*/ 1 h 151272"/>
                  <a:gd name="connsiteX5" fmla="*/ 0 w 818562"/>
                  <a:gd name="connsiteY5" fmla="*/ 1 h 151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8562" h="151272">
                    <a:moveTo>
                      <a:pt x="0" y="1"/>
                    </a:moveTo>
                    <a:lnTo>
                      <a:pt x="0" y="151273"/>
                    </a:lnTo>
                    <a:lnTo>
                      <a:pt x="742909" y="151273"/>
                    </a:lnTo>
                    <a:cubicBezTo>
                      <a:pt x="784690" y="151273"/>
                      <a:pt x="818562" y="117408"/>
                      <a:pt x="818562" y="75634"/>
                    </a:cubicBezTo>
                    <a:cubicBezTo>
                      <a:pt x="818562" y="33866"/>
                      <a:pt x="784690" y="1"/>
                      <a:pt x="742909" y="1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C3E4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C4B1C2FC-7C99-407D-9BDE-92B1FACFE0DD}"/>
                  </a:ext>
                </a:extLst>
              </p:cNvPr>
              <p:cNvSpPr/>
              <p:nvPr/>
            </p:nvSpPr>
            <p:spPr>
              <a:xfrm>
                <a:off x="3254438" y="4155533"/>
                <a:ext cx="348830" cy="86736"/>
              </a:xfrm>
              <a:custGeom>
                <a:avLst/>
                <a:gdLst>
                  <a:gd name="connsiteX0" fmla="*/ 0 w 348830"/>
                  <a:gd name="connsiteY0" fmla="*/ 1 h 86736"/>
                  <a:gd name="connsiteX1" fmla="*/ 0 w 348830"/>
                  <a:gd name="connsiteY1" fmla="*/ 86737 h 86736"/>
                  <a:gd name="connsiteX2" fmla="*/ 305457 w 348830"/>
                  <a:gd name="connsiteY2" fmla="*/ 86737 h 86736"/>
                  <a:gd name="connsiteX3" fmla="*/ 348830 w 348830"/>
                  <a:gd name="connsiteY3" fmla="*/ 43366 h 86736"/>
                  <a:gd name="connsiteX4" fmla="*/ 305457 w 348830"/>
                  <a:gd name="connsiteY4" fmla="*/ 1 h 86736"/>
                  <a:gd name="connsiteX5" fmla="*/ 0 w 348830"/>
                  <a:gd name="connsiteY5" fmla="*/ 1 h 86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8830" h="86736">
                    <a:moveTo>
                      <a:pt x="0" y="1"/>
                    </a:moveTo>
                    <a:lnTo>
                      <a:pt x="0" y="86737"/>
                    </a:lnTo>
                    <a:lnTo>
                      <a:pt x="305457" y="86737"/>
                    </a:lnTo>
                    <a:cubicBezTo>
                      <a:pt x="329410" y="86737"/>
                      <a:pt x="348830" y="67320"/>
                      <a:pt x="348830" y="43366"/>
                    </a:cubicBezTo>
                    <a:cubicBezTo>
                      <a:pt x="348830" y="19417"/>
                      <a:pt x="329410" y="1"/>
                      <a:pt x="305457" y="1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D6EE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DC91B5BE-A127-42E3-BFCD-E3B076A49F59}"/>
                  </a:ext>
                </a:extLst>
              </p:cNvPr>
              <p:cNvSpPr/>
              <p:nvPr/>
            </p:nvSpPr>
            <p:spPr>
              <a:xfrm>
                <a:off x="5199452" y="2524504"/>
                <a:ext cx="1472722" cy="1750033"/>
              </a:xfrm>
              <a:custGeom>
                <a:avLst/>
                <a:gdLst>
                  <a:gd name="connsiteX0" fmla="*/ 0 w 1472722"/>
                  <a:gd name="connsiteY0" fmla="*/ 1750034 h 1750033"/>
                  <a:gd name="connsiteX1" fmla="*/ 1297499 w 1472722"/>
                  <a:gd name="connsiteY1" fmla="*/ 1750034 h 1750033"/>
                  <a:gd name="connsiteX2" fmla="*/ 1472722 w 1472722"/>
                  <a:gd name="connsiteY2" fmla="*/ 1 h 1750033"/>
                  <a:gd name="connsiteX3" fmla="*/ 175217 w 1472722"/>
                  <a:gd name="connsiteY3" fmla="*/ 1 h 1750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2722" h="1750033">
                    <a:moveTo>
                      <a:pt x="0" y="1750034"/>
                    </a:moveTo>
                    <a:lnTo>
                      <a:pt x="1297499" y="1750034"/>
                    </a:lnTo>
                    <a:lnTo>
                      <a:pt x="1472722" y="1"/>
                    </a:lnTo>
                    <a:lnTo>
                      <a:pt x="175217" y="1"/>
                    </a:lnTo>
                    <a:close/>
                  </a:path>
                </a:pathLst>
              </a:custGeom>
              <a:solidFill>
                <a:srgbClr val="D6EE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DFD24FA1-7C94-4611-8D9A-9D5EF2916A78}"/>
                  </a:ext>
                </a:extLst>
              </p:cNvPr>
              <p:cNvSpPr/>
              <p:nvPr/>
            </p:nvSpPr>
            <p:spPr>
              <a:xfrm>
                <a:off x="5199452" y="2524504"/>
                <a:ext cx="1472722" cy="1750033"/>
              </a:xfrm>
              <a:custGeom>
                <a:avLst/>
                <a:gdLst>
                  <a:gd name="connsiteX0" fmla="*/ 0 w 1472722"/>
                  <a:gd name="connsiteY0" fmla="*/ 1750034 h 1750033"/>
                  <a:gd name="connsiteX1" fmla="*/ 1297499 w 1472722"/>
                  <a:gd name="connsiteY1" fmla="*/ 1750034 h 1750033"/>
                  <a:gd name="connsiteX2" fmla="*/ 1472722 w 1472722"/>
                  <a:gd name="connsiteY2" fmla="*/ 1 h 1750033"/>
                  <a:gd name="connsiteX3" fmla="*/ 175217 w 1472722"/>
                  <a:gd name="connsiteY3" fmla="*/ 1 h 1750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2722" h="1750033">
                    <a:moveTo>
                      <a:pt x="0" y="1750034"/>
                    </a:moveTo>
                    <a:lnTo>
                      <a:pt x="1297499" y="1750034"/>
                    </a:lnTo>
                    <a:lnTo>
                      <a:pt x="1472722" y="1"/>
                    </a:lnTo>
                    <a:lnTo>
                      <a:pt x="175217" y="1"/>
                    </a:lnTo>
                    <a:close/>
                  </a:path>
                </a:pathLst>
              </a:custGeom>
              <a:noFill/>
              <a:ln w="30246" cap="flat">
                <a:solidFill>
                  <a:srgbClr val="D6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47EB7897-2AC3-477C-AD39-0C2A24758386}"/>
                  </a:ext>
                </a:extLst>
              </p:cNvPr>
              <p:cNvSpPr/>
              <p:nvPr/>
            </p:nvSpPr>
            <p:spPr>
              <a:xfrm>
                <a:off x="5129419" y="2524504"/>
                <a:ext cx="1496856" cy="1750033"/>
              </a:xfrm>
              <a:custGeom>
                <a:avLst/>
                <a:gdLst>
                  <a:gd name="connsiteX0" fmla="*/ 0 w 1496856"/>
                  <a:gd name="connsiteY0" fmla="*/ 1750034 h 1750033"/>
                  <a:gd name="connsiteX1" fmla="*/ 1321640 w 1496856"/>
                  <a:gd name="connsiteY1" fmla="*/ 1750034 h 1750033"/>
                  <a:gd name="connsiteX2" fmla="*/ 1496856 w 1496856"/>
                  <a:gd name="connsiteY2" fmla="*/ 1 h 1750033"/>
                  <a:gd name="connsiteX3" fmla="*/ 175211 w 1496856"/>
                  <a:gd name="connsiteY3" fmla="*/ 1 h 1750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96856" h="1750033">
                    <a:moveTo>
                      <a:pt x="0" y="1750034"/>
                    </a:moveTo>
                    <a:lnTo>
                      <a:pt x="1321640" y="1750034"/>
                    </a:lnTo>
                    <a:lnTo>
                      <a:pt x="1496856" y="1"/>
                    </a:lnTo>
                    <a:lnTo>
                      <a:pt x="175211" y="1"/>
                    </a:lnTo>
                    <a:close/>
                  </a:path>
                </a:pathLst>
              </a:custGeom>
              <a:solidFill>
                <a:srgbClr val="FFFF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7563C00B-6872-4E15-8D72-0DA0D84F7D0D}"/>
                  </a:ext>
                </a:extLst>
              </p:cNvPr>
              <p:cNvSpPr/>
              <p:nvPr/>
            </p:nvSpPr>
            <p:spPr>
              <a:xfrm>
                <a:off x="5129419" y="2524504"/>
                <a:ext cx="1496856" cy="1750033"/>
              </a:xfrm>
              <a:custGeom>
                <a:avLst/>
                <a:gdLst>
                  <a:gd name="connsiteX0" fmla="*/ 0 w 1496856"/>
                  <a:gd name="connsiteY0" fmla="*/ 1750034 h 1750033"/>
                  <a:gd name="connsiteX1" fmla="*/ 1321640 w 1496856"/>
                  <a:gd name="connsiteY1" fmla="*/ 1750034 h 1750033"/>
                  <a:gd name="connsiteX2" fmla="*/ 1496856 w 1496856"/>
                  <a:gd name="connsiteY2" fmla="*/ 1 h 1750033"/>
                  <a:gd name="connsiteX3" fmla="*/ 175211 w 1496856"/>
                  <a:gd name="connsiteY3" fmla="*/ 1 h 1750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96856" h="1750033">
                    <a:moveTo>
                      <a:pt x="0" y="1750034"/>
                    </a:moveTo>
                    <a:lnTo>
                      <a:pt x="1321640" y="1750034"/>
                    </a:lnTo>
                    <a:lnTo>
                      <a:pt x="1496856" y="1"/>
                    </a:lnTo>
                    <a:lnTo>
                      <a:pt x="175211" y="1"/>
                    </a:lnTo>
                    <a:close/>
                  </a:path>
                </a:pathLst>
              </a:custGeom>
              <a:noFill/>
              <a:ln w="30246" cap="flat">
                <a:solidFill>
                  <a:srgbClr val="D6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42BF6E71-CF0B-4B14-AD2A-F51E0DA21A9E}"/>
                  </a:ext>
                </a:extLst>
              </p:cNvPr>
              <p:cNvSpPr/>
              <p:nvPr/>
            </p:nvSpPr>
            <p:spPr>
              <a:xfrm>
                <a:off x="5382548" y="2755573"/>
                <a:ext cx="990595" cy="1287889"/>
              </a:xfrm>
              <a:custGeom>
                <a:avLst/>
                <a:gdLst>
                  <a:gd name="connsiteX0" fmla="*/ 0 w 990595"/>
                  <a:gd name="connsiteY0" fmla="*/ 1287891 h 1287889"/>
                  <a:gd name="connsiteX1" fmla="*/ 861651 w 990595"/>
                  <a:gd name="connsiteY1" fmla="*/ 1287891 h 1287889"/>
                  <a:gd name="connsiteX2" fmla="*/ 990596 w 990595"/>
                  <a:gd name="connsiteY2" fmla="*/ 1 h 1287889"/>
                  <a:gd name="connsiteX3" fmla="*/ 128945 w 990595"/>
                  <a:gd name="connsiteY3" fmla="*/ 1 h 1287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0595" h="1287889">
                    <a:moveTo>
                      <a:pt x="0" y="1287891"/>
                    </a:moveTo>
                    <a:lnTo>
                      <a:pt x="861651" y="1287891"/>
                    </a:lnTo>
                    <a:lnTo>
                      <a:pt x="990596" y="1"/>
                    </a:lnTo>
                    <a:lnTo>
                      <a:pt x="128945" y="1"/>
                    </a:lnTo>
                    <a:close/>
                  </a:path>
                </a:pathLst>
              </a:custGeom>
              <a:solidFill>
                <a:srgbClr val="C3E4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CE080D6D-9EB7-404C-BC3C-56B3393C4BCA}"/>
                  </a:ext>
                </a:extLst>
              </p:cNvPr>
              <p:cNvSpPr/>
              <p:nvPr/>
            </p:nvSpPr>
            <p:spPr>
              <a:xfrm>
                <a:off x="6893374" y="2524504"/>
                <a:ext cx="1472715" cy="1750033"/>
              </a:xfrm>
              <a:custGeom>
                <a:avLst/>
                <a:gdLst>
                  <a:gd name="connsiteX0" fmla="*/ 0 w 1472715"/>
                  <a:gd name="connsiteY0" fmla="*/ 1750034 h 1750033"/>
                  <a:gd name="connsiteX1" fmla="*/ 1297493 w 1472715"/>
                  <a:gd name="connsiteY1" fmla="*/ 1750034 h 1750033"/>
                  <a:gd name="connsiteX2" fmla="*/ 1472716 w 1472715"/>
                  <a:gd name="connsiteY2" fmla="*/ 1 h 1750033"/>
                  <a:gd name="connsiteX3" fmla="*/ 175211 w 1472715"/>
                  <a:gd name="connsiteY3" fmla="*/ 1 h 1750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2715" h="1750033">
                    <a:moveTo>
                      <a:pt x="0" y="1750034"/>
                    </a:moveTo>
                    <a:lnTo>
                      <a:pt x="1297493" y="1750034"/>
                    </a:lnTo>
                    <a:lnTo>
                      <a:pt x="1472716" y="1"/>
                    </a:lnTo>
                    <a:lnTo>
                      <a:pt x="175211" y="1"/>
                    </a:lnTo>
                    <a:close/>
                  </a:path>
                </a:pathLst>
              </a:custGeom>
              <a:solidFill>
                <a:srgbClr val="D6EE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6962324C-B0FE-4470-A1F0-99FC773DC30A}"/>
                  </a:ext>
                </a:extLst>
              </p:cNvPr>
              <p:cNvSpPr/>
              <p:nvPr/>
            </p:nvSpPr>
            <p:spPr>
              <a:xfrm>
                <a:off x="6893374" y="2524504"/>
                <a:ext cx="1472715" cy="1750033"/>
              </a:xfrm>
              <a:custGeom>
                <a:avLst/>
                <a:gdLst>
                  <a:gd name="connsiteX0" fmla="*/ 0 w 1472715"/>
                  <a:gd name="connsiteY0" fmla="*/ 1750034 h 1750033"/>
                  <a:gd name="connsiteX1" fmla="*/ 1297493 w 1472715"/>
                  <a:gd name="connsiteY1" fmla="*/ 1750034 h 1750033"/>
                  <a:gd name="connsiteX2" fmla="*/ 1472716 w 1472715"/>
                  <a:gd name="connsiteY2" fmla="*/ 1 h 1750033"/>
                  <a:gd name="connsiteX3" fmla="*/ 175211 w 1472715"/>
                  <a:gd name="connsiteY3" fmla="*/ 1 h 1750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2715" h="1750033">
                    <a:moveTo>
                      <a:pt x="0" y="1750034"/>
                    </a:moveTo>
                    <a:lnTo>
                      <a:pt x="1297493" y="1750034"/>
                    </a:lnTo>
                    <a:lnTo>
                      <a:pt x="1472716" y="1"/>
                    </a:lnTo>
                    <a:lnTo>
                      <a:pt x="175211" y="1"/>
                    </a:lnTo>
                    <a:close/>
                  </a:path>
                </a:pathLst>
              </a:custGeom>
              <a:noFill/>
              <a:ln w="30246" cap="flat">
                <a:solidFill>
                  <a:srgbClr val="D6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04ECF84A-7068-4489-A1F0-71A4D91862AD}"/>
                  </a:ext>
                </a:extLst>
              </p:cNvPr>
              <p:cNvSpPr/>
              <p:nvPr/>
            </p:nvSpPr>
            <p:spPr>
              <a:xfrm>
                <a:off x="6823335" y="2524504"/>
                <a:ext cx="1496856" cy="1750033"/>
              </a:xfrm>
              <a:custGeom>
                <a:avLst/>
                <a:gdLst>
                  <a:gd name="connsiteX0" fmla="*/ 0 w 1496856"/>
                  <a:gd name="connsiteY0" fmla="*/ 1750034 h 1750033"/>
                  <a:gd name="connsiteX1" fmla="*/ 1321646 w 1496856"/>
                  <a:gd name="connsiteY1" fmla="*/ 1750034 h 1750033"/>
                  <a:gd name="connsiteX2" fmla="*/ 1496856 w 1496856"/>
                  <a:gd name="connsiteY2" fmla="*/ 1 h 1750033"/>
                  <a:gd name="connsiteX3" fmla="*/ 175211 w 1496856"/>
                  <a:gd name="connsiteY3" fmla="*/ 1 h 1750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96856" h="1750033">
                    <a:moveTo>
                      <a:pt x="0" y="1750034"/>
                    </a:moveTo>
                    <a:lnTo>
                      <a:pt x="1321646" y="1750034"/>
                    </a:lnTo>
                    <a:lnTo>
                      <a:pt x="1496856" y="1"/>
                    </a:lnTo>
                    <a:lnTo>
                      <a:pt x="175211" y="1"/>
                    </a:lnTo>
                    <a:close/>
                  </a:path>
                </a:pathLst>
              </a:custGeom>
              <a:solidFill>
                <a:srgbClr val="FFFF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49FACFAC-F505-49F7-AB52-EA462AD6B25E}"/>
                  </a:ext>
                </a:extLst>
              </p:cNvPr>
              <p:cNvSpPr/>
              <p:nvPr/>
            </p:nvSpPr>
            <p:spPr>
              <a:xfrm>
                <a:off x="6823335" y="2524504"/>
                <a:ext cx="1496856" cy="1750033"/>
              </a:xfrm>
              <a:custGeom>
                <a:avLst/>
                <a:gdLst>
                  <a:gd name="connsiteX0" fmla="*/ 0 w 1496856"/>
                  <a:gd name="connsiteY0" fmla="*/ 1750034 h 1750033"/>
                  <a:gd name="connsiteX1" fmla="*/ 1321646 w 1496856"/>
                  <a:gd name="connsiteY1" fmla="*/ 1750034 h 1750033"/>
                  <a:gd name="connsiteX2" fmla="*/ 1496856 w 1496856"/>
                  <a:gd name="connsiteY2" fmla="*/ 1 h 1750033"/>
                  <a:gd name="connsiteX3" fmla="*/ 175211 w 1496856"/>
                  <a:gd name="connsiteY3" fmla="*/ 1 h 1750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96856" h="1750033">
                    <a:moveTo>
                      <a:pt x="0" y="1750034"/>
                    </a:moveTo>
                    <a:lnTo>
                      <a:pt x="1321646" y="1750034"/>
                    </a:lnTo>
                    <a:lnTo>
                      <a:pt x="1496856" y="1"/>
                    </a:lnTo>
                    <a:lnTo>
                      <a:pt x="175211" y="1"/>
                    </a:lnTo>
                    <a:close/>
                  </a:path>
                </a:pathLst>
              </a:custGeom>
              <a:noFill/>
              <a:ln w="30246" cap="flat">
                <a:solidFill>
                  <a:srgbClr val="D6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A8908798-B74F-4083-9E9F-12A64C69C74B}"/>
                  </a:ext>
                </a:extLst>
              </p:cNvPr>
              <p:cNvSpPr/>
              <p:nvPr/>
            </p:nvSpPr>
            <p:spPr>
              <a:xfrm>
                <a:off x="7076464" y="2755573"/>
                <a:ext cx="990595" cy="1287889"/>
              </a:xfrm>
              <a:custGeom>
                <a:avLst/>
                <a:gdLst>
                  <a:gd name="connsiteX0" fmla="*/ 0 w 990595"/>
                  <a:gd name="connsiteY0" fmla="*/ 1287891 h 1287889"/>
                  <a:gd name="connsiteX1" fmla="*/ 861657 w 990595"/>
                  <a:gd name="connsiteY1" fmla="*/ 1287891 h 1287889"/>
                  <a:gd name="connsiteX2" fmla="*/ 990596 w 990595"/>
                  <a:gd name="connsiteY2" fmla="*/ 1 h 1287889"/>
                  <a:gd name="connsiteX3" fmla="*/ 128945 w 990595"/>
                  <a:gd name="connsiteY3" fmla="*/ 1 h 1287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0595" h="1287889">
                    <a:moveTo>
                      <a:pt x="0" y="1287891"/>
                    </a:moveTo>
                    <a:lnTo>
                      <a:pt x="861657" y="1287891"/>
                    </a:lnTo>
                    <a:lnTo>
                      <a:pt x="990596" y="1"/>
                    </a:lnTo>
                    <a:lnTo>
                      <a:pt x="128945" y="1"/>
                    </a:lnTo>
                    <a:close/>
                  </a:path>
                </a:pathLst>
              </a:custGeom>
              <a:solidFill>
                <a:srgbClr val="D6EE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DF963AEA-0418-4473-87BB-3BCFB03630D6}"/>
                  </a:ext>
                </a:extLst>
              </p:cNvPr>
              <p:cNvSpPr/>
              <p:nvPr/>
            </p:nvSpPr>
            <p:spPr>
              <a:xfrm>
                <a:off x="4395624" y="3044400"/>
                <a:ext cx="1420707" cy="1230136"/>
              </a:xfrm>
              <a:custGeom>
                <a:avLst/>
                <a:gdLst>
                  <a:gd name="connsiteX0" fmla="*/ 1420707 w 1420707"/>
                  <a:gd name="connsiteY0" fmla="*/ 1 h 1230136"/>
                  <a:gd name="connsiteX1" fmla="*/ 1297529 w 1420707"/>
                  <a:gd name="connsiteY1" fmla="*/ 1230137 h 1230136"/>
                  <a:gd name="connsiteX2" fmla="*/ 0 w 1420707"/>
                  <a:gd name="connsiteY2" fmla="*/ 1230137 h 1230136"/>
                  <a:gd name="connsiteX3" fmla="*/ 123177 w 1420707"/>
                  <a:gd name="connsiteY3" fmla="*/ 1 h 1230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0707" h="1230136">
                    <a:moveTo>
                      <a:pt x="1420707" y="1"/>
                    </a:moveTo>
                    <a:lnTo>
                      <a:pt x="1297529" y="1230137"/>
                    </a:lnTo>
                    <a:lnTo>
                      <a:pt x="0" y="1230137"/>
                    </a:lnTo>
                    <a:lnTo>
                      <a:pt x="123177" y="1"/>
                    </a:lnTo>
                    <a:close/>
                  </a:path>
                </a:pathLst>
              </a:custGeom>
              <a:solidFill>
                <a:srgbClr val="D6EE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AB3A82FA-391A-48F1-93F1-88AED72FD229}"/>
                  </a:ext>
                </a:extLst>
              </p:cNvPr>
              <p:cNvSpPr/>
              <p:nvPr/>
            </p:nvSpPr>
            <p:spPr>
              <a:xfrm>
                <a:off x="4395624" y="3044400"/>
                <a:ext cx="1420707" cy="1230136"/>
              </a:xfrm>
              <a:custGeom>
                <a:avLst/>
                <a:gdLst>
                  <a:gd name="connsiteX0" fmla="*/ 1420707 w 1420707"/>
                  <a:gd name="connsiteY0" fmla="*/ 1 h 1230136"/>
                  <a:gd name="connsiteX1" fmla="*/ 1297529 w 1420707"/>
                  <a:gd name="connsiteY1" fmla="*/ 1230137 h 1230136"/>
                  <a:gd name="connsiteX2" fmla="*/ 0 w 1420707"/>
                  <a:gd name="connsiteY2" fmla="*/ 1230137 h 1230136"/>
                  <a:gd name="connsiteX3" fmla="*/ 123177 w 1420707"/>
                  <a:gd name="connsiteY3" fmla="*/ 1 h 1230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0707" h="1230136">
                    <a:moveTo>
                      <a:pt x="1420707" y="1"/>
                    </a:moveTo>
                    <a:lnTo>
                      <a:pt x="1297529" y="1230137"/>
                    </a:lnTo>
                    <a:lnTo>
                      <a:pt x="0" y="1230137"/>
                    </a:lnTo>
                    <a:lnTo>
                      <a:pt x="123177" y="1"/>
                    </a:lnTo>
                    <a:close/>
                  </a:path>
                </a:pathLst>
              </a:custGeom>
              <a:noFill/>
              <a:ln w="30246" cap="flat">
                <a:solidFill>
                  <a:srgbClr val="D6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3BBE0455-368C-4642-A683-BB0B9FC69499}"/>
                  </a:ext>
                </a:extLst>
              </p:cNvPr>
              <p:cNvSpPr/>
              <p:nvPr/>
            </p:nvSpPr>
            <p:spPr>
              <a:xfrm>
                <a:off x="4325593" y="3044400"/>
                <a:ext cx="1444829" cy="1230136"/>
              </a:xfrm>
              <a:custGeom>
                <a:avLst/>
                <a:gdLst>
                  <a:gd name="connsiteX0" fmla="*/ 1444829 w 1444829"/>
                  <a:gd name="connsiteY0" fmla="*/ 1 h 1230136"/>
                  <a:gd name="connsiteX1" fmla="*/ 1321652 w 1444829"/>
                  <a:gd name="connsiteY1" fmla="*/ 1230137 h 1230136"/>
                  <a:gd name="connsiteX2" fmla="*/ 0 w 1444829"/>
                  <a:gd name="connsiteY2" fmla="*/ 1230137 h 1230136"/>
                  <a:gd name="connsiteX3" fmla="*/ 123177 w 1444829"/>
                  <a:gd name="connsiteY3" fmla="*/ 1 h 1230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4829" h="1230136">
                    <a:moveTo>
                      <a:pt x="1444829" y="1"/>
                    </a:moveTo>
                    <a:lnTo>
                      <a:pt x="1321652" y="1230137"/>
                    </a:lnTo>
                    <a:lnTo>
                      <a:pt x="0" y="1230137"/>
                    </a:lnTo>
                    <a:lnTo>
                      <a:pt x="123177" y="1"/>
                    </a:lnTo>
                    <a:close/>
                  </a:path>
                </a:pathLst>
              </a:custGeom>
              <a:solidFill>
                <a:srgbClr val="FFFF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81EEF261-27C5-4DF2-BCD3-8CC57FF7E63B}"/>
                  </a:ext>
                </a:extLst>
              </p:cNvPr>
              <p:cNvSpPr/>
              <p:nvPr/>
            </p:nvSpPr>
            <p:spPr>
              <a:xfrm>
                <a:off x="4325593" y="3044400"/>
                <a:ext cx="1444829" cy="1230136"/>
              </a:xfrm>
              <a:custGeom>
                <a:avLst/>
                <a:gdLst>
                  <a:gd name="connsiteX0" fmla="*/ 1444829 w 1444829"/>
                  <a:gd name="connsiteY0" fmla="*/ 1 h 1230136"/>
                  <a:gd name="connsiteX1" fmla="*/ 1321652 w 1444829"/>
                  <a:gd name="connsiteY1" fmla="*/ 1230137 h 1230136"/>
                  <a:gd name="connsiteX2" fmla="*/ 0 w 1444829"/>
                  <a:gd name="connsiteY2" fmla="*/ 1230137 h 1230136"/>
                  <a:gd name="connsiteX3" fmla="*/ 123177 w 1444829"/>
                  <a:gd name="connsiteY3" fmla="*/ 1 h 1230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4829" h="1230136">
                    <a:moveTo>
                      <a:pt x="1444829" y="1"/>
                    </a:moveTo>
                    <a:lnTo>
                      <a:pt x="1321652" y="1230137"/>
                    </a:lnTo>
                    <a:lnTo>
                      <a:pt x="0" y="1230137"/>
                    </a:lnTo>
                    <a:lnTo>
                      <a:pt x="123177" y="1"/>
                    </a:lnTo>
                    <a:close/>
                  </a:path>
                </a:pathLst>
              </a:custGeom>
              <a:noFill/>
              <a:ln w="30246" cap="flat">
                <a:solidFill>
                  <a:srgbClr val="D6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86A9A633-89C6-4D0A-9C1E-AF59DEF39A90}"/>
                  </a:ext>
                </a:extLst>
              </p:cNvPr>
              <p:cNvSpPr/>
              <p:nvPr/>
            </p:nvSpPr>
            <p:spPr>
              <a:xfrm>
                <a:off x="4601891" y="3279637"/>
                <a:ext cx="892236" cy="759660"/>
              </a:xfrm>
              <a:custGeom>
                <a:avLst/>
                <a:gdLst>
                  <a:gd name="connsiteX0" fmla="*/ 892237 w 892236"/>
                  <a:gd name="connsiteY0" fmla="*/ 1 h 759660"/>
                  <a:gd name="connsiteX1" fmla="*/ 816172 w 892236"/>
                  <a:gd name="connsiteY1" fmla="*/ 759662 h 759660"/>
                  <a:gd name="connsiteX2" fmla="*/ 0 w 892236"/>
                  <a:gd name="connsiteY2" fmla="*/ 759662 h 759660"/>
                  <a:gd name="connsiteX3" fmla="*/ 76065 w 892236"/>
                  <a:gd name="connsiteY3" fmla="*/ 1 h 759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2236" h="759660">
                    <a:moveTo>
                      <a:pt x="892237" y="1"/>
                    </a:moveTo>
                    <a:lnTo>
                      <a:pt x="816172" y="759662"/>
                    </a:lnTo>
                    <a:lnTo>
                      <a:pt x="0" y="759662"/>
                    </a:lnTo>
                    <a:lnTo>
                      <a:pt x="76065" y="1"/>
                    </a:lnTo>
                    <a:close/>
                  </a:path>
                </a:pathLst>
              </a:custGeom>
              <a:solidFill>
                <a:srgbClr val="D6EE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C38248FA-0377-4C41-BD6F-B23BDBC8DC8F}"/>
                  </a:ext>
                </a:extLst>
              </p:cNvPr>
              <p:cNvSpPr/>
              <p:nvPr/>
            </p:nvSpPr>
            <p:spPr>
              <a:xfrm>
                <a:off x="2614382" y="4387391"/>
                <a:ext cx="5289136" cy="875494"/>
              </a:xfrm>
              <a:custGeom>
                <a:avLst/>
                <a:gdLst>
                  <a:gd name="connsiteX0" fmla="*/ 0 w 5289136"/>
                  <a:gd name="connsiteY0" fmla="*/ 875496 h 875494"/>
                  <a:gd name="connsiteX1" fmla="*/ 5289137 w 5289136"/>
                  <a:gd name="connsiteY1" fmla="*/ 875496 h 875494"/>
                  <a:gd name="connsiteX2" fmla="*/ 5289137 w 5289136"/>
                  <a:gd name="connsiteY2" fmla="*/ 1 h 875494"/>
                  <a:gd name="connsiteX3" fmla="*/ 0 w 5289136"/>
                  <a:gd name="connsiteY3" fmla="*/ 1 h 875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89136" h="875494">
                    <a:moveTo>
                      <a:pt x="0" y="875496"/>
                    </a:moveTo>
                    <a:lnTo>
                      <a:pt x="5289137" y="875496"/>
                    </a:lnTo>
                    <a:lnTo>
                      <a:pt x="5289137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C3E4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E0852869-9C46-475B-B01D-4C343545ED18}"/>
                  </a:ext>
                </a:extLst>
              </p:cNvPr>
              <p:cNvSpPr/>
              <p:nvPr/>
            </p:nvSpPr>
            <p:spPr>
              <a:xfrm>
                <a:off x="2751042" y="4481043"/>
                <a:ext cx="853874" cy="688202"/>
              </a:xfrm>
              <a:custGeom>
                <a:avLst/>
                <a:gdLst>
                  <a:gd name="connsiteX0" fmla="*/ 0 w 853874"/>
                  <a:gd name="connsiteY0" fmla="*/ 688203 h 688202"/>
                  <a:gd name="connsiteX1" fmla="*/ 853874 w 853874"/>
                  <a:gd name="connsiteY1" fmla="*/ 688203 h 688202"/>
                  <a:gd name="connsiteX2" fmla="*/ 853874 w 853874"/>
                  <a:gd name="connsiteY2" fmla="*/ 1 h 688202"/>
                  <a:gd name="connsiteX3" fmla="*/ 0 w 853874"/>
                  <a:gd name="connsiteY3" fmla="*/ 1 h 688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3874" h="688202">
                    <a:moveTo>
                      <a:pt x="0" y="688203"/>
                    </a:moveTo>
                    <a:lnTo>
                      <a:pt x="853874" y="688203"/>
                    </a:lnTo>
                    <a:lnTo>
                      <a:pt x="853874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D6EE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9CD9478D-6E78-42B1-8C20-91C973831EE4}"/>
                  </a:ext>
                </a:extLst>
              </p:cNvPr>
              <p:cNvSpPr/>
              <p:nvPr/>
            </p:nvSpPr>
            <p:spPr>
              <a:xfrm>
                <a:off x="3784727" y="4481043"/>
                <a:ext cx="853873" cy="292446"/>
              </a:xfrm>
              <a:custGeom>
                <a:avLst/>
                <a:gdLst>
                  <a:gd name="connsiteX0" fmla="*/ 0 w 853873"/>
                  <a:gd name="connsiteY0" fmla="*/ 292447 h 292446"/>
                  <a:gd name="connsiteX1" fmla="*/ 853874 w 853873"/>
                  <a:gd name="connsiteY1" fmla="*/ 292447 h 292446"/>
                  <a:gd name="connsiteX2" fmla="*/ 853874 w 853873"/>
                  <a:gd name="connsiteY2" fmla="*/ 1 h 292446"/>
                  <a:gd name="connsiteX3" fmla="*/ 0 w 853873"/>
                  <a:gd name="connsiteY3" fmla="*/ 1 h 292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3873" h="292446">
                    <a:moveTo>
                      <a:pt x="0" y="292447"/>
                    </a:moveTo>
                    <a:lnTo>
                      <a:pt x="853874" y="292447"/>
                    </a:lnTo>
                    <a:lnTo>
                      <a:pt x="853874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D6EE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BE7B399E-1D1B-45FE-9B3C-D15C21C6271C}"/>
                  </a:ext>
                </a:extLst>
              </p:cNvPr>
              <p:cNvSpPr/>
              <p:nvPr/>
            </p:nvSpPr>
            <p:spPr>
              <a:xfrm>
                <a:off x="3784727" y="4876799"/>
                <a:ext cx="853873" cy="292446"/>
              </a:xfrm>
              <a:custGeom>
                <a:avLst/>
                <a:gdLst>
                  <a:gd name="connsiteX0" fmla="*/ 0 w 853873"/>
                  <a:gd name="connsiteY0" fmla="*/ 292447 h 292446"/>
                  <a:gd name="connsiteX1" fmla="*/ 853874 w 853873"/>
                  <a:gd name="connsiteY1" fmla="*/ 292447 h 292446"/>
                  <a:gd name="connsiteX2" fmla="*/ 853874 w 853873"/>
                  <a:gd name="connsiteY2" fmla="*/ 1 h 292446"/>
                  <a:gd name="connsiteX3" fmla="*/ 0 w 853873"/>
                  <a:gd name="connsiteY3" fmla="*/ 1 h 292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3873" h="292446">
                    <a:moveTo>
                      <a:pt x="0" y="292447"/>
                    </a:moveTo>
                    <a:lnTo>
                      <a:pt x="853874" y="292447"/>
                    </a:lnTo>
                    <a:lnTo>
                      <a:pt x="853874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D6EE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B082D38B-BF4E-4C07-BC28-2BD7B7010CEE}"/>
                  </a:ext>
                </a:extLst>
              </p:cNvPr>
              <p:cNvSpPr/>
              <p:nvPr/>
            </p:nvSpPr>
            <p:spPr>
              <a:xfrm>
                <a:off x="6885762" y="4481043"/>
                <a:ext cx="853880" cy="292446"/>
              </a:xfrm>
              <a:custGeom>
                <a:avLst/>
                <a:gdLst>
                  <a:gd name="connsiteX0" fmla="*/ 0 w 853880"/>
                  <a:gd name="connsiteY0" fmla="*/ 292447 h 292446"/>
                  <a:gd name="connsiteX1" fmla="*/ 853880 w 853880"/>
                  <a:gd name="connsiteY1" fmla="*/ 292447 h 292446"/>
                  <a:gd name="connsiteX2" fmla="*/ 853880 w 853880"/>
                  <a:gd name="connsiteY2" fmla="*/ 1 h 292446"/>
                  <a:gd name="connsiteX3" fmla="*/ 0 w 853880"/>
                  <a:gd name="connsiteY3" fmla="*/ 1 h 292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3880" h="292446">
                    <a:moveTo>
                      <a:pt x="0" y="292447"/>
                    </a:moveTo>
                    <a:lnTo>
                      <a:pt x="853880" y="292447"/>
                    </a:lnTo>
                    <a:lnTo>
                      <a:pt x="853880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D6EE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A8685247-34D5-49E5-BE64-AACCC2CE292D}"/>
                  </a:ext>
                </a:extLst>
              </p:cNvPr>
              <p:cNvSpPr/>
              <p:nvPr/>
            </p:nvSpPr>
            <p:spPr>
              <a:xfrm>
                <a:off x="6885762" y="4876799"/>
                <a:ext cx="853880" cy="292446"/>
              </a:xfrm>
              <a:custGeom>
                <a:avLst/>
                <a:gdLst>
                  <a:gd name="connsiteX0" fmla="*/ 0 w 853880"/>
                  <a:gd name="connsiteY0" fmla="*/ 292447 h 292446"/>
                  <a:gd name="connsiteX1" fmla="*/ 853880 w 853880"/>
                  <a:gd name="connsiteY1" fmla="*/ 292447 h 292446"/>
                  <a:gd name="connsiteX2" fmla="*/ 853880 w 853880"/>
                  <a:gd name="connsiteY2" fmla="*/ 1 h 292446"/>
                  <a:gd name="connsiteX3" fmla="*/ 0 w 853880"/>
                  <a:gd name="connsiteY3" fmla="*/ 1 h 292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3880" h="292446">
                    <a:moveTo>
                      <a:pt x="0" y="292447"/>
                    </a:moveTo>
                    <a:lnTo>
                      <a:pt x="853880" y="292447"/>
                    </a:lnTo>
                    <a:lnTo>
                      <a:pt x="853880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D6EE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034308B2-5CEB-4052-BA19-07247D6C0180}"/>
                  </a:ext>
                </a:extLst>
              </p:cNvPr>
              <p:cNvSpPr/>
              <p:nvPr/>
            </p:nvSpPr>
            <p:spPr>
              <a:xfrm>
                <a:off x="4818399" y="4481043"/>
                <a:ext cx="853874" cy="688202"/>
              </a:xfrm>
              <a:custGeom>
                <a:avLst/>
                <a:gdLst>
                  <a:gd name="connsiteX0" fmla="*/ 0 w 853874"/>
                  <a:gd name="connsiteY0" fmla="*/ 688203 h 688202"/>
                  <a:gd name="connsiteX1" fmla="*/ 853875 w 853874"/>
                  <a:gd name="connsiteY1" fmla="*/ 688203 h 688202"/>
                  <a:gd name="connsiteX2" fmla="*/ 853875 w 853874"/>
                  <a:gd name="connsiteY2" fmla="*/ 1 h 688202"/>
                  <a:gd name="connsiteX3" fmla="*/ 0 w 853874"/>
                  <a:gd name="connsiteY3" fmla="*/ 1 h 688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3874" h="688202">
                    <a:moveTo>
                      <a:pt x="0" y="688203"/>
                    </a:moveTo>
                    <a:lnTo>
                      <a:pt x="853875" y="688203"/>
                    </a:lnTo>
                    <a:lnTo>
                      <a:pt x="853875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D6EE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3D654876-BE0B-4AC9-AB52-FA4E12605DBF}"/>
                  </a:ext>
                </a:extLst>
              </p:cNvPr>
              <p:cNvSpPr/>
              <p:nvPr/>
            </p:nvSpPr>
            <p:spPr>
              <a:xfrm>
                <a:off x="5852083" y="4481043"/>
                <a:ext cx="853874" cy="688202"/>
              </a:xfrm>
              <a:custGeom>
                <a:avLst/>
                <a:gdLst>
                  <a:gd name="connsiteX0" fmla="*/ 0 w 853874"/>
                  <a:gd name="connsiteY0" fmla="*/ 688203 h 688202"/>
                  <a:gd name="connsiteX1" fmla="*/ 853875 w 853874"/>
                  <a:gd name="connsiteY1" fmla="*/ 688203 h 688202"/>
                  <a:gd name="connsiteX2" fmla="*/ 853875 w 853874"/>
                  <a:gd name="connsiteY2" fmla="*/ 1 h 688202"/>
                  <a:gd name="connsiteX3" fmla="*/ 0 w 853874"/>
                  <a:gd name="connsiteY3" fmla="*/ 1 h 688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3874" h="688202">
                    <a:moveTo>
                      <a:pt x="0" y="688203"/>
                    </a:moveTo>
                    <a:lnTo>
                      <a:pt x="853875" y="688203"/>
                    </a:lnTo>
                    <a:lnTo>
                      <a:pt x="853875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D6EE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5FB46D18-B5FB-4505-947D-A05B8AF8E182}"/>
                  </a:ext>
                </a:extLst>
              </p:cNvPr>
              <p:cNvSpPr/>
              <p:nvPr/>
            </p:nvSpPr>
            <p:spPr>
              <a:xfrm>
                <a:off x="7903518" y="4387391"/>
                <a:ext cx="713793" cy="875494"/>
              </a:xfrm>
              <a:custGeom>
                <a:avLst/>
                <a:gdLst>
                  <a:gd name="connsiteX0" fmla="*/ 0 w 713793"/>
                  <a:gd name="connsiteY0" fmla="*/ 875496 h 875494"/>
                  <a:gd name="connsiteX1" fmla="*/ 713794 w 713793"/>
                  <a:gd name="connsiteY1" fmla="*/ 875496 h 875494"/>
                  <a:gd name="connsiteX2" fmla="*/ 713794 w 713793"/>
                  <a:gd name="connsiteY2" fmla="*/ 1 h 875494"/>
                  <a:gd name="connsiteX3" fmla="*/ 0 w 713793"/>
                  <a:gd name="connsiteY3" fmla="*/ 1 h 875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3793" h="875494">
                    <a:moveTo>
                      <a:pt x="0" y="875496"/>
                    </a:moveTo>
                    <a:lnTo>
                      <a:pt x="713794" y="875496"/>
                    </a:lnTo>
                    <a:lnTo>
                      <a:pt x="713794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AAD5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E5CC8E7C-C927-4420-8149-8846650C3E93}"/>
                  </a:ext>
                </a:extLst>
              </p:cNvPr>
              <p:cNvSpPr/>
              <p:nvPr/>
            </p:nvSpPr>
            <p:spPr>
              <a:xfrm>
                <a:off x="2499961" y="4274540"/>
                <a:ext cx="5490756" cy="112856"/>
              </a:xfrm>
              <a:custGeom>
                <a:avLst/>
                <a:gdLst>
                  <a:gd name="connsiteX0" fmla="*/ 0 w 5490756"/>
                  <a:gd name="connsiteY0" fmla="*/ 112858 h 112856"/>
                  <a:gd name="connsiteX1" fmla="*/ 5490757 w 5490756"/>
                  <a:gd name="connsiteY1" fmla="*/ 112858 h 112856"/>
                  <a:gd name="connsiteX2" fmla="*/ 5490757 w 5490756"/>
                  <a:gd name="connsiteY2" fmla="*/ 1 h 112856"/>
                  <a:gd name="connsiteX3" fmla="*/ 0 w 5490756"/>
                  <a:gd name="connsiteY3" fmla="*/ 1 h 112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90756" h="112856">
                    <a:moveTo>
                      <a:pt x="0" y="112858"/>
                    </a:moveTo>
                    <a:lnTo>
                      <a:pt x="5490757" y="112858"/>
                    </a:lnTo>
                    <a:lnTo>
                      <a:pt x="5490757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D6EE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22941785-A7F5-4AE9-9262-D483A8188193}"/>
                  </a:ext>
                </a:extLst>
              </p:cNvPr>
              <p:cNvSpPr/>
              <p:nvPr/>
            </p:nvSpPr>
            <p:spPr>
              <a:xfrm>
                <a:off x="7990718" y="4274540"/>
                <a:ext cx="741009" cy="112856"/>
              </a:xfrm>
              <a:custGeom>
                <a:avLst/>
                <a:gdLst>
                  <a:gd name="connsiteX0" fmla="*/ 0 w 741009"/>
                  <a:gd name="connsiteY0" fmla="*/ 112858 h 112856"/>
                  <a:gd name="connsiteX1" fmla="*/ 741009 w 741009"/>
                  <a:gd name="connsiteY1" fmla="*/ 112858 h 112856"/>
                  <a:gd name="connsiteX2" fmla="*/ 741009 w 741009"/>
                  <a:gd name="connsiteY2" fmla="*/ 1 h 112856"/>
                  <a:gd name="connsiteX3" fmla="*/ 0 w 741009"/>
                  <a:gd name="connsiteY3" fmla="*/ 1 h 112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1009" h="112856">
                    <a:moveTo>
                      <a:pt x="0" y="112858"/>
                    </a:moveTo>
                    <a:lnTo>
                      <a:pt x="741009" y="112858"/>
                    </a:lnTo>
                    <a:lnTo>
                      <a:pt x="741009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AAD5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C4656F2E-54EA-4B5A-B309-59929783B825}"/>
                  </a:ext>
                </a:extLst>
              </p:cNvPr>
              <p:cNvSpPr/>
              <p:nvPr/>
            </p:nvSpPr>
            <p:spPr>
              <a:xfrm>
                <a:off x="7936181" y="5262887"/>
                <a:ext cx="8648" cy="395858"/>
              </a:xfrm>
              <a:custGeom>
                <a:avLst/>
                <a:gdLst>
                  <a:gd name="connsiteX0" fmla="*/ 0 w 8648"/>
                  <a:gd name="connsiteY0" fmla="*/ 1 h 395858"/>
                  <a:gd name="connsiteX1" fmla="*/ 0 w 8648"/>
                  <a:gd name="connsiteY1" fmla="*/ 395859 h 39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648" h="395858">
                    <a:moveTo>
                      <a:pt x="0" y="1"/>
                    </a:moveTo>
                    <a:lnTo>
                      <a:pt x="0" y="395859"/>
                    </a:lnTo>
                  </a:path>
                </a:pathLst>
              </a:custGeom>
              <a:ln w="60491" cap="flat">
                <a:solidFill>
                  <a:srgbClr val="C3E4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0C583725-756D-42A3-BD4D-BE5D45035BDB}"/>
                  </a:ext>
                </a:extLst>
              </p:cNvPr>
              <p:cNvSpPr/>
              <p:nvPr/>
            </p:nvSpPr>
            <p:spPr>
              <a:xfrm>
                <a:off x="8585133" y="5262887"/>
                <a:ext cx="8648" cy="395858"/>
              </a:xfrm>
              <a:custGeom>
                <a:avLst/>
                <a:gdLst>
                  <a:gd name="connsiteX0" fmla="*/ 0 w 8648"/>
                  <a:gd name="connsiteY0" fmla="*/ 1 h 395858"/>
                  <a:gd name="connsiteX1" fmla="*/ 0 w 8648"/>
                  <a:gd name="connsiteY1" fmla="*/ 395859 h 39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648" h="395858">
                    <a:moveTo>
                      <a:pt x="0" y="1"/>
                    </a:moveTo>
                    <a:lnTo>
                      <a:pt x="0" y="395859"/>
                    </a:lnTo>
                  </a:path>
                </a:pathLst>
              </a:custGeom>
              <a:ln w="60491" cap="flat">
                <a:solidFill>
                  <a:srgbClr val="C3E4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D87A83A8-2EE2-4262-A591-8F440953800F}"/>
                  </a:ext>
                </a:extLst>
              </p:cNvPr>
              <p:cNvSpPr/>
              <p:nvPr/>
            </p:nvSpPr>
            <p:spPr>
              <a:xfrm>
                <a:off x="2639462" y="5262887"/>
                <a:ext cx="8648" cy="395858"/>
              </a:xfrm>
              <a:custGeom>
                <a:avLst/>
                <a:gdLst>
                  <a:gd name="connsiteX0" fmla="*/ 0 w 8648"/>
                  <a:gd name="connsiteY0" fmla="*/ 1 h 395858"/>
                  <a:gd name="connsiteX1" fmla="*/ 0 w 8648"/>
                  <a:gd name="connsiteY1" fmla="*/ 395859 h 39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648" h="395858">
                    <a:moveTo>
                      <a:pt x="0" y="1"/>
                    </a:moveTo>
                    <a:lnTo>
                      <a:pt x="0" y="395859"/>
                    </a:lnTo>
                  </a:path>
                </a:pathLst>
              </a:custGeom>
              <a:ln w="60491" cap="flat">
                <a:solidFill>
                  <a:srgbClr val="C3E4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B124DABB-CC83-4F0B-B711-587D3E0270B1}"/>
                  </a:ext>
                </a:extLst>
              </p:cNvPr>
              <p:cNvSpPr/>
              <p:nvPr/>
            </p:nvSpPr>
            <p:spPr>
              <a:xfrm>
                <a:off x="3259068" y="5262887"/>
                <a:ext cx="8648" cy="395858"/>
              </a:xfrm>
              <a:custGeom>
                <a:avLst/>
                <a:gdLst>
                  <a:gd name="connsiteX0" fmla="*/ 0 w 8648"/>
                  <a:gd name="connsiteY0" fmla="*/ 1 h 395858"/>
                  <a:gd name="connsiteX1" fmla="*/ 0 w 8648"/>
                  <a:gd name="connsiteY1" fmla="*/ 395859 h 39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648" h="395858">
                    <a:moveTo>
                      <a:pt x="0" y="1"/>
                    </a:moveTo>
                    <a:lnTo>
                      <a:pt x="0" y="395859"/>
                    </a:lnTo>
                  </a:path>
                </a:pathLst>
              </a:custGeom>
              <a:ln w="60491" cap="flat">
                <a:solidFill>
                  <a:srgbClr val="C3E4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5BBFE075-F49A-449E-B81A-4F76C09CF91C}"/>
                  </a:ext>
                </a:extLst>
              </p:cNvPr>
              <p:cNvSpPr/>
              <p:nvPr/>
            </p:nvSpPr>
            <p:spPr>
              <a:xfrm>
                <a:off x="3539403" y="3408971"/>
                <a:ext cx="248632" cy="563020"/>
              </a:xfrm>
              <a:custGeom>
                <a:avLst/>
                <a:gdLst>
                  <a:gd name="connsiteX0" fmla="*/ 446 w 248632"/>
                  <a:gd name="connsiteY0" fmla="*/ 470797 h 563020"/>
                  <a:gd name="connsiteX1" fmla="*/ 48763 w 248632"/>
                  <a:gd name="connsiteY1" fmla="*/ 1 h 563020"/>
                  <a:gd name="connsiteX2" fmla="*/ 199864 w 248632"/>
                  <a:gd name="connsiteY2" fmla="*/ 1 h 563020"/>
                  <a:gd name="connsiteX3" fmla="*/ 248187 w 248632"/>
                  <a:gd name="connsiteY3" fmla="*/ 470797 h 563020"/>
                  <a:gd name="connsiteX4" fmla="*/ 164921 w 248632"/>
                  <a:gd name="connsiteY4" fmla="*/ 563021 h 563020"/>
                  <a:gd name="connsiteX5" fmla="*/ 83706 w 248632"/>
                  <a:gd name="connsiteY5" fmla="*/ 563021 h 563020"/>
                  <a:gd name="connsiteX6" fmla="*/ 446 w 248632"/>
                  <a:gd name="connsiteY6" fmla="*/ 470797 h 563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8632" h="563020">
                    <a:moveTo>
                      <a:pt x="446" y="470797"/>
                    </a:moveTo>
                    <a:lnTo>
                      <a:pt x="48763" y="1"/>
                    </a:lnTo>
                    <a:lnTo>
                      <a:pt x="199864" y="1"/>
                    </a:lnTo>
                    <a:lnTo>
                      <a:pt x="248187" y="470797"/>
                    </a:lnTo>
                    <a:cubicBezTo>
                      <a:pt x="253247" y="520134"/>
                      <a:pt x="214527" y="563021"/>
                      <a:pt x="164921" y="563021"/>
                    </a:cubicBezTo>
                    <a:lnTo>
                      <a:pt x="83706" y="563021"/>
                    </a:lnTo>
                    <a:cubicBezTo>
                      <a:pt x="34106" y="563021"/>
                      <a:pt x="-4619" y="520134"/>
                      <a:pt x="446" y="470797"/>
                    </a:cubicBezTo>
                  </a:path>
                </a:pathLst>
              </a:custGeom>
              <a:solidFill>
                <a:srgbClr val="D6EE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A1F6CE6A-FFBE-4993-AB00-E73F72D51C08}"/>
                  </a:ext>
                </a:extLst>
              </p:cNvPr>
              <p:cNvSpPr/>
              <p:nvPr/>
            </p:nvSpPr>
            <p:spPr>
              <a:xfrm>
                <a:off x="2895721" y="4481040"/>
                <a:ext cx="564521" cy="60512"/>
              </a:xfrm>
              <a:custGeom>
                <a:avLst/>
                <a:gdLst>
                  <a:gd name="connsiteX0" fmla="*/ 503998 w 564521"/>
                  <a:gd name="connsiteY0" fmla="*/ 60513 h 60512"/>
                  <a:gd name="connsiteX1" fmla="*/ 60518 w 564521"/>
                  <a:gd name="connsiteY1" fmla="*/ 60513 h 60512"/>
                  <a:gd name="connsiteX2" fmla="*/ 0 w 564521"/>
                  <a:gd name="connsiteY2" fmla="*/ 1 h 60512"/>
                  <a:gd name="connsiteX3" fmla="*/ 564521 w 564521"/>
                  <a:gd name="connsiteY3" fmla="*/ 1 h 60512"/>
                  <a:gd name="connsiteX4" fmla="*/ 503998 w 564521"/>
                  <a:gd name="connsiteY4" fmla="*/ 60513 h 60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4521" h="60512">
                    <a:moveTo>
                      <a:pt x="503998" y="60513"/>
                    </a:moveTo>
                    <a:lnTo>
                      <a:pt x="60518" y="60513"/>
                    </a:lnTo>
                    <a:cubicBezTo>
                      <a:pt x="27094" y="60513"/>
                      <a:pt x="0" y="33418"/>
                      <a:pt x="0" y="1"/>
                    </a:cubicBezTo>
                    <a:lnTo>
                      <a:pt x="564521" y="1"/>
                    </a:lnTo>
                    <a:cubicBezTo>
                      <a:pt x="564521" y="33418"/>
                      <a:pt x="537421" y="60513"/>
                      <a:pt x="503998" y="60513"/>
                    </a:cubicBezTo>
                  </a:path>
                </a:pathLst>
              </a:custGeom>
              <a:solidFill>
                <a:srgbClr val="AAD5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24645306-72AF-49FD-AD4D-DE641F35EA6A}"/>
                  </a:ext>
                </a:extLst>
              </p:cNvPr>
              <p:cNvSpPr/>
              <p:nvPr/>
            </p:nvSpPr>
            <p:spPr>
              <a:xfrm>
                <a:off x="3929398" y="4481040"/>
                <a:ext cx="564521" cy="60512"/>
              </a:xfrm>
              <a:custGeom>
                <a:avLst/>
                <a:gdLst>
                  <a:gd name="connsiteX0" fmla="*/ 504004 w 564521"/>
                  <a:gd name="connsiteY0" fmla="*/ 60513 h 60512"/>
                  <a:gd name="connsiteX1" fmla="*/ 60524 w 564521"/>
                  <a:gd name="connsiteY1" fmla="*/ 60513 h 60512"/>
                  <a:gd name="connsiteX2" fmla="*/ 0 w 564521"/>
                  <a:gd name="connsiteY2" fmla="*/ 1 h 60512"/>
                  <a:gd name="connsiteX3" fmla="*/ 564521 w 564521"/>
                  <a:gd name="connsiteY3" fmla="*/ 1 h 60512"/>
                  <a:gd name="connsiteX4" fmla="*/ 504004 w 564521"/>
                  <a:gd name="connsiteY4" fmla="*/ 60513 h 60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4521" h="60512">
                    <a:moveTo>
                      <a:pt x="504004" y="60513"/>
                    </a:moveTo>
                    <a:lnTo>
                      <a:pt x="60524" y="60513"/>
                    </a:lnTo>
                    <a:cubicBezTo>
                      <a:pt x="27100" y="60513"/>
                      <a:pt x="0" y="33418"/>
                      <a:pt x="0" y="1"/>
                    </a:cubicBezTo>
                    <a:lnTo>
                      <a:pt x="564521" y="1"/>
                    </a:lnTo>
                    <a:cubicBezTo>
                      <a:pt x="564521" y="33418"/>
                      <a:pt x="537427" y="60513"/>
                      <a:pt x="504004" y="60513"/>
                    </a:cubicBezTo>
                  </a:path>
                </a:pathLst>
              </a:custGeom>
              <a:solidFill>
                <a:srgbClr val="AAD5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732F9C7A-CEAA-402F-BA1F-D77F74CB8B13}"/>
                  </a:ext>
                </a:extLst>
              </p:cNvPr>
              <p:cNvSpPr/>
              <p:nvPr/>
            </p:nvSpPr>
            <p:spPr>
              <a:xfrm>
                <a:off x="4976685" y="4481040"/>
                <a:ext cx="564520" cy="60512"/>
              </a:xfrm>
              <a:custGeom>
                <a:avLst/>
                <a:gdLst>
                  <a:gd name="connsiteX0" fmla="*/ 504003 w 564520"/>
                  <a:gd name="connsiteY0" fmla="*/ 60513 h 60512"/>
                  <a:gd name="connsiteX1" fmla="*/ 60523 w 564520"/>
                  <a:gd name="connsiteY1" fmla="*/ 60513 h 60512"/>
                  <a:gd name="connsiteX2" fmla="*/ 0 w 564520"/>
                  <a:gd name="connsiteY2" fmla="*/ 1 h 60512"/>
                  <a:gd name="connsiteX3" fmla="*/ 564521 w 564520"/>
                  <a:gd name="connsiteY3" fmla="*/ 1 h 60512"/>
                  <a:gd name="connsiteX4" fmla="*/ 504003 w 564520"/>
                  <a:gd name="connsiteY4" fmla="*/ 60513 h 60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4520" h="60512">
                    <a:moveTo>
                      <a:pt x="504003" y="60513"/>
                    </a:moveTo>
                    <a:lnTo>
                      <a:pt x="60523" y="60513"/>
                    </a:lnTo>
                    <a:cubicBezTo>
                      <a:pt x="27094" y="60513"/>
                      <a:pt x="0" y="33418"/>
                      <a:pt x="0" y="1"/>
                    </a:cubicBezTo>
                    <a:lnTo>
                      <a:pt x="564521" y="1"/>
                    </a:lnTo>
                    <a:cubicBezTo>
                      <a:pt x="564521" y="33418"/>
                      <a:pt x="537421" y="60513"/>
                      <a:pt x="504003" y="60513"/>
                    </a:cubicBezTo>
                  </a:path>
                </a:pathLst>
              </a:custGeom>
              <a:solidFill>
                <a:srgbClr val="AAD5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F4A12A8D-D907-443D-A691-21CE111F53ED}"/>
                  </a:ext>
                </a:extLst>
              </p:cNvPr>
              <p:cNvSpPr/>
              <p:nvPr/>
            </p:nvSpPr>
            <p:spPr>
              <a:xfrm>
                <a:off x="5996762" y="4481040"/>
                <a:ext cx="564521" cy="60512"/>
              </a:xfrm>
              <a:custGeom>
                <a:avLst/>
                <a:gdLst>
                  <a:gd name="connsiteX0" fmla="*/ 503997 w 564521"/>
                  <a:gd name="connsiteY0" fmla="*/ 60513 h 60512"/>
                  <a:gd name="connsiteX1" fmla="*/ 60524 w 564521"/>
                  <a:gd name="connsiteY1" fmla="*/ 60513 h 60512"/>
                  <a:gd name="connsiteX2" fmla="*/ 0 w 564521"/>
                  <a:gd name="connsiteY2" fmla="*/ 1 h 60512"/>
                  <a:gd name="connsiteX3" fmla="*/ 564521 w 564521"/>
                  <a:gd name="connsiteY3" fmla="*/ 1 h 60512"/>
                  <a:gd name="connsiteX4" fmla="*/ 503997 w 564521"/>
                  <a:gd name="connsiteY4" fmla="*/ 60513 h 60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4521" h="60512">
                    <a:moveTo>
                      <a:pt x="503997" y="60513"/>
                    </a:moveTo>
                    <a:lnTo>
                      <a:pt x="60524" y="60513"/>
                    </a:lnTo>
                    <a:cubicBezTo>
                      <a:pt x="27094" y="60513"/>
                      <a:pt x="0" y="33418"/>
                      <a:pt x="0" y="1"/>
                    </a:cubicBezTo>
                    <a:lnTo>
                      <a:pt x="564521" y="1"/>
                    </a:lnTo>
                    <a:cubicBezTo>
                      <a:pt x="564521" y="33418"/>
                      <a:pt x="537421" y="60513"/>
                      <a:pt x="503997" y="60513"/>
                    </a:cubicBezTo>
                  </a:path>
                </a:pathLst>
              </a:custGeom>
              <a:solidFill>
                <a:srgbClr val="AAD5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D444ED4B-3606-427A-BAB7-1904E69EF379}"/>
                  </a:ext>
                </a:extLst>
              </p:cNvPr>
              <p:cNvSpPr/>
              <p:nvPr/>
            </p:nvSpPr>
            <p:spPr>
              <a:xfrm>
                <a:off x="3929398" y="4876797"/>
                <a:ext cx="564521" cy="60512"/>
              </a:xfrm>
              <a:custGeom>
                <a:avLst/>
                <a:gdLst>
                  <a:gd name="connsiteX0" fmla="*/ 504004 w 564521"/>
                  <a:gd name="connsiteY0" fmla="*/ 60514 h 60512"/>
                  <a:gd name="connsiteX1" fmla="*/ 60524 w 564521"/>
                  <a:gd name="connsiteY1" fmla="*/ 60514 h 60512"/>
                  <a:gd name="connsiteX2" fmla="*/ 0 w 564521"/>
                  <a:gd name="connsiteY2" fmla="*/ 1 h 60512"/>
                  <a:gd name="connsiteX3" fmla="*/ 564521 w 564521"/>
                  <a:gd name="connsiteY3" fmla="*/ 1 h 60512"/>
                  <a:gd name="connsiteX4" fmla="*/ 504004 w 564521"/>
                  <a:gd name="connsiteY4" fmla="*/ 60514 h 60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4521" h="60512">
                    <a:moveTo>
                      <a:pt x="504004" y="60514"/>
                    </a:moveTo>
                    <a:lnTo>
                      <a:pt x="60524" y="60514"/>
                    </a:lnTo>
                    <a:cubicBezTo>
                      <a:pt x="27100" y="60514"/>
                      <a:pt x="0" y="33418"/>
                      <a:pt x="0" y="1"/>
                    </a:cubicBezTo>
                    <a:lnTo>
                      <a:pt x="564521" y="1"/>
                    </a:lnTo>
                    <a:cubicBezTo>
                      <a:pt x="564521" y="33418"/>
                      <a:pt x="537427" y="60514"/>
                      <a:pt x="504004" y="60514"/>
                    </a:cubicBezTo>
                  </a:path>
                </a:pathLst>
              </a:custGeom>
              <a:solidFill>
                <a:srgbClr val="AAD5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6FCDA1A3-CC70-4708-81DE-07972F247A81}"/>
                  </a:ext>
                </a:extLst>
              </p:cNvPr>
              <p:cNvSpPr/>
              <p:nvPr/>
            </p:nvSpPr>
            <p:spPr>
              <a:xfrm>
                <a:off x="7030444" y="4481040"/>
                <a:ext cx="564514" cy="60512"/>
              </a:xfrm>
              <a:custGeom>
                <a:avLst/>
                <a:gdLst>
                  <a:gd name="connsiteX0" fmla="*/ 503997 w 564514"/>
                  <a:gd name="connsiteY0" fmla="*/ 60513 h 60512"/>
                  <a:gd name="connsiteX1" fmla="*/ 60518 w 564514"/>
                  <a:gd name="connsiteY1" fmla="*/ 60513 h 60512"/>
                  <a:gd name="connsiteX2" fmla="*/ 0 w 564514"/>
                  <a:gd name="connsiteY2" fmla="*/ 1 h 60512"/>
                  <a:gd name="connsiteX3" fmla="*/ 564515 w 564514"/>
                  <a:gd name="connsiteY3" fmla="*/ 1 h 60512"/>
                  <a:gd name="connsiteX4" fmla="*/ 503997 w 564514"/>
                  <a:gd name="connsiteY4" fmla="*/ 60513 h 60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4514" h="60512">
                    <a:moveTo>
                      <a:pt x="503997" y="60513"/>
                    </a:moveTo>
                    <a:lnTo>
                      <a:pt x="60518" y="60513"/>
                    </a:lnTo>
                    <a:cubicBezTo>
                      <a:pt x="27088" y="60513"/>
                      <a:pt x="0" y="33418"/>
                      <a:pt x="0" y="1"/>
                    </a:cubicBezTo>
                    <a:lnTo>
                      <a:pt x="564515" y="1"/>
                    </a:lnTo>
                    <a:cubicBezTo>
                      <a:pt x="564515" y="33418"/>
                      <a:pt x="537415" y="60513"/>
                      <a:pt x="503997" y="60513"/>
                    </a:cubicBezTo>
                  </a:path>
                </a:pathLst>
              </a:custGeom>
              <a:solidFill>
                <a:srgbClr val="AAD5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8868C8A1-8131-4485-ABF4-2A51F130A302}"/>
                  </a:ext>
                </a:extLst>
              </p:cNvPr>
              <p:cNvSpPr/>
              <p:nvPr/>
            </p:nvSpPr>
            <p:spPr>
              <a:xfrm>
                <a:off x="7030444" y="4876797"/>
                <a:ext cx="564514" cy="60512"/>
              </a:xfrm>
              <a:custGeom>
                <a:avLst/>
                <a:gdLst>
                  <a:gd name="connsiteX0" fmla="*/ 503997 w 564514"/>
                  <a:gd name="connsiteY0" fmla="*/ 60514 h 60512"/>
                  <a:gd name="connsiteX1" fmla="*/ 60518 w 564514"/>
                  <a:gd name="connsiteY1" fmla="*/ 60514 h 60512"/>
                  <a:gd name="connsiteX2" fmla="*/ 0 w 564514"/>
                  <a:gd name="connsiteY2" fmla="*/ 1 h 60512"/>
                  <a:gd name="connsiteX3" fmla="*/ 564515 w 564514"/>
                  <a:gd name="connsiteY3" fmla="*/ 1 h 60512"/>
                  <a:gd name="connsiteX4" fmla="*/ 503997 w 564514"/>
                  <a:gd name="connsiteY4" fmla="*/ 60514 h 60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4514" h="60512">
                    <a:moveTo>
                      <a:pt x="503997" y="60514"/>
                    </a:moveTo>
                    <a:lnTo>
                      <a:pt x="60518" y="60514"/>
                    </a:lnTo>
                    <a:cubicBezTo>
                      <a:pt x="27088" y="60514"/>
                      <a:pt x="0" y="33418"/>
                      <a:pt x="0" y="1"/>
                    </a:cubicBezTo>
                    <a:lnTo>
                      <a:pt x="564515" y="1"/>
                    </a:lnTo>
                    <a:cubicBezTo>
                      <a:pt x="564515" y="33418"/>
                      <a:pt x="537415" y="60514"/>
                      <a:pt x="503997" y="60514"/>
                    </a:cubicBezTo>
                  </a:path>
                </a:pathLst>
              </a:custGeom>
              <a:solidFill>
                <a:srgbClr val="AAD5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grpSp>
            <p:nvGrpSpPr>
              <p:cNvPr id="192" name="图形 2509">
                <a:extLst>
                  <a:ext uri="{FF2B5EF4-FFF2-40B4-BE49-F238E27FC236}">
                    <a16:creationId xmlns:a16="http://schemas.microsoft.com/office/drawing/2014/main" id="{5848AFA5-5896-4C3F-8DEA-DC9561B39DE9}"/>
                  </a:ext>
                </a:extLst>
              </p:cNvPr>
              <p:cNvGrpSpPr/>
              <p:nvPr/>
            </p:nvGrpSpPr>
            <p:grpSpPr>
              <a:xfrm>
                <a:off x="60519" y="5683414"/>
                <a:ext cx="10598969" cy="8648"/>
                <a:chOff x="60519" y="5683414"/>
                <a:chExt cx="10598969" cy="8648"/>
              </a:xfrm>
            </p:grpSpPr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1CDDD948-F3F3-4FB0-A913-3F20EC9DC8E9}"/>
                    </a:ext>
                  </a:extLst>
                </p:cNvPr>
                <p:cNvSpPr/>
                <p:nvPr/>
              </p:nvSpPr>
              <p:spPr>
                <a:xfrm>
                  <a:off x="60519" y="5683414"/>
                  <a:ext cx="10598969" cy="8648"/>
                </a:xfrm>
                <a:custGeom>
                  <a:avLst/>
                  <a:gdLst>
                    <a:gd name="connsiteX0" fmla="*/ 10598976 w 10598969"/>
                    <a:gd name="connsiteY0" fmla="*/ 656 h 8648"/>
                    <a:gd name="connsiteX1" fmla="*/ 7 w 10598969"/>
                    <a:gd name="connsiteY1" fmla="*/ 656 h 86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598969" h="8648">
                      <a:moveTo>
                        <a:pt x="10598976" y="656"/>
                      </a:moveTo>
                      <a:lnTo>
                        <a:pt x="7" y="656"/>
                      </a:lnTo>
                    </a:path>
                  </a:pathLst>
                </a:custGeom>
                <a:ln w="864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94" name="任意多边形: 形状 193">
                  <a:extLst>
                    <a:ext uri="{FF2B5EF4-FFF2-40B4-BE49-F238E27FC236}">
                      <a16:creationId xmlns:a16="http://schemas.microsoft.com/office/drawing/2014/main" id="{F99D8AD9-D38B-4B3B-AF77-68AB379E8CE9}"/>
                    </a:ext>
                  </a:extLst>
                </p:cNvPr>
                <p:cNvSpPr/>
                <p:nvPr/>
              </p:nvSpPr>
              <p:spPr>
                <a:xfrm>
                  <a:off x="60519" y="5683414"/>
                  <a:ext cx="10598969" cy="8648"/>
                </a:xfrm>
                <a:custGeom>
                  <a:avLst/>
                  <a:gdLst>
                    <a:gd name="connsiteX0" fmla="*/ 10598976 w 10598969"/>
                    <a:gd name="connsiteY0" fmla="*/ 656 h 8648"/>
                    <a:gd name="connsiteX1" fmla="*/ 7 w 10598969"/>
                    <a:gd name="connsiteY1" fmla="*/ 656 h 86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598969" h="8648">
                      <a:moveTo>
                        <a:pt x="10598976" y="656"/>
                      </a:moveTo>
                      <a:lnTo>
                        <a:pt x="7" y="656"/>
                      </a:lnTo>
                    </a:path>
                  </a:pathLst>
                </a:custGeom>
                <a:ln w="120983" cap="rnd">
                  <a:solidFill>
                    <a:srgbClr val="D6EEF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42" name="图形 2509">
              <a:extLst>
                <a:ext uri="{FF2B5EF4-FFF2-40B4-BE49-F238E27FC236}">
                  <a16:creationId xmlns:a16="http://schemas.microsoft.com/office/drawing/2014/main" id="{532B8144-7E6F-4A5F-9B10-51646B7854D3}"/>
                </a:ext>
              </a:extLst>
            </p:cNvPr>
            <p:cNvGrpSpPr/>
            <p:nvPr/>
          </p:nvGrpSpPr>
          <p:grpSpPr>
            <a:xfrm>
              <a:off x="3766955" y="6025"/>
              <a:ext cx="3370368" cy="6843145"/>
              <a:chOff x="3766955" y="6025"/>
              <a:chExt cx="3370368" cy="6843145"/>
            </a:xfrm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BD3BA738-68FE-43C2-B855-8BE50941C4C9}"/>
                  </a:ext>
                </a:extLst>
              </p:cNvPr>
              <p:cNvSpPr/>
              <p:nvPr/>
            </p:nvSpPr>
            <p:spPr>
              <a:xfrm>
                <a:off x="3842524" y="6805418"/>
                <a:ext cx="3205470" cy="43752"/>
              </a:xfrm>
              <a:custGeom>
                <a:avLst/>
                <a:gdLst>
                  <a:gd name="connsiteX0" fmla="*/ 444 w 3205470"/>
                  <a:gd name="connsiteY0" fmla="*/ 22666 h 43752"/>
                  <a:gd name="connsiteX1" fmla="*/ 1603176 w 3205470"/>
                  <a:gd name="connsiteY1" fmla="*/ 44539 h 43752"/>
                  <a:gd name="connsiteX2" fmla="*/ 3205914 w 3205470"/>
                  <a:gd name="connsiteY2" fmla="*/ 22666 h 43752"/>
                  <a:gd name="connsiteX3" fmla="*/ 1603176 w 3205470"/>
                  <a:gd name="connsiteY3" fmla="*/ 786 h 43752"/>
                  <a:gd name="connsiteX4" fmla="*/ 444 w 3205470"/>
                  <a:gd name="connsiteY4" fmla="*/ 22666 h 43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05470" h="43752">
                    <a:moveTo>
                      <a:pt x="444" y="22666"/>
                    </a:moveTo>
                    <a:cubicBezTo>
                      <a:pt x="444" y="34743"/>
                      <a:pt x="718014" y="44539"/>
                      <a:pt x="1603176" y="44539"/>
                    </a:cubicBezTo>
                    <a:cubicBezTo>
                      <a:pt x="2488344" y="44539"/>
                      <a:pt x="3205914" y="34743"/>
                      <a:pt x="3205914" y="22666"/>
                    </a:cubicBezTo>
                    <a:cubicBezTo>
                      <a:pt x="3205914" y="10582"/>
                      <a:pt x="2488344" y="786"/>
                      <a:pt x="1603176" y="786"/>
                    </a:cubicBezTo>
                    <a:cubicBezTo>
                      <a:pt x="718014" y="786"/>
                      <a:pt x="444" y="10582"/>
                      <a:pt x="444" y="22666"/>
                    </a:cubicBezTo>
                  </a:path>
                </a:pathLst>
              </a:custGeom>
              <a:solidFill>
                <a:srgbClr val="AFB4C8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425CA4B1-9C7E-4E1E-A6C2-92147915AAF9}"/>
                  </a:ext>
                </a:extLst>
              </p:cNvPr>
              <p:cNvSpPr/>
              <p:nvPr/>
            </p:nvSpPr>
            <p:spPr>
              <a:xfrm>
                <a:off x="3766955" y="6025"/>
                <a:ext cx="3370368" cy="4423501"/>
              </a:xfrm>
              <a:custGeom>
                <a:avLst/>
                <a:gdLst>
                  <a:gd name="connsiteX0" fmla="*/ 3267924 w 3370368"/>
                  <a:gd name="connsiteY0" fmla="*/ 4423502 h 4423501"/>
                  <a:gd name="connsiteX1" fmla="*/ 103315 w 3370368"/>
                  <a:gd name="connsiteY1" fmla="*/ 4423502 h 4423501"/>
                  <a:gd name="connsiteX2" fmla="*/ 435 w 3370368"/>
                  <a:gd name="connsiteY2" fmla="*/ 4320641 h 4423501"/>
                  <a:gd name="connsiteX3" fmla="*/ 435 w 3370368"/>
                  <a:gd name="connsiteY3" fmla="*/ 102862 h 4423501"/>
                  <a:gd name="connsiteX4" fmla="*/ 103315 w 3370368"/>
                  <a:gd name="connsiteY4" fmla="*/ 1 h 4423501"/>
                  <a:gd name="connsiteX5" fmla="*/ 3267924 w 3370368"/>
                  <a:gd name="connsiteY5" fmla="*/ 1 h 4423501"/>
                  <a:gd name="connsiteX6" fmla="*/ 3370804 w 3370368"/>
                  <a:gd name="connsiteY6" fmla="*/ 102862 h 4423501"/>
                  <a:gd name="connsiteX7" fmla="*/ 3370804 w 3370368"/>
                  <a:gd name="connsiteY7" fmla="*/ 4320641 h 4423501"/>
                  <a:gd name="connsiteX8" fmla="*/ 3267924 w 3370368"/>
                  <a:gd name="connsiteY8" fmla="*/ 4423502 h 442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70368" h="4423501">
                    <a:moveTo>
                      <a:pt x="3267924" y="4423502"/>
                    </a:moveTo>
                    <a:lnTo>
                      <a:pt x="103315" y="4423502"/>
                    </a:lnTo>
                    <a:cubicBezTo>
                      <a:pt x="46731" y="4423502"/>
                      <a:pt x="435" y="4377215"/>
                      <a:pt x="435" y="4320641"/>
                    </a:cubicBezTo>
                    <a:lnTo>
                      <a:pt x="435" y="102862"/>
                    </a:lnTo>
                    <a:cubicBezTo>
                      <a:pt x="435" y="46288"/>
                      <a:pt x="46731" y="1"/>
                      <a:pt x="103315" y="1"/>
                    </a:cubicBezTo>
                    <a:lnTo>
                      <a:pt x="3267924" y="1"/>
                    </a:lnTo>
                    <a:cubicBezTo>
                      <a:pt x="3324508" y="1"/>
                      <a:pt x="3370804" y="46288"/>
                      <a:pt x="3370804" y="102862"/>
                    </a:cubicBezTo>
                    <a:lnTo>
                      <a:pt x="3370804" y="4320641"/>
                    </a:lnTo>
                    <a:cubicBezTo>
                      <a:pt x="3370804" y="4377215"/>
                      <a:pt x="3324508" y="4423502"/>
                      <a:pt x="3267924" y="4423502"/>
                    </a:cubicBezTo>
                  </a:path>
                </a:pathLst>
              </a:custGeom>
              <a:solidFill>
                <a:srgbClr val="007E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A8F3C9DF-8AE1-4A10-949B-8FA1390E5986}"/>
                  </a:ext>
                </a:extLst>
              </p:cNvPr>
              <p:cNvSpPr/>
              <p:nvPr/>
            </p:nvSpPr>
            <p:spPr>
              <a:xfrm>
                <a:off x="4667547" y="1844672"/>
                <a:ext cx="2117186" cy="81913"/>
              </a:xfrm>
              <a:custGeom>
                <a:avLst/>
                <a:gdLst>
                  <a:gd name="connsiteX0" fmla="*/ 435 w 2117186"/>
                  <a:gd name="connsiteY0" fmla="*/ 81915 h 81913"/>
                  <a:gd name="connsiteX1" fmla="*/ 2117622 w 2117186"/>
                  <a:gd name="connsiteY1" fmla="*/ 81915 h 81913"/>
                  <a:gd name="connsiteX2" fmla="*/ 2117622 w 2117186"/>
                  <a:gd name="connsiteY2" fmla="*/ 1 h 81913"/>
                  <a:gd name="connsiteX3" fmla="*/ 435 w 2117186"/>
                  <a:gd name="connsiteY3" fmla="*/ 1 h 81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17186" h="81913">
                    <a:moveTo>
                      <a:pt x="435" y="81915"/>
                    </a:moveTo>
                    <a:lnTo>
                      <a:pt x="2117622" y="81915"/>
                    </a:lnTo>
                    <a:lnTo>
                      <a:pt x="2117622" y="1"/>
                    </a:lnTo>
                    <a:lnTo>
                      <a:pt x="435" y="1"/>
                    </a:lnTo>
                    <a:close/>
                  </a:path>
                </a:pathLst>
              </a:custGeom>
              <a:solidFill>
                <a:srgbClr val="FFFF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C27E7620-6007-4630-9A5C-66F0F84FD069}"/>
                  </a:ext>
                </a:extLst>
              </p:cNvPr>
              <p:cNvSpPr/>
              <p:nvPr/>
            </p:nvSpPr>
            <p:spPr>
              <a:xfrm>
                <a:off x="4667547" y="2015954"/>
                <a:ext cx="1491524" cy="81913"/>
              </a:xfrm>
              <a:custGeom>
                <a:avLst/>
                <a:gdLst>
                  <a:gd name="connsiteX0" fmla="*/ 435 w 1491524"/>
                  <a:gd name="connsiteY0" fmla="*/ 81915 h 81913"/>
                  <a:gd name="connsiteX1" fmla="*/ 1491960 w 1491524"/>
                  <a:gd name="connsiteY1" fmla="*/ 81915 h 81913"/>
                  <a:gd name="connsiteX2" fmla="*/ 1491960 w 1491524"/>
                  <a:gd name="connsiteY2" fmla="*/ 1 h 81913"/>
                  <a:gd name="connsiteX3" fmla="*/ 435 w 1491524"/>
                  <a:gd name="connsiteY3" fmla="*/ 1 h 81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91524" h="81913">
                    <a:moveTo>
                      <a:pt x="435" y="81915"/>
                    </a:moveTo>
                    <a:lnTo>
                      <a:pt x="1491960" y="81915"/>
                    </a:lnTo>
                    <a:lnTo>
                      <a:pt x="1491960" y="1"/>
                    </a:lnTo>
                    <a:lnTo>
                      <a:pt x="435" y="1"/>
                    </a:lnTo>
                    <a:close/>
                  </a:path>
                </a:pathLst>
              </a:custGeom>
              <a:solidFill>
                <a:srgbClr val="FFFF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6270FB5-4805-4D6C-987E-3ABC59588994}"/>
                  </a:ext>
                </a:extLst>
              </p:cNvPr>
              <p:cNvSpPr/>
              <p:nvPr/>
            </p:nvSpPr>
            <p:spPr>
              <a:xfrm>
                <a:off x="4667547" y="3933058"/>
                <a:ext cx="1445628" cy="112639"/>
              </a:xfrm>
              <a:custGeom>
                <a:avLst/>
                <a:gdLst>
                  <a:gd name="connsiteX0" fmla="*/ 435 w 1445628"/>
                  <a:gd name="connsiteY0" fmla="*/ 112640 h 112639"/>
                  <a:gd name="connsiteX1" fmla="*/ 1446063 w 1445628"/>
                  <a:gd name="connsiteY1" fmla="*/ 112640 h 112639"/>
                  <a:gd name="connsiteX2" fmla="*/ 1446063 w 1445628"/>
                  <a:gd name="connsiteY2" fmla="*/ 1 h 112639"/>
                  <a:gd name="connsiteX3" fmla="*/ 435 w 1445628"/>
                  <a:gd name="connsiteY3" fmla="*/ 1 h 112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5628" h="112639">
                    <a:moveTo>
                      <a:pt x="435" y="112640"/>
                    </a:moveTo>
                    <a:lnTo>
                      <a:pt x="1446063" y="112640"/>
                    </a:lnTo>
                    <a:lnTo>
                      <a:pt x="1446063" y="1"/>
                    </a:lnTo>
                    <a:lnTo>
                      <a:pt x="435" y="1"/>
                    </a:lnTo>
                    <a:close/>
                  </a:path>
                </a:pathLst>
              </a:custGeom>
              <a:solidFill>
                <a:srgbClr val="FFFF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09E63118-B335-4DE4-9A5E-6931772E545C}"/>
                  </a:ext>
                </a:extLst>
              </p:cNvPr>
              <p:cNvSpPr/>
              <p:nvPr/>
            </p:nvSpPr>
            <p:spPr>
              <a:xfrm>
                <a:off x="4020198" y="1766480"/>
                <a:ext cx="409656" cy="409581"/>
              </a:xfrm>
              <a:custGeom>
                <a:avLst/>
                <a:gdLst>
                  <a:gd name="connsiteX0" fmla="*/ 205263 w 409656"/>
                  <a:gd name="connsiteY0" fmla="*/ 409582 h 409581"/>
                  <a:gd name="connsiteX1" fmla="*/ 205263 w 409656"/>
                  <a:gd name="connsiteY1" fmla="*/ 409582 h 409581"/>
                  <a:gd name="connsiteX2" fmla="*/ 435 w 409656"/>
                  <a:gd name="connsiteY2" fmla="*/ 204791 h 409581"/>
                  <a:gd name="connsiteX3" fmla="*/ 205263 w 409656"/>
                  <a:gd name="connsiteY3" fmla="*/ 1 h 409581"/>
                  <a:gd name="connsiteX4" fmla="*/ 410091 w 409656"/>
                  <a:gd name="connsiteY4" fmla="*/ 204791 h 409581"/>
                  <a:gd name="connsiteX5" fmla="*/ 205263 w 409656"/>
                  <a:gd name="connsiteY5" fmla="*/ 409582 h 409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9656" h="409581">
                    <a:moveTo>
                      <a:pt x="205263" y="409582"/>
                    </a:moveTo>
                    <a:lnTo>
                      <a:pt x="205263" y="409582"/>
                    </a:lnTo>
                    <a:cubicBezTo>
                      <a:pt x="92603" y="409582"/>
                      <a:pt x="435" y="317425"/>
                      <a:pt x="435" y="204791"/>
                    </a:cubicBezTo>
                    <a:cubicBezTo>
                      <a:pt x="435" y="92158"/>
                      <a:pt x="92603" y="1"/>
                      <a:pt x="205263" y="1"/>
                    </a:cubicBezTo>
                    <a:cubicBezTo>
                      <a:pt x="317917" y="1"/>
                      <a:pt x="410091" y="92158"/>
                      <a:pt x="410091" y="204791"/>
                    </a:cubicBezTo>
                    <a:cubicBezTo>
                      <a:pt x="410091" y="317425"/>
                      <a:pt x="317917" y="409582"/>
                      <a:pt x="205263" y="409582"/>
                    </a:cubicBezTo>
                    <a:close/>
                  </a:path>
                </a:pathLst>
              </a:custGeom>
              <a:noFill/>
              <a:ln w="36295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858705F9-0A3D-4F41-A1C9-1FAA38425D15}"/>
                  </a:ext>
                </a:extLst>
              </p:cNvPr>
              <p:cNvSpPr/>
              <p:nvPr/>
            </p:nvSpPr>
            <p:spPr>
              <a:xfrm>
                <a:off x="4020198" y="3127823"/>
                <a:ext cx="409656" cy="409581"/>
              </a:xfrm>
              <a:custGeom>
                <a:avLst/>
                <a:gdLst>
                  <a:gd name="connsiteX0" fmla="*/ 205263 w 409656"/>
                  <a:gd name="connsiteY0" fmla="*/ 409582 h 409581"/>
                  <a:gd name="connsiteX1" fmla="*/ 205263 w 409656"/>
                  <a:gd name="connsiteY1" fmla="*/ 409582 h 409581"/>
                  <a:gd name="connsiteX2" fmla="*/ 435 w 409656"/>
                  <a:gd name="connsiteY2" fmla="*/ 204791 h 409581"/>
                  <a:gd name="connsiteX3" fmla="*/ 205263 w 409656"/>
                  <a:gd name="connsiteY3" fmla="*/ 1 h 409581"/>
                  <a:gd name="connsiteX4" fmla="*/ 410091 w 409656"/>
                  <a:gd name="connsiteY4" fmla="*/ 204791 h 409581"/>
                  <a:gd name="connsiteX5" fmla="*/ 205263 w 409656"/>
                  <a:gd name="connsiteY5" fmla="*/ 409582 h 409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9656" h="409581">
                    <a:moveTo>
                      <a:pt x="205263" y="409582"/>
                    </a:moveTo>
                    <a:lnTo>
                      <a:pt x="205263" y="409582"/>
                    </a:lnTo>
                    <a:cubicBezTo>
                      <a:pt x="92603" y="409582"/>
                      <a:pt x="435" y="317425"/>
                      <a:pt x="435" y="204791"/>
                    </a:cubicBezTo>
                    <a:cubicBezTo>
                      <a:pt x="435" y="92152"/>
                      <a:pt x="92603" y="1"/>
                      <a:pt x="205263" y="1"/>
                    </a:cubicBezTo>
                    <a:cubicBezTo>
                      <a:pt x="317917" y="1"/>
                      <a:pt x="410091" y="92152"/>
                      <a:pt x="410091" y="204791"/>
                    </a:cubicBezTo>
                    <a:cubicBezTo>
                      <a:pt x="410091" y="317425"/>
                      <a:pt x="317917" y="409582"/>
                      <a:pt x="205263" y="409582"/>
                    </a:cubicBezTo>
                    <a:close/>
                  </a:path>
                </a:pathLst>
              </a:custGeom>
              <a:noFill/>
              <a:ln w="36295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B98B0FC3-448C-448C-93E6-5341BCB36246}"/>
                  </a:ext>
                </a:extLst>
              </p:cNvPr>
              <p:cNvSpPr/>
              <p:nvPr/>
            </p:nvSpPr>
            <p:spPr>
              <a:xfrm>
                <a:off x="4020198" y="2447150"/>
                <a:ext cx="409656" cy="409581"/>
              </a:xfrm>
              <a:custGeom>
                <a:avLst/>
                <a:gdLst>
                  <a:gd name="connsiteX0" fmla="*/ 205263 w 409656"/>
                  <a:gd name="connsiteY0" fmla="*/ 409582 h 409581"/>
                  <a:gd name="connsiteX1" fmla="*/ 205263 w 409656"/>
                  <a:gd name="connsiteY1" fmla="*/ 409582 h 409581"/>
                  <a:gd name="connsiteX2" fmla="*/ 435 w 409656"/>
                  <a:gd name="connsiteY2" fmla="*/ 204792 h 409581"/>
                  <a:gd name="connsiteX3" fmla="*/ 205263 w 409656"/>
                  <a:gd name="connsiteY3" fmla="*/ 1 h 409581"/>
                  <a:gd name="connsiteX4" fmla="*/ 410091 w 409656"/>
                  <a:gd name="connsiteY4" fmla="*/ 204792 h 409581"/>
                  <a:gd name="connsiteX5" fmla="*/ 205263 w 409656"/>
                  <a:gd name="connsiteY5" fmla="*/ 409582 h 409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9656" h="409581">
                    <a:moveTo>
                      <a:pt x="205263" y="409582"/>
                    </a:moveTo>
                    <a:lnTo>
                      <a:pt x="205263" y="409582"/>
                    </a:lnTo>
                    <a:cubicBezTo>
                      <a:pt x="92603" y="409582"/>
                      <a:pt x="435" y="317431"/>
                      <a:pt x="435" y="204792"/>
                    </a:cubicBezTo>
                    <a:cubicBezTo>
                      <a:pt x="435" y="92159"/>
                      <a:pt x="92603" y="1"/>
                      <a:pt x="205263" y="1"/>
                    </a:cubicBezTo>
                    <a:cubicBezTo>
                      <a:pt x="317917" y="1"/>
                      <a:pt x="410091" y="92159"/>
                      <a:pt x="410091" y="204792"/>
                    </a:cubicBezTo>
                    <a:cubicBezTo>
                      <a:pt x="410091" y="317431"/>
                      <a:pt x="317917" y="409582"/>
                      <a:pt x="205263" y="409582"/>
                    </a:cubicBezTo>
                    <a:close/>
                  </a:path>
                </a:pathLst>
              </a:custGeom>
              <a:noFill/>
              <a:ln w="36295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2DBBA6E3-859E-4804-B8DE-665ED694BCEC}"/>
                  </a:ext>
                </a:extLst>
              </p:cNvPr>
              <p:cNvSpPr/>
              <p:nvPr/>
            </p:nvSpPr>
            <p:spPr>
              <a:xfrm>
                <a:off x="4667547" y="2525341"/>
                <a:ext cx="2117186" cy="81919"/>
              </a:xfrm>
              <a:custGeom>
                <a:avLst/>
                <a:gdLst>
                  <a:gd name="connsiteX0" fmla="*/ 435 w 2117186"/>
                  <a:gd name="connsiteY0" fmla="*/ 81921 h 81919"/>
                  <a:gd name="connsiteX1" fmla="*/ 2117622 w 2117186"/>
                  <a:gd name="connsiteY1" fmla="*/ 81921 h 81919"/>
                  <a:gd name="connsiteX2" fmla="*/ 2117622 w 2117186"/>
                  <a:gd name="connsiteY2" fmla="*/ 1 h 81919"/>
                  <a:gd name="connsiteX3" fmla="*/ 435 w 2117186"/>
                  <a:gd name="connsiteY3" fmla="*/ 1 h 81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17186" h="81919">
                    <a:moveTo>
                      <a:pt x="435" y="81921"/>
                    </a:moveTo>
                    <a:lnTo>
                      <a:pt x="2117622" y="81921"/>
                    </a:lnTo>
                    <a:lnTo>
                      <a:pt x="2117622" y="1"/>
                    </a:lnTo>
                    <a:lnTo>
                      <a:pt x="435" y="1"/>
                    </a:lnTo>
                    <a:close/>
                  </a:path>
                </a:pathLst>
              </a:custGeom>
              <a:solidFill>
                <a:srgbClr val="FFFF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F8037746-ABB9-4E46-920B-DA788083B732}"/>
                  </a:ext>
                </a:extLst>
              </p:cNvPr>
              <p:cNvSpPr/>
              <p:nvPr/>
            </p:nvSpPr>
            <p:spPr>
              <a:xfrm>
                <a:off x="4667547" y="2696617"/>
                <a:ext cx="1491524" cy="81920"/>
              </a:xfrm>
              <a:custGeom>
                <a:avLst/>
                <a:gdLst>
                  <a:gd name="connsiteX0" fmla="*/ 435 w 1491524"/>
                  <a:gd name="connsiteY0" fmla="*/ 81921 h 81920"/>
                  <a:gd name="connsiteX1" fmla="*/ 1491960 w 1491524"/>
                  <a:gd name="connsiteY1" fmla="*/ 81921 h 81920"/>
                  <a:gd name="connsiteX2" fmla="*/ 1491960 w 1491524"/>
                  <a:gd name="connsiteY2" fmla="*/ 1 h 81920"/>
                  <a:gd name="connsiteX3" fmla="*/ 435 w 1491524"/>
                  <a:gd name="connsiteY3" fmla="*/ 1 h 8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91524" h="81920">
                    <a:moveTo>
                      <a:pt x="435" y="81921"/>
                    </a:moveTo>
                    <a:lnTo>
                      <a:pt x="1491960" y="81921"/>
                    </a:lnTo>
                    <a:lnTo>
                      <a:pt x="1491960" y="1"/>
                    </a:lnTo>
                    <a:lnTo>
                      <a:pt x="435" y="1"/>
                    </a:lnTo>
                    <a:close/>
                  </a:path>
                </a:pathLst>
              </a:custGeom>
              <a:solidFill>
                <a:srgbClr val="FFFF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DD2DE8A6-F1F3-4290-A870-7B81FD465327}"/>
                  </a:ext>
                </a:extLst>
              </p:cNvPr>
              <p:cNvSpPr/>
              <p:nvPr/>
            </p:nvSpPr>
            <p:spPr>
              <a:xfrm>
                <a:off x="4667547" y="3206010"/>
                <a:ext cx="2117186" cy="81920"/>
              </a:xfrm>
              <a:custGeom>
                <a:avLst/>
                <a:gdLst>
                  <a:gd name="connsiteX0" fmla="*/ 435 w 2117186"/>
                  <a:gd name="connsiteY0" fmla="*/ 81921 h 81920"/>
                  <a:gd name="connsiteX1" fmla="*/ 2117622 w 2117186"/>
                  <a:gd name="connsiteY1" fmla="*/ 81921 h 81920"/>
                  <a:gd name="connsiteX2" fmla="*/ 2117622 w 2117186"/>
                  <a:gd name="connsiteY2" fmla="*/ 1 h 81920"/>
                  <a:gd name="connsiteX3" fmla="*/ 435 w 2117186"/>
                  <a:gd name="connsiteY3" fmla="*/ 1 h 8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17186" h="81920">
                    <a:moveTo>
                      <a:pt x="435" y="81921"/>
                    </a:moveTo>
                    <a:lnTo>
                      <a:pt x="2117622" y="81921"/>
                    </a:lnTo>
                    <a:lnTo>
                      <a:pt x="2117622" y="1"/>
                    </a:lnTo>
                    <a:lnTo>
                      <a:pt x="435" y="1"/>
                    </a:lnTo>
                    <a:close/>
                  </a:path>
                </a:pathLst>
              </a:custGeom>
              <a:solidFill>
                <a:srgbClr val="FFFF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6024FB4E-C183-430F-8DB0-9A26FAA1DBE9}"/>
                  </a:ext>
                </a:extLst>
              </p:cNvPr>
              <p:cNvSpPr/>
              <p:nvPr/>
            </p:nvSpPr>
            <p:spPr>
              <a:xfrm>
                <a:off x="4667547" y="3377293"/>
                <a:ext cx="1491524" cy="81919"/>
              </a:xfrm>
              <a:custGeom>
                <a:avLst/>
                <a:gdLst>
                  <a:gd name="connsiteX0" fmla="*/ 435 w 1491524"/>
                  <a:gd name="connsiteY0" fmla="*/ 81921 h 81919"/>
                  <a:gd name="connsiteX1" fmla="*/ 1491960 w 1491524"/>
                  <a:gd name="connsiteY1" fmla="*/ 81921 h 81919"/>
                  <a:gd name="connsiteX2" fmla="*/ 1491960 w 1491524"/>
                  <a:gd name="connsiteY2" fmla="*/ 1 h 81919"/>
                  <a:gd name="connsiteX3" fmla="*/ 435 w 1491524"/>
                  <a:gd name="connsiteY3" fmla="*/ 1 h 81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91524" h="81919">
                    <a:moveTo>
                      <a:pt x="435" y="81921"/>
                    </a:moveTo>
                    <a:lnTo>
                      <a:pt x="1491960" y="81921"/>
                    </a:lnTo>
                    <a:lnTo>
                      <a:pt x="1491960" y="1"/>
                    </a:lnTo>
                    <a:lnTo>
                      <a:pt x="435" y="1"/>
                    </a:lnTo>
                    <a:close/>
                  </a:path>
                </a:pathLst>
              </a:custGeom>
              <a:solidFill>
                <a:srgbClr val="FFFF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3647E749-33A0-41EA-B87E-384810787C2D}"/>
                  </a:ext>
                </a:extLst>
              </p:cNvPr>
              <p:cNvSpPr/>
              <p:nvPr/>
            </p:nvSpPr>
            <p:spPr>
              <a:xfrm>
                <a:off x="4020023" y="1015533"/>
                <a:ext cx="416809" cy="308105"/>
              </a:xfrm>
              <a:custGeom>
                <a:avLst/>
                <a:gdLst>
                  <a:gd name="connsiteX0" fmla="*/ 435 w 416809"/>
                  <a:gd name="connsiteY0" fmla="*/ 189259 h 308105"/>
                  <a:gd name="connsiteX1" fmla="*/ 150773 w 416809"/>
                  <a:gd name="connsiteY1" fmla="*/ 308107 h 308105"/>
                  <a:gd name="connsiteX2" fmla="*/ 417245 w 416809"/>
                  <a:gd name="connsiteY2" fmla="*/ 1 h 308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6809" h="308105">
                    <a:moveTo>
                      <a:pt x="435" y="189259"/>
                    </a:moveTo>
                    <a:lnTo>
                      <a:pt x="150773" y="308107"/>
                    </a:lnTo>
                    <a:lnTo>
                      <a:pt x="417245" y="1"/>
                    </a:lnTo>
                  </a:path>
                </a:pathLst>
              </a:custGeom>
              <a:noFill/>
              <a:ln w="54442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DCCE65C4-E8C9-4ADF-B19B-E8187A922E8A}"/>
                  </a:ext>
                </a:extLst>
              </p:cNvPr>
              <p:cNvSpPr/>
              <p:nvPr/>
            </p:nvSpPr>
            <p:spPr>
              <a:xfrm>
                <a:off x="4020023" y="334863"/>
                <a:ext cx="416809" cy="308099"/>
              </a:xfrm>
              <a:custGeom>
                <a:avLst/>
                <a:gdLst>
                  <a:gd name="connsiteX0" fmla="*/ 435 w 416809"/>
                  <a:gd name="connsiteY0" fmla="*/ 189259 h 308099"/>
                  <a:gd name="connsiteX1" fmla="*/ 150773 w 416809"/>
                  <a:gd name="connsiteY1" fmla="*/ 308101 h 308099"/>
                  <a:gd name="connsiteX2" fmla="*/ 417245 w 416809"/>
                  <a:gd name="connsiteY2" fmla="*/ 1 h 308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6809" h="308099">
                    <a:moveTo>
                      <a:pt x="435" y="189259"/>
                    </a:moveTo>
                    <a:lnTo>
                      <a:pt x="150773" y="308101"/>
                    </a:lnTo>
                    <a:lnTo>
                      <a:pt x="417245" y="1"/>
                    </a:lnTo>
                  </a:path>
                </a:pathLst>
              </a:custGeom>
              <a:noFill/>
              <a:ln w="54442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F1D77BA4-55B0-4912-97D6-604F171AC13B}"/>
                  </a:ext>
                </a:extLst>
              </p:cNvPr>
              <p:cNvSpPr/>
              <p:nvPr/>
            </p:nvSpPr>
            <p:spPr>
              <a:xfrm>
                <a:off x="4667547" y="328805"/>
                <a:ext cx="2117186" cy="103599"/>
              </a:xfrm>
              <a:custGeom>
                <a:avLst/>
                <a:gdLst>
                  <a:gd name="connsiteX0" fmla="*/ 435 w 2117186"/>
                  <a:gd name="connsiteY0" fmla="*/ 103600 h 103599"/>
                  <a:gd name="connsiteX1" fmla="*/ 2117622 w 2117186"/>
                  <a:gd name="connsiteY1" fmla="*/ 103600 h 103599"/>
                  <a:gd name="connsiteX2" fmla="*/ 2117622 w 2117186"/>
                  <a:gd name="connsiteY2" fmla="*/ 1 h 103599"/>
                  <a:gd name="connsiteX3" fmla="*/ 435 w 2117186"/>
                  <a:gd name="connsiteY3" fmla="*/ 1 h 103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17186" h="103599">
                    <a:moveTo>
                      <a:pt x="435" y="103600"/>
                    </a:moveTo>
                    <a:lnTo>
                      <a:pt x="2117622" y="103600"/>
                    </a:lnTo>
                    <a:lnTo>
                      <a:pt x="2117622" y="1"/>
                    </a:lnTo>
                    <a:lnTo>
                      <a:pt x="435" y="1"/>
                    </a:lnTo>
                    <a:close/>
                  </a:path>
                </a:pathLst>
              </a:custGeom>
              <a:solidFill>
                <a:srgbClr val="FFFF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AF497512-38C6-454A-BC50-FCA9B061D7A3}"/>
                  </a:ext>
                </a:extLst>
              </p:cNvPr>
              <p:cNvSpPr/>
              <p:nvPr/>
            </p:nvSpPr>
            <p:spPr>
              <a:xfrm>
                <a:off x="4667547" y="545418"/>
                <a:ext cx="1491524" cy="103605"/>
              </a:xfrm>
              <a:custGeom>
                <a:avLst/>
                <a:gdLst>
                  <a:gd name="connsiteX0" fmla="*/ 435 w 1491524"/>
                  <a:gd name="connsiteY0" fmla="*/ 103606 h 103605"/>
                  <a:gd name="connsiteX1" fmla="*/ 1491960 w 1491524"/>
                  <a:gd name="connsiteY1" fmla="*/ 103606 h 103605"/>
                  <a:gd name="connsiteX2" fmla="*/ 1491960 w 1491524"/>
                  <a:gd name="connsiteY2" fmla="*/ 1 h 103605"/>
                  <a:gd name="connsiteX3" fmla="*/ 435 w 1491524"/>
                  <a:gd name="connsiteY3" fmla="*/ 1 h 103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91524" h="103605">
                    <a:moveTo>
                      <a:pt x="435" y="103606"/>
                    </a:moveTo>
                    <a:lnTo>
                      <a:pt x="1491960" y="103606"/>
                    </a:lnTo>
                    <a:lnTo>
                      <a:pt x="1491960" y="1"/>
                    </a:lnTo>
                    <a:lnTo>
                      <a:pt x="435" y="1"/>
                    </a:lnTo>
                    <a:close/>
                  </a:path>
                </a:pathLst>
              </a:custGeom>
              <a:solidFill>
                <a:srgbClr val="FFFF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F7E345FB-0F15-4BA6-9A6D-6522BE70DEF4}"/>
                  </a:ext>
                </a:extLst>
              </p:cNvPr>
              <p:cNvSpPr/>
              <p:nvPr/>
            </p:nvSpPr>
            <p:spPr>
              <a:xfrm>
                <a:off x="4582819" y="380604"/>
                <a:ext cx="2286636" cy="8648"/>
              </a:xfrm>
              <a:custGeom>
                <a:avLst/>
                <a:gdLst>
                  <a:gd name="connsiteX0" fmla="*/ 435 w 2286636"/>
                  <a:gd name="connsiteY0" fmla="*/ 1 h 8648"/>
                  <a:gd name="connsiteX1" fmla="*/ 2287071 w 2286636"/>
                  <a:gd name="connsiteY1" fmla="*/ 1 h 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86636" h="8648">
                    <a:moveTo>
                      <a:pt x="435" y="1"/>
                    </a:moveTo>
                    <a:lnTo>
                      <a:pt x="2287071" y="1"/>
                    </a:lnTo>
                  </a:path>
                </a:pathLst>
              </a:custGeom>
              <a:ln w="18147" cap="flat">
                <a:solidFill>
                  <a:srgbClr val="A6A7A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A3E30F47-4DC3-402C-83E3-08B9824086A3}"/>
                  </a:ext>
                </a:extLst>
              </p:cNvPr>
              <p:cNvSpPr/>
              <p:nvPr/>
            </p:nvSpPr>
            <p:spPr>
              <a:xfrm>
                <a:off x="4582819" y="597223"/>
                <a:ext cx="1656980" cy="8648"/>
              </a:xfrm>
              <a:custGeom>
                <a:avLst/>
                <a:gdLst>
                  <a:gd name="connsiteX0" fmla="*/ 435 w 1656980"/>
                  <a:gd name="connsiteY0" fmla="*/ 1 h 8648"/>
                  <a:gd name="connsiteX1" fmla="*/ 1657415 w 1656980"/>
                  <a:gd name="connsiteY1" fmla="*/ 1 h 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56980" h="8648">
                    <a:moveTo>
                      <a:pt x="435" y="1"/>
                    </a:moveTo>
                    <a:lnTo>
                      <a:pt x="1657415" y="1"/>
                    </a:lnTo>
                  </a:path>
                </a:pathLst>
              </a:custGeom>
              <a:ln w="18147" cap="flat">
                <a:solidFill>
                  <a:srgbClr val="A6A7A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BE62C998-F42C-4913-81FF-562181BE131C}"/>
                  </a:ext>
                </a:extLst>
              </p:cNvPr>
              <p:cNvSpPr/>
              <p:nvPr/>
            </p:nvSpPr>
            <p:spPr>
              <a:xfrm>
                <a:off x="4667547" y="1009474"/>
                <a:ext cx="2117186" cy="103605"/>
              </a:xfrm>
              <a:custGeom>
                <a:avLst/>
                <a:gdLst>
                  <a:gd name="connsiteX0" fmla="*/ 435 w 2117186"/>
                  <a:gd name="connsiteY0" fmla="*/ 103606 h 103605"/>
                  <a:gd name="connsiteX1" fmla="*/ 2117622 w 2117186"/>
                  <a:gd name="connsiteY1" fmla="*/ 103606 h 103605"/>
                  <a:gd name="connsiteX2" fmla="*/ 2117622 w 2117186"/>
                  <a:gd name="connsiteY2" fmla="*/ 1 h 103605"/>
                  <a:gd name="connsiteX3" fmla="*/ 435 w 2117186"/>
                  <a:gd name="connsiteY3" fmla="*/ 1 h 103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17186" h="103605">
                    <a:moveTo>
                      <a:pt x="435" y="103606"/>
                    </a:moveTo>
                    <a:lnTo>
                      <a:pt x="2117622" y="103606"/>
                    </a:lnTo>
                    <a:lnTo>
                      <a:pt x="2117622" y="1"/>
                    </a:lnTo>
                    <a:lnTo>
                      <a:pt x="435" y="1"/>
                    </a:lnTo>
                    <a:close/>
                  </a:path>
                </a:pathLst>
              </a:custGeom>
              <a:solidFill>
                <a:srgbClr val="FFFF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67C080CD-46EC-4792-B89A-EC91ECC17405}"/>
                  </a:ext>
                </a:extLst>
              </p:cNvPr>
              <p:cNvSpPr/>
              <p:nvPr/>
            </p:nvSpPr>
            <p:spPr>
              <a:xfrm>
                <a:off x="4667547" y="1226094"/>
                <a:ext cx="1491524" cy="103599"/>
              </a:xfrm>
              <a:custGeom>
                <a:avLst/>
                <a:gdLst>
                  <a:gd name="connsiteX0" fmla="*/ 435 w 1491524"/>
                  <a:gd name="connsiteY0" fmla="*/ 103600 h 103599"/>
                  <a:gd name="connsiteX1" fmla="*/ 1491960 w 1491524"/>
                  <a:gd name="connsiteY1" fmla="*/ 103600 h 103599"/>
                  <a:gd name="connsiteX2" fmla="*/ 1491960 w 1491524"/>
                  <a:gd name="connsiteY2" fmla="*/ 1 h 103599"/>
                  <a:gd name="connsiteX3" fmla="*/ 435 w 1491524"/>
                  <a:gd name="connsiteY3" fmla="*/ 1 h 103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91524" h="103599">
                    <a:moveTo>
                      <a:pt x="435" y="103600"/>
                    </a:moveTo>
                    <a:lnTo>
                      <a:pt x="1491960" y="103600"/>
                    </a:lnTo>
                    <a:lnTo>
                      <a:pt x="1491960" y="1"/>
                    </a:lnTo>
                    <a:lnTo>
                      <a:pt x="435" y="1"/>
                    </a:lnTo>
                    <a:close/>
                  </a:path>
                </a:pathLst>
              </a:custGeom>
              <a:solidFill>
                <a:srgbClr val="FFFFF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6FE394A7-3246-44FB-8484-88E51C4ED79A}"/>
                  </a:ext>
                </a:extLst>
              </p:cNvPr>
              <p:cNvSpPr/>
              <p:nvPr/>
            </p:nvSpPr>
            <p:spPr>
              <a:xfrm>
                <a:off x="4582819" y="1061277"/>
                <a:ext cx="2286636" cy="8648"/>
              </a:xfrm>
              <a:custGeom>
                <a:avLst/>
                <a:gdLst>
                  <a:gd name="connsiteX0" fmla="*/ 435 w 2286636"/>
                  <a:gd name="connsiteY0" fmla="*/ 1 h 8648"/>
                  <a:gd name="connsiteX1" fmla="*/ 2287071 w 2286636"/>
                  <a:gd name="connsiteY1" fmla="*/ 1 h 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86636" h="8648">
                    <a:moveTo>
                      <a:pt x="435" y="1"/>
                    </a:moveTo>
                    <a:lnTo>
                      <a:pt x="2287071" y="1"/>
                    </a:lnTo>
                  </a:path>
                </a:pathLst>
              </a:custGeom>
              <a:ln w="18147" cap="flat">
                <a:solidFill>
                  <a:srgbClr val="A6A7A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4C41B2B5-08EA-49B8-A29D-D1CAC4570D23}"/>
                  </a:ext>
                </a:extLst>
              </p:cNvPr>
              <p:cNvSpPr/>
              <p:nvPr/>
            </p:nvSpPr>
            <p:spPr>
              <a:xfrm>
                <a:off x="4582819" y="1277896"/>
                <a:ext cx="1656980" cy="8648"/>
              </a:xfrm>
              <a:custGeom>
                <a:avLst/>
                <a:gdLst>
                  <a:gd name="connsiteX0" fmla="*/ 435 w 1656980"/>
                  <a:gd name="connsiteY0" fmla="*/ 1 h 8648"/>
                  <a:gd name="connsiteX1" fmla="*/ 1657415 w 1656980"/>
                  <a:gd name="connsiteY1" fmla="*/ 1 h 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56980" h="8648">
                    <a:moveTo>
                      <a:pt x="435" y="1"/>
                    </a:moveTo>
                    <a:lnTo>
                      <a:pt x="1657415" y="1"/>
                    </a:lnTo>
                  </a:path>
                </a:pathLst>
              </a:custGeom>
              <a:ln w="18147" cap="flat">
                <a:solidFill>
                  <a:srgbClr val="A6A7A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A8DEF307-B29E-48FD-952F-53CAA7792E60}"/>
                  </a:ext>
                </a:extLst>
              </p:cNvPr>
              <p:cNvSpPr/>
              <p:nvPr/>
            </p:nvSpPr>
            <p:spPr>
              <a:xfrm>
                <a:off x="4132512" y="1579974"/>
                <a:ext cx="2626806" cy="8648"/>
              </a:xfrm>
              <a:custGeom>
                <a:avLst/>
                <a:gdLst>
                  <a:gd name="connsiteX0" fmla="*/ 435 w 2626806"/>
                  <a:gd name="connsiteY0" fmla="*/ 1 h 8648"/>
                  <a:gd name="connsiteX1" fmla="*/ 2627241 w 2626806"/>
                  <a:gd name="connsiteY1" fmla="*/ 1 h 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26806" h="8648">
                    <a:moveTo>
                      <a:pt x="435" y="1"/>
                    </a:moveTo>
                    <a:lnTo>
                      <a:pt x="2627241" y="1"/>
                    </a:lnTo>
                  </a:path>
                </a:pathLst>
              </a:custGeom>
              <a:ln w="18147" cap="flat">
                <a:solidFill>
                  <a:srgbClr val="C2C7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00E7A452-2258-465B-9BBB-D146ED6EB5A9}"/>
                  </a:ext>
                </a:extLst>
              </p:cNvPr>
              <p:cNvSpPr/>
              <p:nvPr/>
            </p:nvSpPr>
            <p:spPr>
              <a:xfrm>
                <a:off x="4225026" y="3831754"/>
                <a:ext cx="8648" cy="315257"/>
              </a:xfrm>
              <a:custGeom>
                <a:avLst/>
                <a:gdLst>
                  <a:gd name="connsiteX0" fmla="*/ 435 w 8648"/>
                  <a:gd name="connsiteY0" fmla="*/ 1 h 315257"/>
                  <a:gd name="connsiteX1" fmla="*/ 435 w 8648"/>
                  <a:gd name="connsiteY1" fmla="*/ 315258 h 315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648" h="315257">
                    <a:moveTo>
                      <a:pt x="435" y="1"/>
                    </a:moveTo>
                    <a:lnTo>
                      <a:pt x="435" y="315258"/>
                    </a:lnTo>
                  </a:path>
                </a:pathLst>
              </a:custGeom>
              <a:ln w="54442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B0B6FC80-C3A9-42FE-B854-445BFBC68B02}"/>
                  </a:ext>
                </a:extLst>
              </p:cNvPr>
              <p:cNvSpPr/>
              <p:nvPr/>
            </p:nvSpPr>
            <p:spPr>
              <a:xfrm>
                <a:off x="4067370" y="3989382"/>
                <a:ext cx="315315" cy="8648"/>
              </a:xfrm>
              <a:custGeom>
                <a:avLst/>
                <a:gdLst>
                  <a:gd name="connsiteX0" fmla="*/ 435 w 315315"/>
                  <a:gd name="connsiteY0" fmla="*/ 1 h 8648"/>
                  <a:gd name="connsiteX1" fmla="*/ 315750 w 315315"/>
                  <a:gd name="connsiteY1" fmla="*/ 1 h 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5315" h="8648">
                    <a:moveTo>
                      <a:pt x="435" y="1"/>
                    </a:moveTo>
                    <a:lnTo>
                      <a:pt x="315750" y="1"/>
                    </a:lnTo>
                  </a:path>
                </a:pathLst>
              </a:custGeom>
              <a:ln w="54442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42BF8E9C-9B68-4F3C-9A89-6E72807F0FD8}"/>
                  </a:ext>
                </a:extLst>
              </p:cNvPr>
              <p:cNvSpPr/>
              <p:nvPr/>
            </p:nvSpPr>
            <p:spPr>
              <a:xfrm>
                <a:off x="4219908" y="1937759"/>
                <a:ext cx="279409" cy="440051"/>
              </a:xfrm>
              <a:custGeom>
                <a:avLst/>
                <a:gdLst>
                  <a:gd name="connsiteX0" fmla="*/ 212755 w 279409"/>
                  <a:gd name="connsiteY0" fmla="*/ 389602 h 440051"/>
                  <a:gd name="connsiteX1" fmla="*/ 226226 w 279409"/>
                  <a:gd name="connsiteY1" fmla="*/ 346340 h 440051"/>
                  <a:gd name="connsiteX2" fmla="*/ 238215 w 279409"/>
                  <a:gd name="connsiteY2" fmla="*/ 281695 h 440051"/>
                  <a:gd name="connsiteX3" fmla="*/ 268226 w 279409"/>
                  <a:gd name="connsiteY3" fmla="*/ 150692 h 440051"/>
                  <a:gd name="connsiteX4" fmla="*/ 220453 w 279409"/>
                  <a:gd name="connsiteY4" fmla="*/ 148005 h 440051"/>
                  <a:gd name="connsiteX5" fmla="*/ 180372 w 279409"/>
                  <a:gd name="connsiteY5" fmla="*/ 232569 h 440051"/>
                  <a:gd name="connsiteX6" fmla="*/ 165830 w 279409"/>
                  <a:gd name="connsiteY6" fmla="*/ 213794 h 440051"/>
                  <a:gd name="connsiteX7" fmla="*/ 41581 w 279409"/>
                  <a:gd name="connsiteY7" fmla="*/ 8852 h 440051"/>
                  <a:gd name="connsiteX8" fmla="*/ 25568 w 279409"/>
                  <a:gd name="connsiteY8" fmla="*/ 381 h 440051"/>
                  <a:gd name="connsiteX9" fmla="*/ 18106 w 279409"/>
                  <a:gd name="connsiteY9" fmla="*/ 2245 h 440051"/>
                  <a:gd name="connsiteX10" fmla="*/ 8581 w 279409"/>
                  <a:gd name="connsiteY10" fmla="*/ 20409 h 440051"/>
                  <a:gd name="connsiteX11" fmla="*/ 68729 w 279409"/>
                  <a:gd name="connsiteY11" fmla="*/ 171385 h 440051"/>
                  <a:gd name="connsiteX12" fmla="*/ 435 w 279409"/>
                  <a:gd name="connsiteY12" fmla="*/ 272534 h 440051"/>
                  <a:gd name="connsiteX13" fmla="*/ 39893 w 279409"/>
                  <a:gd name="connsiteY13" fmla="*/ 386250 h 440051"/>
                  <a:gd name="connsiteX14" fmla="*/ 91242 w 279409"/>
                  <a:gd name="connsiteY14" fmla="*/ 440052 h 440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79409" h="440051">
                    <a:moveTo>
                      <a:pt x="212755" y="389602"/>
                    </a:moveTo>
                    <a:lnTo>
                      <a:pt x="226226" y="346340"/>
                    </a:lnTo>
                    <a:cubicBezTo>
                      <a:pt x="226226" y="346340"/>
                      <a:pt x="233827" y="315748"/>
                      <a:pt x="238215" y="281695"/>
                    </a:cubicBezTo>
                    <a:cubicBezTo>
                      <a:pt x="242597" y="247635"/>
                      <a:pt x="230027" y="202522"/>
                      <a:pt x="268226" y="150692"/>
                    </a:cubicBezTo>
                    <a:cubicBezTo>
                      <a:pt x="306412" y="98916"/>
                      <a:pt x="239885" y="123724"/>
                      <a:pt x="220453" y="148005"/>
                    </a:cubicBezTo>
                    <a:cubicBezTo>
                      <a:pt x="204259" y="168251"/>
                      <a:pt x="197620" y="218296"/>
                      <a:pt x="180372" y="232569"/>
                    </a:cubicBezTo>
                    <a:cubicBezTo>
                      <a:pt x="171059" y="223602"/>
                      <a:pt x="165830" y="213794"/>
                      <a:pt x="165830" y="213794"/>
                    </a:cubicBezTo>
                    <a:lnTo>
                      <a:pt x="41581" y="8852"/>
                    </a:lnTo>
                    <a:cubicBezTo>
                      <a:pt x="39015" y="2366"/>
                      <a:pt x="32177" y="-1222"/>
                      <a:pt x="25568" y="381"/>
                    </a:cubicBezTo>
                    <a:lnTo>
                      <a:pt x="18106" y="2245"/>
                    </a:lnTo>
                    <a:cubicBezTo>
                      <a:pt x="10251" y="4211"/>
                      <a:pt x="5809" y="12627"/>
                      <a:pt x="8581" y="20409"/>
                    </a:cubicBezTo>
                    <a:cubicBezTo>
                      <a:pt x="23450" y="62473"/>
                      <a:pt x="70980" y="170865"/>
                      <a:pt x="68729" y="171385"/>
                    </a:cubicBezTo>
                    <a:lnTo>
                      <a:pt x="435" y="272534"/>
                    </a:lnTo>
                    <a:cubicBezTo>
                      <a:pt x="435" y="272534"/>
                      <a:pt x="6299" y="340005"/>
                      <a:pt x="39893" y="386250"/>
                    </a:cubicBezTo>
                    <a:cubicBezTo>
                      <a:pt x="54072" y="405848"/>
                      <a:pt x="78097" y="427770"/>
                      <a:pt x="91242" y="440052"/>
                    </a:cubicBezTo>
                  </a:path>
                </a:pathLst>
              </a:custGeom>
              <a:solidFill>
                <a:srgbClr val="FF77CA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95E0209F-65BD-4B9E-97CB-8E99BE2B056E}"/>
                  </a:ext>
                </a:extLst>
              </p:cNvPr>
              <p:cNvSpPr/>
              <p:nvPr/>
            </p:nvSpPr>
            <p:spPr>
              <a:xfrm>
                <a:off x="4295386" y="2314013"/>
                <a:ext cx="796533" cy="900429"/>
              </a:xfrm>
              <a:custGeom>
                <a:avLst/>
                <a:gdLst>
                  <a:gd name="connsiteX0" fmla="*/ 710792 w 796533"/>
                  <a:gd name="connsiteY0" fmla="*/ 900430 h 900429"/>
                  <a:gd name="connsiteX1" fmla="*/ 204047 w 796533"/>
                  <a:gd name="connsiteY1" fmla="*/ 568146 h 900429"/>
                  <a:gd name="connsiteX2" fmla="*/ 435 w 796533"/>
                  <a:gd name="connsiteY2" fmla="*/ 12580 h 900429"/>
                  <a:gd name="connsiteX3" fmla="*/ 135492 w 796533"/>
                  <a:gd name="connsiteY3" fmla="*/ 1 h 900429"/>
                  <a:gd name="connsiteX4" fmla="*/ 340974 w 796533"/>
                  <a:gd name="connsiteY4" fmla="*/ 436841 h 900429"/>
                  <a:gd name="connsiteX5" fmla="*/ 796969 w 796533"/>
                  <a:gd name="connsiteY5" fmla="*/ 735392 h 900429"/>
                  <a:gd name="connsiteX6" fmla="*/ 710792 w 796533"/>
                  <a:gd name="connsiteY6" fmla="*/ 900430 h 900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6533" h="900429">
                    <a:moveTo>
                      <a:pt x="710792" y="900430"/>
                    </a:moveTo>
                    <a:cubicBezTo>
                      <a:pt x="710792" y="900430"/>
                      <a:pt x="291017" y="662228"/>
                      <a:pt x="204047" y="568146"/>
                    </a:cubicBezTo>
                    <a:cubicBezTo>
                      <a:pt x="107091" y="430590"/>
                      <a:pt x="435" y="12580"/>
                      <a:pt x="435" y="12580"/>
                    </a:cubicBezTo>
                    <a:lnTo>
                      <a:pt x="135492" y="1"/>
                    </a:lnTo>
                    <a:lnTo>
                      <a:pt x="340974" y="436841"/>
                    </a:lnTo>
                    <a:lnTo>
                      <a:pt x="796969" y="735392"/>
                    </a:lnTo>
                    <a:lnTo>
                      <a:pt x="710792" y="900430"/>
                    </a:lnTo>
                    <a:close/>
                  </a:path>
                </a:pathLst>
              </a:custGeom>
              <a:solidFill>
                <a:srgbClr val="FF77CA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682D0414-D4FB-4011-A706-40C417A3E3A5}"/>
                  </a:ext>
                </a:extLst>
              </p:cNvPr>
              <p:cNvSpPr/>
              <p:nvPr/>
            </p:nvSpPr>
            <p:spPr>
              <a:xfrm>
                <a:off x="5568436" y="3360669"/>
                <a:ext cx="307924" cy="967059"/>
              </a:xfrm>
              <a:custGeom>
                <a:avLst/>
                <a:gdLst>
                  <a:gd name="connsiteX0" fmla="*/ 146567 w 307924"/>
                  <a:gd name="connsiteY0" fmla="*/ 967060 h 967059"/>
                  <a:gd name="connsiteX1" fmla="*/ 51100 w 307924"/>
                  <a:gd name="connsiteY1" fmla="*/ 927689 h 967059"/>
                  <a:gd name="connsiteX2" fmla="*/ 141647 w 307924"/>
                  <a:gd name="connsiteY2" fmla="*/ 412632 h 967059"/>
                  <a:gd name="connsiteX3" fmla="*/ 435 w 307924"/>
                  <a:gd name="connsiteY3" fmla="*/ 116706 h 967059"/>
                  <a:gd name="connsiteX4" fmla="*/ 204543 w 307924"/>
                  <a:gd name="connsiteY4" fmla="*/ 1 h 967059"/>
                  <a:gd name="connsiteX5" fmla="*/ 308252 w 307924"/>
                  <a:gd name="connsiteY5" fmla="*/ 377441 h 967059"/>
                  <a:gd name="connsiteX6" fmla="*/ 146567 w 307924"/>
                  <a:gd name="connsiteY6" fmla="*/ 967060 h 967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7924" h="967059">
                    <a:moveTo>
                      <a:pt x="146567" y="967060"/>
                    </a:moveTo>
                    <a:lnTo>
                      <a:pt x="51100" y="927689"/>
                    </a:lnTo>
                    <a:lnTo>
                      <a:pt x="141647" y="412632"/>
                    </a:lnTo>
                    <a:lnTo>
                      <a:pt x="435" y="116706"/>
                    </a:lnTo>
                    <a:lnTo>
                      <a:pt x="204543" y="1"/>
                    </a:lnTo>
                    <a:cubicBezTo>
                      <a:pt x="204543" y="1"/>
                      <a:pt x="305438" y="284467"/>
                      <a:pt x="308252" y="377441"/>
                    </a:cubicBezTo>
                    <a:cubicBezTo>
                      <a:pt x="313178" y="540150"/>
                      <a:pt x="146567" y="967060"/>
                      <a:pt x="146567" y="967060"/>
                    </a:cubicBezTo>
                  </a:path>
                </a:pathLst>
              </a:custGeom>
              <a:solidFill>
                <a:srgbClr val="FF77CA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44B96DDF-BD6D-429F-AA2F-58F770569CB7}"/>
                  </a:ext>
                </a:extLst>
              </p:cNvPr>
              <p:cNvSpPr/>
              <p:nvPr/>
            </p:nvSpPr>
            <p:spPr>
              <a:xfrm>
                <a:off x="5479056" y="3127009"/>
                <a:ext cx="352800" cy="385366"/>
              </a:xfrm>
              <a:custGeom>
                <a:avLst/>
                <a:gdLst>
                  <a:gd name="connsiteX0" fmla="*/ 353235 w 352800"/>
                  <a:gd name="connsiteY0" fmla="*/ 292829 h 385366"/>
                  <a:gd name="connsiteX1" fmla="*/ 81256 w 352800"/>
                  <a:gd name="connsiteY1" fmla="*/ 385367 h 385366"/>
                  <a:gd name="connsiteX2" fmla="*/ 435 w 352800"/>
                  <a:gd name="connsiteY2" fmla="*/ 64949 h 385366"/>
                  <a:gd name="connsiteX3" fmla="*/ 213796 w 352800"/>
                  <a:gd name="connsiteY3" fmla="*/ 1 h 385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2800" h="385366">
                    <a:moveTo>
                      <a:pt x="353235" y="292829"/>
                    </a:moveTo>
                    <a:lnTo>
                      <a:pt x="81256" y="385367"/>
                    </a:lnTo>
                    <a:lnTo>
                      <a:pt x="435" y="64949"/>
                    </a:lnTo>
                    <a:lnTo>
                      <a:pt x="213796" y="1"/>
                    </a:lnTo>
                    <a:close/>
                  </a:path>
                </a:pathLst>
              </a:custGeom>
              <a:solidFill>
                <a:srgbClr val="FF9200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03B34083-4D97-4693-8DBE-C8E39756CC88}"/>
                  </a:ext>
                </a:extLst>
              </p:cNvPr>
              <p:cNvSpPr/>
              <p:nvPr/>
            </p:nvSpPr>
            <p:spPr>
              <a:xfrm>
                <a:off x="4784378" y="2835306"/>
                <a:ext cx="931608" cy="953009"/>
              </a:xfrm>
              <a:custGeom>
                <a:avLst/>
                <a:gdLst>
                  <a:gd name="connsiteX0" fmla="*/ 39076 w 931608"/>
                  <a:gd name="connsiteY0" fmla="*/ 1 h 953009"/>
                  <a:gd name="connsiteX1" fmla="*/ 435 w 931608"/>
                  <a:gd name="connsiteY1" fmla="*/ 347696 h 953009"/>
                  <a:gd name="connsiteX2" fmla="*/ 155923 w 931608"/>
                  <a:gd name="connsiteY2" fmla="*/ 425913 h 953009"/>
                  <a:gd name="connsiteX3" fmla="*/ 253411 w 931608"/>
                  <a:gd name="connsiteY3" fmla="*/ 611687 h 953009"/>
                  <a:gd name="connsiteX4" fmla="*/ 369423 w 931608"/>
                  <a:gd name="connsiteY4" fmla="*/ 953011 h 953009"/>
                  <a:gd name="connsiteX5" fmla="*/ 872229 w 931608"/>
                  <a:gd name="connsiteY5" fmla="*/ 953011 h 953009"/>
                  <a:gd name="connsiteX6" fmla="*/ 875454 w 931608"/>
                  <a:gd name="connsiteY6" fmla="*/ 758379 h 953009"/>
                  <a:gd name="connsiteX7" fmla="*/ 879908 w 931608"/>
                  <a:gd name="connsiteY7" fmla="*/ 241876 h 953009"/>
                  <a:gd name="connsiteX8" fmla="*/ 517849 w 931608"/>
                  <a:gd name="connsiteY8" fmla="*/ 204083 h 953009"/>
                  <a:gd name="connsiteX9" fmla="*/ 39076 w 931608"/>
                  <a:gd name="connsiteY9" fmla="*/ 1 h 953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1608" h="953009">
                    <a:moveTo>
                      <a:pt x="39076" y="1"/>
                    </a:moveTo>
                    <a:lnTo>
                      <a:pt x="435" y="347696"/>
                    </a:lnTo>
                    <a:lnTo>
                      <a:pt x="155923" y="425913"/>
                    </a:lnTo>
                    <a:cubicBezTo>
                      <a:pt x="155923" y="425913"/>
                      <a:pt x="211799" y="548239"/>
                      <a:pt x="253411" y="611687"/>
                    </a:cubicBezTo>
                    <a:cubicBezTo>
                      <a:pt x="314594" y="704957"/>
                      <a:pt x="369423" y="953011"/>
                      <a:pt x="369423" y="953011"/>
                    </a:cubicBezTo>
                    <a:lnTo>
                      <a:pt x="872229" y="953011"/>
                    </a:lnTo>
                    <a:lnTo>
                      <a:pt x="875454" y="758379"/>
                    </a:lnTo>
                    <a:cubicBezTo>
                      <a:pt x="875454" y="758379"/>
                      <a:pt x="999757" y="294335"/>
                      <a:pt x="879908" y="241876"/>
                    </a:cubicBezTo>
                    <a:cubicBezTo>
                      <a:pt x="757342" y="188182"/>
                      <a:pt x="697441" y="203811"/>
                      <a:pt x="517849" y="204083"/>
                    </a:cubicBezTo>
                    <a:cubicBezTo>
                      <a:pt x="348787" y="204368"/>
                      <a:pt x="39076" y="1"/>
                      <a:pt x="39076" y="1"/>
                    </a:cubicBezTo>
                  </a:path>
                </a:pathLst>
              </a:custGeom>
              <a:solidFill>
                <a:srgbClr val="FFC100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8432CC6A-5BDC-41BD-BE25-74B4AC719194}"/>
                  </a:ext>
                </a:extLst>
              </p:cNvPr>
              <p:cNvSpPr/>
              <p:nvPr/>
            </p:nvSpPr>
            <p:spPr>
              <a:xfrm>
                <a:off x="5080838" y="3788314"/>
                <a:ext cx="551256" cy="2611194"/>
              </a:xfrm>
              <a:custGeom>
                <a:avLst/>
                <a:gdLst>
                  <a:gd name="connsiteX0" fmla="*/ 551692 w 551256"/>
                  <a:gd name="connsiteY0" fmla="*/ 2524180 h 2611194"/>
                  <a:gd name="connsiteX1" fmla="*/ 302553 w 551256"/>
                  <a:gd name="connsiteY1" fmla="*/ 2611195 h 2611194"/>
                  <a:gd name="connsiteX2" fmla="*/ 22289 w 551256"/>
                  <a:gd name="connsiteY2" fmla="*/ 751923 h 2611194"/>
                  <a:gd name="connsiteX3" fmla="*/ 54672 w 551256"/>
                  <a:gd name="connsiteY3" fmla="*/ 69002 h 2611194"/>
                  <a:gd name="connsiteX4" fmla="*/ 72967 w 551256"/>
                  <a:gd name="connsiteY4" fmla="*/ 1 h 2611194"/>
                  <a:gd name="connsiteX5" fmla="*/ 436055 w 551256"/>
                  <a:gd name="connsiteY5" fmla="*/ 1 h 2611194"/>
                  <a:gd name="connsiteX6" fmla="*/ 512985 w 551256"/>
                  <a:gd name="connsiteY6" fmla="*/ 1358472 h 2611194"/>
                  <a:gd name="connsiteX7" fmla="*/ 551692 w 551256"/>
                  <a:gd name="connsiteY7" fmla="*/ 2524180 h 2611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1256" h="2611194">
                    <a:moveTo>
                      <a:pt x="551692" y="2524180"/>
                    </a:moveTo>
                    <a:lnTo>
                      <a:pt x="302553" y="2611195"/>
                    </a:lnTo>
                    <a:lnTo>
                      <a:pt x="22289" y="751923"/>
                    </a:lnTo>
                    <a:cubicBezTo>
                      <a:pt x="-15322" y="524557"/>
                      <a:pt x="-4296" y="291788"/>
                      <a:pt x="54672" y="69002"/>
                    </a:cubicBezTo>
                    <a:lnTo>
                      <a:pt x="72967" y="1"/>
                    </a:lnTo>
                    <a:lnTo>
                      <a:pt x="436055" y="1"/>
                    </a:lnTo>
                    <a:lnTo>
                      <a:pt x="512985" y="1358472"/>
                    </a:lnTo>
                    <a:lnTo>
                      <a:pt x="551692" y="2524180"/>
                    </a:lnTo>
                    <a:close/>
                  </a:path>
                </a:pathLst>
              </a:custGeom>
              <a:solidFill>
                <a:srgbClr val="272636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FEE89016-C427-46E3-A3A9-6D8AAF94F36F}"/>
                  </a:ext>
                </a:extLst>
              </p:cNvPr>
              <p:cNvSpPr/>
              <p:nvPr/>
            </p:nvSpPr>
            <p:spPr>
              <a:xfrm>
                <a:off x="5376136" y="3788314"/>
                <a:ext cx="645747" cy="2599353"/>
              </a:xfrm>
              <a:custGeom>
                <a:avLst/>
                <a:gdLst>
                  <a:gd name="connsiteX0" fmla="*/ 646183 w 645747"/>
                  <a:gd name="connsiteY0" fmla="*/ 2599354 h 2599353"/>
                  <a:gd name="connsiteX1" fmla="*/ 385630 w 645747"/>
                  <a:gd name="connsiteY1" fmla="*/ 2579206 h 2599353"/>
                  <a:gd name="connsiteX2" fmla="*/ 217681 w 645747"/>
                  <a:gd name="connsiteY2" fmla="*/ 1358472 h 2599353"/>
                  <a:gd name="connsiteX3" fmla="*/ 435 w 645747"/>
                  <a:gd name="connsiteY3" fmla="*/ 1 h 2599353"/>
                  <a:gd name="connsiteX4" fmla="*/ 280468 w 645747"/>
                  <a:gd name="connsiteY4" fmla="*/ 1 h 2599353"/>
                  <a:gd name="connsiteX5" fmla="*/ 375584 w 645747"/>
                  <a:gd name="connsiteY5" fmla="*/ 141937 h 2599353"/>
                  <a:gd name="connsiteX6" fmla="*/ 480637 w 645747"/>
                  <a:gd name="connsiteY6" fmla="*/ 439346 h 2599353"/>
                  <a:gd name="connsiteX7" fmla="*/ 646183 w 645747"/>
                  <a:gd name="connsiteY7" fmla="*/ 2599354 h 2599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5747" h="2599353">
                    <a:moveTo>
                      <a:pt x="646183" y="2599354"/>
                    </a:moveTo>
                    <a:lnTo>
                      <a:pt x="385630" y="2579206"/>
                    </a:lnTo>
                    <a:lnTo>
                      <a:pt x="217681" y="1358472"/>
                    </a:lnTo>
                    <a:lnTo>
                      <a:pt x="435" y="1"/>
                    </a:lnTo>
                    <a:lnTo>
                      <a:pt x="280468" y="1"/>
                    </a:lnTo>
                    <a:lnTo>
                      <a:pt x="375584" y="141937"/>
                    </a:lnTo>
                    <a:cubicBezTo>
                      <a:pt x="434994" y="230701"/>
                      <a:pt x="471135" y="332945"/>
                      <a:pt x="480637" y="439346"/>
                    </a:cubicBezTo>
                    <a:lnTo>
                      <a:pt x="646183" y="2599354"/>
                    </a:lnTo>
                    <a:close/>
                  </a:path>
                </a:pathLst>
              </a:custGeom>
              <a:solidFill>
                <a:srgbClr val="272636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394C993C-BE27-4662-917C-32A33401A1AE}"/>
                  </a:ext>
                </a:extLst>
              </p:cNvPr>
              <p:cNvSpPr/>
              <p:nvPr/>
            </p:nvSpPr>
            <p:spPr>
              <a:xfrm>
                <a:off x="5214902" y="6330066"/>
                <a:ext cx="433409" cy="497848"/>
              </a:xfrm>
              <a:custGeom>
                <a:avLst/>
                <a:gdLst>
                  <a:gd name="connsiteX0" fmla="*/ 433845 w 433409"/>
                  <a:gd name="connsiteY0" fmla="*/ 279372 h 497848"/>
                  <a:gd name="connsiteX1" fmla="*/ 252679 w 433409"/>
                  <a:gd name="connsiteY1" fmla="*/ 497850 h 497848"/>
                  <a:gd name="connsiteX2" fmla="*/ 435 w 433409"/>
                  <a:gd name="connsiteY2" fmla="*/ 497850 h 497848"/>
                  <a:gd name="connsiteX3" fmla="*/ 165872 w 433409"/>
                  <a:gd name="connsiteY3" fmla="*/ 383837 h 497848"/>
                  <a:gd name="connsiteX4" fmla="*/ 235377 w 433409"/>
                  <a:gd name="connsiteY4" fmla="*/ 183366 h 497848"/>
                  <a:gd name="connsiteX5" fmla="*/ 232647 w 433409"/>
                  <a:gd name="connsiteY5" fmla="*/ 83427 h 497848"/>
                  <a:gd name="connsiteX6" fmla="*/ 395628 w 433409"/>
                  <a:gd name="connsiteY6" fmla="*/ 1 h 497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3409" h="497848">
                    <a:moveTo>
                      <a:pt x="433845" y="279372"/>
                    </a:moveTo>
                    <a:lnTo>
                      <a:pt x="252679" y="497850"/>
                    </a:lnTo>
                    <a:lnTo>
                      <a:pt x="435" y="497850"/>
                    </a:lnTo>
                    <a:lnTo>
                      <a:pt x="165872" y="383837"/>
                    </a:lnTo>
                    <a:lnTo>
                      <a:pt x="235377" y="183366"/>
                    </a:lnTo>
                    <a:lnTo>
                      <a:pt x="232647" y="83427"/>
                    </a:lnTo>
                    <a:lnTo>
                      <a:pt x="395628" y="1"/>
                    </a:lnTo>
                    <a:close/>
                  </a:path>
                </a:pathLst>
              </a:custGeom>
              <a:solidFill>
                <a:srgbClr val="0B096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06EFFC62-23AB-4941-942A-BDB406B43920}"/>
                  </a:ext>
                </a:extLst>
              </p:cNvPr>
              <p:cNvSpPr/>
              <p:nvPr/>
            </p:nvSpPr>
            <p:spPr>
              <a:xfrm>
                <a:off x="5441486" y="6346151"/>
                <a:ext cx="185147" cy="167264"/>
              </a:xfrm>
              <a:custGeom>
                <a:avLst/>
                <a:gdLst>
                  <a:gd name="connsiteX0" fmla="*/ 168208 w 185147"/>
                  <a:gd name="connsiteY0" fmla="*/ 1 h 167264"/>
                  <a:gd name="connsiteX1" fmla="*/ 185583 w 185147"/>
                  <a:gd name="connsiteY1" fmla="*/ 104811 h 167264"/>
                  <a:gd name="connsiteX2" fmla="*/ 8774 w 185147"/>
                  <a:gd name="connsiteY2" fmla="*/ 167266 h 167264"/>
                  <a:gd name="connsiteX3" fmla="*/ 435 w 185147"/>
                  <a:gd name="connsiteY3" fmla="*/ 57785 h 167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5147" h="167264">
                    <a:moveTo>
                      <a:pt x="168208" y="1"/>
                    </a:moveTo>
                    <a:lnTo>
                      <a:pt x="185583" y="104811"/>
                    </a:lnTo>
                    <a:lnTo>
                      <a:pt x="8774" y="167266"/>
                    </a:lnTo>
                    <a:lnTo>
                      <a:pt x="435" y="57785"/>
                    </a:lnTo>
                    <a:close/>
                  </a:path>
                </a:pathLst>
              </a:custGeom>
              <a:solidFill>
                <a:srgbClr val="EF3C86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8052E582-B989-4AC4-BBE3-40D100853C6F}"/>
                  </a:ext>
                </a:extLst>
              </p:cNvPr>
              <p:cNvSpPr/>
              <p:nvPr/>
            </p:nvSpPr>
            <p:spPr>
              <a:xfrm>
                <a:off x="5599390" y="6330066"/>
                <a:ext cx="433415" cy="497848"/>
              </a:xfrm>
              <a:custGeom>
                <a:avLst/>
                <a:gdLst>
                  <a:gd name="connsiteX0" fmla="*/ 433851 w 433415"/>
                  <a:gd name="connsiteY0" fmla="*/ 279372 h 497848"/>
                  <a:gd name="connsiteX1" fmla="*/ 252685 w 433415"/>
                  <a:gd name="connsiteY1" fmla="*/ 497850 h 497848"/>
                  <a:gd name="connsiteX2" fmla="*/ 435 w 433415"/>
                  <a:gd name="connsiteY2" fmla="*/ 497850 h 497848"/>
                  <a:gd name="connsiteX3" fmla="*/ 165872 w 433415"/>
                  <a:gd name="connsiteY3" fmla="*/ 383837 h 497848"/>
                  <a:gd name="connsiteX4" fmla="*/ 235377 w 433415"/>
                  <a:gd name="connsiteY4" fmla="*/ 183366 h 497848"/>
                  <a:gd name="connsiteX5" fmla="*/ 232647 w 433415"/>
                  <a:gd name="connsiteY5" fmla="*/ 83427 h 497848"/>
                  <a:gd name="connsiteX6" fmla="*/ 395634 w 433415"/>
                  <a:gd name="connsiteY6" fmla="*/ 1 h 497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3415" h="497848">
                    <a:moveTo>
                      <a:pt x="433851" y="279372"/>
                    </a:moveTo>
                    <a:lnTo>
                      <a:pt x="252685" y="497850"/>
                    </a:lnTo>
                    <a:lnTo>
                      <a:pt x="435" y="497850"/>
                    </a:lnTo>
                    <a:lnTo>
                      <a:pt x="165872" y="383837"/>
                    </a:lnTo>
                    <a:lnTo>
                      <a:pt x="235377" y="183366"/>
                    </a:lnTo>
                    <a:lnTo>
                      <a:pt x="232647" y="83427"/>
                    </a:lnTo>
                    <a:lnTo>
                      <a:pt x="395634" y="1"/>
                    </a:lnTo>
                    <a:close/>
                  </a:path>
                </a:pathLst>
              </a:custGeom>
              <a:solidFill>
                <a:srgbClr val="0B096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459EF1EE-32B2-4284-B322-CC6B46B1C46C}"/>
                  </a:ext>
                </a:extLst>
              </p:cNvPr>
              <p:cNvSpPr/>
              <p:nvPr/>
            </p:nvSpPr>
            <p:spPr>
              <a:xfrm>
                <a:off x="5825329" y="6321340"/>
                <a:ext cx="183392" cy="164717"/>
              </a:xfrm>
              <a:custGeom>
                <a:avLst/>
                <a:gdLst>
                  <a:gd name="connsiteX0" fmla="*/ 165721 w 183392"/>
                  <a:gd name="connsiteY0" fmla="*/ 1 h 164717"/>
                  <a:gd name="connsiteX1" fmla="*/ 183828 w 183392"/>
                  <a:gd name="connsiteY1" fmla="*/ 104254 h 164717"/>
                  <a:gd name="connsiteX2" fmla="*/ 9658 w 183392"/>
                  <a:gd name="connsiteY2" fmla="*/ 164718 h 164717"/>
                  <a:gd name="connsiteX3" fmla="*/ 435 w 183392"/>
                  <a:gd name="connsiteY3" fmla="*/ 55897 h 164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3392" h="164717">
                    <a:moveTo>
                      <a:pt x="165721" y="1"/>
                    </a:moveTo>
                    <a:lnTo>
                      <a:pt x="183828" y="104254"/>
                    </a:lnTo>
                    <a:lnTo>
                      <a:pt x="9658" y="164718"/>
                    </a:lnTo>
                    <a:lnTo>
                      <a:pt x="435" y="55897"/>
                    </a:lnTo>
                    <a:close/>
                  </a:path>
                </a:pathLst>
              </a:custGeom>
              <a:solidFill>
                <a:srgbClr val="EF3C86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F907B2CB-7CA1-42E8-A574-D680976C8678}"/>
                  </a:ext>
                </a:extLst>
              </p:cNvPr>
              <p:cNvSpPr/>
              <p:nvPr/>
            </p:nvSpPr>
            <p:spPr>
              <a:xfrm>
                <a:off x="5338139" y="6308451"/>
                <a:ext cx="348297" cy="155398"/>
              </a:xfrm>
              <a:custGeom>
                <a:avLst/>
                <a:gdLst>
                  <a:gd name="connsiteX0" fmla="*/ 348732 w 348297"/>
                  <a:gd name="connsiteY0" fmla="*/ 94367 h 155398"/>
                  <a:gd name="connsiteX1" fmla="*/ 17828 w 348297"/>
                  <a:gd name="connsiteY1" fmla="*/ 155400 h 155398"/>
                  <a:gd name="connsiteX2" fmla="*/ 435 w 348297"/>
                  <a:gd name="connsiteY2" fmla="*/ 61034 h 155398"/>
                  <a:gd name="connsiteX3" fmla="*/ 331340 w 348297"/>
                  <a:gd name="connsiteY3" fmla="*/ 1 h 155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8297" h="155398">
                    <a:moveTo>
                      <a:pt x="348732" y="94367"/>
                    </a:moveTo>
                    <a:lnTo>
                      <a:pt x="17828" y="155400"/>
                    </a:lnTo>
                    <a:lnTo>
                      <a:pt x="435" y="61034"/>
                    </a:lnTo>
                    <a:lnTo>
                      <a:pt x="331340" y="1"/>
                    </a:lnTo>
                    <a:close/>
                  </a:path>
                </a:pathLst>
              </a:custGeom>
              <a:solidFill>
                <a:srgbClr val="272636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AEC213FB-1645-4FF4-8DCF-4BB762E56807}"/>
                  </a:ext>
                </a:extLst>
              </p:cNvPr>
              <p:cNvSpPr/>
              <p:nvPr/>
            </p:nvSpPr>
            <p:spPr>
              <a:xfrm>
                <a:off x="5718431" y="6297533"/>
                <a:ext cx="348291" cy="141603"/>
              </a:xfrm>
              <a:custGeom>
                <a:avLst/>
                <a:gdLst>
                  <a:gd name="connsiteX0" fmla="*/ 348726 w 348291"/>
                  <a:gd name="connsiteY0" fmla="*/ 85993 h 141603"/>
                  <a:gd name="connsiteX1" fmla="*/ 17828 w 348291"/>
                  <a:gd name="connsiteY1" fmla="*/ 141604 h 141603"/>
                  <a:gd name="connsiteX2" fmla="*/ 435 w 348291"/>
                  <a:gd name="connsiteY2" fmla="*/ 55618 h 141603"/>
                  <a:gd name="connsiteX3" fmla="*/ 331340 w 348291"/>
                  <a:gd name="connsiteY3" fmla="*/ 1 h 141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8291" h="141603">
                    <a:moveTo>
                      <a:pt x="348726" y="85993"/>
                    </a:moveTo>
                    <a:lnTo>
                      <a:pt x="17828" y="141604"/>
                    </a:lnTo>
                    <a:lnTo>
                      <a:pt x="435" y="55618"/>
                    </a:lnTo>
                    <a:lnTo>
                      <a:pt x="331340" y="1"/>
                    </a:lnTo>
                    <a:close/>
                  </a:path>
                </a:pathLst>
              </a:custGeom>
              <a:solidFill>
                <a:srgbClr val="272636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7388E494-767F-4C68-8C0D-CF15ADDD61EA}"/>
                  </a:ext>
                </a:extLst>
              </p:cNvPr>
              <p:cNvSpPr/>
              <p:nvPr/>
            </p:nvSpPr>
            <p:spPr>
              <a:xfrm>
                <a:off x="5089224" y="2314298"/>
                <a:ext cx="638492" cy="638389"/>
              </a:xfrm>
              <a:custGeom>
                <a:avLst/>
                <a:gdLst>
                  <a:gd name="connsiteX0" fmla="*/ 624632 w 638492"/>
                  <a:gd name="connsiteY0" fmla="*/ 413320 h 638389"/>
                  <a:gd name="connsiteX1" fmla="*/ 225530 w 638492"/>
                  <a:gd name="connsiteY1" fmla="*/ 624101 h 638389"/>
                  <a:gd name="connsiteX2" fmla="*/ 5948 w 638492"/>
                  <a:gd name="connsiteY2" fmla="*/ 260456 h 638389"/>
                  <a:gd name="connsiteX3" fmla="*/ 14711 w 638492"/>
                  <a:gd name="connsiteY3" fmla="*/ 225030 h 638389"/>
                  <a:gd name="connsiteX4" fmla="*/ 182369 w 638492"/>
                  <a:gd name="connsiteY4" fmla="*/ 31118 h 638389"/>
                  <a:gd name="connsiteX5" fmla="*/ 413855 w 638492"/>
                  <a:gd name="connsiteY5" fmla="*/ 14291 h 638389"/>
                  <a:gd name="connsiteX6" fmla="*/ 624632 w 638492"/>
                  <a:gd name="connsiteY6" fmla="*/ 413320 h 638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8492" h="638389">
                    <a:moveTo>
                      <a:pt x="624632" y="413320"/>
                    </a:moveTo>
                    <a:cubicBezTo>
                      <a:pt x="572623" y="581728"/>
                      <a:pt x="393927" y="676101"/>
                      <a:pt x="225530" y="624101"/>
                    </a:cubicBezTo>
                    <a:cubicBezTo>
                      <a:pt x="68874" y="575738"/>
                      <a:pt x="-23736" y="417785"/>
                      <a:pt x="5948" y="260456"/>
                    </a:cubicBezTo>
                    <a:cubicBezTo>
                      <a:pt x="8138" y="248633"/>
                      <a:pt x="11073" y="236810"/>
                      <a:pt x="14711" y="225030"/>
                    </a:cubicBezTo>
                    <a:cubicBezTo>
                      <a:pt x="42125" y="136321"/>
                      <a:pt x="104676" y="68154"/>
                      <a:pt x="182369" y="31118"/>
                    </a:cubicBezTo>
                    <a:cubicBezTo>
                      <a:pt x="252115" y="-2161"/>
                      <a:pt x="334141" y="-10305"/>
                      <a:pt x="413855" y="14291"/>
                    </a:cubicBezTo>
                    <a:cubicBezTo>
                      <a:pt x="582258" y="66290"/>
                      <a:pt x="676647" y="244954"/>
                      <a:pt x="624632" y="413320"/>
                    </a:cubicBezTo>
                  </a:path>
                </a:pathLst>
              </a:custGeom>
              <a:solidFill>
                <a:srgbClr val="25003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B0317C2B-B36C-4C43-995A-49EEA44EFBC3}"/>
                  </a:ext>
                </a:extLst>
              </p:cNvPr>
              <p:cNvSpPr/>
              <p:nvPr/>
            </p:nvSpPr>
            <p:spPr>
              <a:xfrm>
                <a:off x="5511810" y="2195347"/>
                <a:ext cx="353896" cy="353830"/>
              </a:xfrm>
              <a:custGeom>
                <a:avLst/>
                <a:gdLst>
                  <a:gd name="connsiteX0" fmla="*/ 346408 w 353896"/>
                  <a:gd name="connsiteY0" fmla="*/ 229097 h 353830"/>
                  <a:gd name="connsiteX1" fmla="*/ 125192 w 353896"/>
                  <a:gd name="connsiteY1" fmla="*/ 345911 h 353830"/>
                  <a:gd name="connsiteX2" fmla="*/ 8356 w 353896"/>
                  <a:gd name="connsiteY2" fmla="*/ 124729 h 353830"/>
                  <a:gd name="connsiteX3" fmla="*/ 229573 w 353896"/>
                  <a:gd name="connsiteY3" fmla="*/ 7921 h 353830"/>
                  <a:gd name="connsiteX4" fmla="*/ 346408 w 353896"/>
                  <a:gd name="connsiteY4" fmla="*/ 229097 h 353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3896" h="353830">
                    <a:moveTo>
                      <a:pt x="346408" y="229097"/>
                    </a:moveTo>
                    <a:cubicBezTo>
                      <a:pt x="317584" y="322429"/>
                      <a:pt x="218540" y="374730"/>
                      <a:pt x="125192" y="345911"/>
                    </a:cubicBezTo>
                    <a:cubicBezTo>
                      <a:pt x="31843" y="317092"/>
                      <a:pt x="-20468" y="218067"/>
                      <a:pt x="8356" y="124729"/>
                    </a:cubicBezTo>
                    <a:cubicBezTo>
                      <a:pt x="37181" y="31398"/>
                      <a:pt x="136224" y="-20898"/>
                      <a:pt x="229573" y="7921"/>
                    </a:cubicBezTo>
                    <a:cubicBezTo>
                      <a:pt x="322927" y="36734"/>
                      <a:pt x="375239" y="135765"/>
                      <a:pt x="346408" y="229097"/>
                    </a:cubicBezTo>
                  </a:path>
                </a:pathLst>
              </a:custGeom>
              <a:solidFill>
                <a:srgbClr val="25003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175D09FC-38A2-450D-BE5B-7B18469E0776}"/>
                  </a:ext>
                </a:extLst>
              </p:cNvPr>
              <p:cNvSpPr/>
              <p:nvPr/>
            </p:nvSpPr>
            <p:spPr>
              <a:xfrm>
                <a:off x="5016162" y="2673353"/>
                <a:ext cx="91514" cy="121648"/>
              </a:xfrm>
              <a:custGeom>
                <a:avLst/>
                <a:gdLst>
                  <a:gd name="connsiteX0" fmla="*/ 91950 w 91514"/>
                  <a:gd name="connsiteY0" fmla="*/ 1 h 121648"/>
                  <a:gd name="connsiteX1" fmla="*/ 435 w 91514"/>
                  <a:gd name="connsiteY1" fmla="*/ 100236 h 121648"/>
                  <a:gd name="connsiteX2" fmla="*/ 55373 w 91514"/>
                  <a:gd name="connsiteY2" fmla="*/ 121649 h 121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514" h="121648">
                    <a:moveTo>
                      <a:pt x="91950" y="1"/>
                    </a:moveTo>
                    <a:lnTo>
                      <a:pt x="435" y="100236"/>
                    </a:lnTo>
                    <a:lnTo>
                      <a:pt x="55373" y="121649"/>
                    </a:lnTo>
                    <a:close/>
                  </a:path>
                </a:pathLst>
              </a:custGeom>
              <a:solidFill>
                <a:srgbClr val="285FD7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6E1DF7D5-8C76-4699-871A-A8B64198882F}"/>
                  </a:ext>
                </a:extLst>
              </p:cNvPr>
              <p:cNvSpPr/>
              <p:nvPr/>
            </p:nvSpPr>
            <p:spPr>
              <a:xfrm>
                <a:off x="5054725" y="2437534"/>
                <a:ext cx="437166" cy="631235"/>
              </a:xfrm>
              <a:custGeom>
                <a:avLst/>
                <a:gdLst>
                  <a:gd name="connsiteX0" fmla="*/ 161036 w 437166"/>
                  <a:gd name="connsiteY0" fmla="*/ 555524 h 631235"/>
                  <a:gd name="connsiteX1" fmla="*/ 6758 w 437166"/>
                  <a:gd name="connsiteY1" fmla="*/ 442806 h 631235"/>
                  <a:gd name="connsiteX2" fmla="*/ 177079 w 437166"/>
                  <a:gd name="connsiteY2" fmla="*/ 1 h 631235"/>
                  <a:gd name="connsiteX3" fmla="*/ 437602 w 437166"/>
                  <a:gd name="connsiteY3" fmla="*/ 318520 h 631235"/>
                  <a:gd name="connsiteX4" fmla="*/ 395076 w 437166"/>
                  <a:gd name="connsiteY4" fmla="*/ 631236 h 631235"/>
                  <a:gd name="connsiteX5" fmla="*/ 163820 w 437166"/>
                  <a:gd name="connsiteY5" fmla="*/ 628495 h 631235"/>
                  <a:gd name="connsiteX6" fmla="*/ 161036 w 437166"/>
                  <a:gd name="connsiteY6" fmla="*/ 555524 h 631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7166" h="631235">
                    <a:moveTo>
                      <a:pt x="161036" y="555524"/>
                    </a:moveTo>
                    <a:cubicBezTo>
                      <a:pt x="161036" y="555524"/>
                      <a:pt x="22959" y="495919"/>
                      <a:pt x="6758" y="442806"/>
                    </a:cubicBezTo>
                    <a:cubicBezTo>
                      <a:pt x="-38836" y="293264"/>
                      <a:pt x="177079" y="1"/>
                      <a:pt x="177079" y="1"/>
                    </a:cubicBezTo>
                    <a:lnTo>
                      <a:pt x="437602" y="318520"/>
                    </a:lnTo>
                    <a:cubicBezTo>
                      <a:pt x="437602" y="318520"/>
                      <a:pt x="396087" y="631236"/>
                      <a:pt x="395076" y="631236"/>
                    </a:cubicBezTo>
                    <a:cubicBezTo>
                      <a:pt x="394296" y="631236"/>
                      <a:pt x="163820" y="628495"/>
                      <a:pt x="163820" y="628495"/>
                    </a:cubicBezTo>
                    <a:lnTo>
                      <a:pt x="161036" y="555524"/>
                    </a:lnTo>
                    <a:close/>
                  </a:path>
                </a:pathLst>
              </a:custGeom>
              <a:solidFill>
                <a:srgbClr val="FF77CA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328F41B0-F966-4421-92E2-D308EAB23A0B}"/>
                  </a:ext>
                </a:extLst>
              </p:cNvPr>
              <p:cNvSpPr/>
              <p:nvPr/>
            </p:nvSpPr>
            <p:spPr>
              <a:xfrm>
                <a:off x="5096731" y="2656427"/>
                <a:ext cx="42408" cy="52158"/>
              </a:xfrm>
              <a:custGeom>
                <a:avLst/>
                <a:gdLst>
                  <a:gd name="connsiteX0" fmla="*/ 4296 w 42408"/>
                  <a:gd name="connsiteY0" fmla="*/ 17621 h 52158"/>
                  <a:gd name="connsiteX1" fmla="*/ 9439 w 42408"/>
                  <a:gd name="connsiteY1" fmla="*/ 50743 h 52158"/>
                  <a:gd name="connsiteX2" fmla="*/ 38978 w 42408"/>
                  <a:gd name="connsiteY2" fmla="*/ 34533 h 52158"/>
                  <a:gd name="connsiteX3" fmla="*/ 33840 w 42408"/>
                  <a:gd name="connsiteY3" fmla="*/ 1418 h 52158"/>
                  <a:gd name="connsiteX4" fmla="*/ 4296 w 42408"/>
                  <a:gd name="connsiteY4" fmla="*/ 17621 h 52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408" h="52158">
                    <a:moveTo>
                      <a:pt x="4296" y="17621"/>
                    </a:moveTo>
                    <a:cubicBezTo>
                      <a:pt x="-2440" y="31242"/>
                      <a:pt x="-134" y="46072"/>
                      <a:pt x="9439" y="50743"/>
                    </a:cubicBezTo>
                    <a:cubicBezTo>
                      <a:pt x="19019" y="55414"/>
                      <a:pt x="32243" y="48153"/>
                      <a:pt x="38978" y="34533"/>
                    </a:cubicBezTo>
                    <a:cubicBezTo>
                      <a:pt x="45720" y="20913"/>
                      <a:pt x="43414" y="6083"/>
                      <a:pt x="33840" y="1418"/>
                    </a:cubicBezTo>
                    <a:cubicBezTo>
                      <a:pt x="24260" y="-3253"/>
                      <a:pt x="11031" y="4001"/>
                      <a:pt x="4296" y="17621"/>
                    </a:cubicBezTo>
                  </a:path>
                </a:pathLst>
              </a:custGeom>
              <a:solidFill>
                <a:srgbClr val="0B096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617A42C3-481C-4C3A-9BEA-792CBC84EF37}"/>
                  </a:ext>
                </a:extLst>
              </p:cNvPr>
              <p:cNvSpPr/>
              <p:nvPr/>
            </p:nvSpPr>
            <p:spPr>
              <a:xfrm>
                <a:off x="5143993" y="2375588"/>
                <a:ext cx="450291" cy="457100"/>
              </a:xfrm>
              <a:custGeom>
                <a:avLst/>
                <a:gdLst>
                  <a:gd name="connsiteX0" fmla="*/ 361243 w 450291"/>
                  <a:gd name="connsiteY0" fmla="*/ 416962 h 457100"/>
                  <a:gd name="connsiteX1" fmla="*/ 89858 w 450291"/>
                  <a:gd name="connsiteY1" fmla="*/ 404365 h 457100"/>
                  <a:gd name="connsiteX2" fmla="*/ 71890 w 450291"/>
                  <a:gd name="connsiteY2" fmla="*/ 388197 h 457100"/>
                  <a:gd name="connsiteX3" fmla="*/ 45952 w 450291"/>
                  <a:gd name="connsiteY3" fmla="*/ 357841 h 457100"/>
                  <a:gd name="connsiteX4" fmla="*/ 89852 w 450291"/>
                  <a:gd name="connsiteY4" fmla="*/ 40133 h 457100"/>
                  <a:gd name="connsiteX5" fmla="*/ 119530 w 450291"/>
                  <a:gd name="connsiteY5" fmla="*/ 22271 h 457100"/>
                  <a:gd name="connsiteX6" fmla="*/ 405240 w 450291"/>
                  <a:gd name="connsiteY6" fmla="*/ 99187 h 457100"/>
                  <a:gd name="connsiteX7" fmla="*/ 364070 w 450291"/>
                  <a:gd name="connsiteY7" fmla="*/ 414844 h 457100"/>
                  <a:gd name="connsiteX8" fmla="*/ 361243 w 450291"/>
                  <a:gd name="connsiteY8" fmla="*/ 416962 h 457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0291" h="457100">
                    <a:moveTo>
                      <a:pt x="361243" y="416962"/>
                    </a:moveTo>
                    <a:cubicBezTo>
                      <a:pt x="279030" y="476150"/>
                      <a:pt x="168059" y="468151"/>
                      <a:pt x="89858" y="404365"/>
                    </a:cubicBezTo>
                    <a:cubicBezTo>
                      <a:pt x="83618" y="399355"/>
                      <a:pt x="77645" y="393988"/>
                      <a:pt x="71890" y="388197"/>
                    </a:cubicBezTo>
                    <a:cubicBezTo>
                      <a:pt x="62522" y="379018"/>
                      <a:pt x="53862" y="368823"/>
                      <a:pt x="45952" y="357841"/>
                    </a:cubicBezTo>
                    <a:cubicBezTo>
                      <a:pt x="-28993" y="253776"/>
                      <a:pt x="-9349" y="111555"/>
                      <a:pt x="89852" y="40133"/>
                    </a:cubicBezTo>
                    <a:cubicBezTo>
                      <a:pt x="99395" y="33259"/>
                      <a:pt x="109314" y="27287"/>
                      <a:pt x="119530" y="22271"/>
                    </a:cubicBezTo>
                    <a:cubicBezTo>
                      <a:pt x="215632" y="-25487"/>
                      <a:pt x="337484" y="5118"/>
                      <a:pt x="405240" y="99187"/>
                    </a:cubicBezTo>
                    <a:cubicBezTo>
                      <a:pt x="479471" y="202266"/>
                      <a:pt x="460825" y="342769"/>
                      <a:pt x="364070" y="414844"/>
                    </a:cubicBezTo>
                    <a:cubicBezTo>
                      <a:pt x="363150" y="415589"/>
                      <a:pt x="362200" y="416278"/>
                      <a:pt x="361243" y="416962"/>
                    </a:cubicBezTo>
                  </a:path>
                </a:pathLst>
              </a:custGeom>
              <a:solidFill>
                <a:srgbClr val="25003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01A00DCC-E034-4E6F-A811-7BAC22425CE0}"/>
                  </a:ext>
                </a:extLst>
              </p:cNvPr>
              <p:cNvSpPr/>
              <p:nvPr/>
            </p:nvSpPr>
            <p:spPr>
              <a:xfrm>
                <a:off x="5186060" y="2633527"/>
                <a:ext cx="552757" cy="756865"/>
              </a:xfrm>
              <a:custGeom>
                <a:avLst/>
                <a:gdLst>
                  <a:gd name="connsiteX0" fmla="*/ 388014 w 552757"/>
                  <a:gd name="connsiteY0" fmla="*/ 750041 h 756865"/>
                  <a:gd name="connsiteX1" fmla="*/ 14984 w 552757"/>
                  <a:gd name="connsiteY1" fmla="*/ 756866 h 756865"/>
                  <a:gd name="connsiteX2" fmla="*/ 435 w 552757"/>
                  <a:gd name="connsiteY2" fmla="*/ 9906 h 756865"/>
                  <a:gd name="connsiteX3" fmla="*/ 542111 w 552757"/>
                  <a:gd name="connsiteY3" fmla="*/ 1 h 756865"/>
                  <a:gd name="connsiteX4" fmla="*/ 553155 w 552757"/>
                  <a:gd name="connsiteY4" fmla="*/ 567009 h 756865"/>
                  <a:gd name="connsiteX5" fmla="*/ 388014 w 552757"/>
                  <a:gd name="connsiteY5" fmla="*/ 750041 h 756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2757" h="756865">
                    <a:moveTo>
                      <a:pt x="388014" y="750041"/>
                    </a:moveTo>
                    <a:lnTo>
                      <a:pt x="14984" y="756866"/>
                    </a:lnTo>
                    <a:lnTo>
                      <a:pt x="435" y="9906"/>
                    </a:lnTo>
                    <a:lnTo>
                      <a:pt x="542111" y="1"/>
                    </a:lnTo>
                    <a:lnTo>
                      <a:pt x="553155" y="567009"/>
                    </a:lnTo>
                    <a:cubicBezTo>
                      <a:pt x="555092" y="666391"/>
                      <a:pt x="481157" y="748335"/>
                      <a:pt x="388014" y="750041"/>
                    </a:cubicBezTo>
                  </a:path>
                </a:pathLst>
              </a:custGeom>
              <a:solidFill>
                <a:srgbClr val="25003F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8A43353C-0256-496E-ADDA-64C4B2E70B4D}"/>
                  </a:ext>
                </a:extLst>
              </p:cNvPr>
              <p:cNvSpPr/>
              <p:nvPr/>
            </p:nvSpPr>
            <p:spPr>
              <a:xfrm>
                <a:off x="5502579" y="4195849"/>
                <a:ext cx="91278" cy="953869"/>
              </a:xfrm>
              <a:custGeom>
                <a:avLst/>
                <a:gdLst>
                  <a:gd name="connsiteX0" fmla="*/ 435 w 91278"/>
                  <a:gd name="connsiteY0" fmla="*/ 1 h 953869"/>
                  <a:gd name="connsiteX1" fmla="*/ 39493 w 91278"/>
                  <a:gd name="connsiteY1" fmla="*/ 112543 h 953869"/>
                  <a:gd name="connsiteX2" fmla="*/ 91714 w 91278"/>
                  <a:gd name="connsiteY2" fmla="*/ 953870 h 953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278" h="953869">
                    <a:moveTo>
                      <a:pt x="435" y="1"/>
                    </a:moveTo>
                    <a:lnTo>
                      <a:pt x="39493" y="112543"/>
                    </a:lnTo>
                    <a:lnTo>
                      <a:pt x="91714" y="953870"/>
                    </a:lnTo>
                    <a:close/>
                  </a:path>
                </a:pathLst>
              </a:custGeom>
              <a:solidFill>
                <a:srgbClr val="0D0D11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7D23E81F-EFC5-4519-B4FF-B049B772B6B1}"/>
                  </a:ext>
                </a:extLst>
              </p:cNvPr>
              <p:cNvSpPr/>
              <p:nvPr/>
            </p:nvSpPr>
            <p:spPr>
              <a:xfrm>
                <a:off x="5173703" y="2698971"/>
                <a:ext cx="98202" cy="179244"/>
              </a:xfrm>
              <a:custGeom>
                <a:avLst/>
                <a:gdLst>
                  <a:gd name="connsiteX0" fmla="*/ 11528 w 98202"/>
                  <a:gd name="connsiteY0" fmla="*/ 68579 h 179244"/>
                  <a:gd name="connsiteX1" fmla="*/ 52952 w 98202"/>
                  <a:gd name="connsiteY1" fmla="*/ 1 h 179244"/>
                  <a:gd name="connsiteX2" fmla="*/ 98637 w 98202"/>
                  <a:gd name="connsiteY2" fmla="*/ 54069 h 179244"/>
                  <a:gd name="connsiteX3" fmla="*/ 435 w 98202"/>
                  <a:gd name="connsiteY3" fmla="*/ 179245 h 179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202" h="179244">
                    <a:moveTo>
                      <a:pt x="11528" y="68579"/>
                    </a:moveTo>
                    <a:cubicBezTo>
                      <a:pt x="11528" y="68579"/>
                      <a:pt x="4665" y="-72"/>
                      <a:pt x="52952" y="1"/>
                    </a:cubicBezTo>
                    <a:cubicBezTo>
                      <a:pt x="88930" y="49"/>
                      <a:pt x="98661" y="34290"/>
                      <a:pt x="98637" y="54069"/>
                    </a:cubicBezTo>
                    <a:cubicBezTo>
                      <a:pt x="98528" y="120851"/>
                      <a:pt x="25864" y="130913"/>
                      <a:pt x="435" y="179245"/>
                    </a:cubicBezTo>
                  </a:path>
                </a:pathLst>
              </a:custGeom>
              <a:solidFill>
                <a:srgbClr val="FF77CA"/>
              </a:solidFill>
              <a:ln w="86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DBE76BB4-694C-497D-8988-89870ABB7562}"/>
                  </a:ext>
                </a:extLst>
              </p:cNvPr>
              <p:cNvSpPr/>
              <p:nvPr/>
            </p:nvSpPr>
            <p:spPr>
              <a:xfrm>
                <a:off x="5054999" y="2818851"/>
                <a:ext cx="34222" cy="18927"/>
              </a:xfrm>
              <a:custGeom>
                <a:avLst/>
                <a:gdLst>
                  <a:gd name="connsiteX0" fmla="*/ 435 w 34222"/>
                  <a:gd name="connsiteY0" fmla="*/ 18601 h 18927"/>
                  <a:gd name="connsiteX1" fmla="*/ 34658 w 34222"/>
                  <a:gd name="connsiteY1" fmla="*/ 1 h 18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222" h="18927">
                    <a:moveTo>
                      <a:pt x="435" y="18601"/>
                    </a:moveTo>
                    <a:cubicBezTo>
                      <a:pt x="435" y="18601"/>
                      <a:pt x="16248" y="22945"/>
                      <a:pt x="34658" y="1"/>
                    </a:cubicBezTo>
                  </a:path>
                </a:pathLst>
              </a:custGeom>
              <a:noFill/>
              <a:ln w="18147" cap="flat">
                <a:solidFill>
                  <a:srgbClr val="0C245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358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>
            <a:extLst>
              <a:ext uri="{FF2B5EF4-FFF2-40B4-BE49-F238E27FC236}">
                <a16:creationId xmlns:a16="http://schemas.microsoft.com/office/drawing/2014/main" id="{F7E24204-9B3F-4D24-90C7-3E9802522296}"/>
              </a:ext>
            </a:extLst>
          </p:cNvPr>
          <p:cNvSpPr/>
          <p:nvPr/>
        </p:nvSpPr>
        <p:spPr>
          <a:xfrm rot="5400000">
            <a:off x="-22860" y="-1501140"/>
            <a:ext cx="2621280" cy="5623560"/>
          </a:xfrm>
          <a:prstGeom prst="rtTriangl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" name="直角三角形 3">
            <a:extLst>
              <a:ext uri="{FF2B5EF4-FFF2-40B4-BE49-F238E27FC236}">
                <a16:creationId xmlns:a16="http://schemas.microsoft.com/office/drawing/2014/main" id="{B865E013-0E0E-4A31-A8B9-0B7BC71EC8EC}"/>
              </a:ext>
            </a:extLst>
          </p:cNvPr>
          <p:cNvSpPr/>
          <p:nvPr/>
        </p:nvSpPr>
        <p:spPr>
          <a:xfrm rot="16200000" flipV="1">
            <a:off x="2994660" y="-4152900"/>
            <a:ext cx="2621280" cy="11658600"/>
          </a:xfrm>
          <a:prstGeom prst="rtTriangle">
            <a:avLst/>
          </a:pr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EF8E6B70-4DF7-446C-A22F-B4A80903E9F9}"/>
              </a:ext>
            </a:extLst>
          </p:cNvPr>
          <p:cNvSpPr/>
          <p:nvPr/>
        </p:nvSpPr>
        <p:spPr>
          <a:xfrm rot="16200000" flipV="1">
            <a:off x="6950534" y="3155102"/>
            <a:ext cx="1224635" cy="6210300"/>
          </a:xfrm>
          <a:custGeom>
            <a:avLst/>
            <a:gdLst>
              <a:gd name="connsiteX0" fmla="*/ 1224634 w 1224634"/>
              <a:gd name="connsiteY0" fmla="*/ 3308914 h 6210300"/>
              <a:gd name="connsiteX1" fmla="*/ 57871 w 1224634"/>
              <a:gd name="connsiteY1" fmla="*/ 0 h 6210300"/>
              <a:gd name="connsiteX2" fmla="*/ 0 w 1224634"/>
              <a:gd name="connsiteY2" fmla="*/ 0 h 6210300"/>
              <a:gd name="connsiteX3" fmla="*/ 0 w 1224634"/>
              <a:gd name="connsiteY3" fmla="*/ 6210300 h 621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4634" h="6210300">
                <a:moveTo>
                  <a:pt x="1224634" y="3308914"/>
                </a:moveTo>
                <a:lnTo>
                  <a:pt x="57871" y="0"/>
                </a:lnTo>
                <a:lnTo>
                  <a:pt x="0" y="0"/>
                </a:lnTo>
                <a:lnTo>
                  <a:pt x="0" y="6210300"/>
                </a:lnTo>
                <a:close/>
              </a:path>
            </a:pathLst>
          </a:cu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FDE7C188-8D5F-49E8-95D0-2725FD2276D2}"/>
              </a:ext>
            </a:extLst>
          </p:cNvPr>
          <p:cNvSpPr/>
          <p:nvPr/>
        </p:nvSpPr>
        <p:spPr>
          <a:xfrm rot="5400000" flipH="1" flipV="1">
            <a:off x="6252211" y="2456779"/>
            <a:ext cx="2621280" cy="6210300"/>
          </a:xfrm>
          <a:prstGeom prst="rtTriangle">
            <a:avLst/>
          </a:prstGeom>
          <a:solidFill>
            <a:srgbClr val="6CE4D8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1F5570E-3C14-4CE4-B287-3C27800D506F}"/>
              </a:ext>
            </a:extLst>
          </p:cNvPr>
          <p:cNvSpPr/>
          <p:nvPr/>
        </p:nvSpPr>
        <p:spPr>
          <a:xfrm>
            <a:off x="-1112099" y="427161"/>
            <a:ext cx="11434255" cy="59817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03200" dist="1016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4FECEC9-D1A4-482C-BA00-D39757EEF398}"/>
              </a:ext>
            </a:extLst>
          </p:cNvPr>
          <p:cNvGrpSpPr/>
          <p:nvPr/>
        </p:nvGrpSpPr>
        <p:grpSpPr>
          <a:xfrm>
            <a:off x="8230321" y="5647939"/>
            <a:ext cx="1501587" cy="545543"/>
            <a:chOff x="704850" y="790853"/>
            <a:chExt cx="1501586" cy="545543"/>
          </a:xfrm>
          <a:solidFill>
            <a:srgbClr val="6CE4D8"/>
          </a:solidFill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B0F1AC96-D8CA-4DF7-A071-5951BA09570B}"/>
                </a:ext>
              </a:extLst>
            </p:cNvPr>
            <p:cNvSpPr/>
            <p:nvPr/>
          </p:nvSpPr>
          <p:spPr>
            <a:xfrm>
              <a:off x="704850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E443033E-9FE2-4A3A-A147-AF753C159866}"/>
                </a:ext>
              </a:extLst>
            </p:cNvPr>
            <p:cNvSpPr/>
            <p:nvPr/>
          </p:nvSpPr>
          <p:spPr>
            <a:xfrm>
              <a:off x="90933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99DC4B36-1465-40AF-9AD2-043D150CAA0A}"/>
                </a:ext>
              </a:extLst>
            </p:cNvPr>
            <p:cNvSpPr/>
            <p:nvPr/>
          </p:nvSpPr>
          <p:spPr>
            <a:xfrm>
              <a:off x="1113815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E52D0A9C-14C4-4972-B75C-89212E8C9800}"/>
                </a:ext>
              </a:extLst>
            </p:cNvPr>
            <p:cNvSpPr/>
            <p:nvPr/>
          </p:nvSpPr>
          <p:spPr>
            <a:xfrm>
              <a:off x="1318298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FA9E84C1-03C6-4AEE-BC0B-1D3D48A8B130}"/>
                </a:ext>
              </a:extLst>
            </p:cNvPr>
            <p:cNvSpPr/>
            <p:nvPr/>
          </p:nvSpPr>
          <p:spPr>
            <a:xfrm>
              <a:off x="1522781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37437E9F-256B-4006-A2B2-8DACDC9CEEF9}"/>
                </a:ext>
              </a:extLst>
            </p:cNvPr>
            <p:cNvSpPr/>
            <p:nvPr/>
          </p:nvSpPr>
          <p:spPr>
            <a:xfrm>
              <a:off x="172726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132AE2F1-B4DB-422B-A613-3E9CAEC5AAB1}"/>
                </a:ext>
              </a:extLst>
            </p:cNvPr>
            <p:cNvSpPr/>
            <p:nvPr/>
          </p:nvSpPr>
          <p:spPr>
            <a:xfrm>
              <a:off x="1931746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9EBF5235-1F3F-4374-A86E-A71574A387F5}"/>
                </a:ext>
              </a:extLst>
            </p:cNvPr>
            <p:cNvSpPr/>
            <p:nvPr/>
          </p:nvSpPr>
          <p:spPr>
            <a:xfrm>
              <a:off x="2136229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64E7E9D7-E982-461F-B7C6-EBCEFFA249B9}"/>
                </a:ext>
              </a:extLst>
            </p:cNvPr>
            <p:cNvSpPr/>
            <p:nvPr/>
          </p:nvSpPr>
          <p:spPr>
            <a:xfrm>
              <a:off x="704850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C42448B4-838F-435C-B627-0257D0834710}"/>
                </a:ext>
              </a:extLst>
            </p:cNvPr>
            <p:cNvSpPr/>
            <p:nvPr/>
          </p:nvSpPr>
          <p:spPr>
            <a:xfrm>
              <a:off x="90933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AA5EF41E-C895-4B5F-AEE5-47CF045CAAE0}"/>
                </a:ext>
              </a:extLst>
            </p:cNvPr>
            <p:cNvSpPr/>
            <p:nvPr/>
          </p:nvSpPr>
          <p:spPr>
            <a:xfrm>
              <a:off x="1113815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AA38B387-0A20-45B1-8FAD-A151E5BAC19D}"/>
                </a:ext>
              </a:extLst>
            </p:cNvPr>
            <p:cNvSpPr/>
            <p:nvPr/>
          </p:nvSpPr>
          <p:spPr>
            <a:xfrm>
              <a:off x="1318298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4C19A2A6-CCD7-4E1D-8F49-9B7AC7BF7CEE}"/>
                </a:ext>
              </a:extLst>
            </p:cNvPr>
            <p:cNvSpPr/>
            <p:nvPr/>
          </p:nvSpPr>
          <p:spPr>
            <a:xfrm>
              <a:off x="1522781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99123D8B-5A75-401B-BE2D-28EFCA88F169}"/>
                </a:ext>
              </a:extLst>
            </p:cNvPr>
            <p:cNvSpPr/>
            <p:nvPr/>
          </p:nvSpPr>
          <p:spPr>
            <a:xfrm>
              <a:off x="172726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4EB4BE0C-673E-45E2-8B17-29E8CC45EC0F}"/>
                </a:ext>
              </a:extLst>
            </p:cNvPr>
            <p:cNvSpPr/>
            <p:nvPr/>
          </p:nvSpPr>
          <p:spPr>
            <a:xfrm>
              <a:off x="1931746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DCA1EEB6-D7B0-417C-8C56-403320EC7AD5}"/>
                </a:ext>
              </a:extLst>
            </p:cNvPr>
            <p:cNvSpPr/>
            <p:nvPr/>
          </p:nvSpPr>
          <p:spPr>
            <a:xfrm>
              <a:off x="2136229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8F4FD3B3-34FC-442C-86F5-8F33F59D3403}"/>
                </a:ext>
              </a:extLst>
            </p:cNvPr>
            <p:cNvSpPr/>
            <p:nvPr/>
          </p:nvSpPr>
          <p:spPr>
            <a:xfrm>
              <a:off x="704850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A8C76678-052D-4F6F-B3CC-19FEFA6ABB82}"/>
                </a:ext>
              </a:extLst>
            </p:cNvPr>
            <p:cNvSpPr/>
            <p:nvPr/>
          </p:nvSpPr>
          <p:spPr>
            <a:xfrm>
              <a:off x="90933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29DE4A4D-C47B-405E-B1C0-B44EC2604B5F}"/>
                </a:ext>
              </a:extLst>
            </p:cNvPr>
            <p:cNvSpPr/>
            <p:nvPr/>
          </p:nvSpPr>
          <p:spPr>
            <a:xfrm>
              <a:off x="1113815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8F92159A-6062-4CC3-B8A5-E58DC48E8E4E}"/>
                </a:ext>
              </a:extLst>
            </p:cNvPr>
            <p:cNvSpPr/>
            <p:nvPr/>
          </p:nvSpPr>
          <p:spPr>
            <a:xfrm>
              <a:off x="1318298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890D5E89-D692-4B2B-A86B-70F8F5ED67BD}"/>
                </a:ext>
              </a:extLst>
            </p:cNvPr>
            <p:cNvSpPr/>
            <p:nvPr/>
          </p:nvSpPr>
          <p:spPr>
            <a:xfrm>
              <a:off x="1522781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F0053999-2CEF-48B3-8E4E-D9181E3732F6}"/>
                </a:ext>
              </a:extLst>
            </p:cNvPr>
            <p:cNvSpPr/>
            <p:nvPr/>
          </p:nvSpPr>
          <p:spPr>
            <a:xfrm>
              <a:off x="172726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744D34A9-5C1C-4227-8225-911C72BC76C8}"/>
                </a:ext>
              </a:extLst>
            </p:cNvPr>
            <p:cNvSpPr/>
            <p:nvPr/>
          </p:nvSpPr>
          <p:spPr>
            <a:xfrm>
              <a:off x="1931746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847E8AF5-A358-47BB-8FF8-A083EDC489AB}"/>
                </a:ext>
              </a:extLst>
            </p:cNvPr>
            <p:cNvSpPr/>
            <p:nvPr/>
          </p:nvSpPr>
          <p:spPr>
            <a:xfrm>
              <a:off x="2136229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7A258B0C-BBB6-41C0-80B3-737CB16D7A3E}"/>
                </a:ext>
              </a:extLst>
            </p:cNvPr>
            <p:cNvSpPr/>
            <p:nvPr/>
          </p:nvSpPr>
          <p:spPr>
            <a:xfrm>
              <a:off x="704850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5F2AE71C-3705-4857-A23B-EC5811FE50BD}"/>
                </a:ext>
              </a:extLst>
            </p:cNvPr>
            <p:cNvSpPr/>
            <p:nvPr/>
          </p:nvSpPr>
          <p:spPr>
            <a:xfrm>
              <a:off x="90933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4A7DEA65-F5A9-4629-B93A-6A2964F36F9A}"/>
                </a:ext>
              </a:extLst>
            </p:cNvPr>
            <p:cNvSpPr/>
            <p:nvPr/>
          </p:nvSpPr>
          <p:spPr>
            <a:xfrm>
              <a:off x="1113815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1B68B771-5A07-47F8-B302-9343CA5CD022}"/>
                </a:ext>
              </a:extLst>
            </p:cNvPr>
            <p:cNvSpPr/>
            <p:nvPr/>
          </p:nvSpPr>
          <p:spPr>
            <a:xfrm>
              <a:off x="1318298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ACDB201F-6883-4A4E-AAD4-A3CFA4AC2E31}"/>
                </a:ext>
              </a:extLst>
            </p:cNvPr>
            <p:cNvSpPr/>
            <p:nvPr/>
          </p:nvSpPr>
          <p:spPr>
            <a:xfrm>
              <a:off x="1522781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B0AEF920-34E0-4E52-9FA5-FEBBE670A358}"/>
                </a:ext>
              </a:extLst>
            </p:cNvPr>
            <p:cNvSpPr/>
            <p:nvPr/>
          </p:nvSpPr>
          <p:spPr>
            <a:xfrm>
              <a:off x="172726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0ECB361A-C97F-4A10-82C8-9062E7EEE876}"/>
                </a:ext>
              </a:extLst>
            </p:cNvPr>
            <p:cNvSpPr/>
            <p:nvPr/>
          </p:nvSpPr>
          <p:spPr>
            <a:xfrm>
              <a:off x="1931746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927D9799-7A6C-4DAB-895B-CF69BD6E6809}"/>
                </a:ext>
              </a:extLst>
            </p:cNvPr>
            <p:cNvSpPr/>
            <p:nvPr/>
          </p:nvSpPr>
          <p:spPr>
            <a:xfrm>
              <a:off x="2136229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51" name="TextBox 23">
            <a:extLst>
              <a:ext uri="{FF2B5EF4-FFF2-40B4-BE49-F238E27FC236}">
                <a16:creationId xmlns:a16="http://schemas.microsoft.com/office/drawing/2014/main" id="{C5D59EF7-4801-4979-8D4A-35868C1601AD}"/>
              </a:ext>
            </a:extLst>
          </p:cNvPr>
          <p:cNvSpPr txBox="1"/>
          <p:nvPr/>
        </p:nvSpPr>
        <p:spPr>
          <a:xfrm>
            <a:off x="2153423" y="5188673"/>
            <a:ext cx="490321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个人的兴趣爱好也常常影响就业方向，“世界那么大，我想去看看”的想法促使许多年轻一代以自己的爱好作为就业导向</a:t>
            </a: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B0FA8519-8F27-432D-BBC0-B66CB9DADBEF}"/>
              </a:ext>
            </a:extLst>
          </p:cNvPr>
          <p:cNvSpPr/>
          <p:nvPr/>
        </p:nvSpPr>
        <p:spPr>
          <a:xfrm>
            <a:off x="2065513" y="4754854"/>
            <a:ext cx="1478149" cy="348103"/>
          </a:xfrm>
          <a:prstGeom prst="roundRect">
            <a:avLst>
              <a:gd name="adj" fmla="val 50000"/>
            </a:avLst>
          </a:prstGeom>
          <a:solidFill>
            <a:srgbClr val="FEBF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自由插画师</a:t>
            </a:r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A0399899-7F05-40A6-AAAA-32CAC808F5AD}"/>
              </a:ext>
            </a:extLst>
          </p:cNvPr>
          <p:cNvSpPr/>
          <p:nvPr/>
        </p:nvSpPr>
        <p:spPr>
          <a:xfrm>
            <a:off x="3663081" y="4754854"/>
            <a:ext cx="1370889" cy="314977"/>
          </a:xfrm>
          <a:prstGeom prst="roundRect">
            <a:avLst>
              <a:gd name="adj" fmla="val 50000"/>
            </a:avLst>
          </a:prstGeom>
          <a:solidFill>
            <a:srgbClr val="329A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小说家</a:t>
            </a:r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AAE56E52-5629-4707-B27B-73BABE491B2B}"/>
              </a:ext>
            </a:extLst>
          </p:cNvPr>
          <p:cNvSpPr/>
          <p:nvPr/>
        </p:nvSpPr>
        <p:spPr>
          <a:xfrm>
            <a:off x="5148078" y="4754854"/>
            <a:ext cx="1370889" cy="314977"/>
          </a:xfrm>
          <a:prstGeom prst="roundRect">
            <a:avLst>
              <a:gd name="adj" fmla="val 50000"/>
            </a:avLst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影视编剧</a:t>
            </a:r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BE360580-70B3-4FBE-B161-652EB68ED4C5}"/>
              </a:ext>
            </a:extLst>
          </p:cNvPr>
          <p:cNvSpPr/>
          <p:nvPr/>
        </p:nvSpPr>
        <p:spPr>
          <a:xfrm>
            <a:off x="2977635" y="4242677"/>
            <a:ext cx="1370889" cy="314977"/>
          </a:xfrm>
          <a:prstGeom prst="roundRect">
            <a:avLst>
              <a:gd name="adj" fmla="val 50000"/>
            </a:avLst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程序员</a:t>
            </a:r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BAB8B0DE-8580-4EB0-B824-350751D1D60E}"/>
              </a:ext>
            </a:extLst>
          </p:cNvPr>
          <p:cNvSpPr/>
          <p:nvPr/>
        </p:nvSpPr>
        <p:spPr>
          <a:xfrm>
            <a:off x="4452946" y="4242677"/>
            <a:ext cx="1370889" cy="314977"/>
          </a:xfrm>
          <a:prstGeom prst="roundRect">
            <a:avLst>
              <a:gd name="adj" fmla="val 50000"/>
            </a:avLst>
          </a:prstGeom>
          <a:solidFill>
            <a:srgbClr val="FEBF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职业画家</a:t>
            </a: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F4F29619-BDD1-4C0C-8FE1-C447109A07E3}"/>
              </a:ext>
            </a:extLst>
          </p:cNvPr>
          <p:cNvGrpSpPr/>
          <p:nvPr/>
        </p:nvGrpSpPr>
        <p:grpSpPr>
          <a:xfrm>
            <a:off x="232773" y="1112977"/>
            <a:ext cx="494175" cy="526859"/>
            <a:chOff x="654838" y="3486024"/>
            <a:chExt cx="494174" cy="526858"/>
          </a:xfrm>
        </p:grpSpPr>
        <p:cxnSp>
          <p:nvCxnSpPr>
            <p:cNvPr id="59" name="连接符: 曲线 58">
              <a:extLst>
                <a:ext uri="{FF2B5EF4-FFF2-40B4-BE49-F238E27FC236}">
                  <a16:creationId xmlns:a16="http://schemas.microsoft.com/office/drawing/2014/main" id="{79C768C2-D137-48E4-90B0-90B578EE9A97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20328" y="3520534"/>
              <a:ext cx="373270" cy="304250"/>
            </a:xfrm>
            <a:prstGeom prst="curvedConnector3">
              <a:avLst/>
            </a:prstGeom>
            <a:ln w="38100">
              <a:solidFill>
                <a:srgbClr val="FEBF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连接符: 曲线 61">
              <a:extLst>
                <a:ext uri="{FF2B5EF4-FFF2-40B4-BE49-F238E27FC236}">
                  <a16:creationId xmlns:a16="http://schemas.microsoft.com/office/drawing/2014/main" id="{B1991E84-2575-4F9C-ACD4-5AD6E9FE51BA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708378" y="3597328"/>
              <a:ext cx="373270" cy="304250"/>
            </a:xfrm>
            <a:prstGeom prst="curvedConnector3">
              <a:avLst/>
            </a:prstGeom>
            <a:ln w="38100">
              <a:solidFill>
                <a:srgbClr val="FEBF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连接符: 曲线 62">
              <a:extLst>
                <a:ext uri="{FF2B5EF4-FFF2-40B4-BE49-F238E27FC236}">
                  <a16:creationId xmlns:a16="http://schemas.microsoft.com/office/drawing/2014/main" id="{902659E8-AC16-4154-AB50-4A4449C45BED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810252" y="3674122"/>
              <a:ext cx="373270" cy="304250"/>
            </a:xfrm>
            <a:prstGeom prst="curvedConnector3">
              <a:avLst/>
            </a:prstGeom>
            <a:ln w="38100">
              <a:solidFill>
                <a:srgbClr val="FEBF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BDE234DC-EFC3-4F62-BF4E-0F468371CDF4}"/>
              </a:ext>
            </a:extLst>
          </p:cNvPr>
          <p:cNvGrpSpPr/>
          <p:nvPr/>
        </p:nvGrpSpPr>
        <p:grpSpPr>
          <a:xfrm>
            <a:off x="8470110" y="969839"/>
            <a:ext cx="494175" cy="526859"/>
            <a:chOff x="654838" y="3486024"/>
            <a:chExt cx="494174" cy="526858"/>
          </a:xfrm>
        </p:grpSpPr>
        <p:cxnSp>
          <p:nvCxnSpPr>
            <p:cNvPr id="66" name="连接符: 曲线 65">
              <a:extLst>
                <a:ext uri="{FF2B5EF4-FFF2-40B4-BE49-F238E27FC236}">
                  <a16:creationId xmlns:a16="http://schemas.microsoft.com/office/drawing/2014/main" id="{8459E937-7F89-469A-987D-5A8044A9357F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20328" y="3520534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连接符: 曲线 66">
              <a:extLst>
                <a:ext uri="{FF2B5EF4-FFF2-40B4-BE49-F238E27FC236}">
                  <a16:creationId xmlns:a16="http://schemas.microsoft.com/office/drawing/2014/main" id="{068197AF-4186-4BDD-98B0-52E75BFB78C2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708378" y="3597328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连接符: 曲线 67">
              <a:extLst>
                <a:ext uri="{FF2B5EF4-FFF2-40B4-BE49-F238E27FC236}">
                  <a16:creationId xmlns:a16="http://schemas.microsoft.com/office/drawing/2014/main" id="{53A85503-8E53-48F1-8643-E6D0274E5511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810252" y="3674122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椭圆 69">
            <a:extLst>
              <a:ext uri="{FF2B5EF4-FFF2-40B4-BE49-F238E27FC236}">
                <a16:creationId xmlns:a16="http://schemas.microsoft.com/office/drawing/2014/main" id="{F30FE095-1FEF-4CA0-898A-52184F981636}"/>
              </a:ext>
            </a:extLst>
          </p:cNvPr>
          <p:cNvSpPr/>
          <p:nvPr/>
        </p:nvSpPr>
        <p:spPr>
          <a:xfrm>
            <a:off x="-466314" y="5720785"/>
            <a:ext cx="932628" cy="932628"/>
          </a:xfrm>
          <a:prstGeom prst="ellipse">
            <a:avLst/>
          </a:prstGeom>
          <a:solidFill>
            <a:srgbClr val="6CE4D8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71" name="圆角矩形 55">
            <a:extLst>
              <a:ext uri="{FF2B5EF4-FFF2-40B4-BE49-F238E27FC236}">
                <a16:creationId xmlns:a16="http://schemas.microsoft.com/office/drawing/2014/main" id="{F320192C-4B4C-4A59-B959-4E85EA4B35FA}"/>
              </a:ext>
            </a:extLst>
          </p:cNvPr>
          <p:cNvSpPr/>
          <p:nvPr/>
        </p:nvSpPr>
        <p:spPr>
          <a:xfrm>
            <a:off x="2940051" y="1365671"/>
            <a:ext cx="3035300" cy="444500"/>
          </a:xfrm>
          <a:prstGeom prst="roundRect">
            <a:avLst>
              <a:gd name="adj" fmla="val 28096"/>
            </a:avLst>
          </a:prstGeom>
          <a:solidFill>
            <a:schemeClr val="bg1"/>
          </a:solidFill>
          <a:ln>
            <a:noFill/>
          </a:ln>
          <a:effectLst>
            <a:outerShdw blurRad="368300" dist="38100" dir="5400000" sx="101000" sy="10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兴趣爱好</a:t>
            </a:r>
            <a:endParaRPr kumimoji="0" lang="zh-CN" altLang="zh-CN" sz="2000" b="1" i="0" u="none" strike="noStrike" kern="1200" cap="none" spc="60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81" name="箭头: 下 80">
            <a:extLst>
              <a:ext uri="{FF2B5EF4-FFF2-40B4-BE49-F238E27FC236}">
                <a16:creationId xmlns:a16="http://schemas.microsoft.com/office/drawing/2014/main" id="{8C0C452B-209D-4AFF-8A88-9435C1652B6B}"/>
              </a:ext>
            </a:extLst>
          </p:cNvPr>
          <p:cNvSpPr/>
          <p:nvPr/>
        </p:nvSpPr>
        <p:spPr>
          <a:xfrm>
            <a:off x="4216925" y="2080301"/>
            <a:ext cx="355076" cy="535843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82" name="平行四边形 81">
            <a:extLst>
              <a:ext uri="{FF2B5EF4-FFF2-40B4-BE49-F238E27FC236}">
                <a16:creationId xmlns:a16="http://schemas.microsoft.com/office/drawing/2014/main" id="{A7337BE1-3F3F-4472-A287-004B280C34DA}"/>
              </a:ext>
            </a:extLst>
          </p:cNvPr>
          <p:cNvSpPr/>
          <p:nvPr/>
        </p:nvSpPr>
        <p:spPr>
          <a:xfrm>
            <a:off x="2695339" y="2845774"/>
            <a:ext cx="3398248" cy="535843"/>
          </a:xfrm>
          <a:prstGeom prst="parallelogram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计算机编程、绘画、写作</a:t>
            </a:r>
          </a:p>
        </p:txBody>
      </p:sp>
      <p:sp>
        <p:nvSpPr>
          <p:cNvPr id="83" name="箭头: 下 82">
            <a:extLst>
              <a:ext uri="{FF2B5EF4-FFF2-40B4-BE49-F238E27FC236}">
                <a16:creationId xmlns:a16="http://schemas.microsoft.com/office/drawing/2014/main" id="{F7B6B696-77D4-4C41-A9A1-4110EC01418B}"/>
              </a:ext>
            </a:extLst>
          </p:cNvPr>
          <p:cNvSpPr/>
          <p:nvPr/>
        </p:nvSpPr>
        <p:spPr>
          <a:xfrm>
            <a:off x="4216925" y="3485762"/>
            <a:ext cx="355076" cy="535843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grpSp>
        <p:nvGrpSpPr>
          <p:cNvPr id="84" name="图形 2867">
            <a:extLst>
              <a:ext uri="{FF2B5EF4-FFF2-40B4-BE49-F238E27FC236}">
                <a16:creationId xmlns:a16="http://schemas.microsoft.com/office/drawing/2014/main" id="{CCE15DE2-3291-4871-BAE4-B12C580A10BC}"/>
              </a:ext>
            </a:extLst>
          </p:cNvPr>
          <p:cNvGrpSpPr/>
          <p:nvPr/>
        </p:nvGrpSpPr>
        <p:grpSpPr>
          <a:xfrm>
            <a:off x="231493" y="2864152"/>
            <a:ext cx="2199190" cy="1589948"/>
            <a:chOff x="66656" y="-288608"/>
            <a:chExt cx="11673587" cy="6321928"/>
          </a:xfrm>
        </p:grpSpPr>
        <p:grpSp>
          <p:nvGrpSpPr>
            <p:cNvPr id="85" name="图形 2867">
              <a:extLst>
                <a:ext uri="{FF2B5EF4-FFF2-40B4-BE49-F238E27FC236}">
                  <a16:creationId xmlns:a16="http://schemas.microsoft.com/office/drawing/2014/main" id="{0DD7E9C7-EF64-420D-A1EB-4DDB6F9E1538}"/>
                </a:ext>
              </a:extLst>
            </p:cNvPr>
            <p:cNvGrpSpPr/>
            <p:nvPr/>
          </p:nvGrpSpPr>
          <p:grpSpPr>
            <a:xfrm>
              <a:off x="66656" y="53975"/>
              <a:ext cx="11673587" cy="5352491"/>
              <a:chOff x="66656" y="53975"/>
              <a:chExt cx="11673587" cy="5352491"/>
            </a:xfrm>
          </p:grpSpPr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76825313-59A0-4214-A19F-A749141C1011}"/>
                  </a:ext>
                </a:extLst>
              </p:cNvPr>
              <p:cNvSpPr/>
              <p:nvPr/>
            </p:nvSpPr>
            <p:spPr>
              <a:xfrm>
                <a:off x="555786" y="2240999"/>
                <a:ext cx="11148564" cy="199965"/>
              </a:xfrm>
              <a:custGeom>
                <a:avLst/>
                <a:gdLst>
                  <a:gd name="connsiteX0" fmla="*/ 6 w 11148564"/>
                  <a:gd name="connsiteY0" fmla="*/ 5 h 199965"/>
                  <a:gd name="connsiteX1" fmla="*/ 796315 w 11148564"/>
                  <a:gd name="connsiteY1" fmla="*/ 199970 h 199965"/>
                  <a:gd name="connsiteX2" fmla="*/ 1592638 w 11148564"/>
                  <a:gd name="connsiteY2" fmla="*/ 5 h 199965"/>
                  <a:gd name="connsiteX3" fmla="*/ 2388961 w 11148564"/>
                  <a:gd name="connsiteY3" fmla="*/ 199970 h 199965"/>
                  <a:gd name="connsiteX4" fmla="*/ 3185277 w 11148564"/>
                  <a:gd name="connsiteY4" fmla="*/ 5 h 199965"/>
                  <a:gd name="connsiteX5" fmla="*/ 3981593 w 11148564"/>
                  <a:gd name="connsiteY5" fmla="*/ 199970 h 199965"/>
                  <a:gd name="connsiteX6" fmla="*/ 4777915 w 11148564"/>
                  <a:gd name="connsiteY6" fmla="*/ 5 h 199965"/>
                  <a:gd name="connsiteX7" fmla="*/ 5574205 w 11148564"/>
                  <a:gd name="connsiteY7" fmla="*/ 199970 h 199965"/>
                  <a:gd name="connsiteX8" fmla="*/ 6370534 w 11148564"/>
                  <a:gd name="connsiteY8" fmla="*/ 5 h 199965"/>
                  <a:gd name="connsiteX9" fmla="*/ 7166850 w 11148564"/>
                  <a:gd name="connsiteY9" fmla="*/ 199970 h 199965"/>
                  <a:gd name="connsiteX10" fmla="*/ 7963173 w 11148564"/>
                  <a:gd name="connsiteY10" fmla="*/ 5 h 199965"/>
                  <a:gd name="connsiteX11" fmla="*/ 8759516 w 11148564"/>
                  <a:gd name="connsiteY11" fmla="*/ 199970 h 199965"/>
                  <a:gd name="connsiteX12" fmla="*/ 9555839 w 11148564"/>
                  <a:gd name="connsiteY12" fmla="*/ 5 h 199965"/>
                  <a:gd name="connsiteX13" fmla="*/ 10352207 w 11148564"/>
                  <a:gd name="connsiteY13" fmla="*/ 199970 h 199965"/>
                  <a:gd name="connsiteX14" fmla="*/ 11148570 w 11148564"/>
                  <a:gd name="connsiteY14" fmla="*/ 5 h 199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148564" h="199965">
                    <a:moveTo>
                      <a:pt x="6" y="5"/>
                    </a:moveTo>
                    <a:cubicBezTo>
                      <a:pt x="398161" y="5"/>
                      <a:pt x="398161" y="199970"/>
                      <a:pt x="796315" y="199970"/>
                    </a:cubicBezTo>
                    <a:cubicBezTo>
                      <a:pt x="1194477" y="199970"/>
                      <a:pt x="1194477" y="5"/>
                      <a:pt x="1592638" y="5"/>
                    </a:cubicBezTo>
                    <a:cubicBezTo>
                      <a:pt x="1990799" y="5"/>
                      <a:pt x="1990799" y="199970"/>
                      <a:pt x="2388961" y="199970"/>
                    </a:cubicBezTo>
                    <a:cubicBezTo>
                      <a:pt x="2787116" y="199970"/>
                      <a:pt x="2787116" y="5"/>
                      <a:pt x="3185277" y="5"/>
                    </a:cubicBezTo>
                    <a:cubicBezTo>
                      <a:pt x="3583438" y="5"/>
                      <a:pt x="3583438" y="199970"/>
                      <a:pt x="3981593" y="199970"/>
                    </a:cubicBezTo>
                    <a:cubicBezTo>
                      <a:pt x="4379754" y="199970"/>
                      <a:pt x="4379754" y="5"/>
                      <a:pt x="4777915" y="5"/>
                    </a:cubicBezTo>
                    <a:cubicBezTo>
                      <a:pt x="5176064" y="5"/>
                      <a:pt x="5176064" y="199970"/>
                      <a:pt x="5574205" y="199970"/>
                    </a:cubicBezTo>
                    <a:cubicBezTo>
                      <a:pt x="5972366" y="199970"/>
                      <a:pt x="5972366" y="5"/>
                      <a:pt x="6370534" y="5"/>
                    </a:cubicBezTo>
                    <a:cubicBezTo>
                      <a:pt x="6768689" y="5"/>
                      <a:pt x="6768689" y="199970"/>
                      <a:pt x="7166850" y="199970"/>
                    </a:cubicBezTo>
                    <a:cubicBezTo>
                      <a:pt x="7565019" y="199970"/>
                      <a:pt x="7565019" y="5"/>
                      <a:pt x="7963173" y="5"/>
                    </a:cubicBezTo>
                    <a:cubicBezTo>
                      <a:pt x="8361341" y="5"/>
                      <a:pt x="8361341" y="199970"/>
                      <a:pt x="8759516" y="199970"/>
                    </a:cubicBezTo>
                    <a:cubicBezTo>
                      <a:pt x="9157677" y="199970"/>
                      <a:pt x="9157677" y="5"/>
                      <a:pt x="9555839" y="5"/>
                    </a:cubicBezTo>
                    <a:cubicBezTo>
                      <a:pt x="9954019" y="5"/>
                      <a:pt x="9954019" y="199970"/>
                      <a:pt x="10352207" y="199970"/>
                    </a:cubicBezTo>
                    <a:cubicBezTo>
                      <a:pt x="10750389" y="199970"/>
                      <a:pt x="10750389" y="5"/>
                      <a:pt x="11148570" y="5"/>
                    </a:cubicBezTo>
                  </a:path>
                </a:pathLst>
              </a:custGeom>
              <a:noFill/>
              <a:ln w="80010" cap="flat">
                <a:solidFill>
                  <a:srgbClr val="F1FA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4D4AD76C-2B15-49E0-89C2-AD1CD953EAE3}"/>
                  </a:ext>
                </a:extLst>
              </p:cNvPr>
              <p:cNvSpPr/>
              <p:nvPr/>
            </p:nvSpPr>
            <p:spPr>
              <a:xfrm>
                <a:off x="95877" y="3687306"/>
                <a:ext cx="11148564" cy="199958"/>
              </a:xfrm>
              <a:custGeom>
                <a:avLst/>
                <a:gdLst>
                  <a:gd name="connsiteX0" fmla="*/ 6 w 11148564"/>
                  <a:gd name="connsiteY0" fmla="*/ 5 h 199958"/>
                  <a:gd name="connsiteX1" fmla="*/ 796315 w 11148564"/>
                  <a:gd name="connsiteY1" fmla="*/ 199964 h 199958"/>
                  <a:gd name="connsiteX2" fmla="*/ 1592638 w 11148564"/>
                  <a:gd name="connsiteY2" fmla="*/ 5 h 199958"/>
                  <a:gd name="connsiteX3" fmla="*/ 2388961 w 11148564"/>
                  <a:gd name="connsiteY3" fmla="*/ 199964 h 199958"/>
                  <a:gd name="connsiteX4" fmla="*/ 3185277 w 11148564"/>
                  <a:gd name="connsiteY4" fmla="*/ 5 h 199958"/>
                  <a:gd name="connsiteX5" fmla="*/ 3981593 w 11148564"/>
                  <a:gd name="connsiteY5" fmla="*/ 199964 h 199958"/>
                  <a:gd name="connsiteX6" fmla="*/ 4777916 w 11148564"/>
                  <a:gd name="connsiteY6" fmla="*/ 5 h 199958"/>
                  <a:gd name="connsiteX7" fmla="*/ 5574205 w 11148564"/>
                  <a:gd name="connsiteY7" fmla="*/ 199964 h 199958"/>
                  <a:gd name="connsiteX8" fmla="*/ 6370534 w 11148564"/>
                  <a:gd name="connsiteY8" fmla="*/ 5 h 199958"/>
                  <a:gd name="connsiteX9" fmla="*/ 7166850 w 11148564"/>
                  <a:gd name="connsiteY9" fmla="*/ 199964 h 199958"/>
                  <a:gd name="connsiteX10" fmla="*/ 7963173 w 11148564"/>
                  <a:gd name="connsiteY10" fmla="*/ 5 h 199958"/>
                  <a:gd name="connsiteX11" fmla="*/ 8759516 w 11148564"/>
                  <a:gd name="connsiteY11" fmla="*/ 199964 h 199958"/>
                  <a:gd name="connsiteX12" fmla="*/ 9555838 w 11148564"/>
                  <a:gd name="connsiteY12" fmla="*/ 5 h 199958"/>
                  <a:gd name="connsiteX13" fmla="*/ 10352207 w 11148564"/>
                  <a:gd name="connsiteY13" fmla="*/ 199964 h 199958"/>
                  <a:gd name="connsiteX14" fmla="*/ 11148570 w 11148564"/>
                  <a:gd name="connsiteY14" fmla="*/ 5 h 19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148564" h="199958">
                    <a:moveTo>
                      <a:pt x="6" y="5"/>
                    </a:moveTo>
                    <a:cubicBezTo>
                      <a:pt x="398161" y="5"/>
                      <a:pt x="398161" y="199964"/>
                      <a:pt x="796315" y="199964"/>
                    </a:cubicBezTo>
                    <a:cubicBezTo>
                      <a:pt x="1194477" y="199964"/>
                      <a:pt x="1194477" y="5"/>
                      <a:pt x="1592638" y="5"/>
                    </a:cubicBezTo>
                    <a:cubicBezTo>
                      <a:pt x="1990799" y="5"/>
                      <a:pt x="1990799" y="199964"/>
                      <a:pt x="2388961" y="199964"/>
                    </a:cubicBezTo>
                    <a:cubicBezTo>
                      <a:pt x="2787116" y="199964"/>
                      <a:pt x="2787116" y="5"/>
                      <a:pt x="3185277" y="5"/>
                    </a:cubicBezTo>
                    <a:cubicBezTo>
                      <a:pt x="3583438" y="5"/>
                      <a:pt x="3583438" y="199964"/>
                      <a:pt x="3981593" y="199964"/>
                    </a:cubicBezTo>
                    <a:cubicBezTo>
                      <a:pt x="4379754" y="199964"/>
                      <a:pt x="4379754" y="5"/>
                      <a:pt x="4777916" y="5"/>
                    </a:cubicBezTo>
                    <a:cubicBezTo>
                      <a:pt x="5176064" y="5"/>
                      <a:pt x="5176064" y="199964"/>
                      <a:pt x="5574205" y="199964"/>
                    </a:cubicBezTo>
                    <a:cubicBezTo>
                      <a:pt x="5972366" y="199964"/>
                      <a:pt x="5972366" y="5"/>
                      <a:pt x="6370534" y="5"/>
                    </a:cubicBezTo>
                    <a:cubicBezTo>
                      <a:pt x="6768689" y="5"/>
                      <a:pt x="6768689" y="199964"/>
                      <a:pt x="7166850" y="199964"/>
                    </a:cubicBezTo>
                    <a:cubicBezTo>
                      <a:pt x="7565019" y="199964"/>
                      <a:pt x="7565019" y="5"/>
                      <a:pt x="7963173" y="5"/>
                    </a:cubicBezTo>
                    <a:cubicBezTo>
                      <a:pt x="8361341" y="5"/>
                      <a:pt x="8361341" y="199964"/>
                      <a:pt x="8759516" y="199964"/>
                    </a:cubicBezTo>
                    <a:cubicBezTo>
                      <a:pt x="9157677" y="199964"/>
                      <a:pt x="9157677" y="5"/>
                      <a:pt x="9555838" y="5"/>
                    </a:cubicBezTo>
                    <a:cubicBezTo>
                      <a:pt x="9954019" y="5"/>
                      <a:pt x="9954019" y="199964"/>
                      <a:pt x="10352207" y="199964"/>
                    </a:cubicBezTo>
                    <a:cubicBezTo>
                      <a:pt x="10750389" y="199964"/>
                      <a:pt x="10750389" y="5"/>
                      <a:pt x="11148570" y="5"/>
                    </a:cubicBezTo>
                  </a:path>
                </a:pathLst>
              </a:custGeom>
              <a:noFill/>
              <a:ln w="80010" cap="flat">
                <a:solidFill>
                  <a:srgbClr val="F1FA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38B494C8-864A-47C7-B086-32620FF5733B}"/>
                  </a:ext>
                </a:extLst>
              </p:cNvPr>
              <p:cNvSpPr/>
              <p:nvPr/>
            </p:nvSpPr>
            <p:spPr>
              <a:xfrm>
                <a:off x="95877" y="794693"/>
                <a:ext cx="11148564" cy="199964"/>
              </a:xfrm>
              <a:custGeom>
                <a:avLst/>
                <a:gdLst>
                  <a:gd name="connsiteX0" fmla="*/ 6 w 11148564"/>
                  <a:gd name="connsiteY0" fmla="*/ 5 h 199964"/>
                  <a:gd name="connsiteX1" fmla="*/ 796315 w 11148564"/>
                  <a:gd name="connsiteY1" fmla="*/ 199970 h 199964"/>
                  <a:gd name="connsiteX2" fmla="*/ 1592638 w 11148564"/>
                  <a:gd name="connsiteY2" fmla="*/ 5 h 199964"/>
                  <a:gd name="connsiteX3" fmla="*/ 2388961 w 11148564"/>
                  <a:gd name="connsiteY3" fmla="*/ 199970 h 199964"/>
                  <a:gd name="connsiteX4" fmla="*/ 3185277 w 11148564"/>
                  <a:gd name="connsiteY4" fmla="*/ 5 h 199964"/>
                  <a:gd name="connsiteX5" fmla="*/ 3981593 w 11148564"/>
                  <a:gd name="connsiteY5" fmla="*/ 199970 h 199964"/>
                  <a:gd name="connsiteX6" fmla="*/ 4777916 w 11148564"/>
                  <a:gd name="connsiteY6" fmla="*/ 5 h 199964"/>
                  <a:gd name="connsiteX7" fmla="*/ 5574205 w 11148564"/>
                  <a:gd name="connsiteY7" fmla="*/ 199970 h 199964"/>
                  <a:gd name="connsiteX8" fmla="*/ 6370534 w 11148564"/>
                  <a:gd name="connsiteY8" fmla="*/ 5 h 199964"/>
                  <a:gd name="connsiteX9" fmla="*/ 7166850 w 11148564"/>
                  <a:gd name="connsiteY9" fmla="*/ 199970 h 199964"/>
                  <a:gd name="connsiteX10" fmla="*/ 7963173 w 11148564"/>
                  <a:gd name="connsiteY10" fmla="*/ 5 h 199964"/>
                  <a:gd name="connsiteX11" fmla="*/ 8759516 w 11148564"/>
                  <a:gd name="connsiteY11" fmla="*/ 199970 h 199964"/>
                  <a:gd name="connsiteX12" fmla="*/ 9555838 w 11148564"/>
                  <a:gd name="connsiteY12" fmla="*/ 5 h 199964"/>
                  <a:gd name="connsiteX13" fmla="*/ 10352207 w 11148564"/>
                  <a:gd name="connsiteY13" fmla="*/ 199970 h 199964"/>
                  <a:gd name="connsiteX14" fmla="*/ 11148570 w 11148564"/>
                  <a:gd name="connsiteY14" fmla="*/ 5 h 19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148564" h="199964">
                    <a:moveTo>
                      <a:pt x="6" y="5"/>
                    </a:moveTo>
                    <a:cubicBezTo>
                      <a:pt x="398161" y="5"/>
                      <a:pt x="398161" y="199970"/>
                      <a:pt x="796315" y="199970"/>
                    </a:cubicBezTo>
                    <a:cubicBezTo>
                      <a:pt x="1194477" y="199970"/>
                      <a:pt x="1194477" y="5"/>
                      <a:pt x="1592638" y="5"/>
                    </a:cubicBezTo>
                    <a:cubicBezTo>
                      <a:pt x="1990799" y="5"/>
                      <a:pt x="1990799" y="199970"/>
                      <a:pt x="2388961" y="199970"/>
                    </a:cubicBezTo>
                    <a:cubicBezTo>
                      <a:pt x="2787116" y="199970"/>
                      <a:pt x="2787116" y="5"/>
                      <a:pt x="3185277" y="5"/>
                    </a:cubicBezTo>
                    <a:cubicBezTo>
                      <a:pt x="3583438" y="5"/>
                      <a:pt x="3583438" y="199970"/>
                      <a:pt x="3981593" y="199970"/>
                    </a:cubicBezTo>
                    <a:cubicBezTo>
                      <a:pt x="4379754" y="199970"/>
                      <a:pt x="4379754" y="5"/>
                      <a:pt x="4777916" y="5"/>
                    </a:cubicBezTo>
                    <a:cubicBezTo>
                      <a:pt x="5176064" y="5"/>
                      <a:pt x="5176064" y="199970"/>
                      <a:pt x="5574205" y="199970"/>
                    </a:cubicBezTo>
                    <a:cubicBezTo>
                      <a:pt x="5972366" y="199970"/>
                      <a:pt x="5972366" y="5"/>
                      <a:pt x="6370534" y="5"/>
                    </a:cubicBezTo>
                    <a:cubicBezTo>
                      <a:pt x="6768689" y="5"/>
                      <a:pt x="6768689" y="199970"/>
                      <a:pt x="7166850" y="199970"/>
                    </a:cubicBezTo>
                    <a:cubicBezTo>
                      <a:pt x="7565019" y="199970"/>
                      <a:pt x="7565019" y="5"/>
                      <a:pt x="7963173" y="5"/>
                    </a:cubicBezTo>
                    <a:cubicBezTo>
                      <a:pt x="8361341" y="5"/>
                      <a:pt x="8361341" y="199970"/>
                      <a:pt x="8759516" y="199970"/>
                    </a:cubicBezTo>
                    <a:cubicBezTo>
                      <a:pt x="9157677" y="199970"/>
                      <a:pt x="9157677" y="5"/>
                      <a:pt x="9555838" y="5"/>
                    </a:cubicBezTo>
                    <a:cubicBezTo>
                      <a:pt x="9954019" y="5"/>
                      <a:pt x="9954019" y="199970"/>
                      <a:pt x="10352207" y="199970"/>
                    </a:cubicBezTo>
                    <a:cubicBezTo>
                      <a:pt x="10750389" y="199970"/>
                      <a:pt x="10750389" y="5"/>
                      <a:pt x="11148570" y="5"/>
                    </a:cubicBezTo>
                  </a:path>
                </a:pathLst>
              </a:custGeom>
              <a:noFill/>
              <a:ln w="80010" cap="flat">
                <a:solidFill>
                  <a:srgbClr val="F1FA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D20CA270-CA3B-4445-97CC-EC35079C7862}"/>
                  </a:ext>
                </a:extLst>
              </p:cNvPr>
              <p:cNvSpPr/>
              <p:nvPr/>
            </p:nvSpPr>
            <p:spPr>
              <a:xfrm>
                <a:off x="3830643" y="53975"/>
                <a:ext cx="834861" cy="1314450"/>
              </a:xfrm>
              <a:custGeom>
                <a:avLst/>
                <a:gdLst>
                  <a:gd name="connsiteX0" fmla="*/ 6 w 834861"/>
                  <a:gd name="connsiteY0" fmla="*/ 1314456 h 1314450"/>
                  <a:gd name="connsiteX1" fmla="*/ 834868 w 834861"/>
                  <a:gd name="connsiteY1" fmla="*/ 1314456 h 1314450"/>
                  <a:gd name="connsiteX2" fmla="*/ 834868 w 834861"/>
                  <a:gd name="connsiteY2" fmla="*/ 5 h 1314450"/>
                  <a:gd name="connsiteX3" fmla="*/ 6 w 834861"/>
                  <a:gd name="connsiteY3" fmla="*/ 5 h 131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4861" h="1314450">
                    <a:moveTo>
                      <a:pt x="6" y="1314456"/>
                    </a:moveTo>
                    <a:lnTo>
                      <a:pt x="834868" y="1314456"/>
                    </a:lnTo>
                    <a:lnTo>
                      <a:pt x="834868" y="5"/>
                    </a:lnTo>
                    <a:lnTo>
                      <a:pt x="6" y="5"/>
                    </a:lnTo>
                    <a:close/>
                  </a:path>
                </a:pathLst>
              </a:custGeom>
              <a:solidFill>
                <a:srgbClr val="D6E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C9930105-5829-406C-808F-116DE0D8D2D9}"/>
                  </a:ext>
                </a:extLst>
              </p:cNvPr>
              <p:cNvSpPr/>
              <p:nvPr/>
            </p:nvSpPr>
            <p:spPr>
              <a:xfrm>
                <a:off x="3830643" y="53975"/>
                <a:ext cx="834861" cy="1314450"/>
              </a:xfrm>
              <a:custGeom>
                <a:avLst/>
                <a:gdLst>
                  <a:gd name="connsiteX0" fmla="*/ 6 w 834861"/>
                  <a:gd name="connsiteY0" fmla="*/ 1314456 h 1314450"/>
                  <a:gd name="connsiteX1" fmla="*/ 834868 w 834861"/>
                  <a:gd name="connsiteY1" fmla="*/ 1314456 h 1314450"/>
                  <a:gd name="connsiteX2" fmla="*/ 834868 w 834861"/>
                  <a:gd name="connsiteY2" fmla="*/ 5 h 1314450"/>
                  <a:gd name="connsiteX3" fmla="*/ 6 w 834861"/>
                  <a:gd name="connsiteY3" fmla="*/ 5 h 131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4861" h="1314450">
                    <a:moveTo>
                      <a:pt x="6" y="1314456"/>
                    </a:moveTo>
                    <a:lnTo>
                      <a:pt x="834868" y="1314456"/>
                    </a:lnTo>
                    <a:lnTo>
                      <a:pt x="834868" y="5"/>
                    </a:lnTo>
                    <a:lnTo>
                      <a:pt x="6" y="5"/>
                    </a:lnTo>
                    <a:close/>
                  </a:path>
                </a:pathLst>
              </a:custGeom>
              <a:noFill/>
              <a:ln w="33338" cap="flat">
                <a:solidFill>
                  <a:srgbClr val="D6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3F2E15A0-2142-4E45-A442-8F442A27152E}"/>
                  </a:ext>
                </a:extLst>
              </p:cNvPr>
              <p:cNvSpPr/>
              <p:nvPr/>
            </p:nvSpPr>
            <p:spPr>
              <a:xfrm>
                <a:off x="5888303" y="550470"/>
                <a:ext cx="834861" cy="1083835"/>
              </a:xfrm>
              <a:custGeom>
                <a:avLst/>
                <a:gdLst>
                  <a:gd name="connsiteX0" fmla="*/ 6 w 834861"/>
                  <a:gd name="connsiteY0" fmla="*/ 1083841 h 1083835"/>
                  <a:gd name="connsiteX1" fmla="*/ 834868 w 834861"/>
                  <a:gd name="connsiteY1" fmla="*/ 1083841 h 1083835"/>
                  <a:gd name="connsiteX2" fmla="*/ 834868 w 834861"/>
                  <a:gd name="connsiteY2" fmla="*/ 5 h 1083835"/>
                  <a:gd name="connsiteX3" fmla="*/ 6 w 834861"/>
                  <a:gd name="connsiteY3" fmla="*/ 5 h 1083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4861" h="1083835">
                    <a:moveTo>
                      <a:pt x="6" y="1083841"/>
                    </a:moveTo>
                    <a:lnTo>
                      <a:pt x="834868" y="1083841"/>
                    </a:lnTo>
                    <a:lnTo>
                      <a:pt x="834868" y="5"/>
                    </a:lnTo>
                    <a:lnTo>
                      <a:pt x="6" y="5"/>
                    </a:lnTo>
                    <a:close/>
                  </a:path>
                </a:pathLst>
              </a:custGeom>
              <a:solidFill>
                <a:srgbClr val="D6E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CA2C5D49-654E-42B7-822B-DBCAF8CD8D21}"/>
                  </a:ext>
                </a:extLst>
              </p:cNvPr>
              <p:cNvSpPr/>
              <p:nvPr/>
            </p:nvSpPr>
            <p:spPr>
              <a:xfrm>
                <a:off x="5888303" y="550470"/>
                <a:ext cx="834861" cy="1083835"/>
              </a:xfrm>
              <a:custGeom>
                <a:avLst/>
                <a:gdLst>
                  <a:gd name="connsiteX0" fmla="*/ 6 w 834861"/>
                  <a:gd name="connsiteY0" fmla="*/ 1083841 h 1083835"/>
                  <a:gd name="connsiteX1" fmla="*/ 834868 w 834861"/>
                  <a:gd name="connsiteY1" fmla="*/ 1083841 h 1083835"/>
                  <a:gd name="connsiteX2" fmla="*/ 834868 w 834861"/>
                  <a:gd name="connsiteY2" fmla="*/ 5 h 1083835"/>
                  <a:gd name="connsiteX3" fmla="*/ 6 w 834861"/>
                  <a:gd name="connsiteY3" fmla="*/ 5 h 1083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4861" h="1083835">
                    <a:moveTo>
                      <a:pt x="6" y="1083841"/>
                    </a:moveTo>
                    <a:lnTo>
                      <a:pt x="834868" y="1083841"/>
                    </a:lnTo>
                    <a:lnTo>
                      <a:pt x="834868" y="5"/>
                    </a:lnTo>
                    <a:lnTo>
                      <a:pt x="6" y="5"/>
                    </a:lnTo>
                    <a:close/>
                  </a:path>
                </a:pathLst>
              </a:custGeom>
              <a:noFill/>
              <a:ln w="33338" cap="flat">
                <a:solidFill>
                  <a:srgbClr val="D6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D1519577-2E3A-4450-BFCC-72D72AE0604D}"/>
                  </a:ext>
                </a:extLst>
              </p:cNvPr>
              <p:cNvSpPr/>
              <p:nvPr/>
            </p:nvSpPr>
            <p:spPr>
              <a:xfrm>
                <a:off x="3891857" y="53975"/>
                <a:ext cx="1564630" cy="1314450"/>
              </a:xfrm>
              <a:custGeom>
                <a:avLst/>
                <a:gdLst>
                  <a:gd name="connsiteX0" fmla="*/ 6 w 1564630"/>
                  <a:gd name="connsiteY0" fmla="*/ 1314456 h 1314450"/>
                  <a:gd name="connsiteX1" fmla="*/ 1564637 w 1564630"/>
                  <a:gd name="connsiteY1" fmla="*/ 1314456 h 1314450"/>
                  <a:gd name="connsiteX2" fmla="*/ 1564637 w 1564630"/>
                  <a:gd name="connsiteY2" fmla="*/ 5 h 1314450"/>
                  <a:gd name="connsiteX3" fmla="*/ 6 w 1564630"/>
                  <a:gd name="connsiteY3" fmla="*/ 5 h 131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4630" h="1314450">
                    <a:moveTo>
                      <a:pt x="6" y="1314456"/>
                    </a:moveTo>
                    <a:lnTo>
                      <a:pt x="1564637" y="1314456"/>
                    </a:lnTo>
                    <a:lnTo>
                      <a:pt x="1564637" y="5"/>
                    </a:lnTo>
                    <a:lnTo>
                      <a:pt x="6" y="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73D5B7C2-2E1D-4C27-8FEA-7EBF6F8314E7}"/>
                  </a:ext>
                </a:extLst>
              </p:cNvPr>
              <p:cNvSpPr/>
              <p:nvPr/>
            </p:nvSpPr>
            <p:spPr>
              <a:xfrm>
                <a:off x="3891857" y="53975"/>
                <a:ext cx="1564630" cy="1314450"/>
              </a:xfrm>
              <a:custGeom>
                <a:avLst/>
                <a:gdLst>
                  <a:gd name="connsiteX0" fmla="*/ 6 w 1564630"/>
                  <a:gd name="connsiteY0" fmla="*/ 1314456 h 1314450"/>
                  <a:gd name="connsiteX1" fmla="*/ 1564637 w 1564630"/>
                  <a:gd name="connsiteY1" fmla="*/ 1314456 h 1314450"/>
                  <a:gd name="connsiteX2" fmla="*/ 1564637 w 1564630"/>
                  <a:gd name="connsiteY2" fmla="*/ 5 h 1314450"/>
                  <a:gd name="connsiteX3" fmla="*/ 6 w 1564630"/>
                  <a:gd name="connsiteY3" fmla="*/ 5 h 131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4630" h="1314450">
                    <a:moveTo>
                      <a:pt x="6" y="1314456"/>
                    </a:moveTo>
                    <a:lnTo>
                      <a:pt x="1564637" y="1314456"/>
                    </a:lnTo>
                    <a:lnTo>
                      <a:pt x="1564637" y="5"/>
                    </a:lnTo>
                    <a:lnTo>
                      <a:pt x="6" y="5"/>
                    </a:lnTo>
                    <a:close/>
                  </a:path>
                </a:pathLst>
              </a:custGeom>
              <a:noFill/>
              <a:ln w="33338" cap="flat">
                <a:solidFill>
                  <a:srgbClr val="D6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3B3AAA34-DB4E-4720-AC32-66C1D33E704C}"/>
                  </a:ext>
                </a:extLst>
              </p:cNvPr>
              <p:cNvSpPr/>
              <p:nvPr/>
            </p:nvSpPr>
            <p:spPr>
              <a:xfrm>
                <a:off x="9518540" y="1436734"/>
                <a:ext cx="1687093" cy="2346206"/>
              </a:xfrm>
              <a:custGeom>
                <a:avLst/>
                <a:gdLst>
                  <a:gd name="connsiteX0" fmla="*/ 6 w 1687093"/>
                  <a:gd name="connsiteY0" fmla="*/ 2233691 h 2346206"/>
                  <a:gd name="connsiteX1" fmla="*/ 1216452 w 1687093"/>
                  <a:gd name="connsiteY1" fmla="*/ 5 h 2346206"/>
                  <a:gd name="connsiteX2" fmla="*/ 1677408 w 1687093"/>
                  <a:gd name="connsiteY2" fmla="*/ 774922 h 2346206"/>
                  <a:gd name="connsiteX3" fmla="*/ 1302042 w 1687093"/>
                  <a:gd name="connsiteY3" fmla="*/ 997136 h 2346206"/>
                  <a:gd name="connsiteX4" fmla="*/ 1285365 w 1687093"/>
                  <a:gd name="connsiteY4" fmla="*/ 1961684 h 2346206"/>
                  <a:gd name="connsiteX5" fmla="*/ 602280 w 1687093"/>
                  <a:gd name="connsiteY5" fmla="*/ 1963037 h 2346206"/>
                  <a:gd name="connsiteX6" fmla="*/ 191294 w 1687093"/>
                  <a:gd name="connsiteY6" fmla="*/ 2334717 h 2346206"/>
                  <a:gd name="connsiteX7" fmla="*/ 6 w 1687093"/>
                  <a:gd name="connsiteY7" fmla="*/ 2233691 h 2346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87093" h="2346206">
                    <a:moveTo>
                      <a:pt x="6" y="2233691"/>
                    </a:moveTo>
                    <a:lnTo>
                      <a:pt x="1216452" y="5"/>
                    </a:lnTo>
                    <a:cubicBezTo>
                      <a:pt x="1314893" y="344668"/>
                      <a:pt x="1757766" y="522557"/>
                      <a:pt x="1677408" y="774922"/>
                    </a:cubicBezTo>
                    <a:cubicBezTo>
                      <a:pt x="1597003" y="1027280"/>
                      <a:pt x="1413487" y="778282"/>
                      <a:pt x="1302042" y="997136"/>
                    </a:cubicBezTo>
                    <a:cubicBezTo>
                      <a:pt x="1190591" y="1215984"/>
                      <a:pt x="1552672" y="1710759"/>
                      <a:pt x="1285365" y="1961684"/>
                    </a:cubicBezTo>
                    <a:cubicBezTo>
                      <a:pt x="1091283" y="2143860"/>
                      <a:pt x="875233" y="1889515"/>
                      <a:pt x="602280" y="1963037"/>
                    </a:cubicBezTo>
                    <a:cubicBezTo>
                      <a:pt x="329327" y="2036560"/>
                      <a:pt x="480591" y="2416614"/>
                      <a:pt x="191294" y="2334717"/>
                    </a:cubicBezTo>
                    <a:cubicBezTo>
                      <a:pt x="118162" y="2314008"/>
                      <a:pt x="54515" y="2278610"/>
                      <a:pt x="6" y="2233691"/>
                    </a:cubicBezTo>
                  </a:path>
                </a:pathLst>
              </a:custGeom>
              <a:solidFill>
                <a:srgbClr val="AAD5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673A6EA9-DAE0-41D7-BF63-9B0723D209FF}"/>
                  </a:ext>
                </a:extLst>
              </p:cNvPr>
              <p:cNvSpPr/>
              <p:nvPr/>
            </p:nvSpPr>
            <p:spPr>
              <a:xfrm>
                <a:off x="8702590" y="362284"/>
                <a:ext cx="1287722" cy="3274267"/>
              </a:xfrm>
              <a:custGeom>
                <a:avLst/>
                <a:gdLst>
                  <a:gd name="connsiteX0" fmla="*/ 907090 w 1287722"/>
                  <a:gd name="connsiteY0" fmla="*/ 1868 h 3274267"/>
                  <a:gd name="connsiteX1" fmla="*/ 1287729 w 1287722"/>
                  <a:gd name="connsiteY1" fmla="*/ 3255675 h 3274267"/>
                  <a:gd name="connsiteX2" fmla="*/ 728772 w 1287722"/>
                  <a:gd name="connsiteY2" fmla="*/ 3140014 h 3274267"/>
                  <a:gd name="connsiteX3" fmla="*/ 888020 w 1287722"/>
                  <a:gd name="connsiteY3" fmla="*/ 2685897 h 3274267"/>
                  <a:gd name="connsiteX4" fmla="*/ 368656 w 1287722"/>
                  <a:gd name="connsiteY4" fmla="*/ 2295495 h 3274267"/>
                  <a:gd name="connsiteX5" fmla="*/ 543629 w 1287722"/>
                  <a:gd name="connsiteY5" fmla="*/ 1760641 h 3274267"/>
                  <a:gd name="connsiteX6" fmla="*/ 6921 w 1287722"/>
                  <a:gd name="connsiteY6" fmla="*/ 959148 h 3274267"/>
                  <a:gd name="connsiteX7" fmla="*/ 567017 w 1287722"/>
                  <a:gd name="connsiteY7" fmla="*/ 567992 h 3274267"/>
                  <a:gd name="connsiteX8" fmla="*/ 692372 w 1287722"/>
                  <a:gd name="connsiteY8" fmla="*/ 28145 h 3274267"/>
                  <a:gd name="connsiteX9" fmla="*/ 907090 w 1287722"/>
                  <a:gd name="connsiteY9" fmla="*/ 1868 h 3274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87722" h="3274267">
                    <a:moveTo>
                      <a:pt x="907090" y="1868"/>
                    </a:moveTo>
                    <a:lnTo>
                      <a:pt x="1287729" y="3255675"/>
                    </a:lnTo>
                    <a:cubicBezTo>
                      <a:pt x="997852" y="3305588"/>
                      <a:pt x="761072" y="3251015"/>
                      <a:pt x="728772" y="3140014"/>
                    </a:cubicBezTo>
                    <a:cubicBezTo>
                      <a:pt x="649787" y="2868787"/>
                      <a:pt x="911536" y="2829162"/>
                      <a:pt x="888020" y="2685897"/>
                    </a:cubicBezTo>
                    <a:cubicBezTo>
                      <a:pt x="850774" y="2458649"/>
                      <a:pt x="446681" y="2548593"/>
                      <a:pt x="368656" y="2295495"/>
                    </a:cubicBezTo>
                    <a:cubicBezTo>
                      <a:pt x="290678" y="2042390"/>
                      <a:pt x="577002" y="2003972"/>
                      <a:pt x="543629" y="1760641"/>
                    </a:cubicBezTo>
                    <a:cubicBezTo>
                      <a:pt x="510248" y="1517311"/>
                      <a:pt x="-69384" y="1317806"/>
                      <a:pt x="6921" y="959148"/>
                    </a:cubicBezTo>
                    <a:cubicBezTo>
                      <a:pt x="62330" y="698742"/>
                      <a:pt x="384853" y="784213"/>
                      <a:pt x="567017" y="567992"/>
                    </a:cubicBezTo>
                    <a:cubicBezTo>
                      <a:pt x="749181" y="351772"/>
                      <a:pt x="408115" y="126084"/>
                      <a:pt x="692372" y="28145"/>
                    </a:cubicBezTo>
                    <a:cubicBezTo>
                      <a:pt x="764245" y="3389"/>
                      <a:pt x="836697" y="-3892"/>
                      <a:pt x="907090" y="1868"/>
                    </a:cubicBezTo>
                  </a:path>
                </a:pathLst>
              </a:custGeom>
              <a:solidFill>
                <a:srgbClr val="D6E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F1B54AC2-EFF5-4887-B6F0-DE4786E1C1FD}"/>
                  </a:ext>
                </a:extLst>
              </p:cNvPr>
              <p:cNvSpPr/>
              <p:nvPr/>
            </p:nvSpPr>
            <p:spPr>
              <a:xfrm>
                <a:off x="7747949" y="1762513"/>
                <a:ext cx="2142091" cy="2110601"/>
              </a:xfrm>
              <a:custGeom>
                <a:avLst/>
                <a:gdLst>
                  <a:gd name="connsiteX0" fmla="*/ 942420 w 2142091"/>
                  <a:gd name="connsiteY0" fmla="*/ 70465 h 2110601"/>
                  <a:gd name="connsiteX1" fmla="*/ 6 w 2142091"/>
                  <a:gd name="connsiteY1" fmla="*/ 383931 h 2110601"/>
                  <a:gd name="connsiteX2" fmla="*/ 2068905 w 2142091"/>
                  <a:gd name="connsiteY2" fmla="*/ 2110607 h 2110601"/>
                  <a:gd name="connsiteX3" fmla="*/ 2077562 w 2142091"/>
                  <a:gd name="connsiteY3" fmla="*/ 1557018 h 2110601"/>
                  <a:gd name="connsiteX4" fmla="*/ 1653093 w 2142091"/>
                  <a:gd name="connsiteY4" fmla="*/ 1406339 h 2110601"/>
                  <a:gd name="connsiteX5" fmla="*/ 1806943 w 2142091"/>
                  <a:gd name="connsiteY5" fmla="*/ 784821 h 2110601"/>
                  <a:gd name="connsiteX6" fmla="*/ 995810 w 2142091"/>
                  <a:gd name="connsiteY6" fmla="*/ 607712 h 2110601"/>
                  <a:gd name="connsiteX7" fmla="*/ 942420 w 2142091"/>
                  <a:gd name="connsiteY7" fmla="*/ 70465 h 2110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42091" h="2110601">
                    <a:moveTo>
                      <a:pt x="942420" y="70465"/>
                    </a:moveTo>
                    <a:cubicBezTo>
                      <a:pt x="625303" y="-140948"/>
                      <a:pt x="191355" y="170651"/>
                      <a:pt x="6" y="383931"/>
                    </a:cubicBezTo>
                    <a:lnTo>
                      <a:pt x="2068905" y="2110607"/>
                    </a:lnTo>
                    <a:cubicBezTo>
                      <a:pt x="2177123" y="1912035"/>
                      <a:pt x="2152642" y="1657610"/>
                      <a:pt x="2077562" y="1557018"/>
                    </a:cubicBezTo>
                    <a:cubicBezTo>
                      <a:pt x="1977342" y="1422761"/>
                      <a:pt x="1741276" y="1585994"/>
                      <a:pt x="1653093" y="1406339"/>
                    </a:cubicBezTo>
                    <a:cubicBezTo>
                      <a:pt x="1564970" y="1226696"/>
                      <a:pt x="1953054" y="1003822"/>
                      <a:pt x="1806943" y="784821"/>
                    </a:cubicBezTo>
                    <a:cubicBezTo>
                      <a:pt x="1709909" y="639323"/>
                      <a:pt x="1052032" y="645570"/>
                      <a:pt x="995810" y="607712"/>
                    </a:cubicBezTo>
                    <a:cubicBezTo>
                      <a:pt x="781132" y="463274"/>
                      <a:pt x="1205881" y="246100"/>
                      <a:pt x="942420" y="70465"/>
                    </a:cubicBezTo>
                  </a:path>
                </a:pathLst>
              </a:custGeom>
              <a:solidFill>
                <a:srgbClr val="C3E4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DB1DA469-E492-4C91-BF91-4CED67D2CBF3}"/>
                  </a:ext>
                </a:extLst>
              </p:cNvPr>
              <p:cNvSpPr/>
              <p:nvPr/>
            </p:nvSpPr>
            <p:spPr>
              <a:xfrm>
                <a:off x="8592099" y="3504668"/>
                <a:ext cx="2294352" cy="1901771"/>
              </a:xfrm>
              <a:custGeom>
                <a:avLst/>
                <a:gdLst>
                  <a:gd name="connsiteX0" fmla="*/ 2294359 w 2294352"/>
                  <a:gd name="connsiteY0" fmla="*/ 1313703 h 1901771"/>
                  <a:gd name="connsiteX1" fmla="*/ 1803456 w 2294352"/>
                  <a:gd name="connsiteY1" fmla="*/ 1901776 h 1901771"/>
                  <a:gd name="connsiteX2" fmla="*/ 490916 w 2294352"/>
                  <a:gd name="connsiteY2" fmla="*/ 1901776 h 1901771"/>
                  <a:gd name="connsiteX3" fmla="*/ 6 w 2294352"/>
                  <a:gd name="connsiteY3" fmla="*/ 1313703 h 1901771"/>
                  <a:gd name="connsiteX4" fmla="*/ 737934 w 2294352"/>
                  <a:gd name="connsiteY4" fmla="*/ 5 h 1901771"/>
                  <a:gd name="connsiteX5" fmla="*/ 1556439 w 2294352"/>
                  <a:gd name="connsiteY5" fmla="*/ 5 h 1901771"/>
                  <a:gd name="connsiteX6" fmla="*/ 2294359 w 2294352"/>
                  <a:gd name="connsiteY6" fmla="*/ 1313703 h 1901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94352" h="1901771">
                    <a:moveTo>
                      <a:pt x="2294359" y="1313703"/>
                    </a:moveTo>
                    <a:cubicBezTo>
                      <a:pt x="2294359" y="1589270"/>
                      <a:pt x="2103191" y="1789429"/>
                      <a:pt x="1803456" y="1901776"/>
                    </a:cubicBezTo>
                    <a:lnTo>
                      <a:pt x="490916" y="1901776"/>
                    </a:lnTo>
                    <a:cubicBezTo>
                      <a:pt x="191175" y="1789429"/>
                      <a:pt x="6" y="1589270"/>
                      <a:pt x="6" y="1313703"/>
                    </a:cubicBezTo>
                    <a:cubicBezTo>
                      <a:pt x="6" y="953858"/>
                      <a:pt x="96594" y="594012"/>
                      <a:pt x="737934" y="5"/>
                    </a:cubicBezTo>
                    <a:lnTo>
                      <a:pt x="1556439" y="5"/>
                    </a:lnTo>
                    <a:cubicBezTo>
                      <a:pt x="2197779" y="594012"/>
                      <a:pt x="2294359" y="953858"/>
                      <a:pt x="2294359" y="1313703"/>
                    </a:cubicBezTo>
                  </a:path>
                </a:pathLst>
              </a:custGeom>
              <a:solidFill>
                <a:srgbClr val="E8F6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8DE1F220-FF80-4B7F-A1B7-FFD7D70047F0}"/>
                  </a:ext>
                </a:extLst>
              </p:cNvPr>
              <p:cNvSpPr/>
              <p:nvPr/>
            </p:nvSpPr>
            <p:spPr>
              <a:xfrm>
                <a:off x="8610281" y="4569302"/>
                <a:ext cx="2273464" cy="189003"/>
              </a:xfrm>
              <a:custGeom>
                <a:avLst/>
                <a:gdLst>
                  <a:gd name="connsiteX0" fmla="*/ 2273471 w 2273464"/>
                  <a:gd name="connsiteY0" fmla="*/ 189009 h 189003"/>
                  <a:gd name="connsiteX1" fmla="*/ 2046129 w 2273464"/>
                  <a:gd name="connsiteY1" fmla="*/ 5 h 189003"/>
                  <a:gd name="connsiteX2" fmla="*/ 1818787 w 2273464"/>
                  <a:gd name="connsiteY2" fmla="*/ 189009 h 189003"/>
                  <a:gd name="connsiteX3" fmla="*/ 1591479 w 2273464"/>
                  <a:gd name="connsiteY3" fmla="*/ 5 h 189003"/>
                  <a:gd name="connsiteX4" fmla="*/ 1364163 w 2273464"/>
                  <a:gd name="connsiteY4" fmla="*/ 189009 h 189003"/>
                  <a:gd name="connsiteX5" fmla="*/ 1136822 w 2273464"/>
                  <a:gd name="connsiteY5" fmla="*/ 5 h 189003"/>
                  <a:gd name="connsiteX6" fmla="*/ 909473 w 2273464"/>
                  <a:gd name="connsiteY6" fmla="*/ 189009 h 189003"/>
                  <a:gd name="connsiteX7" fmla="*/ 682118 w 2273464"/>
                  <a:gd name="connsiteY7" fmla="*/ 5 h 189003"/>
                  <a:gd name="connsiteX8" fmla="*/ 454770 w 2273464"/>
                  <a:gd name="connsiteY8" fmla="*/ 189009 h 189003"/>
                  <a:gd name="connsiteX9" fmla="*/ 227381 w 2273464"/>
                  <a:gd name="connsiteY9" fmla="*/ 5 h 189003"/>
                  <a:gd name="connsiteX10" fmla="*/ 6 w 2273464"/>
                  <a:gd name="connsiteY10" fmla="*/ 189009 h 189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73464" h="189003">
                    <a:moveTo>
                      <a:pt x="2273471" y="189009"/>
                    </a:moveTo>
                    <a:lnTo>
                      <a:pt x="2046129" y="5"/>
                    </a:lnTo>
                    <a:lnTo>
                      <a:pt x="1818787" y="189009"/>
                    </a:lnTo>
                    <a:lnTo>
                      <a:pt x="1591479" y="5"/>
                    </a:lnTo>
                    <a:lnTo>
                      <a:pt x="1364163" y="189009"/>
                    </a:lnTo>
                    <a:lnTo>
                      <a:pt x="1136822" y="5"/>
                    </a:lnTo>
                    <a:lnTo>
                      <a:pt x="909473" y="189009"/>
                    </a:lnTo>
                    <a:lnTo>
                      <a:pt x="682118" y="5"/>
                    </a:lnTo>
                    <a:lnTo>
                      <a:pt x="454770" y="189009"/>
                    </a:lnTo>
                    <a:lnTo>
                      <a:pt x="227381" y="5"/>
                    </a:lnTo>
                    <a:lnTo>
                      <a:pt x="6" y="189009"/>
                    </a:lnTo>
                  </a:path>
                </a:pathLst>
              </a:custGeom>
              <a:noFill/>
              <a:ln w="100013" cap="flat">
                <a:solidFill>
                  <a:srgbClr val="C8EC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FBD2D17D-800F-4D5C-B4F5-6149E5215298}"/>
                  </a:ext>
                </a:extLst>
              </p:cNvPr>
              <p:cNvSpPr/>
              <p:nvPr/>
            </p:nvSpPr>
            <p:spPr>
              <a:xfrm>
                <a:off x="4035876" y="196973"/>
                <a:ext cx="1276594" cy="1028455"/>
              </a:xfrm>
              <a:custGeom>
                <a:avLst/>
                <a:gdLst>
                  <a:gd name="connsiteX0" fmla="*/ 6 w 1276594"/>
                  <a:gd name="connsiteY0" fmla="*/ 1028460 h 1028455"/>
                  <a:gd name="connsiteX1" fmla="*/ 1276601 w 1276594"/>
                  <a:gd name="connsiteY1" fmla="*/ 1028460 h 1028455"/>
                  <a:gd name="connsiteX2" fmla="*/ 1276601 w 1276594"/>
                  <a:gd name="connsiteY2" fmla="*/ 5 h 1028455"/>
                  <a:gd name="connsiteX3" fmla="*/ 6 w 1276594"/>
                  <a:gd name="connsiteY3" fmla="*/ 5 h 1028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6594" h="1028455">
                    <a:moveTo>
                      <a:pt x="6" y="1028460"/>
                    </a:moveTo>
                    <a:lnTo>
                      <a:pt x="1276601" y="1028460"/>
                    </a:lnTo>
                    <a:lnTo>
                      <a:pt x="1276601" y="5"/>
                    </a:lnTo>
                    <a:lnTo>
                      <a:pt x="6" y="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8CB67B3D-A3A8-4B49-8CA5-99F0B7A706BE}"/>
                  </a:ext>
                </a:extLst>
              </p:cNvPr>
              <p:cNvSpPr/>
              <p:nvPr/>
            </p:nvSpPr>
            <p:spPr>
              <a:xfrm>
                <a:off x="4035876" y="196973"/>
                <a:ext cx="1276594" cy="1028455"/>
              </a:xfrm>
              <a:custGeom>
                <a:avLst/>
                <a:gdLst>
                  <a:gd name="connsiteX0" fmla="*/ 6 w 1276594"/>
                  <a:gd name="connsiteY0" fmla="*/ 1028460 h 1028455"/>
                  <a:gd name="connsiteX1" fmla="*/ 1276601 w 1276594"/>
                  <a:gd name="connsiteY1" fmla="*/ 1028460 h 1028455"/>
                  <a:gd name="connsiteX2" fmla="*/ 1276601 w 1276594"/>
                  <a:gd name="connsiteY2" fmla="*/ 5 h 1028455"/>
                  <a:gd name="connsiteX3" fmla="*/ 6 w 1276594"/>
                  <a:gd name="connsiteY3" fmla="*/ 5 h 1028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6594" h="1028455">
                    <a:moveTo>
                      <a:pt x="6" y="1028460"/>
                    </a:moveTo>
                    <a:lnTo>
                      <a:pt x="1276601" y="1028460"/>
                    </a:lnTo>
                    <a:lnTo>
                      <a:pt x="1276601" y="5"/>
                    </a:lnTo>
                    <a:lnTo>
                      <a:pt x="6" y="5"/>
                    </a:lnTo>
                    <a:close/>
                  </a:path>
                </a:pathLst>
              </a:custGeom>
              <a:noFill/>
              <a:ln w="33338" cap="flat">
                <a:solidFill>
                  <a:srgbClr val="D6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48797956-B153-4010-8B57-6CE2966400F6}"/>
                  </a:ext>
                </a:extLst>
              </p:cNvPr>
              <p:cNvSpPr/>
              <p:nvPr/>
            </p:nvSpPr>
            <p:spPr>
              <a:xfrm>
                <a:off x="2671812" y="1147351"/>
                <a:ext cx="834861" cy="701741"/>
              </a:xfrm>
              <a:custGeom>
                <a:avLst/>
                <a:gdLst>
                  <a:gd name="connsiteX0" fmla="*/ 6 w 834861"/>
                  <a:gd name="connsiteY0" fmla="*/ 701746 h 701741"/>
                  <a:gd name="connsiteX1" fmla="*/ 834868 w 834861"/>
                  <a:gd name="connsiteY1" fmla="*/ 701746 h 701741"/>
                  <a:gd name="connsiteX2" fmla="*/ 834868 w 834861"/>
                  <a:gd name="connsiteY2" fmla="*/ 5 h 701741"/>
                  <a:gd name="connsiteX3" fmla="*/ 6 w 834861"/>
                  <a:gd name="connsiteY3" fmla="*/ 5 h 701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4861" h="701741">
                    <a:moveTo>
                      <a:pt x="6" y="701746"/>
                    </a:moveTo>
                    <a:lnTo>
                      <a:pt x="834868" y="701746"/>
                    </a:lnTo>
                    <a:lnTo>
                      <a:pt x="834868" y="5"/>
                    </a:lnTo>
                    <a:lnTo>
                      <a:pt x="6" y="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F99261D6-2B5B-4CE4-B617-FCB77BF25D14}"/>
                  </a:ext>
                </a:extLst>
              </p:cNvPr>
              <p:cNvSpPr/>
              <p:nvPr/>
            </p:nvSpPr>
            <p:spPr>
              <a:xfrm>
                <a:off x="2671812" y="1147351"/>
                <a:ext cx="834861" cy="701741"/>
              </a:xfrm>
              <a:custGeom>
                <a:avLst/>
                <a:gdLst>
                  <a:gd name="connsiteX0" fmla="*/ 6 w 834861"/>
                  <a:gd name="connsiteY0" fmla="*/ 701746 h 701741"/>
                  <a:gd name="connsiteX1" fmla="*/ 834868 w 834861"/>
                  <a:gd name="connsiteY1" fmla="*/ 701746 h 701741"/>
                  <a:gd name="connsiteX2" fmla="*/ 834868 w 834861"/>
                  <a:gd name="connsiteY2" fmla="*/ 5 h 701741"/>
                  <a:gd name="connsiteX3" fmla="*/ 6 w 834861"/>
                  <a:gd name="connsiteY3" fmla="*/ 5 h 701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4861" h="701741">
                    <a:moveTo>
                      <a:pt x="6" y="701746"/>
                    </a:moveTo>
                    <a:lnTo>
                      <a:pt x="834868" y="701746"/>
                    </a:lnTo>
                    <a:lnTo>
                      <a:pt x="834868" y="5"/>
                    </a:lnTo>
                    <a:lnTo>
                      <a:pt x="6" y="5"/>
                    </a:lnTo>
                    <a:close/>
                  </a:path>
                </a:pathLst>
              </a:custGeom>
              <a:noFill/>
              <a:ln w="33338" cap="flat">
                <a:solidFill>
                  <a:srgbClr val="D6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555F6BEA-FD5A-4E86-8097-DA148B781DE7}"/>
                  </a:ext>
                </a:extLst>
              </p:cNvPr>
              <p:cNvSpPr/>
              <p:nvPr/>
            </p:nvSpPr>
            <p:spPr>
              <a:xfrm>
                <a:off x="5947891" y="550470"/>
                <a:ext cx="818651" cy="1083835"/>
              </a:xfrm>
              <a:custGeom>
                <a:avLst/>
                <a:gdLst>
                  <a:gd name="connsiteX0" fmla="*/ 6 w 818651"/>
                  <a:gd name="connsiteY0" fmla="*/ 1083841 h 1083835"/>
                  <a:gd name="connsiteX1" fmla="*/ 818658 w 818651"/>
                  <a:gd name="connsiteY1" fmla="*/ 1083841 h 1083835"/>
                  <a:gd name="connsiteX2" fmla="*/ 818658 w 818651"/>
                  <a:gd name="connsiteY2" fmla="*/ 5 h 1083835"/>
                  <a:gd name="connsiteX3" fmla="*/ 6 w 818651"/>
                  <a:gd name="connsiteY3" fmla="*/ 5 h 1083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8651" h="1083835">
                    <a:moveTo>
                      <a:pt x="6" y="1083841"/>
                    </a:moveTo>
                    <a:lnTo>
                      <a:pt x="818658" y="1083841"/>
                    </a:lnTo>
                    <a:lnTo>
                      <a:pt x="818658" y="5"/>
                    </a:lnTo>
                    <a:lnTo>
                      <a:pt x="6" y="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54899097-622F-4506-A291-13FFCEA665B6}"/>
                  </a:ext>
                </a:extLst>
              </p:cNvPr>
              <p:cNvSpPr/>
              <p:nvPr/>
            </p:nvSpPr>
            <p:spPr>
              <a:xfrm>
                <a:off x="5947891" y="550470"/>
                <a:ext cx="818651" cy="1083835"/>
              </a:xfrm>
              <a:custGeom>
                <a:avLst/>
                <a:gdLst>
                  <a:gd name="connsiteX0" fmla="*/ 6 w 818651"/>
                  <a:gd name="connsiteY0" fmla="*/ 1083841 h 1083835"/>
                  <a:gd name="connsiteX1" fmla="*/ 818658 w 818651"/>
                  <a:gd name="connsiteY1" fmla="*/ 1083841 h 1083835"/>
                  <a:gd name="connsiteX2" fmla="*/ 818658 w 818651"/>
                  <a:gd name="connsiteY2" fmla="*/ 5 h 1083835"/>
                  <a:gd name="connsiteX3" fmla="*/ 6 w 818651"/>
                  <a:gd name="connsiteY3" fmla="*/ 5 h 1083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8651" h="1083835">
                    <a:moveTo>
                      <a:pt x="6" y="1083841"/>
                    </a:moveTo>
                    <a:lnTo>
                      <a:pt x="818658" y="1083841"/>
                    </a:lnTo>
                    <a:lnTo>
                      <a:pt x="818658" y="5"/>
                    </a:lnTo>
                    <a:lnTo>
                      <a:pt x="6" y="5"/>
                    </a:lnTo>
                    <a:close/>
                  </a:path>
                </a:pathLst>
              </a:custGeom>
              <a:noFill/>
              <a:ln w="33338" cap="flat">
                <a:solidFill>
                  <a:srgbClr val="D6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77F1845F-50F8-46C0-9B1A-CA3B95E5BA0E}"/>
                  </a:ext>
                </a:extLst>
              </p:cNvPr>
              <p:cNvSpPr/>
              <p:nvPr/>
            </p:nvSpPr>
            <p:spPr>
              <a:xfrm>
                <a:off x="2825901" y="1290449"/>
                <a:ext cx="538580" cy="413671"/>
              </a:xfrm>
              <a:custGeom>
                <a:avLst/>
                <a:gdLst>
                  <a:gd name="connsiteX0" fmla="*/ 6 w 538580"/>
                  <a:gd name="connsiteY0" fmla="*/ 413677 h 413671"/>
                  <a:gd name="connsiteX1" fmla="*/ 538587 w 538580"/>
                  <a:gd name="connsiteY1" fmla="*/ 413677 h 413671"/>
                  <a:gd name="connsiteX2" fmla="*/ 538587 w 538580"/>
                  <a:gd name="connsiteY2" fmla="*/ 5 h 413671"/>
                  <a:gd name="connsiteX3" fmla="*/ 6 w 538580"/>
                  <a:gd name="connsiteY3" fmla="*/ 5 h 413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8580" h="413671">
                    <a:moveTo>
                      <a:pt x="6" y="413677"/>
                    </a:moveTo>
                    <a:lnTo>
                      <a:pt x="538587" y="413677"/>
                    </a:lnTo>
                    <a:lnTo>
                      <a:pt x="538587" y="5"/>
                    </a:lnTo>
                    <a:lnTo>
                      <a:pt x="6" y="5"/>
                    </a:lnTo>
                    <a:close/>
                  </a:path>
                </a:pathLst>
              </a:custGeom>
              <a:solidFill>
                <a:srgbClr val="D6E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256CD87E-6A70-45FE-8526-BAE583FD3137}"/>
                  </a:ext>
                </a:extLst>
              </p:cNvPr>
              <p:cNvSpPr/>
              <p:nvPr/>
            </p:nvSpPr>
            <p:spPr>
              <a:xfrm>
                <a:off x="6156050" y="753122"/>
                <a:ext cx="440046" cy="676551"/>
              </a:xfrm>
              <a:custGeom>
                <a:avLst/>
                <a:gdLst>
                  <a:gd name="connsiteX0" fmla="*/ 6 w 440046"/>
                  <a:gd name="connsiteY0" fmla="*/ 676556 h 676551"/>
                  <a:gd name="connsiteX1" fmla="*/ 440052 w 440046"/>
                  <a:gd name="connsiteY1" fmla="*/ 676556 h 676551"/>
                  <a:gd name="connsiteX2" fmla="*/ 440052 w 440046"/>
                  <a:gd name="connsiteY2" fmla="*/ 5 h 676551"/>
                  <a:gd name="connsiteX3" fmla="*/ 6 w 440046"/>
                  <a:gd name="connsiteY3" fmla="*/ 5 h 676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0046" h="676551">
                    <a:moveTo>
                      <a:pt x="6" y="676556"/>
                    </a:moveTo>
                    <a:lnTo>
                      <a:pt x="440052" y="676556"/>
                    </a:lnTo>
                    <a:lnTo>
                      <a:pt x="440052" y="5"/>
                    </a:lnTo>
                    <a:lnTo>
                      <a:pt x="6" y="5"/>
                    </a:lnTo>
                    <a:close/>
                  </a:path>
                </a:pathLst>
              </a:custGeom>
              <a:solidFill>
                <a:srgbClr val="D6E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EB76B2EA-A359-4F1E-B19C-0D3DD9799CFE}"/>
                  </a:ext>
                </a:extLst>
              </p:cNvPr>
              <p:cNvSpPr/>
              <p:nvPr/>
            </p:nvSpPr>
            <p:spPr>
              <a:xfrm>
                <a:off x="4302236" y="412633"/>
                <a:ext cx="743873" cy="597141"/>
              </a:xfrm>
              <a:custGeom>
                <a:avLst/>
                <a:gdLst>
                  <a:gd name="connsiteX0" fmla="*/ 6 w 743873"/>
                  <a:gd name="connsiteY0" fmla="*/ 597146 h 597141"/>
                  <a:gd name="connsiteX1" fmla="*/ 743879 w 743873"/>
                  <a:gd name="connsiteY1" fmla="*/ 597146 h 597141"/>
                  <a:gd name="connsiteX2" fmla="*/ 743879 w 743873"/>
                  <a:gd name="connsiteY2" fmla="*/ 5 h 597141"/>
                  <a:gd name="connsiteX3" fmla="*/ 6 w 743873"/>
                  <a:gd name="connsiteY3" fmla="*/ 5 h 597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3873" h="597141">
                    <a:moveTo>
                      <a:pt x="6" y="597146"/>
                    </a:moveTo>
                    <a:lnTo>
                      <a:pt x="743879" y="597146"/>
                    </a:lnTo>
                    <a:lnTo>
                      <a:pt x="743879" y="5"/>
                    </a:lnTo>
                    <a:lnTo>
                      <a:pt x="6" y="5"/>
                    </a:lnTo>
                    <a:close/>
                  </a:path>
                </a:pathLst>
              </a:custGeom>
              <a:solidFill>
                <a:srgbClr val="AAD5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F76666F9-2F78-4E82-BF4F-5442CB115035}"/>
                  </a:ext>
                </a:extLst>
              </p:cNvPr>
              <p:cNvSpPr/>
              <p:nvPr/>
            </p:nvSpPr>
            <p:spPr>
              <a:xfrm>
                <a:off x="6493038" y="3426516"/>
                <a:ext cx="2430859" cy="1546693"/>
              </a:xfrm>
              <a:custGeom>
                <a:avLst/>
                <a:gdLst>
                  <a:gd name="connsiteX0" fmla="*/ 2430866 w 2430859"/>
                  <a:gd name="connsiteY0" fmla="*/ 1546698 h 1546693"/>
                  <a:gd name="connsiteX1" fmla="*/ 6 w 2430859"/>
                  <a:gd name="connsiteY1" fmla="*/ 1546698 h 1546693"/>
                  <a:gd name="connsiteX2" fmla="*/ 6 w 2430859"/>
                  <a:gd name="connsiteY2" fmla="*/ 161525 h 1546693"/>
                  <a:gd name="connsiteX3" fmla="*/ 161474 w 2430859"/>
                  <a:gd name="connsiteY3" fmla="*/ 5 h 1546693"/>
                  <a:gd name="connsiteX4" fmla="*/ 2269384 w 2430859"/>
                  <a:gd name="connsiteY4" fmla="*/ 5 h 1546693"/>
                  <a:gd name="connsiteX5" fmla="*/ 2430866 w 2430859"/>
                  <a:gd name="connsiteY5" fmla="*/ 161525 h 1546693"/>
                  <a:gd name="connsiteX6" fmla="*/ 2430866 w 2430859"/>
                  <a:gd name="connsiteY6" fmla="*/ 1546698 h 1546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30859" h="1546693">
                    <a:moveTo>
                      <a:pt x="2430866" y="1546698"/>
                    </a:moveTo>
                    <a:lnTo>
                      <a:pt x="6" y="1546698"/>
                    </a:lnTo>
                    <a:lnTo>
                      <a:pt x="6" y="161525"/>
                    </a:lnTo>
                    <a:cubicBezTo>
                      <a:pt x="6" y="72321"/>
                      <a:pt x="72299" y="5"/>
                      <a:pt x="161474" y="5"/>
                    </a:cubicBezTo>
                    <a:lnTo>
                      <a:pt x="2269384" y="5"/>
                    </a:lnTo>
                    <a:cubicBezTo>
                      <a:pt x="2358567" y="5"/>
                      <a:pt x="2430866" y="72321"/>
                      <a:pt x="2430866" y="161525"/>
                    </a:cubicBezTo>
                    <a:lnTo>
                      <a:pt x="2430866" y="1546698"/>
                    </a:lnTo>
                    <a:close/>
                  </a:path>
                </a:pathLst>
              </a:custGeom>
              <a:solidFill>
                <a:srgbClr val="AAD5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22CE3C06-329C-40E0-871C-9AEBF9FB4C02}"/>
                  </a:ext>
                </a:extLst>
              </p:cNvPr>
              <p:cNvSpPr/>
              <p:nvPr/>
            </p:nvSpPr>
            <p:spPr>
              <a:xfrm>
                <a:off x="7973199" y="3426516"/>
                <a:ext cx="950698" cy="1546693"/>
              </a:xfrm>
              <a:custGeom>
                <a:avLst/>
                <a:gdLst>
                  <a:gd name="connsiteX0" fmla="*/ 950705 w 950698"/>
                  <a:gd name="connsiteY0" fmla="*/ 1546698 h 1546693"/>
                  <a:gd name="connsiteX1" fmla="*/ 6 w 950698"/>
                  <a:gd name="connsiteY1" fmla="*/ 1546698 h 1546693"/>
                  <a:gd name="connsiteX2" fmla="*/ 6 w 950698"/>
                  <a:gd name="connsiteY2" fmla="*/ 161525 h 1546693"/>
                  <a:gd name="connsiteX3" fmla="*/ 161481 w 950698"/>
                  <a:gd name="connsiteY3" fmla="*/ 5 h 1546693"/>
                  <a:gd name="connsiteX4" fmla="*/ 789224 w 950698"/>
                  <a:gd name="connsiteY4" fmla="*/ 5 h 1546693"/>
                  <a:gd name="connsiteX5" fmla="*/ 950705 w 950698"/>
                  <a:gd name="connsiteY5" fmla="*/ 161525 h 1546693"/>
                  <a:gd name="connsiteX6" fmla="*/ 950705 w 950698"/>
                  <a:gd name="connsiteY6" fmla="*/ 1546698 h 1546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0698" h="1546693">
                    <a:moveTo>
                      <a:pt x="950705" y="1546698"/>
                    </a:moveTo>
                    <a:lnTo>
                      <a:pt x="6" y="1546698"/>
                    </a:lnTo>
                    <a:lnTo>
                      <a:pt x="6" y="161525"/>
                    </a:lnTo>
                    <a:cubicBezTo>
                      <a:pt x="6" y="72321"/>
                      <a:pt x="72299" y="5"/>
                      <a:pt x="161481" y="5"/>
                    </a:cubicBezTo>
                    <a:lnTo>
                      <a:pt x="789224" y="5"/>
                    </a:lnTo>
                    <a:cubicBezTo>
                      <a:pt x="878406" y="5"/>
                      <a:pt x="950705" y="72321"/>
                      <a:pt x="950705" y="161525"/>
                    </a:cubicBezTo>
                    <a:lnTo>
                      <a:pt x="950705" y="1546698"/>
                    </a:lnTo>
                    <a:close/>
                  </a:path>
                </a:pathLst>
              </a:custGeom>
              <a:solidFill>
                <a:srgbClr val="C3E4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BC340282-6594-483D-9285-6828F8A95971}"/>
                  </a:ext>
                </a:extLst>
              </p:cNvPr>
              <p:cNvSpPr/>
              <p:nvPr/>
            </p:nvSpPr>
            <p:spPr>
              <a:xfrm>
                <a:off x="1727538" y="2657738"/>
                <a:ext cx="4652227" cy="1498807"/>
              </a:xfrm>
              <a:custGeom>
                <a:avLst/>
                <a:gdLst>
                  <a:gd name="connsiteX0" fmla="*/ 4652234 w 4652227"/>
                  <a:gd name="connsiteY0" fmla="*/ 1498813 h 1498807"/>
                  <a:gd name="connsiteX1" fmla="*/ 6 w 4652227"/>
                  <a:gd name="connsiteY1" fmla="*/ 1498813 h 1498807"/>
                  <a:gd name="connsiteX2" fmla="*/ 6 w 4652227"/>
                  <a:gd name="connsiteY2" fmla="*/ 264872 h 1498807"/>
                  <a:gd name="connsiteX3" fmla="*/ 264794 w 4652227"/>
                  <a:gd name="connsiteY3" fmla="*/ 5 h 1498807"/>
                  <a:gd name="connsiteX4" fmla="*/ 4387440 w 4652227"/>
                  <a:gd name="connsiteY4" fmla="*/ 5 h 1498807"/>
                  <a:gd name="connsiteX5" fmla="*/ 4652234 w 4652227"/>
                  <a:gd name="connsiteY5" fmla="*/ 264872 h 1498807"/>
                  <a:gd name="connsiteX6" fmla="*/ 4652234 w 4652227"/>
                  <a:gd name="connsiteY6" fmla="*/ 1498813 h 1498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652227" h="1498807">
                    <a:moveTo>
                      <a:pt x="4652234" y="1498813"/>
                    </a:moveTo>
                    <a:lnTo>
                      <a:pt x="6" y="1498813"/>
                    </a:lnTo>
                    <a:lnTo>
                      <a:pt x="6" y="264872"/>
                    </a:lnTo>
                    <a:cubicBezTo>
                      <a:pt x="6" y="118587"/>
                      <a:pt x="118556" y="5"/>
                      <a:pt x="264794" y="5"/>
                    </a:cubicBezTo>
                    <a:lnTo>
                      <a:pt x="4387440" y="5"/>
                    </a:lnTo>
                    <a:cubicBezTo>
                      <a:pt x="4533684" y="5"/>
                      <a:pt x="4652234" y="118587"/>
                      <a:pt x="4652234" y="264872"/>
                    </a:cubicBezTo>
                    <a:lnTo>
                      <a:pt x="4652234" y="1498813"/>
                    </a:lnTo>
                    <a:close/>
                  </a:path>
                </a:pathLst>
              </a:custGeom>
              <a:solidFill>
                <a:srgbClr val="AAD5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69DDB911-887A-40F0-B47A-D672BB1FE912}"/>
                  </a:ext>
                </a:extLst>
              </p:cNvPr>
              <p:cNvSpPr/>
              <p:nvPr/>
            </p:nvSpPr>
            <p:spPr>
              <a:xfrm>
                <a:off x="3326716" y="4156548"/>
                <a:ext cx="4420953" cy="816661"/>
              </a:xfrm>
              <a:custGeom>
                <a:avLst/>
                <a:gdLst>
                  <a:gd name="connsiteX0" fmla="*/ 6 w 4420953"/>
                  <a:gd name="connsiteY0" fmla="*/ 816667 h 816661"/>
                  <a:gd name="connsiteX1" fmla="*/ 4420960 w 4420953"/>
                  <a:gd name="connsiteY1" fmla="*/ 816667 h 816661"/>
                  <a:gd name="connsiteX2" fmla="*/ 4420960 w 4420953"/>
                  <a:gd name="connsiteY2" fmla="*/ 5 h 816661"/>
                  <a:gd name="connsiteX3" fmla="*/ 6 w 4420953"/>
                  <a:gd name="connsiteY3" fmla="*/ 5 h 816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0953" h="816661">
                    <a:moveTo>
                      <a:pt x="6" y="816667"/>
                    </a:moveTo>
                    <a:lnTo>
                      <a:pt x="4420960" y="816667"/>
                    </a:lnTo>
                    <a:lnTo>
                      <a:pt x="4420960" y="5"/>
                    </a:lnTo>
                    <a:lnTo>
                      <a:pt x="6" y="5"/>
                    </a:lnTo>
                    <a:close/>
                  </a:path>
                </a:pathLst>
              </a:custGeom>
              <a:solidFill>
                <a:srgbClr val="E8F6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90CBB537-D4E6-448C-8856-C9047DB47E13}"/>
                  </a:ext>
                </a:extLst>
              </p:cNvPr>
              <p:cNvSpPr/>
              <p:nvPr/>
            </p:nvSpPr>
            <p:spPr>
              <a:xfrm>
                <a:off x="5508573" y="2657738"/>
                <a:ext cx="1567650" cy="1498807"/>
              </a:xfrm>
              <a:custGeom>
                <a:avLst/>
                <a:gdLst>
                  <a:gd name="connsiteX0" fmla="*/ 1567656 w 1567650"/>
                  <a:gd name="connsiteY0" fmla="*/ 1498813 h 1498807"/>
                  <a:gd name="connsiteX1" fmla="*/ 6 w 1567650"/>
                  <a:gd name="connsiteY1" fmla="*/ 1498813 h 1498807"/>
                  <a:gd name="connsiteX2" fmla="*/ 6 w 1567650"/>
                  <a:gd name="connsiteY2" fmla="*/ 264872 h 1498807"/>
                  <a:gd name="connsiteX3" fmla="*/ 264794 w 1567650"/>
                  <a:gd name="connsiteY3" fmla="*/ 5 h 1498807"/>
                  <a:gd name="connsiteX4" fmla="*/ 1302869 w 1567650"/>
                  <a:gd name="connsiteY4" fmla="*/ 5 h 1498807"/>
                  <a:gd name="connsiteX5" fmla="*/ 1567656 w 1567650"/>
                  <a:gd name="connsiteY5" fmla="*/ 264872 h 1498807"/>
                  <a:gd name="connsiteX6" fmla="*/ 1567656 w 1567650"/>
                  <a:gd name="connsiteY6" fmla="*/ 1498813 h 1498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7650" h="1498807">
                    <a:moveTo>
                      <a:pt x="1567656" y="1498813"/>
                    </a:moveTo>
                    <a:lnTo>
                      <a:pt x="6" y="1498813"/>
                    </a:lnTo>
                    <a:lnTo>
                      <a:pt x="6" y="264872"/>
                    </a:lnTo>
                    <a:cubicBezTo>
                      <a:pt x="6" y="118587"/>
                      <a:pt x="118556" y="5"/>
                      <a:pt x="264794" y="5"/>
                    </a:cubicBezTo>
                    <a:lnTo>
                      <a:pt x="1302869" y="5"/>
                    </a:lnTo>
                    <a:cubicBezTo>
                      <a:pt x="1449107" y="5"/>
                      <a:pt x="1567656" y="118587"/>
                      <a:pt x="1567656" y="264872"/>
                    </a:cubicBezTo>
                    <a:lnTo>
                      <a:pt x="1567656" y="1498813"/>
                    </a:lnTo>
                    <a:close/>
                  </a:path>
                </a:pathLst>
              </a:custGeom>
              <a:solidFill>
                <a:srgbClr val="D6E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AAB5A93A-8766-4627-BAF2-599198BB9573}"/>
                  </a:ext>
                </a:extLst>
              </p:cNvPr>
              <p:cNvSpPr/>
              <p:nvPr/>
            </p:nvSpPr>
            <p:spPr>
              <a:xfrm>
                <a:off x="3885784" y="2657738"/>
                <a:ext cx="1567650" cy="1498807"/>
              </a:xfrm>
              <a:custGeom>
                <a:avLst/>
                <a:gdLst>
                  <a:gd name="connsiteX0" fmla="*/ 1567656 w 1567650"/>
                  <a:gd name="connsiteY0" fmla="*/ 1498813 h 1498807"/>
                  <a:gd name="connsiteX1" fmla="*/ 6 w 1567650"/>
                  <a:gd name="connsiteY1" fmla="*/ 1498813 h 1498807"/>
                  <a:gd name="connsiteX2" fmla="*/ 6 w 1567650"/>
                  <a:gd name="connsiteY2" fmla="*/ 264872 h 1498807"/>
                  <a:gd name="connsiteX3" fmla="*/ 264787 w 1567650"/>
                  <a:gd name="connsiteY3" fmla="*/ 5 h 1498807"/>
                  <a:gd name="connsiteX4" fmla="*/ 1302869 w 1567650"/>
                  <a:gd name="connsiteY4" fmla="*/ 5 h 1498807"/>
                  <a:gd name="connsiteX5" fmla="*/ 1567656 w 1567650"/>
                  <a:gd name="connsiteY5" fmla="*/ 264872 h 1498807"/>
                  <a:gd name="connsiteX6" fmla="*/ 1567656 w 1567650"/>
                  <a:gd name="connsiteY6" fmla="*/ 1498813 h 1498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7650" h="1498807">
                    <a:moveTo>
                      <a:pt x="1567656" y="1498813"/>
                    </a:moveTo>
                    <a:lnTo>
                      <a:pt x="6" y="1498813"/>
                    </a:lnTo>
                    <a:lnTo>
                      <a:pt x="6" y="264872"/>
                    </a:lnTo>
                    <a:cubicBezTo>
                      <a:pt x="6" y="118587"/>
                      <a:pt x="118549" y="5"/>
                      <a:pt x="264787" y="5"/>
                    </a:cubicBezTo>
                    <a:lnTo>
                      <a:pt x="1302869" y="5"/>
                    </a:lnTo>
                    <a:cubicBezTo>
                      <a:pt x="1449107" y="5"/>
                      <a:pt x="1567656" y="118587"/>
                      <a:pt x="1567656" y="264872"/>
                    </a:cubicBezTo>
                    <a:lnTo>
                      <a:pt x="1567656" y="1498813"/>
                    </a:lnTo>
                    <a:close/>
                  </a:path>
                </a:pathLst>
              </a:custGeom>
              <a:solidFill>
                <a:srgbClr val="D6E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6563CCAE-0CD1-46EB-A3C1-5F6CED6DF654}"/>
                  </a:ext>
                </a:extLst>
              </p:cNvPr>
              <p:cNvSpPr/>
              <p:nvPr/>
            </p:nvSpPr>
            <p:spPr>
              <a:xfrm>
                <a:off x="2262993" y="2657738"/>
                <a:ext cx="1567650" cy="1498807"/>
              </a:xfrm>
              <a:custGeom>
                <a:avLst/>
                <a:gdLst>
                  <a:gd name="connsiteX0" fmla="*/ 1567656 w 1567650"/>
                  <a:gd name="connsiteY0" fmla="*/ 1498813 h 1498807"/>
                  <a:gd name="connsiteX1" fmla="*/ 6 w 1567650"/>
                  <a:gd name="connsiteY1" fmla="*/ 1498813 h 1498807"/>
                  <a:gd name="connsiteX2" fmla="*/ 6 w 1567650"/>
                  <a:gd name="connsiteY2" fmla="*/ 264872 h 1498807"/>
                  <a:gd name="connsiteX3" fmla="*/ 264794 w 1567650"/>
                  <a:gd name="connsiteY3" fmla="*/ 5 h 1498807"/>
                  <a:gd name="connsiteX4" fmla="*/ 1302869 w 1567650"/>
                  <a:gd name="connsiteY4" fmla="*/ 5 h 1498807"/>
                  <a:gd name="connsiteX5" fmla="*/ 1567656 w 1567650"/>
                  <a:gd name="connsiteY5" fmla="*/ 264872 h 1498807"/>
                  <a:gd name="connsiteX6" fmla="*/ 1567656 w 1567650"/>
                  <a:gd name="connsiteY6" fmla="*/ 1498813 h 1498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7650" h="1498807">
                    <a:moveTo>
                      <a:pt x="1567656" y="1498813"/>
                    </a:moveTo>
                    <a:lnTo>
                      <a:pt x="6" y="1498813"/>
                    </a:lnTo>
                    <a:lnTo>
                      <a:pt x="6" y="264872"/>
                    </a:lnTo>
                    <a:cubicBezTo>
                      <a:pt x="6" y="118587"/>
                      <a:pt x="118556" y="5"/>
                      <a:pt x="264794" y="5"/>
                    </a:cubicBezTo>
                    <a:lnTo>
                      <a:pt x="1302869" y="5"/>
                    </a:lnTo>
                    <a:cubicBezTo>
                      <a:pt x="1449107" y="5"/>
                      <a:pt x="1567656" y="118587"/>
                      <a:pt x="1567656" y="264872"/>
                    </a:cubicBezTo>
                    <a:lnTo>
                      <a:pt x="1567656" y="1498813"/>
                    </a:lnTo>
                    <a:close/>
                  </a:path>
                </a:pathLst>
              </a:custGeom>
              <a:solidFill>
                <a:srgbClr val="D6E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D688FB6A-FFAD-46DA-A810-844949A93CE2}"/>
                  </a:ext>
                </a:extLst>
              </p:cNvPr>
              <p:cNvSpPr/>
              <p:nvPr/>
            </p:nvSpPr>
            <p:spPr>
              <a:xfrm>
                <a:off x="895056" y="3426516"/>
                <a:ext cx="2430859" cy="1546693"/>
              </a:xfrm>
              <a:custGeom>
                <a:avLst/>
                <a:gdLst>
                  <a:gd name="connsiteX0" fmla="*/ 2430866 w 2430859"/>
                  <a:gd name="connsiteY0" fmla="*/ 1546698 h 1546693"/>
                  <a:gd name="connsiteX1" fmla="*/ 6 w 2430859"/>
                  <a:gd name="connsiteY1" fmla="*/ 1546698 h 1546693"/>
                  <a:gd name="connsiteX2" fmla="*/ 6 w 2430859"/>
                  <a:gd name="connsiteY2" fmla="*/ 161525 h 1546693"/>
                  <a:gd name="connsiteX3" fmla="*/ 161474 w 2430859"/>
                  <a:gd name="connsiteY3" fmla="*/ 5 h 1546693"/>
                  <a:gd name="connsiteX4" fmla="*/ 2269391 w 2430859"/>
                  <a:gd name="connsiteY4" fmla="*/ 5 h 1546693"/>
                  <a:gd name="connsiteX5" fmla="*/ 2430866 w 2430859"/>
                  <a:gd name="connsiteY5" fmla="*/ 161525 h 1546693"/>
                  <a:gd name="connsiteX6" fmla="*/ 2430866 w 2430859"/>
                  <a:gd name="connsiteY6" fmla="*/ 1546698 h 1546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30859" h="1546693">
                    <a:moveTo>
                      <a:pt x="2430866" y="1546698"/>
                    </a:moveTo>
                    <a:lnTo>
                      <a:pt x="6" y="1546698"/>
                    </a:lnTo>
                    <a:lnTo>
                      <a:pt x="6" y="161525"/>
                    </a:lnTo>
                    <a:cubicBezTo>
                      <a:pt x="6" y="72321"/>
                      <a:pt x="72298" y="5"/>
                      <a:pt x="161474" y="5"/>
                    </a:cubicBezTo>
                    <a:lnTo>
                      <a:pt x="2269391" y="5"/>
                    </a:lnTo>
                    <a:cubicBezTo>
                      <a:pt x="2358573" y="5"/>
                      <a:pt x="2430866" y="72321"/>
                      <a:pt x="2430866" y="161525"/>
                    </a:cubicBezTo>
                    <a:lnTo>
                      <a:pt x="2430866" y="1546698"/>
                    </a:lnTo>
                    <a:close/>
                  </a:path>
                </a:pathLst>
              </a:custGeom>
              <a:solidFill>
                <a:srgbClr val="AAD5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D548F22A-783F-4601-A125-B8782F664380}"/>
                  </a:ext>
                </a:extLst>
              </p:cNvPr>
              <p:cNvSpPr/>
              <p:nvPr/>
            </p:nvSpPr>
            <p:spPr>
              <a:xfrm>
                <a:off x="2375217" y="3426516"/>
                <a:ext cx="950698" cy="1546693"/>
              </a:xfrm>
              <a:custGeom>
                <a:avLst/>
                <a:gdLst>
                  <a:gd name="connsiteX0" fmla="*/ 950705 w 950698"/>
                  <a:gd name="connsiteY0" fmla="*/ 1546698 h 1546693"/>
                  <a:gd name="connsiteX1" fmla="*/ 6 w 950698"/>
                  <a:gd name="connsiteY1" fmla="*/ 1546698 h 1546693"/>
                  <a:gd name="connsiteX2" fmla="*/ 6 w 950698"/>
                  <a:gd name="connsiteY2" fmla="*/ 161525 h 1546693"/>
                  <a:gd name="connsiteX3" fmla="*/ 161481 w 950698"/>
                  <a:gd name="connsiteY3" fmla="*/ 5 h 1546693"/>
                  <a:gd name="connsiteX4" fmla="*/ 789230 w 950698"/>
                  <a:gd name="connsiteY4" fmla="*/ 5 h 1546693"/>
                  <a:gd name="connsiteX5" fmla="*/ 950705 w 950698"/>
                  <a:gd name="connsiteY5" fmla="*/ 161525 h 1546693"/>
                  <a:gd name="connsiteX6" fmla="*/ 950705 w 950698"/>
                  <a:gd name="connsiteY6" fmla="*/ 1546698 h 1546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0698" h="1546693">
                    <a:moveTo>
                      <a:pt x="950705" y="1546698"/>
                    </a:moveTo>
                    <a:lnTo>
                      <a:pt x="6" y="1546698"/>
                    </a:lnTo>
                    <a:lnTo>
                      <a:pt x="6" y="161525"/>
                    </a:lnTo>
                    <a:cubicBezTo>
                      <a:pt x="6" y="72321"/>
                      <a:pt x="72298" y="5"/>
                      <a:pt x="161481" y="5"/>
                    </a:cubicBezTo>
                    <a:lnTo>
                      <a:pt x="789230" y="5"/>
                    </a:lnTo>
                    <a:cubicBezTo>
                      <a:pt x="878412" y="5"/>
                      <a:pt x="950705" y="72321"/>
                      <a:pt x="950705" y="161525"/>
                    </a:cubicBezTo>
                    <a:lnTo>
                      <a:pt x="950705" y="1546698"/>
                    </a:lnTo>
                    <a:close/>
                  </a:path>
                </a:pathLst>
              </a:custGeom>
              <a:solidFill>
                <a:srgbClr val="C3E4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E3ADEE00-FF30-4CE5-81DE-742CB4203FE9}"/>
                  </a:ext>
                </a:extLst>
              </p:cNvPr>
              <p:cNvSpPr/>
              <p:nvPr/>
            </p:nvSpPr>
            <p:spPr>
              <a:xfrm>
                <a:off x="2620356" y="3598097"/>
                <a:ext cx="500414" cy="500575"/>
              </a:xfrm>
              <a:custGeom>
                <a:avLst/>
                <a:gdLst>
                  <a:gd name="connsiteX0" fmla="*/ 500421 w 500414"/>
                  <a:gd name="connsiteY0" fmla="*/ 250296 h 500575"/>
                  <a:gd name="connsiteX1" fmla="*/ 250210 w 500414"/>
                  <a:gd name="connsiteY1" fmla="*/ 500581 h 500575"/>
                  <a:gd name="connsiteX2" fmla="*/ 6 w 500414"/>
                  <a:gd name="connsiteY2" fmla="*/ 250296 h 500575"/>
                  <a:gd name="connsiteX3" fmla="*/ 250210 w 500414"/>
                  <a:gd name="connsiteY3" fmla="*/ 5 h 500575"/>
                  <a:gd name="connsiteX4" fmla="*/ 500421 w 500414"/>
                  <a:gd name="connsiteY4" fmla="*/ 250296 h 500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0414" h="500575">
                    <a:moveTo>
                      <a:pt x="500421" y="250296"/>
                    </a:moveTo>
                    <a:cubicBezTo>
                      <a:pt x="500421" y="388520"/>
                      <a:pt x="388396" y="500581"/>
                      <a:pt x="250210" y="500581"/>
                    </a:cubicBezTo>
                    <a:cubicBezTo>
                      <a:pt x="112024" y="500581"/>
                      <a:pt x="6" y="388520"/>
                      <a:pt x="6" y="250296"/>
                    </a:cubicBezTo>
                    <a:cubicBezTo>
                      <a:pt x="6" y="112066"/>
                      <a:pt x="112024" y="5"/>
                      <a:pt x="250210" y="5"/>
                    </a:cubicBezTo>
                    <a:cubicBezTo>
                      <a:pt x="388396" y="5"/>
                      <a:pt x="500421" y="112066"/>
                      <a:pt x="500421" y="250296"/>
                    </a:cubicBezTo>
                  </a:path>
                </a:pathLst>
              </a:custGeom>
              <a:solidFill>
                <a:srgbClr val="E8F6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877F5E8C-1AEB-40EE-88A9-73FD424E03D9}"/>
                  </a:ext>
                </a:extLst>
              </p:cNvPr>
              <p:cNvSpPr/>
              <p:nvPr/>
            </p:nvSpPr>
            <p:spPr>
              <a:xfrm>
                <a:off x="8218335" y="3598097"/>
                <a:ext cx="500414" cy="500575"/>
              </a:xfrm>
              <a:custGeom>
                <a:avLst/>
                <a:gdLst>
                  <a:gd name="connsiteX0" fmla="*/ 500421 w 500414"/>
                  <a:gd name="connsiteY0" fmla="*/ 250296 h 500575"/>
                  <a:gd name="connsiteX1" fmla="*/ 250217 w 500414"/>
                  <a:gd name="connsiteY1" fmla="*/ 500581 h 500575"/>
                  <a:gd name="connsiteX2" fmla="*/ 6 w 500414"/>
                  <a:gd name="connsiteY2" fmla="*/ 250296 h 500575"/>
                  <a:gd name="connsiteX3" fmla="*/ 250217 w 500414"/>
                  <a:gd name="connsiteY3" fmla="*/ 5 h 500575"/>
                  <a:gd name="connsiteX4" fmla="*/ 500421 w 500414"/>
                  <a:gd name="connsiteY4" fmla="*/ 250296 h 500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0414" h="500575">
                    <a:moveTo>
                      <a:pt x="500421" y="250296"/>
                    </a:moveTo>
                    <a:cubicBezTo>
                      <a:pt x="500421" y="388520"/>
                      <a:pt x="388396" y="500581"/>
                      <a:pt x="250217" y="500581"/>
                    </a:cubicBezTo>
                    <a:cubicBezTo>
                      <a:pt x="112024" y="500581"/>
                      <a:pt x="6" y="388520"/>
                      <a:pt x="6" y="250296"/>
                    </a:cubicBezTo>
                    <a:cubicBezTo>
                      <a:pt x="6" y="112066"/>
                      <a:pt x="112024" y="5"/>
                      <a:pt x="250217" y="5"/>
                    </a:cubicBezTo>
                    <a:cubicBezTo>
                      <a:pt x="388396" y="5"/>
                      <a:pt x="500421" y="112066"/>
                      <a:pt x="500421" y="250296"/>
                    </a:cubicBezTo>
                  </a:path>
                </a:pathLst>
              </a:custGeom>
              <a:solidFill>
                <a:srgbClr val="E8F6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F6A0C02B-271A-47F7-9966-E9E8E21A8B0C}"/>
                  </a:ext>
                </a:extLst>
              </p:cNvPr>
              <p:cNvSpPr/>
              <p:nvPr/>
            </p:nvSpPr>
            <p:spPr>
              <a:xfrm>
                <a:off x="1328472" y="4973210"/>
                <a:ext cx="9525" cy="433254"/>
              </a:xfrm>
              <a:custGeom>
                <a:avLst/>
                <a:gdLst>
                  <a:gd name="connsiteX0" fmla="*/ 6 w 9525"/>
                  <a:gd name="connsiteY0" fmla="*/ 5 h 433254"/>
                  <a:gd name="connsiteX1" fmla="*/ 6 w 9525"/>
                  <a:gd name="connsiteY1" fmla="*/ 433259 h 433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33254">
                    <a:moveTo>
                      <a:pt x="6" y="5"/>
                    </a:moveTo>
                    <a:lnTo>
                      <a:pt x="6" y="433259"/>
                    </a:lnTo>
                  </a:path>
                </a:pathLst>
              </a:custGeom>
              <a:ln w="66675" cap="flat">
                <a:solidFill>
                  <a:srgbClr val="C3E4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766EE469-11C0-4041-9111-31D7EFC84F43}"/>
                  </a:ext>
                </a:extLst>
              </p:cNvPr>
              <p:cNvSpPr/>
              <p:nvPr/>
            </p:nvSpPr>
            <p:spPr>
              <a:xfrm>
                <a:off x="2850567" y="4973210"/>
                <a:ext cx="9525" cy="433254"/>
              </a:xfrm>
              <a:custGeom>
                <a:avLst/>
                <a:gdLst>
                  <a:gd name="connsiteX0" fmla="*/ 6 w 9525"/>
                  <a:gd name="connsiteY0" fmla="*/ 5 h 433254"/>
                  <a:gd name="connsiteX1" fmla="*/ 6 w 9525"/>
                  <a:gd name="connsiteY1" fmla="*/ 433259 h 433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33254">
                    <a:moveTo>
                      <a:pt x="6" y="5"/>
                    </a:moveTo>
                    <a:lnTo>
                      <a:pt x="6" y="433259"/>
                    </a:lnTo>
                  </a:path>
                </a:pathLst>
              </a:custGeom>
              <a:ln w="66675" cap="flat">
                <a:solidFill>
                  <a:srgbClr val="C3E4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F7C51D7A-29A6-4276-A69C-C5AC45BA06E4}"/>
                  </a:ext>
                </a:extLst>
              </p:cNvPr>
              <p:cNvSpPr/>
              <p:nvPr/>
            </p:nvSpPr>
            <p:spPr>
              <a:xfrm>
                <a:off x="6926454" y="4973210"/>
                <a:ext cx="9525" cy="433254"/>
              </a:xfrm>
              <a:custGeom>
                <a:avLst/>
                <a:gdLst>
                  <a:gd name="connsiteX0" fmla="*/ 6 w 9525"/>
                  <a:gd name="connsiteY0" fmla="*/ 5 h 433254"/>
                  <a:gd name="connsiteX1" fmla="*/ 6 w 9525"/>
                  <a:gd name="connsiteY1" fmla="*/ 433259 h 433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33254">
                    <a:moveTo>
                      <a:pt x="6" y="5"/>
                    </a:moveTo>
                    <a:lnTo>
                      <a:pt x="6" y="433259"/>
                    </a:lnTo>
                  </a:path>
                </a:pathLst>
              </a:custGeom>
              <a:ln w="66675" cap="flat">
                <a:solidFill>
                  <a:srgbClr val="C3E4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712DDC6F-FC9D-479F-9EA6-3C599251E9BE}"/>
                  </a:ext>
                </a:extLst>
              </p:cNvPr>
              <p:cNvSpPr/>
              <p:nvPr/>
            </p:nvSpPr>
            <p:spPr>
              <a:xfrm>
                <a:off x="8448549" y="4973210"/>
                <a:ext cx="9525" cy="433254"/>
              </a:xfrm>
              <a:custGeom>
                <a:avLst/>
                <a:gdLst>
                  <a:gd name="connsiteX0" fmla="*/ 6 w 9525"/>
                  <a:gd name="connsiteY0" fmla="*/ 5 h 433254"/>
                  <a:gd name="connsiteX1" fmla="*/ 6 w 9525"/>
                  <a:gd name="connsiteY1" fmla="*/ 433259 h 433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33254">
                    <a:moveTo>
                      <a:pt x="6" y="5"/>
                    </a:moveTo>
                    <a:lnTo>
                      <a:pt x="6" y="433259"/>
                    </a:lnTo>
                  </a:path>
                </a:pathLst>
              </a:custGeom>
              <a:ln w="66675" cap="flat">
                <a:solidFill>
                  <a:srgbClr val="C3E4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grpSp>
            <p:nvGrpSpPr>
              <p:cNvPr id="202" name="图形 2867">
                <a:extLst>
                  <a:ext uri="{FF2B5EF4-FFF2-40B4-BE49-F238E27FC236}">
                    <a16:creationId xmlns:a16="http://schemas.microsoft.com/office/drawing/2014/main" id="{2905FAF0-5BD7-4E05-A376-50CB62AEE8D7}"/>
                  </a:ext>
                </a:extLst>
              </p:cNvPr>
              <p:cNvGrpSpPr/>
              <p:nvPr/>
            </p:nvGrpSpPr>
            <p:grpSpPr>
              <a:xfrm>
                <a:off x="66656" y="5406466"/>
                <a:ext cx="11673587" cy="9525"/>
                <a:chOff x="66656" y="5406466"/>
                <a:chExt cx="11673587" cy="9525"/>
              </a:xfrm>
            </p:grpSpPr>
            <p:sp>
              <p:nvSpPr>
                <p:cNvPr id="205" name="任意多边形: 形状 204">
                  <a:extLst>
                    <a:ext uri="{FF2B5EF4-FFF2-40B4-BE49-F238E27FC236}">
                      <a16:creationId xmlns:a16="http://schemas.microsoft.com/office/drawing/2014/main" id="{65947A43-F5A9-413F-A602-72BA6516AACE}"/>
                    </a:ext>
                  </a:extLst>
                </p:cNvPr>
                <p:cNvSpPr/>
                <p:nvPr/>
              </p:nvSpPr>
              <p:spPr>
                <a:xfrm>
                  <a:off x="66656" y="5406466"/>
                  <a:ext cx="11673587" cy="9525"/>
                </a:xfrm>
                <a:custGeom>
                  <a:avLst/>
                  <a:gdLst>
                    <a:gd name="connsiteX0" fmla="*/ 11673594 w 11673587"/>
                    <a:gd name="connsiteY0" fmla="*/ 567 h 9525"/>
                    <a:gd name="connsiteX1" fmla="*/ 7 w 11673587"/>
                    <a:gd name="connsiteY1" fmla="*/ 56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673587" h="9525">
                      <a:moveTo>
                        <a:pt x="11673594" y="567"/>
                      </a:moveTo>
                      <a:lnTo>
                        <a:pt x="7" y="567"/>
                      </a:lnTo>
                    </a:path>
                  </a:pathLst>
                </a:custGeom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06" name="任意多边形: 形状 205">
                  <a:extLst>
                    <a:ext uri="{FF2B5EF4-FFF2-40B4-BE49-F238E27FC236}">
                      <a16:creationId xmlns:a16="http://schemas.microsoft.com/office/drawing/2014/main" id="{80B5E201-6365-411E-AE34-CE6D480A5B8C}"/>
                    </a:ext>
                  </a:extLst>
                </p:cNvPr>
                <p:cNvSpPr/>
                <p:nvPr/>
              </p:nvSpPr>
              <p:spPr>
                <a:xfrm>
                  <a:off x="66656" y="5406466"/>
                  <a:ext cx="11673587" cy="9525"/>
                </a:xfrm>
                <a:custGeom>
                  <a:avLst/>
                  <a:gdLst>
                    <a:gd name="connsiteX0" fmla="*/ 11673594 w 11673587"/>
                    <a:gd name="connsiteY0" fmla="*/ 567 h 9525"/>
                    <a:gd name="connsiteX1" fmla="*/ 7 w 11673587"/>
                    <a:gd name="connsiteY1" fmla="*/ 56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673587" h="9525">
                      <a:moveTo>
                        <a:pt x="11673594" y="567"/>
                      </a:moveTo>
                      <a:lnTo>
                        <a:pt x="7" y="567"/>
                      </a:lnTo>
                    </a:path>
                  </a:pathLst>
                </a:custGeom>
                <a:ln w="133350" cap="rnd">
                  <a:solidFill>
                    <a:srgbClr val="D6EEF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AADC5628-1344-484F-83DF-88B74A83328B}"/>
                  </a:ext>
                </a:extLst>
              </p:cNvPr>
              <p:cNvSpPr/>
              <p:nvPr/>
            </p:nvSpPr>
            <p:spPr>
              <a:xfrm>
                <a:off x="2622721" y="1146411"/>
                <a:ext cx="834861" cy="701740"/>
              </a:xfrm>
              <a:custGeom>
                <a:avLst/>
                <a:gdLst>
                  <a:gd name="connsiteX0" fmla="*/ 6 w 834861"/>
                  <a:gd name="connsiteY0" fmla="*/ 701746 h 701740"/>
                  <a:gd name="connsiteX1" fmla="*/ 834868 w 834861"/>
                  <a:gd name="connsiteY1" fmla="*/ 701746 h 701740"/>
                  <a:gd name="connsiteX2" fmla="*/ 834868 w 834861"/>
                  <a:gd name="connsiteY2" fmla="*/ 5 h 701740"/>
                  <a:gd name="connsiteX3" fmla="*/ 6 w 834861"/>
                  <a:gd name="connsiteY3" fmla="*/ 5 h 701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4861" h="701740">
                    <a:moveTo>
                      <a:pt x="6" y="701746"/>
                    </a:moveTo>
                    <a:lnTo>
                      <a:pt x="834868" y="701746"/>
                    </a:lnTo>
                    <a:lnTo>
                      <a:pt x="834868" y="5"/>
                    </a:lnTo>
                    <a:lnTo>
                      <a:pt x="6" y="5"/>
                    </a:lnTo>
                    <a:close/>
                  </a:path>
                </a:pathLst>
              </a:custGeom>
              <a:solidFill>
                <a:srgbClr val="D6E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0EF1B244-EB59-4435-9D5F-4802069C65A1}"/>
                  </a:ext>
                </a:extLst>
              </p:cNvPr>
              <p:cNvSpPr/>
              <p:nvPr/>
            </p:nvSpPr>
            <p:spPr>
              <a:xfrm>
                <a:off x="2622721" y="1146411"/>
                <a:ext cx="834861" cy="701740"/>
              </a:xfrm>
              <a:custGeom>
                <a:avLst/>
                <a:gdLst>
                  <a:gd name="connsiteX0" fmla="*/ 6 w 834861"/>
                  <a:gd name="connsiteY0" fmla="*/ 701746 h 701740"/>
                  <a:gd name="connsiteX1" fmla="*/ 834868 w 834861"/>
                  <a:gd name="connsiteY1" fmla="*/ 701746 h 701740"/>
                  <a:gd name="connsiteX2" fmla="*/ 834868 w 834861"/>
                  <a:gd name="connsiteY2" fmla="*/ 5 h 701740"/>
                  <a:gd name="connsiteX3" fmla="*/ 6 w 834861"/>
                  <a:gd name="connsiteY3" fmla="*/ 5 h 701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4861" h="701740">
                    <a:moveTo>
                      <a:pt x="6" y="701746"/>
                    </a:moveTo>
                    <a:lnTo>
                      <a:pt x="834868" y="701746"/>
                    </a:lnTo>
                    <a:lnTo>
                      <a:pt x="834868" y="5"/>
                    </a:lnTo>
                    <a:lnTo>
                      <a:pt x="6" y="5"/>
                    </a:lnTo>
                    <a:close/>
                  </a:path>
                </a:pathLst>
              </a:custGeom>
              <a:noFill/>
              <a:ln w="33338" cap="flat">
                <a:solidFill>
                  <a:srgbClr val="D6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86" name="图形 2867">
              <a:extLst>
                <a:ext uri="{FF2B5EF4-FFF2-40B4-BE49-F238E27FC236}">
                  <a16:creationId xmlns:a16="http://schemas.microsoft.com/office/drawing/2014/main" id="{2D0A22B9-2743-4DF8-9D3D-3C16A84DCDB5}"/>
                </a:ext>
              </a:extLst>
            </p:cNvPr>
            <p:cNvGrpSpPr/>
            <p:nvPr/>
          </p:nvGrpSpPr>
          <p:grpSpPr>
            <a:xfrm>
              <a:off x="5960029" y="-288608"/>
              <a:ext cx="4194147" cy="5381186"/>
              <a:chOff x="5960029" y="-288608"/>
              <a:chExt cx="4194147" cy="5381186"/>
            </a:xfrm>
          </p:grpSpPr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C865E699-EE0C-4B33-AF8A-0660A019CEF2}"/>
                  </a:ext>
                </a:extLst>
              </p:cNvPr>
              <p:cNvSpPr/>
              <p:nvPr/>
            </p:nvSpPr>
            <p:spPr>
              <a:xfrm>
                <a:off x="5960029" y="-9599"/>
                <a:ext cx="3612113" cy="5102177"/>
              </a:xfrm>
              <a:custGeom>
                <a:avLst/>
                <a:gdLst>
                  <a:gd name="connsiteX0" fmla="*/ 649 w 3612113"/>
                  <a:gd name="connsiteY0" fmla="*/ 5102233 h 5102177"/>
                  <a:gd name="connsiteX1" fmla="*/ 3612762 w 3612113"/>
                  <a:gd name="connsiteY1" fmla="*/ 5102233 h 5102177"/>
                  <a:gd name="connsiteX2" fmla="*/ 3612762 w 3612113"/>
                  <a:gd name="connsiteY2" fmla="*/ 55 h 5102177"/>
                  <a:gd name="connsiteX3" fmla="*/ 649 w 3612113"/>
                  <a:gd name="connsiteY3" fmla="*/ 55 h 5102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12113" h="5102177">
                    <a:moveTo>
                      <a:pt x="649" y="5102233"/>
                    </a:moveTo>
                    <a:lnTo>
                      <a:pt x="3612762" y="5102233"/>
                    </a:lnTo>
                    <a:lnTo>
                      <a:pt x="3612762" y="55"/>
                    </a:lnTo>
                    <a:lnTo>
                      <a:pt x="649" y="55"/>
                    </a:lnTo>
                    <a:close/>
                  </a:path>
                </a:pathLst>
              </a:custGeom>
              <a:solidFill>
                <a:srgbClr val="006B5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2B4D5595-9C68-4696-B82F-03C95ECE4FED}"/>
                  </a:ext>
                </a:extLst>
              </p:cNvPr>
              <p:cNvSpPr/>
              <p:nvPr/>
            </p:nvSpPr>
            <p:spPr>
              <a:xfrm>
                <a:off x="6668718" y="-288608"/>
                <a:ext cx="969454" cy="3197760"/>
              </a:xfrm>
              <a:custGeom>
                <a:avLst/>
                <a:gdLst>
                  <a:gd name="connsiteX0" fmla="*/ 131288 w 969454"/>
                  <a:gd name="connsiteY0" fmla="*/ 3193588 h 3197760"/>
                  <a:gd name="connsiteX1" fmla="*/ 629650 w 969454"/>
                  <a:gd name="connsiteY1" fmla="*/ 55 h 3197760"/>
                  <a:gd name="connsiteX2" fmla="*/ 949586 w 969454"/>
                  <a:gd name="connsiteY2" fmla="*/ 910942 h 3197760"/>
                  <a:gd name="connsiteX3" fmla="*/ 779887 w 969454"/>
                  <a:gd name="connsiteY3" fmla="*/ 1196691 h 3197760"/>
                  <a:gd name="connsiteX4" fmla="*/ 904469 w 969454"/>
                  <a:gd name="connsiteY4" fmla="*/ 1536481 h 3197760"/>
                  <a:gd name="connsiteX5" fmla="*/ 556804 w 969454"/>
                  <a:gd name="connsiteY5" fmla="*/ 1865575 h 3197760"/>
                  <a:gd name="connsiteX6" fmla="*/ 750572 w 969454"/>
                  <a:gd name="connsiteY6" fmla="*/ 2612462 h 3197760"/>
                  <a:gd name="connsiteX7" fmla="*/ 238960 w 969454"/>
                  <a:gd name="connsiteY7" fmla="*/ 2763734 h 3197760"/>
                  <a:gd name="connsiteX8" fmla="*/ 10459 w 969454"/>
                  <a:gd name="connsiteY8" fmla="*/ 3140508 h 3197760"/>
                  <a:gd name="connsiteX9" fmla="*/ 131288 w 969454"/>
                  <a:gd name="connsiteY9" fmla="*/ 3193588 h 319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9454" h="3197760">
                    <a:moveTo>
                      <a:pt x="131288" y="3193588"/>
                    </a:moveTo>
                    <a:lnTo>
                      <a:pt x="629650" y="55"/>
                    </a:lnTo>
                    <a:cubicBezTo>
                      <a:pt x="855992" y="37407"/>
                      <a:pt x="1031623" y="545763"/>
                      <a:pt x="949586" y="910942"/>
                    </a:cubicBezTo>
                    <a:cubicBezTo>
                      <a:pt x="901789" y="1123716"/>
                      <a:pt x="802655" y="1116648"/>
                      <a:pt x="779887" y="1196691"/>
                    </a:cubicBezTo>
                    <a:cubicBezTo>
                      <a:pt x="744500" y="1321067"/>
                      <a:pt x="946847" y="1371853"/>
                      <a:pt x="904469" y="1536481"/>
                    </a:cubicBezTo>
                    <a:cubicBezTo>
                      <a:pt x="851552" y="1742000"/>
                      <a:pt x="593523" y="1672431"/>
                      <a:pt x="556804" y="1865575"/>
                    </a:cubicBezTo>
                    <a:cubicBezTo>
                      <a:pt x="520085" y="2058719"/>
                      <a:pt x="897237" y="2360330"/>
                      <a:pt x="750572" y="2612462"/>
                    </a:cubicBezTo>
                    <a:cubicBezTo>
                      <a:pt x="644087" y="2795518"/>
                      <a:pt x="427789" y="2647053"/>
                      <a:pt x="238960" y="2763734"/>
                    </a:cubicBezTo>
                    <a:cubicBezTo>
                      <a:pt x="50137" y="2880409"/>
                      <a:pt x="244766" y="3139988"/>
                      <a:pt x="10459" y="3140508"/>
                    </a:cubicBezTo>
                    <a:cubicBezTo>
                      <a:pt x="-48783" y="3140641"/>
                      <a:pt x="181745" y="3216217"/>
                      <a:pt x="131288" y="3193588"/>
                    </a:cubicBezTo>
                  </a:path>
                </a:pathLst>
              </a:custGeom>
              <a:solidFill>
                <a:srgbClr val="CC514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DDBDD3F9-4832-4533-9F4C-026C6BF55101}"/>
                  </a:ext>
                </a:extLst>
              </p:cNvPr>
              <p:cNvSpPr/>
              <p:nvPr/>
            </p:nvSpPr>
            <p:spPr>
              <a:xfrm>
                <a:off x="8080188" y="1561632"/>
                <a:ext cx="1143234" cy="1394979"/>
              </a:xfrm>
              <a:custGeom>
                <a:avLst/>
                <a:gdLst>
                  <a:gd name="connsiteX0" fmla="*/ 1143883 w 1143234"/>
                  <a:gd name="connsiteY0" fmla="*/ 388315 h 1394979"/>
                  <a:gd name="connsiteX1" fmla="*/ 585247 w 1143234"/>
                  <a:gd name="connsiteY1" fmla="*/ 1395035 h 1394979"/>
                  <a:gd name="connsiteX2" fmla="*/ 3028 w 1143234"/>
                  <a:gd name="connsiteY2" fmla="*/ 1012127 h 1394979"/>
                  <a:gd name="connsiteX3" fmla="*/ 462577 w 1143234"/>
                  <a:gd name="connsiteY3" fmla="*/ 813195 h 1394979"/>
                  <a:gd name="connsiteX4" fmla="*/ 92191 w 1143234"/>
                  <a:gd name="connsiteY4" fmla="*/ 278495 h 1394979"/>
                  <a:gd name="connsiteX5" fmla="*/ 618767 w 1143234"/>
                  <a:gd name="connsiteY5" fmla="*/ 37218 h 1394979"/>
                  <a:gd name="connsiteX6" fmla="*/ 1143883 w 1143234"/>
                  <a:gd name="connsiteY6" fmla="*/ 388315 h 1394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43234" h="1394979">
                    <a:moveTo>
                      <a:pt x="1143883" y="388315"/>
                    </a:moveTo>
                    <a:lnTo>
                      <a:pt x="585247" y="1395035"/>
                    </a:lnTo>
                    <a:cubicBezTo>
                      <a:pt x="217039" y="1265952"/>
                      <a:pt x="-26233" y="1100218"/>
                      <a:pt x="3028" y="1012127"/>
                    </a:cubicBezTo>
                    <a:cubicBezTo>
                      <a:pt x="74441" y="796840"/>
                      <a:pt x="403622" y="916835"/>
                      <a:pt x="462577" y="813195"/>
                    </a:cubicBezTo>
                    <a:cubicBezTo>
                      <a:pt x="556146" y="648848"/>
                      <a:pt x="30596" y="481787"/>
                      <a:pt x="92191" y="278495"/>
                    </a:cubicBezTo>
                    <a:cubicBezTo>
                      <a:pt x="153852" y="75216"/>
                      <a:pt x="510975" y="209593"/>
                      <a:pt x="618767" y="37218"/>
                    </a:cubicBezTo>
                    <a:cubicBezTo>
                      <a:pt x="726552" y="-135157"/>
                      <a:pt x="1065252" y="345663"/>
                      <a:pt x="1143883" y="388315"/>
                    </a:cubicBezTo>
                  </a:path>
                </a:pathLst>
              </a:custGeom>
              <a:solidFill>
                <a:srgbClr val="CC514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F8D439F0-0238-4796-87AA-26FA6FA592B8}"/>
                  </a:ext>
                </a:extLst>
              </p:cNvPr>
              <p:cNvSpPr/>
              <p:nvPr/>
            </p:nvSpPr>
            <p:spPr>
              <a:xfrm>
                <a:off x="6170019" y="1054259"/>
                <a:ext cx="1863892" cy="2257489"/>
              </a:xfrm>
              <a:custGeom>
                <a:avLst/>
                <a:gdLst>
                  <a:gd name="connsiteX0" fmla="*/ 741996 w 1863892"/>
                  <a:gd name="connsiteY0" fmla="*/ 2155211 h 2257489"/>
                  <a:gd name="connsiteX1" fmla="*/ 649 w 1863892"/>
                  <a:gd name="connsiteY1" fmla="*/ 2016614 h 2257489"/>
                  <a:gd name="connsiteX2" fmla="*/ 1796934 w 1863892"/>
                  <a:gd name="connsiteY2" fmla="*/ 55 h 2257489"/>
                  <a:gd name="connsiteX3" fmla="*/ 1759501 w 1863892"/>
                  <a:gd name="connsiteY3" fmla="*/ 627474 h 2257489"/>
                  <a:gd name="connsiteX4" fmla="*/ 1332032 w 1863892"/>
                  <a:gd name="connsiteY4" fmla="*/ 882019 h 2257489"/>
                  <a:gd name="connsiteX5" fmla="*/ 1441817 w 1863892"/>
                  <a:gd name="connsiteY5" fmla="*/ 1404424 h 2257489"/>
                  <a:gd name="connsiteX6" fmla="*/ 794932 w 1863892"/>
                  <a:gd name="connsiteY6" fmla="*/ 1676738 h 2257489"/>
                  <a:gd name="connsiteX7" fmla="*/ 741996 w 1863892"/>
                  <a:gd name="connsiteY7" fmla="*/ 2155211 h 2257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63892" h="2257489">
                    <a:moveTo>
                      <a:pt x="741996" y="2155211"/>
                    </a:moveTo>
                    <a:cubicBezTo>
                      <a:pt x="486293" y="2386247"/>
                      <a:pt x="148226" y="2175867"/>
                      <a:pt x="649" y="2016614"/>
                    </a:cubicBezTo>
                    <a:lnTo>
                      <a:pt x="1796934" y="55"/>
                    </a:lnTo>
                    <a:cubicBezTo>
                      <a:pt x="1878864" y="158428"/>
                      <a:pt x="1907685" y="434149"/>
                      <a:pt x="1759501" y="627474"/>
                    </a:cubicBezTo>
                    <a:cubicBezTo>
                      <a:pt x="1664873" y="750942"/>
                      <a:pt x="1405518" y="711864"/>
                      <a:pt x="1332032" y="882019"/>
                    </a:cubicBezTo>
                    <a:cubicBezTo>
                      <a:pt x="1258600" y="1052167"/>
                      <a:pt x="1562027" y="1191424"/>
                      <a:pt x="1441817" y="1404424"/>
                    </a:cubicBezTo>
                    <a:cubicBezTo>
                      <a:pt x="1361987" y="1545922"/>
                      <a:pt x="840276" y="1635440"/>
                      <a:pt x="794932" y="1676738"/>
                    </a:cubicBezTo>
                    <a:cubicBezTo>
                      <a:pt x="621799" y="1834305"/>
                      <a:pt x="954440" y="1963261"/>
                      <a:pt x="741996" y="2155211"/>
                    </a:cubicBezTo>
                  </a:path>
                </a:pathLst>
              </a:custGeom>
              <a:solidFill>
                <a:srgbClr val="00DEC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7677DD0F-0D77-49D6-99AC-C06279945656}"/>
                  </a:ext>
                </a:extLst>
              </p:cNvPr>
              <p:cNvSpPr/>
              <p:nvPr/>
            </p:nvSpPr>
            <p:spPr>
              <a:xfrm>
                <a:off x="7415646" y="3257817"/>
                <a:ext cx="2738529" cy="1071263"/>
              </a:xfrm>
              <a:custGeom>
                <a:avLst/>
                <a:gdLst>
                  <a:gd name="connsiteX0" fmla="*/ 2739179 w 2738529"/>
                  <a:gd name="connsiteY0" fmla="*/ 1060991 h 1071263"/>
                  <a:gd name="connsiteX1" fmla="*/ 355630 w 2738529"/>
                  <a:gd name="connsiteY1" fmla="*/ 1071319 h 1071263"/>
                  <a:gd name="connsiteX2" fmla="*/ 30307 w 2738529"/>
                  <a:gd name="connsiteY2" fmla="*/ 466290 h 1071263"/>
                  <a:gd name="connsiteX3" fmla="*/ 433548 w 2738529"/>
                  <a:gd name="connsiteY3" fmla="*/ 553200 h 1071263"/>
                  <a:gd name="connsiteX4" fmla="*/ 168800 w 2738529"/>
                  <a:gd name="connsiteY4" fmla="*/ 9979 h 1071263"/>
                  <a:gd name="connsiteX5" fmla="*/ 1093111 w 2738529"/>
                  <a:gd name="connsiteY5" fmla="*/ 590479 h 1071263"/>
                  <a:gd name="connsiteX6" fmla="*/ 915086 w 2738529"/>
                  <a:gd name="connsiteY6" fmla="*/ 43623 h 1071263"/>
                  <a:gd name="connsiteX7" fmla="*/ 1656179 w 2738529"/>
                  <a:gd name="connsiteY7" fmla="*/ 590479 h 1071263"/>
                  <a:gd name="connsiteX8" fmla="*/ 1689953 w 2738529"/>
                  <a:gd name="connsiteY8" fmla="*/ 299249 h 1071263"/>
                  <a:gd name="connsiteX9" fmla="*/ 2261047 w 2738529"/>
                  <a:gd name="connsiteY9" fmla="*/ 808212 h 1071263"/>
                  <a:gd name="connsiteX10" fmla="*/ 2339005 w 2738529"/>
                  <a:gd name="connsiteY10" fmla="*/ 667928 h 1071263"/>
                  <a:gd name="connsiteX11" fmla="*/ 2739179 w 2738529"/>
                  <a:gd name="connsiteY11" fmla="*/ 1060991 h 1071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38529" h="1071263">
                    <a:moveTo>
                      <a:pt x="2739179" y="1060991"/>
                    </a:moveTo>
                    <a:lnTo>
                      <a:pt x="355630" y="1071319"/>
                    </a:lnTo>
                    <a:cubicBezTo>
                      <a:pt x="219570" y="928754"/>
                      <a:pt x="-97234" y="571763"/>
                      <a:pt x="30307" y="466290"/>
                    </a:cubicBezTo>
                    <a:cubicBezTo>
                      <a:pt x="114197" y="396908"/>
                      <a:pt x="365661" y="620209"/>
                      <a:pt x="433548" y="553200"/>
                    </a:cubicBezTo>
                    <a:cubicBezTo>
                      <a:pt x="501434" y="486239"/>
                      <a:pt x="55602" y="68820"/>
                      <a:pt x="168800" y="9979"/>
                    </a:cubicBezTo>
                    <a:cubicBezTo>
                      <a:pt x="368314" y="-93687"/>
                      <a:pt x="1010254" y="650359"/>
                      <a:pt x="1093111" y="590479"/>
                    </a:cubicBezTo>
                    <a:cubicBezTo>
                      <a:pt x="1180227" y="527504"/>
                      <a:pt x="770848" y="89969"/>
                      <a:pt x="915086" y="43623"/>
                    </a:cubicBezTo>
                    <a:cubicBezTo>
                      <a:pt x="1083039" y="-10323"/>
                      <a:pt x="1527718" y="658767"/>
                      <a:pt x="1656179" y="590479"/>
                    </a:cubicBezTo>
                    <a:cubicBezTo>
                      <a:pt x="1723486" y="554674"/>
                      <a:pt x="1592825" y="336527"/>
                      <a:pt x="1689953" y="299249"/>
                    </a:cubicBezTo>
                    <a:cubicBezTo>
                      <a:pt x="1859006" y="234287"/>
                      <a:pt x="2141104" y="864339"/>
                      <a:pt x="2261047" y="808212"/>
                    </a:cubicBezTo>
                    <a:cubicBezTo>
                      <a:pt x="2317755" y="781623"/>
                      <a:pt x="2253961" y="690578"/>
                      <a:pt x="2339005" y="667928"/>
                    </a:cubicBezTo>
                    <a:cubicBezTo>
                      <a:pt x="2442938" y="640291"/>
                      <a:pt x="2652289" y="931728"/>
                      <a:pt x="2739179" y="1060991"/>
                    </a:cubicBezTo>
                  </a:path>
                </a:pathLst>
              </a:custGeom>
              <a:solidFill>
                <a:srgbClr val="FFAE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A16AECFE-7C9B-4700-9656-8D3227E32038}"/>
                  </a:ext>
                </a:extLst>
              </p:cNvPr>
              <p:cNvSpPr/>
              <p:nvPr/>
            </p:nvSpPr>
            <p:spPr>
              <a:xfrm>
                <a:off x="8021505" y="4588585"/>
                <a:ext cx="122542" cy="168741"/>
              </a:xfrm>
              <a:custGeom>
                <a:avLst/>
                <a:gdLst>
                  <a:gd name="connsiteX0" fmla="*/ 649 w 122542"/>
                  <a:gd name="connsiteY0" fmla="*/ 55 h 168741"/>
                  <a:gd name="connsiteX1" fmla="*/ 123191 w 122542"/>
                  <a:gd name="connsiteY1" fmla="*/ 168796 h 168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542" h="168741">
                    <a:moveTo>
                      <a:pt x="649" y="55"/>
                    </a:moveTo>
                    <a:lnTo>
                      <a:pt x="123191" y="168796"/>
                    </a:lnTo>
                  </a:path>
                </a:pathLst>
              </a:custGeom>
              <a:ln w="46673" cap="flat">
                <a:solidFill>
                  <a:srgbClr val="00DE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CCD66AE9-15A6-4C81-A2A8-6F5B8D01CBB1}"/>
                  </a:ext>
                </a:extLst>
              </p:cNvPr>
              <p:cNvSpPr/>
              <p:nvPr/>
            </p:nvSpPr>
            <p:spPr>
              <a:xfrm>
                <a:off x="7937081" y="4710091"/>
                <a:ext cx="90235" cy="47232"/>
              </a:xfrm>
              <a:custGeom>
                <a:avLst/>
                <a:gdLst>
                  <a:gd name="connsiteX0" fmla="*/ 649 w 90235"/>
                  <a:gd name="connsiteY0" fmla="*/ 55 h 47232"/>
                  <a:gd name="connsiteX1" fmla="*/ 90884 w 90235"/>
                  <a:gd name="connsiteY1" fmla="*/ 47288 h 47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0235" h="47232">
                    <a:moveTo>
                      <a:pt x="649" y="55"/>
                    </a:moveTo>
                    <a:lnTo>
                      <a:pt x="90884" y="47288"/>
                    </a:lnTo>
                  </a:path>
                </a:pathLst>
              </a:custGeom>
              <a:ln w="46673" cap="flat">
                <a:solidFill>
                  <a:srgbClr val="00DE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67C3157E-817F-4788-BC9C-567A162434A4}"/>
                  </a:ext>
                </a:extLst>
              </p:cNvPr>
              <p:cNvSpPr/>
              <p:nvPr/>
            </p:nvSpPr>
            <p:spPr>
              <a:xfrm>
                <a:off x="8194121" y="4615938"/>
                <a:ext cx="45124" cy="141384"/>
              </a:xfrm>
              <a:custGeom>
                <a:avLst/>
                <a:gdLst>
                  <a:gd name="connsiteX0" fmla="*/ 649 w 45124"/>
                  <a:gd name="connsiteY0" fmla="*/ 55 h 141384"/>
                  <a:gd name="connsiteX1" fmla="*/ 45773 w 45124"/>
                  <a:gd name="connsiteY1" fmla="*/ 141439 h 141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5124" h="141384">
                    <a:moveTo>
                      <a:pt x="649" y="55"/>
                    </a:moveTo>
                    <a:lnTo>
                      <a:pt x="45773" y="141439"/>
                    </a:lnTo>
                  </a:path>
                </a:pathLst>
              </a:custGeom>
              <a:ln w="46673" cap="flat">
                <a:solidFill>
                  <a:srgbClr val="00DE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1872E80E-AC64-45F8-8C17-F8F9DEB1A0BF}"/>
                  </a:ext>
                </a:extLst>
              </p:cNvPr>
              <p:cNvSpPr/>
              <p:nvPr/>
            </p:nvSpPr>
            <p:spPr>
              <a:xfrm>
                <a:off x="8334955" y="4671030"/>
                <a:ext cx="8198" cy="86290"/>
              </a:xfrm>
              <a:custGeom>
                <a:avLst/>
                <a:gdLst>
                  <a:gd name="connsiteX0" fmla="*/ 8847 w 8198"/>
                  <a:gd name="connsiteY0" fmla="*/ 55 h 86290"/>
                  <a:gd name="connsiteX1" fmla="*/ 649 w 8198"/>
                  <a:gd name="connsiteY1" fmla="*/ 86346 h 86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198" h="86290">
                    <a:moveTo>
                      <a:pt x="8847" y="55"/>
                    </a:moveTo>
                    <a:lnTo>
                      <a:pt x="649" y="86346"/>
                    </a:lnTo>
                  </a:path>
                </a:pathLst>
              </a:custGeom>
              <a:ln w="46673" cap="flat">
                <a:solidFill>
                  <a:srgbClr val="00DE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5FB51D5B-23CA-4A71-82C9-A21A1661B438}"/>
                  </a:ext>
                </a:extLst>
              </p:cNvPr>
              <p:cNvSpPr/>
              <p:nvPr/>
            </p:nvSpPr>
            <p:spPr>
              <a:xfrm>
                <a:off x="7004180" y="3369877"/>
                <a:ext cx="55129" cy="109093"/>
              </a:xfrm>
              <a:custGeom>
                <a:avLst/>
                <a:gdLst>
                  <a:gd name="connsiteX0" fmla="*/ 649 w 55129"/>
                  <a:gd name="connsiteY0" fmla="*/ 55 h 109093"/>
                  <a:gd name="connsiteX1" fmla="*/ 55778 w 55129"/>
                  <a:gd name="connsiteY1" fmla="*/ 109149 h 109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5129" h="109093">
                    <a:moveTo>
                      <a:pt x="649" y="55"/>
                    </a:moveTo>
                    <a:lnTo>
                      <a:pt x="55778" y="109149"/>
                    </a:lnTo>
                  </a:path>
                </a:pathLst>
              </a:custGeom>
              <a:ln w="46673" cap="flat">
                <a:solidFill>
                  <a:srgbClr val="CC51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C39B5163-3522-4300-8049-01F05BF8462C}"/>
                  </a:ext>
                </a:extLst>
              </p:cNvPr>
              <p:cNvSpPr/>
              <p:nvPr/>
            </p:nvSpPr>
            <p:spPr>
              <a:xfrm>
                <a:off x="7142199" y="3253717"/>
                <a:ext cx="20156" cy="225254"/>
              </a:xfrm>
              <a:custGeom>
                <a:avLst/>
                <a:gdLst>
                  <a:gd name="connsiteX0" fmla="*/ 649 w 20156"/>
                  <a:gd name="connsiteY0" fmla="*/ 55 h 225254"/>
                  <a:gd name="connsiteX1" fmla="*/ 20805 w 20156"/>
                  <a:gd name="connsiteY1" fmla="*/ 225310 h 225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156" h="225254">
                    <a:moveTo>
                      <a:pt x="649" y="55"/>
                    </a:moveTo>
                    <a:lnTo>
                      <a:pt x="20805" y="225310"/>
                    </a:lnTo>
                  </a:path>
                </a:pathLst>
              </a:custGeom>
              <a:ln w="46673" cap="flat">
                <a:solidFill>
                  <a:srgbClr val="CC51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71B462EE-F2C4-4227-8492-C76CC9F347EF}"/>
                  </a:ext>
                </a:extLst>
              </p:cNvPr>
              <p:cNvSpPr/>
              <p:nvPr/>
            </p:nvSpPr>
            <p:spPr>
              <a:xfrm>
                <a:off x="7250548" y="3332298"/>
                <a:ext cx="30080" cy="146671"/>
              </a:xfrm>
              <a:custGeom>
                <a:avLst/>
                <a:gdLst>
                  <a:gd name="connsiteX0" fmla="*/ 30729 w 30080"/>
                  <a:gd name="connsiteY0" fmla="*/ 55 h 146671"/>
                  <a:gd name="connsiteX1" fmla="*/ 649 w 30080"/>
                  <a:gd name="connsiteY1" fmla="*/ 146727 h 146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080" h="146671">
                    <a:moveTo>
                      <a:pt x="30729" y="55"/>
                    </a:moveTo>
                    <a:lnTo>
                      <a:pt x="649" y="146727"/>
                    </a:lnTo>
                  </a:path>
                </a:pathLst>
              </a:custGeom>
              <a:ln w="46673" cap="flat">
                <a:solidFill>
                  <a:srgbClr val="CC51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87" name="图形 2867">
              <a:extLst>
                <a:ext uri="{FF2B5EF4-FFF2-40B4-BE49-F238E27FC236}">
                  <a16:creationId xmlns:a16="http://schemas.microsoft.com/office/drawing/2014/main" id="{F3A5204C-2AB2-438C-B523-CBE48EF6105D}"/>
                </a:ext>
              </a:extLst>
            </p:cNvPr>
            <p:cNvGrpSpPr/>
            <p:nvPr/>
          </p:nvGrpSpPr>
          <p:grpSpPr>
            <a:xfrm>
              <a:off x="1440186" y="1943471"/>
              <a:ext cx="6092946" cy="4089848"/>
              <a:chOff x="1440186" y="1943471"/>
              <a:chExt cx="6092946" cy="4089848"/>
            </a:xfrm>
          </p:grpSpPr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3A90B5FF-E605-4B27-B220-E07B297773FE}"/>
                  </a:ext>
                </a:extLst>
              </p:cNvPr>
              <p:cNvSpPr/>
              <p:nvPr/>
            </p:nvSpPr>
            <p:spPr>
              <a:xfrm>
                <a:off x="2113102" y="1943471"/>
                <a:ext cx="4251306" cy="3910228"/>
              </a:xfrm>
              <a:custGeom>
                <a:avLst/>
                <a:gdLst>
                  <a:gd name="connsiteX0" fmla="*/ 285 w 4251306"/>
                  <a:gd name="connsiteY0" fmla="*/ 3910460 h 3910228"/>
                  <a:gd name="connsiteX1" fmla="*/ 4251592 w 4251306"/>
                  <a:gd name="connsiteY1" fmla="*/ 3910460 h 3910228"/>
                  <a:gd name="connsiteX2" fmla="*/ 4251592 w 4251306"/>
                  <a:gd name="connsiteY2" fmla="*/ 232 h 3910228"/>
                  <a:gd name="connsiteX3" fmla="*/ 285 w 4251306"/>
                  <a:gd name="connsiteY3" fmla="*/ 232 h 3910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51306" h="3910228">
                    <a:moveTo>
                      <a:pt x="285" y="3910460"/>
                    </a:moveTo>
                    <a:lnTo>
                      <a:pt x="4251592" y="3910460"/>
                    </a:lnTo>
                    <a:lnTo>
                      <a:pt x="4251592" y="232"/>
                    </a:lnTo>
                    <a:lnTo>
                      <a:pt x="285" y="232"/>
                    </a:lnTo>
                    <a:close/>
                  </a:path>
                </a:pathLst>
              </a:custGeom>
              <a:solidFill>
                <a:srgbClr val="00579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F9FCFB0D-8FE8-4DEC-B039-EAC7CE27A92D}"/>
                  </a:ext>
                </a:extLst>
              </p:cNvPr>
              <p:cNvSpPr/>
              <p:nvPr/>
            </p:nvSpPr>
            <p:spPr>
              <a:xfrm>
                <a:off x="5467774" y="4195070"/>
                <a:ext cx="273452" cy="273540"/>
              </a:xfrm>
              <a:custGeom>
                <a:avLst/>
                <a:gdLst>
                  <a:gd name="connsiteX0" fmla="*/ 273737 w 273452"/>
                  <a:gd name="connsiteY0" fmla="*/ 137002 h 273540"/>
                  <a:gd name="connsiteX1" fmla="*/ 137011 w 273452"/>
                  <a:gd name="connsiteY1" fmla="*/ 273772 h 273540"/>
                  <a:gd name="connsiteX2" fmla="*/ 285 w 273452"/>
                  <a:gd name="connsiteY2" fmla="*/ 137002 h 273540"/>
                  <a:gd name="connsiteX3" fmla="*/ 137011 w 273452"/>
                  <a:gd name="connsiteY3" fmla="*/ 232 h 273540"/>
                  <a:gd name="connsiteX4" fmla="*/ 273737 w 273452"/>
                  <a:gd name="connsiteY4" fmla="*/ 137002 h 273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3452" h="273540">
                    <a:moveTo>
                      <a:pt x="273737" y="137002"/>
                    </a:moveTo>
                    <a:cubicBezTo>
                      <a:pt x="273737" y="212538"/>
                      <a:pt x="212516" y="273772"/>
                      <a:pt x="137011" y="273772"/>
                    </a:cubicBezTo>
                    <a:cubicBezTo>
                      <a:pt x="61499" y="273772"/>
                      <a:pt x="285" y="212538"/>
                      <a:pt x="285" y="137002"/>
                    </a:cubicBezTo>
                    <a:cubicBezTo>
                      <a:pt x="285" y="61466"/>
                      <a:pt x="61499" y="232"/>
                      <a:pt x="137011" y="232"/>
                    </a:cubicBezTo>
                    <a:cubicBezTo>
                      <a:pt x="212516" y="232"/>
                      <a:pt x="273737" y="61466"/>
                      <a:pt x="273737" y="137002"/>
                    </a:cubicBezTo>
                  </a:path>
                </a:pathLst>
              </a:custGeom>
              <a:solidFill>
                <a:srgbClr val="0080E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837AEFB6-F13C-4A34-9BB1-89581C053DE6}"/>
                  </a:ext>
                </a:extLst>
              </p:cNvPr>
              <p:cNvSpPr/>
              <p:nvPr/>
            </p:nvSpPr>
            <p:spPr>
              <a:xfrm>
                <a:off x="5660442" y="4160025"/>
                <a:ext cx="1872690" cy="1873294"/>
              </a:xfrm>
              <a:custGeom>
                <a:avLst/>
                <a:gdLst>
                  <a:gd name="connsiteX0" fmla="*/ 285 w 1872690"/>
                  <a:gd name="connsiteY0" fmla="*/ 936882 h 1873294"/>
                  <a:gd name="connsiteX1" fmla="*/ 936627 w 1872690"/>
                  <a:gd name="connsiteY1" fmla="*/ 232 h 1873294"/>
                  <a:gd name="connsiteX2" fmla="*/ 1872975 w 1872690"/>
                  <a:gd name="connsiteY2" fmla="*/ 936882 h 1873294"/>
                  <a:gd name="connsiteX3" fmla="*/ 936627 w 1872690"/>
                  <a:gd name="connsiteY3" fmla="*/ 1873526 h 1873294"/>
                  <a:gd name="connsiteX4" fmla="*/ 285 w 1872690"/>
                  <a:gd name="connsiteY4" fmla="*/ 936882 h 1873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2690" h="1873294">
                    <a:moveTo>
                      <a:pt x="285" y="936882"/>
                    </a:moveTo>
                    <a:cubicBezTo>
                      <a:pt x="285" y="419584"/>
                      <a:pt x="419502" y="232"/>
                      <a:pt x="936627" y="232"/>
                    </a:cubicBezTo>
                    <a:cubicBezTo>
                      <a:pt x="1453758" y="232"/>
                      <a:pt x="1872975" y="419584"/>
                      <a:pt x="1872975" y="936882"/>
                    </a:cubicBezTo>
                    <a:cubicBezTo>
                      <a:pt x="1872975" y="1454180"/>
                      <a:pt x="1453758" y="1873526"/>
                      <a:pt x="936627" y="1873526"/>
                    </a:cubicBezTo>
                    <a:cubicBezTo>
                      <a:pt x="419502" y="1873526"/>
                      <a:pt x="285" y="1454180"/>
                      <a:pt x="285" y="936882"/>
                    </a:cubicBezTo>
                  </a:path>
                </a:pathLst>
              </a:custGeom>
              <a:solidFill>
                <a:srgbClr val="0080E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2B09024E-E6FC-4AE9-A4A5-CEEC96DA869F}"/>
                  </a:ext>
                </a:extLst>
              </p:cNvPr>
              <p:cNvSpPr/>
              <p:nvPr/>
            </p:nvSpPr>
            <p:spPr>
              <a:xfrm>
                <a:off x="4345785" y="2452719"/>
                <a:ext cx="126681" cy="311132"/>
              </a:xfrm>
              <a:custGeom>
                <a:avLst/>
                <a:gdLst>
                  <a:gd name="connsiteX0" fmla="*/ 126966 w 126681"/>
                  <a:gd name="connsiteY0" fmla="*/ 155798 h 311132"/>
                  <a:gd name="connsiteX1" fmla="*/ 63619 w 126681"/>
                  <a:gd name="connsiteY1" fmla="*/ 311364 h 311132"/>
                  <a:gd name="connsiteX2" fmla="*/ 285 w 126681"/>
                  <a:gd name="connsiteY2" fmla="*/ 155798 h 311132"/>
                  <a:gd name="connsiteX3" fmla="*/ 63619 w 126681"/>
                  <a:gd name="connsiteY3" fmla="*/ 232 h 311132"/>
                  <a:gd name="connsiteX4" fmla="*/ 126966 w 126681"/>
                  <a:gd name="connsiteY4" fmla="*/ 155798 h 311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681" h="311132">
                    <a:moveTo>
                      <a:pt x="126966" y="155798"/>
                    </a:moveTo>
                    <a:cubicBezTo>
                      <a:pt x="91973" y="155798"/>
                      <a:pt x="63619" y="225446"/>
                      <a:pt x="63619" y="311364"/>
                    </a:cubicBezTo>
                    <a:cubicBezTo>
                      <a:pt x="63619" y="225446"/>
                      <a:pt x="35265" y="155798"/>
                      <a:pt x="285" y="155798"/>
                    </a:cubicBezTo>
                    <a:cubicBezTo>
                      <a:pt x="35265" y="155798"/>
                      <a:pt x="63619" y="86149"/>
                      <a:pt x="63619" y="232"/>
                    </a:cubicBezTo>
                    <a:cubicBezTo>
                      <a:pt x="63619" y="86149"/>
                      <a:pt x="91973" y="155798"/>
                      <a:pt x="126966" y="155798"/>
                    </a:cubicBezTo>
                  </a:path>
                </a:pathLst>
              </a:custGeom>
              <a:solidFill>
                <a:srgbClr val="EFCBE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B532F517-B9A9-4812-B41A-84DE1712D190}"/>
                  </a:ext>
                </a:extLst>
              </p:cNvPr>
              <p:cNvSpPr/>
              <p:nvPr/>
            </p:nvSpPr>
            <p:spPr>
              <a:xfrm>
                <a:off x="3761644" y="3024149"/>
                <a:ext cx="191455" cy="470212"/>
              </a:xfrm>
              <a:custGeom>
                <a:avLst/>
                <a:gdLst>
                  <a:gd name="connsiteX0" fmla="*/ 191740 w 191455"/>
                  <a:gd name="connsiteY0" fmla="*/ 235341 h 470212"/>
                  <a:gd name="connsiteX1" fmla="*/ 96006 w 191455"/>
                  <a:gd name="connsiteY1" fmla="*/ 470444 h 470212"/>
                  <a:gd name="connsiteX2" fmla="*/ 285 w 191455"/>
                  <a:gd name="connsiteY2" fmla="*/ 235341 h 470212"/>
                  <a:gd name="connsiteX3" fmla="*/ 96006 w 191455"/>
                  <a:gd name="connsiteY3" fmla="*/ 232 h 470212"/>
                  <a:gd name="connsiteX4" fmla="*/ 191740 w 191455"/>
                  <a:gd name="connsiteY4" fmla="*/ 235341 h 470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1455" h="470212">
                    <a:moveTo>
                      <a:pt x="191740" y="235341"/>
                    </a:moveTo>
                    <a:cubicBezTo>
                      <a:pt x="138864" y="235341"/>
                      <a:pt x="96006" y="340601"/>
                      <a:pt x="96006" y="470444"/>
                    </a:cubicBezTo>
                    <a:cubicBezTo>
                      <a:pt x="96006" y="340601"/>
                      <a:pt x="53148" y="235341"/>
                      <a:pt x="285" y="235341"/>
                    </a:cubicBezTo>
                    <a:cubicBezTo>
                      <a:pt x="53148" y="235341"/>
                      <a:pt x="96006" y="130074"/>
                      <a:pt x="96006" y="232"/>
                    </a:cubicBezTo>
                    <a:cubicBezTo>
                      <a:pt x="96006" y="130074"/>
                      <a:pt x="138864" y="235341"/>
                      <a:pt x="191740" y="235341"/>
                    </a:cubicBezTo>
                  </a:path>
                </a:pathLst>
              </a:custGeom>
              <a:solidFill>
                <a:srgbClr val="EFCBE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264F60F9-6A7B-46E8-9AA4-5B8CFFAA9329}"/>
                  </a:ext>
                </a:extLst>
              </p:cNvPr>
              <p:cNvSpPr/>
              <p:nvPr/>
            </p:nvSpPr>
            <p:spPr>
              <a:xfrm>
                <a:off x="4527649" y="4779533"/>
                <a:ext cx="120336" cy="295550"/>
              </a:xfrm>
              <a:custGeom>
                <a:avLst/>
                <a:gdLst>
                  <a:gd name="connsiteX0" fmla="*/ 120621 w 120336"/>
                  <a:gd name="connsiteY0" fmla="*/ 148003 h 295550"/>
                  <a:gd name="connsiteX1" fmla="*/ 60446 w 120336"/>
                  <a:gd name="connsiteY1" fmla="*/ 295782 h 295550"/>
                  <a:gd name="connsiteX2" fmla="*/ 285 w 120336"/>
                  <a:gd name="connsiteY2" fmla="*/ 148003 h 295550"/>
                  <a:gd name="connsiteX3" fmla="*/ 60446 w 120336"/>
                  <a:gd name="connsiteY3" fmla="*/ 232 h 295550"/>
                  <a:gd name="connsiteX4" fmla="*/ 120621 w 120336"/>
                  <a:gd name="connsiteY4" fmla="*/ 148003 h 295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336" h="295550">
                    <a:moveTo>
                      <a:pt x="120621" y="148003"/>
                    </a:moveTo>
                    <a:cubicBezTo>
                      <a:pt x="87388" y="148003"/>
                      <a:pt x="60446" y="214165"/>
                      <a:pt x="60446" y="295782"/>
                    </a:cubicBezTo>
                    <a:cubicBezTo>
                      <a:pt x="60446" y="214165"/>
                      <a:pt x="33512" y="148003"/>
                      <a:pt x="285" y="148003"/>
                    </a:cubicBezTo>
                    <a:cubicBezTo>
                      <a:pt x="33512" y="148003"/>
                      <a:pt x="60446" y="81842"/>
                      <a:pt x="60446" y="232"/>
                    </a:cubicBezTo>
                    <a:cubicBezTo>
                      <a:pt x="60446" y="81842"/>
                      <a:pt x="87388" y="148003"/>
                      <a:pt x="120621" y="148003"/>
                    </a:cubicBezTo>
                  </a:path>
                </a:pathLst>
              </a:custGeom>
              <a:solidFill>
                <a:srgbClr val="EFCBE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4612D04C-1D04-4A6C-A130-3E433576FA07}"/>
                  </a:ext>
                </a:extLst>
              </p:cNvPr>
              <p:cNvSpPr/>
              <p:nvPr/>
            </p:nvSpPr>
            <p:spPr>
              <a:xfrm>
                <a:off x="4860915" y="3772742"/>
                <a:ext cx="164434" cy="403843"/>
              </a:xfrm>
              <a:custGeom>
                <a:avLst/>
                <a:gdLst>
                  <a:gd name="connsiteX0" fmla="*/ 164719 w 164434"/>
                  <a:gd name="connsiteY0" fmla="*/ 202150 h 403843"/>
                  <a:gd name="connsiteX1" fmla="*/ 82495 w 164434"/>
                  <a:gd name="connsiteY1" fmla="*/ 404075 h 403843"/>
                  <a:gd name="connsiteX2" fmla="*/ 285 w 164434"/>
                  <a:gd name="connsiteY2" fmla="*/ 202150 h 403843"/>
                  <a:gd name="connsiteX3" fmla="*/ 82495 w 164434"/>
                  <a:gd name="connsiteY3" fmla="*/ 232 h 403843"/>
                  <a:gd name="connsiteX4" fmla="*/ 164719 w 164434"/>
                  <a:gd name="connsiteY4" fmla="*/ 202150 h 403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4434" h="403843">
                    <a:moveTo>
                      <a:pt x="164719" y="202150"/>
                    </a:moveTo>
                    <a:cubicBezTo>
                      <a:pt x="119308" y="202150"/>
                      <a:pt x="82495" y="292562"/>
                      <a:pt x="82495" y="404075"/>
                    </a:cubicBezTo>
                    <a:cubicBezTo>
                      <a:pt x="82495" y="292562"/>
                      <a:pt x="45689" y="202150"/>
                      <a:pt x="285" y="202150"/>
                    </a:cubicBezTo>
                    <a:cubicBezTo>
                      <a:pt x="45689" y="202150"/>
                      <a:pt x="82495" y="111746"/>
                      <a:pt x="82495" y="232"/>
                    </a:cubicBezTo>
                    <a:cubicBezTo>
                      <a:pt x="82495" y="111746"/>
                      <a:pt x="119308" y="202150"/>
                      <a:pt x="164719" y="202150"/>
                    </a:cubicBezTo>
                  </a:path>
                </a:pathLst>
              </a:custGeom>
              <a:solidFill>
                <a:srgbClr val="EFCBE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C21AD7C9-6574-4538-815A-176FA4B5D7AB}"/>
                  </a:ext>
                </a:extLst>
              </p:cNvPr>
              <p:cNvSpPr/>
              <p:nvPr/>
            </p:nvSpPr>
            <p:spPr>
              <a:xfrm>
                <a:off x="1440186" y="3950211"/>
                <a:ext cx="3181684" cy="739752"/>
              </a:xfrm>
              <a:custGeom>
                <a:avLst/>
                <a:gdLst>
                  <a:gd name="connsiteX0" fmla="*/ 2151367 w 3181684"/>
                  <a:gd name="connsiteY0" fmla="*/ 232 h 739752"/>
                  <a:gd name="connsiteX1" fmla="*/ 2208295 w 3181684"/>
                  <a:gd name="connsiteY1" fmla="*/ 110939 h 739752"/>
                  <a:gd name="connsiteX2" fmla="*/ 2237350 w 3181684"/>
                  <a:gd name="connsiteY2" fmla="*/ 202544 h 739752"/>
                  <a:gd name="connsiteX3" fmla="*/ 2755247 w 3181684"/>
                  <a:gd name="connsiteY3" fmla="*/ 357916 h 739752"/>
                  <a:gd name="connsiteX4" fmla="*/ 2237350 w 3181684"/>
                  <a:gd name="connsiteY4" fmla="*/ 513296 h 739752"/>
                  <a:gd name="connsiteX5" fmla="*/ 1591091 w 3181684"/>
                  <a:gd name="connsiteY5" fmla="*/ 544693 h 739752"/>
                  <a:gd name="connsiteX6" fmla="*/ 944905 w 3181684"/>
                  <a:gd name="connsiteY6" fmla="*/ 513296 h 739752"/>
                  <a:gd name="connsiteX7" fmla="*/ 427001 w 3181684"/>
                  <a:gd name="connsiteY7" fmla="*/ 357916 h 739752"/>
                  <a:gd name="connsiteX8" fmla="*/ 944905 w 3181684"/>
                  <a:gd name="connsiteY8" fmla="*/ 202544 h 739752"/>
                  <a:gd name="connsiteX9" fmla="*/ 973952 w 3181684"/>
                  <a:gd name="connsiteY9" fmla="*/ 110939 h 739752"/>
                  <a:gd name="connsiteX10" fmla="*/ 1030888 w 3181684"/>
                  <a:gd name="connsiteY10" fmla="*/ 232 h 739752"/>
                  <a:gd name="connsiteX11" fmla="*/ 285 w 3181684"/>
                  <a:gd name="connsiteY11" fmla="*/ 357916 h 739752"/>
                  <a:gd name="connsiteX12" fmla="*/ 1030888 w 3181684"/>
                  <a:gd name="connsiteY12" fmla="*/ 715608 h 739752"/>
                  <a:gd name="connsiteX13" fmla="*/ 1591091 w 3181684"/>
                  <a:gd name="connsiteY13" fmla="*/ 739984 h 739752"/>
                  <a:gd name="connsiteX14" fmla="*/ 2151367 w 3181684"/>
                  <a:gd name="connsiteY14" fmla="*/ 715608 h 739752"/>
                  <a:gd name="connsiteX15" fmla="*/ 3181970 w 3181684"/>
                  <a:gd name="connsiteY15" fmla="*/ 357916 h 739752"/>
                  <a:gd name="connsiteX16" fmla="*/ 2151367 w 3181684"/>
                  <a:gd name="connsiteY16" fmla="*/ 232 h 739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181684" h="739752">
                    <a:moveTo>
                      <a:pt x="2151367" y="232"/>
                    </a:moveTo>
                    <a:cubicBezTo>
                      <a:pt x="2173656" y="35083"/>
                      <a:pt x="2192765" y="72134"/>
                      <a:pt x="2208295" y="110939"/>
                    </a:cubicBezTo>
                    <a:cubicBezTo>
                      <a:pt x="2220126" y="140456"/>
                      <a:pt x="2229871" y="171080"/>
                      <a:pt x="2237350" y="202544"/>
                    </a:cubicBezTo>
                    <a:cubicBezTo>
                      <a:pt x="2549621" y="236021"/>
                      <a:pt x="2755247" y="293108"/>
                      <a:pt x="2755247" y="357916"/>
                    </a:cubicBezTo>
                    <a:cubicBezTo>
                      <a:pt x="2755247" y="422731"/>
                      <a:pt x="2549621" y="479818"/>
                      <a:pt x="2237350" y="513296"/>
                    </a:cubicBezTo>
                    <a:cubicBezTo>
                      <a:pt x="2052453" y="533125"/>
                      <a:pt x="1830190" y="544693"/>
                      <a:pt x="1591091" y="544693"/>
                    </a:cubicBezTo>
                    <a:cubicBezTo>
                      <a:pt x="1351998" y="544693"/>
                      <a:pt x="1129735" y="533125"/>
                      <a:pt x="944905" y="513296"/>
                    </a:cubicBezTo>
                    <a:cubicBezTo>
                      <a:pt x="632633" y="479818"/>
                      <a:pt x="427001" y="422731"/>
                      <a:pt x="427001" y="357916"/>
                    </a:cubicBezTo>
                    <a:cubicBezTo>
                      <a:pt x="427001" y="293108"/>
                      <a:pt x="632633" y="236021"/>
                      <a:pt x="944905" y="202544"/>
                    </a:cubicBezTo>
                    <a:cubicBezTo>
                      <a:pt x="952377" y="171080"/>
                      <a:pt x="962128" y="140456"/>
                      <a:pt x="973952" y="110939"/>
                    </a:cubicBezTo>
                    <a:cubicBezTo>
                      <a:pt x="989489" y="72134"/>
                      <a:pt x="1008592" y="35083"/>
                      <a:pt x="1030888" y="232"/>
                    </a:cubicBezTo>
                    <a:cubicBezTo>
                      <a:pt x="428694" y="54645"/>
                      <a:pt x="285" y="194223"/>
                      <a:pt x="285" y="357916"/>
                    </a:cubicBezTo>
                    <a:cubicBezTo>
                      <a:pt x="285" y="521550"/>
                      <a:pt x="428694" y="661194"/>
                      <a:pt x="1030888" y="715608"/>
                    </a:cubicBezTo>
                    <a:cubicBezTo>
                      <a:pt x="1205120" y="731336"/>
                      <a:pt x="1393916" y="739984"/>
                      <a:pt x="1591091" y="739984"/>
                    </a:cubicBezTo>
                    <a:cubicBezTo>
                      <a:pt x="1788272" y="739984"/>
                      <a:pt x="1977128" y="731336"/>
                      <a:pt x="2151367" y="715608"/>
                    </a:cubicBezTo>
                    <a:cubicBezTo>
                      <a:pt x="2753561" y="661194"/>
                      <a:pt x="3181970" y="521550"/>
                      <a:pt x="3181970" y="357916"/>
                    </a:cubicBezTo>
                    <a:cubicBezTo>
                      <a:pt x="3181970" y="194282"/>
                      <a:pt x="2753561" y="54645"/>
                      <a:pt x="2151367" y="232"/>
                    </a:cubicBezTo>
                  </a:path>
                </a:pathLst>
              </a:custGeom>
              <a:solidFill>
                <a:srgbClr val="F38C0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7D1C94A3-FE21-4CF0-8CD4-3E91A7F4CB68}"/>
                  </a:ext>
                </a:extLst>
              </p:cNvPr>
              <p:cNvSpPr/>
              <p:nvPr/>
            </p:nvSpPr>
            <p:spPr>
              <a:xfrm>
                <a:off x="1623776" y="4060921"/>
                <a:ext cx="2814497" cy="521645"/>
              </a:xfrm>
              <a:custGeom>
                <a:avLst/>
                <a:gdLst>
                  <a:gd name="connsiteX0" fmla="*/ 2024705 w 2814497"/>
                  <a:gd name="connsiteY0" fmla="*/ 232 h 521645"/>
                  <a:gd name="connsiteX1" fmla="*/ 2053759 w 2814497"/>
                  <a:gd name="connsiteY1" fmla="*/ 91830 h 521645"/>
                  <a:gd name="connsiteX2" fmla="*/ 2571657 w 2814497"/>
                  <a:gd name="connsiteY2" fmla="*/ 247209 h 521645"/>
                  <a:gd name="connsiteX3" fmla="*/ 2053759 w 2814497"/>
                  <a:gd name="connsiteY3" fmla="*/ 402589 h 521645"/>
                  <a:gd name="connsiteX4" fmla="*/ 1407500 w 2814497"/>
                  <a:gd name="connsiteY4" fmla="*/ 433986 h 521645"/>
                  <a:gd name="connsiteX5" fmla="*/ 761315 w 2814497"/>
                  <a:gd name="connsiteY5" fmla="*/ 402589 h 521645"/>
                  <a:gd name="connsiteX6" fmla="*/ 243410 w 2814497"/>
                  <a:gd name="connsiteY6" fmla="*/ 247209 h 521645"/>
                  <a:gd name="connsiteX7" fmla="*/ 761315 w 2814497"/>
                  <a:gd name="connsiteY7" fmla="*/ 91830 h 521645"/>
                  <a:gd name="connsiteX8" fmla="*/ 790362 w 2814497"/>
                  <a:gd name="connsiteY8" fmla="*/ 232 h 521645"/>
                  <a:gd name="connsiteX9" fmla="*/ 285 w 2814497"/>
                  <a:gd name="connsiteY9" fmla="*/ 247209 h 521645"/>
                  <a:gd name="connsiteX10" fmla="*/ 790362 w 2814497"/>
                  <a:gd name="connsiteY10" fmla="*/ 494120 h 521645"/>
                  <a:gd name="connsiteX11" fmla="*/ 1407500 w 2814497"/>
                  <a:gd name="connsiteY11" fmla="*/ 521877 h 521645"/>
                  <a:gd name="connsiteX12" fmla="*/ 2024705 w 2814497"/>
                  <a:gd name="connsiteY12" fmla="*/ 494120 h 521645"/>
                  <a:gd name="connsiteX13" fmla="*/ 2814782 w 2814497"/>
                  <a:gd name="connsiteY13" fmla="*/ 247209 h 521645"/>
                  <a:gd name="connsiteX14" fmla="*/ 2024705 w 2814497"/>
                  <a:gd name="connsiteY14" fmla="*/ 232 h 521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814497" h="521645">
                    <a:moveTo>
                      <a:pt x="2024705" y="232"/>
                    </a:moveTo>
                    <a:cubicBezTo>
                      <a:pt x="2036536" y="29749"/>
                      <a:pt x="2046281" y="60373"/>
                      <a:pt x="2053759" y="91830"/>
                    </a:cubicBezTo>
                    <a:cubicBezTo>
                      <a:pt x="2366031" y="125314"/>
                      <a:pt x="2571657" y="182394"/>
                      <a:pt x="2571657" y="247209"/>
                    </a:cubicBezTo>
                    <a:cubicBezTo>
                      <a:pt x="2571657" y="312024"/>
                      <a:pt x="2366031" y="369104"/>
                      <a:pt x="2053759" y="402589"/>
                    </a:cubicBezTo>
                    <a:cubicBezTo>
                      <a:pt x="1868862" y="422411"/>
                      <a:pt x="1646600" y="433986"/>
                      <a:pt x="1407500" y="433986"/>
                    </a:cubicBezTo>
                    <a:cubicBezTo>
                      <a:pt x="1168407" y="433986"/>
                      <a:pt x="946145" y="422411"/>
                      <a:pt x="761315" y="402589"/>
                    </a:cubicBezTo>
                    <a:cubicBezTo>
                      <a:pt x="449036" y="369104"/>
                      <a:pt x="243410" y="312024"/>
                      <a:pt x="243410" y="247209"/>
                    </a:cubicBezTo>
                    <a:cubicBezTo>
                      <a:pt x="243410" y="182394"/>
                      <a:pt x="449036" y="125314"/>
                      <a:pt x="761315" y="91830"/>
                    </a:cubicBezTo>
                    <a:cubicBezTo>
                      <a:pt x="768786" y="60373"/>
                      <a:pt x="778538" y="29749"/>
                      <a:pt x="790362" y="232"/>
                    </a:cubicBezTo>
                    <a:cubicBezTo>
                      <a:pt x="322508" y="44897"/>
                      <a:pt x="285" y="138709"/>
                      <a:pt x="285" y="247209"/>
                    </a:cubicBezTo>
                    <a:cubicBezTo>
                      <a:pt x="285" y="355649"/>
                      <a:pt x="322508" y="449455"/>
                      <a:pt x="790362" y="494120"/>
                    </a:cubicBezTo>
                    <a:cubicBezTo>
                      <a:pt x="976692" y="511862"/>
                      <a:pt x="1186151" y="521877"/>
                      <a:pt x="1407500" y="521877"/>
                    </a:cubicBezTo>
                    <a:cubicBezTo>
                      <a:pt x="1628857" y="521877"/>
                      <a:pt x="1838315" y="511862"/>
                      <a:pt x="2024705" y="494120"/>
                    </a:cubicBezTo>
                    <a:cubicBezTo>
                      <a:pt x="2492566" y="449455"/>
                      <a:pt x="2814782" y="355649"/>
                      <a:pt x="2814782" y="247209"/>
                    </a:cubicBezTo>
                    <a:cubicBezTo>
                      <a:pt x="2814782" y="138709"/>
                      <a:pt x="2492566" y="44897"/>
                      <a:pt x="2024705" y="232"/>
                    </a:cubicBezTo>
                  </a:path>
                </a:pathLst>
              </a:custGeom>
              <a:solidFill>
                <a:srgbClr val="FFC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3D86967E-BF6A-43B2-B356-101526438CCB}"/>
                  </a:ext>
                </a:extLst>
              </p:cNvPr>
              <p:cNvSpPr/>
              <p:nvPr/>
            </p:nvSpPr>
            <p:spPr>
              <a:xfrm>
                <a:off x="2366479" y="3643102"/>
                <a:ext cx="1329097" cy="851573"/>
              </a:xfrm>
              <a:custGeom>
                <a:avLst/>
                <a:gdLst>
                  <a:gd name="connsiteX0" fmla="*/ 1329382 w 1329097"/>
                  <a:gd name="connsiteY0" fmla="*/ 665028 h 851573"/>
                  <a:gd name="connsiteX1" fmla="*/ 1311053 w 1329097"/>
                  <a:gd name="connsiteY1" fmla="*/ 820407 h 851573"/>
                  <a:gd name="connsiteX2" fmla="*/ 664800 w 1329097"/>
                  <a:gd name="connsiteY2" fmla="*/ 851805 h 851573"/>
                  <a:gd name="connsiteX3" fmla="*/ 18615 w 1329097"/>
                  <a:gd name="connsiteY3" fmla="*/ 820407 h 851573"/>
                  <a:gd name="connsiteX4" fmla="*/ 285 w 1329097"/>
                  <a:gd name="connsiteY4" fmla="*/ 665028 h 851573"/>
                  <a:gd name="connsiteX5" fmla="*/ 18615 w 1329097"/>
                  <a:gd name="connsiteY5" fmla="*/ 509649 h 851573"/>
                  <a:gd name="connsiteX6" fmla="*/ 47662 w 1329097"/>
                  <a:gd name="connsiteY6" fmla="*/ 418050 h 851573"/>
                  <a:gd name="connsiteX7" fmla="*/ 104591 w 1329097"/>
                  <a:gd name="connsiteY7" fmla="*/ 307343 h 851573"/>
                  <a:gd name="connsiteX8" fmla="*/ 664800 w 1329097"/>
                  <a:gd name="connsiteY8" fmla="*/ 232 h 851573"/>
                  <a:gd name="connsiteX9" fmla="*/ 1225076 w 1329097"/>
                  <a:gd name="connsiteY9" fmla="*/ 307343 h 851573"/>
                  <a:gd name="connsiteX10" fmla="*/ 1282005 w 1329097"/>
                  <a:gd name="connsiteY10" fmla="*/ 418050 h 851573"/>
                  <a:gd name="connsiteX11" fmla="*/ 1311053 w 1329097"/>
                  <a:gd name="connsiteY11" fmla="*/ 509649 h 851573"/>
                  <a:gd name="connsiteX12" fmla="*/ 1329382 w 1329097"/>
                  <a:gd name="connsiteY12" fmla="*/ 665028 h 851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29097" h="851573">
                    <a:moveTo>
                      <a:pt x="1329382" y="665028"/>
                    </a:moveTo>
                    <a:cubicBezTo>
                      <a:pt x="1329382" y="718528"/>
                      <a:pt x="1323077" y="770608"/>
                      <a:pt x="1311053" y="820407"/>
                    </a:cubicBezTo>
                    <a:cubicBezTo>
                      <a:pt x="1126162" y="840230"/>
                      <a:pt x="903900" y="851805"/>
                      <a:pt x="664800" y="851805"/>
                    </a:cubicBezTo>
                    <a:cubicBezTo>
                      <a:pt x="425701" y="851805"/>
                      <a:pt x="203438" y="840230"/>
                      <a:pt x="18615" y="820407"/>
                    </a:cubicBezTo>
                    <a:cubicBezTo>
                      <a:pt x="6584" y="770608"/>
                      <a:pt x="285" y="718528"/>
                      <a:pt x="285" y="665028"/>
                    </a:cubicBezTo>
                    <a:cubicBezTo>
                      <a:pt x="285" y="611528"/>
                      <a:pt x="6584" y="559448"/>
                      <a:pt x="18615" y="509649"/>
                    </a:cubicBezTo>
                    <a:cubicBezTo>
                      <a:pt x="26086" y="478191"/>
                      <a:pt x="35831" y="447568"/>
                      <a:pt x="47662" y="418050"/>
                    </a:cubicBezTo>
                    <a:cubicBezTo>
                      <a:pt x="63192" y="379246"/>
                      <a:pt x="82302" y="342188"/>
                      <a:pt x="104591" y="307343"/>
                    </a:cubicBezTo>
                    <a:cubicBezTo>
                      <a:pt x="222614" y="122647"/>
                      <a:pt x="429407" y="232"/>
                      <a:pt x="664800" y="232"/>
                    </a:cubicBezTo>
                    <a:cubicBezTo>
                      <a:pt x="900194" y="232"/>
                      <a:pt x="1107053" y="122647"/>
                      <a:pt x="1225076" y="307343"/>
                    </a:cubicBezTo>
                    <a:cubicBezTo>
                      <a:pt x="1247365" y="342188"/>
                      <a:pt x="1266475" y="379246"/>
                      <a:pt x="1282005" y="418050"/>
                    </a:cubicBezTo>
                    <a:cubicBezTo>
                      <a:pt x="1293836" y="447568"/>
                      <a:pt x="1303581" y="478191"/>
                      <a:pt x="1311053" y="509649"/>
                    </a:cubicBezTo>
                    <a:cubicBezTo>
                      <a:pt x="1323077" y="559448"/>
                      <a:pt x="1329382" y="611528"/>
                      <a:pt x="1329382" y="665028"/>
                    </a:cubicBezTo>
                  </a:path>
                </a:pathLst>
              </a:custGeom>
              <a:solidFill>
                <a:srgbClr val="0080E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88" name="图形 2867">
              <a:extLst>
                <a:ext uri="{FF2B5EF4-FFF2-40B4-BE49-F238E27FC236}">
                  <a16:creationId xmlns:a16="http://schemas.microsoft.com/office/drawing/2014/main" id="{13A5C05C-9D96-4FDD-8706-CDA91DD07AEF}"/>
                </a:ext>
              </a:extLst>
            </p:cNvPr>
            <p:cNvGrpSpPr/>
            <p:nvPr/>
          </p:nvGrpSpPr>
          <p:grpSpPr>
            <a:xfrm>
              <a:off x="4259002" y="8749"/>
              <a:ext cx="2809018" cy="5539951"/>
              <a:chOff x="4259002" y="8749"/>
              <a:chExt cx="2809018" cy="5539951"/>
            </a:xfrm>
          </p:grpSpPr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FF6FC09A-6EC4-4428-8AA9-E4D78B33CBE9}"/>
                  </a:ext>
                </a:extLst>
              </p:cNvPr>
              <p:cNvSpPr/>
              <p:nvPr/>
            </p:nvSpPr>
            <p:spPr>
              <a:xfrm>
                <a:off x="4776080" y="2160931"/>
                <a:ext cx="408667" cy="1096890"/>
              </a:xfrm>
              <a:custGeom>
                <a:avLst/>
                <a:gdLst>
                  <a:gd name="connsiteX0" fmla="*/ 132363 w 408667"/>
                  <a:gd name="connsiteY0" fmla="*/ 0 h 1096890"/>
                  <a:gd name="connsiteX1" fmla="*/ 456 w 408667"/>
                  <a:gd name="connsiteY1" fmla="*/ 418512 h 1096890"/>
                  <a:gd name="connsiteX2" fmla="*/ 8214 w 408667"/>
                  <a:gd name="connsiteY2" fmla="*/ 1096891 h 1096890"/>
                  <a:gd name="connsiteX3" fmla="*/ 180060 w 408667"/>
                  <a:gd name="connsiteY3" fmla="*/ 998418 h 1096890"/>
                  <a:gd name="connsiteX4" fmla="*/ 246494 w 408667"/>
                  <a:gd name="connsiteY4" fmla="*/ 433388 h 1096890"/>
                  <a:gd name="connsiteX5" fmla="*/ 409115 w 408667"/>
                  <a:gd name="connsiteY5" fmla="*/ 66802 h 1096890"/>
                  <a:gd name="connsiteX6" fmla="*/ 132363 w 408667"/>
                  <a:gd name="connsiteY6" fmla="*/ 0 h 1096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8667" h="1096890">
                    <a:moveTo>
                      <a:pt x="132363" y="0"/>
                    </a:moveTo>
                    <a:cubicBezTo>
                      <a:pt x="132363" y="0"/>
                      <a:pt x="21145" y="265333"/>
                      <a:pt x="456" y="418512"/>
                    </a:cubicBezTo>
                    <a:cubicBezTo>
                      <a:pt x="149" y="620931"/>
                      <a:pt x="8214" y="1096891"/>
                      <a:pt x="8214" y="1096891"/>
                    </a:cubicBezTo>
                    <a:lnTo>
                      <a:pt x="180060" y="998418"/>
                    </a:lnTo>
                    <a:lnTo>
                      <a:pt x="246494" y="433388"/>
                    </a:lnTo>
                    <a:lnTo>
                      <a:pt x="409115" y="66802"/>
                    </a:lnTo>
                    <a:lnTo>
                      <a:pt x="132363" y="0"/>
                    </a:lnTo>
                    <a:close/>
                  </a:path>
                </a:pathLst>
              </a:custGeom>
              <a:solidFill>
                <a:srgbClr val="FF7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CE1452B9-1238-45E0-9C6F-9172D5263990}"/>
                  </a:ext>
                </a:extLst>
              </p:cNvPr>
              <p:cNvSpPr/>
              <p:nvPr/>
            </p:nvSpPr>
            <p:spPr>
              <a:xfrm>
                <a:off x="4476054" y="3278232"/>
                <a:ext cx="165080" cy="314399"/>
              </a:xfrm>
              <a:custGeom>
                <a:avLst/>
                <a:gdLst>
                  <a:gd name="connsiteX0" fmla="*/ 109565 w 165080"/>
                  <a:gd name="connsiteY0" fmla="*/ 0 h 314399"/>
                  <a:gd name="connsiteX1" fmla="*/ 447 w 165080"/>
                  <a:gd name="connsiteY1" fmla="*/ 117721 h 314399"/>
                  <a:gd name="connsiteX2" fmla="*/ 36820 w 165080"/>
                  <a:gd name="connsiteY2" fmla="*/ 286463 h 314399"/>
                  <a:gd name="connsiteX3" fmla="*/ 165528 w 165080"/>
                  <a:gd name="connsiteY3" fmla="*/ 314400 h 314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5080" h="314399">
                    <a:moveTo>
                      <a:pt x="109565" y="0"/>
                    </a:moveTo>
                    <a:lnTo>
                      <a:pt x="447" y="117721"/>
                    </a:lnTo>
                    <a:lnTo>
                      <a:pt x="36820" y="286463"/>
                    </a:lnTo>
                    <a:lnTo>
                      <a:pt x="165528" y="314400"/>
                    </a:lnTo>
                  </a:path>
                </a:pathLst>
              </a:custGeom>
              <a:solidFill>
                <a:srgbClr val="6B69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9CCC26F8-79E7-4A80-A4CD-2A0CD3057E5A}"/>
                  </a:ext>
                </a:extLst>
              </p:cNvPr>
              <p:cNvSpPr/>
              <p:nvPr/>
            </p:nvSpPr>
            <p:spPr>
              <a:xfrm>
                <a:off x="5087392" y="2649218"/>
                <a:ext cx="1881995" cy="2899483"/>
              </a:xfrm>
              <a:custGeom>
                <a:avLst/>
                <a:gdLst>
                  <a:gd name="connsiteX0" fmla="*/ 1819208 w 1881995"/>
                  <a:gd name="connsiteY0" fmla="*/ 2126500 h 2899483"/>
                  <a:gd name="connsiteX1" fmla="*/ 1485320 w 1881995"/>
                  <a:gd name="connsiteY1" fmla="*/ 1971194 h 2899483"/>
                  <a:gd name="connsiteX2" fmla="*/ 1406543 w 1881995"/>
                  <a:gd name="connsiteY2" fmla="*/ 1314312 h 2899483"/>
                  <a:gd name="connsiteX3" fmla="*/ 1268350 w 1881995"/>
                  <a:gd name="connsiteY3" fmla="*/ 1103479 h 2899483"/>
                  <a:gd name="connsiteX4" fmla="*/ 886672 w 1881995"/>
                  <a:gd name="connsiteY4" fmla="*/ 521073 h 2899483"/>
                  <a:gd name="connsiteX5" fmla="*/ 636888 w 1881995"/>
                  <a:gd name="connsiteY5" fmla="*/ 1397182 h 2899483"/>
                  <a:gd name="connsiteX6" fmla="*/ 485764 w 1881995"/>
                  <a:gd name="connsiteY6" fmla="*/ 1927048 h 2899483"/>
                  <a:gd name="connsiteX7" fmla="*/ 331755 w 1881995"/>
                  <a:gd name="connsiteY7" fmla="*/ 2741304 h 2899483"/>
                  <a:gd name="connsiteX8" fmla="*/ 447 w 1881995"/>
                  <a:gd name="connsiteY8" fmla="*/ 2899484 h 2899483"/>
                  <a:gd name="connsiteX9" fmla="*/ 56429 w 1881995"/>
                  <a:gd name="connsiteY9" fmla="*/ 1880576 h 2899483"/>
                  <a:gd name="connsiteX10" fmla="*/ 137567 w 1881995"/>
                  <a:gd name="connsiteY10" fmla="*/ 1019002 h 2899483"/>
                  <a:gd name="connsiteX11" fmla="*/ 219337 w 1881995"/>
                  <a:gd name="connsiteY11" fmla="*/ 548410 h 2899483"/>
                  <a:gd name="connsiteX12" fmla="*/ 1313421 w 1881995"/>
                  <a:gd name="connsiteY12" fmla="*/ 1341 h 2899483"/>
                  <a:gd name="connsiteX13" fmla="*/ 1450487 w 1881995"/>
                  <a:gd name="connsiteY13" fmla="*/ 225169 h 2899483"/>
                  <a:gd name="connsiteX14" fmla="*/ 1450487 w 1881995"/>
                  <a:gd name="connsiteY14" fmla="*/ 225236 h 2899483"/>
                  <a:gd name="connsiteX15" fmla="*/ 1869544 w 1881995"/>
                  <a:gd name="connsiteY15" fmla="*/ 1218560 h 2899483"/>
                  <a:gd name="connsiteX16" fmla="*/ 1819208 w 1881995"/>
                  <a:gd name="connsiteY16" fmla="*/ 2126500 h 2899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881995" h="2899483">
                    <a:moveTo>
                      <a:pt x="1819208" y="2126500"/>
                    </a:moveTo>
                    <a:cubicBezTo>
                      <a:pt x="1700498" y="2081561"/>
                      <a:pt x="1582788" y="2025734"/>
                      <a:pt x="1485320" y="1971194"/>
                    </a:cubicBezTo>
                    <a:lnTo>
                      <a:pt x="1406543" y="1314312"/>
                    </a:lnTo>
                    <a:lnTo>
                      <a:pt x="1268350" y="1103479"/>
                    </a:lnTo>
                    <a:lnTo>
                      <a:pt x="886672" y="521073"/>
                    </a:lnTo>
                    <a:lnTo>
                      <a:pt x="636888" y="1397182"/>
                    </a:lnTo>
                    <a:lnTo>
                      <a:pt x="485764" y="1927048"/>
                    </a:lnTo>
                    <a:lnTo>
                      <a:pt x="331755" y="2741304"/>
                    </a:lnTo>
                    <a:cubicBezTo>
                      <a:pt x="218657" y="2807646"/>
                      <a:pt x="106106" y="2863346"/>
                      <a:pt x="447" y="2899484"/>
                    </a:cubicBezTo>
                    <a:cubicBezTo>
                      <a:pt x="13498" y="2666388"/>
                      <a:pt x="44072" y="2131014"/>
                      <a:pt x="56429" y="1880576"/>
                    </a:cubicBezTo>
                    <a:cubicBezTo>
                      <a:pt x="73892" y="1526272"/>
                      <a:pt x="106299" y="1236629"/>
                      <a:pt x="137567" y="1019002"/>
                    </a:cubicBezTo>
                    <a:cubicBezTo>
                      <a:pt x="180185" y="722431"/>
                      <a:pt x="220850" y="559484"/>
                      <a:pt x="219337" y="548410"/>
                    </a:cubicBezTo>
                    <a:cubicBezTo>
                      <a:pt x="219337" y="548410"/>
                      <a:pt x="1243635" y="-31463"/>
                      <a:pt x="1313421" y="1341"/>
                    </a:cubicBezTo>
                    <a:cubicBezTo>
                      <a:pt x="1333910" y="10942"/>
                      <a:pt x="1385927" y="99287"/>
                      <a:pt x="1450487" y="225169"/>
                    </a:cubicBezTo>
                    <a:lnTo>
                      <a:pt x="1450487" y="225236"/>
                    </a:lnTo>
                    <a:cubicBezTo>
                      <a:pt x="1606143" y="529140"/>
                      <a:pt x="1834805" y="1052273"/>
                      <a:pt x="1869544" y="1218560"/>
                    </a:cubicBezTo>
                    <a:cubicBezTo>
                      <a:pt x="1910083" y="1412851"/>
                      <a:pt x="1844363" y="1940610"/>
                      <a:pt x="1819208" y="2126500"/>
                    </a:cubicBezTo>
                  </a:path>
                </a:pathLst>
              </a:custGeom>
              <a:solidFill>
                <a:srgbClr val="2726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72517670-B989-468B-9DD4-AD212BB2F336}"/>
                  </a:ext>
                </a:extLst>
              </p:cNvPr>
              <p:cNvSpPr/>
              <p:nvPr/>
            </p:nvSpPr>
            <p:spPr>
              <a:xfrm>
                <a:off x="4580964" y="2376458"/>
                <a:ext cx="1863872" cy="1241197"/>
              </a:xfrm>
              <a:custGeom>
                <a:avLst/>
                <a:gdLst>
                  <a:gd name="connsiteX0" fmla="*/ 1822239 w 1863872"/>
                  <a:gd name="connsiteY0" fmla="*/ 367827 h 1241197"/>
                  <a:gd name="connsiteX1" fmla="*/ 1738702 w 1863872"/>
                  <a:gd name="connsiteY1" fmla="*/ 410166 h 1241197"/>
                  <a:gd name="connsiteX2" fmla="*/ 1723572 w 1863872"/>
                  <a:gd name="connsiteY2" fmla="*/ 417833 h 1241197"/>
                  <a:gd name="connsiteX3" fmla="*/ 1439675 w 1863872"/>
                  <a:gd name="connsiteY3" fmla="*/ 561785 h 1241197"/>
                  <a:gd name="connsiteX4" fmla="*/ 1424418 w 1863872"/>
                  <a:gd name="connsiteY4" fmla="*/ 569519 h 1241197"/>
                  <a:gd name="connsiteX5" fmla="*/ 115103 w 1863872"/>
                  <a:gd name="connsiteY5" fmla="*/ 1233402 h 1241197"/>
                  <a:gd name="connsiteX6" fmla="*/ 9057 w 1863872"/>
                  <a:gd name="connsiteY6" fmla="*/ 1165394 h 1241197"/>
                  <a:gd name="connsiteX7" fmla="*/ 486 w 1863872"/>
                  <a:gd name="connsiteY7" fmla="*/ 888359 h 1241197"/>
                  <a:gd name="connsiteX8" fmla="*/ 42471 w 1863872"/>
                  <a:gd name="connsiteY8" fmla="*/ 815217 h 1241197"/>
                  <a:gd name="connsiteX9" fmla="*/ 155955 w 1863872"/>
                  <a:gd name="connsiteY9" fmla="*/ 757676 h 1241197"/>
                  <a:gd name="connsiteX10" fmla="*/ 1635189 w 1863872"/>
                  <a:gd name="connsiteY10" fmla="*/ 7716 h 1241197"/>
                  <a:gd name="connsiteX11" fmla="*/ 1730824 w 1863872"/>
                  <a:gd name="connsiteY11" fmla="*/ 38253 h 1241197"/>
                  <a:gd name="connsiteX12" fmla="*/ 1853886 w 1863872"/>
                  <a:gd name="connsiteY12" fmla="*/ 257280 h 1241197"/>
                  <a:gd name="connsiteX13" fmla="*/ 1863658 w 1863872"/>
                  <a:gd name="connsiteY13" fmla="*/ 286817 h 1241197"/>
                  <a:gd name="connsiteX14" fmla="*/ 1822239 w 1863872"/>
                  <a:gd name="connsiteY14" fmla="*/ 367827 h 1241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63872" h="1241197">
                    <a:moveTo>
                      <a:pt x="1822239" y="367827"/>
                    </a:moveTo>
                    <a:lnTo>
                      <a:pt x="1738702" y="410166"/>
                    </a:lnTo>
                    <a:lnTo>
                      <a:pt x="1723572" y="417833"/>
                    </a:lnTo>
                    <a:lnTo>
                      <a:pt x="1439675" y="561785"/>
                    </a:lnTo>
                    <a:lnTo>
                      <a:pt x="1424418" y="569519"/>
                    </a:lnTo>
                    <a:lnTo>
                      <a:pt x="115103" y="1233402"/>
                    </a:lnTo>
                    <a:cubicBezTo>
                      <a:pt x="66873" y="1257872"/>
                      <a:pt x="10824" y="1221867"/>
                      <a:pt x="9057" y="1165394"/>
                    </a:cubicBezTo>
                    <a:lnTo>
                      <a:pt x="486" y="888359"/>
                    </a:lnTo>
                    <a:cubicBezTo>
                      <a:pt x="-461" y="857355"/>
                      <a:pt x="15996" y="828618"/>
                      <a:pt x="42471" y="815217"/>
                    </a:cubicBezTo>
                    <a:lnTo>
                      <a:pt x="155955" y="757676"/>
                    </a:lnTo>
                    <a:lnTo>
                      <a:pt x="1635189" y="7716"/>
                    </a:lnTo>
                    <a:cubicBezTo>
                      <a:pt x="1669729" y="-9820"/>
                      <a:pt x="1711214" y="3448"/>
                      <a:pt x="1730824" y="38253"/>
                    </a:cubicBezTo>
                    <a:lnTo>
                      <a:pt x="1853886" y="257280"/>
                    </a:lnTo>
                    <a:cubicBezTo>
                      <a:pt x="1859119" y="266681"/>
                      <a:pt x="1862338" y="276683"/>
                      <a:pt x="1863658" y="286817"/>
                    </a:cubicBezTo>
                    <a:cubicBezTo>
                      <a:pt x="1867817" y="319288"/>
                      <a:pt x="1852180" y="352692"/>
                      <a:pt x="1822239" y="367827"/>
                    </a:cubicBezTo>
                  </a:path>
                </a:pathLst>
              </a:custGeom>
              <a:solidFill>
                <a:srgbClr val="DBDBE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E010B8B3-A419-43AF-A4C5-AF24798E4205}"/>
                  </a:ext>
                </a:extLst>
              </p:cNvPr>
              <p:cNvSpPr/>
              <p:nvPr/>
            </p:nvSpPr>
            <p:spPr>
              <a:xfrm>
                <a:off x="5228424" y="8749"/>
                <a:ext cx="585304" cy="585499"/>
              </a:xfrm>
              <a:custGeom>
                <a:avLst/>
                <a:gdLst>
                  <a:gd name="connsiteX0" fmla="*/ 447 w 585304"/>
                  <a:gd name="connsiteY0" fmla="*/ 292750 h 585499"/>
                  <a:gd name="connsiteX1" fmla="*/ 293103 w 585304"/>
                  <a:gd name="connsiteY1" fmla="*/ 585500 h 585499"/>
                  <a:gd name="connsiteX2" fmla="*/ 585751 w 585304"/>
                  <a:gd name="connsiteY2" fmla="*/ 292750 h 585499"/>
                  <a:gd name="connsiteX3" fmla="*/ 293103 w 585304"/>
                  <a:gd name="connsiteY3" fmla="*/ 0 h 585499"/>
                  <a:gd name="connsiteX4" fmla="*/ 447 w 585304"/>
                  <a:gd name="connsiteY4" fmla="*/ 292750 h 585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5304" h="585499">
                    <a:moveTo>
                      <a:pt x="447" y="292750"/>
                    </a:moveTo>
                    <a:cubicBezTo>
                      <a:pt x="447" y="454430"/>
                      <a:pt x="131474" y="585500"/>
                      <a:pt x="293103" y="585500"/>
                    </a:cubicBezTo>
                    <a:cubicBezTo>
                      <a:pt x="454731" y="585500"/>
                      <a:pt x="585751" y="454430"/>
                      <a:pt x="585751" y="292750"/>
                    </a:cubicBezTo>
                    <a:cubicBezTo>
                      <a:pt x="585751" y="131070"/>
                      <a:pt x="454731" y="0"/>
                      <a:pt x="293103" y="0"/>
                    </a:cubicBezTo>
                    <a:cubicBezTo>
                      <a:pt x="131474" y="0"/>
                      <a:pt x="447" y="131070"/>
                      <a:pt x="447" y="292750"/>
                    </a:cubicBezTo>
                  </a:path>
                </a:pathLst>
              </a:custGeom>
              <a:solidFill>
                <a:srgbClr val="25003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859F9F19-470D-4D2F-91E6-3890135593B4}"/>
                  </a:ext>
                </a:extLst>
              </p:cNvPr>
              <p:cNvSpPr/>
              <p:nvPr/>
            </p:nvSpPr>
            <p:spPr>
              <a:xfrm>
                <a:off x="5326985" y="381044"/>
                <a:ext cx="1090195" cy="1160651"/>
              </a:xfrm>
              <a:custGeom>
                <a:avLst/>
                <a:gdLst>
                  <a:gd name="connsiteX0" fmla="*/ 447 w 1090195"/>
                  <a:gd name="connsiteY0" fmla="*/ 584133 h 1160651"/>
                  <a:gd name="connsiteX1" fmla="*/ 527 w 1090195"/>
                  <a:gd name="connsiteY1" fmla="*/ 594387 h 1160651"/>
                  <a:gd name="connsiteX2" fmla="*/ 545499 w 1090195"/>
                  <a:gd name="connsiteY2" fmla="*/ 1160651 h 1160651"/>
                  <a:gd name="connsiteX3" fmla="*/ 1063104 w 1090195"/>
                  <a:gd name="connsiteY3" fmla="*/ 765555 h 1160651"/>
                  <a:gd name="connsiteX4" fmla="*/ 1078847 w 1090195"/>
                  <a:gd name="connsiteY4" fmla="*/ 703801 h 1160651"/>
                  <a:gd name="connsiteX5" fmla="*/ 1090558 w 1090195"/>
                  <a:gd name="connsiteY5" fmla="*/ 594387 h 1160651"/>
                  <a:gd name="connsiteX6" fmla="*/ 1090640 w 1090195"/>
                  <a:gd name="connsiteY6" fmla="*/ 584133 h 1160651"/>
                  <a:gd name="connsiteX7" fmla="*/ 967323 w 1090195"/>
                  <a:gd name="connsiteY7" fmla="*/ 162760 h 1160651"/>
                  <a:gd name="connsiteX8" fmla="*/ 656284 w 1090195"/>
                  <a:gd name="connsiteY8" fmla="*/ 57907 h 1160651"/>
                  <a:gd name="connsiteX9" fmla="*/ 529996 w 1090195"/>
                  <a:gd name="connsiteY9" fmla="*/ 49586 h 1160651"/>
                  <a:gd name="connsiteX10" fmla="*/ 447 w 1090195"/>
                  <a:gd name="connsiteY10" fmla="*/ 584133 h 1160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90195" h="1160651">
                    <a:moveTo>
                      <a:pt x="447" y="584133"/>
                    </a:moveTo>
                    <a:cubicBezTo>
                      <a:pt x="447" y="587580"/>
                      <a:pt x="447" y="590940"/>
                      <a:pt x="527" y="594387"/>
                    </a:cubicBezTo>
                    <a:cubicBezTo>
                      <a:pt x="5719" y="908106"/>
                      <a:pt x="247692" y="1160651"/>
                      <a:pt x="545499" y="1160651"/>
                    </a:cubicBezTo>
                    <a:cubicBezTo>
                      <a:pt x="786698" y="1160651"/>
                      <a:pt x="991211" y="995137"/>
                      <a:pt x="1063104" y="765555"/>
                    </a:cubicBezTo>
                    <a:cubicBezTo>
                      <a:pt x="1069383" y="745466"/>
                      <a:pt x="1074655" y="724877"/>
                      <a:pt x="1078847" y="703801"/>
                    </a:cubicBezTo>
                    <a:cubicBezTo>
                      <a:pt x="1085906" y="668450"/>
                      <a:pt x="1089939" y="631865"/>
                      <a:pt x="1090558" y="594387"/>
                    </a:cubicBezTo>
                    <a:cubicBezTo>
                      <a:pt x="1090640" y="590940"/>
                      <a:pt x="1090640" y="587580"/>
                      <a:pt x="1090640" y="584133"/>
                    </a:cubicBezTo>
                    <a:cubicBezTo>
                      <a:pt x="1090640" y="447976"/>
                      <a:pt x="1092658" y="293310"/>
                      <a:pt x="967323" y="162760"/>
                    </a:cubicBezTo>
                    <a:cubicBezTo>
                      <a:pt x="881966" y="73862"/>
                      <a:pt x="769668" y="34277"/>
                      <a:pt x="656284" y="57907"/>
                    </a:cubicBezTo>
                    <a:cubicBezTo>
                      <a:pt x="553484" y="79336"/>
                      <a:pt x="561890" y="73175"/>
                      <a:pt x="529996" y="49586"/>
                    </a:cubicBezTo>
                    <a:cubicBezTo>
                      <a:pt x="269614" y="-143018"/>
                      <a:pt x="447" y="265813"/>
                      <a:pt x="447" y="584133"/>
                    </a:cubicBezTo>
                  </a:path>
                </a:pathLst>
              </a:custGeom>
              <a:solidFill>
                <a:srgbClr val="25003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AE63948E-65A2-42D5-B3B9-EC730A4A1F09}"/>
                  </a:ext>
                </a:extLst>
              </p:cNvPr>
              <p:cNvSpPr/>
              <p:nvPr/>
            </p:nvSpPr>
            <p:spPr>
              <a:xfrm>
                <a:off x="5326987" y="975430"/>
                <a:ext cx="1090191" cy="759588"/>
              </a:xfrm>
              <a:custGeom>
                <a:avLst/>
                <a:gdLst>
                  <a:gd name="connsiteX0" fmla="*/ 447 w 1090191"/>
                  <a:gd name="connsiteY0" fmla="*/ 759588 h 759588"/>
                  <a:gd name="connsiteX1" fmla="*/ 1090638 w 1090191"/>
                  <a:gd name="connsiteY1" fmla="*/ 759588 h 759588"/>
                  <a:gd name="connsiteX2" fmla="*/ 1090638 w 1090191"/>
                  <a:gd name="connsiteY2" fmla="*/ 0 h 759588"/>
                  <a:gd name="connsiteX3" fmla="*/ 447 w 1090191"/>
                  <a:gd name="connsiteY3" fmla="*/ 0 h 759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0191" h="759588">
                    <a:moveTo>
                      <a:pt x="447" y="759588"/>
                    </a:moveTo>
                    <a:lnTo>
                      <a:pt x="1090638" y="759588"/>
                    </a:lnTo>
                    <a:lnTo>
                      <a:pt x="1090638" y="0"/>
                    </a:lnTo>
                    <a:lnTo>
                      <a:pt x="447" y="0"/>
                    </a:lnTo>
                    <a:close/>
                  </a:path>
                </a:pathLst>
              </a:custGeom>
              <a:solidFill>
                <a:srgbClr val="25003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7647A762-DBB9-4942-9095-8CD466563C78}"/>
                  </a:ext>
                </a:extLst>
              </p:cNvPr>
              <p:cNvSpPr/>
              <p:nvPr/>
            </p:nvSpPr>
            <p:spPr>
              <a:xfrm>
                <a:off x="4866145" y="2210855"/>
                <a:ext cx="241338" cy="285742"/>
              </a:xfrm>
              <a:custGeom>
                <a:avLst/>
                <a:gdLst>
                  <a:gd name="connsiteX0" fmla="*/ 447 w 241338"/>
                  <a:gd name="connsiteY0" fmla="*/ 56974 h 285742"/>
                  <a:gd name="connsiteX1" fmla="*/ 199781 w 241338"/>
                  <a:gd name="connsiteY1" fmla="*/ 285743 h 285742"/>
                  <a:gd name="connsiteX2" fmla="*/ 241786 w 241338"/>
                  <a:gd name="connsiteY2" fmla="*/ 191031 h 285742"/>
                  <a:gd name="connsiteX3" fmla="*/ 22209 w 241338"/>
                  <a:gd name="connsiteY3" fmla="*/ 0 h 285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338" h="285742">
                    <a:moveTo>
                      <a:pt x="447" y="56974"/>
                    </a:moveTo>
                    <a:lnTo>
                      <a:pt x="199781" y="285743"/>
                    </a:lnTo>
                    <a:lnTo>
                      <a:pt x="241786" y="191031"/>
                    </a:lnTo>
                    <a:lnTo>
                      <a:pt x="22209" y="0"/>
                    </a:lnTo>
                    <a:close/>
                  </a:path>
                </a:pathLst>
              </a:custGeom>
              <a:solidFill>
                <a:srgbClr val="DA32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E7173F98-8FD4-406B-A68A-EB97A2E1306F}"/>
                  </a:ext>
                </a:extLst>
              </p:cNvPr>
              <p:cNvSpPr/>
              <p:nvPr/>
            </p:nvSpPr>
            <p:spPr>
              <a:xfrm>
                <a:off x="4811629" y="1486034"/>
                <a:ext cx="2011669" cy="1418886"/>
              </a:xfrm>
              <a:custGeom>
                <a:avLst/>
                <a:gdLst>
                  <a:gd name="connsiteX0" fmla="*/ 2012116 w 2011669"/>
                  <a:gd name="connsiteY0" fmla="*/ 405006 h 1418886"/>
                  <a:gd name="connsiteX1" fmla="*/ 1709476 w 2011669"/>
                  <a:gd name="connsiteY1" fmla="*/ 848782 h 1418886"/>
                  <a:gd name="connsiteX2" fmla="*/ 1546508 w 2011669"/>
                  <a:gd name="connsiteY2" fmla="*/ 602751 h 1418886"/>
                  <a:gd name="connsiteX3" fmla="*/ 1510315 w 2011669"/>
                  <a:gd name="connsiteY3" fmla="*/ 831833 h 1418886"/>
                  <a:gd name="connsiteX4" fmla="*/ 1297411 w 2011669"/>
                  <a:gd name="connsiteY4" fmla="*/ 1198052 h 1418886"/>
                  <a:gd name="connsiteX5" fmla="*/ 597929 w 2011669"/>
                  <a:gd name="connsiteY5" fmla="*/ 1418886 h 1418886"/>
                  <a:gd name="connsiteX6" fmla="*/ 612493 w 2011669"/>
                  <a:gd name="connsiteY6" fmla="*/ 1049560 h 1418886"/>
                  <a:gd name="connsiteX7" fmla="*/ 513699 w 2011669"/>
                  <a:gd name="connsiteY7" fmla="*/ 772945 h 1418886"/>
                  <a:gd name="connsiteX8" fmla="*/ 412386 w 2011669"/>
                  <a:gd name="connsiteY8" fmla="*/ 1036232 h 1418886"/>
                  <a:gd name="connsiteX9" fmla="*/ 447 w 2011669"/>
                  <a:gd name="connsiteY9" fmla="*/ 695142 h 1418886"/>
                  <a:gd name="connsiteX10" fmla="*/ 461496 w 2011669"/>
                  <a:gd name="connsiteY10" fmla="*/ 114623 h 1418886"/>
                  <a:gd name="connsiteX11" fmla="*/ 1003875 w 2011669"/>
                  <a:gd name="connsiteY11" fmla="*/ 8 h 1418886"/>
                  <a:gd name="connsiteX12" fmla="*/ 1418520 w 2011669"/>
                  <a:gd name="connsiteY12" fmla="*/ 33906 h 1418886"/>
                  <a:gd name="connsiteX13" fmla="*/ 2012116 w 2011669"/>
                  <a:gd name="connsiteY13" fmla="*/ 405006 h 1418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11669" h="1418886">
                    <a:moveTo>
                      <a:pt x="2012116" y="405006"/>
                    </a:moveTo>
                    <a:lnTo>
                      <a:pt x="1709476" y="848782"/>
                    </a:lnTo>
                    <a:lnTo>
                      <a:pt x="1546508" y="602751"/>
                    </a:lnTo>
                    <a:cubicBezTo>
                      <a:pt x="1546508" y="602751"/>
                      <a:pt x="1537743" y="745022"/>
                      <a:pt x="1510315" y="831833"/>
                    </a:cubicBezTo>
                    <a:cubicBezTo>
                      <a:pt x="1455973" y="1003681"/>
                      <a:pt x="1328498" y="1039472"/>
                      <a:pt x="1297411" y="1198052"/>
                    </a:cubicBezTo>
                    <a:cubicBezTo>
                      <a:pt x="1261478" y="1381641"/>
                      <a:pt x="959491" y="1276048"/>
                      <a:pt x="597929" y="1418886"/>
                    </a:cubicBezTo>
                    <a:cubicBezTo>
                      <a:pt x="597929" y="1418886"/>
                      <a:pt x="667782" y="1310226"/>
                      <a:pt x="612493" y="1049560"/>
                    </a:cubicBezTo>
                    <a:cubicBezTo>
                      <a:pt x="583165" y="911296"/>
                      <a:pt x="510993" y="787034"/>
                      <a:pt x="513699" y="772945"/>
                    </a:cubicBezTo>
                    <a:lnTo>
                      <a:pt x="412386" y="1036232"/>
                    </a:lnTo>
                    <a:lnTo>
                      <a:pt x="447" y="695142"/>
                    </a:lnTo>
                    <a:cubicBezTo>
                      <a:pt x="447" y="695142"/>
                      <a:pt x="306407" y="182272"/>
                      <a:pt x="461496" y="114623"/>
                    </a:cubicBezTo>
                    <a:cubicBezTo>
                      <a:pt x="620118" y="45388"/>
                      <a:pt x="771615" y="-678"/>
                      <a:pt x="1003875" y="8"/>
                    </a:cubicBezTo>
                    <a:cubicBezTo>
                      <a:pt x="1222512" y="715"/>
                      <a:pt x="1333410" y="3256"/>
                      <a:pt x="1418520" y="33906"/>
                    </a:cubicBezTo>
                    <a:cubicBezTo>
                      <a:pt x="1628025" y="109423"/>
                      <a:pt x="2012116" y="405006"/>
                      <a:pt x="2012116" y="405006"/>
                    </a:cubicBezTo>
                  </a:path>
                </a:pathLst>
              </a:custGeom>
              <a:solidFill>
                <a:srgbClr val="49A2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B0B3C1AB-6375-46AC-989F-4ABCD2A68A7C}"/>
                  </a:ext>
                </a:extLst>
              </p:cNvPr>
              <p:cNvSpPr/>
              <p:nvPr/>
            </p:nvSpPr>
            <p:spPr>
              <a:xfrm>
                <a:off x="5650852" y="1474456"/>
                <a:ext cx="422063" cy="424619"/>
              </a:xfrm>
              <a:custGeom>
                <a:avLst/>
                <a:gdLst>
                  <a:gd name="connsiteX0" fmla="*/ 262363 w 422063"/>
                  <a:gd name="connsiteY0" fmla="*/ 424620 h 424619"/>
                  <a:gd name="connsiteX1" fmla="*/ 93596 w 422063"/>
                  <a:gd name="connsiteY1" fmla="*/ 367639 h 424619"/>
                  <a:gd name="connsiteX2" fmla="*/ 741 w 422063"/>
                  <a:gd name="connsiteY2" fmla="*/ 159687 h 424619"/>
                  <a:gd name="connsiteX3" fmla="*/ 41166 w 422063"/>
                  <a:gd name="connsiteY3" fmla="*/ 16456 h 424619"/>
                  <a:gd name="connsiteX4" fmla="*/ 44799 w 422063"/>
                  <a:gd name="connsiteY4" fmla="*/ 12495 h 424619"/>
                  <a:gd name="connsiteX5" fmla="*/ 50158 w 422063"/>
                  <a:gd name="connsiteY5" fmla="*/ 12155 h 424619"/>
                  <a:gd name="connsiteX6" fmla="*/ 191370 w 422063"/>
                  <a:gd name="connsiteY6" fmla="*/ 3127 h 424619"/>
                  <a:gd name="connsiteX7" fmla="*/ 306141 w 422063"/>
                  <a:gd name="connsiteY7" fmla="*/ 0 h 424619"/>
                  <a:gd name="connsiteX8" fmla="*/ 340640 w 422063"/>
                  <a:gd name="connsiteY8" fmla="*/ 260 h 424619"/>
                  <a:gd name="connsiteX9" fmla="*/ 344600 w 422063"/>
                  <a:gd name="connsiteY9" fmla="*/ 327 h 424619"/>
                  <a:gd name="connsiteX10" fmla="*/ 347879 w 422063"/>
                  <a:gd name="connsiteY10" fmla="*/ 2554 h 424619"/>
                  <a:gd name="connsiteX11" fmla="*/ 419845 w 422063"/>
                  <a:gd name="connsiteY11" fmla="*/ 144912 h 424619"/>
                  <a:gd name="connsiteX12" fmla="*/ 363783 w 422063"/>
                  <a:gd name="connsiteY12" fmla="*/ 377407 h 424619"/>
                  <a:gd name="connsiteX13" fmla="*/ 262363 w 422063"/>
                  <a:gd name="connsiteY13" fmla="*/ 424620 h 424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2063" h="424619">
                    <a:moveTo>
                      <a:pt x="262363" y="424620"/>
                    </a:moveTo>
                    <a:cubicBezTo>
                      <a:pt x="225423" y="424620"/>
                      <a:pt x="154384" y="417219"/>
                      <a:pt x="93596" y="367639"/>
                    </a:cubicBezTo>
                    <a:cubicBezTo>
                      <a:pt x="36121" y="320760"/>
                      <a:pt x="4880" y="250792"/>
                      <a:pt x="741" y="159687"/>
                    </a:cubicBezTo>
                    <a:cubicBezTo>
                      <a:pt x="-3491" y="66342"/>
                      <a:pt x="39347" y="18449"/>
                      <a:pt x="41166" y="16456"/>
                    </a:cubicBezTo>
                    <a:lnTo>
                      <a:pt x="44799" y="12495"/>
                    </a:lnTo>
                    <a:lnTo>
                      <a:pt x="50158" y="12155"/>
                    </a:lnTo>
                    <a:cubicBezTo>
                      <a:pt x="50165" y="12155"/>
                      <a:pt x="137034" y="6681"/>
                      <a:pt x="191370" y="3127"/>
                    </a:cubicBezTo>
                    <a:cubicBezTo>
                      <a:pt x="231195" y="540"/>
                      <a:pt x="275767" y="0"/>
                      <a:pt x="306141" y="0"/>
                    </a:cubicBezTo>
                    <a:cubicBezTo>
                      <a:pt x="326950" y="0"/>
                      <a:pt x="340640" y="260"/>
                      <a:pt x="340640" y="260"/>
                    </a:cubicBezTo>
                    <a:lnTo>
                      <a:pt x="344600" y="327"/>
                    </a:lnTo>
                    <a:lnTo>
                      <a:pt x="347879" y="2554"/>
                    </a:lnTo>
                    <a:cubicBezTo>
                      <a:pt x="350359" y="4241"/>
                      <a:pt x="408734" y="44926"/>
                      <a:pt x="419845" y="144912"/>
                    </a:cubicBezTo>
                    <a:cubicBezTo>
                      <a:pt x="430356" y="239510"/>
                      <a:pt x="409400" y="326428"/>
                      <a:pt x="363783" y="377407"/>
                    </a:cubicBezTo>
                    <a:cubicBezTo>
                      <a:pt x="336148" y="408298"/>
                      <a:pt x="301082" y="424620"/>
                      <a:pt x="262363" y="424620"/>
                    </a:cubicBezTo>
                  </a:path>
                </a:pathLst>
              </a:custGeom>
              <a:solidFill>
                <a:srgbClr val="FF7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4FAA4679-31CA-4545-8512-3191F8115AFE}"/>
                  </a:ext>
                </a:extLst>
              </p:cNvPr>
              <p:cNvSpPr/>
              <p:nvPr/>
            </p:nvSpPr>
            <p:spPr>
              <a:xfrm>
                <a:off x="5637527" y="1461120"/>
                <a:ext cx="448820" cy="451289"/>
              </a:xfrm>
              <a:custGeom>
                <a:avLst/>
                <a:gdLst>
                  <a:gd name="connsiteX0" fmla="*/ 319469 w 448820"/>
                  <a:gd name="connsiteY0" fmla="*/ 0 h 451289"/>
                  <a:gd name="connsiteX1" fmla="*/ 319469 w 448820"/>
                  <a:gd name="connsiteY1" fmla="*/ 0 h 451289"/>
                  <a:gd name="connsiteX2" fmla="*/ 203839 w 448820"/>
                  <a:gd name="connsiteY2" fmla="*/ 3154 h 451289"/>
                  <a:gd name="connsiteX3" fmla="*/ 62653 w 448820"/>
                  <a:gd name="connsiteY3" fmla="*/ 12182 h 451289"/>
                  <a:gd name="connsiteX4" fmla="*/ 51922 w 448820"/>
                  <a:gd name="connsiteY4" fmla="*/ 12862 h 451289"/>
                  <a:gd name="connsiteX5" fmla="*/ 44664 w 448820"/>
                  <a:gd name="connsiteY5" fmla="*/ 20783 h 451289"/>
                  <a:gd name="connsiteX6" fmla="*/ 752 w 448820"/>
                  <a:gd name="connsiteY6" fmla="*/ 173622 h 451289"/>
                  <a:gd name="connsiteX7" fmla="*/ 98500 w 448820"/>
                  <a:gd name="connsiteY7" fmla="*/ 391309 h 451289"/>
                  <a:gd name="connsiteX8" fmla="*/ 275691 w 448820"/>
                  <a:gd name="connsiteY8" fmla="*/ 451290 h 451289"/>
                  <a:gd name="connsiteX9" fmla="*/ 387043 w 448820"/>
                  <a:gd name="connsiteY9" fmla="*/ 399637 h 451289"/>
                  <a:gd name="connsiteX10" fmla="*/ 446424 w 448820"/>
                  <a:gd name="connsiteY10" fmla="*/ 156773 h 451289"/>
                  <a:gd name="connsiteX11" fmla="*/ 368693 w 448820"/>
                  <a:gd name="connsiteY11" fmla="*/ 4854 h 451289"/>
                  <a:gd name="connsiteX12" fmla="*/ 362134 w 448820"/>
                  <a:gd name="connsiteY12" fmla="*/ 407 h 451289"/>
                  <a:gd name="connsiteX13" fmla="*/ 354222 w 448820"/>
                  <a:gd name="connsiteY13" fmla="*/ 260 h 451289"/>
                  <a:gd name="connsiteX14" fmla="*/ 319469 w 448820"/>
                  <a:gd name="connsiteY14" fmla="*/ 0 h 451289"/>
                  <a:gd name="connsiteX15" fmla="*/ 319469 w 448820"/>
                  <a:gd name="connsiteY15" fmla="*/ 26670 h 451289"/>
                  <a:gd name="connsiteX16" fmla="*/ 353722 w 448820"/>
                  <a:gd name="connsiteY16" fmla="*/ 26923 h 451289"/>
                  <a:gd name="connsiteX17" fmla="*/ 419923 w 448820"/>
                  <a:gd name="connsiteY17" fmla="*/ 159720 h 451289"/>
                  <a:gd name="connsiteX18" fmla="*/ 275691 w 448820"/>
                  <a:gd name="connsiteY18" fmla="*/ 424620 h 451289"/>
                  <a:gd name="connsiteX19" fmla="*/ 27387 w 448820"/>
                  <a:gd name="connsiteY19" fmla="*/ 172415 h 451289"/>
                  <a:gd name="connsiteX20" fmla="*/ 64326 w 448820"/>
                  <a:gd name="connsiteY20" fmla="*/ 38798 h 451289"/>
                  <a:gd name="connsiteX21" fmla="*/ 205565 w 448820"/>
                  <a:gd name="connsiteY21" fmla="*/ 29771 h 451289"/>
                  <a:gd name="connsiteX22" fmla="*/ 319469 w 448820"/>
                  <a:gd name="connsiteY22" fmla="*/ 26670 h 451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48820" h="451289">
                    <a:moveTo>
                      <a:pt x="319469" y="0"/>
                    </a:moveTo>
                    <a:lnTo>
                      <a:pt x="319469" y="0"/>
                    </a:lnTo>
                    <a:cubicBezTo>
                      <a:pt x="288895" y="0"/>
                      <a:pt x="244011" y="547"/>
                      <a:pt x="203839" y="3154"/>
                    </a:cubicBezTo>
                    <a:cubicBezTo>
                      <a:pt x="149503" y="6714"/>
                      <a:pt x="62653" y="12182"/>
                      <a:pt x="62653" y="12182"/>
                    </a:cubicBezTo>
                    <a:lnTo>
                      <a:pt x="51922" y="12862"/>
                    </a:lnTo>
                    <a:lnTo>
                      <a:pt x="44664" y="20783"/>
                    </a:lnTo>
                    <a:cubicBezTo>
                      <a:pt x="42691" y="22943"/>
                      <a:pt x="-3734" y="74816"/>
                      <a:pt x="752" y="173622"/>
                    </a:cubicBezTo>
                    <a:cubicBezTo>
                      <a:pt x="5005" y="267354"/>
                      <a:pt x="38811" y="342623"/>
                      <a:pt x="98500" y="391309"/>
                    </a:cubicBezTo>
                    <a:cubicBezTo>
                      <a:pt x="145924" y="429987"/>
                      <a:pt x="208844" y="451290"/>
                      <a:pt x="275691" y="451290"/>
                    </a:cubicBezTo>
                    <a:cubicBezTo>
                      <a:pt x="318303" y="451290"/>
                      <a:pt x="356808" y="433428"/>
                      <a:pt x="387043" y="399637"/>
                    </a:cubicBezTo>
                    <a:cubicBezTo>
                      <a:pt x="435866" y="345070"/>
                      <a:pt x="457509" y="256552"/>
                      <a:pt x="446424" y="156773"/>
                    </a:cubicBezTo>
                    <a:cubicBezTo>
                      <a:pt x="434640" y="50746"/>
                      <a:pt x="371379" y="6674"/>
                      <a:pt x="368693" y="4854"/>
                    </a:cubicBezTo>
                    <a:lnTo>
                      <a:pt x="362134" y="407"/>
                    </a:lnTo>
                    <a:lnTo>
                      <a:pt x="354222" y="260"/>
                    </a:lnTo>
                    <a:cubicBezTo>
                      <a:pt x="353656" y="247"/>
                      <a:pt x="340145" y="0"/>
                      <a:pt x="319469" y="0"/>
                    </a:cubicBezTo>
                    <a:moveTo>
                      <a:pt x="319469" y="26670"/>
                    </a:moveTo>
                    <a:cubicBezTo>
                      <a:pt x="340138" y="26670"/>
                      <a:pt x="353722" y="26923"/>
                      <a:pt x="353722" y="26923"/>
                    </a:cubicBezTo>
                    <a:cubicBezTo>
                      <a:pt x="353722" y="26923"/>
                      <a:pt x="409358" y="64695"/>
                      <a:pt x="419923" y="159720"/>
                    </a:cubicBezTo>
                    <a:cubicBezTo>
                      <a:pt x="436413" y="308119"/>
                      <a:pt x="373979" y="424620"/>
                      <a:pt x="275691" y="424620"/>
                    </a:cubicBezTo>
                    <a:cubicBezTo>
                      <a:pt x="170452" y="424620"/>
                      <a:pt x="36112" y="364746"/>
                      <a:pt x="27387" y="172415"/>
                    </a:cubicBezTo>
                    <a:cubicBezTo>
                      <a:pt x="23354" y="83531"/>
                      <a:pt x="64326" y="38798"/>
                      <a:pt x="64326" y="38798"/>
                    </a:cubicBezTo>
                    <a:cubicBezTo>
                      <a:pt x="64326" y="38798"/>
                      <a:pt x="151222" y="33331"/>
                      <a:pt x="205565" y="29771"/>
                    </a:cubicBezTo>
                    <a:cubicBezTo>
                      <a:pt x="245191" y="27197"/>
                      <a:pt x="289682" y="26670"/>
                      <a:pt x="319469" y="26670"/>
                    </a:cubicBezTo>
                  </a:path>
                </a:pathLst>
              </a:custGeom>
              <a:solidFill>
                <a:srgbClr val="285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4F50DA94-5DC3-4855-8503-221B677908C4}"/>
                  </a:ext>
                </a:extLst>
              </p:cNvPr>
              <p:cNvSpPr/>
              <p:nvPr/>
            </p:nvSpPr>
            <p:spPr>
              <a:xfrm>
                <a:off x="5590054" y="729451"/>
                <a:ext cx="721230" cy="879101"/>
              </a:xfrm>
              <a:custGeom>
                <a:avLst/>
                <a:gdLst>
                  <a:gd name="connsiteX0" fmla="*/ 154237 w 721230"/>
                  <a:gd name="connsiteY0" fmla="*/ 478832 h 879101"/>
                  <a:gd name="connsiteX1" fmla="*/ 154623 w 721230"/>
                  <a:gd name="connsiteY1" fmla="*/ 625317 h 879101"/>
                  <a:gd name="connsiteX2" fmla="*/ 106126 w 721230"/>
                  <a:gd name="connsiteY2" fmla="*/ 747806 h 879101"/>
                  <a:gd name="connsiteX3" fmla="*/ 342793 w 721230"/>
                  <a:gd name="connsiteY3" fmla="*/ 879102 h 879101"/>
                  <a:gd name="connsiteX4" fmla="*/ 360249 w 721230"/>
                  <a:gd name="connsiteY4" fmla="*/ 666709 h 879101"/>
                  <a:gd name="connsiteX5" fmla="*/ 571014 w 721230"/>
                  <a:gd name="connsiteY5" fmla="*/ 635325 h 879101"/>
                  <a:gd name="connsiteX6" fmla="*/ 721398 w 721230"/>
                  <a:gd name="connsiteY6" fmla="*/ 192256 h 879101"/>
                  <a:gd name="connsiteX7" fmla="*/ 601188 w 721230"/>
                  <a:gd name="connsiteY7" fmla="*/ 57333 h 879101"/>
                  <a:gd name="connsiteX8" fmla="*/ 392050 w 721230"/>
                  <a:gd name="connsiteY8" fmla="*/ 8780 h 879101"/>
                  <a:gd name="connsiteX9" fmla="*/ 137100 w 721230"/>
                  <a:gd name="connsiteY9" fmla="*/ 332427 h 879101"/>
                  <a:gd name="connsiteX10" fmla="*/ 72259 w 721230"/>
                  <a:gd name="connsiteY10" fmla="*/ 241629 h 879101"/>
                  <a:gd name="connsiteX11" fmla="*/ 447 w 721230"/>
                  <a:gd name="connsiteY11" fmla="*/ 313071 h 879101"/>
                  <a:gd name="connsiteX12" fmla="*/ 154237 w 721230"/>
                  <a:gd name="connsiteY12" fmla="*/ 478832 h 879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1230" h="879101">
                    <a:moveTo>
                      <a:pt x="154237" y="478832"/>
                    </a:moveTo>
                    <a:cubicBezTo>
                      <a:pt x="183857" y="526325"/>
                      <a:pt x="171607" y="588819"/>
                      <a:pt x="154623" y="625317"/>
                    </a:cubicBezTo>
                    <a:cubicBezTo>
                      <a:pt x="148884" y="637872"/>
                      <a:pt x="111558" y="743045"/>
                      <a:pt x="106126" y="747806"/>
                    </a:cubicBezTo>
                    <a:cubicBezTo>
                      <a:pt x="85037" y="766255"/>
                      <a:pt x="342793" y="879102"/>
                      <a:pt x="342793" y="879102"/>
                    </a:cubicBezTo>
                    <a:lnTo>
                      <a:pt x="360249" y="666709"/>
                    </a:lnTo>
                    <a:cubicBezTo>
                      <a:pt x="435008" y="671136"/>
                      <a:pt x="522777" y="667316"/>
                      <a:pt x="571014" y="635325"/>
                    </a:cubicBezTo>
                    <a:cubicBezTo>
                      <a:pt x="714726" y="540020"/>
                      <a:pt x="723718" y="208818"/>
                      <a:pt x="721398" y="192256"/>
                    </a:cubicBezTo>
                    <a:lnTo>
                      <a:pt x="601188" y="57333"/>
                    </a:lnTo>
                    <a:cubicBezTo>
                      <a:pt x="601188" y="57333"/>
                      <a:pt x="419738" y="-26818"/>
                      <a:pt x="392050" y="8780"/>
                    </a:cubicBezTo>
                    <a:cubicBezTo>
                      <a:pt x="341406" y="73988"/>
                      <a:pt x="222683" y="365885"/>
                      <a:pt x="137100" y="332427"/>
                    </a:cubicBezTo>
                    <a:cubicBezTo>
                      <a:pt x="137100" y="332427"/>
                      <a:pt x="148031" y="241629"/>
                      <a:pt x="72259" y="241629"/>
                    </a:cubicBezTo>
                    <a:cubicBezTo>
                      <a:pt x="15797" y="241629"/>
                      <a:pt x="447" y="286901"/>
                      <a:pt x="447" y="313071"/>
                    </a:cubicBezTo>
                    <a:cubicBezTo>
                      <a:pt x="447" y="401402"/>
                      <a:pt x="114451" y="414857"/>
                      <a:pt x="154237" y="478832"/>
                    </a:cubicBezTo>
                  </a:path>
                </a:pathLst>
              </a:custGeom>
              <a:solidFill>
                <a:srgbClr val="FF7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651A5341-0292-43A7-8461-60C41C8730DA}"/>
                  </a:ext>
                </a:extLst>
              </p:cNvPr>
              <p:cNvSpPr/>
              <p:nvPr/>
            </p:nvSpPr>
            <p:spPr>
              <a:xfrm>
                <a:off x="6130428" y="1103881"/>
                <a:ext cx="62767" cy="131296"/>
              </a:xfrm>
              <a:custGeom>
                <a:avLst/>
                <a:gdLst>
                  <a:gd name="connsiteX0" fmla="*/ 9298 w 62767"/>
                  <a:gd name="connsiteY0" fmla="*/ 0 h 131296"/>
                  <a:gd name="connsiteX1" fmla="*/ 63215 w 62767"/>
                  <a:gd name="connsiteY1" fmla="*/ 131297 h 131296"/>
                  <a:gd name="connsiteX2" fmla="*/ 447 w 62767"/>
                  <a:gd name="connsiteY2" fmla="*/ 129943 h 131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2767" h="131296">
                    <a:moveTo>
                      <a:pt x="9298" y="0"/>
                    </a:moveTo>
                    <a:lnTo>
                      <a:pt x="63215" y="131297"/>
                    </a:lnTo>
                    <a:lnTo>
                      <a:pt x="447" y="129943"/>
                    </a:lnTo>
                    <a:close/>
                  </a:path>
                </a:pathLst>
              </a:custGeom>
              <a:solidFill>
                <a:srgbClr val="285FD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4FDC1914-1569-48F3-A445-05F4617747B4}"/>
                  </a:ext>
                </a:extLst>
              </p:cNvPr>
              <p:cNvSpPr/>
              <p:nvPr/>
            </p:nvSpPr>
            <p:spPr>
              <a:xfrm>
                <a:off x="6017607" y="1060097"/>
                <a:ext cx="64160" cy="94995"/>
              </a:xfrm>
              <a:custGeom>
                <a:avLst/>
                <a:gdLst>
                  <a:gd name="connsiteX0" fmla="*/ 64508 w 64160"/>
                  <a:gd name="connsiteY0" fmla="*/ 49391 h 94995"/>
                  <a:gd name="connsiteX1" fmla="*/ 30014 w 64160"/>
                  <a:gd name="connsiteY1" fmla="*/ 94957 h 94995"/>
                  <a:gd name="connsiteX2" fmla="*/ 547 w 64160"/>
                  <a:gd name="connsiteY2" fmla="*/ 45604 h 94995"/>
                  <a:gd name="connsiteX3" fmla="*/ 35040 w 64160"/>
                  <a:gd name="connsiteY3" fmla="*/ 39 h 94995"/>
                  <a:gd name="connsiteX4" fmla="*/ 64508 w 64160"/>
                  <a:gd name="connsiteY4" fmla="*/ 49391 h 94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160" h="94995">
                    <a:moveTo>
                      <a:pt x="64508" y="49391"/>
                    </a:moveTo>
                    <a:cubicBezTo>
                      <a:pt x="63121" y="75601"/>
                      <a:pt x="47684" y="96004"/>
                      <a:pt x="30014" y="94957"/>
                    </a:cubicBezTo>
                    <a:cubicBezTo>
                      <a:pt x="12358" y="93910"/>
                      <a:pt x="-839" y="71814"/>
                      <a:pt x="547" y="45604"/>
                    </a:cubicBezTo>
                    <a:cubicBezTo>
                      <a:pt x="1933" y="19394"/>
                      <a:pt x="17377" y="-1008"/>
                      <a:pt x="35040" y="39"/>
                    </a:cubicBezTo>
                    <a:cubicBezTo>
                      <a:pt x="52703" y="1085"/>
                      <a:pt x="65894" y="23182"/>
                      <a:pt x="64508" y="49391"/>
                    </a:cubicBezTo>
                  </a:path>
                </a:pathLst>
              </a:custGeom>
              <a:solidFill>
                <a:srgbClr val="0B096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64C53670-33EA-4FBA-8ADC-CD218D4A8DCD}"/>
                  </a:ext>
                </a:extLst>
              </p:cNvPr>
              <p:cNvSpPr/>
              <p:nvPr/>
            </p:nvSpPr>
            <p:spPr>
              <a:xfrm>
                <a:off x="6183492" y="1056154"/>
                <a:ext cx="64160" cy="94995"/>
              </a:xfrm>
              <a:custGeom>
                <a:avLst/>
                <a:gdLst>
                  <a:gd name="connsiteX0" fmla="*/ 64508 w 64160"/>
                  <a:gd name="connsiteY0" fmla="*/ 49391 h 94995"/>
                  <a:gd name="connsiteX1" fmla="*/ 30021 w 64160"/>
                  <a:gd name="connsiteY1" fmla="*/ 94957 h 94995"/>
                  <a:gd name="connsiteX2" fmla="*/ 547 w 64160"/>
                  <a:gd name="connsiteY2" fmla="*/ 45611 h 94995"/>
                  <a:gd name="connsiteX3" fmla="*/ 35040 w 64160"/>
                  <a:gd name="connsiteY3" fmla="*/ 39 h 94995"/>
                  <a:gd name="connsiteX4" fmla="*/ 64508 w 64160"/>
                  <a:gd name="connsiteY4" fmla="*/ 49391 h 94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160" h="94995">
                    <a:moveTo>
                      <a:pt x="64508" y="49391"/>
                    </a:moveTo>
                    <a:cubicBezTo>
                      <a:pt x="63121" y="75601"/>
                      <a:pt x="47684" y="96004"/>
                      <a:pt x="30021" y="94957"/>
                    </a:cubicBezTo>
                    <a:cubicBezTo>
                      <a:pt x="12358" y="93917"/>
                      <a:pt x="-839" y="71821"/>
                      <a:pt x="547" y="45611"/>
                    </a:cubicBezTo>
                    <a:cubicBezTo>
                      <a:pt x="1933" y="19394"/>
                      <a:pt x="17384" y="-1008"/>
                      <a:pt x="35040" y="39"/>
                    </a:cubicBezTo>
                    <a:cubicBezTo>
                      <a:pt x="52703" y="1085"/>
                      <a:pt x="65894" y="23182"/>
                      <a:pt x="64508" y="49391"/>
                    </a:cubicBezTo>
                  </a:path>
                </a:pathLst>
              </a:custGeom>
              <a:solidFill>
                <a:srgbClr val="0B096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F6F03B43-A097-4B37-9ED7-B04573FD9DCA}"/>
                  </a:ext>
                </a:extLst>
              </p:cNvPr>
              <p:cNvSpPr/>
              <p:nvPr/>
            </p:nvSpPr>
            <p:spPr>
              <a:xfrm>
                <a:off x="6149687" y="553027"/>
                <a:ext cx="267487" cy="532719"/>
              </a:xfrm>
              <a:custGeom>
                <a:avLst/>
                <a:gdLst>
                  <a:gd name="connsiteX0" fmla="*/ 447 w 267487"/>
                  <a:gd name="connsiteY0" fmla="*/ 232196 h 532719"/>
                  <a:gd name="connsiteX1" fmla="*/ 17584 w 267487"/>
                  <a:gd name="connsiteY1" fmla="*/ 335622 h 532719"/>
                  <a:gd name="connsiteX2" fmla="*/ 22243 w 267487"/>
                  <a:gd name="connsiteY2" fmla="*/ 347844 h 532719"/>
                  <a:gd name="connsiteX3" fmla="*/ 64434 w 267487"/>
                  <a:gd name="connsiteY3" fmla="*/ 422400 h 532719"/>
                  <a:gd name="connsiteX4" fmla="*/ 256143 w 267487"/>
                  <a:gd name="connsiteY4" fmla="*/ 531820 h 532719"/>
                  <a:gd name="connsiteX5" fmla="*/ 267934 w 267487"/>
                  <a:gd name="connsiteY5" fmla="*/ 532720 h 532719"/>
                  <a:gd name="connsiteX6" fmla="*/ 267934 w 267487"/>
                  <a:gd name="connsiteY6" fmla="*/ 422400 h 532719"/>
                  <a:gd name="connsiteX7" fmla="*/ 267854 w 267487"/>
                  <a:gd name="connsiteY7" fmla="*/ 422400 h 532719"/>
                  <a:gd name="connsiteX8" fmla="*/ 267934 w 267487"/>
                  <a:gd name="connsiteY8" fmla="*/ 412152 h 532719"/>
                  <a:gd name="connsiteX9" fmla="*/ 148651 w 267487"/>
                  <a:gd name="connsiteY9" fmla="*/ 52167 h 532719"/>
                  <a:gd name="connsiteX10" fmla="*/ 103900 w 267487"/>
                  <a:gd name="connsiteY10" fmla="*/ 0 h 532719"/>
                  <a:gd name="connsiteX11" fmla="*/ 21230 w 267487"/>
                  <a:gd name="connsiteY11" fmla="*/ 119175 h 532719"/>
                  <a:gd name="connsiteX12" fmla="*/ 447 w 267487"/>
                  <a:gd name="connsiteY12" fmla="*/ 232196 h 532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7487" h="532719">
                    <a:moveTo>
                      <a:pt x="447" y="232196"/>
                    </a:moveTo>
                    <a:cubicBezTo>
                      <a:pt x="447" y="268447"/>
                      <a:pt x="6493" y="303311"/>
                      <a:pt x="17584" y="335622"/>
                    </a:cubicBezTo>
                    <a:cubicBezTo>
                      <a:pt x="19057" y="339643"/>
                      <a:pt x="20536" y="343823"/>
                      <a:pt x="22243" y="347844"/>
                    </a:cubicBezTo>
                    <a:cubicBezTo>
                      <a:pt x="32941" y="374914"/>
                      <a:pt x="47211" y="400010"/>
                      <a:pt x="64434" y="422400"/>
                    </a:cubicBezTo>
                    <a:cubicBezTo>
                      <a:pt x="110879" y="482687"/>
                      <a:pt x="178978" y="523532"/>
                      <a:pt x="256143" y="531820"/>
                    </a:cubicBezTo>
                    <a:cubicBezTo>
                      <a:pt x="260096" y="532227"/>
                      <a:pt x="263975" y="532553"/>
                      <a:pt x="267934" y="532720"/>
                    </a:cubicBezTo>
                    <a:lnTo>
                      <a:pt x="267934" y="422400"/>
                    </a:lnTo>
                    <a:lnTo>
                      <a:pt x="267854" y="422400"/>
                    </a:lnTo>
                    <a:cubicBezTo>
                      <a:pt x="267934" y="418952"/>
                      <a:pt x="267934" y="415592"/>
                      <a:pt x="267934" y="412152"/>
                    </a:cubicBezTo>
                    <a:cubicBezTo>
                      <a:pt x="267934" y="275995"/>
                      <a:pt x="223336" y="150832"/>
                      <a:pt x="148651" y="52167"/>
                    </a:cubicBezTo>
                    <a:cubicBezTo>
                      <a:pt x="134767" y="33791"/>
                      <a:pt x="119804" y="16402"/>
                      <a:pt x="103900" y="0"/>
                    </a:cubicBezTo>
                    <a:cubicBezTo>
                      <a:pt x="67767" y="31577"/>
                      <a:pt x="39146" y="72423"/>
                      <a:pt x="21230" y="119175"/>
                    </a:cubicBezTo>
                    <a:cubicBezTo>
                      <a:pt x="7812" y="154033"/>
                      <a:pt x="447" y="192171"/>
                      <a:pt x="447" y="232196"/>
                    </a:cubicBezTo>
                  </a:path>
                </a:pathLst>
              </a:custGeom>
              <a:solidFill>
                <a:srgbClr val="25003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B7507340-3F75-4567-89E6-BB2330DD3999}"/>
                  </a:ext>
                </a:extLst>
              </p:cNvPr>
              <p:cNvSpPr/>
              <p:nvPr/>
            </p:nvSpPr>
            <p:spPr>
              <a:xfrm>
                <a:off x="5726711" y="605984"/>
                <a:ext cx="464081" cy="344369"/>
              </a:xfrm>
              <a:custGeom>
                <a:avLst/>
                <a:gdLst>
                  <a:gd name="connsiteX0" fmla="*/ 447 w 464081"/>
                  <a:gd name="connsiteY0" fmla="*/ 172228 h 344369"/>
                  <a:gd name="connsiteX1" fmla="*/ 169120 w 464081"/>
                  <a:gd name="connsiteY1" fmla="*/ 337802 h 344369"/>
                  <a:gd name="connsiteX2" fmla="*/ 192722 w 464081"/>
                  <a:gd name="connsiteY2" fmla="*/ 341790 h 344369"/>
                  <a:gd name="connsiteX3" fmla="*/ 232488 w 464081"/>
                  <a:gd name="connsiteY3" fmla="*/ 344370 h 344369"/>
                  <a:gd name="connsiteX4" fmla="*/ 464529 w 464081"/>
                  <a:gd name="connsiteY4" fmla="*/ 172228 h 344369"/>
                  <a:gd name="connsiteX5" fmla="*/ 461683 w 464081"/>
                  <a:gd name="connsiteY5" fmla="*/ 145378 h 344369"/>
                  <a:gd name="connsiteX6" fmla="*/ 232488 w 464081"/>
                  <a:gd name="connsiteY6" fmla="*/ 0 h 344369"/>
                  <a:gd name="connsiteX7" fmla="*/ 520 w 464081"/>
                  <a:gd name="connsiteY7" fmla="*/ 169481 h 344369"/>
                  <a:gd name="connsiteX8" fmla="*/ 447 w 464081"/>
                  <a:gd name="connsiteY8" fmla="*/ 172228 h 344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4081" h="344369">
                    <a:moveTo>
                      <a:pt x="447" y="172228"/>
                    </a:moveTo>
                    <a:cubicBezTo>
                      <a:pt x="447" y="251025"/>
                      <a:pt x="71733" y="317440"/>
                      <a:pt x="169120" y="337802"/>
                    </a:cubicBezTo>
                    <a:cubicBezTo>
                      <a:pt x="176832" y="339463"/>
                      <a:pt x="184677" y="340796"/>
                      <a:pt x="192722" y="341790"/>
                    </a:cubicBezTo>
                    <a:cubicBezTo>
                      <a:pt x="205640" y="343536"/>
                      <a:pt x="218964" y="344370"/>
                      <a:pt x="232488" y="344370"/>
                    </a:cubicBezTo>
                    <a:cubicBezTo>
                      <a:pt x="360643" y="344370"/>
                      <a:pt x="464529" y="267314"/>
                      <a:pt x="464529" y="172228"/>
                    </a:cubicBezTo>
                    <a:cubicBezTo>
                      <a:pt x="464529" y="163081"/>
                      <a:pt x="463576" y="154106"/>
                      <a:pt x="461683" y="145378"/>
                    </a:cubicBezTo>
                    <a:cubicBezTo>
                      <a:pt x="444306" y="63008"/>
                      <a:pt x="348338" y="0"/>
                      <a:pt x="232488" y="0"/>
                    </a:cubicBezTo>
                    <a:cubicBezTo>
                      <a:pt x="105546" y="0"/>
                      <a:pt x="2480" y="75643"/>
                      <a:pt x="520" y="169481"/>
                    </a:cubicBezTo>
                    <a:cubicBezTo>
                      <a:pt x="447" y="170401"/>
                      <a:pt x="447" y="171315"/>
                      <a:pt x="447" y="172228"/>
                    </a:cubicBezTo>
                  </a:path>
                </a:pathLst>
              </a:custGeom>
              <a:solidFill>
                <a:srgbClr val="25003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1888D06D-9BA9-4B48-A874-F652189288E1}"/>
                  </a:ext>
                </a:extLst>
              </p:cNvPr>
              <p:cNvSpPr/>
              <p:nvPr/>
            </p:nvSpPr>
            <p:spPr>
              <a:xfrm>
                <a:off x="6049690" y="1250046"/>
                <a:ext cx="81837" cy="34258"/>
              </a:xfrm>
              <a:custGeom>
                <a:avLst/>
                <a:gdLst>
                  <a:gd name="connsiteX0" fmla="*/ 82284 w 81837"/>
                  <a:gd name="connsiteY0" fmla="*/ 32504 h 34258"/>
                  <a:gd name="connsiteX1" fmla="*/ 447 w 81837"/>
                  <a:gd name="connsiteY1" fmla="*/ 0 h 34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1837" h="34258">
                    <a:moveTo>
                      <a:pt x="82284" y="32504"/>
                    </a:moveTo>
                    <a:cubicBezTo>
                      <a:pt x="82284" y="32504"/>
                      <a:pt x="41366" y="45646"/>
                      <a:pt x="447" y="0"/>
                    </a:cubicBezTo>
                  </a:path>
                </a:pathLst>
              </a:custGeom>
              <a:noFill/>
              <a:ln w="20003" cap="flat">
                <a:solidFill>
                  <a:srgbClr val="0C245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088A045F-6B30-4AA6-AC9A-D44561362A83}"/>
                  </a:ext>
                </a:extLst>
              </p:cNvPr>
              <p:cNvSpPr/>
              <p:nvPr/>
            </p:nvSpPr>
            <p:spPr>
              <a:xfrm>
                <a:off x="5326983" y="1265776"/>
                <a:ext cx="434467" cy="556649"/>
              </a:xfrm>
              <a:custGeom>
                <a:avLst/>
                <a:gdLst>
                  <a:gd name="connsiteX0" fmla="*/ 200081 w 434467"/>
                  <a:gd name="connsiteY0" fmla="*/ 556650 h 556649"/>
                  <a:gd name="connsiteX1" fmla="*/ 434914 w 434467"/>
                  <a:gd name="connsiteY1" fmla="*/ 556650 h 556649"/>
                  <a:gd name="connsiteX2" fmla="*/ 434914 w 434467"/>
                  <a:gd name="connsiteY2" fmla="*/ 0 h 556649"/>
                  <a:gd name="connsiteX3" fmla="*/ 447 w 434467"/>
                  <a:gd name="connsiteY3" fmla="*/ 0 h 556649"/>
                  <a:gd name="connsiteX4" fmla="*/ 447 w 434467"/>
                  <a:gd name="connsiteY4" fmla="*/ 356958 h 556649"/>
                  <a:gd name="connsiteX5" fmla="*/ 200081 w 434467"/>
                  <a:gd name="connsiteY5" fmla="*/ 556650 h 556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4467" h="556649">
                    <a:moveTo>
                      <a:pt x="200081" y="556650"/>
                    </a:moveTo>
                    <a:lnTo>
                      <a:pt x="434914" y="556650"/>
                    </a:lnTo>
                    <a:lnTo>
                      <a:pt x="434914" y="0"/>
                    </a:lnTo>
                    <a:lnTo>
                      <a:pt x="447" y="0"/>
                    </a:lnTo>
                    <a:lnTo>
                      <a:pt x="447" y="356958"/>
                    </a:lnTo>
                    <a:cubicBezTo>
                      <a:pt x="447" y="467245"/>
                      <a:pt x="89823" y="556650"/>
                      <a:pt x="200081" y="556650"/>
                    </a:cubicBezTo>
                  </a:path>
                </a:pathLst>
              </a:custGeom>
              <a:solidFill>
                <a:srgbClr val="25003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3310785F-C26E-4037-8393-65890F40F6D4}"/>
                  </a:ext>
                </a:extLst>
              </p:cNvPr>
              <p:cNvSpPr/>
              <p:nvPr/>
            </p:nvSpPr>
            <p:spPr>
              <a:xfrm>
                <a:off x="5815037" y="1376729"/>
                <a:ext cx="134819" cy="81723"/>
              </a:xfrm>
              <a:custGeom>
                <a:avLst/>
                <a:gdLst>
                  <a:gd name="connsiteX0" fmla="*/ 135267 w 134819"/>
                  <a:gd name="connsiteY0" fmla="*/ 19429 h 81723"/>
                  <a:gd name="connsiteX1" fmla="*/ 447 w 134819"/>
                  <a:gd name="connsiteY1" fmla="*/ 0 h 81723"/>
                  <a:gd name="connsiteX2" fmla="*/ 130141 w 134819"/>
                  <a:gd name="connsiteY2" fmla="*/ 81724 h 81723"/>
                  <a:gd name="connsiteX3" fmla="*/ 135267 w 134819"/>
                  <a:gd name="connsiteY3" fmla="*/ 19429 h 81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819" h="81723">
                    <a:moveTo>
                      <a:pt x="135267" y="19429"/>
                    </a:moveTo>
                    <a:cubicBezTo>
                      <a:pt x="135267" y="19429"/>
                      <a:pt x="40712" y="22083"/>
                      <a:pt x="447" y="0"/>
                    </a:cubicBezTo>
                    <a:lnTo>
                      <a:pt x="130141" y="81724"/>
                    </a:lnTo>
                    <a:lnTo>
                      <a:pt x="135267" y="19429"/>
                    </a:lnTo>
                    <a:close/>
                  </a:path>
                </a:pathLst>
              </a:custGeom>
              <a:solidFill>
                <a:srgbClr val="EF3C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E96DDEC3-8D0D-4C37-8E67-69CE1315D504}"/>
                  </a:ext>
                </a:extLst>
              </p:cNvPr>
              <p:cNvSpPr/>
              <p:nvPr/>
            </p:nvSpPr>
            <p:spPr>
              <a:xfrm>
                <a:off x="5558465" y="427548"/>
                <a:ext cx="424356" cy="768362"/>
              </a:xfrm>
              <a:custGeom>
                <a:avLst/>
                <a:gdLst>
                  <a:gd name="connsiteX0" fmla="*/ 389750 w 424356"/>
                  <a:gd name="connsiteY0" fmla="*/ 764629 h 768362"/>
                  <a:gd name="connsiteX1" fmla="*/ 341960 w 424356"/>
                  <a:gd name="connsiteY1" fmla="*/ 768363 h 768362"/>
                  <a:gd name="connsiteX2" fmla="*/ 447 w 424356"/>
                  <a:gd name="connsiteY2" fmla="*/ 384182 h 768362"/>
                  <a:gd name="connsiteX3" fmla="*/ 341960 w 424356"/>
                  <a:gd name="connsiteY3" fmla="*/ 0 h 768362"/>
                  <a:gd name="connsiteX4" fmla="*/ 424803 w 424356"/>
                  <a:gd name="connsiteY4" fmla="*/ 11402 h 768362"/>
                  <a:gd name="connsiteX5" fmla="*/ 131074 w 424356"/>
                  <a:gd name="connsiteY5" fmla="*/ 391849 h 768362"/>
                  <a:gd name="connsiteX6" fmla="*/ 389750 w 424356"/>
                  <a:gd name="connsiteY6" fmla="*/ 764629 h 768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4356" h="768362">
                    <a:moveTo>
                      <a:pt x="389750" y="764629"/>
                    </a:moveTo>
                    <a:cubicBezTo>
                      <a:pt x="374113" y="767096"/>
                      <a:pt x="358163" y="768363"/>
                      <a:pt x="341960" y="768363"/>
                    </a:cubicBezTo>
                    <a:cubicBezTo>
                      <a:pt x="153330" y="768363"/>
                      <a:pt x="447" y="596341"/>
                      <a:pt x="447" y="384182"/>
                    </a:cubicBezTo>
                    <a:cubicBezTo>
                      <a:pt x="447" y="172022"/>
                      <a:pt x="153330" y="0"/>
                      <a:pt x="341960" y="0"/>
                    </a:cubicBezTo>
                    <a:cubicBezTo>
                      <a:pt x="370521" y="0"/>
                      <a:pt x="398255" y="3934"/>
                      <a:pt x="424803" y="11402"/>
                    </a:cubicBezTo>
                    <a:cubicBezTo>
                      <a:pt x="258803" y="37538"/>
                      <a:pt x="131074" y="197892"/>
                      <a:pt x="131074" y="391849"/>
                    </a:cubicBezTo>
                    <a:cubicBezTo>
                      <a:pt x="131074" y="571872"/>
                      <a:pt x="241153" y="723024"/>
                      <a:pt x="389750" y="764629"/>
                    </a:cubicBezTo>
                  </a:path>
                </a:pathLst>
              </a:custGeom>
              <a:solidFill>
                <a:srgbClr val="D9D8E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6A314BCC-575E-454C-A059-B6217E920FCC}"/>
                  </a:ext>
                </a:extLst>
              </p:cNvPr>
              <p:cNvSpPr/>
              <p:nvPr/>
            </p:nvSpPr>
            <p:spPr>
              <a:xfrm>
                <a:off x="5616691" y="819386"/>
                <a:ext cx="822497" cy="391168"/>
              </a:xfrm>
              <a:custGeom>
                <a:avLst/>
                <a:gdLst>
                  <a:gd name="connsiteX0" fmla="*/ 627416 w 822497"/>
                  <a:gd name="connsiteY0" fmla="*/ 391169 h 391168"/>
                  <a:gd name="connsiteX1" fmla="*/ 195968 w 822497"/>
                  <a:gd name="connsiteY1" fmla="*/ 391169 h 391168"/>
                  <a:gd name="connsiteX2" fmla="*/ 447 w 822497"/>
                  <a:gd name="connsiteY2" fmla="*/ 195585 h 391168"/>
                  <a:gd name="connsiteX3" fmla="*/ 447 w 822497"/>
                  <a:gd name="connsiteY3" fmla="*/ 195585 h 391168"/>
                  <a:gd name="connsiteX4" fmla="*/ 195968 w 822497"/>
                  <a:gd name="connsiteY4" fmla="*/ 0 h 391168"/>
                  <a:gd name="connsiteX5" fmla="*/ 627416 w 822497"/>
                  <a:gd name="connsiteY5" fmla="*/ 0 h 391168"/>
                  <a:gd name="connsiteX6" fmla="*/ 822945 w 822497"/>
                  <a:gd name="connsiteY6" fmla="*/ 195585 h 391168"/>
                  <a:gd name="connsiteX7" fmla="*/ 822945 w 822497"/>
                  <a:gd name="connsiteY7" fmla="*/ 195585 h 391168"/>
                  <a:gd name="connsiteX8" fmla="*/ 627416 w 822497"/>
                  <a:gd name="connsiteY8" fmla="*/ 391169 h 391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22497" h="391168">
                    <a:moveTo>
                      <a:pt x="627416" y="391169"/>
                    </a:moveTo>
                    <a:lnTo>
                      <a:pt x="195968" y="391169"/>
                    </a:lnTo>
                    <a:cubicBezTo>
                      <a:pt x="88430" y="391169"/>
                      <a:pt x="447" y="303158"/>
                      <a:pt x="447" y="195585"/>
                    </a:cubicBezTo>
                    <a:lnTo>
                      <a:pt x="447" y="195585"/>
                    </a:lnTo>
                    <a:cubicBezTo>
                      <a:pt x="447" y="88011"/>
                      <a:pt x="88430" y="0"/>
                      <a:pt x="195968" y="0"/>
                    </a:cubicBezTo>
                    <a:lnTo>
                      <a:pt x="627416" y="0"/>
                    </a:lnTo>
                    <a:cubicBezTo>
                      <a:pt x="734955" y="0"/>
                      <a:pt x="822945" y="88011"/>
                      <a:pt x="822945" y="195585"/>
                    </a:cubicBezTo>
                    <a:lnTo>
                      <a:pt x="822945" y="195585"/>
                    </a:lnTo>
                    <a:cubicBezTo>
                      <a:pt x="822945" y="303158"/>
                      <a:pt x="734955" y="391169"/>
                      <a:pt x="627416" y="391169"/>
                    </a:cubicBezTo>
                  </a:path>
                </a:pathLst>
              </a:custGeom>
              <a:solidFill>
                <a:srgbClr val="D9D8E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971EB6CC-C442-494F-89B9-0AE20BDB8947}"/>
                  </a:ext>
                </a:extLst>
              </p:cNvPr>
              <p:cNvSpPr/>
              <p:nvPr/>
            </p:nvSpPr>
            <p:spPr>
              <a:xfrm>
                <a:off x="5872081" y="819386"/>
                <a:ext cx="680058" cy="391168"/>
              </a:xfrm>
              <a:custGeom>
                <a:avLst/>
                <a:gdLst>
                  <a:gd name="connsiteX0" fmla="*/ 484985 w 680058"/>
                  <a:gd name="connsiteY0" fmla="*/ 391169 h 391168"/>
                  <a:gd name="connsiteX1" fmla="*/ 195968 w 680058"/>
                  <a:gd name="connsiteY1" fmla="*/ 391169 h 391168"/>
                  <a:gd name="connsiteX2" fmla="*/ 447 w 680058"/>
                  <a:gd name="connsiteY2" fmla="*/ 195585 h 391168"/>
                  <a:gd name="connsiteX3" fmla="*/ 447 w 680058"/>
                  <a:gd name="connsiteY3" fmla="*/ 195585 h 391168"/>
                  <a:gd name="connsiteX4" fmla="*/ 195968 w 680058"/>
                  <a:gd name="connsiteY4" fmla="*/ 0 h 391168"/>
                  <a:gd name="connsiteX5" fmla="*/ 484985 w 680058"/>
                  <a:gd name="connsiteY5" fmla="*/ 0 h 391168"/>
                  <a:gd name="connsiteX6" fmla="*/ 680506 w 680058"/>
                  <a:gd name="connsiteY6" fmla="*/ 195585 h 391168"/>
                  <a:gd name="connsiteX7" fmla="*/ 680506 w 680058"/>
                  <a:gd name="connsiteY7" fmla="*/ 195585 h 391168"/>
                  <a:gd name="connsiteX8" fmla="*/ 484985 w 680058"/>
                  <a:gd name="connsiteY8" fmla="*/ 391169 h 391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0058" h="391168">
                    <a:moveTo>
                      <a:pt x="484985" y="391169"/>
                    </a:moveTo>
                    <a:lnTo>
                      <a:pt x="195968" y="391169"/>
                    </a:lnTo>
                    <a:cubicBezTo>
                      <a:pt x="88430" y="391169"/>
                      <a:pt x="447" y="303158"/>
                      <a:pt x="447" y="195585"/>
                    </a:cubicBezTo>
                    <a:lnTo>
                      <a:pt x="447" y="195585"/>
                    </a:lnTo>
                    <a:cubicBezTo>
                      <a:pt x="447" y="88011"/>
                      <a:pt x="88430" y="0"/>
                      <a:pt x="195968" y="0"/>
                    </a:cubicBezTo>
                    <a:lnTo>
                      <a:pt x="484985" y="0"/>
                    </a:lnTo>
                    <a:cubicBezTo>
                      <a:pt x="592523" y="0"/>
                      <a:pt x="680506" y="88011"/>
                      <a:pt x="680506" y="195585"/>
                    </a:cubicBezTo>
                    <a:lnTo>
                      <a:pt x="680506" y="195585"/>
                    </a:lnTo>
                    <a:cubicBezTo>
                      <a:pt x="680506" y="303158"/>
                      <a:pt x="592523" y="391169"/>
                      <a:pt x="484985" y="391169"/>
                    </a:cubicBezTo>
                  </a:path>
                </a:pathLst>
              </a:custGeom>
              <a:solidFill>
                <a:srgbClr val="56546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0D21D4C4-343E-43B0-8AF5-5E1483879623}"/>
                  </a:ext>
                </a:extLst>
              </p:cNvPr>
              <p:cNvSpPr/>
              <p:nvPr/>
            </p:nvSpPr>
            <p:spPr>
              <a:xfrm>
                <a:off x="5428037" y="840589"/>
                <a:ext cx="296148" cy="348763"/>
              </a:xfrm>
              <a:custGeom>
                <a:avLst/>
                <a:gdLst>
                  <a:gd name="connsiteX0" fmla="*/ 296595 w 296148"/>
                  <a:gd name="connsiteY0" fmla="*/ 174382 h 348763"/>
                  <a:gd name="connsiteX1" fmla="*/ 148524 w 296148"/>
                  <a:gd name="connsiteY1" fmla="*/ 348764 h 348763"/>
                  <a:gd name="connsiteX2" fmla="*/ 447 w 296148"/>
                  <a:gd name="connsiteY2" fmla="*/ 174382 h 348763"/>
                  <a:gd name="connsiteX3" fmla="*/ 148524 w 296148"/>
                  <a:gd name="connsiteY3" fmla="*/ 0 h 348763"/>
                  <a:gd name="connsiteX4" fmla="*/ 296595 w 296148"/>
                  <a:gd name="connsiteY4" fmla="*/ 174382 h 348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6148" h="348763">
                    <a:moveTo>
                      <a:pt x="296595" y="174382"/>
                    </a:moveTo>
                    <a:cubicBezTo>
                      <a:pt x="296595" y="270687"/>
                      <a:pt x="230302" y="348764"/>
                      <a:pt x="148524" y="348764"/>
                    </a:cubicBezTo>
                    <a:cubicBezTo>
                      <a:pt x="66741" y="348764"/>
                      <a:pt x="447" y="270687"/>
                      <a:pt x="447" y="174382"/>
                    </a:cubicBezTo>
                    <a:cubicBezTo>
                      <a:pt x="447" y="78070"/>
                      <a:pt x="66741" y="0"/>
                      <a:pt x="148524" y="0"/>
                    </a:cubicBezTo>
                    <a:cubicBezTo>
                      <a:pt x="230302" y="0"/>
                      <a:pt x="296595" y="78070"/>
                      <a:pt x="296595" y="174382"/>
                    </a:cubicBezTo>
                  </a:path>
                </a:pathLst>
              </a:custGeom>
              <a:solidFill>
                <a:srgbClr val="56546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0FEF9ABB-B74E-41EB-B605-05E5D3F0F5C0}"/>
                  </a:ext>
                </a:extLst>
              </p:cNvPr>
              <p:cNvSpPr/>
              <p:nvPr/>
            </p:nvSpPr>
            <p:spPr>
              <a:xfrm>
                <a:off x="5451525" y="910151"/>
                <a:ext cx="178011" cy="209639"/>
              </a:xfrm>
              <a:custGeom>
                <a:avLst/>
                <a:gdLst>
                  <a:gd name="connsiteX0" fmla="*/ 178459 w 178011"/>
                  <a:gd name="connsiteY0" fmla="*/ 104820 h 209639"/>
                  <a:gd name="connsiteX1" fmla="*/ 89449 w 178011"/>
                  <a:gd name="connsiteY1" fmla="*/ 209640 h 209639"/>
                  <a:gd name="connsiteX2" fmla="*/ 447 w 178011"/>
                  <a:gd name="connsiteY2" fmla="*/ 104820 h 209639"/>
                  <a:gd name="connsiteX3" fmla="*/ 89449 w 178011"/>
                  <a:gd name="connsiteY3" fmla="*/ 0 h 209639"/>
                  <a:gd name="connsiteX4" fmla="*/ 178459 w 178011"/>
                  <a:gd name="connsiteY4" fmla="*/ 104820 h 209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011" h="209639">
                    <a:moveTo>
                      <a:pt x="178459" y="104820"/>
                    </a:moveTo>
                    <a:cubicBezTo>
                      <a:pt x="178459" y="162707"/>
                      <a:pt x="138606" y="209640"/>
                      <a:pt x="89449" y="209640"/>
                    </a:cubicBezTo>
                    <a:cubicBezTo>
                      <a:pt x="40293" y="209640"/>
                      <a:pt x="447" y="162707"/>
                      <a:pt x="447" y="104820"/>
                    </a:cubicBezTo>
                    <a:cubicBezTo>
                      <a:pt x="447" y="46926"/>
                      <a:pt x="40293" y="0"/>
                      <a:pt x="89449" y="0"/>
                    </a:cubicBezTo>
                    <a:cubicBezTo>
                      <a:pt x="138606" y="0"/>
                      <a:pt x="178459" y="46926"/>
                      <a:pt x="178459" y="104820"/>
                    </a:cubicBezTo>
                  </a:path>
                </a:pathLst>
              </a:custGeom>
              <a:solidFill>
                <a:srgbClr val="D9D8E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62E3AEDD-B940-4C92-8A6D-D6344BE7AEB9}"/>
                  </a:ext>
                </a:extLst>
              </p:cNvPr>
              <p:cNvSpPr/>
              <p:nvPr/>
            </p:nvSpPr>
            <p:spPr>
              <a:xfrm>
                <a:off x="6112632" y="994452"/>
                <a:ext cx="257382" cy="41031"/>
              </a:xfrm>
              <a:custGeom>
                <a:avLst/>
                <a:gdLst>
                  <a:gd name="connsiteX0" fmla="*/ 237320 w 257382"/>
                  <a:gd name="connsiteY0" fmla="*/ 41032 h 41031"/>
                  <a:gd name="connsiteX1" fmla="*/ 20950 w 257382"/>
                  <a:gd name="connsiteY1" fmla="*/ 41032 h 41031"/>
                  <a:gd name="connsiteX2" fmla="*/ 447 w 257382"/>
                  <a:gd name="connsiteY2" fmla="*/ 20516 h 41031"/>
                  <a:gd name="connsiteX3" fmla="*/ 20950 w 257382"/>
                  <a:gd name="connsiteY3" fmla="*/ 0 h 41031"/>
                  <a:gd name="connsiteX4" fmla="*/ 237320 w 257382"/>
                  <a:gd name="connsiteY4" fmla="*/ 0 h 41031"/>
                  <a:gd name="connsiteX5" fmla="*/ 257830 w 257382"/>
                  <a:gd name="connsiteY5" fmla="*/ 20516 h 41031"/>
                  <a:gd name="connsiteX6" fmla="*/ 237320 w 257382"/>
                  <a:gd name="connsiteY6" fmla="*/ 41032 h 41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7382" h="41031">
                    <a:moveTo>
                      <a:pt x="237320" y="41032"/>
                    </a:moveTo>
                    <a:lnTo>
                      <a:pt x="20950" y="41032"/>
                    </a:lnTo>
                    <a:cubicBezTo>
                      <a:pt x="9672" y="41032"/>
                      <a:pt x="447" y="31797"/>
                      <a:pt x="447" y="20516"/>
                    </a:cubicBezTo>
                    <a:cubicBezTo>
                      <a:pt x="447" y="9235"/>
                      <a:pt x="9672" y="0"/>
                      <a:pt x="20950" y="0"/>
                    </a:cubicBezTo>
                    <a:lnTo>
                      <a:pt x="237320" y="0"/>
                    </a:lnTo>
                    <a:cubicBezTo>
                      <a:pt x="248598" y="0"/>
                      <a:pt x="257830" y="9235"/>
                      <a:pt x="257830" y="20516"/>
                    </a:cubicBezTo>
                    <a:cubicBezTo>
                      <a:pt x="257830" y="31797"/>
                      <a:pt x="248598" y="41032"/>
                      <a:pt x="237320" y="41032"/>
                    </a:cubicBezTo>
                  </a:path>
                </a:pathLst>
              </a:custGeom>
              <a:solidFill>
                <a:srgbClr val="49A2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52E94C50-5C93-44C2-9C88-8368D699EF20}"/>
                  </a:ext>
                </a:extLst>
              </p:cNvPr>
              <p:cNvSpPr/>
              <p:nvPr/>
            </p:nvSpPr>
            <p:spPr>
              <a:xfrm>
                <a:off x="4736471" y="2376459"/>
                <a:ext cx="1707702" cy="1102513"/>
              </a:xfrm>
              <a:custGeom>
                <a:avLst/>
                <a:gdLst>
                  <a:gd name="connsiteX0" fmla="*/ 1708150 w 1707702"/>
                  <a:gd name="connsiteY0" fmla="*/ 286817 h 1102513"/>
                  <a:gd name="connsiteX1" fmla="*/ 1424132 w 1707702"/>
                  <a:gd name="connsiteY1" fmla="*/ 430835 h 1102513"/>
                  <a:gd name="connsiteX2" fmla="*/ 114811 w 1707702"/>
                  <a:gd name="connsiteY2" fmla="*/ 1094718 h 1102513"/>
                  <a:gd name="connsiteX3" fmla="*/ 8765 w 1707702"/>
                  <a:gd name="connsiteY3" fmla="*/ 1026710 h 1102513"/>
                  <a:gd name="connsiteX4" fmla="*/ 447 w 1707702"/>
                  <a:gd name="connsiteY4" fmla="*/ 757676 h 1102513"/>
                  <a:gd name="connsiteX5" fmla="*/ 1479682 w 1707702"/>
                  <a:gd name="connsiteY5" fmla="*/ 7716 h 1102513"/>
                  <a:gd name="connsiteX6" fmla="*/ 1575316 w 1707702"/>
                  <a:gd name="connsiteY6" fmla="*/ 38253 h 1102513"/>
                  <a:gd name="connsiteX7" fmla="*/ 1698378 w 1707702"/>
                  <a:gd name="connsiteY7" fmla="*/ 257280 h 1102513"/>
                  <a:gd name="connsiteX8" fmla="*/ 1708150 w 1707702"/>
                  <a:gd name="connsiteY8" fmla="*/ 286817 h 1102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07702" h="1102513">
                    <a:moveTo>
                      <a:pt x="1708150" y="286817"/>
                    </a:moveTo>
                    <a:lnTo>
                      <a:pt x="1424132" y="430835"/>
                    </a:lnTo>
                    <a:lnTo>
                      <a:pt x="114811" y="1094718"/>
                    </a:lnTo>
                    <a:cubicBezTo>
                      <a:pt x="66581" y="1119188"/>
                      <a:pt x="10538" y="1083184"/>
                      <a:pt x="8765" y="1026710"/>
                    </a:cubicBezTo>
                    <a:lnTo>
                      <a:pt x="447" y="757676"/>
                    </a:lnTo>
                    <a:lnTo>
                      <a:pt x="1479682" y="7716"/>
                    </a:lnTo>
                    <a:cubicBezTo>
                      <a:pt x="1514221" y="-9820"/>
                      <a:pt x="1555707" y="3448"/>
                      <a:pt x="1575316" y="38253"/>
                    </a:cubicBezTo>
                    <a:lnTo>
                      <a:pt x="1698378" y="257280"/>
                    </a:lnTo>
                    <a:cubicBezTo>
                      <a:pt x="1703611" y="266681"/>
                      <a:pt x="1706830" y="276683"/>
                      <a:pt x="1708150" y="286817"/>
                    </a:cubicBezTo>
                  </a:path>
                </a:pathLst>
              </a:custGeom>
              <a:solidFill>
                <a:srgbClr val="C9C9C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A7738AEB-ECA8-4DEC-B905-1B0A9269409D}"/>
                  </a:ext>
                </a:extLst>
              </p:cNvPr>
              <p:cNvSpPr/>
              <p:nvPr/>
            </p:nvSpPr>
            <p:spPr>
              <a:xfrm>
                <a:off x="6216225" y="2546129"/>
                <a:ext cx="509065" cy="538433"/>
              </a:xfrm>
              <a:custGeom>
                <a:avLst/>
                <a:gdLst>
                  <a:gd name="connsiteX0" fmla="*/ 492367 w 509065"/>
                  <a:gd name="connsiteY0" fmla="*/ 449340 h 538433"/>
                  <a:gd name="connsiteX1" fmla="*/ 425306 w 509065"/>
                  <a:gd name="connsiteY1" fmla="*/ 520282 h 538433"/>
                  <a:gd name="connsiteX2" fmla="*/ 342396 w 509065"/>
                  <a:gd name="connsiteY2" fmla="*/ 520282 h 538433"/>
                  <a:gd name="connsiteX3" fmla="*/ 224953 w 509065"/>
                  <a:gd name="connsiteY3" fmla="*/ 396066 h 538433"/>
                  <a:gd name="connsiteX4" fmla="*/ 215221 w 509065"/>
                  <a:gd name="connsiteY4" fmla="*/ 385798 h 538433"/>
                  <a:gd name="connsiteX5" fmla="*/ 17594 w 509065"/>
                  <a:gd name="connsiteY5" fmla="*/ 176705 h 538433"/>
                  <a:gd name="connsiteX6" fmla="*/ 17594 w 509065"/>
                  <a:gd name="connsiteY6" fmla="*/ 89094 h 538433"/>
                  <a:gd name="connsiteX7" fmla="*/ 84647 w 509065"/>
                  <a:gd name="connsiteY7" fmla="*/ 18152 h 538433"/>
                  <a:gd name="connsiteX8" fmla="*/ 167497 w 509065"/>
                  <a:gd name="connsiteY8" fmla="*/ 18152 h 538433"/>
                  <a:gd name="connsiteX9" fmla="*/ 373857 w 509065"/>
                  <a:gd name="connsiteY9" fmla="*/ 236313 h 538433"/>
                  <a:gd name="connsiteX10" fmla="*/ 385988 w 509065"/>
                  <a:gd name="connsiteY10" fmla="*/ 249115 h 538433"/>
                  <a:gd name="connsiteX11" fmla="*/ 474437 w 509065"/>
                  <a:gd name="connsiteY11" fmla="*/ 342660 h 538433"/>
                  <a:gd name="connsiteX12" fmla="*/ 492367 w 509065"/>
                  <a:gd name="connsiteY12" fmla="*/ 361662 h 538433"/>
                  <a:gd name="connsiteX13" fmla="*/ 492367 w 509065"/>
                  <a:gd name="connsiteY13" fmla="*/ 449340 h 538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9065" h="538433">
                    <a:moveTo>
                      <a:pt x="492367" y="449340"/>
                    </a:moveTo>
                    <a:lnTo>
                      <a:pt x="425306" y="520282"/>
                    </a:lnTo>
                    <a:cubicBezTo>
                      <a:pt x="402384" y="544485"/>
                      <a:pt x="365258" y="544485"/>
                      <a:pt x="342396" y="520282"/>
                    </a:cubicBezTo>
                    <a:lnTo>
                      <a:pt x="224953" y="396066"/>
                    </a:lnTo>
                    <a:lnTo>
                      <a:pt x="215221" y="385798"/>
                    </a:lnTo>
                    <a:lnTo>
                      <a:pt x="17594" y="176705"/>
                    </a:lnTo>
                    <a:cubicBezTo>
                      <a:pt x="-5269" y="152503"/>
                      <a:pt x="-5269" y="113298"/>
                      <a:pt x="17594" y="89094"/>
                    </a:cubicBezTo>
                    <a:lnTo>
                      <a:pt x="84647" y="18152"/>
                    </a:lnTo>
                    <a:cubicBezTo>
                      <a:pt x="107576" y="-6051"/>
                      <a:pt x="144635" y="-6051"/>
                      <a:pt x="167497" y="18152"/>
                    </a:cubicBezTo>
                    <a:lnTo>
                      <a:pt x="373857" y="236313"/>
                    </a:lnTo>
                    <a:lnTo>
                      <a:pt x="385988" y="249115"/>
                    </a:lnTo>
                    <a:lnTo>
                      <a:pt x="474437" y="342660"/>
                    </a:lnTo>
                    <a:lnTo>
                      <a:pt x="492367" y="361662"/>
                    </a:lnTo>
                    <a:cubicBezTo>
                      <a:pt x="515228" y="385865"/>
                      <a:pt x="515228" y="425136"/>
                      <a:pt x="492367" y="449340"/>
                    </a:cubicBezTo>
                  </a:path>
                </a:pathLst>
              </a:custGeom>
              <a:solidFill>
                <a:srgbClr val="C9C9C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0AF04DC5-60F6-4BA8-84CF-65A10D446870}"/>
                  </a:ext>
                </a:extLst>
              </p:cNvPr>
              <p:cNvSpPr/>
              <p:nvPr/>
            </p:nvSpPr>
            <p:spPr>
              <a:xfrm>
                <a:off x="4259002" y="3367274"/>
                <a:ext cx="273452" cy="273540"/>
              </a:xfrm>
              <a:custGeom>
                <a:avLst/>
                <a:gdLst>
                  <a:gd name="connsiteX0" fmla="*/ 273900 w 273452"/>
                  <a:gd name="connsiteY0" fmla="*/ 136771 h 273540"/>
                  <a:gd name="connsiteX1" fmla="*/ 137173 w 273452"/>
                  <a:gd name="connsiteY1" fmla="*/ 273541 h 273540"/>
                  <a:gd name="connsiteX2" fmla="*/ 447 w 273452"/>
                  <a:gd name="connsiteY2" fmla="*/ 136771 h 273540"/>
                  <a:gd name="connsiteX3" fmla="*/ 137173 w 273452"/>
                  <a:gd name="connsiteY3" fmla="*/ 0 h 273540"/>
                  <a:gd name="connsiteX4" fmla="*/ 273900 w 273452"/>
                  <a:gd name="connsiteY4" fmla="*/ 136771 h 273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3452" h="273540">
                    <a:moveTo>
                      <a:pt x="273900" y="136771"/>
                    </a:moveTo>
                    <a:cubicBezTo>
                      <a:pt x="273900" y="212307"/>
                      <a:pt x="212685" y="273541"/>
                      <a:pt x="137173" y="273541"/>
                    </a:cubicBezTo>
                    <a:cubicBezTo>
                      <a:pt x="61662" y="273541"/>
                      <a:pt x="447" y="212307"/>
                      <a:pt x="447" y="136771"/>
                    </a:cubicBezTo>
                    <a:cubicBezTo>
                      <a:pt x="447" y="61234"/>
                      <a:pt x="61662" y="0"/>
                      <a:pt x="137173" y="0"/>
                    </a:cubicBezTo>
                    <a:cubicBezTo>
                      <a:pt x="212685" y="0"/>
                      <a:pt x="273900" y="61234"/>
                      <a:pt x="273900" y="136771"/>
                    </a:cubicBezTo>
                  </a:path>
                </a:pathLst>
              </a:custGeom>
              <a:solidFill>
                <a:srgbClr val="FF00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954E8854-CB06-4F52-B587-787F5922345E}"/>
                  </a:ext>
                </a:extLst>
              </p:cNvPr>
              <p:cNvSpPr/>
              <p:nvPr/>
            </p:nvSpPr>
            <p:spPr>
              <a:xfrm>
                <a:off x="4832015" y="3416210"/>
                <a:ext cx="74691" cy="187976"/>
              </a:xfrm>
              <a:custGeom>
                <a:avLst/>
                <a:gdLst>
                  <a:gd name="connsiteX0" fmla="*/ 37793 w 74691"/>
                  <a:gd name="connsiteY0" fmla="*/ 187977 h 187976"/>
                  <a:gd name="connsiteX1" fmla="*/ 37793 w 74691"/>
                  <a:gd name="connsiteY1" fmla="*/ 187977 h 187976"/>
                  <a:gd name="connsiteX2" fmla="*/ 447 w 74691"/>
                  <a:gd name="connsiteY2" fmla="*/ 150619 h 187976"/>
                  <a:gd name="connsiteX3" fmla="*/ 447 w 74691"/>
                  <a:gd name="connsiteY3" fmla="*/ 37352 h 187976"/>
                  <a:gd name="connsiteX4" fmla="*/ 37793 w 74691"/>
                  <a:gd name="connsiteY4" fmla="*/ 0 h 187976"/>
                  <a:gd name="connsiteX5" fmla="*/ 75139 w 74691"/>
                  <a:gd name="connsiteY5" fmla="*/ 37352 h 187976"/>
                  <a:gd name="connsiteX6" fmla="*/ 75139 w 74691"/>
                  <a:gd name="connsiteY6" fmla="*/ 150619 h 187976"/>
                  <a:gd name="connsiteX7" fmla="*/ 37793 w 74691"/>
                  <a:gd name="connsiteY7" fmla="*/ 187977 h 187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691" h="187976">
                    <a:moveTo>
                      <a:pt x="37793" y="187977"/>
                    </a:moveTo>
                    <a:lnTo>
                      <a:pt x="37793" y="187977"/>
                    </a:lnTo>
                    <a:cubicBezTo>
                      <a:pt x="17257" y="187977"/>
                      <a:pt x="447" y="171168"/>
                      <a:pt x="447" y="150619"/>
                    </a:cubicBezTo>
                    <a:lnTo>
                      <a:pt x="447" y="37352"/>
                    </a:lnTo>
                    <a:cubicBezTo>
                      <a:pt x="447" y="16809"/>
                      <a:pt x="17257" y="0"/>
                      <a:pt x="37793" y="0"/>
                    </a:cubicBezTo>
                    <a:cubicBezTo>
                      <a:pt x="58336" y="0"/>
                      <a:pt x="75139" y="16809"/>
                      <a:pt x="75139" y="37352"/>
                    </a:cubicBezTo>
                    <a:lnTo>
                      <a:pt x="75139" y="150619"/>
                    </a:lnTo>
                    <a:cubicBezTo>
                      <a:pt x="75139" y="171168"/>
                      <a:pt x="58336" y="187977"/>
                      <a:pt x="37793" y="187977"/>
                    </a:cubicBezTo>
                  </a:path>
                </a:pathLst>
              </a:custGeom>
              <a:solidFill>
                <a:srgbClr val="FF7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812FAC8A-0228-4B1A-9CED-039A70A0DE7E}"/>
                  </a:ext>
                </a:extLst>
              </p:cNvPr>
              <p:cNvSpPr/>
              <p:nvPr/>
            </p:nvSpPr>
            <p:spPr>
              <a:xfrm>
                <a:off x="4926100" y="3286884"/>
                <a:ext cx="69839" cy="268860"/>
              </a:xfrm>
              <a:custGeom>
                <a:avLst/>
                <a:gdLst>
                  <a:gd name="connsiteX0" fmla="*/ 35367 w 69839"/>
                  <a:gd name="connsiteY0" fmla="*/ 268860 h 268860"/>
                  <a:gd name="connsiteX1" fmla="*/ 35367 w 69839"/>
                  <a:gd name="connsiteY1" fmla="*/ 268860 h 268860"/>
                  <a:gd name="connsiteX2" fmla="*/ 447 w 69839"/>
                  <a:gd name="connsiteY2" fmla="*/ 233929 h 268860"/>
                  <a:gd name="connsiteX3" fmla="*/ 447 w 69839"/>
                  <a:gd name="connsiteY3" fmla="*/ 34931 h 268860"/>
                  <a:gd name="connsiteX4" fmla="*/ 35367 w 69839"/>
                  <a:gd name="connsiteY4" fmla="*/ 0 h 268860"/>
                  <a:gd name="connsiteX5" fmla="*/ 70286 w 69839"/>
                  <a:gd name="connsiteY5" fmla="*/ 34931 h 268860"/>
                  <a:gd name="connsiteX6" fmla="*/ 70286 w 69839"/>
                  <a:gd name="connsiteY6" fmla="*/ 233929 h 268860"/>
                  <a:gd name="connsiteX7" fmla="*/ 35367 w 69839"/>
                  <a:gd name="connsiteY7" fmla="*/ 268860 h 268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839" h="268860">
                    <a:moveTo>
                      <a:pt x="35367" y="268860"/>
                    </a:moveTo>
                    <a:lnTo>
                      <a:pt x="35367" y="268860"/>
                    </a:lnTo>
                    <a:cubicBezTo>
                      <a:pt x="16164" y="268860"/>
                      <a:pt x="447" y="253145"/>
                      <a:pt x="447" y="233929"/>
                    </a:cubicBezTo>
                    <a:lnTo>
                      <a:pt x="447" y="34931"/>
                    </a:lnTo>
                    <a:cubicBezTo>
                      <a:pt x="447" y="15722"/>
                      <a:pt x="16164" y="0"/>
                      <a:pt x="35367" y="0"/>
                    </a:cubicBezTo>
                    <a:cubicBezTo>
                      <a:pt x="54570" y="0"/>
                      <a:pt x="70286" y="15722"/>
                      <a:pt x="70286" y="34931"/>
                    </a:cubicBezTo>
                    <a:lnTo>
                      <a:pt x="70286" y="233929"/>
                    </a:lnTo>
                    <a:cubicBezTo>
                      <a:pt x="70286" y="253145"/>
                      <a:pt x="54570" y="268860"/>
                      <a:pt x="35367" y="268860"/>
                    </a:cubicBezTo>
                  </a:path>
                </a:pathLst>
              </a:custGeom>
              <a:solidFill>
                <a:srgbClr val="FF7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578F38BD-4532-4E1A-90A4-035C4D7A88FD}"/>
                  </a:ext>
                </a:extLst>
              </p:cNvPr>
              <p:cNvSpPr/>
              <p:nvPr/>
            </p:nvSpPr>
            <p:spPr>
              <a:xfrm>
                <a:off x="4995939" y="3241069"/>
                <a:ext cx="69832" cy="279894"/>
              </a:xfrm>
              <a:custGeom>
                <a:avLst/>
                <a:gdLst>
                  <a:gd name="connsiteX0" fmla="*/ 35360 w 69832"/>
                  <a:gd name="connsiteY0" fmla="*/ 279895 h 279894"/>
                  <a:gd name="connsiteX1" fmla="*/ 35360 w 69832"/>
                  <a:gd name="connsiteY1" fmla="*/ 279895 h 279894"/>
                  <a:gd name="connsiteX2" fmla="*/ 447 w 69832"/>
                  <a:gd name="connsiteY2" fmla="*/ 244964 h 279894"/>
                  <a:gd name="connsiteX3" fmla="*/ 447 w 69832"/>
                  <a:gd name="connsiteY3" fmla="*/ 34924 h 279894"/>
                  <a:gd name="connsiteX4" fmla="*/ 35360 w 69832"/>
                  <a:gd name="connsiteY4" fmla="*/ 0 h 279894"/>
                  <a:gd name="connsiteX5" fmla="*/ 70280 w 69832"/>
                  <a:gd name="connsiteY5" fmla="*/ 34924 h 279894"/>
                  <a:gd name="connsiteX6" fmla="*/ 70280 w 69832"/>
                  <a:gd name="connsiteY6" fmla="*/ 244964 h 279894"/>
                  <a:gd name="connsiteX7" fmla="*/ 35360 w 69832"/>
                  <a:gd name="connsiteY7" fmla="*/ 279895 h 279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832" h="279894">
                    <a:moveTo>
                      <a:pt x="35360" y="279895"/>
                    </a:moveTo>
                    <a:lnTo>
                      <a:pt x="35360" y="279895"/>
                    </a:lnTo>
                    <a:cubicBezTo>
                      <a:pt x="16157" y="279895"/>
                      <a:pt x="447" y="264180"/>
                      <a:pt x="447" y="244964"/>
                    </a:cubicBezTo>
                    <a:lnTo>
                      <a:pt x="447" y="34924"/>
                    </a:lnTo>
                    <a:cubicBezTo>
                      <a:pt x="447" y="15715"/>
                      <a:pt x="16157" y="0"/>
                      <a:pt x="35360" y="0"/>
                    </a:cubicBezTo>
                    <a:cubicBezTo>
                      <a:pt x="54563" y="0"/>
                      <a:pt x="70280" y="15715"/>
                      <a:pt x="70280" y="34924"/>
                    </a:cubicBezTo>
                    <a:lnTo>
                      <a:pt x="70280" y="244964"/>
                    </a:lnTo>
                    <a:cubicBezTo>
                      <a:pt x="70280" y="264180"/>
                      <a:pt x="54563" y="279895"/>
                      <a:pt x="35360" y="279895"/>
                    </a:cubicBezTo>
                  </a:path>
                </a:pathLst>
              </a:custGeom>
              <a:solidFill>
                <a:srgbClr val="FF7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1D2DD4D3-D406-4155-B69C-1C5E5DE73526}"/>
                  </a:ext>
                </a:extLst>
              </p:cNvPr>
              <p:cNvSpPr/>
              <p:nvPr/>
            </p:nvSpPr>
            <p:spPr>
              <a:xfrm>
                <a:off x="5065771" y="3274877"/>
                <a:ext cx="62234" cy="202612"/>
              </a:xfrm>
              <a:custGeom>
                <a:avLst/>
                <a:gdLst>
                  <a:gd name="connsiteX0" fmla="*/ 31567 w 62234"/>
                  <a:gd name="connsiteY0" fmla="*/ 202612 h 202612"/>
                  <a:gd name="connsiteX1" fmla="*/ 31567 w 62234"/>
                  <a:gd name="connsiteY1" fmla="*/ 202612 h 202612"/>
                  <a:gd name="connsiteX2" fmla="*/ 447 w 62234"/>
                  <a:gd name="connsiteY2" fmla="*/ 171482 h 202612"/>
                  <a:gd name="connsiteX3" fmla="*/ 447 w 62234"/>
                  <a:gd name="connsiteY3" fmla="*/ 31131 h 202612"/>
                  <a:gd name="connsiteX4" fmla="*/ 31567 w 62234"/>
                  <a:gd name="connsiteY4" fmla="*/ 0 h 202612"/>
                  <a:gd name="connsiteX5" fmla="*/ 62681 w 62234"/>
                  <a:gd name="connsiteY5" fmla="*/ 31131 h 202612"/>
                  <a:gd name="connsiteX6" fmla="*/ 62681 w 62234"/>
                  <a:gd name="connsiteY6" fmla="*/ 171482 h 202612"/>
                  <a:gd name="connsiteX7" fmla="*/ 31567 w 62234"/>
                  <a:gd name="connsiteY7" fmla="*/ 202612 h 202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2234" h="202612">
                    <a:moveTo>
                      <a:pt x="31567" y="202612"/>
                    </a:moveTo>
                    <a:lnTo>
                      <a:pt x="31567" y="202612"/>
                    </a:lnTo>
                    <a:cubicBezTo>
                      <a:pt x="14451" y="202612"/>
                      <a:pt x="447" y="188604"/>
                      <a:pt x="447" y="171482"/>
                    </a:cubicBezTo>
                    <a:lnTo>
                      <a:pt x="447" y="31131"/>
                    </a:lnTo>
                    <a:cubicBezTo>
                      <a:pt x="447" y="14009"/>
                      <a:pt x="14451" y="0"/>
                      <a:pt x="31567" y="0"/>
                    </a:cubicBezTo>
                    <a:cubicBezTo>
                      <a:pt x="48677" y="0"/>
                      <a:pt x="62681" y="14009"/>
                      <a:pt x="62681" y="31131"/>
                    </a:cubicBezTo>
                    <a:lnTo>
                      <a:pt x="62681" y="171482"/>
                    </a:lnTo>
                    <a:cubicBezTo>
                      <a:pt x="62681" y="188604"/>
                      <a:pt x="48677" y="202612"/>
                      <a:pt x="31567" y="202612"/>
                    </a:cubicBezTo>
                  </a:path>
                </a:pathLst>
              </a:custGeom>
              <a:solidFill>
                <a:srgbClr val="FF7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8AE177EB-0812-469F-938E-DB329872AA16}"/>
                  </a:ext>
                </a:extLst>
              </p:cNvPr>
              <p:cNvSpPr/>
              <p:nvPr/>
            </p:nvSpPr>
            <p:spPr>
              <a:xfrm>
                <a:off x="6009672" y="2717514"/>
                <a:ext cx="309545" cy="220728"/>
              </a:xfrm>
              <a:custGeom>
                <a:avLst/>
                <a:gdLst>
                  <a:gd name="connsiteX0" fmla="*/ 309993 w 309545"/>
                  <a:gd name="connsiteY0" fmla="*/ 69110 h 220728"/>
                  <a:gd name="connsiteX1" fmla="*/ 294862 w 309545"/>
                  <a:gd name="connsiteY1" fmla="*/ 76778 h 220728"/>
                  <a:gd name="connsiteX2" fmla="*/ 10972 w 309545"/>
                  <a:gd name="connsiteY2" fmla="*/ 220729 h 220728"/>
                  <a:gd name="connsiteX3" fmla="*/ 447 w 309545"/>
                  <a:gd name="connsiteY3" fmla="*/ 166922 h 220728"/>
                  <a:gd name="connsiteX4" fmla="*/ 56109 w 309545"/>
                  <a:gd name="connsiteY4" fmla="*/ 66243 h 220728"/>
                  <a:gd name="connsiteX5" fmla="*/ 167894 w 309545"/>
                  <a:gd name="connsiteY5" fmla="*/ 9636 h 220728"/>
                  <a:gd name="connsiteX6" fmla="*/ 309993 w 309545"/>
                  <a:gd name="connsiteY6" fmla="*/ 69110 h 220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9545" h="220728">
                    <a:moveTo>
                      <a:pt x="309993" y="69110"/>
                    </a:moveTo>
                    <a:lnTo>
                      <a:pt x="294862" y="76778"/>
                    </a:lnTo>
                    <a:lnTo>
                      <a:pt x="10972" y="220729"/>
                    </a:lnTo>
                    <a:cubicBezTo>
                      <a:pt x="3786" y="202993"/>
                      <a:pt x="447" y="184725"/>
                      <a:pt x="447" y="166922"/>
                    </a:cubicBezTo>
                    <a:cubicBezTo>
                      <a:pt x="447" y="123784"/>
                      <a:pt x="20550" y="84312"/>
                      <a:pt x="56109" y="66243"/>
                    </a:cubicBezTo>
                    <a:lnTo>
                      <a:pt x="167894" y="9636"/>
                    </a:lnTo>
                    <a:cubicBezTo>
                      <a:pt x="218011" y="-15767"/>
                      <a:pt x="280365" y="10769"/>
                      <a:pt x="309993" y="69110"/>
                    </a:cubicBezTo>
                  </a:path>
                </a:pathLst>
              </a:custGeom>
              <a:solidFill>
                <a:srgbClr val="A7A7A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300C0CFA-02E9-4523-AFBA-BA780EDE4B86}"/>
                  </a:ext>
                </a:extLst>
              </p:cNvPr>
              <p:cNvSpPr/>
              <p:nvPr/>
            </p:nvSpPr>
            <p:spPr>
              <a:xfrm>
                <a:off x="6049823" y="2736171"/>
                <a:ext cx="282520" cy="244441"/>
              </a:xfrm>
              <a:custGeom>
                <a:avLst/>
                <a:gdLst>
                  <a:gd name="connsiteX0" fmla="*/ 230781 w 282520"/>
                  <a:gd name="connsiteY0" fmla="*/ 184822 h 244441"/>
                  <a:gd name="connsiteX1" fmla="*/ 132074 w 282520"/>
                  <a:gd name="connsiteY1" fmla="*/ 234868 h 244441"/>
                  <a:gd name="connsiteX2" fmla="*/ 9432 w 282520"/>
                  <a:gd name="connsiteY2" fmla="*/ 189109 h 244441"/>
                  <a:gd name="connsiteX3" fmla="*/ 52630 w 282520"/>
                  <a:gd name="connsiteY3" fmla="*/ 59620 h 244441"/>
                  <a:gd name="connsiteX4" fmla="*/ 151344 w 282520"/>
                  <a:gd name="connsiteY4" fmla="*/ 9573 h 244441"/>
                  <a:gd name="connsiteX5" fmla="*/ 273933 w 282520"/>
                  <a:gd name="connsiteY5" fmla="*/ 55226 h 244441"/>
                  <a:gd name="connsiteX6" fmla="*/ 230781 w 282520"/>
                  <a:gd name="connsiteY6" fmla="*/ 184822 h 244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2520" h="244441">
                    <a:moveTo>
                      <a:pt x="230781" y="184822"/>
                    </a:moveTo>
                    <a:lnTo>
                      <a:pt x="132074" y="234868"/>
                    </a:lnTo>
                    <a:cubicBezTo>
                      <a:pt x="86256" y="258098"/>
                      <a:pt x="31321" y="237602"/>
                      <a:pt x="9432" y="189109"/>
                    </a:cubicBezTo>
                    <a:cubicBezTo>
                      <a:pt x="-12404" y="140737"/>
                      <a:pt x="6926" y="82796"/>
                      <a:pt x="52630" y="59620"/>
                    </a:cubicBezTo>
                    <a:lnTo>
                      <a:pt x="151344" y="9573"/>
                    </a:lnTo>
                    <a:cubicBezTo>
                      <a:pt x="197115" y="-13636"/>
                      <a:pt x="252010" y="6806"/>
                      <a:pt x="273933" y="55226"/>
                    </a:cubicBezTo>
                    <a:cubicBezTo>
                      <a:pt x="295848" y="103612"/>
                      <a:pt x="276526" y="161626"/>
                      <a:pt x="230781" y="184822"/>
                    </a:cubicBezTo>
                  </a:path>
                </a:pathLst>
              </a:custGeom>
              <a:solidFill>
                <a:srgbClr val="56546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2D6051A5-8ED5-4690-82A9-8AD91EC062A7}"/>
                  </a:ext>
                </a:extLst>
              </p:cNvPr>
              <p:cNvSpPr/>
              <p:nvPr/>
            </p:nvSpPr>
            <p:spPr>
              <a:xfrm>
                <a:off x="6095660" y="2802230"/>
                <a:ext cx="147477" cy="130131"/>
              </a:xfrm>
              <a:custGeom>
                <a:avLst/>
                <a:gdLst>
                  <a:gd name="connsiteX0" fmla="*/ 119377 w 147477"/>
                  <a:gd name="connsiteY0" fmla="*/ 101102 h 130131"/>
                  <a:gd name="connsiteX1" fmla="*/ 72446 w 147477"/>
                  <a:gd name="connsiteY1" fmla="*/ 124898 h 130131"/>
                  <a:gd name="connsiteX2" fmla="*/ 5366 w 147477"/>
                  <a:gd name="connsiteY2" fmla="*/ 99868 h 130131"/>
                  <a:gd name="connsiteX3" fmla="*/ 28988 w 147477"/>
                  <a:gd name="connsiteY3" fmla="*/ 29026 h 130131"/>
                  <a:gd name="connsiteX4" fmla="*/ 75919 w 147477"/>
                  <a:gd name="connsiteY4" fmla="*/ 5236 h 130131"/>
                  <a:gd name="connsiteX5" fmla="*/ 142979 w 147477"/>
                  <a:gd name="connsiteY5" fmla="*/ 30206 h 130131"/>
                  <a:gd name="connsiteX6" fmla="*/ 119377 w 147477"/>
                  <a:gd name="connsiteY6" fmla="*/ 101102 h 130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7477" h="130131">
                    <a:moveTo>
                      <a:pt x="119377" y="101102"/>
                    </a:moveTo>
                    <a:lnTo>
                      <a:pt x="72446" y="124898"/>
                    </a:lnTo>
                    <a:cubicBezTo>
                      <a:pt x="47385" y="137600"/>
                      <a:pt x="17331" y="126385"/>
                      <a:pt x="5366" y="99868"/>
                    </a:cubicBezTo>
                    <a:cubicBezTo>
                      <a:pt x="-6585" y="73405"/>
                      <a:pt x="3987" y="41708"/>
                      <a:pt x="28988" y="29026"/>
                    </a:cubicBezTo>
                    <a:lnTo>
                      <a:pt x="75919" y="5236"/>
                    </a:lnTo>
                    <a:cubicBezTo>
                      <a:pt x="100954" y="-7459"/>
                      <a:pt x="130981" y="3723"/>
                      <a:pt x="142979" y="30206"/>
                    </a:cubicBezTo>
                    <a:cubicBezTo>
                      <a:pt x="154970" y="56676"/>
                      <a:pt x="144405" y="88413"/>
                      <a:pt x="119377" y="101102"/>
                    </a:cubicBezTo>
                  </a:path>
                </a:pathLst>
              </a:custGeom>
              <a:solidFill>
                <a:srgbClr val="2726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065C5C6A-9D7B-4B9A-BA3C-31719B86EDCE}"/>
                  </a:ext>
                </a:extLst>
              </p:cNvPr>
              <p:cNvSpPr/>
              <p:nvPr/>
            </p:nvSpPr>
            <p:spPr>
              <a:xfrm>
                <a:off x="6215215" y="1938064"/>
                <a:ext cx="852806" cy="1070888"/>
              </a:xfrm>
              <a:custGeom>
                <a:avLst/>
                <a:gdLst>
                  <a:gd name="connsiteX0" fmla="*/ 804064 w 852806"/>
                  <a:gd name="connsiteY0" fmla="*/ 417439 h 1070888"/>
                  <a:gd name="connsiteX1" fmla="*/ 489846 w 852806"/>
                  <a:gd name="connsiteY1" fmla="*/ 820289 h 1070888"/>
                  <a:gd name="connsiteX2" fmla="*/ 389292 w 852806"/>
                  <a:gd name="connsiteY2" fmla="*/ 1006579 h 1070888"/>
                  <a:gd name="connsiteX3" fmla="*/ 229404 w 852806"/>
                  <a:gd name="connsiteY3" fmla="*/ 1067387 h 1070888"/>
                  <a:gd name="connsiteX4" fmla="*/ 214087 w 852806"/>
                  <a:gd name="connsiteY4" fmla="*/ 1035250 h 1070888"/>
                  <a:gd name="connsiteX5" fmla="*/ 174935 w 852806"/>
                  <a:gd name="connsiteY5" fmla="*/ 1032183 h 1070888"/>
                  <a:gd name="connsiteX6" fmla="*/ 164470 w 852806"/>
                  <a:gd name="connsiteY6" fmla="*/ 996311 h 1070888"/>
                  <a:gd name="connsiteX7" fmla="*/ 122545 w 852806"/>
                  <a:gd name="connsiteY7" fmla="*/ 986710 h 1070888"/>
                  <a:gd name="connsiteX8" fmla="*/ 119019 w 852806"/>
                  <a:gd name="connsiteY8" fmla="*/ 948105 h 1070888"/>
                  <a:gd name="connsiteX9" fmla="*/ 183006 w 852806"/>
                  <a:gd name="connsiteY9" fmla="*/ 843426 h 1070888"/>
                  <a:gd name="connsiteX10" fmla="*/ 3895 w 852806"/>
                  <a:gd name="connsiteY10" fmla="*/ 962907 h 1070888"/>
                  <a:gd name="connsiteX11" fmla="*/ 3895 w 852806"/>
                  <a:gd name="connsiteY11" fmla="*/ 892365 h 1070888"/>
                  <a:gd name="connsiteX12" fmla="*/ 141961 w 852806"/>
                  <a:gd name="connsiteY12" fmla="*/ 763416 h 1070888"/>
                  <a:gd name="connsiteX13" fmla="*/ 351147 w 852806"/>
                  <a:gd name="connsiteY13" fmla="*/ 722744 h 1070888"/>
                  <a:gd name="connsiteX14" fmla="*/ 559132 w 852806"/>
                  <a:gd name="connsiteY14" fmla="*/ 336362 h 1070888"/>
                  <a:gd name="connsiteX15" fmla="*/ 426852 w 852806"/>
                  <a:gd name="connsiteY15" fmla="*/ 218954 h 1070888"/>
                  <a:gd name="connsiteX16" fmla="*/ 576489 w 852806"/>
                  <a:gd name="connsiteY16" fmla="*/ 0 h 1070888"/>
                  <a:gd name="connsiteX17" fmla="*/ 823860 w 852806"/>
                  <a:gd name="connsiteY17" fmla="*/ 210546 h 1070888"/>
                  <a:gd name="connsiteX18" fmla="*/ 804064 w 852806"/>
                  <a:gd name="connsiteY18" fmla="*/ 417439 h 1070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52806" h="1070888">
                    <a:moveTo>
                      <a:pt x="804064" y="417439"/>
                    </a:moveTo>
                    <a:lnTo>
                      <a:pt x="489846" y="820289"/>
                    </a:lnTo>
                    <a:lnTo>
                      <a:pt x="389292" y="1006579"/>
                    </a:lnTo>
                    <a:cubicBezTo>
                      <a:pt x="389292" y="1006579"/>
                      <a:pt x="256452" y="1088590"/>
                      <a:pt x="229404" y="1067387"/>
                    </a:cubicBezTo>
                    <a:cubicBezTo>
                      <a:pt x="209988" y="1052252"/>
                      <a:pt x="214087" y="1035250"/>
                      <a:pt x="214087" y="1035250"/>
                    </a:cubicBezTo>
                    <a:cubicBezTo>
                      <a:pt x="214087" y="1035250"/>
                      <a:pt x="192711" y="1046184"/>
                      <a:pt x="174935" y="1032183"/>
                    </a:cubicBezTo>
                    <a:cubicBezTo>
                      <a:pt x="160244" y="1020581"/>
                      <a:pt x="164470" y="996311"/>
                      <a:pt x="164470" y="996311"/>
                    </a:cubicBezTo>
                    <a:cubicBezTo>
                      <a:pt x="164470" y="996311"/>
                      <a:pt x="139189" y="1007779"/>
                      <a:pt x="122545" y="986710"/>
                    </a:cubicBezTo>
                    <a:cubicBezTo>
                      <a:pt x="111887" y="973175"/>
                      <a:pt x="115740" y="957040"/>
                      <a:pt x="119019" y="948105"/>
                    </a:cubicBezTo>
                    <a:cubicBezTo>
                      <a:pt x="131370" y="914434"/>
                      <a:pt x="183006" y="843426"/>
                      <a:pt x="183006" y="843426"/>
                    </a:cubicBezTo>
                    <a:lnTo>
                      <a:pt x="3895" y="962907"/>
                    </a:lnTo>
                    <a:cubicBezTo>
                      <a:pt x="3895" y="962907"/>
                      <a:pt x="-3863" y="910034"/>
                      <a:pt x="3895" y="892365"/>
                    </a:cubicBezTo>
                    <a:cubicBezTo>
                      <a:pt x="22938" y="849360"/>
                      <a:pt x="129350" y="773684"/>
                      <a:pt x="141961" y="763416"/>
                    </a:cubicBezTo>
                    <a:cubicBezTo>
                      <a:pt x="154572" y="753148"/>
                      <a:pt x="351147" y="722744"/>
                      <a:pt x="351147" y="722744"/>
                    </a:cubicBezTo>
                    <a:lnTo>
                      <a:pt x="559132" y="336362"/>
                    </a:lnTo>
                    <a:lnTo>
                      <a:pt x="426852" y="218954"/>
                    </a:lnTo>
                    <a:lnTo>
                      <a:pt x="576489" y="0"/>
                    </a:lnTo>
                    <a:lnTo>
                      <a:pt x="823860" y="210546"/>
                    </a:lnTo>
                    <a:cubicBezTo>
                      <a:pt x="865852" y="260819"/>
                      <a:pt x="865905" y="343163"/>
                      <a:pt x="804064" y="417439"/>
                    </a:cubicBezTo>
                  </a:path>
                </a:pathLst>
              </a:custGeom>
              <a:solidFill>
                <a:srgbClr val="FF7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0B541220-3C82-4E46-BF03-C626CA85492F}"/>
                  </a:ext>
                </a:extLst>
              </p:cNvPr>
              <p:cNvSpPr/>
              <p:nvPr/>
            </p:nvSpPr>
            <p:spPr>
              <a:xfrm>
                <a:off x="6641619" y="1938063"/>
                <a:ext cx="149637" cy="336362"/>
              </a:xfrm>
              <a:custGeom>
                <a:avLst/>
                <a:gdLst>
                  <a:gd name="connsiteX0" fmla="*/ 132728 w 149637"/>
                  <a:gd name="connsiteY0" fmla="*/ 336362 h 336362"/>
                  <a:gd name="connsiteX1" fmla="*/ 447 w 149637"/>
                  <a:gd name="connsiteY1" fmla="*/ 218954 h 336362"/>
                  <a:gd name="connsiteX2" fmla="*/ 150084 w 149637"/>
                  <a:gd name="connsiteY2" fmla="*/ 0 h 336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637" h="336362">
                    <a:moveTo>
                      <a:pt x="132728" y="336362"/>
                    </a:moveTo>
                    <a:lnTo>
                      <a:pt x="447" y="218954"/>
                    </a:lnTo>
                    <a:lnTo>
                      <a:pt x="150084" y="0"/>
                    </a:lnTo>
                    <a:close/>
                  </a:path>
                </a:pathLst>
              </a:custGeom>
              <a:solidFill>
                <a:srgbClr val="DA32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grpSp>
            <p:nvGrpSpPr>
              <p:cNvPr id="127" name="图形 2867">
                <a:extLst>
                  <a:ext uri="{FF2B5EF4-FFF2-40B4-BE49-F238E27FC236}">
                    <a16:creationId xmlns:a16="http://schemas.microsoft.com/office/drawing/2014/main" id="{F0E38BC3-2C92-4808-9FE7-2849D9105690}"/>
                  </a:ext>
                </a:extLst>
              </p:cNvPr>
              <p:cNvGrpSpPr/>
              <p:nvPr/>
            </p:nvGrpSpPr>
            <p:grpSpPr>
              <a:xfrm>
                <a:off x="6379239" y="2839989"/>
                <a:ext cx="78051" cy="94385"/>
                <a:chOff x="6379239" y="2839989"/>
                <a:chExt cx="78051" cy="94385"/>
              </a:xfrm>
            </p:grpSpPr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F45363A0-61AA-4636-B094-A9A8D9CD2504}"/>
                    </a:ext>
                  </a:extLst>
                </p:cNvPr>
                <p:cNvSpPr/>
                <p:nvPr/>
              </p:nvSpPr>
              <p:spPr>
                <a:xfrm>
                  <a:off x="6379239" y="2839989"/>
                  <a:ext cx="78051" cy="94385"/>
                </a:xfrm>
                <a:custGeom>
                  <a:avLst/>
                  <a:gdLst>
                    <a:gd name="connsiteX0" fmla="*/ 670 w 78051"/>
                    <a:gd name="connsiteY0" fmla="*/ 94683 h 94385"/>
                    <a:gd name="connsiteX1" fmla="*/ 78721 w 78051"/>
                    <a:gd name="connsiteY1" fmla="*/ 298 h 94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8051" h="94385">
                      <a:moveTo>
                        <a:pt x="670" y="94683"/>
                      </a:moveTo>
                      <a:lnTo>
                        <a:pt x="78721" y="298"/>
                      </a:lnTo>
                    </a:path>
                  </a:pathLst>
                </a:custGeom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1" name="任意多边形: 形状 140">
                  <a:extLst>
                    <a:ext uri="{FF2B5EF4-FFF2-40B4-BE49-F238E27FC236}">
                      <a16:creationId xmlns:a16="http://schemas.microsoft.com/office/drawing/2014/main" id="{EDB60FDA-F05B-416A-B693-E2F9522D302B}"/>
                    </a:ext>
                  </a:extLst>
                </p:cNvPr>
                <p:cNvSpPr/>
                <p:nvPr/>
              </p:nvSpPr>
              <p:spPr>
                <a:xfrm>
                  <a:off x="6379239" y="2839989"/>
                  <a:ext cx="78051" cy="94385"/>
                </a:xfrm>
                <a:custGeom>
                  <a:avLst/>
                  <a:gdLst>
                    <a:gd name="connsiteX0" fmla="*/ 670 w 78051"/>
                    <a:gd name="connsiteY0" fmla="*/ 94683 h 94385"/>
                    <a:gd name="connsiteX1" fmla="*/ 78721 w 78051"/>
                    <a:gd name="connsiteY1" fmla="*/ 298 h 94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8051" h="94385">
                      <a:moveTo>
                        <a:pt x="670" y="94683"/>
                      </a:moveTo>
                      <a:lnTo>
                        <a:pt x="78721" y="298"/>
                      </a:lnTo>
                    </a:path>
                  </a:pathLst>
                </a:custGeom>
                <a:ln w="13335" cap="rnd">
                  <a:solidFill>
                    <a:srgbClr val="DB1A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8" name="图形 2867">
                <a:extLst>
                  <a:ext uri="{FF2B5EF4-FFF2-40B4-BE49-F238E27FC236}">
                    <a16:creationId xmlns:a16="http://schemas.microsoft.com/office/drawing/2014/main" id="{87C3DF3B-C729-4381-9FA8-06120A8C0461}"/>
                  </a:ext>
                </a:extLst>
              </p:cNvPr>
              <p:cNvGrpSpPr/>
              <p:nvPr/>
            </p:nvGrpSpPr>
            <p:grpSpPr>
              <a:xfrm>
                <a:off x="6428857" y="2900852"/>
                <a:ext cx="101499" cy="72462"/>
                <a:chOff x="6428857" y="2900852"/>
                <a:chExt cx="101499" cy="72462"/>
              </a:xfrm>
            </p:grpSpPr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A6F64BC7-0875-40CE-81E3-1EEC798E3DC2}"/>
                    </a:ext>
                  </a:extLst>
                </p:cNvPr>
                <p:cNvSpPr/>
                <p:nvPr/>
              </p:nvSpPr>
              <p:spPr>
                <a:xfrm>
                  <a:off x="6428857" y="2900852"/>
                  <a:ext cx="101499" cy="72462"/>
                </a:xfrm>
                <a:custGeom>
                  <a:avLst/>
                  <a:gdLst>
                    <a:gd name="connsiteX0" fmla="*/ 675 w 101499"/>
                    <a:gd name="connsiteY0" fmla="*/ 72767 h 72462"/>
                    <a:gd name="connsiteX1" fmla="*/ 102175 w 101499"/>
                    <a:gd name="connsiteY1" fmla="*/ 304 h 72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1499" h="72462">
                      <a:moveTo>
                        <a:pt x="675" y="72767"/>
                      </a:moveTo>
                      <a:lnTo>
                        <a:pt x="102175" y="304"/>
                      </a:lnTo>
                    </a:path>
                  </a:pathLst>
                </a:custGeom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id="{930634EF-AEF0-41FA-A489-AF6F04EC83EA}"/>
                    </a:ext>
                  </a:extLst>
                </p:cNvPr>
                <p:cNvSpPr/>
                <p:nvPr/>
              </p:nvSpPr>
              <p:spPr>
                <a:xfrm>
                  <a:off x="6428857" y="2900852"/>
                  <a:ext cx="101499" cy="72462"/>
                </a:xfrm>
                <a:custGeom>
                  <a:avLst/>
                  <a:gdLst>
                    <a:gd name="connsiteX0" fmla="*/ 675 w 101499"/>
                    <a:gd name="connsiteY0" fmla="*/ 72767 h 72462"/>
                    <a:gd name="connsiteX1" fmla="*/ 102175 w 101499"/>
                    <a:gd name="connsiteY1" fmla="*/ 304 h 72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1499" h="72462">
                      <a:moveTo>
                        <a:pt x="675" y="72767"/>
                      </a:moveTo>
                      <a:lnTo>
                        <a:pt x="102175" y="304"/>
                      </a:lnTo>
                    </a:path>
                  </a:pathLst>
                </a:custGeom>
                <a:ln w="13335" cap="rnd">
                  <a:solidFill>
                    <a:srgbClr val="DB1A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9" name="图形 2867">
                <a:extLst>
                  <a:ext uri="{FF2B5EF4-FFF2-40B4-BE49-F238E27FC236}">
                    <a16:creationId xmlns:a16="http://schemas.microsoft.com/office/drawing/2014/main" id="{E8EF5DB2-4FFE-4EF3-8943-1A000EE0D45B}"/>
                  </a:ext>
                </a:extLst>
              </p:cNvPr>
              <p:cNvGrpSpPr/>
              <p:nvPr/>
            </p:nvGrpSpPr>
            <p:grpSpPr>
              <a:xfrm>
                <a:off x="5065771" y="3307789"/>
                <a:ext cx="573" cy="142991"/>
                <a:chOff x="5065771" y="3307789"/>
                <a:chExt cx="573" cy="142991"/>
              </a:xfrm>
            </p:grpSpPr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B1972D07-8244-45C9-85F3-FDEC94ECF78F}"/>
                    </a:ext>
                  </a:extLst>
                </p:cNvPr>
                <p:cNvSpPr/>
                <p:nvPr/>
              </p:nvSpPr>
              <p:spPr>
                <a:xfrm>
                  <a:off x="5065771" y="3307789"/>
                  <a:ext cx="573" cy="142991"/>
                </a:xfrm>
                <a:custGeom>
                  <a:avLst/>
                  <a:gdLst>
                    <a:gd name="connsiteX0" fmla="*/ 531 w 573"/>
                    <a:gd name="connsiteY0" fmla="*/ 347 h 142991"/>
                    <a:gd name="connsiteX1" fmla="*/ 1104 w 573"/>
                    <a:gd name="connsiteY1" fmla="*/ 143338 h 1429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73" h="142991">
                      <a:moveTo>
                        <a:pt x="531" y="347"/>
                      </a:moveTo>
                      <a:lnTo>
                        <a:pt x="1104" y="143338"/>
                      </a:lnTo>
                    </a:path>
                  </a:pathLst>
                </a:custGeom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85D3B969-1998-43EB-B0D0-C3C990BE6089}"/>
                    </a:ext>
                  </a:extLst>
                </p:cNvPr>
                <p:cNvSpPr/>
                <p:nvPr/>
              </p:nvSpPr>
              <p:spPr>
                <a:xfrm>
                  <a:off x="5065771" y="3307789"/>
                  <a:ext cx="573" cy="142991"/>
                </a:xfrm>
                <a:custGeom>
                  <a:avLst/>
                  <a:gdLst>
                    <a:gd name="connsiteX0" fmla="*/ 531 w 573"/>
                    <a:gd name="connsiteY0" fmla="*/ 347 h 142991"/>
                    <a:gd name="connsiteX1" fmla="*/ 1104 w 573"/>
                    <a:gd name="connsiteY1" fmla="*/ 143338 h 1429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73" h="142991">
                      <a:moveTo>
                        <a:pt x="531" y="347"/>
                      </a:moveTo>
                      <a:lnTo>
                        <a:pt x="1104" y="143338"/>
                      </a:lnTo>
                    </a:path>
                  </a:pathLst>
                </a:custGeom>
                <a:ln w="13335" cap="rnd">
                  <a:solidFill>
                    <a:srgbClr val="DB1A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30" name="图形 2867">
                <a:extLst>
                  <a:ext uri="{FF2B5EF4-FFF2-40B4-BE49-F238E27FC236}">
                    <a16:creationId xmlns:a16="http://schemas.microsoft.com/office/drawing/2014/main" id="{4103815B-E18F-4396-820A-84B3A920C13B}"/>
                  </a:ext>
                </a:extLst>
              </p:cNvPr>
              <p:cNvGrpSpPr/>
              <p:nvPr/>
            </p:nvGrpSpPr>
            <p:grpSpPr>
              <a:xfrm>
                <a:off x="4995938" y="3323813"/>
                <a:ext cx="9525" cy="160220"/>
                <a:chOff x="4995938" y="3323813"/>
                <a:chExt cx="9525" cy="160220"/>
              </a:xfrm>
            </p:grpSpPr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id="{3CE30895-3D01-425C-8260-B45ED7DA1771}"/>
                    </a:ext>
                  </a:extLst>
                </p:cNvPr>
                <p:cNvSpPr/>
                <p:nvPr/>
              </p:nvSpPr>
              <p:spPr>
                <a:xfrm>
                  <a:off x="4995938" y="3323813"/>
                  <a:ext cx="9525" cy="160220"/>
                </a:xfrm>
                <a:custGeom>
                  <a:avLst/>
                  <a:gdLst>
                    <a:gd name="connsiteX0" fmla="*/ 524 w 9525"/>
                    <a:gd name="connsiteY0" fmla="*/ 349 h 160220"/>
                    <a:gd name="connsiteX1" fmla="*/ 524 w 9525"/>
                    <a:gd name="connsiteY1" fmla="*/ 160569 h 1602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60220">
                      <a:moveTo>
                        <a:pt x="524" y="349"/>
                      </a:moveTo>
                      <a:lnTo>
                        <a:pt x="524" y="160569"/>
                      </a:lnTo>
                    </a:path>
                  </a:pathLst>
                </a:custGeom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FFC16E7E-A241-4116-BB95-82F1FB4787F5}"/>
                    </a:ext>
                  </a:extLst>
                </p:cNvPr>
                <p:cNvSpPr/>
                <p:nvPr/>
              </p:nvSpPr>
              <p:spPr>
                <a:xfrm>
                  <a:off x="4995938" y="3323813"/>
                  <a:ext cx="9525" cy="160220"/>
                </a:xfrm>
                <a:custGeom>
                  <a:avLst/>
                  <a:gdLst>
                    <a:gd name="connsiteX0" fmla="*/ 524 w 9525"/>
                    <a:gd name="connsiteY0" fmla="*/ 349 h 160220"/>
                    <a:gd name="connsiteX1" fmla="*/ 524 w 9525"/>
                    <a:gd name="connsiteY1" fmla="*/ 160569 h 1602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60220">
                      <a:moveTo>
                        <a:pt x="524" y="349"/>
                      </a:moveTo>
                      <a:lnTo>
                        <a:pt x="524" y="160569"/>
                      </a:lnTo>
                    </a:path>
                  </a:pathLst>
                </a:custGeom>
                <a:ln w="13335" cap="rnd">
                  <a:solidFill>
                    <a:srgbClr val="DB1A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03D9ED3A-ADA4-4064-85F3-D022F18B98A9}"/>
                  </a:ext>
                </a:extLst>
              </p:cNvPr>
              <p:cNvSpPr/>
              <p:nvPr/>
            </p:nvSpPr>
            <p:spPr>
              <a:xfrm>
                <a:off x="6327037" y="1938060"/>
                <a:ext cx="50470" cy="180649"/>
              </a:xfrm>
              <a:custGeom>
                <a:avLst/>
                <a:gdLst>
                  <a:gd name="connsiteX0" fmla="*/ 50917 w 50470"/>
                  <a:gd name="connsiteY0" fmla="*/ 180649 h 180649"/>
                  <a:gd name="connsiteX1" fmla="*/ 31088 w 50470"/>
                  <a:gd name="connsiteY1" fmla="*/ 150699 h 180649"/>
                  <a:gd name="connsiteX2" fmla="*/ 447 w 50470"/>
                  <a:gd name="connsiteY2" fmla="*/ 0 h 180649"/>
                  <a:gd name="connsiteX3" fmla="*/ 18830 w 50470"/>
                  <a:gd name="connsiteY3" fmla="*/ 9815 h 180649"/>
                  <a:gd name="connsiteX4" fmla="*/ 50917 w 50470"/>
                  <a:gd name="connsiteY4" fmla="*/ 180649 h 180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70" h="180649">
                    <a:moveTo>
                      <a:pt x="50917" y="180649"/>
                    </a:moveTo>
                    <a:lnTo>
                      <a:pt x="31088" y="150699"/>
                    </a:lnTo>
                    <a:cubicBezTo>
                      <a:pt x="31088" y="150699"/>
                      <a:pt x="28755" y="65928"/>
                      <a:pt x="447" y="0"/>
                    </a:cubicBezTo>
                    <a:lnTo>
                      <a:pt x="18830" y="9815"/>
                    </a:lnTo>
                    <a:cubicBezTo>
                      <a:pt x="44905" y="66695"/>
                      <a:pt x="49057" y="160380"/>
                      <a:pt x="50917" y="180649"/>
                    </a:cubicBezTo>
                  </a:path>
                </a:pathLst>
              </a:custGeom>
              <a:solidFill>
                <a:srgbClr val="285FD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CD295ADA-76DC-4C90-8AFB-51DAE8C152C1}"/>
                  </a:ext>
                </a:extLst>
              </p:cNvPr>
              <p:cNvSpPr/>
              <p:nvPr/>
            </p:nvSpPr>
            <p:spPr>
              <a:xfrm>
                <a:off x="5942319" y="1422208"/>
                <a:ext cx="95121" cy="67541"/>
              </a:xfrm>
              <a:custGeom>
                <a:avLst/>
                <a:gdLst>
                  <a:gd name="connsiteX0" fmla="*/ 447 w 95121"/>
                  <a:gd name="connsiteY0" fmla="*/ 65622 h 67541"/>
                  <a:gd name="connsiteX1" fmla="*/ 50211 w 95121"/>
                  <a:gd name="connsiteY1" fmla="*/ 65902 h 67541"/>
                  <a:gd name="connsiteX2" fmla="*/ 95568 w 95121"/>
                  <a:gd name="connsiteY2" fmla="*/ 67542 h 67541"/>
                  <a:gd name="connsiteX3" fmla="*/ 69607 w 95121"/>
                  <a:gd name="connsiteY3" fmla="*/ 0 h 67541"/>
                  <a:gd name="connsiteX4" fmla="*/ 4773 w 95121"/>
                  <a:gd name="connsiteY4" fmla="*/ 12942 h 67541"/>
                  <a:gd name="connsiteX5" fmla="*/ 447 w 95121"/>
                  <a:gd name="connsiteY5" fmla="*/ 65622 h 67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121" h="67541">
                    <a:moveTo>
                      <a:pt x="447" y="65622"/>
                    </a:moveTo>
                    <a:cubicBezTo>
                      <a:pt x="447" y="65622"/>
                      <a:pt x="12118" y="64862"/>
                      <a:pt x="50211" y="65902"/>
                    </a:cubicBezTo>
                    <a:cubicBezTo>
                      <a:pt x="87910" y="66935"/>
                      <a:pt x="95568" y="67542"/>
                      <a:pt x="95568" y="67542"/>
                    </a:cubicBezTo>
                    <a:lnTo>
                      <a:pt x="69607" y="0"/>
                    </a:lnTo>
                    <a:lnTo>
                      <a:pt x="4773" y="12942"/>
                    </a:lnTo>
                    <a:lnTo>
                      <a:pt x="447" y="65622"/>
                    </a:lnTo>
                    <a:close/>
                  </a:path>
                </a:pathLst>
              </a:custGeom>
              <a:solidFill>
                <a:srgbClr val="25003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CA49847B-697E-442A-9E1E-B28307CCE971}"/>
                  </a:ext>
                </a:extLst>
              </p:cNvPr>
              <p:cNvSpPr/>
              <p:nvPr/>
            </p:nvSpPr>
            <p:spPr>
              <a:xfrm>
                <a:off x="5324883" y="2160928"/>
                <a:ext cx="45337" cy="208759"/>
              </a:xfrm>
              <a:custGeom>
                <a:avLst/>
                <a:gdLst>
                  <a:gd name="connsiteX0" fmla="*/ 447 w 45337"/>
                  <a:gd name="connsiteY0" fmla="*/ 98052 h 208759"/>
                  <a:gd name="connsiteX1" fmla="*/ 34520 w 45337"/>
                  <a:gd name="connsiteY1" fmla="*/ 0 h 208759"/>
                  <a:gd name="connsiteX2" fmla="*/ 45785 w 45337"/>
                  <a:gd name="connsiteY2" fmla="*/ 208759 h 208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337" h="208759">
                    <a:moveTo>
                      <a:pt x="447" y="98052"/>
                    </a:moveTo>
                    <a:lnTo>
                      <a:pt x="34520" y="0"/>
                    </a:lnTo>
                    <a:lnTo>
                      <a:pt x="45785" y="208759"/>
                    </a:lnTo>
                    <a:close/>
                  </a:path>
                </a:pathLst>
              </a:custGeom>
              <a:solidFill>
                <a:srgbClr val="285FD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07" name="图形 710">
            <a:extLst>
              <a:ext uri="{FF2B5EF4-FFF2-40B4-BE49-F238E27FC236}">
                <a16:creationId xmlns:a16="http://schemas.microsoft.com/office/drawing/2014/main" id="{2A19805E-2CC1-4001-A910-8D839607D656}"/>
              </a:ext>
            </a:extLst>
          </p:cNvPr>
          <p:cNvGrpSpPr/>
          <p:nvPr/>
        </p:nvGrpSpPr>
        <p:grpSpPr>
          <a:xfrm>
            <a:off x="6474752" y="2535783"/>
            <a:ext cx="2323887" cy="1508265"/>
            <a:chOff x="66378" y="6662"/>
            <a:chExt cx="11625149" cy="6838330"/>
          </a:xfrm>
        </p:grpSpPr>
        <p:grpSp>
          <p:nvGrpSpPr>
            <p:cNvPr id="208" name="图形 710">
              <a:extLst>
                <a:ext uri="{FF2B5EF4-FFF2-40B4-BE49-F238E27FC236}">
                  <a16:creationId xmlns:a16="http://schemas.microsoft.com/office/drawing/2014/main" id="{FB5E07F9-4851-459F-9AB8-288C45CD970C}"/>
                </a:ext>
              </a:extLst>
            </p:cNvPr>
            <p:cNvGrpSpPr/>
            <p:nvPr/>
          </p:nvGrpSpPr>
          <p:grpSpPr>
            <a:xfrm>
              <a:off x="66378" y="6662"/>
              <a:ext cx="11625149" cy="5851874"/>
              <a:chOff x="66378" y="6662"/>
              <a:chExt cx="11625149" cy="5851874"/>
            </a:xfrm>
          </p:grpSpPr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A384EA7D-7E31-4F5F-8705-D76193C29C52}"/>
                  </a:ext>
                </a:extLst>
              </p:cNvPr>
              <p:cNvSpPr/>
              <p:nvPr/>
            </p:nvSpPr>
            <p:spPr>
              <a:xfrm>
                <a:off x="7073143" y="2555689"/>
                <a:ext cx="745419" cy="165141"/>
              </a:xfrm>
              <a:custGeom>
                <a:avLst/>
                <a:gdLst>
                  <a:gd name="connsiteX0" fmla="*/ 745426 w 745419"/>
                  <a:gd name="connsiteY0" fmla="*/ 80954 h 165141"/>
                  <a:gd name="connsiteX1" fmla="*/ 745426 w 745419"/>
                  <a:gd name="connsiteY1" fmla="*/ 84189 h 165141"/>
                  <a:gd name="connsiteX2" fmla="*/ 664532 w 745419"/>
                  <a:gd name="connsiteY2" fmla="*/ 165142 h 165141"/>
                  <a:gd name="connsiteX3" fmla="*/ 6 w 745419"/>
                  <a:gd name="connsiteY3" fmla="*/ 165142 h 165141"/>
                  <a:gd name="connsiteX4" fmla="*/ 6 w 745419"/>
                  <a:gd name="connsiteY4" fmla="*/ 0 h 165141"/>
                  <a:gd name="connsiteX5" fmla="*/ 664532 w 745419"/>
                  <a:gd name="connsiteY5" fmla="*/ 0 h 165141"/>
                  <a:gd name="connsiteX6" fmla="*/ 745426 w 745419"/>
                  <a:gd name="connsiteY6" fmla="*/ 80954 h 165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45419" h="165141">
                    <a:moveTo>
                      <a:pt x="745426" y="80954"/>
                    </a:moveTo>
                    <a:lnTo>
                      <a:pt x="745426" y="84189"/>
                    </a:lnTo>
                    <a:cubicBezTo>
                      <a:pt x="745426" y="128900"/>
                      <a:pt x="709210" y="165142"/>
                      <a:pt x="664532" y="165142"/>
                    </a:cubicBezTo>
                    <a:lnTo>
                      <a:pt x="6" y="165142"/>
                    </a:lnTo>
                    <a:lnTo>
                      <a:pt x="6" y="0"/>
                    </a:lnTo>
                    <a:lnTo>
                      <a:pt x="664532" y="0"/>
                    </a:lnTo>
                    <a:cubicBezTo>
                      <a:pt x="709210" y="0"/>
                      <a:pt x="745426" y="36242"/>
                      <a:pt x="745426" y="80954"/>
                    </a:cubicBezTo>
                  </a:path>
                </a:pathLst>
              </a:custGeom>
              <a:solidFill>
                <a:srgbClr val="C3E4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02D00CD2-692E-4281-8DD4-0D23296BB03E}"/>
                  </a:ext>
                </a:extLst>
              </p:cNvPr>
              <p:cNvSpPr/>
              <p:nvPr/>
            </p:nvSpPr>
            <p:spPr>
              <a:xfrm>
                <a:off x="7073146" y="2590453"/>
                <a:ext cx="294209" cy="95606"/>
              </a:xfrm>
              <a:custGeom>
                <a:avLst/>
                <a:gdLst>
                  <a:gd name="connsiteX0" fmla="*/ 294215 w 294209"/>
                  <a:gd name="connsiteY0" fmla="*/ 46870 h 95606"/>
                  <a:gd name="connsiteX1" fmla="*/ 294215 w 294209"/>
                  <a:gd name="connsiteY1" fmla="*/ 48744 h 95606"/>
                  <a:gd name="connsiteX2" fmla="*/ 247386 w 294209"/>
                  <a:gd name="connsiteY2" fmla="*/ 95607 h 95606"/>
                  <a:gd name="connsiteX3" fmla="*/ 982 w 294209"/>
                  <a:gd name="connsiteY3" fmla="*/ 95607 h 95606"/>
                  <a:gd name="connsiteX4" fmla="*/ 6 w 294209"/>
                  <a:gd name="connsiteY4" fmla="*/ 94637 h 95606"/>
                  <a:gd name="connsiteX5" fmla="*/ 6 w 294209"/>
                  <a:gd name="connsiteY5" fmla="*/ 977 h 95606"/>
                  <a:gd name="connsiteX6" fmla="*/ 982 w 294209"/>
                  <a:gd name="connsiteY6" fmla="*/ 0 h 95606"/>
                  <a:gd name="connsiteX7" fmla="*/ 247386 w 294209"/>
                  <a:gd name="connsiteY7" fmla="*/ 0 h 95606"/>
                  <a:gd name="connsiteX8" fmla="*/ 294215 w 294209"/>
                  <a:gd name="connsiteY8" fmla="*/ 46870 h 95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4209" h="95606">
                    <a:moveTo>
                      <a:pt x="294215" y="46870"/>
                    </a:moveTo>
                    <a:lnTo>
                      <a:pt x="294215" y="48744"/>
                    </a:lnTo>
                    <a:cubicBezTo>
                      <a:pt x="294215" y="74630"/>
                      <a:pt x="273253" y="95607"/>
                      <a:pt x="247386" y="95607"/>
                    </a:cubicBezTo>
                    <a:lnTo>
                      <a:pt x="982" y="95607"/>
                    </a:lnTo>
                    <a:cubicBezTo>
                      <a:pt x="444" y="95607"/>
                      <a:pt x="6" y="95176"/>
                      <a:pt x="6" y="94637"/>
                    </a:cubicBezTo>
                    <a:lnTo>
                      <a:pt x="6" y="977"/>
                    </a:lnTo>
                    <a:cubicBezTo>
                      <a:pt x="6" y="439"/>
                      <a:pt x="444" y="0"/>
                      <a:pt x="982" y="0"/>
                    </a:cubicBezTo>
                    <a:lnTo>
                      <a:pt x="247386" y="0"/>
                    </a:lnTo>
                    <a:cubicBezTo>
                      <a:pt x="273253" y="0"/>
                      <a:pt x="294215" y="20991"/>
                      <a:pt x="294215" y="46870"/>
                    </a:cubicBezTo>
                  </a:path>
                </a:pathLst>
              </a:custGeom>
              <a:solidFill>
                <a:srgbClr val="D6EE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56BC7E5A-8DA3-4F8B-AB72-4FD733EBB10C}"/>
                  </a:ext>
                </a:extLst>
              </p:cNvPr>
              <p:cNvSpPr/>
              <p:nvPr/>
            </p:nvSpPr>
            <p:spPr>
              <a:xfrm>
                <a:off x="7105398" y="2720833"/>
                <a:ext cx="806798" cy="165141"/>
              </a:xfrm>
              <a:custGeom>
                <a:avLst/>
                <a:gdLst>
                  <a:gd name="connsiteX0" fmla="*/ 806804 w 806798"/>
                  <a:gd name="connsiteY0" fmla="*/ 0 h 165141"/>
                  <a:gd name="connsiteX1" fmla="*/ 806804 w 806798"/>
                  <a:gd name="connsiteY1" fmla="*/ 165142 h 165141"/>
                  <a:gd name="connsiteX2" fmla="*/ 80906 w 806798"/>
                  <a:gd name="connsiteY2" fmla="*/ 165142 h 165141"/>
                  <a:gd name="connsiteX3" fmla="*/ 6 w 806798"/>
                  <a:gd name="connsiteY3" fmla="*/ 84189 h 165141"/>
                  <a:gd name="connsiteX4" fmla="*/ 6 w 806798"/>
                  <a:gd name="connsiteY4" fmla="*/ 80954 h 165141"/>
                  <a:gd name="connsiteX5" fmla="*/ 80906 w 806798"/>
                  <a:gd name="connsiteY5" fmla="*/ 0 h 165141"/>
                  <a:gd name="connsiteX6" fmla="*/ 806804 w 806798"/>
                  <a:gd name="connsiteY6" fmla="*/ 0 h 165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6798" h="165141">
                    <a:moveTo>
                      <a:pt x="806804" y="0"/>
                    </a:moveTo>
                    <a:lnTo>
                      <a:pt x="806804" y="165142"/>
                    </a:lnTo>
                    <a:lnTo>
                      <a:pt x="80906" y="165142"/>
                    </a:lnTo>
                    <a:cubicBezTo>
                      <a:pt x="36221" y="165142"/>
                      <a:pt x="6" y="128900"/>
                      <a:pt x="6" y="84189"/>
                    </a:cubicBezTo>
                    <a:lnTo>
                      <a:pt x="6" y="80954"/>
                    </a:lnTo>
                    <a:cubicBezTo>
                      <a:pt x="6" y="36242"/>
                      <a:pt x="36221" y="0"/>
                      <a:pt x="80906" y="0"/>
                    </a:cubicBezTo>
                    <a:lnTo>
                      <a:pt x="806804" y="0"/>
                    </a:lnTo>
                    <a:close/>
                  </a:path>
                </a:pathLst>
              </a:custGeom>
              <a:solidFill>
                <a:srgbClr val="C3E4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E7ACD82D-1598-4F09-AB03-53DD681268F0}"/>
                  </a:ext>
                </a:extLst>
              </p:cNvPr>
              <p:cNvSpPr/>
              <p:nvPr/>
            </p:nvSpPr>
            <p:spPr>
              <a:xfrm>
                <a:off x="7568378" y="2756060"/>
                <a:ext cx="343819" cy="94683"/>
              </a:xfrm>
              <a:custGeom>
                <a:avLst/>
                <a:gdLst>
                  <a:gd name="connsiteX0" fmla="*/ 343825 w 343819"/>
                  <a:gd name="connsiteY0" fmla="*/ 0 h 94683"/>
                  <a:gd name="connsiteX1" fmla="*/ 343825 w 343819"/>
                  <a:gd name="connsiteY1" fmla="*/ 94684 h 94683"/>
                  <a:gd name="connsiteX2" fmla="*/ 46383 w 343819"/>
                  <a:gd name="connsiteY2" fmla="*/ 94684 h 94683"/>
                  <a:gd name="connsiteX3" fmla="*/ 6 w 343819"/>
                  <a:gd name="connsiteY3" fmla="*/ 48272 h 94683"/>
                  <a:gd name="connsiteX4" fmla="*/ 6 w 343819"/>
                  <a:gd name="connsiteY4" fmla="*/ 46419 h 94683"/>
                  <a:gd name="connsiteX5" fmla="*/ 46383 w 343819"/>
                  <a:gd name="connsiteY5" fmla="*/ 0 h 94683"/>
                  <a:gd name="connsiteX6" fmla="*/ 343825 w 343819"/>
                  <a:gd name="connsiteY6" fmla="*/ 0 h 94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3819" h="94683">
                    <a:moveTo>
                      <a:pt x="343825" y="0"/>
                    </a:moveTo>
                    <a:lnTo>
                      <a:pt x="343825" y="94684"/>
                    </a:lnTo>
                    <a:lnTo>
                      <a:pt x="46383" y="94684"/>
                    </a:lnTo>
                    <a:cubicBezTo>
                      <a:pt x="20768" y="94684"/>
                      <a:pt x="6" y="73906"/>
                      <a:pt x="6" y="48272"/>
                    </a:cubicBezTo>
                    <a:lnTo>
                      <a:pt x="6" y="46419"/>
                    </a:lnTo>
                    <a:cubicBezTo>
                      <a:pt x="6" y="20778"/>
                      <a:pt x="20768" y="0"/>
                      <a:pt x="46383" y="0"/>
                    </a:cubicBezTo>
                    <a:lnTo>
                      <a:pt x="343825" y="0"/>
                    </a:lnTo>
                    <a:close/>
                  </a:path>
                </a:pathLst>
              </a:custGeom>
              <a:solidFill>
                <a:srgbClr val="D6EE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167F449E-249E-4F0B-8841-BD9F75093CC6}"/>
                  </a:ext>
                </a:extLst>
              </p:cNvPr>
              <p:cNvSpPr/>
              <p:nvPr/>
            </p:nvSpPr>
            <p:spPr>
              <a:xfrm>
                <a:off x="3310055" y="3718849"/>
                <a:ext cx="775143" cy="510795"/>
              </a:xfrm>
              <a:custGeom>
                <a:avLst/>
                <a:gdLst>
                  <a:gd name="connsiteX0" fmla="*/ 775149 w 775143"/>
                  <a:gd name="connsiteY0" fmla="*/ 180048 h 510795"/>
                  <a:gd name="connsiteX1" fmla="*/ 590701 w 775143"/>
                  <a:gd name="connsiteY1" fmla="*/ 510796 h 510795"/>
                  <a:gd name="connsiteX2" fmla="*/ 184454 w 775143"/>
                  <a:gd name="connsiteY2" fmla="*/ 510796 h 510795"/>
                  <a:gd name="connsiteX3" fmla="*/ 6 w 775143"/>
                  <a:gd name="connsiteY3" fmla="*/ 180048 h 510795"/>
                  <a:gd name="connsiteX4" fmla="*/ 44180 w 775143"/>
                  <a:gd name="connsiteY4" fmla="*/ 0 h 510795"/>
                  <a:gd name="connsiteX5" fmla="*/ 730982 w 775143"/>
                  <a:gd name="connsiteY5" fmla="*/ 0 h 510795"/>
                  <a:gd name="connsiteX6" fmla="*/ 775149 w 775143"/>
                  <a:gd name="connsiteY6" fmla="*/ 180048 h 510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75143" h="510795">
                    <a:moveTo>
                      <a:pt x="775149" y="180048"/>
                    </a:moveTo>
                    <a:cubicBezTo>
                      <a:pt x="775149" y="319801"/>
                      <a:pt x="701371" y="442430"/>
                      <a:pt x="590701" y="510796"/>
                    </a:cubicBezTo>
                    <a:lnTo>
                      <a:pt x="184454" y="510796"/>
                    </a:lnTo>
                    <a:cubicBezTo>
                      <a:pt x="73784" y="442430"/>
                      <a:pt x="6" y="319801"/>
                      <a:pt x="6" y="180048"/>
                    </a:cubicBezTo>
                    <a:cubicBezTo>
                      <a:pt x="6" y="115010"/>
                      <a:pt x="15996" y="53779"/>
                      <a:pt x="44180" y="0"/>
                    </a:cubicBezTo>
                    <a:lnTo>
                      <a:pt x="730982" y="0"/>
                    </a:lnTo>
                    <a:cubicBezTo>
                      <a:pt x="759159" y="53779"/>
                      <a:pt x="775149" y="115010"/>
                      <a:pt x="775149" y="180048"/>
                    </a:cubicBezTo>
                  </a:path>
                </a:pathLst>
              </a:custGeom>
              <a:solidFill>
                <a:srgbClr val="D6EE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D73B27B4-0CF2-4BA0-BB9C-FFBFC80C7CD2}"/>
                  </a:ext>
                </a:extLst>
              </p:cNvPr>
              <p:cNvSpPr/>
              <p:nvPr/>
            </p:nvSpPr>
            <p:spPr>
              <a:xfrm>
                <a:off x="4188225" y="3589232"/>
                <a:ext cx="167502" cy="640332"/>
              </a:xfrm>
              <a:custGeom>
                <a:avLst/>
                <a:gdLst>
                  <a:gd name="connsiteX0" fmla="*/ 6 w 167502"/>
                  <a:gd name="connsiteY0" fmla="*/ 640333 h 640332"/>
                  <a:gd name="connsiteX1" fmla="*/ 167508 w 167502"/>
                  <a:gd name="connsiteY1" fmla="*/ 640333 h 640332"/>
                  <a:gd name="connsiteX2" fmla="*/ 167508 w 167502"/>
                  <a:gd name="connsiteY2" fmla="*/ 0 h 640332"/>
                  <a:gd name="connsiteX3" fmla="*/ 6 w 167502"/>
                  <a:gd name="connsiteY3" fmla="*/ 0 h 640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502" h="640332">
                    <a:moveTo>
                      <a:pt x="6" y="640333"/>
                    </a:moveTo>
                    <a:lnTo>
                      <a:pt x="167508" y="640333"/>
                    </a:lnTo>
                    <a:lnTo>
                      <a:pt x="167508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6EE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4C824626-C8DB-4D86-AB74-A592EBE397CD}"/>
                  </a:ext>
                </a:extLst>
              </p:cNvPr>
              <p:cNvSpPr/>
              <p:nvPr/>
            </p:nvSpPr>
            <p:spPr>
              <a:xfrm>
                <a:off x="4020722" y="3589232"/>
                <a:ext cx="167502" cy="640332"/>
              </a:xfrm>
              <a:custGeom>
                <a:avLst/>
                <a:gdLst>
                  <a:gd name="connsiteX0" fmla="*/ 6 w 167502"/>
                  <a:gd name="connsiteY0" fmla="*/ 640333 h 640332"/>
                  <a:gd name="connsiteX1" fmla="*/ 167508 w 167502"/>
                  <a:gd name="connsiteY1" fmla="*/ 640333 h 640332"/>
                  <a:gd name="connsiteX2" fmla="*/ 167508 w 167502"/>
                  <a:gd name="connsiteY2" fmla="*/ 0 h 640332"/>
                  <a:gd name="connsiteX3" fmla="*/ 6 w 167502"/>
                  <a:gd name="connsiteY3" fmla="*/ 0 h 640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502" h="640332">
                    <a:moveTo>
                      <a:pt x="6" y="640333"/>
                    </a:moveTo>
                    <a:lnTo>
                      <a:pt x="167508" y="640333"/>
                    </a:lnTo>
                    <a:lnTo>
                      <a:pt x="167508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C3E4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F52994FB-72AD-4B16-9558-93B1B32F0F9A}"/>
                  </a:ext>
                </a:extLst>
              </p:cNvPr>
              <p:cNvSpPr/>
              <p:nvPr/>
            </p:nvSpPr>
            <p:spPr>
              <a:xfrm>
                <a:off x="4355733" y="3589232"/>
                <a:ext cx="167502" cy="640332"/>
              </a:xfrm>
              <a:custGeom>
                <a:avLst/>
                <a:gdLst>
                  <a:gd name="connsiteX0" fmla="*/ 6 w 167502"/>
                  <a:gd name="connsiteY0" fmla="*/ 640333 h 640332"/>
                  <a:gd name="connsiteX1" fmla="*/ 167508 w 167502"/>
                  <a:gd name="connsiteY1" fmla="*/ 640333 h 640332"/>
                  <a:gd name="connsiteX2" fmla="*/ 167508 w 167502"/>
                  <a:gd name="connsiteY2" fmla="*/ 0 h 640332"/>
                  <a:gd name="connsiteX3" fmla="*/ 6 w 167502"/>
                  <a:gd name="connsiteY3" fmla="*/ 0 h 640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502" h="640332">
                    <a:moveTo>
                      <a:pt x="6" y="640333"/>
                    </a:moveTo>
                    <a:lnTo>
                      <a:pt x="167508" y="640333"/>
                    </a:lnTo>
                    <a:lnTo>
                      <a:pt x="167508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C3E4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59F9D02B-C098-4403-9407-099069E07D83}"/>
                  </a:ext>
                </a:extLst>
              </p:cNvPr>
              <p:cNvSpPr/>
              <p:nvPr/>
            </p:nvSpPr>
            <p:spPr>
              <a:xfrm>
                <a:off x="4523230" y="3589234"/>
                <a:ext cx="484007" cy="640332"/>
              </a:xfrm>
              <a:custGeom>
                <a:avLst/>
                <a:gdLst>
                  <a:gd name="connsiteX0" fmla="*/ 449975 w 484007"/>
                  <a:gd name="connsiteY0" fmla="*/ 640333 h 640332"/>
                  <a:gd name="connsiteX1" fmla="*/ 6 w 484007"/>
                  <a:gd name="connsiteY1" fmla="*/ 640333 h 640332"/>
                  <a:gd name="connsiteX2" fmla="*/ 6 w 484007"/>
                  <a:gd name="connsiteY2" fmla="*/ 0 h 640332"/>
                  <a:gd name="connsiteX3" fmla="*/ 449975 w 484007"/>
                  <a:gd name="connsiteY3" fmla="*/ 0 h 640332"/>
                  <a:gd name="connsiteX4" fmla="*/ 484013 w 484007"/>
                  <a:gd name="connsiteY4" fmla="*/ 34064 h 640332"/>
                  <a:gd name="connsiteX5" fmla="*/ 484013 w 484007"/>
                  <a:gd name="connsiteY5" fmla="*/ 606270 h 640332"/>
                  <a:gd name="connsiteX6" fmla="*/ 449975 w 484007"/>
                  <a:gd name="connsiteY6" fmla="*/ 640333 h 640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4007" h="640332">
                    <a:moveTo>
                      <a:pt x="449975" y="640333"/>
                    </a:moveTo>
                    <a:lnTo>
                      <a:pt x="6" y="640333"/>
                    </a:lnTo>
                    <a:lnTo>
                      <a:pt x="6" y="0"/>
                    </a:lnTo>
                    <a:lnTo>
                      <a:pt x="449975" y="0"/>
                    </a:lnTo>
                    <a:cubicBezTo>
                      <a:pt x="468773" y="0"/>
                      <a:pt x="484013" y="15245"/>
                      <a:pt x="484013" y="34064"/>
                    </a:cubicBezTo>
                    <a:lnTo>
                      <a:pt x="484013" y="606270"/>
                    </a:lnTo>
                    <a:cubicBezTo>
                      <a:pt x="484013" y="625082"/>
                      <a:pt x="468773" y="640333"/>
                      <a:pt x="449975" y="640333"/>
                    </a:cubicBezTo>
                  </a:path>
                </a:pathLst>
              </a:custGeom>
              <a:solidFill>
                <a:srgbClr val="AAD5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16713AD3-2938-44AB-9CA4-3950FB662CAA}"/>
                  </a:ext>
                </a:extLst>
              </p:cNvPr>
              <p:cNvSpPr/>
              <p:nvPr/>
            </p:nvSpPr>
            <p:spPr>
              <a:xfrm>
                <a:off x="4594949" y="3682521"/>
                <a:ext cx="340566" cy="63397"/>
              </a:xfrm>
              <a:custGeom>
                <a:avLst/>
                <a:gdLst>
                  <a:gd name="connsiteX0" fmla="*/ 6 w 340566"/>
                  <a:gd name="connsiteY0" fmla="*/ 63397 h 63397"/>
                  <a:gd name="connsiteX1" fmla="*/ 340573 w 340566"/>
                  <a:gd name="connsiteY1" fmla="*/ 63397 h 63397"/>
                  <a:gd name="connsiteX2" fmla="*/ 340573 w 340566"/>
                  <a:gd name="connsiteY2" fmla="*/ 0 h 63397"/>
                  <a:gd name="connsiteX3" fmla="*/ 6 w 340566"/>
                  <a:gd name="connsiteY3" fmla="*/ 0 h 63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0566" h="63397">
                    <a:moveTo>
                      <a:pt x="6" y="63397"/>
                    </a:moveTo>
                    <a:lnTo>
                      <a:pt x="340573" y="63397"/>
                    </a:lnTo>
                    <a:lnTo>
                      <a:pt x="340573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C3E4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13809B61-D8FC-4132-B3CB-C67B340795FD}"/>
                  </a:ext>
                </a:extLst>
              </p:cNvPr>
              <p:cNvSpPr/>
              <p:nvPr/>
            </p:nvSpPr>
            <p:spPr>
              <a:xfrm>
                <a:off x="4670844" y="3780340"/>
                <a:ext cx="188789" cy="63396"/>
              </a:xfrm>
              <a:custGeom>
                <a:avLst/>
                <a:gdLst>
                  <a:gd name="connsiteX0" fmla="*/ 6 w 188789"/>
                  <a:gd name="connsiteY0" fmla="*/ 63397 h 63396"/>
                  <a:gd name="connsiteX1" fmla="*/ 188795 w 188789"/>
                  <a:gd name="connsiteY1" fmla="*/ 63397 h 63396"/>
                  <a:gd name="connsiteX2" fmla="*/ 188795 w 188789"/>
                  <a:gd name="connsiteY2" fmla="*/ 0 h 63396"/>
                  <a:gd name="connsiteX3" fmla="*/ 6 w 188789"/>
                  <a:gd name="connsiteY3" fmla="*/ 0 h 63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8789" h="63396">
                    <a:moveTo>
                      <a:pt x="6" y="63397"/>
                    </a:moveTo>
                    <a:lnTo>
                      <a:pt x="188795" y="63397"/>
                    </a:lnTo>
                    <a:lnTo>
                      <a:pt x="188795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C3E4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9B6373A1-0CBC-4AED-9885-33CE3FC58976}"/>
                  </a:ext>
                </a:extLst>
              </p:cNvPr>
              <p:cNvSpPr/>
              <p:nvPr/>
            </p:nvSpPr>
            <p:spPr>
              <a:xfrm>
                <a:off x="4174544" y="2614711"/>
                <a:ext cx="395878" cy="348350"/>
              </a:xfrm>
              <a:custGeom>
                <a:avLst/>
                <a:gdLst>
                  <a:gd name="connsiteX0" fmla="*/ 6 w 395878"/>
                  <a:gd name="connsiteY0" fmla="*/ 348351 h 348350"/>
                  <a:gd name="connsiteX1" fmla="*/ 395885 w 395878"/>
                  <a:gd name="connsiteY1" fmla="*/ 348351 h 348350"/>
                  <a:gd name="connsiteX2" fmla="*/ 395885 w 395878"/>
                  <a:gd name="connsiteY2" fmla="*/ 0 h 348350"/>
                  <a:gd name="connsiteX3" fmla="*/ 6 w 395878"/>
                  <a:gd name="connsiteY3" fmla="*/ 0 h 348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5878" h="348350">
                    <a:moveTo>
                      <a:pt x="6" y="348351"/>
                    </a:moveTo>
                    <a:lnTo>
                      <a:pt x="395885" y="348351"/>
                    </a:lnTo>
                    <a:lnTo>
                      <a:pt x="395885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6EE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661DD762-F665-462D-9C45-6B703A3DC1E8}"/>
                  </a:ext>
                </a:extLst>
              </p:cNvPr>
              <p:cNvSpPr/>
              <p:nvPr/>
            </p:nvSpPr>
            <p:spPr>
              <a:xfrm>
                <a:off x="4699592" y="2341281"/>
                <a:ext cx="395878" cy="348350"/>
              </a:xfrm>
              <a:custGeom>
                <a:avLst/>
                <a:gdLst>
                  <a:gd name="connsiteX0" fmla="*/ 6 w 395878"/>
                  <a:gd name="connsiteY0" fmla="*/ 348351 h 348350"/>
                  <a:gd name="connsiteX1" fmla="*/ 395884 w 395878"/>
                  <a:gd name="connsiteY1" fmla="*/ 348351 h 348350"/>
                  <a:gd name="connsiteX2" fmla="*/ 395884 w 395878"/>
                  <a:gd name="connsiteY2" fmla="*/ 0 h 348350"/>
                  <a:gd name="connsiteX3" fmla="*/ 6 w 395878"/>
                  <a:gd name="connsiteY3" fmla="*/ 0 h 348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5878" h="348350">
                    <a:moveTo>
                      <a:pt x="6" y="348351"/>
                    </a:moveTo>
                    <a:lnTo>
                      <a:pt x="395884" y="348351"/>
                    </a:lnTo>
                    <a:lnTo>
                      <a:pt x="395884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C3E4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A6FD2EBE-7B28-481A-BE7A-9DA013459016}"/>
                  </a:ext>
                </a:extLst>
              </p:cNvPr>
              <p:cNvSpPr/>
              <p:nvPr/>
            </p:nvSpPr>
            <p:spPr>
              <a:xfrm>
                <a:off x="4815407" y="2852416"/>
                <a:ext cx="348093" cy="396170"/>
              </a:xfrm>
              <a:custGeom>
                <a:avLst/>
                <a:gdLst>
                  <a:gd name="connsiteX0" fmla="*/ 6 w 348093"/>
                  <a:gd name="connsiteY0" fmla="*/ 396171 h 396170"/>
                  <a:gd name="connsiteX1" fmla="*/ 348100 w 348093"/>
                  <a:gd name="connsiteY1" fmla="*/ 396171 h 396170"/>
                  <a:gd name="connsiteX2" fmla="*/ 348100 w 348093"/>
                  <a:gd name="connsiteY2" fmla="*/ 0 h 396170"/>
                  <a:gd name="connsiteX3" fmla="*/ 6 w 348093"/>
                  <a:gd name="connsiteY3" fmla="*/ 0 h 396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8093" h="396170">
                    <a:moveTo>
                      <a:pt x="6" y="396171"/>
                    </a:moveTo>
                    <a:lnTo>
                      <a:pt x="348100" y="396171"/>
                    </a:lnTo>
                    <a:lnTo>
                      <a:pt x="348100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C3E4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5917A7AD-ABF2-4C7C-AC07-89B80637FD3F}"/>
                  </a:ext>
                </a:extLst>
              </p:cNvPr>
              <p:cNvSpPr/>
              <p:nvPr/>
            </p:nvSpPr>
            <p:spPr>
              <a:xfrm>
                <a:off x="5414412" y="2519502"/>
                <a:ext cx="348146" cy="396164"/>
              </a:xfrm>
              <a:custGeom>
                <a:avLst/>
                <a:gdLst>
                  <a:gd name="connsiteX0" fmla="*/ 6 w 348146"/>
                  <a:gd name="connsiteY0" fmla="*/ 396165 h 396164"/>
                  <a:gd name="connsiteX1" fmla="*/ 348153 w 348146"/>
                  <a:gd name="connsiteY1" fmla="*/ 396165 h 396164"/>
                  <a:gd name="connsiteX2" fmla="*/ 348153 w 348146"/>
                  <a:gd name="connsiteY2" fmla="*/ 0 h 396164"/>
                  <a:gd name="connsiteX3" fmla="*/ 6 w 348146"/>
                  <a:gd name="connsiteY3" fmla="*/ 0 h 396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8146" h="396164">
                    <a:moveTo>
                      <a:pt x="6" y="396165"/>
                    </a:moveTo>
                    <a:lnTo>
                      <a:pt x="348153" y="396165"/>
                    </a:lnTo>
                    <a:lnTo>
                      <a:pt x="348153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6EE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954DDD7C-D0B4-412E-84E4-EC0BAFAFD417}"/>
                  </a:ext>
                </a:extLst>
              </p:cNvPr>
              <p:cNvSpPr/>
              <p:nvPr/>
            </p:nvSpPr>
            <p:spPr>
              <a:xfrm>
                <a:off x="5885522" y="2341281"/>
                <a:ext cx="348080" cy="396230"/>
              </a:xfrm>
              <a:custGeom>
                <a:avLst/>
                <a:gdLst>
                  <a:gd name="connsiteX0" fmla="*/ 6 w 348080"/>
                  <a:gd name="connsiteY0" fmla="*/ 396231 h 396230"/>
                  <a:gd name="connsiteX1" fmla="*/ 348087 w 348080"/>
                  <a:gd name="connsiteY1" fmla="*/ 396231 h 396230"/>
                  <a:gd name="connsiteX2" fmla="*/ 348087 w 348080"/>
                  <a:gd name="connsiteY2" fmla="*/ 0 h 396230"/>
                  <a:gd name="connsiteX3" fmla="*/ 6 w 348080"/>
                  <a:gd name="connsiteY3" fmla="*/ 0 h 396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8080" h="396230">
                    <a:moveTo>
                      <a:pt x="6" y="396231"/>
                    </a:moveTo>
                    <a:lnTo>
                      <a:pt x="348087" y="396231"/>
                    </a:lnTo>
                    <a:lnTo>
                      <a:pt x="348087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C3E4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7184E431-742A-4B31-AEE1-2F42A01A6148}"/>
                  </a:ext>
                </a:extLst>
              </p:cNvPr>
              <p:cNvSpPr/>
              <p:nvPr/>
            </p:nvSpPr>
            <p:spPr>
              <a:xfrm>
                <a:off x="4699589" y="2447728"/>
                <a:ext cx="395878" cy="241903"/>
              </a:xfrm>
              <a:custGeom>
                <a:avLst/>
                <a:gdLst>
                  <a:gd name="connsiteX0" fmla="*/ 6 w 395878"/>
                  <a:gd name="connsiteY0" fmla="*/ 166982 h 241903"/>
                  <a:gd name="connsiteX1" fmla="*/ 143261 w 395878"/>
                  <a:gd name="connsiteY1" fmla="*/ 0 h 241903"/>
                  <a:gd name="connsiteX2" fmla="*/ 260356 w 395878"/>
                  <a:gd name="connsiteY2" fmla="*/ 134892 h 241903"/>
                  <a:gd name="connsiteX3" fmla="*/ 321629 w 395878"/>
                  <a:gd name="connsiteY3" fmla="*/ 67728 h 241903"/>
                  <a:gd name="connsiteX4" fmla="*/ 395885 w 395878"/>
                  <a:gd name="connsiteY4" fmla="*/ 136260 h 241903"/>
                  <a:gd name="connsiteX5" fmla="*/ 395885 w 395878"/>
                  <a:gd name="connsiteY5" fmla="*/ 241904 h 241903"/>
                  <a:gd name="connsiteX6" fmla="*/ 6 w 395878"/>
                  <a:gd name="connsiteY6" fmla="*/ 241904 h 241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5878" h="241903">
                    <a:moveTo>
                      <a:pt x="6" y="166982"/>
                    </a:moveTo>
                    <a:lnTo>
                      <a:pt x="143261" y="0"/>
                    </a:lnTo>
                    <a:lnTo>
                      <a:pt x="260356" y="134892"/>
                    </a:lnTo>
                    <a:lnTo>
                      <a:pt x="321629" y="67728"/>
                    </a:lnTo>
                    <a:lnTo>
                      <a:pt x="395885" y="136260"/>
                    </a:lnTo>
                    <a:lnTo>
                      <a:pt x="395885" y="241904"/>
                    </a:lnTo>
                    <a:lnTo>
                      <a:pt x="6" y="241904"/>
                    </a:lnTo>
                    <a:close/>
                  </a:path>
                </a:pathLst>
              </a:custGeom>
              <a:solidFill>
                <a:srgbClr val="E8F6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73FE4CAC-FF18-412B-B4DB-CDD2015F3D61}"/>
                  </a:ext>
                </a:extLst>
              </p:cNvPr>
              <p:cNvSpPr/>
              <p:nvPr/>
            </p:nvSpPr>
            <p:spPr>
              <a:xfrm>
                <a:off x="5510194" y="2612819"/>
                <a:ext cx="157943" cy="158053"/>
              </a:xfrm>
              <a:custGeom>
                <a:avLst/>
                <a:gdLst>
                  <a:gd name="connsiteX0" fmla="*/ 157950 w 157943"/>
                  <a:gd name="connsiteY0" fmla="*/ 79027 h 158053"/>
                  <a:gd name="connsiteX1" fmla="*/ 78981 w 157943"/>
                  <a:gd name="connsiteY1" fmla="*/ 158054 h 158053"/>
                  <a:gd name="connsiteX2" fmla="*/ 6 w 157943"/>
                  <a:gd name="connsiteY2" fmla="*/ 79027 h 158053"/>
                  <a:gd name="connsiteX3" fmla="*/ 78981 w 157943"/>
                  <a:gd name="connsiteY3" fmla="*/ 0 h 158053"/>
                  <a:gd name="connsiteX4" fmla="*/ 157950 w 157943"/>
                  <a:gd name="connsiteY4" fmla="*/ 79027 h 158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943" h="158053">
                    <a:moveTo>
                      <a:pt x="157950" y="79027"/>
                    </a:moveTo>
                    <a:cubicBezTo>
                      <a:pt x="157950" y="122676"/>
                      <a:pt x="122591" y="158054"/>
                      <a:pt x="78981" y="158054"/>
                    </a:cubicBezTo>
                    <a:cubicBezTo>
                      <a:pt x="35365" y="158054"/>
                      <a:pt x="6" y="122676"/>
                      <a:pt x="6" y="79027"/>
                    </a:cubicBezTo>
                    <a:cubicBezTo>
                      <a:pt x="6" y="35386"/>
                      <a:pt x="35365" y="0"/>
                      <a:pt x="78981" y="0"/>
                    </a:cubicBezTo>
                    <a:cubicBezTo>
                      <a:pt x="122591" y="0"/>
                      <a:pt x="157950" y="35386"/>
                      <a:pt x="157950" y="79027"/>
                    </a:cubicBezTo>
                  </a:path>
                </a:pathLst>
              </a:custGeom>
              <a:solidFill>
                <a:srgbClr val="E8F6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A62B1C38-FC18-47EF-82D4-3935902720EC}"/>
                  </a:ext>
                </a:extLst>
              </p:cNvPr>
              <p:cNvSpPr/>
              <p:nvPr/>
            </p:nvSpPr>
            <p:spPr>
              <a:xfrm>
                <a:off x="5461153" y="2770874"/>
                <a:ext cx="256015" cy="145472"/>
              </a:xfrm>
              <a:custGeom>
                <a:avLst/>
                <a:gdLst>
                  <a:gd name="connsiteX0" fmla="*/ 256022 w 256015"/>
                  <a:gd name="connsiteY0" fmla="*/ 128070 h 145472"/>
                  <a:gd name="connsiteX1" fmla="*/ 254827 w 256015"/>
                  <a:gd name="connsiteY1" fmla="*/ 145473 h 145472"/>
                  <a:gd name="connsiteX2" fmla="*/ 1201 w 256015"/>
                  <a:gd name="connsiteY2" fmla="*/ 145473 h 145472"/>
                  <a:gd name="connsiteX3" fmla="*/ 6 w 256015"/>
                  <a:gd name="connsiteY3" fmla="*/ 128070 h 145472"/>
                  <a:gd name="connsiteX4" fmla="*/ 128047 w 256015"/>
                  <a:gd name="connsiteY4" fmla="*/ 0 h 145472"/>
                  <a:gd name="connsiteX5" fmla="*/ 256022 w 256015"/>
                  <a:gd name="connsiteY5" fmla="*/ 128070 h 145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6015" h="145472">
                    <a:moveTo>
                      <a:pt x="256022" y="128070"/>
                    </a:moveTo>
                    <a:cubicBezTo>
                      <a:pt x="256022" y="133982"/>
                      <a:pt x="255624" y="139761"/>
                      <a:pt x="254827" y="145473"/>
                    </a:cubicBezTo>
                    <a:lnTo>
                      <a:pt x="1201" y="145473"/>
                    </a:lnTo>
                    <a:cubicBezTo>
                      <a:pt x="404" y="139761"/>
                      <a:pt x="6" y="133982"/>
                      <a:pt x="6" y="128070"/>
                    </a:cubicBezTo>
                    <a:cubicBezTo>
                      <a:pt x="6" y="57326"/>
                      <a:pt x="57356" y="0"/>
                      <a:pt x="128047" y="0"/>
                    </a:cubicBezTo>
                    <a:cubicBezTo>
                      <a:pt x="198672" y="0"/>
                      <a:pt x="256022" y="57326"/>
                      <a:pt x="256022" y="128070"/>
                    </a:cubicBezTo>
                  </a:path>
                </a:pathLst>
              </a:custGeom>
              <a:solidFill>
                <a:srgbClr val="E8F6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17B2F6F4-7E95-40C2-8822-86D95FFBD8F0}"/>
                  </a:ext>
                </a:extLst>
              </p:cNvPr>
              <p:cNvSpPr/>
              <p:nvPr/>
            </p:nvSpPr>
            <p:spPr>
              <a:xfrm>
                <a:off x="5914334" y="2493920"/>
                <a:ext cx="126739" cy="126833"/>
              </a:xfrm>
              <a:custGeom>
                <a:avLst/>
                <a:gdLst>
                  <a:gd name="connsiteX0" fmla="*/ 126746 w 126739"/>
                  <a:gd name="connsiteY0" fmla="*/ 63417 h 126833"/>
                  <a:gd name="connsiteX1" fmla="*/ 63376 w 126739"/>
                  <a:gd name="connsiteY1" fmla="*/ 126834 h 126833"/>
                  <a:gd name="connsiteX2" fmla="*/ 6 w 126739"/>
                  <a:gd name="connsiteY2" fmla="*/ 63417 h 126833"/>
                  <a:gd name="connsiteX3" fmla="*/ 63376 w 126739"/>
                  <a:gd name="connsiteY3" fmla="*/ 0 h 126833"/>
                  <a:gd name="connsiteX4" fmla="*/ 126746 w 126739"/>
                  <a:gd name="connsiteY4" fmla="*/ 63417 h 126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739" h="126833">
                    <a:moveTo>
                      <a:pt x="126746" y="63417"/>
                    </a:moveTo>
                    <a:cubicBezTo>
                      <a:pt x="126746" y="98437"/>
                      <a:pt x="98376" y="126834"/>
                      <a:pt x="63376" y="126834"/>
                    </a:cubicBezTo>
                    <a:cubicBezTo>
                      <a:pt x="28375" y="126834"/>
                      <a:pt x="6" y="98437"/>
                      <a:pt x="6" y="63417"/>
                    </a:cubicBezTo>
                    <a:cubicBezTo>
                      <a:pt x="6" y="28397"/>
                      <a:pt x="28375" y="0"/>
                      <a:pt x="63376" y="0"/>
                    </a:cubicBezTo>
                    <a:cubicBezTo>
                      <a:pt x="98376" y="0"/>
                      <a:pt x="126746" y="28397"/>
                      <a:pt x="126746" y="63417"/>
                    </a:cubicBezTo>
                  </a:path>
                </a:pathLst>
              </a:custGeom>
              <a:solidFill>
                <a:srgbClr val="E8F6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F16C0270-7481-460E-83A5-26B60768F525}"/>
                  </a:ext>
                </a:extLst>
              </p:cNvPr>
              <p:cNvSpPr/>
              <p:nvPr/>
            </p:nvSpPr>
            <p:spPr>
              <a:xfrm>
                <a:off x="5885525" y="2620735"/>
                <a:ext cx="194882" cy="116776"/>
              </a:xfrm>
              <a:custGeom>
                <a:avLst/>
                <a:gdLst>
                  <a:gd name="connsiteX0" fmla="*/ 194888 w 194882"/>
                  <a:gd name="connsiteY0" fmla="*/ 102762 h 116776"/>
                  <a:gd name="connsiteX1" fmla="*/ 193959 w 194882"/>
                  <a:gd name="connsiteY1" fmla="*/ 116777 h 116776"/>
                  <a:gd name="connsiteX2" fmla="*/ 6 w 194882"/>
                  <a:gd name="connsiteY2" fmla="*/ 116777 h 116776"/>
                  <a:gd name="connsiteX3" fmla="*/ 6 w 194882"/>
                  <a:gd name="connsiteY3" fmla="*/ 57326 h 116776"/>
                  <a:gd name="connsiteX4" fmla="*/ 92203 w 194882"/>
                  <a:gd name="connsiteY4" fmla="*/ 0 h 116776"/>
                  <a:gd name="connsiteX5" fmla="*/ 159510 w 194882"/>
                  <a:gd name="connsiteY5" fmla="*/ 25176 h 116776"/>
                  <a:gd name="connsiteX6" fmla="*/ 194888 w 194882"/>
                  <a:gd name="connsiteY6" fmla="*/ 102762 h 116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4882" h="116776">
                    <a:moveTo>
                      <a:pt x="194888" y="102762"/>
                    </a:moveTo>
                    <a:cubicBezTo>
                      <a:pt x="194888" y="107544"/>
                      <a:pt x="194557" y="112194"/>
                      <a:pt x="193959" y="116777"/>
                    </a:cubicBezTo>
                    <a:lnTo>
                      <a:pt x="6" y="116777"/>
                    </a:lnTo>
                    <a:lnTo>
                      <a:pt x="6" y="57326"/>
                    </a:lnTo>
                    <a:cubicBezTo>
                      <a:pt x="16799" y="23382"/>
                      <a:pt x="51780" y="0"/>
                      <a:pt x="92203" y="0"/>
                    </a:cubicBezTo>
                    <a:cubicBezTo>
                      <a:pt x="117958" y="0"/>
                      <a:pt x="141522" y="9499"/>
                      <a:pt x="159510" y="25176"/>
                    </a:cubicBezTo>
                    <a:cubicBezTo>
                      <a:pt x="181215" y="44041"/>
                      <a:pt x="194888" y="71807"/>
                      <a:pt x="194888" y="102762"/>
                    </a:cubicBezTo>
                  </a:path>
                </a:pathLst>
              </a:custGeom>
              <a:solidFill>
                <a:srgbClr val="E8F6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AC5F11B0-0776-476B-9D71-98699FDFBF6C}"/>
                  </a:ext>
                </a:extLst>
              </p:cNvPr>
              <p:cNvSpPr/>
              <p:nvPr/>
            </p:nvSpPr>
            <p:spPr>
              <a:xfrm>
                <a:off x="6076099" y="2527643"/>
                <a:ext cx="135435" cy="135535"/>
              </a:xfrm>
              <a:custGeom>
                <a:avLst/>
                <a:gdLst>
                  <a:gd name="connsiteX0" fmla="*/ 135442 w 135435"/>
                  <a:gd name="connsiteY0" fmla="*/ 67768 h 135535"/>
                  <a:gd name="connsiteX1" fmla="*/ 67724 w 135435"/>
                  <a:gd name="connsiteY1" fmla="*/ 135536 h 135535"/>
                  <a:gd name="connsiteX2" fmla="*/ 6 w 135435"/>
                  <a:gd name="connsiteY2" fmla="*/ 67768 h 135535"/>
                  <a:gd name="connsiteX3" fmla="*/ 67724 w 135435"/>
                  <a:gd name="connsiteY3" fmla="*/ 0 h 135535"/>
                  <a:gd name="connsiteX4" fmla="*/ 135442 w 135435"/>
                  <a:gd name="connsiteY4" fmla="*/ 67768 h 135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435" h="135535">
                    <a:moveTo>
                      <a:pt x="135442" y="67768"/>
                    </a:moveTo>
                    <a:cubicBezTo>
                      <a:pt x="135442" y="105193"/>
                      <a:pt x="105120" y="135536"/>
                      <a:pt x="67724" y="135536"/>
                    </a:cubicBezTo>
                    <a:cubicBezTo>
                      <a:pt x="30320" y="135536"/>
                      <a:pt x="6" y="105193"/>
                      <a:pt x="6" y="67768"/>
                    </a:cubicBezTo>
                    <a:cubicBezTo>
                      <a:pt x="6" y="30344"/>
                      <a:pt x="30320" y="0"/>
                      <a:pt x="67724" y="0"/>
                    </a:cubicBezTo>
                    <a:cubicBezTo>
                      <a:pt x="105120" y="0"/>
                      <a:pt x="135442" y="30344"/>
                      <a:pt x="135442" y="67768"/>
                    </a:cubicBezTo>
                  </a:path>
                </a:pathLst>
              </a:custGeom>
              <a:solidFill>
                <a:srgbClr val="E8F6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EE3EBE3A-C2EC-4648-9E78-10E0147273A7}"/>
                  </a:ext>
                </a:extLst>
              </p:cNvPr>
              <p:cNvSpPr/>
              <p:nvPr/>
            </p:nvSpPr>
            <p:spPr>
              <a:xfrm>
                <a:off x="6020005" y="2596756"/>
                <a:ext cx="213600" cy="140756"/>
              </a:xfrm>
              <a:custGeom>
                <a:avLst/>
                <a:gdLst>
                  <a:gd name="connsiteX0" fmla="*/ 213607 w 213600"/>
                  <a:gd name="connsiteY0" fmla="*/ 38660 h 140756"/>
                  <a:gd name="connsiteX1" fmla="*/ 213607 w 213600"/>
                  <a:gd name="connsiteY1" fmla="*/ 140757 h 140756"/>
                  <a:gd name="connsiteX2" fmla="*/ 1134 w 213600"/>
                  <a:gd name="connsiteY2" fmla="*/ 140757 h 140756"/>
                  <a:gd name="connsiteX3" fmla="*/ 6 w 213600"/>
                  <a:gd name="connsiteY3" fmla="*/ 123885 h 140756"/>
                  <a:gd name="connsiteX4" fmla="*/ 25030 w 213600"/>
                  <a:gd name="connsiteY4" fmla="*/ 49156 h 140756"/>
                  <a:gd name="connsiteX5" fmla="*/ 123799 w 213600"/>
                  <a:gd name="connsiteY5" fmla="*/ 0 h 140756"/>
                  <a:gd name="connsiteX6" fmla="*/ 123859 w 213600"/>
                  <a:gd name="connsiteY6" fmla="*/ 0 h 140756"/>
                  <a:gd name="connsiteX7" fmla="*/ 213607 w 213600"/>
                  <a:gd name="connsiteY7" fmla="*/ 38660 h 140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3600" h="140756">
                    <a:moveTo>
                      <a:pt x="213607" y="38660"/>
                    </a:moveTo>
                    <a:lnTo>
                      <a:pt x="213607" y="140757"/>
                    </a:lnTo>
                    <a:lnTo>
                      <a:pt x="1134" y="140757"/>
                    </a:lnTo>
                    <a:cubicBezTo>
                      <a:pt x="338" y="135177"/>
                      <a:pt x="6" y="129597"/>
                      <a:pt x="6" y="123885"/>
                    </a:cubicBezTo>
                    <a:cubicBezTo>
                      <a:pt x="6" y="95786"/>
                      <a:pt x="9358" y="69947"/>
                      <a:pt x="25030" y="49156"/>
                    </a:cubicBezTo>
                    <a:cubicBezTo>
                      <a:pt x="47664" y="19330"/>
                      <a:pt x="83442" y="0"/>
                      <a:pt x="123799" y="0"/>
                    </a:cubicBezTo>
                    <a:lnTo>
                      <a:pt x="123859" y="0"/>
                    </a:lnTo>
                    <a:cubicBezTo>
                      <a:pt x="159178" y="0"/>
                      <a:pt x="191105" y="14813"/>
                      <a:pt x="213607" y="38660"/>
                    </a:cubicBezTo>
                  </a:path>
                </a:pathLst>
              </a:custGeom>
              <a:solidFill>
                <a:srgbClr val="E8F6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72EE0D23-26F6-48F4-BA3E-269B06318C02}"/>
                  </a:ext>
                </a:extLst>
              </p:cNvPr>
              <p:cNvSpPr/>
              <p:nvPr/>
            </p:nvSpPr>
            <p:spPr>
              <a:xfrm>
                <a:off x="4217874" y="2648025"/>
                <a:ext cx="204242" cy="204392"/>
              </a:xfrm>
              <a:custGeom>
                <a:avLst/>
                <a:gdLst>
                  <a:gd name="connsiteX0" fmla="*/ 204248 w 204242"/>
                  <a:gd name="connsiteY0" fmla="*/ 102197 h 204392"/>
                  <a:gd name="connsiteX1" fmla="*/ 102127 w 204242"/>
                  <a:gd name="connsiteY1" fmla="*/ 204393 h 204392"/>
                  <a:gd name="connsiteX2" fmla="*/ 6 w 204242"/>
                  <a:gd name="connsiteY2" fmla="*/ 102197 h 204392"/>
                  <a:gd name="connsiteX3" fmla="*/ 102127 w 204242"/>
                  <a:gd name="connsiteY3" fmla="*/ 0 h 204392"/>
                  <a:gd name="connsiteX4" fmla="*/ 204248 w 204242"/>
                  <a:gd name="connsiteY4" fmla="*/ 102197 h 204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4242" h="204392">
                    <a:moveTo>
                      <a:pt x="204248" y="102197"/>
                    </a:moveTo>
                    <a:cubicBezTo>
                      <a:pt x="204248" y="158639"/>
                      <a:pt x="158528" y="204393"/>
                      <a:pt x="102127" y="204393"/>
                    </a:cubicBezTo>
                    <a:cubicBezTo>
                      <a:pt x="45733" y="204393"/>
                      <a:pt x="6" y="158639"/>
                      <a:pt x="6" y="102197"/>
                    </a:cubicBezTo>
                    <a:cubicBezTo>
                      <a:pt x="6" y="45755"/>
                      <a:pt x="45733" y="0"/>
                      <a:pt x="102127" y="0"/>
                    </a:cubicBezTo>
                    <a:cubicBezTo>
                      <a:pt x="158528" y="0"/>
                      <a:pt x="204248" y="45755"/>
                      <a:pt x="204248" y="102197"/>
                    </a:cubicBezTo>
                  </a:path>
                </a:pathLst>
              </a:custGeom>
              <a:solidFill>
                <a:srgbClr val="E8F6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D717BE2E-680E-4EED-B1DC-88957E6DDDBD}"/>
                  </a:ext>
                </a:extLst>
              </p:cNvPr>
              <p:cNvSpPr/>
              <p:nvPr/>
            </p:nvSpPr>
            <p:spPr>
              <a:xfrm>
                <a:off x="4426199" y="2834699"/>
                <a:ext cx="83057" cy="83118"/>
              </a:xfrm>
              <a:custGeom>
                <a:avLst/>
                <a:gdLst>
                  <a:gd name="connsiteX0" fmla="*/ 6 w 83057"/>
                  <a:gd name="connsiteY0" fmla="*/ 41563 h 83118"/>
                  <a:gd name="connsiteX1" fmla="*/ 41532 w 83057"/>
                  <a:gd name="connsiteY1" fmla="*/ 0 h 83118"/>
                  <a:gd name="connsiteX2" fmla="*/ 83064 w 83057"/>
                  <a:gd name="connsiteY2" fmla="*/ 41563 h 83118"/>
                  <a:gd name="connsiteX3" fmla="*/ 41532 w 83057"/>
                  <a:gd name="connsiteY3" fmla="*/ 83119 h 83118"/>
                  <a:gd name="connsiteX4" fmla="*/ 6 w 83057"/>
                  <a:gd name="connsiteY4" fmla="*/ 41563 h 83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057" h="83118">
                    <a:moveTo>
                      <a:pt x="6" y="41563"/>
                    </a:moveTo>
                    <a:cubicBezTo>
                      <a:pt x="6" y="18606"/>
                      <a:pt x="18598" y="0"/>
                      <a:pt x="41532" y="0"/>
                    </a:cubicBezTo>
                    <a:cubicBezTo>
                      <a:pt x="64472" y="0"/>
                      <a:pt x="83064" y="18606"/>
                      <a:pt x="83064" y="41563"/>
                    </a:cubicBezTo>
                    <a:cubicBezTo>
                      <a:pt x="83064" y="64513"/>
                      <a:pt x="64472" y="83119"/>
                      <a:pt x="41532" y="83119"/>
                    </a:cubicBezTo>
                    <a:cubicBezTo>
                      <a:pt x="18598" y="83119"/>
                      <a:pt x="6" y="64513"/>
                      <a:pt x="6" y="41563"/>
                    </a:cubicBezTo>
                  </a:path>
                </a:pathLst>
              </a:custGeom>
              <a:solidFill>
                <a:srgbClr val="E8F6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A27B86E0-3AE4-4B02-AE36-7ECF66DFBCBE}"/>
                  </a:ext>
                </a:extLst>
              </p:cNvPr>
              <p:cNvSpPr/>
              <p:nvPr/>
            </p:nvSpPr>
            <p:spPr>
              <a:xfrm>
                <a:off x="4872015" y="2915776"/>
                <a:ext cx="234874" cy="235041"/>
              </a:xfrm>
              <a:custGeom>
                <a:avLst/>
                <a:gdLst>
                  <a:gd name="connsiteX0" fmla="*/ 234881 w 234874"/>
                  <a:gd name="connsiteY0" fmla="*/ 117521 h 235041"/>
                  <a:gd name="connsiteX1" fmla="*/ 117446 w 234874"/>
                  <a:gd name="connsiteY1" fmla="*/ 235042 h 235041"/>
                  <a:gd name="connsiteX2" fmla="*/ 6 w 234874"/>
                  <a:gd name="connsiteY2" fmla="*/ 117521 h 235041"/>
                  <a:gd name="connsiteX3" fmla="*/ 117446 w 234874"/>
                  <a:gd name="connsiteY3" fmla="*/ 0 h 235041"/>
                  <a:gd name="connsiteX4" fmla="*/ 234881 w 234874"/>
                  <a:gd name="connsiteY4" fmla="*/ 117521 h 235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4874" h="235041">
                    <a:moveTo>
                      <a:pt x="234881" y="117521"/>
                    </a:moveTo>
                    <a:cubicBezTo>
                      <a:pt x="234881" y="182426"/>
                      <a:pt x="182304" y="235042"/>
                      <a:pt x="117446" y="235042"/>
                    </a:cubicBezTo>
                    <a:cubicBezTo>
                      <a:pt x="52590" y="235042"/>
                      <a:pt x="6" y="182426"/>
                      <a:pt x="6" y="117521"/>
                    </a:cubicBezTo>
                    <a:cubicBezTo>
                      <a:pt x="6" y="52616"/>
                      <a:pt x="52590" y="0"/>
                      <a:pt x="117446" y="0"/>
                    </a:cubicBezTo>
                    <a:cubicBezTo>
                      <a:pt x="182304" y="0"/>
                      <a:pt x="234881" y="52616"/>
                      <a:pt x="234881" y="117521"/>
                    </a:cubicBezTo>
                  </a:path>
                </a:pathLst>
              </a:custGeom>
              <a:solidFill>
                <a:srgbClr val="E8F6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E53274E9-A656-4392-8E17-C36C69746F9C}"/>
                  </a:ext>
                </a:extLst>
              </p:cNvPr>
              <p:cNvSpPr/>
              <p:nvPr/>
            </p:nvSpPr>
            <p:spPr>
              <a:xfrm>
                <a:off x="4991544" y="3057214"/>
                <a:ext cx="395879" cy="348351"/>
              </a:xfrm>
              <a:custGeom>
                <a:avLst/>
                <a:gdLst>
                  <a:gd name="connsiteX0" fmla="*/ 6 w 395879"/>
                  <a:gd name="connsiteY0" fmla="*/ 348351 h 348351"/>
                  <a:gd name="connsiteX1" fmla="*/ 395885 w 395879"/>
                  <a:gd name="connsiteY1" fmla="*/ 348351 h 348351"/>
                  <a:gd name="connsiteX2" fmla="*/ 395885 w 395879"/>
                  <a:gd name="connsiteY2" fmla="*/ 0 h 348351"/>
                  <a:gd name="connsiteX3" fmla="*/ 6 w 395879"/>
                  <a:gd name="connsiteY3" fmla="*/ 0 h 348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5879" h="348351">
                    <a:moveTo>
                      <a:pt x="6" y="348351"/>
                    </a:moveTo>
                    <a:lnTo>
                      <a:pt x="395885" y="348351"/>
                    </a:lnTo>
                    <a:lnTo>
                      <a:pt x="395885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6EE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99747ACE-8241-4FE7-8CAD-E4A8DA60056F}"/>
                  </a:ext>
                </a:extLst>
              </p:cNvPr>
              <p:cNvSpPr/>
              <p:nvPr/>
            </p:nvSpPr>
            <p:spPr>
              <a:xfrm>
                <a:off x="4991541" y="3163653"/>
                <a:ext cx="395878" cy="241910"/>
              </a:xfrm>
              <a:custGeom>
                <a:avLst/>
                <a:gdLst>
                  <a:gd name="connsiteX0" fmla="*/ 6 w 395878"/>
                  <a:gd name="connsiteY0" fmla="*/ 166982 h 241910"/>
                  <a:gd name="connsiteX1" fmla="*/ 143260 w 395878"/>
                  <a:gd name="connsiteY1" fmla="*/ 0 h 241910"/>
                  <a:gd name="connsiteX2" fmla="*/ 260356 w 395878"/>
                  <a:gd name="connsiteY2" fmla="*/ 134898 h 241910"/>
                  <a:gd name="connsiteX3" fmla="*/ 321629 w 395878"/>
                  <a:gd name="connsiteY3" fmla="*/ 67735 h 241910"/>
                  <a:gd name="connsiteX4" fmla="*/ 395885 w 395878"/>
                  <a:gd name="connsiteY4" fmla="*/ 136260 h 241910"/>
                  <a:gd name="connsiteX5" fmla="*/ 395885 w 395878"/>
                  <a:gd name="connsiteY5" fmla="*/ 241910 h 241910"/>
                  <a:gd name="connsiteX6" fmla="*/ 6 w 395878"/>
                  <a:gd name="connsiteY6" fmla="*/ 241910 h 241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5878" h="241910">
                    <a:moveTo>
                      <a:pt x="6" y="166982"/>
                    </a:moveTo>
                    <a:lnTo>
                      <a:pt x="143260" y="0"/>
                    </a:lnTo>
                    <a:lnTo>
                      <a:pt x="260356" y="134898"/>
                    </a:lnTo>
                    <a:lnTo>
                      <a:pt x="321629" y="67735"/>
                    </a:lnTo>
                    <a:lnTo>
                      <a:pt x="395885" y="136260"/>
                    </a:lnTo>
                    <a:lnTo>
                      <a:pt x="395885" y="241910"/>
                    </a:lnTo>
                    <a:lnTo>
                      <a:pt x="6" y="241910"/>
                    </a:lnTo>
                    <a:close/>
                  </a:path>
                </a:pathLst>
              </a:custGeom>
              <a:solidFill>
                <a:srgbClr val="E8F6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8F087447-82DB-4D44-BBD7-69DB539CD126}"/>
                  </a:ext>
                </a:extLst>
              </p:cNvPr>
              <p:cNvSpPr/>
              <p:nvPr/>
            </p:nvSpPr>
            <p:spPr>
              <a:xfrm>
                <a:off x="4177485" y="809559"/>
                <a:ext cx="932038" cy="1072466"/>
              </a:xfrm>
              <a:custGeom>
                <a:avLst/>
                <a:gdLst>
                  <a:gd name="connsiteX0" fmla="*/ 6 w 932038"/>
                  <a:gd name="connsiteY0" fmla="*/ 1072467 h 1072466"/>
                  <a:gd name="connsiteX1" fmla="*/ 932044 w 932038"/>
                  <a:gd name="connsiteY1" fmla="*/ 1072467 h 1072466"/>
                  <a:gd name="connsiteX2" fmla="*/ 932044 w 932038"/>
                  <a:gd name="connsiteY2" fmla="*/ 0 h 1072466"/>
                  <a:gd name="connsiteX3" fmla="*/ 6 w 932038"/>
                  <a:gd name="connsiteY3" fmla="*/ 0 h 1072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2038" h="1072466">
                    <a:moveTo>
                      <a:pt x="6" y="1072467"/>
                    </a:moveTo>
                    <a:lnTo>
                      <a:pt x="932044" y="1072467"/>
                    </a:lnTo>
                    <a:lnTo>
                      <a:pt x="932044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6EE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707A08AD-0126-4D90-B33C-96B8ABE84D12}"/>
                  </a:ext>
                </a:extLst>
              </p:cNvPr>
              <p:cNvSpPr/>
              <p:nvPr/>
            </p:nvSpPr>
            <p:spPr>
              <a:xfrm>
                <a:off x="4177485" y="809559"/>
                <a:ext cx="932038" cy="1072466"/>
              </a:xfrm>
              <a:custGeom>
                <a:avLst/>
                <a:gdLst>
                  <a:gd name="connsiteX0" fmla="*/ 6 w 932038"/>
                  <a:gd name="connsiteY0" fmla="*/ 1072467 h 1072466"/>
                  <a:gd name="connsiteX1" fmla="*/ 932044 w 932038"/>
                  <a:gd name="connsiteY1" fmla="*/ 1072467 h 1072466"/>
                  <a:gd name="connsiteX2" fmla="*/ 932044 w 932038"/>
                  <a:gd name="connsiteY2" fmla="*/ 0 h 1072466"/>
                  <a:gd name="connsiteX3" fmla="*/ 6 w 932038"/>
                  <a:gd name="connsiteY3" fmla="*/ 0 h 1072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2038" h="1072466">
                    <a:moveTo>
                      <a:pt x="6" y="1072467"/>
                    </a:moveTo>
                    <a:lnTo>
                      <a:pt x="932044" y="1072467"/>
                    </a:lnTo>
                    <a:lnTo>
                      <a:pt x="932044" y="0"/>
                    </a:lnTo>
                    <a:lnTo>
                      <a:pt x="6" y="0"/>
                    </a:lnTo>
                    <a:close/>
                  </a:path>
                </a:pathLst>
              </a:custGeom>
              <a:noFill/>
              <a:ln w="59717" cap="flat">
                <a:solidFill>
                  <a:srgbClr val="D6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197CB5FE-50AD-45C1-B9A7-4A1DA729A0DA}"/>
                  </a:ext>
                </a:extLst>
              </p:cNvPr>
              <p:cNvSpPr/>
              <p:nvPr/>
            </p:nvSpPr>
            <p:spPr>
              <a:xfrm>
                <a:off x="4142172" y="809559"/>
                <a:ext cx="932038" cy="1072466"/>
              </a:xfrm>
              <a:custGeom>
                <a:avLst/>
                <a:gdLst>
                  <a:gd name="connsiteX0" fmla="*/ 6 w 932038"/>
                  <a:gd name="connsiteY0" fmla="*/ 1072467 h 1072466"/>
                  <a:gd name="connsiteX1" fmla="*/ 932045 w 932038"/>
                  <a:gd name="connsiteY1" fmla="*/ 1072467 h 1072466"/>
                  <a:gd name="connsiteX2" fmla="*/ 932045 w 932038"/>
                  <a:gd name="connsiteY2" fmla="*/ 0 h 1072466"/>
                  <a:gd name="connsiteX3" fmla="*/ 6 w 932038"/>
                  <a:gd name="connsiteY3" fmla="*/ 0 h 1072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2038" h="1072466">
                    <a:moveTo>
                      <a:pt x="6" y="1072467"/>
                    </a:moveTo>
                    <a:lnTo>
                      <a:pt x="932045" y="1072467"/>
                    </a:lnTo>
                    <a:lnTo>
                      <a:pt x="932045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2F93F1F7-8816-46F1-A0E0-752BE03C7923}"/>
                  </a:ext>
                </a:extLst>
              </p:cNvPr>
              <p:cNvSpPr/>
              <p:nvPr/>
            </p:nvSpPr>
            <p:spPr>
              <a:xfrm>
                <a:off x="4142172" y="809559"/>
                <a:ext cx="932038" cy="1072466"/>
              </a:xfrm>
              <a:custGeom>
                <a:avLst/>
                <a:gdLst>
                  <a:gd name="connsiteX0" fmla="*/ 6 w 932038"/>
                  <a:gd name="connsiteY0" fmla="*/ 1072467 h 1072466"/>
                  <a:gd name="connsiteX1" fmla="*/ 932045 w 932038"/>
                  <a:gd name="connsiteY1" fmla="*/ 1072467 h 1072466"/>
                  <a:gd name="connsiteX2" fmla="*/ 932045 w 932038"/>
                  <a:gd name="connsiteY2" fmla="*/ 0 h 1072466"/>
                  <a:gd name="connsiteX3" fmla="*/ 6 w 932038"/>
                  <a:gd name="connsiteY3" fmla="*/ 0 h 1072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2038" h="1072466">
                    <a:moveTo>
                      <a:pt x="6" y="1072467"/>
                    </a:moveTo>
                    <a:lnTo>
                      <a:pt x="932045" y="1072467"/>
                    </a:lnTo>
                    <a:lnTo>
                      <a:pt x="932045" y="0"/>
                    </a:lnTo>
                    <a:lnTo>
                      <a:pt x="6" y="0"/>
                    </a:lnTo>
                    <a:close/>
                  </a:path>
                </a:pathLst>
              </a:custGeom>
              <a:noFill/>
              <a:ln w="59717" cap="flat">
                <a:solidFill>
                  <a:srgbClr val="D6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DF72A936-F654-461D-AAAF-13ED552BE2E7}"/>
                  </a:ext>
                </a:extLst>
              </p:cNvPr>
              <p:cNvSpPr/>
              <p:nvPr/>
            </p:nvSpPr>
            <p:spPr>
              <a:xfrm>
                <a:off x="4338820" y="1034245"/>
                <a:ext cx="525459" cy="623101"/>
              </a:xfrm>
              <a:custGeom>
                <a:avLst/>
                <a:gdLst>
                  <a:gd name="connsiteX0" fmla="*/ 6 w 525459"/>
                  <a:gd name="connsiteY0" fmla="*/ 623102 h 623101"/>
                  <a:gd name="connsiteX1" fmla="*/ 525466 w 525459"/>
                  <a:gd name="connsiteY1" fmla="*/ 623102 h 623101"/>
                  <a:gd name="connsiteX2" fmla="*/ 525466 w 525459"/>
                  <a:gd name="connsiteY2" fmla="*/ 0 h 623101"/>
                  <a:gd name="connsiteX3" fmla="*/ 6 w 525459"/>
                  <a:gd name="connsiteY3" fmla="*/ 0 h 623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5459" h="623101">
                    <a:moveTo>
                      <a:pt x="6" y="623102"/>
                    </a:moveTo>
                    <a:lnTo>
                      <a:pt x="525466" y="623102"/>
                    </a:lnTo>
                    <a:lnTo>
                      <a:pt x="52546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C3E4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37721364-F7CF-437C-9F58-9D76BB5B32C6}"/>
                  </a:ext>
                </a:extLst>
              </p:cNvPr>
              <p:cNvSpPr/>
              <p:nvPr/>
            </p:nvSpPr>
            <p:spPr>
              <a:xfrm>
                <a:off x="5492870" y="809559"/>
                <a:ext cx="932031" cy="1072466"/>
              </a:xfrm>
              <a:custGeom>
                <a:avLst/>
                <a:gdLst>
                  <a:gd name="connsiteX0" fmla="*/ 6 w 932031"/>
                  <a:gd name="connsiteY0" fmla="*/ 1072467 h 1072466"/>
                  <a:gd name="connsiteX1" fmla="*/ 932038 w 932031"/>
                  <a:gd name="connsiteY1" fmla="*/ 1072467 h 1072466"/>
                  <a:gd name="connsiteX2" fmla="*/ 932038 w 932031"/>
                  <a:gd name="connsiteY2" fmla="*/ 0 h 1072466"/>
                  <a:gd name="connsiteX3" fmla="*/ 6 w 932031"/>
                  <a:gd name="connsiteY3" fmla="*/ 0 h 1072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2031" h="1072466">
                    <a:moveTo>
                      <a:pt x="6" y="1072467"/>
                    </a:moveTo>
                    <a:lnTo>
                      <a:pt x="932038" y="1072467"/>
                    </a:lnTo>
                    <a:lnTo>
                      <a:pt x="932038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6EE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2078FE0F-F8B8-4101-81BC-291E8164DA4B}"/>
                  </a:ext>
                </a:extLst>
              </p:cNvPr>
              <p:cNvSpPr/>
              <p:nvPr/>
            </p:nvSpPr>
            <p:spPr>
              <a:xfrm>
                <a:off x="5492870" y="809559"/>
                <a:ext cx="932031" cy="1072466"/>
              </a:xfrm>
              <a:custGeom>
                <a:avLst/>
                <a:gdLst>
                  <a:gd name="connsiteX0" fmla="*/ 6 w 932031"/>
                  <a:gd name="connsiteY0" fmla="*/ 1072467 h 1072466"/>
                  <a:gd name="connsiteX1" fmla="*/ 932038 w 932031"/>
                  <a:gd name="connsiteY1" fmla="*/ 1072467 h 1072466"/>
                  <a:gd name="connsiteX2" fmla="*/ 932038 w 932031"/>
                  <a:gd name="connsiteY2" fmla="*/ 0 h 1072466"/>
                  <a:gd name="connsiteX3" fmla="*/ 6 w 932031"/>
                  <a:gd name="connsiteY3" fmla="*/ 0 h 1072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2031" h="1072466">
                    <a:moveTo>
                      <a:pt x="6" y="1072467"/>
                    </a:moveTo>
                    <a:lnTo>
                      <a:pt x="932038" y="1072467"/>
                    </a:lnTo>
                    <a:lnTo>
                      <a:pt x="932038" y="0"/>
                    </a:lnTo>
                    <a:lnTo>
                      <a:pt x="6" y="0"/>
                    </a:lnTo>
                    <a:close/>
                  </a:path>
                </a:pathLst>
              </a:custGeom>
              <a:noFill/>
              <a:ln w="59717" cap="flat">
                <a:solidFill>
                  <a:srgbClr val="D6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70B22B1F-34C5-4376-98A3-E6B3847AE14D}"/>
                  </a:ext>
                </a:extLst>
              </p:cNvPr>
              <p:cNvSpPr/>
              <p:nvPr/>
            </p:nvSpPr>
            <p:spPr>
              <a:xfrm>
                <a:off x="5457557" y="809559"/>
                <a:ext cx="932037" cy="1072466"/>
              </a:xfrm>
              <a:custGeom>
                <a:avLst/>
                <a:gdLst>
                  <a:gd name="connsiteX0" fmla="*/ 6 w 932037"/>
                  <a:gd name="connsiteY0" fmla="*/ 1072467 h 1072466"/>
                  <a:gd name="connsiteX1" fmla="*/ 932044 w 932037"/>
                  <a:gd name="connsiteY1" fmla="*/ 1072467 h 1072466"/>
                  <a:gd name="connsiteX2" fmla="*/ 932044 w 932037"/>
                  <a:gd name="connsiteY2" fmla="*/ 0 h 1072466"/>
                  <a:gd name="connsiteX3" fmla="*/ 6 w 932037"/>
                  <a:gd name="connsiteY3" fmla="*/ 0 h 1072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2037" h="1072466">
                    <a:moveTo>
                      <a:pt x="6" y="1072467"/>
                    </a:moveTo>
                    <a:lnTo>
                      <a:pt x="932044" y="1072467"/>
                    </a:lnTo>
                    <a:lnTo>
                      <a:pt x="932044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742C9D6D-F1B6-4F13-B8F1-47DE30A681A3}"/>
                  </a:ext>
                </a:extLst>
              </p:cNvPr>
              <p:cNvSpPr/>
              <p:nvPr/>
            </p:nvSpPr>
            <p:spPr>
              <a:xfrm>
                <a:off x="5457557" y="809559"/>
                <a:ext cx="932037" cy="1072466"/>
              </a:xfrm>
              <a:custGeom>
                <a:avLst/>
                <a:gdLst>
                  <a:gd name="connsiteX0" fmla="*/ 6 w 932037"/>
                  <a:gd name="connsiteY0" fmla="*/ 1072467 h 1072466"/>
                  <a:gd name="connsiteX1" fmla="*/ 932044 w 932037"/>
                  <a:gd name="connsiteY1" fmla="*/ 1072467 h 1072466"/>
                  <a:gd name="connsiteX2" fmla="*/ 932044 w 932037"/>
                  <a:gd name="connsiteY2" fmla="*/ 0 h 1072466"/>
                  <a:gd name="connsiteX3" fmla="*/ 6 w 932037"/>
                  <a:gd name="connsiteY3" fmla="*/ 0 h 1072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2037" h="1072466">
                    <a:moveTo>
                      <a:pt x="6" y="1072467"/>
                    </a:moveTo>
                    <a:lnTo>
                      <a:pt x="932044" y="1072467"/>
                    </a:lnTo>
                    <a:lnTo>
                      <a:pt x="932044" y="0"/>
                    </a:lnTo>
                    <a:lnTo>
                      <a:pt x="6" y="0"/>
                    </a:lnTo>
                    <a:close/>
                  </a:path>
                </a:pathLst>
              </a:custGeom>
              <a:noFill/>
              <a:ln w="59717" cap="flat">
                <a:solidFill>
                  <a:srgbClr val="D6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BDE03E8B-66D1-4CB3-B5AC-3D2396FAFDD5}"/>
                  </a:ext>
                </a:extLst>
              </p:cNvPr>
              <p:cNvSpPr/>
              <p:nvPr/>
            </p:nvSpPr>
            <p:spPr>
              <a:xfrm>
                <a:off x="5654199" y="1034245"/>
                <a:ext cx="525459" cy="623101"/>
              </a:xfrm>
              <a:custGeom>
                <a:avLst/>
                <a:gdLst>
                  <a:gd name="connsiteX0" fmla="*/ 6 w 525459"/>
                  <a:gd name="connsiteY0" fmla="*/ 623102 h 623101"/>
                  <a:gd name="connsiteX1" fmla="*/ 525466 w 525459"/>
                  <a:gd name="connsiteY1" fmla="*/ 623102 h 623101"/>
                  <a:gd name="connsiteX2" fmla="*/ 525466 w 525459"/>
                  <a:gd name="connsiteY2" fmla="*/ 0 h 623101"/>
                  <a:gd name="connsiteX3" fmla="*/ 6 w 525459"/>
                  <a:gd name="connsiteY3" fmla="*/ 0 h 623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5459" h="623101">
                    <a:moveTo>
                      <a:pt x="6" y="623102"/>
                    </a:moveTo>
                    <a:lnTo>
                      <a:pt x="525466" y="623102"/>
                    </a:lnTo>
                    <a:lnTo>
                      <a:pt x="52546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6EE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467A115C-A4D4-4B58-8898-5889B51AC18A}"/>
                  </a:ext>
                </a:extLst>
              </p:cNvPr>
              <p:cNvSpPr/>
              <p:nvPr/>
            </p:nvSpPr>
            <p:spPr>
              <a:xfrm>
                <a:off x="6808255" y="809559"/>
                <a:ext cx="932031" cy="1072466"/>
              </a:xfrm>
              <a:custGeom>
                <a:avLst/>
                <a:gdLst>
                  <a:gd name="connsiteX0" fmla="*/ 6 w 932031"/>
                  <a:gd name="connsiteY0" fmla="*/ 1072467 h 1072466"/>
                  <a:gd name="connsiteX1" fmla="*/ 932038 w 932031"/>
                  <a:gd name="connsiteY1" fmla="*/ 1072467 h 1072466"/>
                  <a:gd name="connsiteX2" fmla="*/ 932038 w 932031"/>
                  <a:gd name="connsiteY2" fmla="*/ 0 h 1072466"/>
                  <a:gd name="connsiteX3" fmla="*/ 6 w 932031"/>
                  <a:gd name="connsiteY3" fmla="*/ 0 h 1072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2031" h="1072466">
                    <a:moveTo>
                      <a:pt x="6" y="1072467"/>
                    </a:moveTo>
                    <a:lnTo>
                      <a:pt x="932038" y="1072467"/>
                    </a:lnTo>
                    <a:lnTo>
                      <a:pt x="932038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6EE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0622B71E-9322-46AC-AF48-8E6F5E347BF7}"/>
                  </a:ext>
                </a:extLst>
              </p:cNvPr>
              <p:cNvSpPr/>
              <p:nvPr/>
            </p:nvSpPr>
            <p:spPr>
              <a:xfrm>
                <a:off x="6808255" y="809559"/>
                <a:ext cx="932031" cy="1072466"/>
              </a:xfrm>
              <a:custGeom>
                <a:avLst/>
                <a:gdLst>
                  <a:gd name="connsiteX0" fmla="*/ 6 w 932031"/>
                  <a:gd name="connsiteY0" fmla="*/ 1072467 h 1072466"/>
                  <a:gd name="connsiteX1" fmla="*/ 932038 w 932031"/>
                  <a:gd name="connsiteY1" fmla="*/ 1072467 h 1072466"/>
                  <a:gd name="connsiteX2" fmla="*/ 932038 w 932031"/>
                  <a:gd name="connsiteY2" fmla="*/ 0 h 1072466"/>
                  <a:gd name="connsiteX3" fmla="*/ 6 w 932031"/>
                  <a:gd name="connsiteY3" fmla="*/ 0 h 1072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2031" h="1072466">
                    <a:moveTo>
                      <a:pt x="6" y="1072467"/>
                    </a:moveTo>
                    <a:lnTo>
                      <a:pt x="932038" y="1072467"/>
                    </a:lnTo>
                    <a:lnTo>
                      <a:pt x="932038" y="0"/>
                    </a:lnTo>
                    <a:lnTo>
                      <a:pt x="6" y="0"/>
                    </a:lnTo>
                    <a:close/>
                  </a:path>
                </a:pathLst>
              </a:custGeom>
              <a:noFill/>
              <a:ln w="59717" cap="flat">
                <a:solidFill>
                  <a:srgbClr val="D6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0831F5DA-5DF0-4440-A58A-F7C81766FEE1}"/>
                  </a:ext>
                </a:extLst>
              </p:cNvPr>
              <p:cNvSpPr/>
              <p:nvPr/>
            </p:nvSpPr>
            <p:spPr>
              <a:xfrm>
                <a:off x="6772935" y="809559"/>
                <a:ext cx="932038" cy="1072466"/>
              </a:xfrm>
              <a:custGeom>
                <a:avLst/>
                <a:gdLst>
                  <a:gd name="connsiteX0" fmla="*/ 6 w 932038"/>
                  <a:gd name="connsiteY0" fmla="*/ 1072467 h 1072466"/>
                  <a:gd name="connsiteX1" fmla="*/ 932045 w 932038"/>
                  <a:gd name="connsiteY1" fmla="*/ 1072467 h 1072466"/>
                  <a:gd name="connsiteX2" fmla="*/ 932045 w 932038"/>
                  <a:gd name="connsiteY2" fmla="*/ 0 h 1072466"/>
                  <a:gd name="connsiteX3" fmla="*/ 6 w 932038"/>
                  <a:gd name="connsiteY3" fmla="*/ 0 h 1072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2038" h="1072466">
                    <a:moveTo>
                      <a:pt x="6" y="1072467"/>
                    </a:moveTo>
                    <a:lnTo>
                      <a:pt x="932045" y="1072467"/>
                    </a:lnTo>
                    <a:lnTo>
                      <a:pt x="932045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5E0BC89C-52A0-4EE2-98BD-9D59CF3303DF}"/>
                  </a:ext>
                </a:extLst>
              </p:cNvPr>
              <p:cNvSpPr/>
              <p:nvPr/>
            </p:nvSpPr>
            <p:spPr>
              <a:xfrm>
                <a:off x="6772935" y="809559"/>
                <a:ext cx="932038" cy="1072466"/>
              </a:xfrm>
              <a:custGeom>
                <a:avLst/>
                <a:gdLst>
                  <a:gd name="connsiteX0" fmla="*/ 6 w 932038"/>
                  <a:gd name="connsiteY0" fmla="*/ 1072467 h 1072466"/>
                  <a:gd name="connsiteX1" fmla="*/ 932045 w 932038"/>
                  <a:gd name="connsiteY1" fmla="*/ 1072467 h 1072466"/>
                  <a:gd name="connsiteX2" fmla="*/ 932045 w 932038"/>
                  <a:gd name="connsiteY2" fmla="*/ 0 h 1072466"/>
                  <a:gd name="connsiteX3" fmla="*/ 6 w 932038"/>
                  <a:gd name="connsiteY3" fmla="*/ 0 h 1072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2038" h="1072466">
                    <a:moveTo>
                      <a:pt x="6" y="1072467"/>
                    </a:moveTo>
                    <a:lnTo>
                      <a:pt x="932045" y="1072467"/>
                    </a:lnTo>
                    <a:lnTo>
                      <a:pt x="932045" y="0"/>
                    </a:lnTo>
                    <a:lnTo>
                      <a:pt x="6" y="0"/>
                    </a:lnTo>
                    <a:close/>
                  </a:path>
                </a:pathLst>
              </a:custGeom>
              <a:noFill/>
              <a:ln w="59717" cap="flat">
                <a:solidFill>
                  <a:srgbClr val="D6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3C855568-954B-49F5-95B6-1BF56E6EC212}"/>
                  </a:ext>
                </a:extLst>
              </p:cNvPr>
              <p:cNvSpPr/>
              <p:nvPr/>
            </p:nvSpPr>
            <p:spPr>
              <a:xfrm>
                <a:off x="6969584" y="1034245"/>
                <a:ext cx="525459" cy="623101"/>
              </a:xfrm>
              <a:custGeom>
                <a:avLst/>
                <a:gdLst>
                  <a:gd name="connsiteX0" fmla="*/ 6 w 525459"/>
                  <a:gd name="connsiteY0" fmla="*/ 623102 h 623101"/>
                  <a:gd name="connsiteX1" fmla="*/ 525466 w 525459"/>
                  <a:gd name="connsiteY1" fmla="*/ 623102 h 623101"/>
                  <a:gd name="connsiteX2" fmla="*/ 525466 w 525459"/>
                  <a:gd name="connsiteY2" fmla="*/ 0 h 623101"/>
                  <a:gd name="connsiteX3" fmla="*/ 6 w 525459"/>
                  <a:gd name="connsiteY3" fmla="*/ 0 h 623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5459" h="623101">
                    <a:moveTo>
                      <a:pt x="6" y="623102"/>
                    </a:moveTo>
                    <a:lnTo>
                      <a:pt x="525466" y="623102"/>
                    </a:lnTo>
                    <a:lnTo>
                      <a:pt x="52546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C3E4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8BDC9CEB-1851-4A07-8309-B7B59936CD19}"/>
                  </a:ext>
                </a:extLst>
              </p:cNvPr>
              <p:cNvSpPr/>
              <p:nvPr/>
            </p:nvSpPr>
            <p:spPr>
              <a:xfrm>
                <a:off x="7047065" y="3857301"/>
                <a:ext cx="600963" cy="283890"/>
              </a:xfrm>
              <a:custGeom>
                <a:avLst/>
                <a:gdLst>
                  <a:gd name="connsiteX0" fmla="*/ 317281 w 600963"/>
                  <a:gd name="connsiteY0" fmla="*/ 283891 h 283890"/>
                  <a:gd name="connsiteX1" fmla="*/ 283688 w 600963"/>
                  <a:gd name="connsiteY1" fmla="*/ 283891 h 283890"/>
                  <a:gd name="connsiteX2" fmla="*/ 6 w 600963"/>
                  <a:gd name="connsiteY2" fmla="*/ 0 h 283890"/>
                  <a:gd name="connsiteX3" fmla="*/ 600970 w 600963"/>
                  <a:gd name="connsiteY3" fmla="*/ 0 h 283890"/>
                  <a:gd name="connsiteX4" fmla="*/ 317281 w 600963"/>
                  <a:gd name="connsiteY4" fmla="*/ 283891 h 283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0963" h="283890">
                    <a:moveTo>
                      <a:pt x="317281" y="283891"/>
                    </a:moveTo>
                    <a:lnTo>
                      <a:pt x="283688" y="283891"/>
                    </a:lnTo>
                    <a:cubicBezTo>
                      <a:pt x="127018" y="283891"/>
                      <a:pt x="6" y="156785"/>
                      <a:pt x="6" y="0"/>
                    </a:cubicBezTo>
                    <a:lnTo>
                      <a:pt x="600970" y="0"/>
                    </a:lnTo>
                    <a:cubicBezTo>
                      <a:pt x="600970" y="156785"/>
                      <a:pt x="473957" y="283891"/>
                      <a:pt x="317281" y="283891"/>
                    </a:cubicBezTo>
                  </a:path>
                </a:pathLst>
              </a:custGeom>
              <a:solidFill>
                <a:srgbClr val="D6EE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A1A519FE-3794-4071-B7C8-C413E22CF2E2}"/>
                  </a:ext>
                </a:extLst>
              </p:cNvPr>
              <p:cNvSpPr/>
              <p:nvPr/>
            </p:nvSpPr>
            <p:spPr>
              <a:xfrm>
                <a:off x="7047065" y="3618590"/>
                <a:ext cx="600963" cy="283897"/>
              </a:xfrm>
              <a:custGeom>
                <a:avLst/>
                <a:gdLst>
                  <a:gd name="connsiteX0" fmla="*/ 317281 w 600963"/>
                  <a:gd name="connsiteY0" fmla="*/ 283898 h 283897"/>
                  <a:gd name="connsiteX1" fmla="*/ 283688 w 600963"/>
                  <a:gd name="connsiteY1" fmla="*/ 283898 h 283897"/>
                  <a:gd name="connsiteX2" fmla="*/ 6 w 600963"/>
                  <a:gd name="connsiteY2" fmla="*/ 7 h 283897"/>
                  <a:gd name="connsiteX3" fmla="*/ 6 w 600963"/>
                  <a:gd name="connsiteY3" fmla="*/ 0 h 283897"/>
                  <a:gd name="connsiteX4" fmla="*/ 600970 w 600963"/>
                  <a:gd name="connsiteY4" fmla="*/ 0 h 283897"/>
                  <a:gd name="connsiteX5" fmla="*/ 600970 w 600963"/>
                  <a:gd name="connsiteY5" fmla="*/ 7 h 283897"/>
                  <a:gd name="connsiteX6" fmla="*/ 317281 w 600963"/>
                  <a:gd name="connsiteY6" fmla="*/ 283898 h 283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963" h="283897">
                    <a:moveTo>
                      <a:pt x="317281" y="283898"/>
                    </a:moveTo>
                    <a:lnTo>
                      <a:pt x="283688" y="283898"/>
                    </a:lnTo>
                    <a:cubicBezTo>
                      <a:pt x="127018" y="283898"/>
                      <a:pt x="6" y="156792"/>
                      <a:pt x="6" y="7"/>
                    </a:cubicBezTo>
                    <a:lnTo>
                      <a:pt x="6" y="0"/>
                    </a:lnTo>
                    <a:lnTo>
                      <a:pt x="600970" y="0"/>
                    </a:lnTo>
                    <a:lnTo>
                      <a:pt x="600970" y="7"/>
                    </a:lnTo>
                    <a:cubicBezTo>
                      <a:pt x="600970" y="156792"/>
                      <a:pt x="473957" y="283898"/>
                      <a:pt x="317281" y="283898"/>
                    </a:cubicBezTo>
                  </a:path>
                </a:pathLst>
              </a:custGeom>
              <a:solidFill>
                <a:srgbClr val="D6EE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2A1A229F-2716-4BDF-A489-06E487BC27B2}"/>
                  </a:ext>
                </a:extLst>
              </p:cNvPr>
              <p:cNvSpPr/>
              <p:nvPr/>
            </p:nvSpPr>
            <p:spPr>
              <a:xfrm>
                <a:off x="7047065" y="3379884"/>
                <a:ext cx="600963" cy="283897"/>
              </a:xfrm>
              <a:custGeom>
                <a:avLst/>
                <a:gdLst>
                  <a:gd name="connsiteX0" fmla="*/ 317281 w 600963"/>
                  <a:gd name="connsiteY0" fmla="*/ 283898 h 283897"/>
                  <a:gd name="connsiteX1" fmla="*/ 283688 w 600963"/>
                  <a:gd name="connsiteY1" fmla="*/ 283898 h 283897"/>
                  <a:gd name="connsiteX2" fmla="*/ 6 w 600963"/>
                  <a:gd name="connsiteY2" fmla="*/ 0 h 283897"/>
                  <a:gd name="connsiteX3" fmla="*/ 600970 w 600963"/>
                  <a:gd name="connsiteY3" fmla="*/ 0 h 283897"/>
                  <a:gd name="connsiteX4" fmla="*/ 317281 w 600963"/>
                  <a:gd name="connsiteY4" fmla="*/ 283898 h 283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0963" h="283897">
                    <a:moveTo>
                      <a:pt x="317281" y="283898"/>
                    </a:moveTo>
                    <a:lnTo>
                      <a:pt x="283688" y="283898"/>
                    </a:lnTo>
                    <a:cubicBezTo>
                      <a:pt x="127018" y="283898"/>
                      <a:pt x="6" y="156792"/>
                      <a:pt x="6" y="0"/>
                    </a:cubicBezTo>
                    <a:lnTo>
                      <a:pt x="600970" y="0"/>
                    </a:lnTo>
                    <a:cubicBezTo>
                      <a:pt x="600970" y="156792"/>
                      <a:pt x="473957" y="283898"/>
                      <a:pt x="317281" y="283898"/>
                    </a:cubicBezTo>
                  </a:path>
                </a:pathLst>
              </a:custGeom>
              <a:solidFill>
                <a:srgbClr val="D6EE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87A55070-8D50-40EB-B80B-F0E68E138EB0}"/>
                  </a:ext>
                </a:extLst>
              </p:cNvPr>
              <p:cNvSpPr/>
              <p:nvPr/>
            </p:nvSpPr>
            <p:spPr>
              <a:xfrm>
                <a:off x="1982167" y="6662"/>
                <a:ext cx="723581" cy="508583"/>
              </a:xfrm>
              <a:custGeom>
                <a:avLst/>
                <a:gdLst>
                  <a:gd name="connsiteX0" fmla="*/ 6 w 723581"/>
                  <a:gd name="connsiteY0" fmla="*/ 508584 h 508583"/>
                  <a:gd name="connsiteX1" fmla="*/ 723587 w 723581"/>
                  <a:gd name="connsiteY1" fmla="*/ 508584 h 508583"/>
                  <a:gd name="connsiteX2" fmla="*/ 723587 w 723581"/>
                  <a:gd name="connsiteY2" fmla="*/ 0 h 508583"/>
                  <a:gd name="connsiteX3" fmla="*/ 6 w 723581"/>
                  <a:gd name="connsiteY3" fmla="*/ 0 h 508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3581" h="508583">
                    <a:moveTo>
                      <a:pt x="6" y="508584"/>
                    </a:moveTo>
                    <a:lnTo>
                      <a:pt x="723587" y="508584"/>
                    </a:lnTo>
                    <a:lnTo>
                      <a:pt x="723587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8F6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2E69ED23-D2E1-4EE0-BA1F-46D81AAA3021}"/>
                  </a:ext>
                </a:extLst>
              </p:cNvPr>
              <p:cNvSpPr/>
              <p:nvPr/>
            </p:nvSpPr>
            <p:spPr>
              <a:xfrm>
                <a:off x="2149812" y="85461"/>
                <a:ext cx="393734" cy="100037"/>
              </a:xfrm>
              <a:custGeom>
                <a:avLst/>
                <a:gdLst>
                  <a:gd name="connsiteX0" fmla="*/ 343759 w 393734"/>
                  <a:gd name="connsiteY0" fmla="*/ 100038 h 100037"/>
                  <a:gd name="connsiteX1" fmla="*/ 49988 w 393734"/>
                  <a:gd name="connsiteY1" fmla="*/ 100038 h 100037"/>
                  <a:gd name="connsiteX2" fmla="*/ 6 w 393734"/>
                  <a:gd name="connsiteY2" fmla="*/ 50019 h 100037"/>
                  <a:gd name="connsiteX3" fmla="*/ 49988 w 393734"/>
                  <a:gd name="connsiteY3" fmla="*/ 0 h 100037"/>
                  <a:gd name="connsiteX4" fmla="*/ 343759 w 393734"/>
                  <a:gd name="connsiteY4" fmla="*/ 0 h 100037"/>
                  <a:gd name="connsiteX5" fmla="*/ 393741 w 393734"/>
                  <a:gd name="connsiteY5" fmla="*/ 50019 h 100037"/>
                  <a:gd name="connsiteX6" fmla="*/ 343759 w 393734"/>
                  <a:gd name="connsiteY6" fmla="*/ 100038 h 100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3734" h="100037">
                    <a:moveTo>
                      <a:pt x="343759" y="100038"/>
                    </a:moveTo>
                    <a:lnTo>
                      <a:pt x="49988" y="100038"/>
                    </a:lnTo>
                    <a:cubicBezTo>
                      <a:pt x="22382" y="100038"/>
                      <a:pt x="6" y="77646"/>
                      <a:pt x="6" y="50019"/>
                    </a:cubicBezTo>
                    <a:cubicBezTo>
                      <a:pt x="6" y="22393"/>
                      <a:pt x="22382" y="0"/>
                      <a:pt x="49988" y="0"/>
                    </a:cubicBezTo>
                    <a:lnTo>
                      <a:pt x="343759" y="0"/>
                    </a:lnTo>
                    <a:cubicBezTo>
                      <a:pt x="371365" y="0"/>
                      <a:pt x="393741" y="22393"/>
                      <a:pt x="393741" y="50019"/>
                    </a:cubicBezTo>
                    <a:cubicBezTo>
                      <a:pt x="393741" y="77646"/>
                      <a:pt x="371365" y="100038"/>
                      <a:pt x="343759" y="100038"/>
                    </a:cubicBezTo>
                  </a:path>
                </a:pathLst>
              </a:custGeom>
              <a:solidFill>
                <a:srgbClr val="C3E4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238A44DC-D716-4312-A25E-36AB7051B5DD}"/>
                  </a:ext>
                </a:extLst>
              </p:cNvPr>
              <p:cNvSpPr/>
              <p:nvPr/>
            </p:nvSpPr>
            <p:spPr>
              <a:xfrm>
                <a:off x="2705749" y="6662"/>
                <a:ext cx="441930" cy="508583"/>
              </a:xfrm>
              <a:custGeom>
                <a:avLst/>
                <a:gdLst>
                  <a:gd name="connsiteX0" fmla="*/ 6 w 441930"/>
                  <a:gd name="connsiteY0" fmla="*/ 508584 h 508583"/>
                  <a:gd name="connsiteX1" fmla="*/ 441937 w 441930"/>
                  <a:gd name="connsiteY1" fmla="*/ 508584 h 508583"/>
                  <a:gd name="connsiteX2" fmla="*/ 441937 w 441930"/>
                  <a:gd name="connsiteY2" fmla="*/ 0 h 508583"/>
                  <a:gd name="connsiteX3" fmla="*/ 6 w 441930"/>
                  <a:gd name="connsiteY3" fmla="*/ 0 h 508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1930" h="508583">
                    <a:moveTo>
                      <a:pt x="6" y="508584"/>
                    </a:moveTo>
                    <a:lnTo>
                      <a:pt x="441937" y="508584"/>
                    </a:lnTo>
                    <a:lnTo>
                      <a:pt x="441937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C3E4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grpSp>
            <p:nvGrpSpPr>
              <p:cNvPr id="338" name="图形 710">
                <a:extLst>
                  <a:ext uri="{FF2B5EF4-FFF2-40B4-BE49-F238E27FC236}">
                    <a16:creationId xmlns:a16="http://schemas.microsoft.com/office/drawing/2014/main" id="{AAFEF819-69C8-4FB7-8724-A8F971AC5CD7}"/>
                  </a:ext>
                </a:extLst>
              </p:cNvPr>
              <p:cNvGrpSpPr/>
              <p:nvPr/>
            </p:nvGrpSpPr>
            <p:grpSpPr>
              <a:xfrm>
                <a:off x="66378" y="5858537"/>
                <a:ext cx="11625149" cy="9485"/>
                <a:chOff x="66378" y="5858537"/>
                <a:chExt cx="11625149" cy="9485"/>
              </a:xfrm>
            </p:grpSpPr>
            <p:sp>
              <p:nvSpPr>
                <p:cNvPr id="388" name="任意多边形: 形状 387">
                  <a:extLst>
                    <a:ext uri="{FF2B5EF4-FFF2-40B4-BE49-F238E27FC236}">
                      <a16:creationId xmlns:a16="http://schemas.microsoft.com/office/drawing/2014/main" id="{ADC7A141-7773-4E65-B404-83AB879FB5D7}"/>
                    </a:ext>
                  </a:extLst>
                </p:cNvPr>
                <p:cNvSpPr/>
                <p:nvPr/>
              </p:nvSpPr>
              <p:spPr>
                <a:xfrm>
                  <a:off x="66378" y="5858537"/>
                  <a:ext cx="11625149" cy="9485"/>
                </a:xfrm>
                <a:custGeom>
                  <a:avLst/>
                  <a:gdLst>
                    <a:gd name="connsiteX0" fmla="*/ 11625156 w 11625149"/>
                    <a:gd name="connsiteY0" fmla="*/ 617 h 9485"/>
                    <a:gd name="connsiteX1" fmla="*/ 7 w 11625149"/>
                    <a:gd name="connsiteY1" fmla="*/ 617 h 9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625149" h="9485">
                      <a:moveTo>
                        <a:pt x="11625156" y="617"/>
                      </a:moveTo>
                      <a:lnTo>
                        <a:pt x="7" y="617"/>
                      </a:lnTo>
                    </a:path>
                  </a:pathLst>
                </a:custGeom>
                <a:ln w="9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89" name="任意多边形: 形状 388">
                  <a:extLst>
                    <a:ext uri="{FF2B5EF4-FFF2-40B4-BE49-F238E27FC236}">
                      <a16:creationId xmlns:a16="http://schemas.microsoft.com/office/drawing/2014/main" id="{56E81ED7-B2EF-4B2D-BBE6-B8172501E361}"/>
                    </a:ext>
                  </a:extLst>
                </p:cNvPr>
                <p:cNvSpPr/>
                <p:nvPr/>
              </p:nvSpPr>
              <p:spPr>
                <a:xfrm>
                  <a:off x="66378" y="5858537"/>
                  <a:ext cx="11625149" cy="9485"/>
                </a:xfrm>
                <a:custGeom>
                  <a:avLst/>
                  <a:gdLst>
                    <a:gd name="connsiteX0" fmla="*/ 11625156 w 11625149"/>
                    <a:gd name="connsiteY0" fmla="*/ 617 h 9485"/>
                    <a:gd name="connsiteX1" fmla="*/ 7 w 11625149"/>
                    <a:gd name="connsiteY1" fmla="*/ 617 h 9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625149" h="9485">
                      <a:moveTo>
                        <a:pt x="11625156" y="617"/>
                      </a:moveTo>
                      <a:lnTo>
                        <a:pt x="7" y="617"/>
                      </a:lnTo>
                    </a:path>
                  </a:pathLst>
                </a:custGeom>
                <a:ln w="132705" cap="rnd">
                  <a:solidFill>
                    <a:srgbClr val="D6EEF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2193D4EB-31DC-4C4F-AE2B-701DB4EB5176}"/>
                  </a:ext>
                </a:extLst>
              </p:cNvPr>
              <p:cNvSpPr/>
              <p:nvPr/>
            </p:nvSpPr>
            <p:spPr>
              <a:xfrm>
                <a:off x="1321319" y="5277746"/>
                <a:ext cx="176124" cy="572605"/>
              </a:xfrm>
              <a:custGeom>
                <a:avLst/>
                <a:gdLst>
                  <a:gd name="connsiteX0" fmla="*/ 6 w 176124"/>
                  <a:gd name="connsiteY0" fmla="*/ 572606 h 572605"/>
                  <a:gd name="connsiteX1" fmla="*/ 176131 w 176124"/>
                  <a:gd name="connsiteY1" fmla="*/ 572606 h 572605"/>
                  <a:gd name="connsiteX2" fmla="*/ 176131 w 176124"/>
                  <a:gd name="connsiteY2" fmla="*/ 0 h 572605"/>
                  <a:gd name="connsiteX3" fmla="*/ 6 w 176124"/>
                  <a:gd name="connsiteY3" fmla="*/ 0 h 572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124" h="572605">
                    <a:moveTo>
                      <a:pt x="6" y="572606"/>
                    </a:moveTo>
                    <a:lnTo>
                      <a:pt x="176131" y="572606"/>
                    </a:lnTo>
                    <a:lnTo>
                      <a:pt x="176131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6EE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5DE9C059-AAE8-40B3-8753-6FA5A031A4EB}"/>
                  </a:ext>
                </a:extLst>
              </p:cNvPr>
              <p:cNvSpPr/>
              <p:nvPr/>
            </p:nvSpPr>
            <p:spPr>
              <a:xfrm>
                <a:off x="2788362" y="5277746"/>
                <a:ext cx="176124" cy="572605"/>
              </a:xfrm>
              <a:custGeom>
                <a:avLst/>
                <a:gdLst>
                  <a:gd name="connsiteX0" fmla="*/ 6 w 176124"/>
                  <a:gd name="connsiteY0" fmla="*/ 572606 h 572605"/>
                  <a:gd name="connsiteX1" fmla="*/ 176131 w 176124"/>
                  <a:gd name="connsiteY1" fmla="*/ 572606 h 572605"/>
                  <a:gd name="connsiteX2" fmla="*/ 176131 w 176124"/>
                  <a:gd name="connsiteY2" fmla="*/ 0 h 572605"/>
                  <a:gd name="connsiteX3" fmla="*/ 6 w 176124"/>
                  <a:gd name="connsiteY3" fmla="*/ 0 h 572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124" h="572605">
                    <a:moveTo>
                      <a:pt x="6" y="572606"/>
                    </a:moveTo>
                    <a:lnTo>
                      <a:pt x="176131" y="572606"/>
                    </a:lnTo>
                    <a:lnTo>
                      <a:pt x="176131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6EE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15ED3223-1784-4938-BD53-7B9A898E882B}"/>
                  </a:ext>
                </a:extLst>
              </p:cNvPr>
              <p:cNvSpPr/>
              <p:nvPr/>
            </p:nvSpPr>
            <p:spPr>
              <a:xfrm>
                <a:off x="3056478" y="5277746"/>
                <a:ext cx="176124" cy="572605"/>
              </a:xfrm>
              <a:custGeom>
                <a:avLst/>
                <a:gdLst>
                  <a:gd name="connsiteX0" fmla="*/ 6 w 176124"/>
                  <a:gd name="connsiteY0" fmla="*/ 572606 h 572605"/>
                  <a:gd name="connsiteX1" fmla="*/ 176131 w 176124"/>
                  <a:gd name="connsiteY1" fmla="*/ 572606 h 572605"/>
                  <a:gd name="connsiteX2" fmla="*/ 176131 w 176124"/>
                  <a:gd name="connsiteY2" fmla="*/ 0 h 572605"/>
                  <a:gd name="connsiteX3" fmla="*/ 6 w 176124"/>
                  <a:gd name="connsiteY3" fmla="*/ 0 h 572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124" h="572605">
                    <a:moveTo>
                      <a:pt x="6" y="572606"/>
                    </a:moveTo>
                    <a:lnTo>
                      <a:pt x="176131" y="572606"/>
                    </a:lnTo>
                    <a:lnTo>
                      <a:pt x="176131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6EE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B03DA5A1-A012-48C5-9C42-56E9255A4DC8}"/>
                  </a:ext>
                </a:extLst>
              </p:cNvPr>
              <p:cNvSpPr/>
              <p:nvPr/>
            </p:nvSpPr>
            <p:spPr>
              <a:xfrm>
                <a:off x="4523521" y="5277746"/>
                <a:ext cx="176124" cy="572605"/>
              </a:xfrm>
              <a:custGeom>
                <a:avLst/>
                <a:gdLst>
                  <a:gd name="connsiteX0" fmla="*/ 6 w 176124"/>
                  <a:gd name="connsiteY0" fmla="*/ 572606 h 572605"/>
                  <a:gd name="connsiteX1" fmla="*/ 176131 w 176124"/>
                  <a:gd name="connsiteY1" fmla="*/ 572606 h 572605"/>
                  <a:gd name="connsiteX2" fmla="*/ 176131 w 176124"/>
                  <a:gd name="connsiteY2" fmla="*/ 0 h 572605"/>
                  <a:gd name="connsiteX3" fmla="*/ 6 w 176124"/>
                  <a:gd name="connsiteY3" fmla="*/ 0 h 572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124" h="572605">
                    <a:moveTo>
                      <a:pt x="6" y="572606"/>
                    </a:moveTo>
                    <a:lnTo>
                      <a:pt x="176131" y="572606"/>
                    </a:lnTo>
                    <a:lnTo>
                      <a:pt x="176131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6EE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952A4AA4-B02A-45DD-A806-9E2868AEA058}"/>
                  </a:ext>
                </a:extLst>
              </p:cNvPr>
              <p:cNvSpPr/>
              <p:nvPr/>
            </p:nvSpPr>
            <p:spPr>
              <a:xfrm>
                <a:off x="4791637" y="5277746"/>
                <a:ext cx="176124" cy="572605"/>
              </a:xfrm>
              <a:custGeom>
                <a:avLst/>
                <a:gdLst>
                  <a:gd name="connsiteX0" fmla="*/ 6 w 176124"/>
                  <a:gd name="connsiteY0" fmla="*/ 572606 h 572605"/>
                  <a:gd name="connsiteX1" fmla="*/ 176131 w 176124"/>
                  <a:gd name="connsiteY1" fmla="*/ 572606 h 572605"/>
                  <a:gd name="connsiteX2" fmla="*/ 176131 w 176124"/>
                  <a:gd name="connsiteY2" fmla="*/ 0 h 572605"/>
                  <a:gd name="connsiteX3" fmla="*/ 6 w 176124"/>
                  <a:gd name="connsiteY3" fmla="*/ 0 h 572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124" h="572605">
                    <a:moveTo>
                      <a:pt x="6" y="572606"/>
                    </a:moveTo>
                    <a:lnTo>
                      <a:pt x="176131" y="572606"/>
                    </a:lnTo>
                    <a:lnTo>
                      <a:pt x="176131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6EE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B321E181-CC42-40C5-B124-99C99B1DE027}"/>
                  </a:ext>
                </a:extLst>
              </p:cNvPr>
              <p:cNvSpPr/>
              <p:nvPr/>
            </p:nvSpPr>
            <p:spPr>
              <a:xfrm>
                <a:off x="6258680" y="5277746"/>
                <a:ext cx="176124" cy="572605"/>
              </a:xfrm>
              <a:custGeom>
                <a:avLst/>
                <a:gdLst>
                  <a:gd name="connsiteX0" fmla="*/ 6 w 176124"/>
                  <a:gd name="connsiteY0" fmla="*/ 572606 h 572605"/>
                  <a:gd name="connsiteX1" fmla="*/ 176131 w 176124"/>
                  <a:gd name="connsiteY1" fmla="*/ 572606 h 572605"/>
                  <a:gd name="connsiteX2" fmla="*/ 176131 w 176124"/>
                  <a:gd name="connsiteY2" fmla="*/ 0 h 572605"/>
                  <a:gd name="connsiteX3" fmla="*/ 6 w 176124"/>
                  <a:gd name="connsiteY3" fmla="*/ 0 h 572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124" h="572605">
                    <a:moveTo>
                      <a:pt x="6" y="572606"/>
                    </a:moveTo>
                    <a:lnTo>
                      <a:pt x="176131" y="572606"/>
                    </a:lnTo>
                    <a:lnTo>
                      <a:pt x="176131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6EE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692598DB-7DA8-4322-AB98-123FBD11CE5B}"/>
                  </a:ext>
                </a:extLst>
              </p:cNvPr>
              <p:cNvSpPr/>
              <p:nvPr/>
            </p:nvSpPr>
            <p:spPr>
              <a:xfrm>
                <a:off x="6526803" y="5277746"/>
                <a:ext cx="176124" cy="572605"/>
              </a:xfrm>
              <a:custGeom>
                <a:avLst/>
                <a:gdLst>
                  <a:gd name="connsiteX0" fmla="*/ 6 w 176124"/>
                  <a:gd name="connsiteY0" fmla="*/ 572606 h 572605"/>
                  <a:gd name="connsiteX1" fmla="*/ 176131 w 176124"/>
                  <a:gd name="connsiteY1" fmla="*/ 572606 h 572605"/>
                  <a:gd name="connsiteX2" fmla="*/ 176131 w 176124"/>
                  <a:gd name="connsiteY2" fmla="*/ 0 h 572605"/>
                  <a:gd name="connsiteX3" fmla="*/ 6 w 176124"/>
                  <a:gd name="connsiteY3" fmla="*/ 0 h 572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124" h="572605">
                    <a:moveTo>
                      <a:pt x="6" y="572606"/>
                    </a:moveTo>
                    <a:lnTo>
                      <a:pt x="176131" y="572606"/>
                    </a:lnTo>
                    <a:lnTo>
                      <a:pt x="176131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6EE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FF047829-3444-47BE-810A-99DE2EF3CBC7}"/>
                  </a:ext>
                </a:extLst>
              </p:cNvPr>
              <p:cNvSpPr/>
              <p:nvPr/>
            </p:nvSpPr>
            <p:spPr>
              <a:xfrm>
                <a:off x="7993839" y="5277746"/>
                <a:ext cx="176124" cy="572605"/>
              </a:xfrm>
              <a:custGeom>
                <a:avLst/>
                <a:gdLst>
                  <a:gd name="connsiteX0" fmla="*/ 6 w 176124"/>
                  <a:gd name="connsiteY0" fmla="*/ 572606 h 572605"/>
                  <a:gd name="connsiteX1" fmla="*/ 176131 w 176124"/>
                  <a:gd name="connsiteY1" fmla="*/ 572606 h 572605"/>
                  <a:gd name="connsiteX2" fmla="*/ 176131 w 176124"/>
                  <a:gd name="connsiteY2" fmla="*/ 0 h 572605"/>
                  <a:gd name="connsiteX3" fmla="*/ 6 w 176124"/>
                  <a:gd name="connsiteY3" fmla="*/ 0 h 572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124" h="572605">
                    <a:moveTo>
                      <a:pt x="6" y="572606"/>
                    </a:moveTo>
                    <a:lnTo>
                      <a:pt x="176131" y="572606"/>
                    </a:lnTo>
                    <a:lnTo>
                      <a:pt x="176131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6EE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F3274E82-297E-4FF9-B666-A5B3AF44A11E}"/>
                  </a:ext>
                </a:extLst>
              </p:cNvPr>
              <p:cNvSpPr/>
              <p:nvPr/>
            </p:nvSpPr>
            <p:spPr>
              <a:xfrm>
                <a:off x="8261963" y="5277746"/>
                <a:ext cx="176124" cy="572605"/>
              </a:xfrm>
              <a:custGeom>
                <a:avLst/>
                <a:gdLst>
                  <a:gd name="connsiteX0" fmla="*/ 6 w 176124"/>
                  <a:gd name="connsiteY0" fmla="*/ 572606 h 572605"/>
                  <a:gd name="connsiteX1" fmla="*/ 176131 w 176124"/>
                  <a:gd name="connsiteY1" fmla="*/ 572606 h 572605"/>
                  <a:gd name="connsiteX2" fmla="*/ 176131 w 176124"/>
                  <a:gd name="connsiteY2" fmla="*/ 0 h 572605"/>
                  <a:gd name="connsiteX3" fmla="*/ 6 w 176124"/>
                  <a:gd name="connsiteY3" fmla="*/ 0 h 572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124" h="572605">
                    <a:moveTo>
                      <a:pt x="6" y="572606"/>
                    </a:moveTo>
                    <a:lnTo>
                      <a:pt x="176131" y="572606"/>
                    </a:lnTo>
                    <a:lnTo>
                      <a:pt x="176131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6EE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48F429ED-9DDF-4841-B22C-9EAD147FCA8E}"/>
                  </a:ext>
                </a:extLst>
              </p:cNvPr>
              <p:cNvSpPr/>
              <p:nvPr/>
            </p:nvSpPr>
            <p:spPr>
              <a:xfrm>
                <a:off x="9728999" y="5277746"/>
                <a:ext cx="176124" cy="572605"/>
              </a:xfrm>
              <a:custGeom>
                <a:avLst/>
                <a:gdLst>
                  <a:gd name="connsiteX0" fmla="*/ 6 w 176124"/>
                  <a:gd name="connsiteY0" fmla="*/ 572606 h 572605"/>
                  <a:gd name="connsiteX1" fmla="*/ 176131 w 176124"/>
                  <a:gd name="connsiteY1" fmla="*/ 572606 h 572605"/>
                  <a:gd name="connsiteX2" fmla="*/ 176131 w 176124"/>
                  <a:gd name="connsiteY2" fmla="*/ 0 h 572605"/>
                  <a:gd name="connsiteX3" fmla="*/ 6 w 176124"/>
                  <a:gd name="connsiteY3" fmla="*/ 0 h 572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124" h="572605">
                    <a:moveTo>
                      <a:pt x="6" y="572606"/>
                    </a:moveTo>
                    <a:lnTo>
                      <a:pt x="176131" y="572606"/>
                    </a:lnTo>
                    <a:lnTo>
                      <a:pt x="176131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6EE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D9090114-206A-4DDB-A931-A9E064B21B6A}"/>
                  </a:ext>
                </a:extLst>
              </p:cNvPr>
              <p:cNvSpPr/>
              <p:nvPr/>
            </p:nvSpPr>
            <p:spPr>
              <a:xfrm>
                <a:off x="8885633" y="5277746"/>
                <a:ext cx="176124" cy="572605"/>
              </a:xfrm>
              <a:custGeom>
                <a:avLst/>
                <a:gdLst>
                  <a:gd name="connsiteX0" fmla="*/ 6 w 176124"/>
                  <a:gd name="connsiteY0" fmla="*/ 572606 h 572605"/>
                  <a:gd name="connsiteX1" fmla="*/ 176131 w 176124"/>
                  <a:gd name="connsiteY1" fmla="*/ 572606 h 572605"/>
                  <a:gd name="connsiteX2" fmla="*/ 176131 w 176124"/>
                  <a:gd name="connsiteY2" fmla="*/ 0 h 572605"/>
                  <a:gd name="connsiteX3" fmla="*/ 6 w 176124"/>
                  <a:gd name="connsiteY3" fmla="*/ 0 h 572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124" h="572605">
                    <a:moveTo>
                      <a:pt x="6" y="572606"/>
                    </a:moveTo>
                    <a:lnTo>
                      <a:pt x="176131" y="572606"/>
                    </a:lnTo>
                    <a:lnTo>
                      <a:pt x="176131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AAD5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6B825554-2763-4F6C-AE9C-963EC10FAC9F}"/>
                  </a:ext>
                </a:extLst>
              </p:cNvPr>
              <p:cNvSpPr/>
              <p:nvPr/>
            </p:nvSpPr>
            <p:spPr>
              <a:xfrm>
                <a:off x="10352670" y="5277746"/>
                <a:ext cx="176118" cy="572605"/>
              </a:xfrm>
              <a:custGeom>
                <a:avLst/>
                <a:gdLst>
                  <a:gd name="connsiteX0" fmla="*/ 6 w 176118"/>
                  <a:gd name="connsiteY0" fmla="*/ 572606 h 572605"/>
                  <a:gd name="connsiteX1" fmla="*/ 176124 w 176118"/>
                  <a:gd name="connsiteY1" fmla="*/ 572606 h 572605"/>
                  <a:gd name="connsiteX2" fmla="*/ 176124 w 176118"/>
                  <a:gd name="connsiteY2" fmla="*/ 0 h 572605"/>
                  <a:gd name="connsiteX3" fmla="*/ 6 w 176118"/>
                  <a:gd name="connsiteY3" fmla="*/ 0 h 572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118" h="572605">
                    <a:moveTo>
                      <a:pt x="6" y="572606"/>
                    </a:moveTo>
                    <a:lnTo>
                      <a:pt x="176124" y="572606"/>
                    </a:lnTo>
                    <a:lnTo>
                      <a:pt x="176124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AAD5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E287576E-3D5C-4853-9E65-E57367008EF0}"/>
                  </a:ext>
                </a:extLst>
              </p:cNvPr>
              <p:cNvSpPr/>
              <p:nvPr/>
            </p:nvSpPr>
            <p:spPr>
              <a:xfrm>
                <a:off x="7148595" y="5277746"/>
                <a:ext cx="176124" cy="572605"/>
              </a:xfrm>
              <a:custGeom>
                <a:avLst/>
                <a:gdLst>
                  <a:gd name="connsiteX0" fmla="*/ 6 w 176124"/>
                  <a:gd name="connsiteY0" fmla="*/ 572606 h 572605"/>
                  <a:gd name="connsiteX1" fmla="*/ 176131 w 176124"/>
                  <a:gd name="connsiteY1" fmla="*/ 572606 h 572605"/>
                  <a:gd name="connsiteX2" fmla="*/ 176131 w 176124"/>
                  <a:gd name="connsiteY2" fmla="*/ 0 h 572605"/>
                  <a:gd name="connsiteX3" fmla="*/ 6 w 176124"/>
                  <a:gd name="connsiteY3" fmla="*/ 0 h 572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124" h="572605">
                    <a:moveTo>
                      <a:pt x="6" y="572606"/>
                    </a:moveTo>
                    <a:lnTo>
                      <a:pt x="176131" y="572606"/>
                    </a:lnTo>
                    <a:lnTo>
                      <a:pt x="176131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AAD5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6C2E3CEA-4C4F-4807-990E-9B8F3E08A0A1}"/>
                  </a:ext>
                </a:extLst>
              </p:cNvPr>
              <p:cNvSpPr/>
              <p:nvPr/>
            </p:nvSpPr>
            <p:spPr>
              <a:xfrm>
                <a:off x="8615639" y="5277746"/>
                <a:ext cx="176117" cy="572605"/>
              </a:xfrm>
              <a:custGeom>
                <a:avLst/>
                <a:gdLst>
                  <a:gd name="connsiteX0" fmla="*/ 6 w 176117"/>
                  <a:gd name="connsiteY0" fmla="*/ 572606 h 572605"/>
                  <a:gd name="connsiteX1" fmla="*/ 176124 w 176117"/>
                  <a:gd name="connsiteY1" fmla="*/ 572606 h 572605"/>
                  <a:gd name="connsiteX2" fmla="*/ 176124 w 176117"/>
                  <a:gd name="connsiteY2" fmla="*/ 0 h 572605"/>
                  <a:gd name="connsiteX3" fmla="*/ 6 w 176117"/>
                  <a:gd name="connsiteY3" fmla="*/ 0 h 572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117" h="572605">
                    <a:moveTo>
                      <a:pt x="6" y="572606"/>
                    </a:moveTo>
                    <a:lnTo>
                      <a:pt x="176124" y="572606"/>
                    </a:lnTo>
                    <a:lnTo>
                      <a:pt x="176124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AAD5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7366C84E-721D-4666-92DF-0F31A8537FC2}"/>
                  </a:ext>
                </a:extLst>
              </p:cNvPr>
              <p:cNvSpPr/>
              <p:nvPr/>
            </p:nvSpPr>
            <p:spPr>
              <a:xfrm>
                <a:off x="5414452" y="5277746"/>
                <a:ext cx="176124" cy="572605"/>
              </a:xfrm>
              <a:custGeom>
                <a:avLst/>
                <a:gdLst>
                  <a:gd name="connsiteX0" fmla="*/ 6 w 176124"/>
                  <a:gd name="connsiteY0" fmla="*/ 572606 h 572605"/>
                  <a:gd name="connsiteX1" fmla="*/ 176131 w 176124"/>
                  <a:gd name="connsiteY1" fmla="*/ 572606 h 572605"/>
                  <a:gd name="connsiteX2" fmla="*/ 176131 w 176124"/>
                  <a:gd name="connsiteY2" fmla="*/ 0 h 572605"/>
                  <a:gd name="connsiteX3" fmla="*/ 6 w 176124"/>
                  <a:gd name="connsiteY3" fmla="*/ 0 h 572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124" h="572605">
                    <a:moveTo>
                      <a:pt x="6" y="572606"/>
                    </a:moveTo>
                    <a:lnTo>
                      <a:pt x="176131" y="572606"/>
                    </a:lnTo>
                    <a:lnTo>
                      <a:pt x="176131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AAD5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FC33E841-92F8-4997-9AAB-22D6140D776C}"/>
                  </a:ext>
                </a:extLst>
              </p:cNvPr>
              <p:cNvSpPr/>
              <p:nvPr/>
            </p:nvSpPr>
            <p:spPr>
              <a:xfrm>
                <a:off x="6881495" y="5277746"/>
                <a:ext cx="176124" cy="572605"/>
              </a:xfrm>
              <a:custGeom>
                <a:avLst/>
                <a:gdLst>
                  <a:gd name="connsiteX0" fmla="*/ 6 w 176124"/>
                  <a:gd name="connsiteY0" fmla="*/ 572606 h 572605"/>
                  <a:gd name="connsiteX1" fmla="*/ 176131 w 176124"/>
                  <a:gd name="connsiteY1" fmla="*/ 572606 h 572605"/>
                  <a:gd name="connsiteX2" fmla="*/ 176131 w 176124"/>
                  <a:gd name="connsiteY2" fmla="*/ 0 h 572605"/>
                  <a:gd name="connsiteX3" fmla="*/ 6 w 176124"/>
                  <a:gd name="connsiteY3" fmla="*/ 0 h 572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124" h="572605">
                    <a:moveTo>
                      <a:pt x="6" y="572606"/>
                    </a:moveTo>
                    <a:lnTo>
                      <a:pt x="176131" y="572606"/>
                    </a:lnTo>
                    <a:lnTo>
                      <a:pt x="176131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AAD5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D1912022-7B83-4843-86BB-3810CD838B47}"/>
                  </a:ext>
                </a:extLst>
              </p:cNvPr>
              <p:cNvSpPr/>
              <p:nvPr/>
            </p:nvSpPr>
            <p:spPr>
              <a:xfrm>
                <a:off x="3677421" y="5277746"/>
                <a:ext cx="176124" cy="572605"/>
              </a:xfrm>
              <a:custGeom>
                <a:avLst/>
                <a:gdLst>
                  <a:gd name="connsiteX0" fmla="*/ 6 w 176124"/>
                  <a:gd name="connsiteY0" fmla="*/ 572606 h 572605"/>
                  <a:gd name="connsiteX1" fmla="*/ 176131 w 176124"/>
                  <a:gd name="connsiteY1" fmla="*/ 572606 h 572605"/>
                  <a:gd name="connsiteX2" fmla="*/ 176131 w 176124"/>
                  <a:gd name="connsiteY2" fmla="*/ 0 h 572605"/>
                  <a:gd name="connsiteX3" fmla="*/ 6 w 176124"/>
                  <a:gd name="connsiteY3" fmla="*/ 0 h 572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124" h="572605">
                    <a:moveTo>
                      <a:pt x="6" y="572606"/>
                    </a:moveTo>
                    <a:lnTo>
                      <a:pt x="176131" y="572606"/>
                    </a:lnTo>
                    <a:lnTo>
                      <a:pt x="176131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AAD5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C6943900-893E-4B5F-8973-C8A7CCE98CA1}"/>
                  </a:ext>
                </a:extLst>
              </p:cNvPr>
              <p:cNvSpPr/>
              <p:nvPr/>
            </p:nvSpPr>
            <p:spPr>
              <a:xfrm>
                <a:off x="5144464" y="5277746"/>
                <a:ext cx="176124" cy="572605"/>
              </a:xfrm>
              <a:custGeom>
                <a:avLst/>
                <a:gdLst>
                  <a:gd name="connsiteX0" fmla="*/ 6 w 176124"/>
                  <a:gd name="connsiteY0" fmla="*/ 572606 h 572605"/>
                  <a:gd name="connsiteX1" fmla="*/ 176131 w 176124"/>
                  <a:gd name="connsiteY1" fmla="*/ 572606 h 572605"/>
                  <a:gd name="connsiteX2" fmla="*/ 176131 w 176124"/>
                  <a:gd name="connsiteY2" fmla="*/ 0 h 572605"/>
                  <a:gd name="connsiteX3" fmla="*/ 6 w 176124"/>
                  <a:gd name="connsiteY3" fmla="*/ 0 h 572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124" h="572605">
                    <a:moveTo>
                      <a:pt x="6" y="572606"/>
                    </a:moveTo>
                    <a:lnTo>
                      <a:pt x="176131" y="572606"/>
                    </a:lnTo>
                    <a:lnTo>
                      <a:pt x="176131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AAD5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7ACB1ADD-4F0F-4ADC-AE03-5E2492B697E1}"/>
                  </a:ext>
                </a:extLst>
              </p:cNvPr>
              <p:cNvSpPr/>
              <p:nvPr/>
            </p:nvSpPr>
            <p:spPr>
              <a:xfrm>
                <a:off x="1946005" y="5277746"/>
                <a:ext cx="176124" cy="572605"/>
              </a:xfrm>
              <a:custGeom>
                <a:avLst/>
                <a:gdLst>
                  <a:gd name="connsiteX0" fmla="*/ 6 w 176124"/>
                  <a:gd name="connsiteY0" fmla="*/ 572606 h 572605"/>
                  <a:gd name="connsiteX1" fmla="*/ 176131 w 176124"/>
                  <a:gd name="connsiteY1" fmla="*/ 572606 h 572605"/>
                  <a:gd name="connsiteX2" fmla="*/ 176131 w 176124"/>
                  <a:gd name="connsiteY2" fmla="*/ 0 h 572605"/>
                  <a:gd name="connsiteX3" fmla="*/ 6 w 176124"/>
                  <a:gd name="connsiteY3" fmla="*/ 0 h 572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124" h="572605">
                    <a:moveTo>
                      <a:pt x="6" y="572606"/>
                    </a:moveTo>
                    <a:lnTo>
                      <a:pt x="176131" y="572606"/>
                    </a:lnTo>
                    <a:lnTo>
                      <a:pt x="176131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AAD5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35AE09C6-6D53-41AB-A619-EB7E534D502C}"/>
                  </a:ext>
                </a:extLst>
              </p:cNvPr>
              <p:cNvSpPr/>
              <p:nvPr/>
            </p:nvSpPr>
            <p:spPr>
              <a:xfrm>
                <a:off x="3413041" y="5277746"/>
                <a:ext cx="176124" cy="572605"/>
              </a:xfrm>
              <a:custGeom>
                <a:avLst/>
                <a:gdLst>
                  <a:gd name="connsiteX0" fmla="*/ 6 w 176124"/>
                  <a:gd name="connsiteY0" fmla="*/ 572606 h 572605"/>
                  <a:gd name="connsiteX1" fmla="*/ 176131 w 176124"/>
                  <a:gd name="connsiteY1" fmla="*/ 572606 h 572605"/>
                  <a:gd name="connsiteX2" fmla="*/ 176131 w 176124"/>
                  <a:gd name="connsiteY2" fmla="*/ 0 h 572605"/>
                  <a:gd name="connsiteX3" fmla="*/ 6 w 176124"/>
                  <a:gd name="connsiteY3" fmla="*/ 0 h 572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124" h="572605">
                    <a:moveTo>
                      <a:pt x="6" y="572606"/>
                    </a:moveTo>
                    <a:lnTo>
                      <a:pt x="176131" y="572606"/>
                    </a:lnTo>
                    <a:lnTo>
                      <a:pt x="176131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AAD5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FDE1A7EF-0A6E-4900-B428-9D3E39C239AA}"/>
                  </a:ext>
                </a:extLst>
              </p:cNvPr>
              <p:cNvSpPr/>
              <p:nvPr/>
            </p:nvSpPr>
            <p:spPr>
              <a:xfrm>
                <a:off x="1944990" y="515246"/>
                <a:ext cx="1643167" cy="4864092"/>
              </a:xfrm>
              <a:custGeom>
                <a:avLst/>
                <a:gdLst>
                  <a:gd name="connsiteX0" fmla="*/ 6 w 1643167"/>
                  <a:gd name="connsiteY0" fmla="*/ 4864093 h 4864092"/>
                  <a:gd name="connsiteX1" fmla="*/ 1643174 w 1643167"/>
                  <a:gd name="connsiteY1" fmla="*/ 4864093 h 4864092"/>
                  <a:gd name="connsiteX2" fmla="*/ 1643174 w 1643167"/>
                  <a:gd name="connsiteY2" fmla="*/ 0 h 4864092"/>
                  <a:gd name="connsiteX3" fmla="*/ 6 w 1643167"/>
                  <a:gd name="connsiteY3" fmla="*/ 0 h 4864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43167" h="4864092">
                    <a:moveTo>
                      <a:pt x="6" y="4864093"/>
                    </a:moveTo>
                    <a:lnTo>
                      <a:pt x="1643174" y="4864093"/>
                    </a:lnTo>
                    <a:lnTo>
                      <a:pt x="1643174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AAD5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9EC04692-A88D-4FB0-B300-D4C391EFBB5E}"/>
                  </a:ext>
                </a:extLst>
              </p:cNvPr>
              <p:cNvSpPr/>
              <p:nvPr/>
            </p:nvSpPr>
            <p:spPr>
              <a:xfrm>
                <a:off x="3680149" y="4229645"/>
                <a:ext cx="1643160" cy="1149693"/>
              </a:xfrm>
              <a:custGeom>
                <a:avLst/>
                <a:gdLst>
                  <a:gd name="connsiteX0" fmla="*/ 6 w 1643160"/>
                  <a:gd name="connsiteY0" fmla="*/ 1149694 h 1149693"/>
                  <a:gd name="connsiteX1" fmla="*/ 1643167 w 1643160"/>
                  <a:gd name="connsiteY1" fmla="*/ 1149694 h 1149693"/>
                  <a:gd name="connsiteX2" fmla="*/ 1643167 w 1643160"/>
                  <a:gd name="connsiteY2" fmla="*/ 0 h 1149693"/>
                  <a:gd name="connsiteX3" fmla="*/ 6 w 1643160"/>
                  <a:gd name="connsiteY3" fmla="*/ 0 h 1149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43160" h="1149693">
                    <a:moveTo>
                      <a:pt x="6" y="1149694"/>
                    </a:moveTo>
                    <a:lnTo>
                      <a:pt x="1643167" y="1149694"/>
                    </a:lnTo>
                    <a:lnTo>
                      <a:pt x="1643167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AAD5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C4B1B30A-7AEB-4EF3-BCBE-A7F36EDC646D}"/>
                  </a:ext>
                </a:extLst>
              </p:cNvPr>
              <p:cNvSpPr/>
              <p:nvPr/>
            </p:nvSpPr>
            <p:spPr>
              <a:xfrm>
                <a:off x="5415308" y="4229645"/>
                <a:ext cx="1643167" cy="1149693"/>
              </a:xfrm>
              <a:custGeom>
                <a:avLst/>
                <a:gdLst>
                  <a:gd name="connsiteX0" fmla="*/ 6 w 1643167"/>
                  <a:gd name="connsiteY0" fmla="*/ 1149694 h 1149693"/>
                  <a:gd name="connsiteX1" fmla="*/ 1643174 w 1643167"/>
                  <a:gd name="connsiteY1" fmla="*/ 1149694 h 1149693"/>
                  <a:gd name="connsiteX2" fmla="*/ 1643174 w 1643167"/>
                  <a:gd name="connsiteY2" fmla="*/ 0 h 1149693"/>
                  <a:gd name="connsiteX3" fmla="*/ 6 w 1643167"/>
                  <a:gd name="connsiteY3" fmla="*/ 0 h 1149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43167" h="1149693">
                    <a:moveTo>
                      <a:pt x="6" y="1149694"/>
                    </a:moveTo>
                    <a:lnTo>
                      <a:pt x="1643174" y="1149694"/>
                    </a:lnTo>
                    <a:lnTo>
                      <a:pt x="1643174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AAD5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4685BA21-4503-48C3-9893-D4F596A1657C}"/>
                  </a:ext>
                </a:extLst>
              </p:cNvPr>
              <p:cNvSpPr/>
              <p:nvPr/>
            </p:nvSpPr>
            <p:spPr>
              <a:xfrm>
                <a:off x="7150468" y="2885981"/>
                <a:ext cx="1643160" cy="2493357"/>
              </a:xfrm>
              <a:custGeom>
                <a:avLst/>
                <a:gdLst>
                  <a:gd name="connsiteX0" fmla="*/ 6 w 1643160"/>
                  <a:gd name="connsiteY0" fmla="*/ 2493358 h 2493357"/>
                  <a:gd name="connsiteX1" fmla="*/ 1643167 w 1643160"/>
                  <a:gd name="connsiteY1" fmla="*/ 2493358 h 2493357"/>
                  <a:gd name="connsiteX2" fmla="*/ 1643167 w 1643160"/>
                  <a:gd name="connsiteY2" fmla="*/ 0 h 2493357"/>
                  <a:gd name="connsiteX3" fmla="*/ 6 w 1643160"/>
                  <a:gd name="connsiteY3" fmla="*/ 0 h 2493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43160" h="2493357">
                    <a:moveTo>
                      <a:pt x="6" y="2493358"/>
                    </a:moveTo>
                    <a:lnTo>
                      <a:pt x="1643167" y="2493358"/>
                    </a:lnTo>
                    <a:lnTo>
                      <a:pt x="1643167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AAD5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FA48EC36-8A53-4C78-9C31-978A66034A0E}"/>
                  </a:ext>
                </a:extLst>
              </p:cNvPr>
              <p:cNvSpPr/>
              <p:nvPr/>
            </p:nvSpPr>
            <p:spPr>
              <a:xfrm>
                <a:off x="8885627" y="515246"/>
                <a:ext cx="1643160" cy="4864092"/>
              </a:xfrm>
              <a:custGeom>
                <a:avLst/>
                <a:gdLst>
                  <a:gd name="connsiteX0" fmla="*/ 6 w 1643160"/>
                  <a:gd name="connsiteY0" fmla="*/ 4864093 h 4864092"/>
                  <a:gd name="connsiteX1" fmla="*/ 1643167 w 1643160"/>
                  <a:gd name="connsiteY1" fmla="*/ 4864093 h 4864092"/>
                  <a:gd name="connsiteX2" fmla="*/ 1643167 w 1643160"/>
                  <a:gd name="connsiteY2" fmla="*/ 0 h 4864092"/>
                  <a:gd name="connsiteX3" fmla="*/ 6 w 1643160"/>
                  <a:gd name="connsiteY3" fmla="*/ 0 h 4864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43160" h="4864092">
                    <a:moveTo>
                      <a:pt x="6" y="4864093"/>
                    </a:moveTo>
                    <a:lnTo>
                      <a:pt x="1643167" y="4864093"/>
                    </a:lnTo>
                    <a:lnTo>
                      <a:pt x="1643167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AAD5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2081C5BC-1A82-40FE-8259-C439962EE210}"/>
                  </a:ext>
                </a:extLst>
              </p:cNvPr>
              <p:cNvSpPr/>
              <p:nvPr/>
            </p:nvSpPr>
            <p:spPr>
              <a:xfrm>
                <a:off x="1324644" y="515246"/>
                <a:ext cx="1643160" cy="4864092"/>
              </a:xfrm>
              <a:custGeom>
                <a:avLst/>
                <a:gdLst>
                  <a:gd name="connsiteX0" fmla="*/ 6 w 1643160"/>
                  <a:gd name="connsiteY0" fmla="*/ 4864093 h 4864092"/>
                  <a:gd name="connsiteX1" fmla="*/ 1643167 w 1643160"/>
                  <a:gd name="connsiteY1" fmla="*/ 4864093 h 4864092"/>
                  <a:gd name="connsiteX2" fmla="*/ 1643167 w 1643160"/>
                  <a:gd name="connsiteY2" fmla="*/ 0 h 4864092"/>
                  <a:gd name="connsiteX3" fmla="*/ 6 w 1643160"/>
                  <a:gd name="connsiteY3" fmla="*/ 0 h 4864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43160" h="4864092">
                    <a:moveTo>
                      <a:pt x="6" y="4864093"/>
                    </a:moveTo>
                    <a:lnTo>
                      <a:pt x="1643167" y="4864093"/>
                    </a:lnTo>
                    <a:lnTo>
                      <a:pt x="1643167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6EE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979DDEEF-AA64-4469-9487-7A2B850F3088}"/>
                  </a:ext>
                </a:extLst>
              </p:cNvPr>
              <p:cNvSpPr/>
              <p:nvPr/>
            </p:nvSpPr>
            <p:spPr>
              <a:xfrm>
                <a:off x="3056484" y="4229645"/>
                <a:ext cx="1643160" cy="1149693"/>
              </a:xfrm>
              <a:custGeom>
                <a:avLst/>
                <a:gdLst>
                  <a:gd name="connsiteX0" fmla="*/ 6 w 1643160"/>
                  <a:gd name="connsiteY0" fmla="*/ 1149694 h 1149693"/>
                  <a:gd name="connsiteX1" fmla="*/ 1643167 w 1643160"/>
                  <a:gd name="connsiteY1" fmla="*/ 1149694 h 1149693"/>
                  <a:gd name="connsiteX2" fmla="*/ 1643167 w 1643160"/>
                  <a:gd name="connsiteY2" fmla="*/ 0 h 1149693"/>
                  <a:gd name="connsiteX3" fmla="*/ 6 w 1643160"/>
                  <a:gd name="connsiteY3" fmla="*/ 0 h 1149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43160" h="1149693">
                    <a:moveTo>
                      <a:pt x="6" y="1149694"/>
                    </a:moveTo>
                    <a:lnTo>
                      <a:pt x="1643167" y="1149694"/>
                    </a:lnTo>
                    <a:lnTo>
                      <a:pt x="1643167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6EE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2E902038-1EB2-45F4-9009-2FA0E033FCA0}"/>
                  </a:ext>
                </a:extLst>
              </p:cNvPr>
              <p:cNvSpPr/>
              <p:nvPr/>
            </p:nvSpPr>
            <p:spPr>
              <a:xfrm>
                <a:off x="4791637" y="4229645"/>
                <a:ext cx="1643167" cy="1149693"/>
              </a:xfrm>
              <a:custGeom>
                <a:avLst/>
                <a:gdLst>
                  <a:gd name="connsiteX0" fmla="*/ 6 w 1643167"/>
                  <a:gd name="connsiteY0" fmla="*/ 1149694 h 1149693"/>
                  <a:gd name="connsiteX1" fmla="*/ 1643173 w 1643167"/>
                  <a:gd name="connsiteY1" fmla="*/ 1149694 h 1149693"/>
                  <a:gd name="connsiteX2" fmla="*/ 1643173 w 1643167"/>
                  <a:gd name="connsiteY2" fmla="*/ 0 h 1149693"/>
                  <a:gd name="connsiteX3" fmla="*/ 6 w 1643167"/>
                  <a:gd name="connsiteY3" fmla="*/ 0 h 1149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43167" h="1149693">
                    <a:moveTo>
                      <a:pt x="6" y="1149694"/>
                    </a:moveTo>
                    <a:lnTo>
                      <a:pt x="1643173" y="1149694"/>
                    </a:lnTo>
                    <a:lnTo>
                      <a:pt x="1643173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6EE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C6F509FA-A046-45F9-B28E-60B1277F6C8A}"/>
                  </a:ext>
                </a:extLst>
              </p:cNvPr>
              <p:cNvSpPr/>
              <p:nvPr/>
            </p:nvSpPr>
            <p:spPr>
              <a:xfrm>
                <a:off x="6526796" y="2885981"/>
                <a:ext cx="1643167" cy="2493357"/>
              </a:xfrm>
              <a:custGeom>
                <a:avLst/>
                <a:gdLst>
                  <a:gd name="connsiteX0" fmla="*/ 6 w 1643167"/>
                  <a:gd name="connsiteY0" fmla="*/ 2493358 h 2493357"/>
                  <a:gd name="connsiteX1" fmla="*/ 1643173 w 1643167"/>
                  <a:gd name="connsiteY1" fmla="*/ 2493358 h 2493357"/>
                  <a:gd name="connsiteX2" fmla="*/ 1643173 w 1643167"/>
                  <a:gd name="connsiteY2" fmla="*/ 0 h 2493357"/>
                  <a:gd name="connsiteX3" fmla="*/ 6 w 1643167"/>
                  <a:gd name="connsiteY3" fmla="*/ 0 h 2493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43167" h="2493357">
                    <a:moveTo>
                      <a:pt x="6" y="2493358"/>
                    </a:moveTo>
                    <a:lnTo>
                      <a:pt x="1643173" y="2493358"/>
                    </a:lnTo>
                    <a:lnTo>
                      <a:pt x="1643173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6EE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434089D0-0397-4DD6-A54E-69C06CA7C6AD}"/>
                  </a:ext>
                </a:extLst>
              </p:cNvPr>
              <p:cNvSpPr/>
              <p:nvPr/>
            </p:nvSpPr>
            <p:spPr>
              <a:xfrm>
                <a:off x="8261956" y="515246"/>
                <a:ext cx="1643167" cy="4864092"/>
              </a:xfrm>
              <a:custGeom>
                <a:avLst/>
                <a:gdLst>
                  <a:gd name="connsiteX0" fmla="*/ 6 w 1643167"/>
                  <a:gd name="connsiteY0" fmla="*/ 4864093 h 4864092"/>
                  <a:gd name="connsiteX1" fmla="*/ 1643174 w 1643167"/>
                  <a:gd name="connsiteY1" fmla="*/ 4864093 h 4864092"/>
                  <a:gd name="connsiteX2" fmla="*/ 1643174 w 1643167"/>
                  <a:gd name="connsiteY2" fmla="*/ 0 h 4864092"/>
                  <a:gd name="connsiteX3" fmla="*/ 6 w 1643167"/>
                  <a:gd name="connsiteY3" fmla="*/ 0 h 4864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43167" h="4864092">
                    <a:moveTo>
                      <a:pt x="6" y="4864093"/>
                    </a:moveTo>
                    <a:lnTo>
                      <a:pt x="1643174" y="4864093"/>
                    </a:lnTo>
                    <a:lnTo>
                      <a:pt x="1643174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6EE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65C049BD-EA14-45BC-B515-6B50486EAF5E}"/>
                  </a:ext>
                </a:extLst>
              </p:cNvPr>
              <p:cNvSpPr/>
              <p:nvPr/>
            </p:nvSpPr>
            <p:spPr>
              <a:xfrm>
                <a:off x="6678415" y="4203154"/>
                <a:ext cx="1338265" cy="1004831"/>
              </a:xfrm>
              <a:custGeom>
                <a:avLst/>
                <a:gdLst>
                  <a:gd name="connsiteX0" fmla="*/ 6 w 1338265"/>
                  <a:gd name="connsiteY0" fmla="*/ 1004832 h 1004831"/>
                  <a:gd name="connsiteX1" fmla="*/ 1338271 w 1338265"/>
                  <a:gd name="connsiteY1" fmla="*/ 1004832 h 1004831"/>
                  <a:gd name="connsiteX2" fmla="*/ 1338271 w 1338265"/>
                  <a:gd name="connsiteY2" fmla="*/ 0 h 1004831"/>
                  <a:gd name="connsiteX3" fmla="*/ 6 w 1338265"/>
                  <a:gd name="connsiteY3" fmla="*/ 0 h 1004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8265" h="1004831">
                    <a:moveTo>
                      <a:pt x="6" y="1004832"/>
                    </a:moveTo>
                    <a:lnTo>
                      <a:pt x="1338271" y="1004832"/>
                    </a:lnTo>
                    <a:lnTo>
                      <a:pt x="1338271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8F6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820F2DC2-2EF9-4F00-BBC0-1C0E437A7C6B}"/>
                  </a:ext>
                </a:extLst>
              </p:cNvPr>
              <p:cNvSpPr/>
              <p:nvPr/>
            </p:nvSpPr>
            <p:spPr>
              <a:xfrm>
                <a:off x="4944085" y="4378485"/>
                <a:ext cx="1338271" cy="852012"/>
              </a:xfrm>
              <a:custGeom>
                <a:avLst/>
                <a:gdLst>
                  <a:gd name="connsiteX0" fmla="*/ 6 w 1338271"/>
                  <a:gd name="connsiteY0" fmla="*/ 852013 h 852012"/>
                  <a:gd name="connsiteX1" fmla="*/ 1338278 w 1338271"/>
                  <a:gd name="connsiteY1" fmla="*/ 852013 h 852012"/>
                  <a:gd name="connsiteX2" fmla="*/ 1338278 w 1338271"/>
                  <a:gd name="connsiteY2" fmla="*/ 0 h 852012"/>
                  <a:gd name="connsiteX3" fmla="*/ 6 w 1338271"/>
                  <a:gd name="connsiteY3" fmla="*/ 0 h 852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8271" h="852012">
                    <a:moveTo>
                      <a:pt x="6" y="852013"/>
                    </a:moveTo>
                    <a:lnTo>
                      <a:pt x="1338278" y="852013"/>
                    </a:lnTo>
                    <a:lnTo>
                      <a:pt x="1338278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8F6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242454B6-F557-4FA0-A335-07ACCF41246E}"/>
                  </a:ext>
                </a:extLst>
              </p:cNvPr>
              <p:cNvSpPr/>
              <p:nvPr/>
            </p:nvSpPr>
            <p:spPr>
              <a:xfrm>
                <a:off x="3208932" y="4378485"/>
                <a:ext cx="1338265" cy="852012"/>
              </a:xfrm>
              <a:custGeom>
                <a:avLst/>
                <a:gdLst>
                  <a:gd name="connsiteX0" fmla="*/ 6 w 1338265"/>
                  <a:gd name="connsiteY0" fmla="*/ 852013 h 852012"/>
                  <a:gd name="connsiteX1" fmla="*/ 1338271 w 1338265"/>
                  <a:gd name="connsiteY1" fmla="*/ 852013 h 852012"/>
                  <a:gd name="connsiteX2" fmla="*/ 1338271 w 1338265"/>
                  <a:gd name="connsiteY2" fmla="*/ 0 h 852012"/>
                  <a:gd name="connsiteX3" fmla="*/ 6 w 1338265"/>
                  <a:gd name="connsiteY3" fmla="*/ 0 h 852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8265" h="852012">
                    <a:moveTo>
                      <a:pt x="6" y="852013"/>
                    </a:moveTo>
                    <a:lnTo>
                      <a:pt x="1338271" y="852013"/>
                    </a:lnTo>
                    <a:lnTo>
                      <a:pt x="1338271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8F6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3A927629-A870-4156-BFFD-669E3AFE0BCC}"/>
                  </a:ext>
                </a:extLst>
              </p:cNvPr>
              <p:cNvSpPr/>
              <p:nvPr/>
            </p:nvSpPr>
            <p:spPr>
              <a:xfrm>
                <a:off x="8414404" y="3053401"/>
                <a:ext cx="1338265" cy="2154585"/>
              </a:xfrm>
              <a:custGeom>
                <a:avLst/>
                <a:gdLst>
                  <a:gd name="connsiteX0" fmla="*/ 6 w 1338265"/>
                  <a:gd name="connsiteY0" fmla="*/ 2154586 h 2154585"/>
                  <a:gd name="connsiteX1" fmla="*/ 1338271 w 1338265"/>
                  <a:gd name="connsiteY1" fmla="*/ 2154586 h 2154585"/>
                  <a:gd name="connsiteX2" fmla="*/ 1338271 w 1338265"/>
                  <a:gd name="connsiteY2" fmla="*/ 0 h 2154585"/>
                  <a:gd name="connsiteX3" fmla="*/ 6 w 1338265"/>
                  <a:gd name="connsiteY3" fmla="*/ 0 h 2154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8265" h="2154585">
                    <a:moveTo>
                      <a:pt x="6" y="2154586"/>
                    </a:moveTo>
                    <a:lnTo>
                      <a:pt x="1338271" y="2154586"/>
                    </a:lnTo>
                    <a:lnTo>
                      <a:pt x="1338271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8F6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AEE69816-7BF9-4953-8BE8-64D8B0287216}"/>
                  </a:ext>
                </a:extLst>
              </p:cNvPr>
              <p:cNvSpPr/>
              <p:nvPr/>
            </p:nvSpPr>
            <p:spPr>
              <a:xfrm>
                <a:off x="8414404" y="704819"/>
                <a:ext cx="1338265" cy="2154585"/>
              </a:xfrm>
              <a:custGeom>
                <a:avLst/>
                <a:gdLst>
                  <a:gd name="connsiteX0" fmla="*/ 6 w 1338265"/>
                  <a:gd name="connsiteY0" fmla="*/ 2154586 h 2154585"/>
                  <a:gd name="connsiteX1" fmla="*/ 1338271 w 1338265"/>
                  <a:gd name="connsiteY1" fmla="*/ 2154586 h 2154585"/>
                  <a:gd name="connsiteX2" fmla="*/ 1338271 w 1338265"/>
                  <a:gd name="connsiteY2" fmla="*/ 0 h 2154585"/>
                  <a:gd name="connsiteX3" fmla="*/ 6 w 1338265"/>
                  <a:gd name="connsiteY3" fmla="*/ 0 h 2154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8265" h="2154585">
                    <a:moveTo>
                      <a:pt x="6" y="2154586"/>
                    </a:moveTo>
                    <a:lnTo>
                      <a:pt x="1338271" y="2154586"/>
                    </a:lnTo>
                    <a:lnTo>
                      <a:pt x="1338271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8F6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66D1CA59-D7EA-4E26-966F-90B88EA5DB74}"/>
                  </a:ext>
                </a:extLst>
              </p:cNvPr>
              <p:cNvSpPr/>
              <p:nvPr/>
            </p:nvSpPr>
            <p:spPr>
              <a:xfrm>
                <a:off x="1477085" y="3028870"/>
                <a:ext cx="1338271" cy="2154584"/>
              </a:xfrm>
              <a:custGeom>
                <a:avLst/>
                <a:gdLst>
                  <a:gd name="connsiteX0" fmla="*/ 6 w 1338271"/>
                  <a:gd name="connsiteY0" fmla="*/ 2154585 h 2154584"/>
                  <a:gd name="connsiteX1" fmla="*/ 1338278 w 1338271"/>
                  <a:gd name="connsiteY1" fmla="*/ 2154585 h 2154584"/>
                  <a:gd name="connsiteX2" fmla="*/ 1338278 w 1338271"/>
                  <a:gd name="connsiteY2" fmla="*/ 0 h 2154584"/>
                  <a:gd name="connsiteX3" fmla="*/ 6 w 1338271"/>
                  <a:gd name="connsiteY3" fmla="*/ 0 h 2154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8271" h="2154584">
                    <a:moveTo>
                      <a:pt x="6" y="2154585"/>
                    </a:moveTo>
                    <a:lnTo>
                      <a:pt x="1338278" y="2154585"/>
                    </a:lnTo>
                    <a:lnTo>
                      <a:pt x="1338278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8F6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C0760FFE-C4E8-4679-BC5F-37B8D954B83A}"/>
                  </a:ext>
                </a:extLst>
              </p:cNvPr>
              <p:cNvSpPr/>
              <p:nvPr/>
            </p:nvSpPr>
            <p:spPr>
              <a:xfrm>
                <a:off x="1477085" y="704819"/>
                <a:ext cx="1338271" cy="2154585"/>
              </a:xfrm>
              <a:custGeom>
                <a:avLst/>
                <a:gdLst>
                  <a:gd name="connsiteX0" fmla="*/ 6 w 1338271"/>
                  <a:gd name="connsiteY0" fmla="*/ 2154586 h 2154585"/>
                  <a:gd name="connsiteX1" fmla="*/ 1338278 w 1338271"/>
                  <a:gd name="connsiteY1" fmla="*/ 2154586 h 2154585"/>
                  <a:gd name="connsiteX2" fmla="*/ 1338278 w 1338271"/>
                  <a:gd name="connsiteY2" fmla="*/ 0 h 2154585"/>
                  <a:gd name="connsiteX3" fmla="*/ 6 w 1338271"/>
                  <a:gd name="connsiteY3" fmla="*/ 0 h 2154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8271" h="2154585">
                    <a:moveTo>
                      <a:pt x="6" y="2154586"/>
                    </a:moveTo>
                    <a:lnTo>
                      <a:pt x="1338278" y="2154586"/>
                    </a:lnTo>
                    <a:lnTo>
                      <a:pt x="1338278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8F6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BAE1500E-06EE-4E55-8A2E-12A7CBF5BA82}"/>
                  </a:ext>
                </a:extLst>
              </p:cNvPr>
              <p:cNvSpPr/>
              <p:nvPr/>
            </p:nvSpPr>
            <p:spPr>
              <a:xfrm>
                <a:off x="6678415" y="3053394"/>
                <a:ext cx="1338265" cy="1004831"/>
              </a:xfrm>
              <a:custGeom>
                <a:avLst/>
                <a:gdLst>
                  <a:gd name="connsiteX0" fmla="*/ 6 w 1338265"/>
                  <a:gd name="connsiteY0" fmla="*/ 1004832 h 1004831"/>
                  <a:gd name="connsiteX1" fmla="*/ 1338271 w 1338265"/>
                  <a:gd name="connsiteY1" fmla="*/ 1004832 h 1004831"/>
                  <a:gd name="connsiteX2" fmla="*/ 1338271 w 1338265"/>
                  <a:gd name="connsiteY2" fmla="*/ 0 h 1004831"/>
                  <a:gd name="connsiteX3" fmla="*/ 6 w 1338265"/>
                  <a:gd name="connsiteY3" fmla="*/ 0 h 1004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8265" h="1004831">
                    <a:moveTo>
                      <a:pt x="6" y="1004832"/>
                    </a:moveTo>
                    <a:lnTo>
                      <a:pt x="1338271" y="1004832"/>
                    </a:lnTo>
                    <a:lnTo>
                      <a:pt x="1338271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AAD5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5A816D87-F4D6-43BE-A92B-CFB2B0FD8128}"/>
                  </a:ext>
                </a:extLst>
              </p:cNvPr>
              <p:cNvSpPr/>
              <p:nvPr/>
            </p:nvSpPr>
            <p:spPr>
              <a:xfrm>
                <a:off x="7628627" y="3053394"/>
                <a:ext cx="388052" cy="1004831"/>
              </a:xfrm>
              <a:custGeom>
                <a:avLst/>
                <a:gdLst>
                  <a:gd name="connsiteX0" fmla="*/ 6 w 388052"/>
                  <a:gd name="connsiteY0" fmla="*/ 1004832 h 1004831"/>
                  <a:gd name="connsiteX1" fmla="*/ 388059 w 388052"/>
                  <a:gd name="connsiteY1" fmla="*/ 1004832 h 1004831"/>
                  <a:gd name="connsiteX2" fmla="*/ 388059 w 388052"/>
                  <a:gd name="connsiteY2" fmla="*/ 0 h 1004831"/>
                  <a:gd name="connsiteX3" fmla="*/ 6 w 388052"/>
                  <a:gd name="connsiteY3" fmla="*/ 0 h 1004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8052" h="1004831">
                    <a:moveTo>
                      <a:pt x="6" y="1004832"/>
                    </a:moveTo>
                    <a:lnTo>
                      <a:pt x="388059" y="1004832"/>
                    </a:lnTo>
                    <a:lnTo>
                      <a:pt x="388059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C3E4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BABB5EC8-0581-457F-A788-3B3742D5D74B}"/>
                  </a:ext>
                </a:extLst>
              </p:cNvPr>
              <p:cNvSpPr/>
              <p:nvPr/>
            </p:nvSpPr>
            <p:spPr>
              <a:xfrm>
                <a:off x="5904705" y="3053394"/>
                <a:ext cx="886550" cy="1004831"/>
              </a:xfrm>
              <a:custGeom>
                <a:avLst/>
                <a:gdLst>
                  <a:gd name="connsiteX0" fmla="*/ 6 w 886550"/>
                  <a:gd name="connsiteY0" fmla="*/ 1004832 h 1004831"/>
                  <a:gd name="connsiteX1" fmla="*/ 886557 w 886550"/>
                  <a:gd name="connsiteY1" fmla="*/ 1004832 h 1004831"/>
                  <a:gd name="connsiteX2" fmla="*/ 886557 w 886550"/>
                  <a:gd name="connsiteY2" fmla="*/ 0 h 1004831"/>
                  <a:gd name="connsiteX3" fmla="*/ 6 w 886550"/>
                  <a:gd name="connsiteY3" fmla="*/ 0 h 1004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6550" h="1004831">
                    <a:moveTo>
                      <a:pt x="6" y="1004832"/>
                    </a:moveTo>
                    <a:lnTo>
                      <a:pt x="886557" y="1004832"/>
                    </a:lnTo>
                    <a:lnTo>
                      <a:pt x="886557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C3E4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CFDB5F24-67E4-46F6-9749-122401723748}"/>
                  </a:ext>
                </a:extLst>
              </p:cNvPr>
              <p:cNvSpPr/>
              <p:nvPr/>
            </p:nvSpPr>
            <p:spPr>
              <a:xfrm>
                <a:off x="5904705" y="3053394"/>
                <a:ext cx="75059" cy="1004831"/>
              </a:xfrm>
              <a:custGeom>
                <a:avLst/>
                <a:gdLst>
                  <a:gd name="connsiteX0" fmla="*/ 6 w 75059"/>
                  <a:gd name="connsiteY0" fmla="*/ 1004832 h 1004831"/>
                  <a:gd name="connsiteX1" fmla="*/ 75065 w 75059"/>
                  <a:gd name="connsiteY1" fmla="*/ 1004832 h 1004831"/>
                  <a:gd name="connsiteX2" fmla="*/ 75065 w 75059"/>
                  <a:gd name="connsiteY2" fmla="*/ 0 h 1004831"/>
                  <a:gd name="connsiteX3" fmla="*/ 6 w 75059"/>
                  <a:gd name="connsiteY3" fmla="*/ 0 h 1004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059" h="1004831">
                    <a:moveTo>
                      <a:pt x="6" y="1004832"/>
                    </a:moveTo>
                    <a:lnTo>
                      <a:pt x="75065" y="1004832"/>
                    </a:lnTo>
                    <a:lnTo>
                      <a:pt x="75065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8F6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A1678FAA-8E74-4F89-9544-844301602826}"/>
                  </a:ext>
                </a:extLst>
              </p:cNvPr>
              <p:cNvSpPr/>
              <p:nvPr/>
            </p:nvSpPr>
            <p:spPr>
              <a:xfrm>
                <a:off x="2705749" y="3188963"/>
                <a:ext cx="109608" cy="461587"/>
              </a:xfrm>
              <a:custGeom>
                <a:avLst/>
                <a:gdLst>
                  <a:gd name="connsiteX0" fmla="*/ 6 w 109608"/>
                  <a:gd name="connsiteY0" fmla="*/ 461588 h 461587"/>
                  <a:gd name="connsiteX1" fmla="*/ 109614 w 109608"/>
                  <a:gd name="connsiteY1" fmla="*/ 461588 h 461587"/>
                  <a:gd name="connsiteX2" fmla="*/ 109614 w 109608"/>
                  <a:gd name="connsiteY2" fmla="*/ 0 h 461587"/>
                  <a:gd name="connsiteX3" fmla="*/ 6 w 109608"/>
                  <a:gd name="connsiteY3" fmla="*/ 0 h 461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608" h="461587">
                    <a:moveTo>
                      <a:pt x="6" y="461588"/>
                    </a:moveTo>
                    <a:lnTo>
                      <a:pt x="109614" y="461588"/>
                    </a:lnTo>
                    <a:lnTo>
                      <a:pt x="109614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C3E4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66274814-BD4F-444B-8936-50A5B27270C8}"/>
                  </a:ext>
                </a:extLst>
              </p:cNvPr>
              <p:cNvSpPr/>
              <p:nvPr/>
            </p:nvSpPr>
            <p:spPr>
              <a:xfrm>
                <a:off x="2705749" y="2244034"/>
                <a:ext cx="109608" cy="461587"/>
              </a:xfrm>
              <a:custGeom>
                <a:avLst/>
                <a:gdLst>
                  <a:gd name="connsiteX0" fmla="*/ 6 w 109608"/>
                  <a:gd name="connsiteY0" fmla="*/ 461588 h 461587"/>
                  <a:gd name="connsiteX1" fmla="*/ 109614 w 109608"/>
                  <a:gd name="connsiteY1" fmla="*/ 461588 h 461587"/>
                  <a:gd name="connsiteX2" fmla="*/ 109614 w 109608"/>
                  <a:gd name="connsiteY2" fmla="*/ 0 h 461587"/>
                  <a:gd name="connsiteX3" fmla="*/ 6 w 109608"/>
                  <a:gd name="connsiteY3" fmla="*/ 0 h 461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608" h="461587">
                    <a:moveTo>
                      <a:pt x="6" y="461588"/>
                    </a:moveTo>
                    <a:lnTo>
                      <a:pt x="109614" y="461588"/>
                    </a:lnTo>
                    <a:lnTo>
                      <a:pt x="109614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C3E4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0EA5A9D3-F3C1-46F7-9D76-8EFA1563E2F7}"/>
                  </a:ext>
                </a:extLst>
              </p:cNvPr>
              <p:cNvSpPr/>
              <p:nvPr/>
            </p:nvSpPr>
            <p:spPr>
              <a:xfrm>
                <a:off x="9643061" y="3188963"/>
                <a:ext cx="109608" cy="461587"/>
              </a:xfrm>
              <a:custGeom>
                <a:avLst/>
                <a:gdLst>
                  <a:gd name="connsiteX0" fmla="*/ 6 w 109608"/>
                  <a:gd name="connsiteY0" fmla="*/ 461588 h 461587"/>
                  <a:gd name="connsiteX1" fmla="*/ 109614 w 109608"/>
                  <a:gd name="connsiteY1" fmla="*/ 461588 h 461587"/>
                  <a:gd name="connsiteX2" fmla="*/ 109614 w 109608"/>
                  <a:gd name="connsiteY2" fmla="*/ 0 h 461587"/>
                  <a:gd name="connsiteX3" fmla="*/ 6 w 109608"/>
                  <a:gd name="connsiteY3" fmla="*/ 0 h 461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608" h="461587">
                    <a:moveTo>
                      <a:pt x="6" y="461588"/>
                    </a:moveTo>
                    <a:lnTo>
                      <a:pt x="109614" y="461588"/>
                    </a:lnTo>
                    <a:lnTo>
                      <a:pt x="109614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C3E4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B99EBFAD-DC82-4E5C-9492-6BEDDBAFC02C}"/>
                  </a:ext>
                </a:extLst>
              </p:cNvPr>
              <p:cNvSpPr/>
              <p:nvPr/>
            </p:nvSpPr>
            <p:spPr>
              <a:xfrm>
                <a:off x="7907065" y="4474770"/>
                <a:ext cx="109615" cy="461587"/>
              </a:xfrm>
              <a:custGeom>
                <a:avLst/>
                <a:gdLst>
                  <a:gd name="connsiteX0" fmla="*/ 6 w 109615"/>
                  <a:gd name="connsiteY0" fmla="*/ 461588 h 461587"/>
                  <a:gd name="connsiteX1" fmla="*/ 109621 w 109615"/>
                  <a:gd name="connsiteY1" fmla="*/ 461588 h 461587"/>
                  <a:gd name="connsiteX2" fmla="*/ 109621 w 109615"/>
                  <a:gd name="connsiteY2" fmla="*/ 0 h 461587"/>
                  <a:gd name="connsiteX3" fmla="*/ 6 w 109615"/>
                  <a:gd name="connsiteY3" fmla="*/ 0 h 461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615" h="461587">
                    <a:moveTo>
                      <a:pt x="6" y="461588"/>
                    </a:moveTo>
                    <a:lnTo>
                      <a:pt x="109621" y="461588"/>
                    </a:lnTo>
                    <a:lnTo>
                      <a:pt x="109621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C3E4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768BBBBA-DBE5-4C99-9F01-EBA058803706}"/>
                  </a:ext>
                </a:extLst>
              </p:cNvPr>
              <p:cNvSpPr/>
              <p:nvPr/>
            </p:nvSpPr>
            <p:spPr>
              <a:xfrm>
                <a:off x="5382604" y="4378485"/>
                <a:ext cx="461240" cy="109689"/>
              </a:xfrm>
              <a:custGeom>
                <a:avLst/>
                <a:gdLst>
                  <a:gd name="connsiteX0" fmla="*/ 6 w 461240"/>
                  <a:gd name="connsiteY0" fmla="*/ 109689 h 109689"/>
                  <a:gd name="connsiteX1" fmla="*/ 461246 w 461240"/>
                  <a:gd name="connsiteY1" fmla="*/ 109689 h 109689"/>
                  <a:gd name="connsiteX2" fmla="*/ 461246 w 461240"/>
                  <a:gd name="connsiteY2" fmla="*/ 0 h 109689"/>
                  <a:gd name="connsiteX3" fmla="*/ 6 w 461240"/>
                  <a:gd name="connsiteY3" fmla="*/ 0 h 109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1240" h="109689">
                    <a:moveTo>
                      <a:pt x="6" y="109689"/>
                    </a:moveTo>
                    <a:lnTo>
                      <a:pt x="461246" y="109689"/>
                    </a:lnTo>
                    <a:lnTo>
                      <a:pt x="46124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C3E4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B0F618DC-3566-4BF0-BAC1-D7CF8A1D8DD5}"/>
                  </a:ext>
                </a:extLst>
              </p:cNvPr>
              <p:cNvSpPr/>
              <p:nvPr/>
            </p:nvSpPr>
            <p:spPr>
              <a:xfrm>
                <a:off x="3647438" y="4378485"/>
                <a:ext cx="461246" cy="109689"/>
              </a:xfrm>
              <a:custGeom>
                <a:avLst/>
                <a:gdLst>
                  <a:gd name="connsiteX0" fmla="*/ 6 w 461246"/>
                  <a:gd name="connsiteY0" fmla="*/ 109689 h 109689"/>
                  <a:gd name="connsiteX1" fmla="*/ 461253 w 461246"/>
                  <a:gd name="connsiteY1" fmla="*/ 109689 h 109689"/>
                  <a:gd name="connsiteX2" fmla="*/ 461253 w 461246"/>
                  <a:gd name="connsiteY2" fmla="*/ 0 h 109689"/>
                  <a:gd name="connsiteX3" fmla="*/ 6 w 461246"/>
                  <a:gd name="connsiteY3" fmla="*/ 0 h 109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1246" h="109689">
                    <a:moveTo>
                      <a:pt x="6" y="109689"/>
                    </a:moveTo>
                    <a:lnTo>
                      <a:pt x="461253" y="109689"/>
                    </a:lnTo>
                    <a:lnTo>
                      <a:pt x="461253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C3E4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06D3CA05-00F9-447C-9260-0A05BF0E1A63}"/>
                  </a:ext>
                </a:extLst>
              </p:cNvPr>
              <p:cNvSpPr/>
              <p:nvPr/>
            </p:nvSpPr>
            <p:spPr>
              <a:xfrm>
                <a:off x="9643061" y="2244034"/>
                <a:ext cx="109608" cy="461587"/>
              </a:xfrm>
              <a:custGeom>
                <a:avLst/>
                <a:gdLst>
                  <a:gd name="connsiteX0" fmla="*/ 6 w 109608"/>
                  <a:gd name="connsiteY0" fmla="*/ 461588 h 461587"/>
                  <a:gd name="connsiteX1" fmla="*/ 109614 w 109608"/>
                  <a:gd name="connsiteY1" fmla="*/ 461588 h 461587"/>
                  <a:gd name="connsiteX2" fmla="*/ 109614 w 109608"/>
                  <a:gd name="connsiteY2" fmla="*/ 0 h 461587"/>
                  <a:gd name="connsiteX3" fmla="*/ 6 w 109608"/>
                  <a:gd name="connsiteY3" fmla="*/ 0 h 461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608" h="461587">
                    <a:moveTo>
                      <a:pt x="6" y="461588"/>
                    </a:moveTo>
                    <a:lnTo>
                      <a:pt x="109614" y="461588"/>
                    </a:lnTo>
                    <a:lnTo>
                      <a:pt x="109614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C3E4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56F9A9C8-8370-4725-A3A0-A39942E30EB0}"/>
                  </a:ext>
                </a:extLst>
              </p:cNvPr>
              <p:cNvSpPr/>
              <p:nvPr/>
            </p:nvSpPr>
            <p:spPr>
              <a:xfrm>
                <a:off x="5840877" y="3252300"/>
                <a:ext cx="63821" cy="607026"/>
              </a:xfrm>
              <a:custGeom>
                <a:avLst/>
                <a:gdLst>
                  <a:gd name="connsiteX0" fmla="*/ 6 w 63821"/>
                  <a:gd name="connsiteY0" fmla="*/ 607027 h 607026"/>
                  <a:gd name="connsiteX1" fmla="*/ 63827 w 63821"/>
                  <a:gd name="connsiteY1" fmla="*/ 607027 h 607026"/>
                  <a:gd name="connsiteX2" fmla="*/ 63827 w 63821"/>
                  <a:gd name="connsiteY2" fmla="*/ 0 h 607026"/>
                  <a:gd name="connsiteX3" fmla="*/ 6 w 63821"/>
                  <a:gd name="connsiteY3" fmla="*/ 0 h 607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821" h="607026">
                    <a:moveTo>
                      <a:pt x="6" y="607027"/>
                    </a:moveTo>
                    <a:lnTo>
                      <a:pt x="63827" y="607027"/>
                    </a:lnTo>
                    <a:lnTo>
                      <a:pt x="63827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C3E4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9" name="图形 710">
              <a:extLst>
                <a:ext uri="{FF2B5EF4-FFF2-40B4-BE49-F238E27FC236}">
                  <a16:creationId xmlns:a16="http://schemas.microsoft.com/office/drawing/2014/main" id="{54D9C532-6735-4310-9E0D-178E090BC451}"/>
                </a:ext>
              </a:extLst>
            </p:cNvPr>
            <p:cNvGrpSpPr/>
            <p:nvPr/>
          </p:nvGrpSpPr>
          <p:grpSpPr>
            <a:xfrm>
              <a:off x="2722867" y="1341028"/>
              <a:ext cx="6275168" cy="5503964"/>
              <a:chOff x="2722867" y="1341028"/>
              <a:chExt cx="6275168" cy="5503964"/>
            </a:xfrm>
          </p:grpSpPr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B9F637E1-0A0F-49A5-B6F0-B7FE22B21F70}"/>
                  </a:ext>
                </a:extLst>
              </p:cNvPr>
              <p:cNvSpPr/>
              <p:nvPr/>
            </p:nvSpPr>
            <p:spPr>
              <a:xfrm>
                <a:off x="2722867" y="6796967"/>
                <a:ext cx="6275168" cy="48026"/>
              </a:xfrm>
              <a:custGeom>
                <a:avLst/>
                <a:gdLst>
                  <a:gd name="connsiteX0" fmla="*/ 6275456 w 6275168"/>
                  <a:gd name="connsiteY0" fmla="*/ 24154 h 48026"/>
                  <a:gd name="connsiteX1" fmla="*/ 3137871 w 6275168"/>
                  <a:gd name="connsiteY1" fmla="*/ 48167 h 48026"/>
                  <a:gd name="connsiteX2" fmla="*/ 287 w 6275168"/>
                  <a:gd name="connsiteY2" fmla="*/ 24154 h 48026"/>
                  <a:gd name="connsiteX3" fmla="*/ 3137871 w 6275168"/>
                  <a:gd name="connsiteY3" fmla="*/ 141 h 48026"/>
                  <a:gd name="connsiteX4" fmla="*/ 6275456 w 6275168"/>
                  <a:gd name="connsiteY4" fmla="*/ 24154 h 48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75168" h="48026">
                    <a:moveTo>
                      <a:pt x="6275456" y="24154"/>
                    </a:moveTo>
                    <a:cubicBezTo>
                      <a:pt x="6275456" y="37413"/>
                      <a:pt x="4870714" y="48167"/>
                      <a:pt x="3137871" y="48167"/>
                    </a:cubicBezTo>
                    <a:cubicBezTo>
                      <a:pt x="1405029" y="48167"/>
                      <a:pt x="287" y="37413"/>
                      <a:pt x="287" y="24154"/>
                    </a:cubicBezTo>
                    <a:cubicBezTo>
                      <a:pt x="287" y="10889"/>
                      <a:pt x="1405029" y="141"/>
                      <a:pt x="3137871" y="141"/>
                    </a:cubicBezTo>
                    <a:cubicBezTo>
                      <a:pt x="4870714" y="141"/>
                      <a:pt x="6275456" y="10889"/>
                      <a:pt x="6275456" y="24154"/>
                    </a:cubicBezTo>
                  </a:path>
                </a:pathLst>
              </a:custGeom>
              <a:solidFill>
                <a:srgbClr val="AFB3C1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1520B1DD-E505-43FD-B5F3-FDDF59D82CFE}"/>
                  </a:ext>
                </a:extLst>
              </p:cNvPr>
              <p:cNvSpPr/>
              <p:nvPr/>
            </p:nvSpPr>
            <p:spPr>
              <a:xfrm>
                <a:off x="6605486" y="4578447"/>
                <a:ext cx="164754" cy="2242532"/>
              </a:xfrm>
              <a:custGeom>
                <a:avLst/>
                <a:gdLst>
                  <a:gd name="connsiteX0" fmla="*/ 287 w 164754"/>
                  <a:gd name="connsiteY0" fmla="*/ 2242674 h 2242532"/>
                  <a:gd name="connsiteX1" fmla="*/ 165041 w 164754"/>
                  <a:gd name="connsiteY1" fmla="*/ 2242674 h 2242532"/>
                  <a:gd name="connsiteX2" fmla="*/ 165041 w 164754"/>
                  <a:gd name="connsiteY2" fmla="*/ 141 h 2242532"/>
                  <a:gd name="connsiteX3" fmla="*/ 287 w 164754"/>
                  <a:gd name="connsiteY3" fmla="*/ 141 h 2242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4754" h="2242532">
                    <a:moveTo>
                      <a:pt x="287" y="2242674"/>
                    </a:moveTo>
                    <a:lnTo>
                      <a:pt x="165041" y="2242674"/>
                    </a:lnTo>
                    <a:lnTo>
                      <a:pt x="165041" y="141"/>
                    </a:lnTo>
                    <a:lnTo>
                      <a:pt x="287" y="141"/>
                    </a:lnTo>
                    <a:close/>
                  </a:path>
                </a:pathLst>
              </a:custGeom>
              <a:solidFill>
                <a:srgbClr val="444554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72711B9F-53B4-4A2A-83E0-12760D2FB6EE}"/>
                  </a:ext>
                </a:extLst>
              </p:cNvPr>
              <p:cNvSpPr/>
              <p:nvPr/>
            </p:nvSpPr>
            <p:spPr>
              <a:xfrm>
                <a:off x="6770240" y="4578447"/>
                <a:ext cx="164747" cy="2242532"/>
              </a:xfrm>
              <a:custGeom>
                <a:avLst/>
                <a:gdLst>
                  <a:gd name="connsiteX0" fmla="*/ 287 w 164747"/>
                  <a:gd name="connsiteY0" fmla="*/ 2242674 h 2242532"/>
                  <a:gd name="connsiteX1" fmla="*/ 165035 w 164747"/>
                  <a:gd name="connsiteY1" fmla="*/ 2242674 h 2242532"/>
                  <a:gd name="connsiteX2" fmla="*/ 165035 w 164747"/>
                  <a:gd name="connsiteY2" fmla="*/ 141 h 2242532"/>
                  <a:gd name="connsiteX3" fmla="*/ 287 w 164747"/>
                  <a:gd name="connsiteY3" fmla="*/ 141 h 2242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4747" h="2242532">
                    <a:moveTo>
                      <a:pt x="287" y="2242674"/>
                    </a:moveTo>
                    <a:lnTo>
                      <a:pt x="165035" y="2242674"/>
                    </a:lnTo>
                    <a:lnTo>
                      <a:pt x="165035" y="141"/>
                    </a:lnTo>
                    <a:lnTo>
                      <a:pt x="287" y="141"/>
                    </a:lnTo>
                    <a:close/>
                  </a:path>
                </a:pathLst>
              </a:custGeom>
              <a:solidFill>
                <a:srgbClr val="444554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E855406E-BAF2-48C3-A7B9-9A4D3B5BB36E}"/>
                  </a:ext>
                </a:extLst>
              </p:cNvPr>
              <p:cNvSpPr/>
              <p:nvPr/>
            </p:nvSpPr>
            <p:spPr>
              <a:xfrm>
                <a:off x="7765045" y="4578447"/>
                <a:ext cx="164747" cy="2242532"/>
              </a:xfrm>
              <a:custGeom>
                <a:avLst/>
                <a:gdLst>
                  <a:gd name="connsiteX0" fmla="*/ 287 w 164747"/>
                  <a:gd name="connsiteY0" fmla="*/ 2242674 h 2242532"/>
                  <a:gd name="connsiteX1" fmla="*/ 165035 w 164747"/>
                  <a:gd name="connsiteY1" fmla="*/ 2242674 h 2242532"/>
                  <a:gd name="connsiteX2" fmla="*/ 165035 w 164747"/>
                  <a:gd name="connsiteY2" fmla="*/ 141 h 2242532"/>
                  <a:gd name="connsiteX3" fmla="*/ 287 w 164747"/>
                  <a:gd name="connsiteY3" fmla="*/ 141 h 2242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4747" h="2242532">
                    <a:moveTo>
                      <a:pt x="287" y="2242674"/>
                    </a:moveTo>
                    <a:lnTo>
                      <a:pt x="165035" y="2242674"/>
                    </a:lnTo>
                    <a:lnTo>
                      <a:pt x="165035" y="141"/>
                    </a:lnTo>
                    <a:lnTo>
                      <a:pt x="287" y="141"/>
                    </a:lnTo>
                    <a:close/>
                  </a:path>
                </a:pathLst>
              </a:custGeom>
              <a:solidFill>
                <a:srgbClr val="444554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6D5769FF-E79C-4E39-94DF-BBC66A9FB9E2}"/>
                  </a:ext>
                </a:extLst>
              </p:cNvPr>
              <p:cNvSpPr/>
              <p:nvPr/>
            </p:nvSpPr>
            <p:spPr>
              <a:xfrm>
                <a:off x="7929793" y="4578447"/>
                <a:ext cx="164754" cy="2242532"/>
              </a:xfrm>
              <a:custGeom>
                <a:avLst/>
                <a:gdLst>
                  <a:gd name="connsiteX0" fmla="*/ 287 w 164754"/>
                  <a:gd name="connsiteY0" fmla="*/ 2242674 h 2242532"/>
                  <a:gd name="connsiteX1" fmla="*/ 165041 w 164754"/>
                  <a:gd name="connsiteY1" fmla="*/ 2242674 h 2242532"/>
                  <a:gd name="connsiteX2" fmla="*/ 165041 w 164754"/>
                  <a:gd name="connsiteY2" fmla="*/ 141 h 2242532"/>
                  <a:gd name="connsiteX3" fmla="*/ 287 w 164754"/>
                  <a:gd name="connsiteY3" fmla="*/ 141 h 2242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4754" h="2242532">
                    <a:moveTo>
                      <a:pt x="287" y="2242674"/>
                    </a:moveTo>
                    <a:lnTo>
                      <a:pt x="165041" y="2242674"/>
                    </a:lnTo>
                    <a:lnTo>
                      <a:pt x="165041" y="141"/>
                    </a:lnTo>
                    <a:lnTo>
                      <a:pt x="287" y="141"/>
                    </a:lnTo>
                    <a:close/>
                  </a:path>
                </a:pathLst>
              </a:custGeom>
              <a:solidFill>
                <a:srgbClr val="767886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A863D557-A08D-4495-BD86-1649F6544D2B}"/>
                  </a:ext>
                </a:extLst>
              </p:cNvPr>
              <p:cNvSpPr/>
              <p:nvPr/>
            </p:nvSpPr>
            <p:spPr>
              <a:xfrm>
                <a:off x="5706265" y="3576718"/>
                <a:ext cx="512084" cy="860514"/>
              </a:xfrm>
              <a:custGeom>
                <a:avLst/>
                <a:gdLst>
                  <a:gd name="connsiteX0" fmla="*/ 287 w 512084"/>
                  <a:gd name="connsiteY0" fmla="*/ 860656 h 860514"/>
                  <a:gd name="connsiteX1" fmla="*/ 512372 w 512084"/>
                  <a:gd name="connsiteY1" fmla="*/ 860656 h 860514"/>
                  <a:gd name="connsiteX2" fmla="*/ 512372 w 512084"/>
                  <a:gd name="connsiteY2" fmla="*/ 141 h 860514"/>
                  <a:gd name="connsiteX3" fmla="*/ 287 w 512084"/>
                  <a:gd name="connsiteY3" fmla="*/ 141 h 860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2084" h="860514">
                    <a:moveTo>
                      <a:pt x="287" y="860656"/>
                    </a:moveTo>
                    <a:lnTo>
                      <a:pt x="512372" y="860656"/>
                    </a:lnTo>
                    <a:lnTo>
                      <a:pt x="512372" y="141"/>
                    </a:lnTo>
                    <a:lnTo>
                      <a:pt x="287" y="141"/>
                    </a:lnTo>
                    <a:close/>
                  </a:path>
                </a:pathLst>
              </a:custGeom>
              <a:solidFill>
                <a:srgbClr val="272636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226FAF23-ED26-43F1-8D0B-27CEDD79AE06}"/>
                  </a:ext>
                </a:extLst>
              </p:cNvPr>
              <p:cNvSpPr/>
              <p:nvPr/>
            </p:nvSpPr>
            <p:spPr>
              <a:xfrm>
                <a:off x="5428700" y="3572035"/>
                <a:ext cx="1993403" cy="846366"/>
              </a:xfrm>
              <a:custGeom>
                <a:avLst/>
                <a:gdLst>
                  <a:gd name="connsiteX0" fmla="*/ 1993690 w 1993403"/>
                  <a:gd name="connsiteY0" fmla="*/ 846507 h 846366"/>
                  <a:gd name="connsiteX1" fmla="*/ 590097 w 1993403"/>
                  <a:gd name="connsiteY1" fmla="*/ 846507 h 846366"/>
                  <a:gd name="connsiteX2" fmla="*/ 10129 w 1993403"/>
                  <a:gd name="connsiteY2" fmla="*/ 134043 h 846366"/>
                  <a:gd name="connsiteX3" fmla="*/ 2044 w 1993403"/>
                  <a:gd name="connsiteY3" fmla="*/ 92460 h 846366"/>
                  <a:gd name="connsiteX4" fmla="*/ 21273 w 1993403"/>
                  <a:gd name="connsiteY4" fmla="*/ 23596 h 846366"/>
                  <a:gd name="connsiteX5" fmla="*/ 1304718 w 1993403"/>
                  <a:gd name="connsiteY5" fmla="*/ 141 h 846366"/>
                  <a:gd name="connsiteX6" fmla="*/ 1993690 w 1993403"/>
                  <a:gd name="connsiteY6" fmla="*/ 846507 h 84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93403" h="846366">
                    <a:moveTo>
                      <a:pt x="1993690" y="846507"/>
                    </a:moveTo>
                    <a:lnTo>
                      <a:pt x="590097" y="846507"/>
                    </a:lnTo>
                    <a:lnTo>
                      <a:pt x="10129" y="134043"/>
                    </a:lnTo>
                    <a:cubicBezTo>
                      <a:pt x="1081" y="122930"/>
                      <a:pt x="-2018" y="106994"/>
                      <a:pt x="2044" y="92460"/>
                    </a:cubicBezTo>
                    <a:lnTo>
                      <a:pt x="21273" y="23596"/>
                    </a:lnTo>
                    <a:lnTo>
                      <a:pt x="1304718" y="141"/>
                    </a:lnTo>
                    <a:lnTo>
                      <a:pt x="1993690" y="846507"/>
                    </a:lnTo>
                    <a:close/>
                  </a:path>
                </a:pathLst>
              </a:custGeom>
              <a:solidFill>
                <a:srgbClr val="555369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D1494EDC-C6D0-499B-B91F-EA99F2C41DC8}"/>
                  </a:ext>
                </a:extLst>
              </p:cNvPr>
              <p:cNvSpPr/>
              <p:nvPr/>
            </p:nvSpPr>
            <p:spPr>
              <a:xfrm>
                <a:off x="5447865" y="3572035"/>
                <a:ext cx="2012657" cy="846366"/>
              </a:xfrm>
              <a:custGeom>
                <a:avLst/>
                <a:gdLst>
                  <a:gd name="connsiteX0" fmla="*/ 1982537 w 2012657"/>
                  <a:gd name="connsiteY0" fmla="*/ 846507 h 846366"/>
                  <a:gd name="connsiteX1" fmla="*/ 662393 w 2012657"/>
                  <a:gd name="connsiteY1" fmla="*/ 846507 h 846366"/>
                  <a:gd name="connsiteX2" fmla="*/ 640322 w 2012657"/>
                  <a:gd name="connsiteY2" fmla="*/ 835474 h 846366"/>
                  <a:gd name="connsiteX3" fmla="*/ 8620 w 2012657"/>
                  <a:gd name="connsiteY3" fmla="*/ 59466 h 846366"/>
                  <a:gd name="connsiteX4" fmla="*/ 30697 w 2012657"/>
                  <a:gd name="connsiteY4" fmla="*/ 141 h 846366"/>
                  <a:gd name="connsiteX5" fmla="*/ 1331738 w 2012657"/>
                  <a:gd name="connsiteY5" fmla="*/ 141 h 846366"/>
                  <a:gd name="connsiteX6" fmla="*/ 1386021 w 2012657"/>
                  <a:gd name="connsiteY6" fmla="*/ 27283 h 846366"/>
                  <a:gd name="connsiteX7" fmla="*/ 2004607 w 2012657"/>
                  <a:gd name="connsiteY7" fmla="*/ 787189 h 846366"/>
                  <a:gd name="connsiteX8" fmla="*/ 1982537 w 2012657"/>
                  <a:gd name="connsiteY8" fmla="*/ 846507 h 84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12657" h="846366">
                    <a:moveTo>
                      <a:pt x="1982537" y="846507"/>
                    </a:moveTo>
                    <a:lnTo>
                      <a:pt x="662393" y="846507"/>
                    </a:lnTo>
                    <a:cubicBezTo>
                      <a:pt x="654036" y="846507"/>
                      <a:pt x="646051" y="842515"/>
                      <a:pt x="640322" y="835474"/>
                    </a:cubicBezTo>
                    <a:lnTo>
                      <a:pt x="8620" y="59466"/>
                    </a:lnTo>
                    <a:cubicBezTo>
                      <a:pt x="-9641" y="37028"/>
                      <a:pt x="4080" y="141"/>
                      <a:pt x="30697" y="141"/>
                    </a:cubicBezTo>
                    <a:lnTo>
                      <a:pt x="1331738" y="141"/>
                    </a:lnTo>
                    <a:cubicBezTo>
                      <a:pt x="1352282" y="141"/>
                      <a:pt x="1371922" y="9959"/>
                      <a:pt x="1386021" y="27283"/>
                    </a:cubicBezTo>
                    <a:lnTo>
                      <a:pt x="2004607" y="787189"/>
                    </a:lnTo>
                    <a:cubicBezTo>
                      <a:pt x="2022874" y="809628"/>
                      <a:pt x="2009154" y="846507"/>
                      <a:pt x="1982537" y="846507"/>
                    </a:cubicBezTo>
                  </a:path>
                </a:pathLst>
              </a:custGeom>
              <a:solidFill>
                <a:srgbClr val="99A2AA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44FED963-56B5-42C9-92B1-190152648757}"/>
                  </a:ext>
                </a:extLst>
              </p:cNvPr>
              <p:cNvSpPr/>
              <p:nvPr/>
            </p:nvSpPr>
            <p:spPr>
              <a:xfrm>
                <a:off x="5538385" y="3618070"/>
                <a:ext cx="1827159" cy="749988"/>
              </a:xfrm>
              <a:custGeom>
                <a:avLst/>
                <a:gdLst>
                  <a:gd name="connsiteX0" fmla="*/ 1808424 w 1827159"/>
                  <a:gd name="connsiteY0" fmla="*/ 750130 h 749988"/>
                  <a:gd name="connsiteX1" fmla="*/ 593567 w 1827159"/>
                  <a:gd name="connsiteY1" fmla="*/ 750130 h 749988"/>
                  <a:gd name="connsiteX2" fmla="*/ 590042 w 1827159"/>
                  <a:gd name="connsiteY2" fmla="*/ 748370 h 749988"/>
                  <a:gd name="connsiteX3" fmla="*/ 4319 w 1827159"/>
                  <a:gd name="connsiteY3" fmla="*/ 28837 h 749988"/>
                  <a:gd name="connsiteX4" fmla="*/ 14999 w 1827159"/>
                  <a:gd name="connsiteY4" fmla="*/ 141 h 749988"/>
                  <a:gd name="connsiteX5" fmla="*/ 1217264 w 1827159"/>
                  <a:gd name="connsiteY5" fmla="*/ 141 h 749988"/>
                  <a:gd name="connsiteX6" fmla="*/ 1258829 w 1827159"/>
                  <a:gd name="connsiteY6" fmla="*/ 20926 h 749988"/>
                  <a:gd name="connsiteX7" fmla="*/ 1822230 w 1827159"/>
                  <a:gd name="connsiteY7" fmla="*/ 713031 h 749988"/>
                  <a:gd name="connsiteX8" fmla="*/ 1808424 w 1827159"/>
                  <a:gd name="connsiteY8" fmla="*/ 750130 h 749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159" h="749988">
                    <a:moveTo>
                      <a:pt x="1808424" y="750130"/>
                    </a:moveTo>
                    <a:lnTo>
                      <a:pt x="593567" y="750130"/>
                    </a:lnTo>
                    <a:cubicBezTo>
                      <a:pt x="592226" y="750130"/>
                      <a:pt x="590958" y="749492"/>
                      <a:pt x="590042" y="748370"/>
                    </a:cubicBezTo>
                    <a:lnTo>
                      <a:pt x="4319" y="28837"/>
                    </a:lnTo>
                    <a:cubicBezTo>
                      <a:pt x="-4516" y="17983"/>
                      <a:pt x="2122" y="141"/>
                      <a:pt x="14999" y="141"/>
                    </a:cubicBezTo>
                    <a:lnTo>
                      <a:pt x="1217264" y="141"/>
                    </a:lnTo>
                    <a:cubicBezTo>
                      <a:pt x="1233002" y="141"/>
                      <a:pt x="1248037" y="7661"/>
                      <a:pt x="1258829" y="20926"/>
                    </a:cubicBezTo>
                    <a:lnTo>
                      <a:pt x="1822230" y="713031"/>
                    </a:lnTo>
                    <a:cubicBezTo>
                      <a:pt x="1833660" y="727060"/>
                      <a:pt x="1825071" y="750130"/>
                      <a:pt x="1808424" y="750130"/>
                    </a:cubicBezTo>
                  </a:path>
                </a:pathLst>
              </a:custGeom>
              <a:solidFill>
                <a:srgbClr val="FFFF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5B3CD18F-BD31-43C8-A997-BAF099158E94}"/>
                  </a:ext>
                </a:extLst>
              </p:cNvPr>
              <p:cNvSpPr/>
              <p:nvPr/>
            </p:nvSpPr>
            <p:spPr>
              <a:xfrm>
                <a:off x="4610010" y="4418009"/>
                <a:ext cx="3966280" cy="160438"/>
              </a:xfrm>
              <a:custGeom>
                <a:avLst/>
                <a:gdLst>
                  <a:gd name="connsiteX0" fmla="*/ 287 w 3966280"/>
                  <a:gd name="connsiteY0" fmla="*/ 160580 h 160438"/>
                  <a:gd name="connsiteX1" fmla="*/ 3966568 w 3966280"/>
                  <a:gd name="connsiteY1" fmla="*/ 160580 h 160438"/>
                  <a:gd name="connsiteX2" fmla="*/ 3966568 w 3966280"/>
                  <a:gd name="connsiteY2" fmla="*/ 141 h 160438"/>
                  <a:gd name="connsiteX3" fmla="*/ 287 w 3966280"/>
                  <a:gd name="connsiteY3" fmla="*/ 141 h 160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66280" h="160438">
                    <a:moveTo>
                      <a:pt x="287" y="160580"/>
                    </a:moveTo>
                    <a:lnTo>
                      <a:pt x="3966568" y="160580"/>
                    </a:lnTo>
                    <a:lnTo>
                      <a:pt x="3966568" y="141"/>
                    </a:lnTo>
                    <a:lnTo>
                      <a:pt x="287" y="141"/>
                    </a:lnTo>
                    <a:close/>
                  </a:path>
                </a:pathLst>
              </a:custGeom>
              <a:solidFill>
                <a:srgbClr val="767886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3AEA8BED-4069-43BD-B024-CBC69CD12651}"/>
                  </a:ext>
                </a:extLst>
              </p:cNvPr>
              <p:cNvSpPr/>
              <p:nvPr/>
            </p:nvSpPr>
            <p:spPr>
              <a:xfrm>
                <a:off x="3703202" y="4578447"/>
                <a:ext cx="164747" cy="2242532"/>
              </a:xfrm>
              <a:custGeom>
                <a:avLst/>
                <a:gdLst>
                  <a:gd name="connsiteX0" fmla="*/ 287 w 164747"/>
                  <a:gd name="connsiteY0" fmla="*/ 2242674 h 2242532"/>
                  <a:gd name="connsiteX1" fmla="*/ 165035 w 164747"/>
                  <a:gd name="connsiteY1" fmla="*/ 2242674 h 2242532"/>
                  <a:gd name="connsiteX2" fmla="*/ 165035 w 164747"/>
                  <a:gd name="connsiteY2" fmla="*/ 141 h 2242532"/>
                  <a:gd name="connsiteX3" fmla="*/ 287 w 164747"/>
                  <a:gd name="connsiteY3" fmla="*/ 141 h 2242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4747" h="2242532">
                    <a:moveTo>
                      <a:pt x="287" y="2242674"/>
                    </a:moveTo>
                    <a:lnTo>
                      <a:pt x="165035" y="2242674"/>
                    </a:lnTo>
                    <a:lnTo>
                      <a:pt x="165035" y="141"/>
                    </a:lnTo>
                    <a:lnTo>
                      <a:pt x="287" y="141"/>
                    </a:lnTo>
                    <a:close/>
                  </a:path>
                </a:pathLst>
              </a:custGeom>
              <a:solidFill>
                <a:srgbClr val="444554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4F31BE6B-16C8-4409-A586-3D5E47385765}"/>
                  </a:ext>
                </a:extLst>
              </p:cNvPr>
              <p:cNvSpPr/>
              <p:nvPr/>
            </p:nvSpPr>
            <p:spPr>
              <a:xfrm>
                <a:off x="3867956" y="4578447"/>
                <a:ext cx="164747" cy="2242532"/>
              </a:xfrm>
              <a:custGeom>
                <a:avLst/>
                <a:gdLst>
                  <a:gd name="connsiteX0" fmla="*/ 287 w 164747"/>
                  <a:gd name="connsiteY0" fmla="*/ 2242674 h 2242532"/>
                  <a:gd name="connsiteX1" fmla="*/ 165035 w 164747"/>
                  <a:gd name="connsiteY1" fmla="*/ 2242674 h 2242532"/>
                  <a:gd name="connsiteX2" fmla="*/ 165035 w 164747"/>
                  <a:gd name="connsiteY2" fmla="*/ 141 h 2242532"/>
                  <a:gd name="connsiteX3" fmla="*/ 287 w 164747"/>
                  <a:gd name="connsiteY3" fmla="*/ 141 h 2242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4747" h="2242532">
                    <a:moveTo>
                      <a:pt x="287" y="2242674"/>
                    </a:moveTo>
                    <a:lnTo>
                      <a:pt x="165035" y="2242674"/>
                    </a:lnTo>
                    <a:lnTo>
                      <a:pt x="165035" y="141"/>
                    </a:lnTo>
                    <a:lnTo>
                      <a:pt x="287" y="141"/>
                    </a:lnTo>
                    <a:close/>
                  </a:path>
                </a:pathLst>
              </a:custGeom>
              <a:solidFill>
                <a:srgbClr val="767886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4B792DA4-D9E8-49AC-AF1E-C2E700651501}"/>
                  </a:ext>
                </a:extLst>
              </p:cNvPr>
              <p:cNvSpPr/>
              <p:nvPr/>
            </p:nvSpPr>
            <p:spPr>
              <a:xfrm>
                <a:off x="4869391" y="4578447"/>
                <a:ext cx="164754" cy="2242532"/>
              </a:xfrm>
              <a:custGeom>
                <a:avLst/>
                <a:gdLst>
                  <a:gd name="connsiteX0" fmla="*/ 287 w 164754"/>
                  <a:gd name="connsiteY0" fmla="*/ 2242674 h 2242532"/>
                  <a:gd name="connsiteX1" fmla="*/ 165041 w 164754"/>
                  <a:gd name="connsiteY1" fmla="*/ 2242674 h 2242532"/>
                  <a:gd name="connsiteX2" fmla="*/ 165041 w 164754"/>
                  <a:gd name="connsiteY2" fmla="*/ 141 h 2242532"/>
                  <a:gd name="connsiteX3" fmla="*/ 287 w 164754"/>
                  <a:gd name="connsiteY3" fmla="*/ 141 h 2242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4754" h="2242532">
                    <a:moveTo>
                      <a:pt x="287" y="2242674"/>
                    </a:moveTo>
                    <a:lnTo>
                      <a:pt x="165041" y="2242674"/>
                    </a:lnTo>
                    <a:lnTo>
                      <a:pt x="165041" y="141"/>
                    </a:lnTo>
                    <a:lnTo>
                      <a:pt x="287" y="141"/>
                    </a:lnTo>
                    <a:close/>
                  </a:path>
                </a:pathLst>
              </a:custGeom>
              <a:solidFill>
                <a:srgbClr val="444554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3611CABA-527B-4650-8313-8434F8E27D68}"/>
                  </a:ext>
                </a:extLst>
              </p:cNvPr>
              <p:cNvSpPr/>
              <p:nvPr/>
            </p:nvSpPr>
            <p:spPr>
              <a:xfrm>
                <a:off x="3735202" y="4578447"/>
                <a:ext cx="1298943" cy="960638"/>
              </a:xfrm>
              <a:custGeom>
                <a:avLst/>
                <a:gdLst>
                  <a:gd name="connsiteX0" fmla="*/ 287 w 1298943"/>
                  <a:gd name="connsiteY0" fmla="*/ 960780 h 960638"/>
                  <a:gd name="connsiteX1" fmla="*/ 1299231 w 1298943"/>
                  <a:gd name="connsiteY1" fmla="*/ 960780 h 960638"/>
                  <a:gd name="connsiteX2" fmla="*/ 1299231 w 1298943"/>
                  <a:gd name="connsiteY2" fmla="*/ 141 h 960638"/>
                  <a:gd name="connsiteX3" fmla="*/ 287 w 1298943"/>
                  <a:gd name="connsiteY3" fmla="*/ 141 h 960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8943" h="960638">
                    <a:moveTo>
                      <a:pt x="287" y="960780"/>
                    </a:moveTo>
                    <a:lnTo>
                      <a:pt x="1299231" y="960780"/>
                    </a:lnTo>
                    <a:lnTo>
                      <a:pt x="1299231" y="141"/>
                    </a:lnTo>
                    <a:lnTo>
                      <a:pt x="287" y="141"/>
                    </a:lnTo>
                    <a:close/>
                  </a:path>
                </a:pathLst>
              </a:custGeom>
              <a:solidFill>
                <a:srgbClr val="444554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811D982A-13DB-4FD9-B94D-40CAD86DD005}"/>
                  </a:ext>
                </a:extLst>
              </p:cNvPr>
              <p:cNvSpPr/>
              <p:nvPr/>
            </p:nvSpPr>
            <p:spPr>
              <a:xfrm>
                <a:off x="5034145" y="4578447"/>
                <a:ext cx="164747" cy="2242532"/>
              </a:xfrm>
              <a:custGeom>
                <a:avLst/>
                <a:gdLst>
                  <a:gd name="connsiteX0" fmla="*/ 287 w 164747"/>
                  <a:gd name="connsiteY0" fmla="*/ 2242674 h 2242532"/>
                  <a:gd name="connsiteX1" fmla="*/ 165034 w 164747"/>
                  <a:gd name="connsiteY1" fmla="*/ 2242674 h 2242532"/>
                  <a:gd name="connsiteX2" fmla="*/ 165034 w 164747"/>
                  <a:gd name="connsiteY2" fmla="*/ 141 h 2242532"/>
                  <a:gd name="connsiteX3" fmla="*/ 287 w 164747"/>
                  <a:gd name="connsiteY3" fmla="*/ 141 h 2242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4747" h="2242532">
                    <a:moveTo>
                      <a:pt x="287" y="2242674"/>
                    </a:moveTo>
                    <a:lnTo>
                      <a:pt x="165034" y="2242674"/>
                    </a:lnTo>
                    <a:lnTo>
                      <a:pt x="165034" y="141"/>
                    </a:lnTo>
                    <a:lnTo>
                      <a:pt x="287" y="141"/>
                    </a:lnTo>
                    <a:close/>
                  </a:path>
                </a:pathLst>
              </a:custGeom>
              <a:solidFill>
                <a:srgbClr val="767886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9D117252-F39F-498C-89ED-B6C9FCE628F4}"/>
                  </a:ext>
                </a:extLst>
              </p:cNvPr>
              <p:cNvSpPr/>
              <p:nvPr/>
            </p:nvSpPr>
            <p:spPr>
              <a:xfrm>
                <a:off x="5154898" y="4578447"/>
                <a:ext cx="868435" cy="960638"/>
              </a:xfrm>
              <a:custGeom>
                <a:avLst/>
                <a:gdLst>
                  <a:gd name="connsiteX0" fmla="*/ 287 w 868435"/>
                  <a:gd name="connsiteY0" fmla="*/ 960780 h 960638"/>
                  <a:gd name="connsiteX1" fmla="*/ 868723 w 868435"/>
                  <a:gd name="connsiteY1" fmla="*/ 960780 h 960638"/>
                  <a:gd name="connsiteX2" fmla="*/ 868723 w 868435"/>
                  <a:gd name="connsiteY2" fmla="*/ 141 h 960638"/>
                  <a:gd name="connsiteX3" fmla="*/ 287 w 868435"/>
                  <a:gd name="connsiteY3" fmla="*/ 141 h 960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8435" h="960638">
                    <a:moveTo>
                      <a:pt x="287" y="960780"/>
                    </a:moveTo>
                    <a:lnTo>
                      <a:pt x="868723" y="960780"/>
                    </a:lnTo>
                    <a:lnTo>
                      <a:pt x="868723" y="141"/>
                    </a:lnTo>
                    <a:lnTo>
                      <a:pt x="287" y="141"/>
                    </a:lnTo>
                    <a:close/>
                  </a:path>
                </a:pathLst>
              </a:custGeom>
              <a:solidFill>
                <a:srgbClr val="767886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BFE76F56-CA7C-48BB-859F-5B80219D6F09}"/>
                  </a:ext>
                </a:extLst>
              </p:cNvPr>
              <p:cNvSpPr/>
              <p:nvPr/>
            </p:nvSpPr>
            <p:spPr>
              <a:xfrm>
                <a:off x="3174224" y="4418009"/>
                <a:ext cx="1435786" cy="160438"/>
              </a:xfrm>
              <a:custGeom>
                <a:avLst/>
                <a:gdLst>
                  <a:gd name="connsiteX0" fmla="*/ 287 w 1435786"/>
                  <a:gd name="connsiteY0" fmla="*/ 160580 h 160438"/>
                  <a:gd name="connsiteX1" fmla="*/ 1436073 w 1435786"/>
                  <a:gd name="connsiteY1" fmla="*/ 160580 h 160438"/>
                  <a:gd name="connsiteX2" fmla="*/ 1436073 w 1435786"/>
                  <a:gd name="connsiteY2" fmla="*/ 141 h 160438"/>
                  <a:gd name="connsiteX3" fmla="*/ 287 w 1435786"/>
                  <a:gd name="connsiteY3" fmla="*/ 141 h 160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5786" h="160438">
                    <a:moveTo>
                      <a:pt x="287" y="160580"/>
                    </a:moveTo>
                    <a:lnTo>
                      <a:pt x="1436073" y="160580"/>
                    </a:lnTo>
                    <a:lnTo>
                      <a:pt x="1436073" y="141"/>
                    </a:lnTo>
                    <a:lnTo>
                      <a:pt x="287" y="141"/>
                    </a:lnTo>
                    <a:close/>
                  </a:path>
                </a:pathLst>
              </a:custGeom>
              <a:solidFill>
                <a:srgbClr val="444554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68F28031-F104-4037-97F1-DE152049120C}"/>
                  </a:ext>
                </a:extLst>
              </p:cNvPr>
              <p:cNvSpPr/>
              <p:nvPr/>
            </p:nvSpPr>
            <p:spPr>
              <a:xfrm>
                <a:off x="3795114" y="4578454"/>
                <a:ext cx="2228220" cy="102827"/>
              </a:xfrm>
              <a:custGeom>
                <a:avLst/>
                <a:gdLst>
                  <a:gd name="connsiteX0" fmla="*/ 287 w 2228220"/>
                  <a:gd name="connsiteY0" fmla="*/ 102969 h 102827"/>
                  <a:gd name="connsiteX1" fmla="*/ 2228507 w 2228220"/>
                  <a:gd name="connsiteY1" fmla="*/ 102969 h 102827"/>
                  <a:gd name="connsiteX2" fmla="*/ 2228507 w 2228220"/>
                  <a:gd name="connsiteY2" fmla="*/ 141 h 102827"/>
                  <a:gd name="connsiteX3" fmla="*/ 287 w 2228220"/>
                  <a:gd name="connsiteY3" fmla="*/ 141 h 102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8220" h="102827">
                    <a:moveTo>
                      <a:pt x="287" y="102969"/>
                    </a:moveTo>
                    <a:lnTo>
                      <a:pt x="2228507" y="102969"/>
                    </a:lnTo>
                    <a:lnTo>
                      <a:pt x="2228507" y="141"/>
                    </a:lnTo>
                    <a:lnTo>
                      <a:pt x="287" y="141"/>
                    </a:lnTo>
                    <a:close/>
                  </a:path>
                </a:pathLst>
              </a:custGeom>
              <a:solidFill>
                <a:srgbClr val="444554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E052E649-04A4-4944-992C-8557AD572A36}"/>
                  </a:ext>
                </a:extLst>
              </p:cNvPr>
              <p:cNvSpPr/>
              <p:nvPr/>
            </p:nvSpPr>
            <p:spPr>
              <a:xfrm>
                <a:off x="5198893" y="4646481"/>
                <a:ext cx="51375" cy="892605"/>
              </a:xfrm>
              <a:custGeom>
                <a:avLst/>
                <a:gdLst>
                  <a:gd name="connsiteX0" fmla="*/ 287 w 51375"/>
                  <a:gd name="connsiteY0" fmla="*/ 892747 h 892605"/>
                  <a:gd name="connsiteX1" fmla="*/ 51663 w 51375"/>
                  <a:gd name="connsiteY1" fmla="*/ 892747 h 892605"/>
                  <a:gd name="connsiteX2" fmla="*/ 51663 w 51375"/>
                  <a:gd name="connsiteY2" fmla="*/ 141 h 892605"/>
                  <a:gd name="connsiteX3" fmla="*/ 287 w 51375"/>
                  <a:gd name="connsiteY3" fmla="*/ 141 h 892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375" h="892605">
                    <a:moveTo>
                      <a:pt x="287" y="892747"/>
                    </a:moveTo>
                    <a:lnTo>
                      <a:pt x="51663" y="892747"/>
                    </a:lnTo>
                    <a:lnTo>
                      <a:pt x="51663" y="141"/>
                    </a:lnTo>
                    <a:lnTo>
                      <a:pt x="287" y="141"/>
                    </a:lnTo>
                    <a:close/>
                  </a:path>
                </a:pathLst>
              </a:custGeom>
              <a:solidFill>
                <a:srgbClr val="444554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B61810B1-4321-488F-ABAC-26E3DFA3DF22}"/>
                  </a:ext>
                </a:extLst>
              </p:cNvPr>
              <p:cNvSpPr/>
              <p:nvPr/>
            </p:nvSpPr>
            <p:spPr>
              <a:xfrm>
                <a:off x="5573792" y="5171188"/>
                <a:ext cx="136842" cy="136943"/>
              </a:xfrm>
              <a:custGeom>
                <a:avLst/>
                <a:gdLst>
                  <a:gd name="connsiteX0" fmla="*/ 137130 w 136842"/>
                  <a:gd name="connsiteY0" fmla="*/ 68613 h 136943"/>
                  <a:gd name="connsiteX1" fmla="*/ 68708 w 136842"/>
                  <a:gd name="connsiteY1" fmla="*/ 137085 h 136943"/>
                  <a:gd name="connsiteX2" fmla="*/ 287 w 136842"/>
                  <a:gd name="connsiteY2" fmla="*/ 68613 h 136943"/>
                  <a:gd name="connsiteX3" fmla="*/ 68708 w 136842"/>
                  <a:gd name="connsiteY3" fmla="*/ 141 h 136943"/>
                  <a:gd name="connsiteX4" fmla="*/ 137130 w 136842"/>
                  <a:gd name="connsiteY4" fmla="*/ 68613 h 136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842" h="136943">
                    <a:moveTo>
                      <a:pt x="137130" y="68613"/>
                    </a:moveTo>
                    <a:cubicBezTo>
                      <a:pt x="137130" y="106429"/>
                      <a:pt x="106497" y="137085"/>
                      <a:pt x="68708" y="137085"/>
                    </a:cubicBezTo>
                    <a:cubicBezTo>
                      <a:pt x="30927" y="137085"/>
                      <a:pt x="287" y="106429"/>
                      <a:pt x="287" y="68613"/>
                    </a:cubicBezTo>
                    <a:cubicBezTo>
                      <a:pt x="287" y="30804"/>
                      <a:pt x="30927" y="141"/>
                      <a:pt x="68708" y="141"/>
                    </a:cubicBezTo>
                    <a:cubicBezTo>
                      <a:pt x="106497" y="141"/>
                      <a:pt x="137130" y="30804"/>
                      <a:pt x="137130" y="68613"/>
                    </a:cubicBezTo>
                  </a:path>
                </a:pathLst>
              </a:custGeom>
              <a:solidFill>
                <a:srgbClr val="444554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FD5B8A5C-7786-4360-8566-0DDEEF498D16}"/>
                  </a:ext>
                </a:extLst>
              </p:cNvPr>
              <p:cNvSpPr/>
              <p:nvPr/>
            </p:nvSpPr>
            <p:spPr>
              <a:xfrm>
                <a:off x="5573792" y="4817087"/>
                <a:ext cx="136842" cy="136943"/>
              </a:xfrm>
              <a:custGeom>
                <a:avLst/>
                <a:gdLst>
                  <a:gd name="connsiteX0" fmla="*/ 137130 w 136842"/>
                  <a:gd name="connsiteY0" fmla="*/ 68613 h 136943"/>
                  <a:gd name="connsiteX1" fmla="*/ 68708 w 136842"/>
                  <a:gd name="connsiteY1" fmla="*/ 137085 h 136943"/>
                  <a:gd name="connsiteX2" fmla="*/ 287 w 136842"/>
                  <a:gd name="connsiteY2" fmla="*/ 68613 h 136943"/>
                  <a:gd name="connsiteX3" fmla="*/ 68708 w 136842"/>
                  <a:gd name="connsiteY3" fmla="*/ 141 h 136943"/>
                  <a:gd name="connsiteX4" fmla="*/ 137130 w 136842"/>
                  <a:gd name="connsiteY4" fmla="*/ 68613 h 136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842" h="136943">
                    <a:moveTo>
                      <a:pt x="137130" y="68613"/>
                    </a:moveTo>
                    <a:cubicBezTo>
                      <a:pt x="137130" y="106429"/>
                      <a:pt x="106497" y="137085"/>
                      <a:pt x="68708" y="137085"/>
                    </a:cubicBezTo>
                    <a:cubicBezTo>
                      <a:pt x="30927" y="137085"/>
                      <a:pt x="287" y="106429"/>
                      <a:pt x="287" y="68613"/>
                    </a:cubicBezTo>
                    <a:cubicBezTo>
                      <a:pt x="287" y="30804"/>
                      <a:pt x="30927" y="141"/>
                      <a:pt x="68708" y="141"/>
                    </a:cubicBezTo>
                    <a:cubicBezTo>
                      <a:pt x="106497" y="141"/>
                      <a:pt x="137130" y="30804"/>
                      <a:pt x="137130" y="68613"/>
                    </a:cubicBezTo>
                  </a:path>
                </a:pathLst>
              </a:custGeom>
              <a:solidFill>
                <a:srgbClr val="444554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7AFC457E-7A48-48BA-B576-6FE568735180}"/>
                  </a:ext>
                </a:extLst>
              </p:cNvPr>
              <p:cNvSpPr/>
              <p:nvPr/>
            </p:nvSpPr>
            <p:spPr>
              <a:xfrm>
                <a:off x="5667172" y="3651357"/>
                <a:ext cx="123921" cy="105172"/>
              </a:xfrm>
              <a:custGeom>
                <a:avLst/>
                <a:gdLst>
                  <a:gd name="connsiteX0" fmla="*/ 86454 w 123921"/>
                  <a:gd name="connsiteY0" fmla="*/ 15956 h 105172"/>
                  <a:gd name="connsiteX1" fmla="*/ 119264 w 123921"/>
                  <a:gd name="connsiteY1" fmla="*/ 90319 h 105172"/>
                  <a:gd name="connsiteX2" fmla="*/ 38038 w 123921"/>
                  <a:gd name="connsiteY2" fmla="*/ 89502 h 105172"/>
                  <a:gd name="connsiteX3" fmla="*/ 5228 w 123921"/>
                  <a:gd name="connsiteY3" fmla="*/ 15132 h 105172"/>
                  <a:gd name="connsiteX4" fmla="*/ 86454 w 123921"/>
                  <a:gd name="connsiteY4" fmla="*/ 15956 h 105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921" h="105172">
                    <a:moveTo>
                      <a:pt x="86454" y="15956"/>
                    </a:moveTo>
                    <a:cubicBezTo>
                      <a:pt x="117943" y="36714"/>
                      <a:pt x="132639" y="70013"/>
                      <a:pt x="119264" y="90319"/>
                    </a:cubicBezTo>
                    <a:cubicBezTo>
                      <a:pt x="105896" y="110626"/>
                      <a:pt x="69528" y="110261"/>
                      <a:pt x="38038" y="89502"/>
                    </a:cubicBezTo>
                    <a:cubicBezTo>
                      <a:pt x="6549" y="68738"/>
                      <a:pt x="-8140" y="35445"/>
                      <a:pt x="5228" y="15132"/>
                    </a:cubicBezTo>
                    <a:cubicBezTo>
                      <a:pt x="18597" y="-5174"/>
                      <a:pt x="54965" y="-4802"/>
                      <a:pt x="86454" y="15956"/>
                    </a:cubicBezTo>
                  </a:path>
                </a:pathLst>
              </a:custGeom>
              <a:solidFill>
                <a:srgbClr val="FFC100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C3976479-22ED-4740-B363-77C186718420}"/>
                  </a:ext>
                </a:extLst>
              </p:cNvPr>
              <p:cNvSpPr/>
              <p:nvPr/>
            </p:nvSpPr>
            <p:spPr>
              <a:xfrm>
                <a:off x="5826665" y="3651118"/>
                <a:ext cx="123921" cy="105176"/>
              </a:xfrm>
              <a:custGeom>
                <a:avLst/>
                <a:gdLst>
                  <a:gd name="connsiteX0" fmla="*/ 86454 w 123921"/>
                  <a:gd name="connsiteY0" fmla="*/ 15955 h 105176"/>
                  <a:gd name="connsiteX1" fmla="*/ 119264 w 123921"/>
                  <a:gd name="connsiteY1" fmla="*/ 90319 h 105176"/>
                  <a:gd name="connsiteX2" fmla="*/ 38038 w 123921"/>
                  <a:gd name="connsiteY2" fmla="*/ 89502 h 105176"/>
                  <a:gd name="connsiteX3" fmla="*/ 5228 w 123921"/>
                  <a:gd name="connsiteY3" fmla="*/ 15138 h 105176"/>
                  <a:gd name="connsiteX4" fmla="*/ 86454 w 123921"/>
                  <a:gd name="connsiteY4" fmla="*/ 15955 h 105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921" h="105176">
                    <a:moveTo>
                      <a:pt x="86454" y="15955"/>
                    </a:moveTo>
                    <a:cubicBezTo>
                      <a:pt x="117943" y="36713"/>
                      <a:pt x="132639" y="70012"/>
                      <a:pt x="119264" y="90319"/>
                    </a:cubicBezTo>
                    <a:cubicBezTo>
                      <a:pt x="105896" y="110632"/>
                      <a:pt x="69528" y="110266"/>
                      <a:pt x="38038" y="89502"/>
                    </a:cubicBezTo>
                    <a:cubicBezTo>
                      <a:pt x="6549" y="68737"/>
                      <a:pt x="-8140" y="35444"/>
                      <a:pt x="5228" y="15138"/>
                    </a:cubicBezTo>
                    <a:cubicBezTo>
                      <a:pt x="18597" y="-5175"/>
                      <a:pt x="54965" y="-4803"/>
                      <a:pt x="86454" y="15955"/>
                    </a:cubicBezTo>
                  </a:path>
                </a:pathLst>
              </a:custGeom>
              <a:solidFill>
                <a:srgbClr val="285FD7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EB64A8C2-0864-4A5B-845B-828E82F5B2AF}"/>
                  </a:ext>
                </a:extLst>
              </p:cNvPr>
              <p:cNvSpPr/>
              <p:nvPr/>
            </p:nvSpPr>
            <p:spPr>
              <a:xfrm>
                <a:off x="5986158" y="3650881"/>
                <a:ext cx="123921" cy="105172"/>
              </a:xfrm>
              <a:custGeom>
                <a:avLst/>
                <a:gdLst>
                  <a:gd name="connsiteX0" fmla="*/ 86454 w 123921"/>
                  <a:gd name="connsiteY0" fmla="*/ 15956 h 105172"/>
                  <a:gd name="connsiteX1" fmla="*/ 119264 w 123921"/>
                  <a:gd name="connsiteY1" fmla="*/ 90319 h 105172"/>
                  <a:gd name="connsiteX2" fmla="*/ 38038 w 123921"/>
                  <a:gd name="connsiteY2" fmla="*/ 89502 h 105172"/>
                  <a:gd name="connsiteX3" fmla="*/ 5228 w 123921"/>
                  <a:gd name="connsiteY3" fmla="*/ 15132 h 105172"/>
                  <a:gd name="connsiteX4" fmla="*/ 86454 w 123921"/>
                  <a:gd name="connsiteY4" fmla="*/ 15956 h 105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921" h="105172">
                    <a:moveTo>
                      <a:pt x="86454" y="15956"/>
                    </a:moveTo>
                    <a:cubicBezTo>
                      <a:pt x="117943" y="36714"/>
                      <a:pt x="132639" y="70013"/>
                      <a:pt x="119264" y="90319"/>
                    </a:cubicBezTo>
                    <a:cubicBezTo>
                      <a:pt x="105895" y="110626"/>
                      <a:pt x="69528" y="110261"/>
                      <a:pt x="38038" y="89502"/>
                    </a:cubicBezTo>
                    <a:cubicBezTo>
                      <a:pt x="6549" y="68738"/>
                      <a:pt x="-8140" y="35445"/>
                      <a:pt x="5228" y="15132"/>
                    </a:cubicBezTo>
                    <a:cubicBezTo>
                      <a:pt x="18597" y="-5174"/>
                      <a:pt x="54965" y="-4802"/>
                      <a:pt x="86454" y="15956"/>
                    </a:cubicBezTo>
                  </a:path>
                </a:pathLst>
              </a:custGeom>
              <a:solidFill>
                <a:srgbClr val="272636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5F9E2A6E-C2B2-431E-A04F-CADCF4C2FB45}"/>
                  </a:ext>
                </a:extLst>
              </p:cNvPr>
              <p:cNvSpPr/>
              <p:nvPr/>
            </p:nvSpPr>
            <p:spPr>
              <a:xfrm>
                <a:off x="6145650" y="3650642"/>
                <a:ext cx="123921" cy="105176"/>
              </a:xfrm>
              <a:custGeom>
                <a:avLst/>
                <a:gdLst>
                  <a:gd name="connsiteX0" fmla="*/ 86454 w 123921"/>
                  <a:gd name="connsiteY0" fmla="*/ 15955 h 105176"/>
                  <a:gd name="connsiteX1" fmla="*/ 119264 w 123921"/>
                  <a:gd name="connsiteY1" fmla="*/ 90319 h 105176"/>
                  <a:gd name="connsiteX2" fmla="*/ 38039 w 123921"/>
                  <a:gd name="connsiteY2" fmla="*/ 89502 h 105176"/>
                  <a:gd name="connsiteX3" fmla="*/ 5228 w 123921"/>
                  <a:gd name="connsiteY3" fmla="*/ 15138 h 105176"/>
                  <a:gd name="connsiteX4" fmla="*/ 86454 w 123921"/>
                  <a:gd name="connsiteY4" fmla="*/ 15955 h 105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921" h="105176">
                    <a:moveTo>
                      <a:pt x="86454" y="15955"/>
                    </a:moveTo>
                    <a:cubicBezTo>
                      <a:pt x="117943" y="36719"/>
                      <a:pt x="132639" y="70012"/>
                      <a:pt x="119264" y="90319"/>
                    </a:cubicBezTo>
                    <a:cubicBezTo>
                      <a:pt x="105896" y="110632"/>
                      <a:pt x="69528" y="110266"/>
                      <a:pt x="38039" y="89502"/>
                    </a:cubicBezTo>
                    <a:cubicBezTo>
                      <a:pt x="6549" y="68744"/>
                      <a:pt x="-8140" y="35444"/>
                      <a:pt x="5228" y="15138"/>
                    </a:cubicBezTo>
                    <a:cubicBezTo>
                      <a:pt x="18597" y="-5175"/>
                      <a:pt x="54965" y="-4803"/>
                      <a:pt x="86454" y="15955"/>
                    </a:cubicBezTo>
                  </a:path>
                </a:pathLst>
              </a:custGeom>
              <a:solidFill>
                <a:srgbClr val="EF3C86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07396BF6-372F-4540-B2C4-EDEE74F1772A}"/>
                  </a:ext>
                </a:extLst>
              </p:cNvPr>
              <p:cNvSpPr/>
              <p:nvPr/>
            </p:nvSpPr>
            <p:spPr>
              <a:xfrm>
                <a:off x="4626257" y="1537823"/>
                <a:ext cx="980527" cy="808799"/>
              </a:xfrm>
              <a:custGeom>
                <a:avLst/>
                <a:gdLst>
                  <a:gd name="connsiteX0" fmla="*/ 21295 w 980527"/>
                  <a:gd name="connsiteY0" fmla="*/ 763100 h 808799"/>
                  <a:gd name="connsiteX1" fmla="*/ 376020 w 980527"/>
                  <a:gd name="connsiteY1" fmla="*/ 29439 h 808799"/>
                  <a:gd name="connsiteX2" fmla="*/ 966735 w 980527"/>
                  <a:gd name="connsiteY2" fmla="*/ 474685 h 808799"/>
                  <a:gd name="connsiteX3" fmla="*/ 459622 w 980527"/>
                  <a:gd name="connsiteY3" fmla="*/ 571169 h 808799"/>
                  <a:gd name="connsiteX4" fmla="*/ 21295 w 980527"/>
                  <a:gd name="connsiteY4" fmla="*/ 763100 h 808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0527" h="808799">
                    <a:moveTo>
                      <a:pt x="21295" y="763100"/>
                    </a:moveTo>
                    <a:cubicBezTo>
                      <a:pt x="-52927" y="645580"/>
                      <a:pt x="70501" y="150832"/>
                      <a:pt x="376020" y="29439"/>
                    </a:cubicBezTo>
                    <a:cubicBezTo>
                      <a:pt x="681547" y="-91948"/>
                      <a:pt x="1058701" y="184816"/>
                      <a:pt x="966735" y="474685"/>
                    </a:cubicBezTo>
                    <a:cubicBezTo>
                      <a:pt x="898194" y="690703"/>
                      <a:pt x="724479" y="450686"/>
                      <a:pt x="459622" y="571169"/>
                    </a:cubicBezTo>
                    <a:cubicBezTo>
                      <a:pt x="194772" y="691659"/>
                      <a:pt x="109132" y="902183"/>
                      <a:pt x="21295" y="763100"/>
                    </a:cubicBezTo>
                  </a:path>
                </a:pathLst>
              </a:custGeom>
              <a:solidFill>
                <a:srgbClr val="FFC100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A4A671E1-75C2-40F4-AE19-6C2DE7789689}"/>
                  </a:ext>
                </a:extLst>
              </p:cNvPr>
              <p:cNvSpPr/>
              <p:nvPr/>
            </p:nvSpPr>
            <p:spPr>
              <a:xfrm>
                <a:off x="5433375" y="1341028"/>
                <a:ext cx="1106569" cy="1290124"/>
              </a:xfrm>
              <a:custGeom>
                <a:avLst/>
                <a:gdLst>
                  <a:gd name="connsiteX0" fmla="*/ 1106857 w 1106569"/>
                  <a:gd name="connsiteY0" fmla="*/ 141 h 1290124"/>
                  <a:gd name="connsiteX1" fmla="*/ 704613 w 1106569"/>
                  <a:gd name="connsiteY1" fmla="*/ 146551 h 1290124"/>
                  <a:gd name="connsiteX2" fmla="*/ 754714 w 1106569"/>
                  <a:gd name="connsiteY2" fmla="*/ 571956 h 1290124"/>
                  <a:gd name="connsiteX3" fmla="*/ 352476 w 1106569"/>
                  <a:gd name="connsiteY3" fmla="*/ 718372 h 1290124"/>
                  <a:gd name="connsiteX4" fmla="*/ 402558 w 1106569"/>
                  <a:gd name="connsiteY4" fmla="*/ 1143810 h 1290124"/>
                  <a:gd name="connsiteX5" fmla="*/ 287 w 1106569"/>
                  <a:gd name="connsiteY5" fmla="*/ 1290266 h 1290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06569" h="1290124">
                    <a:moveTo>
                      <a:pt x="1106857" y="141"/>
                    </a:moveTo>
                    <a:cubicBezTo>
                      <a:pt x="1018821" y="143090"/>
                      <a:pt x="792648" y="3602"/>
                      <a:pt x="704613" y="146551"/>
                    </a:cubicBezTo>
                    <a:cubicBezTo>
                      <a:pt x="616584" y="289513"/>
                      <a:pt x="842756" y="429001"/>
                      <a:pt x="754714" y="571956"/>
                    </a:cubicBezTo>
                    <a:cubicBezTo>
                      <a:pt x="666685" y="714911"/>
                      <a:pt x="440505" y="575417"/>
                      <a:pt x="352476" y="718372"/>
                    </a:cubicBezTo>
                    <a:cubicBezTo>
                      <a:pt x="264428" y="861347"/>
                      <a:pt x="490600" y="1000835"/>
                      <a:pt x="402558" y="1143810"/>
                    </a:cubicBezTo>
                    <a:cubicBezTo>
                      <a:pt x="314509" y="1286779"/>
                      <a:pt x="88336" y="1147291"/>
                      <a:pt x="287" y="1290266"/>
                    </a:cubicBezTo>
                  </a:path>
                </a:pathLst>
              </a:custGeom>
              <a:noFill/>
              <a:ln w="92893" cap="rnd">
                <a:solidFill>
                  <a:srgbClr val="EF3C8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4DB0F4E0-5F81-402F-8C9A-76AD0CABE905}"/>
                  </a:ext>
                </a:extLst>
              </p:cNvPr>
              <p:cNvSpPr/>
              <p:nvPr/>
            </p:nvSpPr>
            <p:spPr>
              <a:xfrm>
                <a:off x="5640065" y="1801527"/>
                <a:ext cx="1476840" cy="897608"/>
              </a:xfrm>
              <a:custGeom>
                <a:avLst/>
                <a:gdLst>
                  <a:gd name="connsiteX0" fmla="*/ 1477127 w 1476840"/>
                  <a:gd name="connsiteY0" fmla="*/ 28710 h 897608"/>
                  <a:gd name="connsiteX1" fmla="*/ 1049115 w 1476840"/>
                  <a:gd name="connsiteY1" fmla="*/ 30623 h 897608"/>
                  <a:gd name="connsiteX2" fmla="*/ 952749 w 1476840"/>
                  <a:gd name="connsiteY2" fmla="*/ 447970 h 897608"/>
                  <a:gd name="connsiteX3" fmla="*/ 524731 w 1476840"/>
                  <a:gd name="connsiteY3" fmla="*/ 449884 h 897608"/>
                  <a:gd name="connsiteX4" fmla="*/ 428338 w 1476840"/>
                  <a:gd name="connsiteY4" fmla="*/ 867264 h 897608"/>
                  <a:gd name="connsiteX5" fmla="*/ 287 w 1476840"/>
                  <a:gd name="connsiteY5" fmla="*/ 869204 h 897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76840" h="897608">
                    <a:moveTo>
                      <a:pt x="1477127" y="28710"/>
                    </a:moveTo>
                    <a:cubicBezTo>
                      <a:pt x="1346039" y="133523"/>
                      <a:pt x="1180203" y="-74197"/>
                      <a:pt x="1049115" y="30623"/>
                    </a:cubicBezTo>
                    <a:cubicBezTo>
                      <a:pt x="918021" y="135436"/>
                      <a:pt x="1083851" y="343150"/>
                      <a:pt x="952749" y="447970"/>
                    </a:cubicBezTo>
                    <a:cubicBezTo>
                      <a:pt x="821655" y="552784"/>
                      <a:pt x="655825" y="345070"/>
                      <a:pt x="524731" y="449884"/>
                    </a:cubicBezTo>
                    <a:cubicBezTo>
                      <a:pt x="393623" y="554717"/>
                      <a:pt x="559453" y="762431"/>
                      <a:pt x="428338" y="867264"/>
                    </a:cubicBezTo>
                    <a:cubicBezTo>
                      <a:pt x="297231" y="972091"/>
                      <a:pt x="131401" y="764377"/>
                      <a:pt x="287" y="869204"/>
                    </a:cubicBezTo>
                  </a:path>
                </a:pathLst>
              </a:custGeom>
              <a:noFill/>
              <a:ln w="92893" cap="rnd">
                <a:solidFill>
                  <a:srgbClr val="EF3C8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0285A7AE-17D9-41DA-A23B-EAC9977091B3}"/>
                  </a:ext>
                </a:extLst>
              </p:cNvPr>
              <p:cNvSpPr/>
              <p:nvPr/>
            </p:nvSpPr>
            <p:spPr>
              <a:xfrm>
                <a:off x="3796882" y="2973287"/>
                <a:ext cx="1147146" cy="691233"/>
              </a:xfrm>
              <a:custGeom>
                <a:avLst/>
                <a:gdLst>
                  <a:gd name="connsiteX0" fmla="*/ 1147328 w 1147146"/>
                  <a:gd name="connsiteY0" fmla="*/ 441676 h 691233"/>
                  <a:gd name="connsiteX1" fmla="*/ 366051 w 1147146"/>
                  <a:gd name="connsiteY1" fmla="*/ 642442 h 691233"/>
                  <a:gd name="connsiteX2" fmla="*/ 92552 w 1147146"/>
                  <a:gd name="connsiteY2" fmla="*/ 18888 h 691233"/>
                  <a:gd name="connsiteX3" fmla="*/ 571163 w 1147146"/>
                  <a:gd name="connsiteY3" fmla="*/ 252176 h 691233"/>
                  <a:gd name="connsiteX4" fmla="*/ 1147328 w 1147146"/>
                  <a:gd name="connsiteY4" fmla="*/ 441676 h 691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7146" h="691233">
                    <a:moveTo>
                      <a:pt x="1147328" y="441676"/>
                    </a:moveTo>
                    <a:cubicBezTo>
                      <a:pt x="1141560" y="563541"/>
                      <a:pt x="764094" y="791581"/>
                      <a:pt x="366051" y="642442"/>
                    </a:cubicBezTo>
                    <a:cubicBezTo>
                      <a:pt x="79489" y="535071"/>
                      <a:pt x="-127687" y="164972"/>
                      <a:pt x="92552" y="18888"/>
                    </a:cubicBezTo>
                    <a:cubicBezTo>
                      <a:pt x="228286" y="-71146"/>
                      <a:pt x="313063" y="188972"/>
                      <a:pt x="571163" y="252176"/>
                    </a:cubicBezTo>
                    <a:cubicBezTo>
                      <a:pt x="829263" y="315380"/>
                      <a:pt x="1154158" y="297439"/>
                      <a:pt x="1147328" y="441676"/>
                    </a:cubicBezTo>
                  </a:path>
                </a:pathLst>
              </a:custGeom>
              <a:solidFill>
                <a:srgbClr val="FFC100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4ACC9D0B-6BCE-47A1-9A8D-2A4900267B25}"/>
                  </a:ext>
                </a:extLst>
              </p:cNvPr>
              <p:cNvSpPr/>
              <p:nvPr/>
            </p:nvSpPr>
            <p:spPr>
              <a:xfrm>
                <a:off x="6242741" y="2907352"/>
                <a:ext cx="260976" cy="529518"/>
              </a:xfrm>
              <a:custGeom>
                <a:avLst/>
                <a:gdLst>
                  <a:gd name="connsiteX0" fmla="*/ 53238 w 260976"/>
                  <a:gd name="connsiteY0" fmla="*/ 886 h 529518"/>
                  <a:gd name="connsiteX1" fmla="*/ 260972 w 260976"/>
                  <a:gd name="connsiteY1" fmla="*/ 314224 h 529518"/>
                  <a:gd name="connsiteX2" fmla="*/ 19472 w 260976"/>
                  <a:gd name="connsiteY2" fmla="*/ 506746 h 529518"/>
                  <a:gd name="connsiteX3" fmla="*/ 53564 w 260976"/>
                  <a:gd name="connsiteY3" fmla="*/ 272263 h 529518"/>
                  <a:gd name="connsiteX4" fmla="*/ 53238 w 260976"/>
                  <a:gd name="connsiteY4" fmla="*/ 886 h 529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0976" h="529518">
                    <a:moveTo>
                      <a:pt x="53238" y="886"/>
                    </a:moveTo>
                    <a:cubicBezTo>
                      <a:pt x="109287" y="-11177"/>
                      <a:pt x="269003" y="124571"/>
                      <a:pt x="260972" y="314224"/>
                    </a:cubicBezTo>
                    <a:cubicBezTo>
                      <a:pt x="255190" y="450769"/>
                      <a:pt x="118560" y="584398"/>
                      <a:pt x="19472" y="506746"/>
                    </a:cubicBezTo>
                    <a:cubicBezTo>
                      <a:pt x="-41594" y="458900"/>
                      <a:pt x="63533" y="391245"/>
                      <a:pt x="53564" y="272263"/>
                    </a:cubicBezTo>
                    <a:cubicBezTo>
                      <a:pt x="43600" y="153281"/>
                      <a:pt x="-13099" y="15154"/>
                      <a:pt x="53238" y="886"/>
                    </a:cubicBezTo>
                  </a:path>
                </a:pathLst>
              </a:custGeom>
              <a:solidFill>
                <a:srgbClr val="EF3C86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EB49D0D7-6EFB-4261-8D94-B49B3468C596}"/>
                  </a:ext>
                </a:extLst>
              </p:cNvPr>
              <p:cNvSpPr/>
              <p:nvPr/>
            </p:nvSpPr>
            <p:spPr>
              <a:xfrm>
                <a:off x="4146071" y="2378944"/>
                <a:ext cx="410322" cy="373949"/>
              </a:xfrm>
              <a:custGeom>
                <a:avLst/>
                <a:gdLst>
                  <a:gd name="connsiteX0" fmla="*/ 109387 w 410322"/>
                  <a:gd name="connsiteY0" fmla="*/ 24310 h 373949"/>
                  <a:gd name="connsiteX1" fmla="*/ 387586 w 410322"/>
                  <a:gd name="connsiteY1" fmla="*/ 109322 h 373949"/>
                  <a:gd name="connsiteX2" fmla="*/ 297427 w 410322"/>
                  <a:gd name="connsiteY2" fmla="*/ 330076 h 373949"/>
                  <a:gd name="connsiteX3" fmla="*/ 24438 w 410322"/>
                  <a:gd name="connsiteY3" fmla="*/ 302715 h 373949"/>
                  <a:gd name="connsiteX4" fmla="*/ 109387 w 410322"/>
                  <a:gd name="connsiteY4" fmla="*/ 24310 h 373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0322" h="373949">
                    <a:moveTo>
                      <a:pt x="109387" y="24310"/>
                    </a:moveTo>
                    <a:cubicBezTo>
                      <a:pt x="209670" y="-29096"/>
                      <a:pt x="334226" y="8966"/>
                      <a:pt x="387586" y="109322"/>
                    </a:cubicBezTo>
                    <a:cubicBezTo>
                      <a:pt x="440953" y="209679"/>
                      <a:pt x="397709" y="276676"/>
                      <a:pt x="297427" y="330076"/>
                    </a:cubicBezTo>
                    <a:cubicBezTo>
                      <a:pt x="197144" y="383475"/>
                      <a:pt x="77799" y="403071"/>
                      <a:pt x="24438" y="302715"/>
                    </a:cubicBezTo>
                    <a:cubicBezTo>
                      <a:pt x="-28929" y="202359"/>
                      <a:pt x="9105" y="77710"/>
                      <a:pt x="109387" y="24310"/>
                    </a:cubicBezTo>
                  </a:path>
                </a:pathLst>
              </a:custGeom>
              <a:solidFill>
                <a:srgbClr val="EF3C86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A3ED3516-E66D-4CFC-A40C-636A1A10D3E7}"/>
                  </a:ext>
                </a:extLst>
              </p:cNvPr>
              <p:cNvSpPr/>
              <p:nvPr/>
            </p:nvSpPr>
            <p:spPr>
              <a:xfrm>
                <a:off x="4168674" y="1919663"/>
                <a:ext cx="259158" cy="320378"/>
              </a:xfrm>
              <a:custGeom>
                <a:avLst/>
                <a:gdLst>
                  <a:gd name="connsiteX0" fmla="*/ 287 w 259158"/>
                  <a:gd name="connsiteY0" fmla="*/ 141 h 320378"/>
                  <a:gd name="connsiteX1" fmla="*/ 91954 w 259158"/>
                  <a:gd name="connsiteY1" fmla="*/ 320520 h 320378"/>
                  <a:gd name="connsiteX2" fmla="*/ 259429 w 259158"/>
                  <a:gd name="connsiteY2" fmla="*/ 86004 h 320378"/>
                  <a:gd name="connsiteX3" fmla="*/ 287 w 259158"/>
                  <a:gd name="connsiteY3" fmla="*/ 141 h 320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9158" h="320378">
                    <a:moveTo>
                      <a:pt x="287" y="141"/>
                    </a:moveTo>
                    <a:lnTo>
                      <a:pt x="91954" y="320520"/>
                    </a:lnTo>
                    <a:cubicBezTo>
                      <a:pt x="91954" y="320520"/>
                      <a:pt x="261367" y="85937"/>
                      <a:pt x="259429" y="86004"/>
                    </a:cubicBezTo>
                    <a:cubicBezTo>
                      <a:pt x="257491" y="86070"/>
                      <a:pt x="287" y="141"/>
                      <a:pt x="287" y="141"/>
                    </a:cubicBezTo>
                  </a:path>
                </a:pathLst>
              </a:custGeom>
              <a:solidFill>
                <a:srgbClr val="285FD7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24B45750-F595-40F0-BC26-06BD78552DF6}"/>
                  </a:ext>
                </a:extLst>
              </p:cNvPr>
              <p:cNvSpPr/>
              <p:nvPr/>
            </p:nvSpPr>
            <p:spPr>
              <a:xfrm>
                <a:off x="3543499" y="2411546"/>
                <a:ext cx="397777" cy="242607"/>
              </a:xfrm>
              <a:custGeom>
                <a:avLst/>
                <a:gdLst>
                  <a:gd name="connsiteX0" fmla="*/ 287 w 397777"/>
                  <a:gd name="connsiteY0" fmla="*/ 242749 h 242607"/>
                  <a:gd name="connsiteX1" fmla="*/ 398064 w 397777"/>
                  <a:gd name="connsiteY1" fmla="*/ 100943 h 242607"/>
                  <a:gd name="connsiteX2" fmla="*/ 81347 w 397777"/>
                  <a:gd name="connsiteY2" fmla="*/ 162 h 242607"/>
                  <a:gd name="connsiteX3" fmla="*/ 287 w 397777"/>
                  <a:gd name="connsiteY3" fmla="*/ 242749 h 242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7777" h="242607">
                    <a:moveTo>
                      <a:pt x="287" y="242749"/>
                    </a:moveTo>
                    <a:lnTo>
                      <a:pt x="398064" y="100943"/>
                    </a:lnTo>
                    <a:cubicBezTo>
                      <a:pt x="398064" y="100943"/>
                      <a:pt x="81048" y="-1512"/>
                      <a:pt x="81347" y="162"/>
                    </a:cubicBezTo>
                    <a:cubicBezTo>
                      <a:pt x="81639" y="1849"/>
                      <a:pt x="287" y="242749"/>
                      <a:pt x="287" y="242749"/>
                    </a:cubicBezTo>
                  </a:path>
                </a:pathLst>
              </a:custGeom>
              <a:solidFill>
                <a:srgbClr val="285FD7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59EDFD51-8C78-4FDA-81EF-C31336DB8258}"/>
                  </a:ext>
                </a:extLst>
              </p:cNvPr>
              <p:cNvSpPr/>
              <p:nvPr/>
            </p:nvSpPr>
            <p:spPr>
              <a:xfrm>
                <a:off x="3574089" y="1942222"/>
                <a:ext cx="491235" cy="416882"/>
              </a:xfrm>
              <a:custGeom>
                <a:avLst/>
                <a:gdLst>
                  <a:gd name="connsiteX0" fmla="*/ 287 w 491235"/>
                  <a:gd name="connsiteY0" fmla="*/ 145321 h 416882"/>
                  <a:gd name="connsiteX1" fmla="*/ 491523 w 491235"/>
                  <a:gd name="connsiteY1" fmla="*/ 417024 h 416882"/>
                  <a:gd name="connsiteX2" fmla="*/ 327412 w 491235"/>
                  <a:gd name="connsiteY2" fmla="*/ 148 h 416882"/>
                  <a:gd name="connsiteX3" fmla="*/ 287 w 491235"/>
                  <a:gd name="connsiteY3" fmla="*/ 145321 h 416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1235" h="416882">
                    <a:moveTo>
                      <a:pt x="287" y="145321"/>
                    </a:moveTo>
                    <a:lnTo>
                      <a:pt x="491523" y="417024"/>
                    </a:lnTo>
                    <a:cubicBezTo>
                      <a:pt x="491523" y="417024"/>
                      <a:pt x="328946" y="-1726"/>
                      <a:pt x="327412" y="148"/>
                    </a:cubicBezTo>
                    <a:cubicBezTo>
                      <a:pt x="325872" y="2027"/>
                      <a:pt x="287" y="145321"/>
                      <a:pt x="287" y="145321"/>
                    </a:cubicBezTo>
                  </a:path>
                </a:pathLst>
              </a:custGeom>
              <a:solidFill>
                <a:srgbClr val="285FD7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DD119484-4E2E-4441-806E-A461E6A016FF}"/>
                  </a:ext>
                </a:extLst>
              </p:cNvPr>
              <p:cNvSpPr/>
              <p:nvPr/>
            </p:nvSpPr>
            <p:spPr>
              <a:xfrm>
                <a:off x="4198549" y="2228748"/>
                <a:ext cx="2178460" cy="1689254"/>
              </a:xfrm>
              <a:custGeom>
                <a:avLst/>
                <a:gdLst>
                  <a:gd name="connsiteX0" fmla="*/ 2178748 w 2178460"/>
                  <a:gd name="connsiteY0" fmla="*/ 1689307 h 1689254"/>
                  <a:gd name="connsiteX1" fmla="*/ 1931295 w 2178460"/>
                  <a:gd name="connsiteY1" fmla="*/ 1160948 h 1689254"/>
                  <a:gd name="connsiteX2" fmla="*/ 1103455 w 2178460"/>
                  <a:gd name="connsiteY2" fmla="*/ 407 h 1689254"/>
                  <a:gd name="connsiteX3" fmla="*/ 89083 w 2178460"/>
                  <a:gd name="connsiteY3" fmla="*/ 632643 h 1689254"/>
                  <a:gd name="connsiteX4" fmla="*/ 1217829 w 2178460"/>
                  <a:gd name="connsiteY4" fmla="*/ 850659 h 1689254"/>
                  <a:gd name="connsiteX5" fmla="*/ 1800585 w 2178460"/>
                  <a:gd name="connsiteY5" fmla="*/ 1491072 h 1689254"/>
                  <a:gd name="connsiteX6" fmla="*/ 2178748 w 2178460"/>
                  <a:gd name="connsiteY6" fmla="*/ 1689307 h 1689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78460" h="1689254">
                    <a:moveTo>
                      <a:pt x="2178748" y="1689307"/>
                    </a:moveTo>
                    <a:cubicBezTo>
                      <a:pt x="2178748" y="1689307"/>
                      <a:pt x="1708680" y="1465485"/>
                      <a:pt x="1931295" y="1160948"/>
                    </a:cubicBezTo>
                    <a:cubicBezTo>
                      <a:pt x="2153916" y="856405"/>
                      <a:pt x="1663742" y="-17322"/>
                      <a:pt x="1103455" y="407"/>
                    </a:cubicBezTo>
                    <a:cubicBezTo>
                      <a:pt x="715030" y="12696"/>
                      <a:pt x="667073" y="473220"/>
                      <a:pt x="89083" y="632643"/>
                    </a:cubicBezTo>
                    <a:cubicBezTo>
                      <a:pt x="-297609" y="739303"/>
                      <a:pt x="671155" y="1143611"/>
                      <a:pt x="1217829" y="850659"/>
                    </a:cubicBezTo>
                    <a:cubicBezTo>
                      <a:pt x="1775913" y="551590"/>
                      <a:pt x="1544609" y="1123172"/>
                      <a:pt x="1800585" y="1491072"/>
                    </a:cubicBezTo>
                    <a:cubicBezTo>
                      <a:pt x="1945864" y="1699868"/>
                      <a:pt x="2178748" y="1689307"/>
                      <a:pt x="2178748" y="1689307"/>
                    </a:cubicBezTo>
                  </a:path>
                </a:pathLst>
              </a:custGeom>
              <a:solidFill>
                <a:srgbClr val="285FD7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45D15562-1723-4E5E-9726-B87708E98C87}"/>
                  </a:ext>
                </a:extLst>
              </p:cNvPr>
              <p:cNvSpPr/>
              <p:nvPr/>
            </p:nvSpPr>
            <p:spPr>
              <a:xfrm>
                <a:off x="7217093" y="6589336"/>
                <a:ext cx="231469" cy="231647"/>
              </a:xfrm>
              <a:custGeom>
                <a:avLst/>
                <a:gdLst>
                  <a:gd name="connsiteX0" fmla="*/ 231757 w 231469"/>
                  <a:gd name="connsiteY0" fmla="*/ 115962 h 231647"/>
                  <a:gd name="connsiteX1" fmla="*/ 116022 w 231469"/>
                  <a:gd name="connsiteY1" fmla="*/ 231789 h 231647"/>
                  <a:gd name="connsiteX2" fmla="*/ 287 w 231469"/>
                  <a:gd name="connsiteY2" fmla="*/ 115962 h 231647"/>
                  <a:gd name="connsiteX3" fmla="*/ 116022 w 231469"/>
                  <a:gd name="connsiteY3" fmla="*/ 141 h 231647"/>
                  <a:gd name="connsiteX4" fmla="*/ 231757 w 231469"/>
                  <a:gd name="connsiteY4" fmla="*/ 115962 h 231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1469" h="231647">
                    <a:moveTo>
                      <a:pt x="231757" y="115962"/>
                    </a:moveTo>
                    <a:cubicBezTo>
                      <a:pt x="231757" y="179930"/>
                      <a:pt x="179936" y="231789"/>
                      <a:pt x="116022" y="231789"/>
                    </a:cubicBezTo>
                    <a:cubicBezTo>
                      <a:pt x="52107" y="231789"/>
                      <a:pt x="287" y="179930"/>
                      <a:pt x="287" y="115962"/>
                    </a:cubicBezTo>
                    <a:cubicBezTo>
                      <a:pt x="287" y="52001"/>
                      <a:pt x="52107" y="141"/>
                      <a:pt x="116022" y="141"/>
                    </a:cubicBezTo>
                    <a:cubicBezTo>
                      <a:pt x="179936" y="141"/>
                      <a:pt x="231757" y="52001"/>
                      <a:pt x="231757" y="115962"/>
                    </a:cubicBezTo>
                  </a:path>
                </a:pathLst>
              </a:custGeom>
              <a:solidFill>
                <a:srgbClr val="272636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B7132273-0C86-4727-A959-DCD308C52557}"/>
                  </a:ext>
                </a:extLst>
              </p:cNvPr>
              <p:cNvSpPr/>
              <p:nvPr/>
            </p:nvSpPr>
            <p:spPr>
              <a:xfrm>
                <a:off x="6432104" y="3586971"/>
                <a:ext cx="244963" cy="234156"/>
              </a:xfrm>
              <a:custGeom>
                <a:avLst/>
                <a:gdLst>
                  <a:gd name="connsiteX0" fmla="*/ 200692 w 244963"/>
                  <a:gd name="connsiteY0" fmla="*/ 179926 h 234156"/>
                  <a:gd name="connsiteX1" fmla="*/ 200692 w 244963"/>
                  <a:gd name="connsiteY1" fmla="*/ 179926 h 234156"/>
                  <a:gd name="connsiteX2" fmla="*/ 239516 w 244963"/>
                  <a:gd name="connsiteY2" fmla="*/ 117220 h 234156"/>
                  <a:gd name="connsiteX3" fmla="*/ 80258 w 244963"/>
                  <a:gd name="connsiteY3" fmla="*/ 1937 h 234156"/>
                  <a:gd name="connsiteX4" fmla="*/ 22019 w 244963"/>
                  <a:gd name="connsiteY4" fmla="*/ 63773 h 234156"/>
                  <a:gd name="connsiteX5" fmla="*/ 7137 w 244963"/>
                  <a:gd name="connsiteY5" fmla="*/ 192487 h 234156"/>
                  <a:gd name="connsiteX6" fmla="*/ 118239 w 244963"/>
                  <a:gd name="connsiteY6" fmla="*/ 230954 h 234156"/>
                  <a:gd name="connsiteX7" fmla="*/ 200692 w 244963"/>
                  <a:gd name="connsiteY7" fmla="*/ 179926 h 234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4963" h="234156">
                    <a:moveTo>
                      <a:pt x="200692" y="179926"/>
                    </a:moveTo>
                    <a:lnTo>
                      <a:pt x="200692" y="179926"/>
                    </a:lnTo>
                    <a:cubicBezTo>
                      <a:pt x="227296" y="139512"/>
                      <a:pt x="258261" y="129575"/>
                      <a:pt x="239516" y="117220"/>
                    </a:cubicBezTo>
                    <a:lnTo>
                      <a:pt x="80258" y="1937"/>
                    </a:lnTo>
                    <a:cubicBezTo>
                      <a:pt x="61513" y="-10418"/>
                      <a:pt x="30143" y="44324"/>
                      <a:pt x="22019" y="63773"/>
                    </a:cubicBezTo>
                    <a:cubicBezTo>
                      <a:pt x="9699" y="93300"/>
                      <a:pt x="-10340" y="175947"/>
                      <a:pt x="7137" y="192487"/>
                    </a:cubicBezTo>
                    <a:lnTo>
                      <a:pt x="118239" y="230954"/>
                    </a:lnTo>
                    <a:cubicBezTo>
                      <a:pt x="136984" y="243309"/>
                      <a:pt x="174088" y="220346"/>
                      <a:pt x="200692" y="179926"/>
                    </a:cubicBezTo>
                  </a:path>
                </a:pathLst>
              </a:custGeom>
              <a:solidFill>
                <a:srgbClr val="FF77CA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2FE7BA55-6C09-4C04-B58C-399A6026EE49}"/>
                  </a:ext>
                </a:extLst>
              </p:cNvPr>
              <p:cNvSpPr/>
              <p:nvPr/>
            </p:nvSpPr>
            <p:spPr>
              <a:xfrm>
                <a:off x="6875434" y="2739677"/>
                <a:ext cx="145264" cy="307133"/>
              </a:xfrm>
              <a:custGeom>
                <a:avLst/>
                <a:gdLst>
                  <a:gd name="connsiteX0" fmla="*/ 55372 w 145264"/>
                  <a:gd name="connsiteY0" fmla="*/ 141 h 307133"/>
                  <a:gd name="connsiteX1" fmla="*/ 145551 w 145264"/>
                  <a:gd name="connsiteY1" fmla="*/ 307275 h 307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5264" h="307133">
                    <a:moveTo>
                      <a:pt x="55372" y="141"/>
                    </a:moveTo>
                    <a:cubicBezTo>
                      <a:pt x="55372" y="141"/>
                      <a:pt x="-115894" y="260398"/>
                      <a:pt x="145551" y="307275"/>
                    </a:cubicBezTo>
                  </a:path>
                </a:pathLst>
              </a:custGeom>
              <a:solidFill>
                <a:srgbClr val="0B096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F89C6423-93D3-4CFF-A9A4-A2828A0B9E9B}"/>
                  </a:ext>
                </a:extLst>
              </p:cNvPr>
              <p:cNvSpPr/>
              <p:nvPr/>
            </p:nvSpPr>
            <p:spPr>
              <a:xfrm>
                <a:off x="6926477" y="3112629"/>
                <a:ext cx="64631" cy="134080"/>
              </a:xfrm>
              <a:custGeom>
                <a:avLst/>
                <a:gdLst>
                  <a:gd name="connsiteX0" fmla="*/ 48802 w 64631"/>
                  <a:gd name="connsiteY0" fmla="*/ 141 h 134080"/>
                  <a:gd name="connsiteX1" fmla="*/ 287 w 64631"/>
                  <a:gd name="connsiteY1" fmla="*/ 134222 h 134080"/>
                  <a:gd name="connsiteX2" fmla="*/ 64918 w 64631"/>
                  <a:gd name="connsiteY2" fmla="*/ 132402 h 134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631" h="134080">
                    <a:moveTo>
                      <a:pt x="48802" y="141"/>
                    </a:moveTo>
                    <a:lnTo>
                      <a:pt x="287" y="134222"/>
                    </a:lnTo>
                    <a:lnTo>
                      <a:pt x="64918" y="132402"/>
                    </a:lnTo>
                    <a:close/>
                  </a:path>
                </a:pathLst>
              </a:custGeom>
              <a:solidFill>
                <a:srgbClr val="285FD7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77AFB2CD-3793-40F8-BDC4-8BA390E55C64}"/>
                  </a:ext>
                </a:extLst>
              </p:cNvPr>
              <p:cNvSpPr/>
              <p:nvPr/>
            </p:nvSpPr>
            <p:spPr>
              <a:xfrm>
                <a:off x="6965296" y="2691089"/>
                <a:ext cx="720065" cy="931869"/>
              </a:xfrm>
              <a:custGeom>
                <a:avLst/>
                <a:gdLst>
                  <a:gd name="connsiteX0" fmla="*/ 639559 w 720065"/>
                  <a:gd name="connsiteY0" fmla="*/ 322473 h 931869"/>
                  <a:gd name="connsiteX1" fmla="*/ 672130 w 720065"/>
                  <a:gd name="connsiteY1" fmla="*/ 569903 h 931869"/>
                  <a:gd name="connsiteX2" fmla="*/ 720353 w 720065"/>
                  <a:gd name="connsiteY2" fmla="*/ 824554 h 931869"/>
                  <a:gd name="connsiteX3" fmla="*/ 392716 w 720065"/>
                  <a:gd name="connsiteY3" fmla="*/ 932011 h 931869"/>
                  <a:gd name="connsiteX4" fmla="*/ 369624 w 720065"/>
                  <a:gd name="connsiteY4" fmla="*/ 653009 h 931869"/>
                  <a:gd name="connsiteX5" fmla="*/ 41954 w 720065"/>
                  <a:gd name="connsiteY5" fmla="*/ 668347 h 931869"/>
                  <a:gd name="connsiteX6" fmla="*/ 7219 w 720065"/>
                  <a:gd name="connsiteY6" fmla="*/ 216996 h 931869"/>
                  <a:gd name="connsiteX7" fmla="*/ 214899 w 720065"/>
                  <a:gd name="connsiteY7" fmla="*/ 141 h 931869"/>
                  <a:gd name="connsiteX8" fmla="*/ 575392 w 720065"/>
                  <a:gd name="connsiteY8" fmla="*/ 613 h 931869"/>
                  <a:gd name="connsiteX9" fmla="*/ 639559 w 720065"/>
                  <a:gd name="connsiteY9" fmla="*/ 322473 h 931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0065" h="931869">
                    <a:moveTo>
                      <a:pt x="639559" y="322473"/>
                    </a:moveTo>
                    <a:cubicBezTo>
                      <a:pt x="654321" y="265719"/>
                      <a:pt x="672130" y="569903"/>
                      <a:pt x="672130" y="569903"/>
                    </a:cubicBezTo>
                    <a:lnTo>
                      <a:pt x="720353" y="824554"/>
                    </a:lnTo>
                    <a:lnTo>
                      <a:pt x="392716" y="932011"/>
                    </a:lnTo>
                    <a:lnTo>
                      <a:pt x="369624" y="653009"/>
                    </a:lnTo>
                    <a:cubicBezTo>
                      <a:pt x="369624" y="653009"/>
                      <a:pt x="100545" y="693628"/>
                      <a:pt x="41954" y="668347"/>
                    </a:cubicBezTo>
                    <a:cubicBezTo>
                      <a:pt x="41954" y="668347"/>
                      <a:pt x="-20055" y="407266"/>
                      <a:pt x="7219" y="216996"/>
                    </a:cubicBezTo>
                    <a:lnTo>
                      <a:pt x="214899" y="141"/>
                    </a:lnTo>
                    <a:lnTo>
                      <a:pt x="575392" y="613"/>
                    </a:lnTo>
                    <a:lnTo>
                      <a:pt x="639559" y="322473"/>
                    </a:lnTo>
                    <a:close/>
                  </a:path>
                </a:pathLst>
              </a:custGeom>
              <a:solidFill>
                <a:srgbClr val="FF77CA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AD45DEF8-6124-4A09-B3F5-DDB2C492D138}"/>
                  </a:ext>
                </a:extLst>
              </p:cNvPr>
              <p:cNvSpPr/>
              <p:nvPr/>
            </p:nvSpPr>
            <p:spPr>
              <a:xfrm>
                <a:off x="7347889" y="3074276"/>
                <a:ext cx="191092" cy="137242"/>
              </a:xfrm>
              <a:custGeom>
                <a:avLst/>
                <a:gdLst>
                  <a:gd name="connsiteX0" fmla="*/ 287 w 191092"/>
                  <a:gd name="connsiteY0" fmla="*/ 137384 h 137242"/>
                  <a:gd name="connsiteX1" fmla="*/ 191379 w 191092"/>
                  <a:gd name="connsiteY1" fmla="*/ 141 h 137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1092" h="137242">
                    <a:moveTo>
                      <a:pt x="287" y="137384"/>
                    </a:moveTo>
                    <a:cubicBezTo>
                      <a:pt x="287" y="137384"/>
                      <a:pt x="142420" y="101447"/>
                      <a:pt x="191379" y="141"/>
                    </a:cubicBezTo>
                  </a:path>
                </a:pathLst>
              </a:custGeom>
              <a:noFill/>
              <a:ln w="19906" cap="flat">
                <a:solidFill>
                  <a:srgbClr val="E8459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F9E6DEA9-811E-4099-88D8-C5C7B068A180}"/>
                  </a:ext>
                </a:extLst>
              </p:cNvPr>
              <p:cNvSpPr/>
              <p:nvPr/>
            </p:nvSpPr>
            <p:spPr>
              <a:xfrm>
                <a:off x="6741376" y="2381493"/>
                <a:ext cx="993838" cy="802138"/>
              </a:xfrm>
              <a:custGeom>
                <a:avLst/>
                <a:gdLst>
                  <a:gd name="connsiteX0" fmla="*/ 868717 w 993838"/>
                  <a:gd name="connsiteY0" fmla="*/ 802280 h 802138"/>
                  <a:gd name="connsiteX1" fmla="*/ 932060 w 993838"/>
                  <a:gd name="connsiteY1" fmla="*/ 314973 h 802138"/>
                  <a:gd name="connsiteX2" fmla="*/ 558797 w 993838"/>
                  <a:gd name="connsiteY2" fmla="*/ 200009 h 802138"/>
                  <a:gd name="connsiteX3" fmla="*/ 351309 w 993838"/>
                  <a:gd name="connsiteY3" fmla="*/ 546 h 802138"/>
                  <a:gd name="connsiteX4" fmla="*/ 141770 w 993838"/>
                  <a:gd name="connsiteY4" fmla="*/ 329028 h 802138"/>
                  <a:gd name="connsiteX5" fmla="*/ 23506 w 993838"/>
                  <a:gd name="connsiteY5" fmla="*/ 191959 h 802138"/>
                  <a:gd name="connsiteX6" fmla="*/ 420401 w 993838"/>
                  <a:gd name="connsiteY6" fmla="*/ 495731 h 802138"/>
                  <a:gd name="connsiteX7" fmla="*/ 522515 w 993838"/>
                  <a:gd name="connsiteY7" fmla="*/ 646392 h 802138"/>
                  <a:gd name="connsiteX8" fmla="*/ 584816 w 993838"/>
                  <a:gd name="connsiteY8" fmla="*/ 577814 h 802138"/>
                  <a:gd name="connsiteX9" fmla="*/ 767910 w 993838"/>
                  <a:gd name="connsiteY9" fmla="*/ 715295 h 802138"/>
                  <a:gd name="connsiteX10" fmla="*/ 868717 w 993838"/>
                  <a:gd name="connsiteY10" fmla="*/ 802280 h 802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93838" h="802138">
                    <a:moveTo>
                      <a:pt x="868717" y="802280"/>
                    </a:moveTo>
                    <a:cubicBezTo>
                      <a:pt x="953639" y="802147"/>
                      <a:pt x="1066195" y="485375"/>
                      <a:pt x="932060" y="314973"/>
                    </a:cubicBezTo>
                    <a:cubicBezTo>
                      <a:pt x="751004" y="84940"/>
                      <a:pt x="558797" y="200009"/>
                      <a:pt x="558797" y="200009"/>
                    </a:cubicBezTo>
                    <a:cubicBezTo>
                      <a:pt x="558797" y="200009"/>
                      <a:pt x="492366" y="-10282"/>
                      <a:pt x="351309" y="546"/>
                    </a:cubicBezTo>
                    <a:cubicBezTo>
                      <a:pt x="150346" y="15963"/>
                      <a:pt x="141770" y="329028"/>
                      <a:pt x="141770" y="329028"/>
                    </a:cubicBezTo>
                    <a:cubicBezTo>
                      <a:pt x="141770" y="329028"/>
                      <a:pt x="79369" y="163621"/>
                      <a:pt x="23506" y="191959"/>
                    </a:cubicBezTo>
                    <a:cubicBezTo>
                      <a:pt x="-32363" y="220289"/>
                      <a:pt x="-18039" y="721838"/>
                      <a:pt x="420401" y="495731"/>
                    </a:cubicBezTo>
                    <a:cubicBezTo>
                      <a:pt x="420401" y="495731"/>
                      <a:pt x="414234" y="651526"/>
                      <a:pt x="522515" y="646392"/>
                    </a:cubicBezTo>
                    <a:cubicBezTo>
                      <a:pt x="569191" y="644180"/>
                      <a:pt x="584816" y="577814"/>
                      <a:pt x="584816" y="577814"/>
                    </a:cubicBezTo>
                    <a:cubicBezTo>
                      <a:pt x="584816" y="577814"/>
                      <a:pt x="692194" y="671946"/>
                      <a:pt x="767910" y="715295"/>
                    </a:cubicBezTo>
                    <a:cubicBezTo>
                      <a:pt x="767910" y="715295"/>
                      <a:pt x="829455" y="802340"/>
                      <a:pt x="868717" y="802280"/>
                    </a:cubicBezTo>
                  </a:path>
                </a:pathLst>
              </a:custGeom>
              <a:solidFill>
                <a:srgbClr val="0B096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C38B1B2A-7044-4C88-A8B1-57422E3B92E6}"/>
                  </a:ext>
                </a:extLst>
              </p:cNvPr>
              <p:cNvSpPr/>
              <p:nvPr/>
            </p:nvSpPr>
            <p:spPr>
              <a:xfrm>
                <a:off x="7554297" y="2462790"/>
                <a:ext cx="136524" cy="178765"/>
              </a:xfrm>
              <a:custGeom>
                <a:avLst/>
                <a:gdLst>
                  <a:gd name="connsiteX0" fmla="*/ 33860 w 136524"/>
                  <a:gd name="connsiteY0" fmla="*/ 141 h 178765"/>
                  <a:gd name="connsiteX1" fmla="*/ 287 w 136524"/>
                  <a:gd name="connsiteY1" fmla="*/ 160148 h 178765"/>
                  <a:gd name="connsiteX2" fmla="*/ 46963 w 136524"/>
                  <a:gd name="connsiteY2" fmla="*/ 178907 h 178765"/>
                  <a:gd name="connsiteX3" fmla="*/ 136811 w 136524"/>
                  <a:gd name="connsiteY3" fmla="*/ 72997 h 178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6524" h="178765">
                    <a:moveTo>
                      <a:pt x="33860" y="141"/>
                    </a:moveTo>
                    <a:lnTo>
                      <a:pt x="287" y="160148"/>
                    </a:lnTo>
                    <a:lnTo>
                      <a:pt x="46963" y="178907"/>
                    </a:lnTo>
                    <a:lnTo>
                      <a:pt x="136811" y="72997"/>
                    </a:lnTo>
                  </a:path>
                </a:pathLst>
              </a:custGeom>
              <a:noFill/>
              <a:ln w="59717" cap="flat">
                <a:solidFill>
                  <a:srgbClr val="0B096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022B8CE9-FF1A-4976-9E61-ACE871E98F21}"/>
                  </a:ext>
                </a:extLst>
              </p:cNvPr>
              <p:cNvSpPr/>
              <p:nvPr/>
            </p:nvSpPr>
            <p:spPr>
              <a:xfrm>
                <a:off x="7334633" y="3318687"/>
                <a:ext cx="123839" cy="106779"/>
              </a:xfrm>
              <a:custGeom>
                <a:avLst/>
                <a:gdLst>
                  <a:gd name="connsiteX0" fmla="*/ 287 w 123839"/>
                  <a:gd name="connsiteY0" fmla="*/ 25410 h 106779"/>
                  <a:gd name="connsiteX1" fmla="*/ 124127 w 123839"/>
                  <a:gd name="connsiteY1" fmla="*/ 141 h 106779"/>
                  <a:gd name="connsiteX2" fmla="*/ 7038 w 123839"/>
                  <a:gd name="connsiteY2" fmla="*/ 106921 h 106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3839" h="106779">
                    <a:moveTo>
                      <a:pt x="287" y="25410"/>
                    </a:moveTo>
                    <a:lnTo>
                      <a:pt x="124127" y="141"/>
                    </a:lnTo>
                    <a:lnTo>
                      <a:pt x="7038" y="106921"/>
                    </a:lnTo>
                    <a:close/>
                  </a:path>
                </a:pathLst>
              </a:custGeom>
              <a:solidFill>
                <a:srgbClr val="EF3C86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E724119D-7069-4433-AB01-FE9CDA4B3997}"/>
                  </a:ext>
                </a:extLst>
              </p:cNvPr>
              <p:cNvSpPr/>
              <p:nvPr/>
            </p:nvSpPr>
            <p:spPr>
              <a:xfrm>
                <a:off x="7009827" y="3234612"/>
                <a:ext cx="42282" cy="37818"/>
              </a:xfrm>
              <a:custGeom>
                <a:avLst/>
                <a:gdLst>
                  <a:gd name="connsiteX0" fmla="*/ 287 w 42282"/>
                  <a:gd name="connsiteY0" fmla="*/ 37911 h 37818"/>
                  <a:gd name="connsiteX1" fmla="*/ 42569 w 42282"/>
                  <a:gd name="connsiteY1" fmla="*/ 141 h 37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282" h="37818">
                    <a:moveTo>
                      <a:pt x="287" y="37911"/>
                    </a:moveTo>
                    <a:cubicBezTo>
                      <a:pt x="287" y="37911"/>
                      <a:pt x="41972" y="40887"/>
                      <a:pt x="42569" y="141"/>
                    </a:cubicBezTo>
                  </a:path>
                </a:pathLst>
              </a:custGeom>
              <a:noFill/>
              <a:ln w="19906" cap="flat">
                <a:solidFill>
                  <a:srgbClr val="0D1A8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8CCB6074-EEF0-43B6-95AB-E948826B565D}"/>
                  </a:ext>
                </a:extLst>
              </p:cNvPr>
              <p:cNvSpPr/>
              <p:nvPr/>
            </p:nvSpPr>
            <p:spPr>
              <a:xfrm>
                <a:off x="6986510" y="3083721"/>
                <a:ext cx="63092" cy="63138"/>
              </a:xfrm>
              <a:custGeom>
                <a:avLst/>
                <a:gdLst>
                  <a:gd name="connsiteX0" fmla="*/ 63345 w 63092"/>
                  <a:gd name="connsiteY0" fmla="*/ 33155 h 63138"/>
                  <a:gd name="connsiteX1" fmla="*/ 30383 w 63092"/>
                  <a:gd name="connsiteY1" fmla="*/ 63246 h 63138"/>
                  <a:gd name="connsiteX2" fmla="*/ 321 w 63092"/>
                  <a:gd name="connsiteY2" fmla="*/ 30266 h 63138"/>
                  <a:gd name="connsiteX3" fmla="*/ 33277 w 63092"/>
                  <a:gd name="connsiteY3" fmla="*/ 175 h 63138"/>
                  <a:gd name="connsiteX4" fmla="*/ 63345 w 63092"/>
                  <a:gd name="connsiteY4" fmla="*/ 33155 h 63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092" h="63138">
                    <a:moveTo>
                      <a:pt x="63345" y="33155"/>
                    </a:moveTo>
                    <a:cubicBezTo>
                      <a:pt x="62549" y="50572"/>
                      <a:pt x="47787" y="64043"/>
                      <a:pt x="30383" y="63246"/>
                    </a:cubicBezTo>
                    <a:cubicBezTo>
                      <a:pt x="12985" y="62449"/>
                      <a:pt x="-476" y="47683"/>
                      <a:pt x="321" y="30266"/>
                    </a:cubicBezTo>
                    <a:cubicBezTo>
                      <a:pt x="1117" y="12849"/>
                      <a:pt x="15873" y="-622"/>
                      <a:pt x="33277" y="175"/>
                    </a:cubicBezTo>
                    <a:cubicBezTo>
                      <a:pt x="50681" y="972"/>
                      <a:pt x="64142" y="15739"/>
                      <a:pt x="63345" y="33155"/>
                    </a:cubicBezTo>
                  </a:path>
                </a:pathLst>
              </a:custGeom>
              <a:solidFill>
                <a:srgbClr val="0B096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AE60C8F0-6683-4BB0-9309-56CDCDDC1CAF}"/>
                  </a:ext>
                </a:extLst>
              </p:cNvPr>
              <p:cNvSpPr/>
              <p:nvPr/>
            </p:nvSpPr>
            <p:spPr>
              <a:xfrm>
                <a:off x="7805809" y="6018225"/>
                <a:ext cx="645800" cy="802757"/>
              </a:xfrm>
              <a:custGeom>
                <a:avLst/>
                <a:gdLst>
                  <a:gd name="connsiteX0" fmla="*/ 163607 w 645800"/>
                  <a:gd name="connsiteY0" fmla="*/ 168690 h 802757"/>
                  <a:gd name="connsiteX1" fmla="*/ 357700 w 645800"/>
                  <a:gd name="connsiteY1" fmla="*/ 449141 h 802757"/>
                  <a:gd name="connsiteX2" fmla="*/ 249293 w 645800"/>
                  <a:gd name="connsiteY2" fmla="*/ 674199 h 802757"/>
                  <a:gd name="connsiteX3" fmla="*/ 287 w 645800"/>
                  <a:gd name="connsiteY3" fmla="*/ 802899 h 802757"/>
                  <a:gd name="connsiteX4" fmla="*/ 384709 w 645800"/>
                  <a:gd name="connsiteY4" fmla="*/ 802899 h 802757"/>
                  <a:gd name="connsiteX5" fmla="*/ 646088 w 645800"/>
                  <a:gd name="connsiteY5" fmla="*/ 492603 h 802757"/>
                  <a:gd name="connsiteX6" fmla="*/ 316108 w 645800"/>
                  <a:gd name="connsiteY6" fmla="*/ 141 h 802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5800" h="802757">
                    <a:moveTo>
                      <a:pt x="163607" y="168690"/>
                    </a:moveTo>
                    <a:lnTo>
                      <a:pt x="357700" y="449141"/>
                    </a:lnTo>
                    <a:lnTo>
                      <a:pt x="249293" y="674199"/>
                    </a:lnTo>
                    <a:lnTo>
                      <a:pt x="287" y="802899"/>
                    </a:lnTo>
                    <a:lnTo>
                      <a:pt x="384709" y="802899"/>
                    </a:lnTo>
                    <a:lnTo>
                      <a:pt x="646088" y="492603"/>
                    </a:lnTo>
                    <a:lnTo>
                      <a:pt x="316108" y="141"/>
                    </a:lnTo>
                    <a:close/>
                  </a:path>
                </a:pathLst>
              </a:custGeom>
              <a:solidFill>
                <a:srgbClr val="0B096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CBDEDA59-10CE-4C0E-AC5C-48C5DAE25F7B}"/>
                  </a:ext>
                </a:extLst>
              </p:cNvPr>
              <p:cNvSpPr/>
              <p:nvPr/>
            </p:nvSpPr>
            <p:spPr>
              <a:xfrm>
                <a:off x="7969132" y="5983151"/>
                <a:ext cx="368464" cy="481574"/>
              </a:xfrm>
              <a:custGeom>
                <a:avLst/>
                <a:gdLst>
                  <a:gd name="connsiteX0" fmla="*/ 175827 w 368464"/>
                  <a:gd name="connsiteY0" fmla="*/ 141 h 481574"/>
                  <a:gd name="connsiteX1" fmla="*/ 368752 w 368464"/>
                  <a:gd name="connsiteY1" fmla="*/ 357380 h 481574"/>
                  <a:gd name="connsiteX2" fmla="*/ 194380 w 368464"/>
                  <a:gd name="connsiteY2" fmla="*/ 481716 h 481574"/>
                  <a:gd name="connsiteX3" fmla="*/ 287 w 368464"/>
                  <a:gd name="connsiteY3" fmla="*/ 202827 h 481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8464" h="481574">
                    <a:moveTo>
                      <a:pt x="175827" y="141"/>
                    </a:moveTo>
                    <a:lnTo>
                      <a:pt x="368752" y="357380"/>
                    </a:lnTo>
                    <a:lnTo>
                      <a:pt x="194380" y="481716"/>
                    </a:lnTo>
                    <a:lnTo>
                      <a:pt x="287" y="202827"/>
                    </a:lnTo>
                    <a:close/>
                  </a:path>
                </a:pathLst>
              </a:custGeom>
              <a:solidFill>
                <a:srgbClr val="EF3C86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F90B4D65-6367-4C8E-8DAC-E1D322F0AA59}"/>
                  </a:ext>
                </a:extLst>
              </p:cNvPr>
              <p:cNvSpPr/>
              <p:nvPr/>
            </p:nvSpPr>
            <p:spPr>
              <a:xfrm>
                <a:off x="6304474" y="6329816"/>
                <a:ext cx="887426" cy="491166"/>
              </a:xfrm>
              <a:custGeom>
                <a:avLst/>
                <a:gdLst>
                  <a:gd name="connsiteX0" fmla="*/ 508402 w 887426"/>
                  <a:gd name="connsiteY0" fmla="*/ 47257 h 491166"/>
                  <a:gd name="connsiteX1" fmla="*/ 533407 w 887426"/>
                  <a:gd name="connsiteY1" fmla="*/ 272494 h 491166"/>
                  <a:gd name="connsiteX2" fmla="*/ 287 w 887426"/>
                  <a:gd name="connsiteY2" fmla="*/ 491308 h 491166"/>
                  <a:gd name="connsiteX3" fmla="*/ 887714 w 887426"/>
                  <a:gd name="connsiteY3" fmla="*/ 489448 h 491166"/>
                  <a:gd name="connsiteX4" fmla="*/ 725528 w 887426"/>
                  <a:gd name="connsiteY4" fmla="*/ 141 h 491166"/>
                  <a:gd name="connsiteX5" fmla="*/ 508402 w 887426"/>
                  <a:gd name="connsiteY5" fmla="*/ 47257 h 491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87426" h="491166">
                    <a:moveTo>
                      <a:pt x="508402" y="47257"/>
                    </a:moveTo>
                    <a:lnTo>
                      <a:pt x="533407" y="272494"/>
                    </a:lnTo>
                    <a:cubicBezTo>
                      <a:pt x="533407" y="272494"/>
                      <a:pt x="173026" y="336941"/>
                      <a:pt x="287" y="491308"/>
                    </a:cubicBezTo>
                    <a:lnTo>
                      <a:pt x="887714" y="489448"/>
                    </a:lnTo>
                    <a:lnTo>
                      <a:pt x="725528" y="141"/>
                    </a:lnTo>
                    <a:lnTo>
                      <a:pt x="508402" y="47257"/>
                    </a:lnTo>
                    <a:close/>
                  </a:path>
                </a:pathLst>
              </a:custGeom>
              <a:solidFill>
                <a:srgbClr val="0B096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7FC3605A-A284-4367-921A-59C65767829D}"/>
                  </a:ext>
                </a:extLst>
              </p:cNvPr>
              <p:cNvSpPr/>
              <p:nvPr/>
            </p:nvSpPr>
            <p:spPr>
              <a:xfrm>
                <a:off x="8082800" y="6589336"/>
                <a:ext cx="231469" cy="231647"/>
              </a:xfrm>
              <a:custGeom>
                <a:avLst/>
                <a:gdLst>
                  <a:gd name="connsiteX0" fmla="*/ 231757 w 231469"/>
                  <a:gd name="connsiteY0" fmla="*/ 115962 h 231647"/>
                  <a:gd name="connsiteX1" fmla="*/ 116022 w 231469"/>
                  <a:gd name="connsiteY1" fmla="*/ 231789 h 231647"/>
                  <a:gd name="connsiteX2" fmla="*/ 287 w 231469"/>
                  <a:gd name="connsiteY2" fmla="*/ 115962 h 231647"/>
                  <a:gd name="connsiteX3" fmla="*/ 116022 w 231469"/>
                  <a:gd name="connsiteY3" fmla="*/ 141 h 231647"/>
                  <a:gd name="connsiteX4" fmla="*/ 231757 w 231469"/>
                  <a:gd name="connsiteY4" fmla="*/ 115962 h 231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1469" h="231647">
                    <a:moveTo>
                      <a:pt x="231757" y="115962"/>
                    </a:moveTo>
                    <a:cubicBezTo>
                      <a:pt x="231757" y="179930"/>
                      <a:pt x="179936" y="231789"/>
                      <a:pt x="116022" y="231789"/>
                    </a:cubicBezTo>
                    <a:cubicBezTo>
                      <a:pt x="52107" y="231789"/>
                      <a:pt x="287" y="179930"/>
                      <a:pt x="287" y="115962"/>
                    </a:cubicBezTo>
                    <a:cubicBezTo>
                      <a:pt x="287" y="52001"/>
                      <a:pt x="52107" y="141"/>
                      <a:pt x="116022" y="141"/>
                    </a:cubicBezTo>
                    <a:cubicBezTo>
                      <a:pt x="179936" y="141"/>
                      <a:pt x="231757" y="52001"/>
                      <a:pt x="231757" y="115962"/>
                    </a:cubicBezTo>
                  </a:path>
                </a:pathLst>
              </a:custGeom>
              <a:solidFill>
                <a:srgbClr val="272636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51ABEE5B-302F-43EC-8C64-CE98ECFC9337}"/>
                  </a:ext>
                </a:extLst>
              </p:cNvPr>
              <p:cNvSpPr/>
              <p:nvPr/>
            </p:nvSpPr>
            <p:spPr>
              <a:xfrm>
                <a:off x="6816463" y="6330291"/>
                <a:ext cx="301205" cy="271881"/>
              </a:xfrm>
              <a:custGeom>
                <a:avLst/>
                <a:gdLst>
                  <a:gd name="connsiteX0" fmla="*/ 231856 w 301205"/>
                  <a:gd name="connsiteY0" fmla="*/ 141 h 271881"/>
                  <a:gd name="connsiteX1" fmla="*/ 301492 w 301205"/>
                  <a:gd name="connsiteY1" fmla="*/ 264357 h 271881"/>
                  <a:gd name="connsiteX2" fmla="*/ 21415 w 301205"/>
                  <a:gd name="connsiteY2" fmla="*/ 272023 h 271881"/>
                  <a:gd name="connsiteX3" fmla="*/ 287 w 301205"/>
                  <a:gd name="connsiteY3" fmla="*/ 78271 h 271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1205" h="271881">
                    <a:moveTo>
                      <a:pt x="231856" y="141"/>
                    </a:moveTo>
                    <a:lnTo>
                      <a:pt x="301492" y="264357"/>
                    </a:lnTo>
                    <a:lnTo>
                      <a:pt x="21415" y="272023"/>
                    </a:lnTo>
                    <a:lnTo>
                      <a:pt x="287" y="78271"/>
                    </a:lnTo>
                    <a:close/>
                  </a:path>
                </a:pathLst>
              </a:custGeom>
              <a:solidFill>
                <a:srgbClr val="EF3C86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3197498E-3113-43D2-848C-B2F0AD2CA771}"/>
                  </a:ext>
                </a:extLst>
              </p:cNvPr>
              <p:cNvSpPr/>
              <p:nvPr/>
            </p:nvSpPr>
            <p:spPr>
              <a:xfrm>
                <a:off x="7253771" y="5008823"/>
                <a:ext cx="1114196" cy="1415264"/>
              </a:xfrm>
              <a:custGeom>
                <a:avLst/>
                <a:gdLst>
                  <a:gd name="connsiteX0" fmla="*/ 491954 w 1114196"/>
                  <a:gd name="connsiteY0" fmla="*/ 141 h 1415264"/>
                  <a:gd name="connsiteX1" fmla="*/ 1114484 w 1114196"/>
                  <a:gd name="connsiteY1" fmla="*/ 1238952 h 1415264"/>
                  <a:gd name="connsiteX2" fmla="*/ 789748 w 1114196"/>
                  <a:gd name="connsiteY2" fmla="*/ 1415406 h 1415264"/>
                  <a:gd name="connsiteX3" fmla="*/ 287 w 1114196"/>
                  <a:gd name="connsiteY3" fmla="*/ 153452 h 1415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196" h="1415264">
                    <a:moveTo>
                      <a:pt x="491954" y="141"/>
                    </a:moveTo>
                    <a:lnTo>
                      <a:pt x="1114484" y="1238952"/>
                    </a:lnTo>
                    <a:lnTo>
                      <a:pt x="789748" y="1415406"/>
                    </a:lnTo>
                    <a:lnTo>
                      <a:pt x="287" y="153452"/>
                    </a:lnTo>
                    <a:close/>
                  </a:path>
                </a:pathLst>
              </a:custGeom>
              <a:solidFill>
                <a:srgbClr val="08060C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6865C7A4-6B6D-465A-AABD-52A9EE792668}"/>
                  </a:ext>
                </a:extLst>
              </p:cNvPr>
              <p:cNvSpPr/>
              <p:nvPr/>
            </p:nvSpPr>
            <p:spPr>
              <a:xfrm>
                <a:off x="6233555" y="4578466"/>
                <a:ext cx="1767119" cy="1921244"/>
              </a:xfrm>
              <a:custGeom>
                <a:avLst/>
                <a:gdLst>
                  <a:gd name="connsiteX0" fmla="*/ 605989 w 1767119"/>
                  <a:gd name="connsiteY0" fmla="*/ 453884 h 1921244"/>
                  <a:gd name="connsiteX1" fmla="*/ 945195 w 1767119"/>
                  <a:gd name="connsiteY1" fmla="*/ 1921386 h 1921244"/>
                  <a:gd name="connsiteX2" fmla="*/ 533486 w 1767119"/>
                  <a:gd name="connsiteY2" fmla="*/ 1921386 h 1921244"/>
                  <a:gd name="connsiteX3" fmla="*/ 13190 w 1767119"/>
                  <a:gd name="connsiteY3" fmla="*/ 334882 h 1921244"/>
                  <a:gd name="connsiteX4" fmla="*/ 255459 w 1767119"/>
                  <a:gd name="connsiteY4" fmla="*/ 141 h 1921244"/>
                  <a:gd name="connsiteX5" fmla="*/ 1767406 w 1767119"/>
                  <a:gd name="connsiteY5" fmla="*/ 141 h 1921244"/>
                  <a:gd name="connsiteX6" fmla="*/ 1767406 w 1767119"/>
                  <a:gd name="connsiteY6" fmla="*/ 453884 h 1921244"/>
                  <a:gd name="connsiteX7" fmla="*/ 605989 w 1767119"/>
                  <a:gd name="connsiteY7" fmla="*/ 453884 h 1921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67119" h="1921244">
                    <a:moveTo>
                      <a:pt x="605989" y="453884"/>
                    </a:moveTo>
                    <a:lnTo>
                      <a:pt x="945195" y="1921386"/>
                    </a:lnTo>
                    <a:lnTo>
                      <a:pt x="533486" y="1921386"/>
                    </a:lnTo>
                    <a:lnTo>
                      <a:pt x="13190" y="334882"/>
                    </a:lnTo>
                    <a:cubicBezTo>
                      <a:pt x="-40920" y="169873"/>
                      <a:pt x="81917" y="141"/>
                      <a:pt x="255459" y="141"/>
                    </a:cubicBezTo>
                    <a:lnTo>
                      <a:pt x="1767406" y="141"/>
                    </a:lnTo>
                    <a:lnTo>
                      <a:pt x="1767406" y="453884"/>
                    </a:lnTo>
                    <a:lnTo>
                      <a:pt x="605989" y="453884"/>
                    </a:lnTo>
                    <a:close/>
                  </a:path>
                </a:pathLst>
              </a:custGeom>
              <a:solidFill>
                <a:srgbClr val="242237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302F1579-9DBA-4205-8646-8C5F0427C6B1}"/>
                  </a:ext>
                </a:extLst>
              </p:cNvPr>
              <p:cNvSpPr/>
              <p:nvPr/>
            </p:nvSpPr>
            <p:spPr>
              <a:xfrm>
                <a:off x="6085166" y="3808312"/>
                <a:ext cx="1052472" cy="715109"/>
              </a:xfrm>
              <a:custGeom>
                <a:avLst/>
                <a:gdLst>
                  <a:gd name="connsiteX0" fmla="*/ 500032 w 1052472"/>
                  <a:gd name="connsiteY0" fmla="*/ 683418 h 715109"/>
                  <a:gd name="connsiteX1" fmla="*/ 287 w 1052472"/>
                  <a:gd name="connsiteY1" fmla="*/ 491474 h 715109"/>
                  <a:gd name="connsiteX2" fmla="*/ 59196 w 1052472"/>
                  <a:gd name="connsiteY2" fmla="*/ 331009 h 715109"/>
                  <a:gd name="connsiteX3" fmla="*/ 526205 w 1052472"/>
                  <a:gd name="connsiteY3" fmla="*/ 428994 h 715109"/>
                  <a:gd name="connsiteX4" fmla="*/ 785201 w 1052472"/>
                  <a:gd name="connsiteY4" fmla="*/ 141 h 715109"/>
                  <a:gd name="connsiteX5" fmla="*/ 1052760 w 1052472"/>
                  <a:gd name="connsiteY5" fmla="*/ 222588 h 715109"/>
                  <a:gd name="connsiteX6" fmla="*/ 738266 w 1052472"/>
                  <a:gd name="connsiteY6" fmla="*/ 668027 h 715109"/>
                  <a:gd name="connsiteX7" fmla="*/ 500032 w 1052472"/>
                  <a:gd name="connsiteY7" fmla="*/ 683418 h 715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52472" h="715109">
                    <a:moveTo>
                      <a:pt x="500032" y="683418"/>
                    </a:moveTo>
                    <a:lnTo>
                      <a:pt x="287" y="491474"/>
                    </a:lnTo>
                    <a:lnTo>
                      <a:pt x="59196" y="331009"/>
                    </a:lnTo>
                    <a:lnTo>
                      <a:pt x="526205" y="428994"/>
                    </a:lnTo>
                    <a:lnTo>
                      <a:pt x="785201" y="141"/>
                    </a:lnTo>
                    <a:lnTo>
                      <a:pt x="1052760" y="222588"/>
                    </a:lnTo>
                    <a:lnTo>
                      <a:pt x="738266" y="668027"/>
                    </a:lnTo>
                    <a:cubicBezTo>
                      <a:pt x="691636" y="726250"/>
                      <a:pt x="604290" y="729750"/>
                      <a:pt x="500032" y="683418"/>
                    </a:cubicBezTo>
                  </a:path>
                </a:pathLst>
              </a:custGeom>
              <a:solidFill>
                <a:srgbClr val="FF77CA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C2728A1A-797A-4C54-8954-1CEC1D43518F}"/>
                  </a:ext>
                </a:extLst>
              </p:cNvPr>
              <p:cNvSpPr/>
              <p:nvPr/>
            </p:nvSpPr>
            <p:spPr>
              <a:xfrm>
                <a:off x="6626753" y="3699580"/>
                <a:ext cx="772103" cy="409469"/>
              </a:xfrm>
              <a:custGeom>
                <a:avLst/>
                <a:gdLst>
                  <a:gd name="connsiteX0" fmla="*/ 287 w 772103"/>
                  <a:gd name="connsiteY0" fmla="*/ 132170 h 409469"/>
                  <a:gd name="connsiteX1" fmla="*/ 640194 w 772103"/>
                  <a:gd name="connsiteY1" fmla="*/ 409611 h 409469"/>
                  <a:gd name="connsiteX2" fmla="*/ 772390 w 772103"/>
                  <a:gd name="connsiteY2" fmla="*/ 233947 h 409469"/>
                  <a:gd name="connsiteX3" fmla="*/ 27647 w 772103"/>
                  <a:gd name="connsiteY3" fmla="*/ 141 h 409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72103" h="409469">
                    <a:moveTo>
                      <a:pt x="287" y="132170"/>
                    </a:moveTo>
                    <a:lnTo>
                      <a:pt x="640194" y="409611"/>
                    </a:lnTo>
                    <a:lnTo>
                      <a:pt x="772390" y="233947"/>
                    </a:lnTo>
                    <a:lnTo>
                      <a:pt x="27647" y="141"/>
                    </a:lnTo>
                    <a:close/>
                  </a:path>
                </a:pathLst>
              </a:custGeom>
              <a:solidFill>
                <a:srgbClr val="FF77CA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6C92C9C6-8711-4322-B599-7D2A9FDB71D9}"/>
                  </a:ext>
                </a:extLst>
              </p:cNvPr>
              <p:cNvSpPr/>
              <p:nvPr/>
            </p:nvSpPr>
            <p:spPr>
              <a:xfrm>
                <a:off x="7190546" y="5247842"/>
                <a:ext cx="1154275" cy="39855"/>
              </a:xfrm>
              <a:custGeom>
                <a:avLst/>
                <a:gdLst>
                  <a:gd name="connsiteX0" fmla="*/ 287 w 1154275"/>
                  <a:gd name="connsiteY0" fmla="*/ 39997 h 39855"/>
                  <a:gd name="connsiteX1" fmla="*/ 1154562 w 1154275"/>
                  <a:gd name="connsiteY1" fmla="*/ 39997 h 39855"/>
                  <a:gd name="connsiteX2" fmla="*/ 1154562 w 1154275"/>
                  <a:gd name="connsiteY2" fmla="*/ 141 h 39855"/>
                  <a:gd name="connsiteX3" fmla="*/ 287 w 1154275"/>
                  <a:gd name="connsiteY3" fmla="*/ 141 h 3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4275" h="39855">
                    <a:moveTo>
                      <a:pt x="287" y="39997"/>
                    </a:moveTo>
                    <a:lnTo>
                      <a:pt x="1154562" y="39997"/>
                    </a:lnTo>
                    <a:lnTo>
                      <a:pt x="1154562" y="141"/>
                    </a:lnTo>
                    <a:lnTo>
                      <a:pt x="287" y="141"/>
                    </a:lnTo>
                    <a:close/>
                  </a:path>
                </a:pathLst>
              </a:custGeom>
              <a:solidFill>
                <a:srgbClr val="FFC100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C8A58B42-487B-4D34-B784-438901446B2F}"/>
                  </a:ext>
                </a:extLst>
              </p:cNvPr>
              <p:cNvSpPr/>
              <p:nvPr/>
            </p:nvSpPr>
            <p:spPr>
              <a:xfrm>
                <a:off x="7131997" y="5032208"/>
                <a:ext cx="1002802" cy="215631"/>
              </a:xfrm>
              <a:custGeom>
                <a:avLst/>
                <a:gdLst>
                  <a:gd name="connsiteX0" fmla="*/ 925648 w 1002802"/>
                  <a:gd name="connsiteY0" fmla="*/ 215773 h 215631"/>
                  <a:gd name="connsiteX1" fmla="*/ 77729 w 1002802"/>
                  <a:gd name="connsiteY1" fmla="*/ 215773 h 215631"/>
                  <a:gd name="connsiteX2" fmla="*/ 287 w 1002802"/>
                  <a:gd name="connsiteY2" fmla="*/ 138274 h 215631"/>
                  <a:gd name="connsiteX3" fmla="*/ 287 w 1002802"/>
                  <a:gd name="connsiteY3" fmla="*/ 77641 h 215631"/>
                  <a:gd name="connsiteX4" fmla="*/ 77729 w 1002802"/>
                  <a:gd name="connsiteY4" fmla="*/ 141 h 215631"/>
                  <a:gd name="connsiteX5" fmla="*/ 925648 w 1002802"/>
                  <a:gd name="connsiteY5" fmla="*/ 141 h 215631"/>
                  <a:gd name="connsiteX6" fmla="*/ 1003090 w 1002802"/>
                  <a:gd name="connsiteY6" fmla="*/ 77641 h 215631"/>
                  <a:gd name="connsiteX7" fmla="*/ 1003090 w 1002802"/>
                  <a:gd name="connsiteY7" fmla="*/ 138274 h 215631"/>
                  <a:gd name="connsiteX8" fmla="*/ 925648 w 1002802"/>
                  <a:gd name="connsiteY8" fmla="*/ 215773 h 215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02802" h="215631">
                    <a:moveTo>
                      <a:pt x="925648" y="215773"/>
                    </a:moveTo>
                    <a:lnTo>
                      <a:pt x="77729" y="215773"/>
                    </a:lnTo>
                    <a:cubicBezTo>
                      <a:pt x="34956" y="215773"/>
                      <a:pt x="287" y="181072"/>
                      <a:pt x="287" y="138274"/>
                    </a:cubicBezTo>
                    <a:lnTo>
                      <a:pt x="287" y="77641"/>
                    </a:lnTo>
                    <a:cubicBezTo>
                      <a:pt x="287" y="34842"/>
                      <a:pt x="34956" y="141"/>
                      <a:pt x="77729" y="141"/>
                    </a:cubicBezTo>
                    <a:lnTo>
                      <a:pt x="925648" y="141"/>
                    </a:lnTo>
                    <a:cubicBezTo>
                      <a:pt x="968414" y="141"/>
                      <a:pt x="1003090" y="34842"/>
                      <a:pt x="1003090" y="77641"/>
                    </a:cubicBezTo>
                    <a:lnTo>
                      <a:pt x="1003090" y="138274"/>
                    </a:lnTo>
                    <a:cubicBezTo>
                      <a:pt x="1003090" y="181072"/>
                      <a:pt x="968414" y="215773"/>
                      <a:pt x="925648" y="215773"/>
                    </a:cubicBezTo>
                  </a:path>
                </a:pathLst>
              </a:custGeom>
              <a:solidFill>
                <a:srgbClr val="555369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180915EC-4073-4068-AEE4-DA84CB32F50C}"/>
                  </a:ext>
                </a:extLst>
              </p:cNvPr>
              <p:cNvSpPr/>
              <p:nvPr/>
            </p:nvSpPr>
            <p:spPr>
              <a:xfrm>
                <a:off x="6668563" y="3437270"/>
                <a:ext cx="1444514" cy="1142357"/>
              </a:xfrm>
              <a:custGeom>
                <a:avLst/>
                <a:gdLst>
                  <a:gd name="connsiteX0" fmla="*/ 1444802 w 1444514"/>
                  <a:gd name="connsiteY0" fmla="*/ 674734 h 1142357"/>
                  <a:gd name="connsiteX1" fmla="*/ 1397807 w 1444514"/>
                  <a:gd name="connsiteY1" fmla="*/ 1142499 h 1142357"/>
                  <a:gd name="connsiteX2" fmla="*/ 586813 w 1444514"/>
                  <a:gd name="connsiteY2" fmla="*/ 1140180 h 1142357"/>
                  <a:gd name="connsiteX3" fmla="*/ 484480 w 1444514"/>
                  <a:gd name="connsiteY3" fmla="*/ 699863 h 1142357"/>
                  <a:gd name="connsiteX4" fmla="*/ 396896 w 1444514"/>
                  <a:gd name="connsiteY4" fmla="*/ 829307 h 1142357"/>
                  <a:gd name="connsiteX5" fmla="*/ 287 w 1444514"/>
                  <a:gd name="connsiteY5" fmla="*/ 601758 h 1142357"/>
                  <a:gd name="connsiteX6" fmla="*/ 230376 w 1444514"/>
                  <a:gd name="connsiteY6" fmla="*/ 258947 h 1142357"/>
                  <a:gd name="connsiteX7" fmla="*/ 780986 w 1444514"/>
                  <a:gd name="connsiteY7" fmla="*/ 7306 h 1142357"/>
                  <a:gd name="connsiteX8" fmla="*/ 1090813 w 1444514"/>
                  <a:gd name="connsiteY8" fmla="*/ 25620 h 1142357"/>
                  <a:gd name="connsiteX9" fmla="*/ 1379553 w 1444514"/>
                  <a:gd name="connsiteY9" fmla="*/ 348317 h 1142357"/>
                  <a:gd name="connsiteX10" fmla="*/ 1444802 w 1444514"/>
                  <a:gd name="connsiteY10" fmla="*/ 674734 h 1142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44514" h="1142357">
                    <a:moveTo>
                      <a:pt x="1444802" y="674734"/>
                    </a:moveTo>
                    <a:lnTo>
                      <a:pt x="1397807" y="1142499"/>
                    </a:lnTo>
                    <a:lnTo>
                      <a:pt x="586813" y="1140180"/>
                    </a:lnTo>
                    <a:lnTo>
                      <a:pt x="484480" y="699863"/>
                    </a:lnTo>
                    <a:lnTo>
                      <a:pt x="396896" y="829307"/>
                    </a:lnTo>
                    <a:lnTo>
                      <a:pt x="287" y="601758"/>
                    </a:lnTo>
                    <a:cubicBezTo>
                      <a:pt x="287" y="601758"/>
                      <a:pt x="143721" y="348091"/>
                      <a:pt x="230376" y="258947"/>
                    </a:cubicBezTo>
                    <a:cubicBezTo>
                      <a:pt x="423128" y="60666"/>
                      <a:pt x="594765" y="6987"/>
                      <a:pt x="780986" y="7306"/>
                    </a:cubicBezTo>
                    <a:cubicBezTo>
                      <a:pt x="967060" y="7625"/>
                      <a:pt x="918161" y="-17936"/>
                      <a:pt x="1090813" y="25620"/>
                    </a:cubicBezTo>
                    <a:cubicBezTo>
                      <a:pt x="1211394" y="56043"/>
                      <a:pt x="1318274" y="139839"/>
                      <a:pt x="1379553" y="348317"/>
                    </a:cubicBezTo>
                    <a:cubicBezTo>
                      <a:pt x="1443142" y="564699"/>
                      <a:pt x="1444802" y="674734"/>
                      <a:pt x="1444802" y="674734"/>
                    </a:cubicBezTo>
                  </a:path>
                </a:pathLst>
              </a:custGeom>
              <a:solidFill>
                <a:srgbClr val="49A2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964684C9-50FD-4B59-9194-BD581045ABF6}"/>
                  </a:ext>
                </a:extLst>
              </p:cNvPr>
              <p:cNvSpPr/>
              <p:nvPr/>
            </p:nvSpPr>
            <p:spPr>
              <a:xfrm>
                <a:off x="7859934" y="3707775"/>
                <a:ext cx="932007" cy="1579921"/>
              </a:xfrm>
              <a:custGeom>
                <a:avLst/>
                <a:gdLst>
                  <a:gd name="connsiteX0" fmla="*/ 637400 w 932007"/>
                  <a:gd name="connsiteY0" fmla="*/ 1580062 h 1579921"/>
                  <a:gd name="connsiteX1" fmla="*/ 99853 w 932007"/>
                  <a:gd name="connsiteY1" fmla="*/ 1580062 h 1579921"/>
                  <a:gd name="connsiteX2" fmla="*/ 287 w 932007"/>
                  <a:gd name="connsiteY2" fmla="*/ 935731 h 1579921"/>
                  <a:gd name="connsiteX3" fmla="*/ 287 w 932007"/>
                  <a:gd name="connsiteY3" fmla="*/ 438553 h 1579921"/>
                  <a:gd name="connsiteX4" fmla="*/ 438375 w 932007"/>
                  <a:gd name="connsiteY4" fmla="*/ 141 h 1579921"/>
                  <a:gd name="connsiteX5" fmla="*/ 876463 w 932007"/>
                  <a:gd name="connsiteY5" fmla="*/ 438553 h 1579921"/>
                  <a:gd name="connsiteX6" fmla="*/ 876463 w 932007"/>
                  <a:gd name="connsiteY6" fmla="*/ 935731 h 1579921"/>
                  <a:gd name="connsiteX7" fmla="*/ 929438 w 932007"/>
                  <a:gd name="connsiteY7" fmla="*/ 1244412 h 1579921"/>
                  <a:gd name="connsiteX8" fmla="*/ 637400 w 932007"/>
                  <a:gd name="connsiteY8" fmla="*/ 1580062 h 157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32007" h="1579921">
                    <a:moveTo>
                      <a:pt x="637400" y="1580062"/>
                    </a:moveTo>
                    <a:lnTo>
                      <a:pt x="99853" y="1580062"/>
                    </a:lnTo>
                    <a:lnTo>
                      <a:pt x="287" y="935731"/>
                    </a:lnTo>
                    <a:lnTo>
                      <a:pt x="287" y="438553"/>
                    </a:lnTo>
                    <a:cubicBezTo>
                      <a:pt x="287" y="196430"/>
                      <a:pt x="196418" y="141"/>
                      <a:pt x="438375" y="141"/>
                    </a:cubicBezTo>
                    <a:cubicBezTo>
                      <a:pt x="680319" y="141"/>
                      <a:pt x="876463" y="196430"/>
                      <a:pt x="876463" y="438553"/>
                    </a:cubicBezTo>
                    <a:lnTo>
                      <a:pt x="876463" y="935731"/>
                    </a:lnTo>
                    <a:lnTo>
                      <a:pt x="929438" y="1244412"/>
                    </a:lnTo>
                    <a:cubicBezTo>
                      <a:pt x="954057" y="1421803"/>
                      <a:pt x="816365" y="1580062"/>
                      <a:pt x="637400" y="1580062"/>
                    </a:cubicBezTo>
                  </a:path>
                </a:pathLst>
              </a:custGeom>
              <a:solidFill>
                <a:srgbClr val="FFC100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135B3F7E-1208-4B8E-8BAE-1B9B876BB16E}"/>
                  </a:ext>
                </a:extLst>
              </p:cNvPr>
              <p:cNvSpPr/>
              <p:nvPr/>
            </p:nvSpPr>
            <p:spPr>
              <a:xfrm>
                <a:off x="7615619" y="4915305"/>
                <a:ext cx="338588" cy="332534"/>
              </a:xfrm>
              <a:custGeom>
                <a:avLst/>
                <a:gdLst>
                  <a:gd name="connsiteX0" fmla="*/ 338876 w 338588"/>
                  <a:gd name="connsiteY0" fmla="*/ 332676 h 332534"/>
                  <a:gd name="connsiteX1" fmla="*/ 287 w 338588"/>
                  <a:gd name="connsiteY1" fmla="*/ 332676 h 332534"/>
                  <a:gd name="connsiteX2" fmla="*/ 292744 w 338588"/>
                  <a:gd name="connsiteY2" fmla="*/ 141 h 332534"/>
                  <a:gd name="connsiteX3" fmla="*/ 338876 w 338588"/>
                  <a:gd name="connsiteY3" fmla="*/ 332676 h 332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8588" h="332534">
                    <a:moveTo>
                      <a:pt x="338876" y="332676"/>
                    </a:moveTo>
                    <a:lnTo>
                      <a:pt x="287" y="332676"/>
                    </a:lnTo>
                    <a:cubicBezTo>
                      <a:pt x="178177" y="332676"/>
                      <a:pt x="315378" y="176236"/>
                      <a:pt x="292744" y="141"/>
                    </a:cubicBezTo>
                    <a:lnTo>
                      <a:pt x="338876" y="332676"/>
                    </a:lnTo>
                    <a:close/>
                  </a:path>
                </a:pathLst>
              </a:custGeom>
              <a:solidFill>
                <a:srgbClr val="FFC100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B13B94AD-16BD-4BF4-9354-87FF2D66F1BF}"/>
                  </a:ext>
                </a:extLst>
              </p:cNvPr>
              <p:cNvSpPr/>
              <p:nvPr/>
            </p:nvSpPr>
            <p:spPr>
              <a:xfrm>
                <a:off x="8159149" y="3978944"/>
                <a:ext cx="320129" cy="320372"/>
              </a:xfrm>
              <a:custGeom>
                <a:avLst/>
                <a:gdLst>
                  <a:gd name="connsiteX0" fmla="*/ 320417 w 320129"/>
                  <a:gd name="connsiteY0" fmla="*/ 160294 h 320372"/>
                  <a:gd name="connsiteX1" fmla="*/ 160322 w 320129"/>
                  <a:gd name="connsiteY1" fmla="*/ 320514 h 320372"/>
                  <a:gd name="connsiteX2" fmla="*/ 147306 w 320129"/>
                  <a:gd name="connsiteY2" fmla="*/ 319982 h 320372"/>
                  <a:gd name="connsiteX3" fmla="*/ 137283 w 320129"/>
                  <a:gd name="connsiteY3" fmla="*/ 318787 h 320372"/>
                  <a:gd name="connsiteX4" fmla="*/ 287 w 320129"/>
                  <a:gd name="connsiteY4" fmla="*/ 160294 h 320372"/>
                  <a:gd name="connsiteX5" fmla="*/ 137283 w 320129"/>
                  <a:gd name="connsiteY5" fmla="*/ 1869 h 320372"/>
                  <a:gd name="connsiteX6" fmla="*/ 147306 w 320129"/>
                  <a:gd name="connsiteY6" fmla="*/ 673 h 320372"/>
                  <a:gd name="connsiteX7" fmla="*/ 160322 w 320129"/>
                  <a:gd name="connsiteY7" fmla="*/ 141 h 320372"/>
                  <a:gd name="connsiteX8" fmla="*/ 320417 w 320129"/>
                  <a:gd name="connsiteY8" fmla="*/ 160294 h 32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0129" h="320372">
                    <a:moveTo>
                      <a:pt x="320417" y="160294"/>
                    </a:moveTo>
                    <a:cubicBezTo>
                      <a:pt x="320417" y="248774"/>
                      <a:pt x="248730" y="320514"/>
                      <a:pt x="160322" y="320514"/>
                    </a:cubicBezTo>
                    <a:cubicBezTo>
                      <a:pt x="155941" y="320514"/>
                      <a:pt x="151560" y="320314"/>
                      <a:pt x="147306" y="319982"/>
                    </a:cubicBezTo>
                    <a:cubicBezTo>
                      <a:pt x="143920" y="319717"/>
                      <a:pt x="140601" y="319318"/>
                      <a:pt x="137283" y="318787"/>
                    </a:cubicBezTo>
                    <a:cubicBezTo>
                      <a:pt x="59821" y="307694"/>
                      <a:pt x="287" y="240935"/>
                      <a:pt x="287" y="160294"/>
                    </a:cubicBezTo>
                    <a:cubicBezTo>
                      <a:pt x="287" y="79720"/>
                      <a:pt x="59821" y="12962"/>
                      <a:pt x="137283" y="1869"/>
                    </a:cubicBezTo>
                    <a:cubicBezTo>
                      <a:pt x="140601" y="1337"/>
                      <a:pt x="143920" y="939"/>
                      <a:pt x="147306" y="673"/>
                    </a:cubicBezTo>
                    <a:cubicBezTo>
                      <a:pt x="151560" y="341"/>
                      <a:pt x="155941" y="141"/>
                      <a:pt x="160322" y="141"/>
                    </a:cubicBezTo>
                    <a:cubicBezTo>
                      <a:pt x="248730" y="141"/>
                      <a:pt x="320417" y="71882"/>
                      <a:pt x="320417" y="160294"/>
                    </a:cubicBezTo>
                  </a:path>
                </a:pathLst>
              </a:custGeom>
              <a:solidFill>
                <a:srgbClr val="F38C01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1E3BA6E5-9477-4F08-B049-AE7536C9CF13}"/>
                  </a:ext>
                </a:extLst>
              </p:cNvPr>
              <p:cNvSpPr/>
              <p:nvPr/>
            </p:nvSpPr>
            <p:spPr>
              <a:xfrm>
                <a:off x="8159144" y="3980672"/>
                <a:ext cx="273871" cy="316918"/>
              </a:xfrm>
              <a:custGeom>
                <a:avLst/>
                <a:gdLst>
                  <a:gd name="connsiteX0" fmla="*/ 274158 w 273871"/>
                  <a:gd name="connsiteY0" fmla="*/ 158567 h 316918"/>
                  <a:gd name="connsiteX1" fmla="*/ 137289 w 273871"/>
                  <a:gd name="connsiteY1" fmla="*/ 317060 h 316918"/>
                  <a:gd name="connsiteX2" fmla="*/ 287 w 273871"/>
                  <a:gd name="connsiteY2" fmla="*/ 158567 h 316918"/>
                  <a:gd name="connsiteX3" fmla="*/ 137289 w 273871"/>
                  <a:gd name="connsiteY3" fmla="*/ 141 h 316918"/>
                  <a:gd name="connsiteX4" fmla="*/ 274158 w 273871"/>
                  <a:gd name="connsiteY4" fmla="*/ 158567 h 316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3871" h="316918">
                    <a:moveTo>
                      <a:pt x="274158" y="158567"/>
                    </a:moveTo>
                    <a:cubicBezTo>
                      <a:pt x="274158" y="239142"/>
                      <a:pt x="214685" y="305833"/>
                      <a:pt x="137289" y="317060"/>
                    </a:cubicBezTo>
                    <a:cubicBezTo>
                      <a:pt x="59827" y="305966"/>
                      <a:pt x="287" y="239208"/>
                      <a:pt x="287" y="158567"/>
                    </a:cubicBezTo>
                    <a:cubicBezTo>
                      <a:pt x="287" y="77992"/>
                      <a:pt x="59827" y="11234"/>
                      <a:pt x="137289" y="141"/>
                    </a:cubicBezTo>
                    <a:cubicBezTo>
                      <a:pt x="214685" y="11367"/>
                      <a:pt x="274158" y="78059"/>
                      <a:pt x="274158" y="158567"/>
                    </a:cubicBezTo>
                  </a:path>
                </a:pathLst>
              </a:custGeom>
              <a:solidFill>
                <a:srgbClr val="FFFFF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0EBEA03A-4B80-45FD-BEC6-8F5599CFE8EC}"/>
                  </a:ext>
                </a:extLst>
              </p:cNvPr>
              <p:cNvSpPr/>
              <p:nvPr/>
            </p:nvSpPr>
            <p:spPr>
              <a:xfrm>
                <a:off x="7281257" y="6568957"/>
                <a:ext cx="1303032" cy="159421"/>
              </a:xfrm>
              <a:custGeom>
                <a:avLst/>
                <a:gdLst>
                  <a:gd name="connsiteX0" fmla="*/ 1223667 w 1303032"/>
                  <a:gd name="connsiteY0" fmla="*/ 159563 h 159421"/>
                  <a:gd name="connsiteX1" fmla="*/ 79939 w 1303032"/>
                  <a:gd name="connsiteY1" fmla="*/ 159563 h 159421"/>
                  <a:gd name="connsiteX2" fmla="*/ 287 w 1303032"/>
                  <a:gd name="connsiteY2" fmla="*/ 79852 h 159421"/>
                  <a:gd name="connsiteX3" fmla="*/ 79939 w 1303032"/>
                  <a:gd name="connsiteY3" fmla="*/ 141 h 159421"/>
                  <a:gd name="connsiteX4" fmla="*/ 1223667 w 1303032"/>
                  <a:gd name="connsiteY4" fmla="*/ 141 h 159421"/>
                  <a:gd name="connsiteX5" fmla="*/ 1303319 w 1303032"/>
                  <a:gd name="connsiteY5" fmla="*/ 79852 h 159421"/>
                  <a:gd name="connsiteX6" fmla="*/ 1223667 w 1303032"/>
                  <a:gd name="connsiteY6" fmla="*/ 159563 h 159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3032" h="159421">
                    <a:moveTo>
                      <a:pt x="1223667" y="159563"/>
                    </a:moveTo>
                    <a:lnTo>
                      <a:pt x="79939" y="159563"/>
                    </a:lnTo>
                    <a:cubicBezTo>
                      <a:pt x="36131" y="159563"/>
                      <a:pt x="287" y="123700"/>
                      <a:pt x="287" y="79852"/>
                    </a:cubicBezTo>
                    <a:cubicBezTo>
                      <a:pt x="287" y="36011"/>
                      <a:pt x="36131" y="141"/>
                      <a:pt x="79939" y="141"/>
                    </a:cubicBezTo>
                    <a:lnTo>
                      <a:pt x="1223667" y="141"/>
                    </a:lnTo>
                    <a:cubicBezTo>
                      <a:pt x="1267476" y="141"/>
                      <a:pt x="1303319" y="36011"/>
                      <a:pt x="1303319" y="79852"/>
                    </a:cubicBezTo>
                    <a:cubicBezTo>
                      <a:pt x="1303319" y="123700"/>
                      <a:pt x="1267476" y="159563"/>
                      <a:pt x="1223667" y="159563"/>
                    </a:cubicBezTo>
                  </a:path>
                </a:pathLst>
              </a:custGeom>
              <a:solidFill>
                <a:srgbClr val="727B80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72F0AE21-DC18-4045-B564-CD8E680B050E}"/>
                  </a:ext>
                </a:extLst>
              </p:cNvPr>
              <p:cNvSpPr/>
              <p:nvPr/>
            </p:nvSpPr>
            <p:spPr>
              <a:xfrm>
                <a:off x="7896525" y="5287690"/>
                <a:ext cx="72503" cy="1402776"/>
              </a:xfrm>
              <a:custGeom>
                <a:avLst/>
                <a:gdLst>
                  <a:gd name="connsiteX0" fmla="*/ 287 w 72503"/>
                  <a:gd name="connsiteY0" fmla="*/ 1402918 h 1402776"/>
                  <a:gd name="connsiteX1" fmla="*/ 72790 w 72503"/>
                  <a:gd name="connsiteY1" fmla="*/ 1402918 h 1402776"/>
                  <a:gd name="connsiteX2" fmla="*/ 72790 w 72503"/>
                  <a:gd name="connsiteY2" fmla="*/ 141 h 1402776"/>
                  <a:gd name="connsiteX3" fmla="*/ 287 w 72503"/>
                  <a:gd name="connsiteY3" fmla="*/ 141 h 1402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503" h="1402776">
                    <a:moveTo>
                      <a:pt x="287" y="1402918"/>
                    </a:moveTo>
                    <a:lnTo>
                      <a:pt x="72790" y="1402918"/>
                    </a:lnTo>
                    <a:lnTo>
                      <a:pt x="72790" y="141"/>
                    </a:lnTo>
                    <a:lnTo>
                      <a:pt x="287" y="141"/>
                    </a:lnTo>
                    <a:close/>
                  </a:path>
                </a:pathLst>
              </a:custGeom>
              <a:solidFill>
                <a:srgbClr val="727B80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6E0721D0-AA26-4A8E-A9F7-D7C31132D24D}"/>
                  </a:ext>
                </a:extLst>
              </p:cNvPr>
              <p:cNvSpPr/>
              <p:nvPr/>
            </p:nvSpPr>
            <p:spPr>
              <a:xfrm>
                <a:off x="7530592" y="5287696"/>
                <a:ext cx="804362" cy="183289"/>
              </a:xfrm>
              <a:custGeom>
                <a:avLst/>
                <a:gdLst>
                  <a:gd name="connsiteX0" fmla="*/ 804649 w 804362"/>
                  <a:gd name="connsiteY0" fmla="*/ 141 h 183289"/>
                  <a:gd name="connsiteX1" fmla="*/ 402465 w 804362"/>
                  <a:gd name="connsiteY1" fmla="*/ 183430 h 183289"/>
                  <a:gd name="connsiteX2" fmla="*/ 287 w 804362"/>
                  <a:gd name="connsiteY2" fmla="*/ 141 h 18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4362" h="183289">
                    <a:moveTo>
                      <a:pt x="804649" y="141"/>
                    </a:moveTo>
                    <a:lnTo>
                      <a:pt x="402465" y="183430"/>
                    </a:lnTo>
                    <a:lnTo>
                      <a:pt x="287" y="141"/>
                    </a:lnTo>
                    <a:close/>
                  </a:path>
                </a:pathLst>
              </a:custGeom>
              <a:solidFill>
                <a:srgbClr val="727B80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7453CA1E-F1D2-4036-80E3-2F7919EC3E3C}"/>
                  </a:ext>
                </a:extLst>
              </p:cNvPr>
              <p:cNvSpPr/>
              <p:nvPr/>
            </p:nvSpPr>
            <p:spPr>
              <a:xfrm>
                <a:off x="7655864" y="6568957"/>
                <a:ext cx="307717" cy="159421"/>
              </a:xfrm>
              <a:custGeom>
                <a:avLst/>
                <a:gdLst>
                  <a:gd name="connsiteX0" fmla="*/ 228351 w 307717"/>
                  <a:gd name="connsiteY0" fmla="*/ 159563 h 159421"/>
                  <a:gd name="connsiteX1" fmla="*/ 79939 w 307717"/>
                  <a:gd name="connsiteY1" fmla="*/ 159563 h 159421"/>
                  <a:gd name="connsiteX2" fmla="*/ 287 w 307717"/>
                  <a:gd name="connsiteY2" fmla="*/ 79852 h 159421"/>
                  <a:gd name="connsiteX3" fmla="*/ 79939 w 307717"/>
                  <a:gd name="connsiteY3" fmla="*/ 141 h 159421"/>
                  <a:gd name="connsiteX4" fmla="*/ 228351 w 307717"/>
                  <a:gd name="connsiteY4" fmla="*/ 141 h 159421"/>
                  <a:gd name="connsiteX5" fmla="*/ 308004 w 307717"/>
                  <a:gd name="connsiteY5" fmla="*/ 79852 h 159421"/>
                  <a:gd name="connsiteX6" fmla="*/ 228351 w 307717"/>
                  <a:gd name="connsiteY6" fmla="*/ 159563 h 159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7717" h="159421">
                    <a:moveTo>
                      <a:pt x="228351" y="159563"/>
                    </a:moveTo>
                    <a:lnTo>
                      <a:pt x="79939" y="159563"/>
                    </a:lnTo>
                    <a:cubicBezTo>
                      <a:pt x="36130" y="159563"/>
                      <a:pt x="287" y="123700"/>
                      <a:pt x="287" y="79852"/>
                    </a:cubicBezTo>
                    <a:cubicBezTo>
                      <a:pt x="287" y="36011"/>
                      <a:pt x="36130" y="141"/>
                      <a:pt x="79939" y="141"/>
                    </a:cubicBezTo>
                    <a:lnTo>
                      <a:pt x="228351" y="141"/>
                    </a:lnTo>
                    <a:cubicBezTo>
                      <a:pt x="272160" y="141"/>
                      <a:pt x="308004" y="36011"/>
                      <a:pt x="308004" y="79852"/>
                    </a:cubicBezTo>
                    <a:cubicBezTo>
                      <a:pt x="308004" y="123700"/>
                      <a:pt x="272160" y="159563"/>
                      <a:pt x="228351" y="159563"/>
                    </a:cubicBezTo>
                  </a:path>
                </a:pathLst>
              </a:custGeom>
              <a:solidFill>
                <a:srgbClr val="555369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9A08DA62-2937-4AF1-924D-11F163232471}"/>
                  </a:ext>
                </a:extLst>
              </p:cNvPr>
              <p:cNvSpPr/>
              <p:nvPr/>
            </p:nvSpPr>
            <p:spPr>
              <a:xfrm>
                <a:off x="7334890" y="3430946"/>
                <a:ext cx="394166" cy="87563"/>
              </a:xfrm>
              <a:custGeom>
                <a:avLst/>
                <a:gdLst>
                  <a:gd name="connsiteX0" fmla="*/ 393126 w 394166"/>
                  <a:gd name="connsiteY0" fmla="*/ 24212 h 87563"/>
                  <a:gd name="connsiteX1" fmla="*/ 277099 w 394166"/>
                  <a:gd name="connsiteY1" fmla="*/ 87529 h 87563"/>
                  <a:gd name="connsiteX2" fmla="*/ 287 w 394166"/>
                  <a:gd name="connsiteY2" fmla="*/ 20725 h 87563"/>
                  <a:gd name="connsiteX3" fmla="*/ 393126 w 394166"/>
                  <a:gd name="connsiteY3" fmla="*/ 24212 h 87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166" h="87563">
                    <a:moveTo>
                      <a:pt x="393126" y="24212"/>
                    </a:moveTo>
                    <a:cubicBezTo>
                      <a:pt x="401004" y="49720"/>
                      <a:pt x="375277" y="85517"/>
                      <a:pt x="277099" y="87529"/>
                    </a:cubicBezTo>
                    <a:cubicBezTo>
                      <a:pt x="156452" y="89994"/>
                      <a:pt x="22776" y="66353"/>
                      <a:pt x="287" y="20725"/>
                    </a:cubicBezTo>
                    <a:cubicBezTo>
                      <a:pt x="152423" y="-3720"/>
                      <a:pt x="254584" y="-10827"/>
                      <a:pt x="393126" y="24212"/>
                    </a:cubicBezTo>
                  </a:path>
                </a:pathLst>
              </a:custGeom>
              <a:solidFill>
                <a:srgbClr val="FF77CA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A96837CF-1B8A-4938-B7C9-CD62B69FC48F}"/>
                  </a:ext>
                </a:extLst>
              </p:cNvPr>
              <p:cNvSpPr/>
              <p:nvPr/>
            </p:nvSpPr>
            <p:spPr>
              <a:xfrm>
                <a:off x="5830724" y="3962616"/>
                <a:ext cx="382405" cy="397782"/>
              </a:xfrm>
              <a:custGeom>
                <a:avLst/>
                <a:gdLst>
                  <a:gd name="connsiteX0" fmla="*/ 382692 w 382405"/>
                  <a:gd name="connsiteY0" fmla="*/ 208110 h 397782"/>
                  <a:gd name="connsiteX1" fmla="*/ 272958 w 382405"/>
                  <a:gd name="connsiteY1" fmla="*/ 104140 h 397782"/>
                  <a:gd name="connsiteX2" fmla="*/ 214540 w 382405"/>
                  <a:gd name="connsiteY2" fmla="*/ 72276 h 397782"/>
                  <a:gd name="connsiteX3" fmla="*/ 122913 w 382405"/>
                  <a:gd name="connsiteY3" fmla="*/ 9961 h 397782"/>
                  <a:gd name="connsiteX4" fmla="*/ 97636 w 382405"/>
                  <a:gd name="connsiteY4" fmla="*/ 58333 h 397782"/>
                  <a:gd name="connsiteX5" fmla="*/ 182280 w 382405"/>
                  <a:gd name="connsiteY5" fmla="*/ 158829 h 397782"/>
                  <a:gd name="connsiteX6" fmla="*/ 17984 w 382405"/>
                  <a:gd name="connsiteY6" fmla="*/ 191563 h 397782"/>
                  <a:gd name="connsiteX7" fmla="*/ 41356 w 382405"/>
                  <a:gd name="connsiteY7" fmla="*/ 318756 h 397782"/>
                  <a:gd name="connsiteX8" fmla="*/ 184630 w 382405"/>
                  <a:gd name="connsiteY8" fmla="*/ 396427 h 397782"/>
                  <a:gd name="connsiteX9" fmla="*/ 321473 w 382405"/>
                  <a:gd name="connsiteY9" fmla="*/ 358910 h 397782"/>
                  <a:gd name="connsiteX10" fmla="*/ 382692 w 382405"/>
                  <a:gd name="connsiteY10" fmla="*/ 208110 h 397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2405" h="397782">
                    <a:moveTo>
                      <a:pt x="382692" y="208110"/>
                    </a:moveTo>
                    <a:lnTo>
                      <a:pt x="272958" y="104140"/>
                    </a:lnTo>
                    <a:cubicBezTo>
                      <a:pt x="272958" y="104140"/>
                      <a:pt x="246467" y="86962"/>
                      <a:pt x="214540" y="72276"/>
                    </a:cubicBezTo>
                    <a:cubicBezTo>
                      <a:pt x="182612" y="57595"/>
                      <a:pt x="168262" y="54998"/>
                      <a:pt x="122913" y="9961"/>
                    </a:cubicBezTo>
                    <a:cubicBezTo>
                      <a:pt x="91311" y="-21418"/>
                      <a:pt x="84852" y="29962"/>
                      <a:pt x="97636" y="58333"/>
                    </a:cubicBezTo>
                    <a:cubicBezTo>
                      <a:pt x="110421" y="86710"/>
                      <a:pt x="201835" y="130398"/>
                      <a:pt x="182280" y="158829"/>
                    </a:cubicBezTo>
                    <a:cubicBezTo>
                      <a:pt x="162719" y="187246"/>
                      <a:pt x="92493" y="224736"/>
                      <a:pt x="17984" y="191563"/>
                    </a:cubicBezTo>
                    <a:cubicBezTo>
                      <a:pt x="7975" y="187106"/>
                      <a:pt x="-26601" y="226257"/>
                      <a:pt x="41356" y="318756"/>
                    </a:cubicBezTo>
                    <a:cubicBezTo>
                      <a:pt x="74843" y="364344"/>
                      <a:pt x="150240" y="406471"/>
                      <a:pt x="184630" y="396427"/>
                    </a:cubicBezTo>
                    <a:cubicBezTo>
                      <a:pt x="184630" y="396427"/>
                      <a:pt x="282158" y="371119"/>
                      <a:pt x="321473" y="358910"/>
                    </a:cubicBezTo>
                    <a:cubicBezTo>
                      <a:pt x="360383" y="346827"/>
                      <a:pt x="333699" y="266253"/>
                      <a:pt x="382692" y="208110"/>
                    </a:cubicBezTo>
                  </a:path>
                </a:pathLst>
              </a:custGeom>
              <a:solidFill>
                <a:srgbClr val="FF77CA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9B933BBC-586C-405C-8F7E-057F255A2A2C}"/>
                  </a:ext>
                </a:extLst>
              </p:cNvPr>
              <p:cNvSpPr/>
              <p:nvPr/>
            </p:nvSpPr>
            <p:spPr>
              <a:xfrm>
                <a:off x="7555104" y="6589336"/>
                <a:ext cx="231469" cy="231647"/>
              </a:xfrm>
              <a:custGeom>
                <a:avLst/>
                <a:gdLst>
                  <a:gd name="connsiteX0" fmla="*/ 231757 w 231469"/>
                  <a:gd name="connsiteY0" fmla="*/ 115962 h 231647"/>
                  <a:gd name="connsiteX1" fmla="*/ 116022 w 231469"/>
                  <a:gd name="connsiteY1" fmla="*/ 231789 h 231647"/>
                  <a:gd name="connsiteX2" fmla="*/ 287 w 231469"/>
                  <a:gd name="connsiteY2" fmla="*/ 115962 h 231647"/>
                  <a:gd name="connsiteX3" fmla="*/ 116022 w 231469"/>
                  <a:gd name="connsiteY3" fmla="*/ 141 h 231647"/>
                  <a:gd name="connsiteX4" fmla="*/ 231757 w 231469"/>
                  <a:gd name="connsiteY4" fmla="*/ 115962 h 231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1469" h="231647">
                    <a:moveTo>
                      <a:pt x="231757" y="115962"/>
                    </a:moveTo>
                    <a:cubicBezTo>
                      <a:pt x="231757" y="179930"/>
                      <a:pt x="179936" y="231789"/>
                      <a:pt x="116022" y="231789"/>
                    </a:cubicBezTo>
                    <a:cubicBezTo>
                      <a:pt x="52107" y="231789"/>
                      <a:pt x="287" y="179930"/>
                      <a:pt x="287" y="115962"/>
                    </a:cubicBezTo>
                    <a:cubicBezTo>
                      <a:pt x="287" y="52001"/>
                      <a:pt x="52107" y="141"/>
                      <a:pt x="116022" y="141"/>
                    </a:cubicBezTo>
                    <a:cubicBezTo>
                      <a:pt x="179936" y="141"/>
                      <a:pt x="231757" y="52001"/>
                      <a:pt x="231757" y="115962"/>
                    </a:cubicBezTo>
                  </a:path>
                </a:pathLst>
              </a:custGeom>
              <a:solidFill>
                <a:srgbClr val="272636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7FA52309-53FB-48EB-AEB0-82D97F7E4B37}"/>
                  </a:ext>
                </a:extLst>
              </p:cNvPr>
              <p:cNvSpPr/>
              <p:nvPr/>
            </p:nvSpPr>
            <p:spPr>
              <a:xfrm>
                <a:off x="8424642" y="6589336"/>
                <a:ext cx="231469" cy="231647"/>
              </a:xfrm>
              <a:custGeom>
                <a:avLst/>
                <a:gdLst>
                  <a:gd name="connsiteX0" fmla="*/ 231757 w 231469"/>
                  <a:gd name="connsiteY0" fmla="*/ 115962 h 231647"/>
                  <a:gd name="connsiteX1" fmla="*/ 116022 w 231469"/>
                  <a:gd name="connsiteY1" fmla="*/ 231789 h 231647"/>
                  <a:gd name="connsiteX2" fmla="*/ 287 w 231469"/>
                  <a:gd name="connsiteY2" fmla="*/ 115962 h 231647"/>
                  <a:gd name="connsiteX3" fmla="*/ 116022 w 231469"/>
                  <a:gd name="connsiteY3" fmla="*/ 141 h 231647"/>
                  <a:gd name="connsiteX4" fmla="*/ 231757 w 231469"/>
                  <a:gd name="connsiteY4" fmla="*/ 115962 h 231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1469" h="231647">
                    <a:moveTo>
                      <a:pt x="231757" y="115962"/>
                    </a:moveTo>
                    <a:cubicBezTo>
                      <a:pt x="231757" y="179930"/>
                      <a:pt x="179936" y="231789"/>
                      <a:pt x="116022" y="231789"/>
                    </a:cubicBezTo>
                    <a:cubicBezTo>
                      <a:pt x="52107" y="231789"/>
                      <a:pt x="287" y="179930"/>
                      <a:pt x="287" y="115962"/>
                    </a:cubicBezTo>
                    <a:cubicBezTo>
                      <a:pt x="287" y="52001"/>
                      <a:pt x="52107" y="141"/>
                      <a:pt x="116022" y="141"/>
                    </a:cubicBezTo>
                    <a:cubicBezTo>
                      <a:pt x="179936" y="141"/>
                      <a:pt x="231757" y="52001"/>
                      <a:pt x="231757" y="115962"/>
                    </a:cubicBezTo>
                  </a:path>
                </a:pathLst>
              </a:custGeom>
              <a:solidFill>
                <a:srgbClr val="272636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66ED06B2-9F54-4CED-8052-0F7C53577D4E}"/>
                  </a:ext>
                </a:extLst>
              </p:cNvPr>
              <p:cNvSpPr/>
              <p:nvPr/>
            </p:nvSpPr>
            <p:spPr>
              <a:xfrm>
                <a:off x="7152758" y="4087900"/>
                <a:ext cx="52132" cy="273395"/>
              </a:xfrm>
              <a:custGeom>
                <a:avLst/>
                <a:gdLst>
                  <a:gd name="connsiteX0" fmla="*/ 287 w 52132"/>
                  <a:gd name="connsiteY0" fmla="*/ 49230 h 273395"/>
                  <a:gd name="connsiteX1" fmla="*/ 32739 w 52132"/>
                  <a:gd name="connsiteY1" fmla="*/ 141 h 273395"/>
                  <a:gd name="connsiteX2" fmla="*/ 52419 w 52132"/>
                  <a:gd name="connsiteY2" fmla="*/ 273537 h 273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132" h="273395">
                    <a:moveTo>
                      <a:pt x="287" y="49230"/>
                    </a:moveTo>
                    <a:lnTo>
                      <a:pt x="32739" y="141"/>
                    </a:lnTo>
                    <a:lnTo>
                      <a:pt x="52419" y="273537"/>
                    </a:lnTo>
                    <a:close/>
                  </a:path>
                </a:pathLst>
              </a:custGeom>
              <a:solidFill>
                <a:srgbClr val="285FD7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4B275F70-082C-4677-B6DD-7095EF983503}"/>
                  </a:ext>
                </a:extLst>
              </p:cNvPr>
              <p:cNvSpPr/>
              <p:nvPr/>
            </p:nvSpPr>
            <p:spPr>
              <a:xfrm>
                <a:off x="6394078" y="3592637"/>
                <a:ext cx="138301" cy="117030"/>
              </a:xfrm>
              <a:custGeom>
                <a:avLst/>
                <a:gdLst>
                  <a:gd name="connsiteX0" fmla="*/ 130999 w 138301"/>
                  <a:gd name="connsiteY0" fmla="*/ 10375 h 117030"/>
                  <a:gd name="connsiteX1" fmla="*/ 130999 w 138301"/>
                  <a:gd name="connsiteY1" fmla="*/ 10375 h 117030"/>
                  <a:gd name="connsiteX2" fmla="*/ 88942 w 138301"/>
                  <a:gd name="connsiteY2" fmla="*/ 7432 h 117030"/>
                  <a:gd name="connsiteX3" fmla="*/ 4670 w 138301"/>
                  <a:gd name="connsiteY3" fmla="*/ 84546 h 117030"/>
                  <a:gd name="connsiteX4" fmla="*/ 15649 w 138301"/>
                  <a:gd name="connsiteY4" fmla="*/ 113016 h 117030"/>
                  <a:gd name="connsiteX5" fmla="*/ 58601 w 138301"/>
                  <a:gd name="connsiteY5" fmla="*/ 109675 h 117030"/>
                  <a:gd name="connsiteX6" fmla="*/ 128749 w 138301"/>
                  <a:gd name="connsiteY6" fmla="*/ 52502 h 117030"/>
                  <a:gd name="connsiteX7" fmla="*/ 130999 w 138301"/>
                  <a:gd name="connsiteY7" fmla="*/ 10375 h 117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8301" h="117030">
                    <a:moveTo>
                      <a:pt x="130999" y="10375"/>
                    </a:moveTo>
                    <a:lnTo>
                      <a:pt x="130999" y="10375"/>
                    </a:lnTo>
                    <a:cubicBezTo>
                      <a:pt x="120053" y="-2020"/>
                      <a:pt x="101122" y="-3342"/>
                      <a:pt x="88942" y="7432"/>
                    </a:cubicBezTo>
                    <a:lnTo>
                      <a:pt x="4670" y="84546"/>
                    </a:lnTo>
                    <a:cubicBezTo>
                      <a:pt x="-7510" y="95320"/>
                      <a:pt x="8845" y="109588"/>
                      <a:pt x="15649" y="113016"/>
                    </a:cubicBezTo>
                    <a:cubicBezTo>
                      <a:pt x="25990" y="118217"/>
                      <a:pt x="44802" y="119971"/>
                      <a:pt x="58601" y="109675"/>
                    </a:cubicBezTo>
                    <a:lnTo>
                      <a:pt x="128749" y="52502"/>
                    </a:lnTo>
                    <a:cubicBezTo>
                      <a:pt x="140929" y="41728"/>
                      <a:pt x="141944" y="22770"/>
                      <a:pt x="130999" y="10375"/>
                    </a:cubicBezTo>
                  </a:path>
                </a:pathLst>
              </a:custGeom>
              <a:solidFill>
                <a:srgbClr val="FF77CA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954B6FC4-17AD-4A81-8BC7-84143AE7CC2B}"/>
                  </a:ext>
                </a:extLst>
              </p:cNvPr>
              <p:cNvSpPr/>
              <p:nvPr/>
            </p:nvSpPr>
            <p:spPr>
              <a:xfrm>
                <a:off x="6376985" y="3389913"/>
                <a:ext cx="338044" cy="528365"/>
              </a:xfrm>
              <a:custGeom>
                <a:avLst/>
                <a:gdLst>
                  <a:gd name="connsiteX0" fmla="*/ 54437 w 338044"/>
                  <a:gd name="connsiteY0" fmla="*/ 483901 h 528365"/>
                  <a:gd name="connsiteX1" fmla="*/ 287 w 338044"/>
                  <a:gd name="connsiteY1" fmla="*/ 528506 h 528365"/>
                  <a:gd name="connsiteX2" fmla="*/ 15899 w 338044"/>
                  <a:gd name="connsiteY2" fmla="*/ 460081 h 528365"/>
                  <a:gd name="connsiteX3" fmla="*/ 299786 w 338044"/>
                  <a:gd name="connsiteY3" fmla="*/ 141 h 528365"/>
                  <a:gd name="connsiteX4" fmla="*/ 338332 w 338044"/>
                  <a:gd name="connsiteY4" fmla="*/ 23968 h 528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8044" h="528365">
                    <a:moveTo>
                      <a:pt x="54437" y="483901"/>
                    </a:moveTo>
                    <a:lnTo>
                      <a:pt x="287" y="528506"/>
                    </a:lnTo>
                    <a:lnTo>
                      <a:pt x="15899" y="460081"/>
                    </a:lnTo>
                    <a:lnTo>
                      <a:pt x="299786" y="141"/>
                    </a:lnTo>
                    <a:lnTo>
                      <a:pt x="338332" y="23968"/>
                    </a:lnTo>
                    <a:close/>
                  </a:path>
                </a:pathLst>
              </a:custGeom>
              <a:solidFill>
                <a:srgbClr val="0B096F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EF2054B5-F45A-44FF-B72C-A75DA849C3A8}"/>
                  </a:ext>
                </a:extLst>
              </p:cNvPr>
              <p:cNvSpPr/>
              <p:nvPr/>
            </p:nvSpPr>
            <p:spPr>
              <a:xfrm>
                <a:off x="6419440" y="3742814"/>
                <a:ext cx="310548" cy="110642"/>
              </a:xfrm>
              <a:custGeom>
                <a:avLst/>
                <a:gdLst>
                  <a:gd name="connsiteX0" fmla="*/ 310835 w 310548"/>
                  <a:gd name="connsiteY0" fmla="*/ 80003 h 110642"/>
                  <a:gd name="connsiteX1" fmla="*/ 205183 w 310548"/>
                  <a:gd name="connsiteY1" fmla="*/ 110526 h 110642"/>
                  <a:gd name="connsiteX2" fmla="*/ 142317 w 310548"/>
                  <a:gd name="connsiteY2" fmla="*/ 103637 h 110642"/>
                  <a:gd name="connsiteX3" fmla="*/ 26317 w 310548"/>
                  <a:gd name="connsiteY3" fmla="*/ 92823 h 110642"/>
                  <a:gd name="connsiteX4" fmla="*/ 30293 w 310548"/>
                  <a:gd name="connsiteY4" fmla="*/ 39184 h 110642"/>
                  <a:gd name="connsiteX5" fmla="*/ 161016 w 310548"/>
                  <a:gd name="connsiteY5" fmla="*/ 16008 h 110642"/>
                  <a:gd name="connsiteX6" fmla="*/ 310835 w 310548"/>
                  <a:gd name="connsiteY6" fmla="*/ 80003 h 110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0548" h="110642">
                    <a:moveTo>
                      <a:pt x="310835" y="80003"/>
                    </a:moveTo>
                    <a:lnTo>
                      <a:pt x="205183" y="110526"/>
                    </a:lnTo>
                    <a:cubicBezTo>
                      <a:pt x="205183" y="110526"/>
                      <a:pt x="178878" y="112837"/>
                      <a:pt x="142317" y="103637"/>
                    </a:cubicBezTo>
                    <a:cubicBezTo>
                      <a:pt x="105757" y="94431"/>
                      <a:pt x="91519" y="87210"/>
                      <a:pt x="26317" y="92823"/>
                    </a:cubicBezTo>
                    <a:cubicBezTo>
                      <a:pt x="-19118" y="96729"/>
                      <a:pt x="3304" y="52881"/>
                      <a:pt x="30293" y="39184"/>
                    </a:cubicBezTo>
                    <a:cubicBezTo>
                      <a:pt x="57289" y="25487"/>
                      <a:pt x="162874" y="50556"/>
                      <a:pt x="161016" y="16008"/>
                    </a:cubicBezTo>
                    <a:cubicBezTo>
                      <a:pt x="159151" y="-18533"/>
                      <a:pt x="299007" y="3553"/>
                      <a:pt x="310835" y="80003"/>
                    </a:cubicBezTo>
                  </a:path>
                </a:pathLst>
              </a:custGeom>
              <a:solidFill>
                <a:srgbClr val="FF77CA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4EF4B868-3F48-4213-832C-1E27D2A3FB9D}"/>
                  </a:ext>
                </a:extLst>
              </p:cNvPr>
              <p:cNvSpPr/>
              <p:nvPr/>
            </p:nvSpPr>
            <p:spPr>
              <a:xfrm>
                <a:off x="6391247" y="3666009"/>
                <a:ext cx="64870" cy="156667"/>
              </a:xfrm>
              <a:custGeom>
                <a:avLst/>
                <a:gdLst>
                  <a:gd name="connsiteX0" fmla="*/ 29519 w 64870"/>
                  <a:gd name="connsiteY0" fmla="*/ 221 h 156667"/>
                  <a:gd name="connsiteX1" fmla="*/ 29519 w 64870"/>
                  <a:gd name="connsiteY1" fmla="*/ 221 h 156667"/>
                  <a:gd name="connsiteX2" fmla="*/ 353 w 64870"/>
                  <a:gd name="connsiteY2" fmla="*/ 31773 h 156667"/>
                  <a:gd name="connsiteX3" fmla="*/ 10197 w 64870"/>
                  <a:gd name="connsiteY3" fmla="*/ 145162 h 156667"/>
                  <a:gd name="connsiteX4" fmla="*/ 40598 w 64870"/>
                  <a:gd name="connsiteY4" fmla="*/ 153665 h 156667"/>
                  <a:gd name="connsiteX5" fmla="*/ 65157 w 64870"/>
                  <a:gd name="connsiteY5" fmla="*/ 117602 h 156667"/>
                  <a:gd name="connsiteX6" fmla="*/ 62741 w 64870"/>
                  <a:gd name="connsiteY6" fmla="*/ 27462 h 156667"/>
                  <a:gd name="connsiteX7" fmla="*/ 29519 w 64870"/>
                  <a:gd name="connsiteY7" fmla="*/ 221 h 156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870" h="156667">
                    <a:moveTo>
                      <a:pt x="29519" y="221"/>
                    </a:moveTo>
                    <a:lnTo>
                      <a:pt x="29519" y="221"/>
                    </a:lnTo>
                    <a:cubicBezTo>
                      <a:pt x="12361" y="1410"/>
                      <a:pt x="-762" y="15605"/>
                      <a:pt x="353" y="31773"/>
                    </a:cubicBezTo>
                    <a:lnTo>
                      <a:pt x="10197" y="145162"/>
                    </a:lnTo>
                    <a:cubicBezTo>
                      <a:pt x="11319" y="161331"/>
                      <a:pt x="33449" y="156986"/>
                      <a:pt x="40598" y="153665"/>
                    </a:cubicBezTo>
                    <a:cubicBezTo>
                      <a:pt x="51450" y="148610"/>
                      <a:pt x="64852" y="134760"/>
                      <a:pt x="65157" y="117602"/>
                    </a:cubicBezTo>
                    <a:lnTo>
                      <a:pt x="62741" y="27462"/>
                    </a:lnTo>
                    <a:cubicBezTo>
                      <a:pt x="61626" y="11294"/>
                      <a:pt x="46671" y="-968"/>
                      <a:pt x="29519" y="221"/>
                    </a:cubicBezTo>
                  </a:path>
                </a:pathLst>
              </a:custGeom>
              <a:solidFill>
                <a:srgbClr val="FF77CA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53D32D5A-06BC-475C-A079-727115945DEB}"/>
                  </a:ext>
                </a:extLst>
              </p:cNvPr>
              <p:cNvSpPr/>
              <p:nvPr/>
            </p:nvSpPr>
            <p:spPr>
              <a:xfrm>
                <a:off x="7318371" y="2897710"/>
                <a:ext cx="226230" cy="313474"/>
              </a:xfrm>
              <a:custGeom>
                <a:avLst/>
                <a:gdLst>
                  <a:gd name="connsiteX0" fmla="*/ 220127 w 226230"/>
                  <a:gd name="connsiteY0" fmla="*/ 163447 h 313474"/>
                  <a:gd name="connsiteX1" fmla="*/ 287 w 226230"/>
                  <a:gd name="connsiteY1" fmla="*/ 313616 h 313474"/>
                  <a:gd name="connsiteX2" fmla="*/ 1920 w 226230"/>
                  <a:gd name="connsiteY2" fmla="*/ 259426 h 313474"/>
                  <a:gd name="connsiteX3" fmla="*/ 7808 w 226230"/>
                  <a:gd name="connsiteY3" fmla="*/ 61596 h 313474"/>
                  <a:gd name="connsiteX4" fmla="*/ 219736 w 226230"/>
                  <a:gd name="connsiteY4" fmla="*/ 81497 h 313474"/>
                  <a:gd name="connsiteX5" fmla="*/ 220127 w 226230"/>
                  <a:gd name="connsiteY5" fmla="*/ 163447 h 313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6230" h="313474">
                    <a:moveTo>
                      <a:pt x="220127" y="163447"/>
                    </a:moveTo>
                    <a:cubicBezTo>
                      <a:pt x="183268" y="272591"/>
                      <a:pt x="287" y="313616"/>
                      <a:pt x="287" y="313616"/>
                    </a:cubicBezTo>
                    <a:lnTo>
                      <a:pt x="1920" y="259426"/>
                    </a:lnTo>
                    <a:lnTo>
                      <a:pt x="7808" y="61596"/>
                    </a:lnTo>
                    <a:cubicBezTo>
                      <a:pt x="23698" y="5705"/>
                      <a:pt x="178887" y="-51262"/>
                      <a:pt x="219736" y="81497"/>
                    </a:cubicBezTo>
                    <a:cubicBezTo>
                      <a:pt x="229247" y="112279"/>
                      <a:pt x="228172" y="139487"/>
                      <a:pt x="220127" y="163447"/>
                    </a:cubicBezTo>
                  </a:path>
                </a:pathLst>
              </a:custGeom>
              <a:solidFill>
                <a:srgbClr val="FF77CA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0A1CB603-5C82-4566-85CC-0F099F7A51C5}"/>
                  </a:ext>
                </a:extLst>
              </p:cNvPr>
              <p:cNvSpPr/>
              <p:nvPr/>
            </p:nvSpPr>
            <p:spPr>
              <a:xfrm>
                <a:off x="7355552" y="2955828"/>
                <a:ext cx="87000" cy="159460"/>
              </a:xfrm>
              <a:custGeom>
                <a:avLst/>
                <a:gdLst>
                  <a:gd name="connsiteX0" fmla="*/ 10204 w 87000"/>
                  <a:gd name="connsiteY0" fmla="*/ 159602 h 159460"/>
                  <a:gd name="connsiteX1" fmla="*/ 43167 w 87000"/>
                  <a:gd name="connsiteY1" fmla="*/ 116731 h 159460"/>
                  <a:gd name="connsiteX2" fmla="*/ 287 w 87000"/>
                  <a:gd name="connsiteY2" fmla="*/ 83066 h 159460"/>
                  <a:gd name="connsiteX3" fmla="*/ 87287 w 87000"/>
                  <a:gd name="connsiteY3" fmla="*/ 698 h 159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000" h="159460">
                    <a:moveTo>
                      <a:pt x="10204" y="159602"/>
                    </a:moveTo>
                    <a:cubicBezTo>
                      <a:pt x="10204" y="159602"/>
                      <a:pt x="52068" y="152488"/>
                      <a:pt x="43167" y="116731"/>
                    </a:cubicBezTo>
                    <a:cubicBezTo>
                      <a:pt x="34551" y="82129"/>
                      <a:pt x="287" y="83066"/>
                      <a:pt x="287" y="83066"/>
                    </a:cubicBezTo>
                    <a:cubicBezTo>
                      <a:pt x="287" y="83066"/>
                      <a:pt x="4276" y="-7765"/>
                      <a:pt x="87287" y="698"/>
                    </a:cubicBezTo>
                  </a:path>
                </a:pathLst>
              </a:custGeom>
              <a:noFill/>
              <a:ln w="19906" cap="flat">
                <a:solidFill>
                  <a:srgbClr val="E8459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18A1C29D-1364-4925-9EB8-7812AEBEEE5A}"/>
                  </a:ext>
                </a:extLst>
              </p:cNvPr>
              <p:cNvSpPr/>
              <p:nvPr/>
            </p:nvSpPr>
            <p:spPr>
              <a:xfrm>
                <a:off x="6711014" y="4062756"/>
                <a:ext cx="288493" cy="253042"/>
              </a:xfrm>
              <a:custGeom>
                <a:avLst/>
                <a:gdLst>
                  <a:gd name="connsiteX0" fmla="*/ 287 w 288493"/>
                  <a:gd name="connsiteY0" fmla="*/ 141 h 253042"/>
                  <a:gd name="connsiteX1" fmla="*/ 288781 w 288493"/>
                  <a:gd name="connsiteY1" fmla="*/ 165084 h 253042"/>
                  <a:gd name="connsiteX2" fmla="*/ 226573 w 288493"/>
                  <a:gd name="connsiteY2" fmla="*/ 253184 h 253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8493" h="253042">
                    <a:moveTo>
                      <a:pt x="287" y="141"/>
                    </a:moveTo>
                    <a:lnTo>
                      <a:pt x="288781" y="165084"/>
                    </a:lnTo>
                    <a:lnTo>
                      <a:pt x="226573" y="253184"/>
                    </a:lnTo>
                    <a:close/>
                  </a:path>
                </a:pathLst>
              </a:custGeom>
              <a:solidFill>
                <a:srgbClr val="EF3C86"/>
              </a:solidFill>
              <a:ln w="9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A639188A-FAD4-41A7-8684-6FF327AD98C4}"/>
                  </a:ext>
                </a:extLst>
              </p:cNvPr>
              <p:cNvSpPr/>
              <p:nvPr/>
            </p:nvSpPr>
            <p:spPr>
              <a:xfrm>
                <a:off x="6568472" y="4237163"/>
                <a:ext cx="49251" cy="82055"/>
              </a:xfrm>
              <a:custGeom>
                <a:avLst/>
                <a:gdLst>
                  <a:gd name="connsiteX0" fmla="*/ 49539 w 49251"/>
                  <a:gd name="connsiteY0" fmla="*/ 141 h 82055"/>
                  <a:gd name="connsiteX1" fmla="*/ 287 w 49251"/>
                  <a:gd name="connsiteY1" fmla="*/ 82197 h 82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9251" h="82055">
                    <a:moveTo>
                      <a:pt x="49539" y="141"/>
                    </a:moveTo>
                    <a:lnTo>
                      <a:pt x="287" y="82197"/>
                    </a:lnTo>
                  </a:path>
                </a:pathLst>
              </a:custGeom>
              <a:ln w="19906" cap="flat">
                <a:solidFill>
                  <a:srgbClr val="EF3C8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95820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520A7E3E-30D5-45FF-924B-6CD073457EE3}"/>
              </a:ext>
            </a:extLst>
          </p:cNvPr>
          <p:cNvSpPr/>
          <p:nvPr/>
        </p:nvSpPr>
        <p:spPr>
          <a:xfrm>
            <a:off x="3819459" y="-299354"/>
            <a:ext cx="1027887" cy="1027887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28E27139-F137-4529-83D7-A7DB73D149BD}"/>
              </a:ext>
            </a:extLst>
          </p:cNvPr>
          <p:cNvSpPr/>
          <p:nvPr/>
        </p:nvSpPr>
        <p:spPr>
          <a:xfrm>
            <a:off x="-1337737" y="5079980"/>
            <a:ext cx="2169378" cy="2169378"/>
          </a:xfrm>
          <a:prstGeom prst="ellipse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FA475A3-F8BF-4DFC-6836-120D614F0220}"/>
              </a:ext>
            </a:extLst>
          </p:cNvPr>
          <p:cNvSpPr/>
          <p:nvPr/>
        </p:nvSpPr>
        <p:spPr>
          <a:xfrm>
            <a:off x="0" y="438151"/>
            <a:ext cx="9144000" cy="5981700"/>
          </a:xfrm>
          <a:custGeom>
            <a:avLst/>
            <a:gdLst>
              <a:gd name="connsiteX0" fmla="*/ 0 w 9144000"/>
              <a:gd name="connsiteY0" fmla="*/ 0 h 5981700"/>
              <a:gd name="connsiteX1" fmla="*/ 9144000 w 9144000"/>
              <a:gd name="connsiteY1" fmla="*/ 0 h 5981700"/>
              <a:gd name="connsiteX2" fmla="*/ 9144000 w 9144000"/>
              <a:gd name="connsiteY2" fmla="*/ 5981700 h 5981700"/>
              <a:gd name="connsiteX3" fmla="*/ 0 w 9144000"/>
              <a:gd name="connsiteY3" fmla="*/ 5981700 h 598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5981700">
                <a:moveTo>
                  <a:pt x="0" y="0"/>
                </a:moveTo>
                <a:lnTo>
                  <a:pt x="9144000" y="0"/>
                </a:lnTo>
                <a:lnTo>
                  <a:pt x="9144000" y="5981700"/>
                </a:lnTo>
                <a:lnTo>
                  <a:pt x="0" y="59817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03200" dist="1016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8" name="圆: 空心 7">
            <a:extLst>
              <a:ext uri="{FF2B5EF4-FFF2-40B4-BE49-F238E27FC236}">
                <a16:creationId xmlns:a16="http://schemas.microsoft.com/office/drawing/2014/main" id="{1D4A888F-4ED1-4FF2-8D62-30C3FB88F7B3}"/>
              </a:ext>
            </a:extLst>
          </p:cNvPr>
          <p:cNvSpPr/>
          <p:nvPr/>
        </p:nvSpPr>
        <p:spPr>
          <a:xfrm>
            <a:off x="7802881" y="1686878"/>
            <a:ext cx="2169379" cy="2169379"/>
          </a:xfrm>
          <a:prstGeom prst="donut">
            <a:avLst>
              <a:gd name="adj" fmla="val 13076"/>
            </a:avLst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858D1A9-68C6-4B14-8AC2-14C97292C8F0}"/>
              </a:ext>
            </a:extLst>
          </p:cNvPr>
          <p:cNvGrpSpPr/>
          <p:nvPr/>
        </p:nvGrpSpPr>
        <p:grpSpPr>
          <a:xfrm rot="2820815">
            <a:off x="322942" y="4165962"/>
            <a:ext cx="494175" cy="526859"/>
            <a:chOff x="654838" y="3486024"/>
            <a:chExt cx="494174" cy="526858"/>
          </a:xfrm>
        </p:grpSpPr>
        <p:cxnSp>
          <p:nvCxnSpPr>
            <p:cNvPr id="12" name="连接符: 曲线 11">
              <a:extLst>
                <a:ext uri="{FF2B5EF4-FFF2-40B4-BE49-F238E27FC236}">
                  <a16:creationId xmlns:a16="http://schemas.microsoft.com/office/drawing/2014/main" id="{15EF412B-4F59-4D5C-A023-439D875368E8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20328" y="3520534"/>
              <a:ext cx="373270" cy="304250"/>
            </a:xfrm>
            <a:prstGeom prst="curvedConnector3">
              <a:avLst/>
            </a:prstGeom>
            <a:ln w="38100">
              <a:solidFill>
                <a:srgbClr val="FEBF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连接符: 曲线 12">
              <a:extLst>
                <a:ext uri="{FF2B5EF4-FFF2-40B4-BE49-F238E27FC236}">
                  <a16:creationId xmlns:a16="http://schemas.microsoft.com/office/drawing/2014/main" id="{018907E2-6744-4DFF-886B-13083B46B672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708378" y="3597328"/>
              <a:ext cx="373270" cy="304250"/>
            </a:xfrm>
            <a:prstGeom prst="curvedConnector3">
              <a:avLst/>
            </a:prstGeom>
            <a:ln w="38100">
              <a:solidFill>
                <a:srgbClr val="FEBF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连接符: 曲线 13">
              <a:extLst>
                <a:ext uri="{FF2B5EF4-FFF2-40B4-BE49-F238E27FC236}">
                  <a16:creationId xmlns:a16="http://schemas.microsoft.com/office/drawing/2014/main" id="{79EB9D8E-1394-4B73-8259-67DD80FC4590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810252" y="3674122"/>
              <a:ext cx="373270" cy="304250"/>
            </a:xfrm>
            <a:prstGeom prst="curvedConnector3">
              <a:avLst/>
            </a:prstGeom>
            <a:ln w="38100">
              <a:solidFill>
                <a:srgbClr val="FEBF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图文框 14">
            <a:extLst>
              <a:ext uri="{FF2B5EF4-FFF2-40B4-BE49-F238E27FC236}">
                <a16:creationId xmlns:a16="http://schemas.microsoft.com/office/drawing/2014/main" id="{F9D8758A-2806-4975-828E-879DD8B0385B}"/>
              </a:ext>
            </a:extLst>
          </p:cNvPr>
          <p:cNvSpPr/>
          <p:nvPr/>
        </p:nvSpPr>
        <p:spPr>
          <a:xfrm rot="2557159">
            <a:off x="1090257" y="4911284"/>
            <a:ext cx="1250024" cy="1250024"/>
          </a:xfrm>
          <a:prstGeom prst="frame">
            <a:avLst>
              <a:gd name="adj1" fmla="val 25823"/>
            </a:avLst>
          </a:prstGeom>
          <a:solidFill>
            <a:srgbClr val="6CE4D8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6359CCB-70FD-4AF5-A9B2-D7A6F8C475DD}"/>
              </a:ext>
            </a:extLst>
          </p:cNvPr>
          <p:cNvGrpSpPr/>
          <p:nvPr/>
        </p:nvGrpSpPr>
        <p:grpSpPr>
          <a:xfrm rot="2820815">
            <a:off x="7230654" y="1311668"/>
            <a:ext cx="494175" cy="526859"/>
            <a:chOff x="654838" y="3486024"/>
            <a:chExt cx="494174" cy="526858"/>
          </a:xfrm>
        </p:grpSpPr>
        <p:cxnSp>
          <p:nvCxnSpPr>
            <p:cNvPr id="17" name="连接符: 曲线 16">
              <a:extLst>
                <a:ext uri="{FF2B5EF4-FFF2-40B4-BE49-F238E27FC236}">
                  <a16:creationId xmlns:a16="http://schemas.microsoft.com/office/drawing/2014/main" id="{01A9FA48-93CE-44E4-83E1-A9DE305FBADA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20328" y="3520534"/>
              <a:ext cx="373270" cy="304250"/>
            </a:xfrm>
            <a:prstGeom prst="curvedConnector3">
              <a:avLst/>
            </a:prstGeom>
            <a:ln w="38100">
              <a:solidFill>
                <a:srgbClr val="FEBF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连接符: 曲线 17">
              <a:extLst>
                <a:ext uri="{FF2B5EF4-FFF2-40B4-BE49-F238E27FC236}">
                  <a16:creationId xmlns:a16="http://schemas.microsoft.com/office/drawing/2014/main" id="{595A65A6-B0D6-4487-AF70-B69383A632A8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708378" y="3597328"/>
              <a:ext cx="373270" cy="304250"/>
            </a:xfrm>
            <a:prstGeom prst="curvedConnector3">
              <a:avLst/>
            </a:prstGeom>
            <a:ln w="38100">
              <a:solidFill>
                <a:srgbClr val="FEBF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连接符: 曲线 18">
              <a:extLst>
                <a:ext uri="{FF2B5EF4-FFF2-40B4-BE49-F238E27FC236}">
                  <a16:creationId xmlns:a16="http://schemas.microsoft.com/office/drawing/2014/main" id="{9B4ECB2C-33D7-4C79-A53B-901C20BF4B0B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810252" y="3674122"/>
              <a:ext cx="373270" cy="304250"/>
            </a:xfrm>
            <a:prstGeom prst="curvedConnector3">
              <a:avLst/>
            </a:prstGeom>
            <a:ln w="38100">
              <a:solidFill>
                <a:srgbClr val="FEBF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椭圆 19">
            <a:extLst>
              <a:ext uri="{FF2B5EF4-FFF2-40B4-BE49-F238E27FC236}">
                <a16:creationId xmlns:a16="http://schemas.microsoft.com/office/drawing/2014/main" id="{14D8D72E-02BA-49FA-8643-2ACDC3F77576}"/>
              </a:ext>
            </a:extLst>
          </p:cNvPr>
          <p:cNvSpPr/>
          <p:nvPr/>
        </p:nvSpPr>
        <p:spPr>
          <a:xfrm>
            <a:off x="7435282" y="4217355"/>
            <a:ext cx="1027887" cy="1027887"/>
          </a:xfrm>
          <a:prstGeom prst="ellipse">
            <a:avLst/>
          </a:prstGeom>
          <a:solidFill>
            <a:srgbClr val="FEBF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3" name="TextBox 23">
            <a:extLst>
              <a:ext uri="{FF2B5EF4-FFF2-40B4-BE49-F238E27FC236}">
                <a16:creationId xmlns:a16="http://schemas.microsoft.com/office/drawing/2014/main" id="{2536CB28-7EDE-47C9-87DF-FC6D4C5C1AF7}"/>
              </a:ext>
            </a:extLst>
          </p:cNvPr>
          <p:cNvSpPr txBox="1"/>
          <p:nvPr/>
        </p:nvSpPr>
        <p:spPr>
          <a:xfrm>
            <a:off x="2994463" y="5403477"/>
            <a:ext cx="3705764" cy="890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受环境影响和对自身及家人考虑，很多人选择相对稳定的工作，教师和公务员成为首选职业。而心中有胆略的人往往选择自主创业并成为投资者。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47BE20D-76D3-45A8-A24E-9CFF99EC09BD}"/>
              </a:ext>
            </a:extLst>
          </p:cNvPr>
          <p:cNvGrpSpPr/>
          <p:nvPr/>
        </p:nvGrpSpPr>
        <p:grpSpPr>
          <a:xfrm>
            <a:off x="2815232" y="4418080"/>
            <a:ext cx="3990723" cy="809579"/>
            <a:chOff x="4473732" y="2911128"/>
            <a:chExt cx="3990723" cy="809579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B696E336-9FD8-4672-AFCD-B5C17974ABE5}"/>
                </a:ext>
              </a:extLst>
            </p:cNvPr>
            <p:cNvSpPr/>
            <p:nvPr/>
          </p:nvSpPr>
          <p:spPr>
            <a:xfrm>
              <a:off x="4473732" y="2911129"/>
              <a:ext cx="1020729" cy="314977"/>
            </a:xfrm>
            <a:prstGeom prst="roundRect">
              <a:avLst>
                <a:gd name="adj" fmla="val 50000"/>
              </a:avLst>
            </a:prstGeom>
            <a:solidFill>
              <a:srgbClr val="2B78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教师</a:t>
              </a:r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93E8B924-586A-47B1-9A3E-05F291BDA587}"/>
                </a:ext>
              </a:extLst>
            </p:cNvPr>
            <p:cNvSpPr/>
            <p:nvPr/>
          </p:nvSpPr>
          <p:spPr>
            <a:xfrm>
              <a:off x="5608569" y="2911129"/>
              <a:ext cx="1370889" cy="314977"/>
            </a:xfrm>
            <a:prstGeom prst="roundRect">
              <a:avLst>
                <a:gd name="adj" fmla="val 50000"/>
              </a:avLst>
            </a:prstGeom>
            <a:solidFill>
              <a:srgbClr val="329A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公务员</a:t>
              </a:r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5C48810D-6EC0-425D-A127-F9EFE2384839}"/>
                </a:ext>
              </a:extLst>
            </p:cNvPr>
            <p:cNvSpPr/>
            <p:nvPr/>
          </p:nvSpPr>
          <p:spPr>
            <a:xfrm>
              <a:off x="7093566" y="2911128"/>
              <a:ext cx="1370889" cy="314977"/>
            </a:xfrm>
            <a:prstGeom prst="roundRect">
              <a:avLst>
                <a:gd name="adj" fmla="val 50000"/>
              </a:avLst>
            </a:prstGeom>
            <a:solidFill>
              <a:srgbClr val="2B78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国企职员</a:t>
              </a:r>
            </a:p>
          </p:txBody>
        </p:sp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F3234203-3EE2-4FF7-B970-172F4B2146EC}"/>
                </a:ext>
              </a:extLst>
            </p:cNvPr>
            <p:cNvSpPr/>
            <p:nvPr/>
          </p:nvSpPr>
          <p:spPr>
            <a:xfrm>
              <a:off x="4475582" y="3405730"/>
              <a:ext cx="1370889" cy="314977"/>
            </a:xfrm>
            <a:prstGeom prst="roundRect">
              <a:avLst>
                <a:gd name="adj" fmla="val 50000"/>
              </a:avLst>
            </a:prstGeom>
            <a:solidFill>
              <a:srgbClr val="2B78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投资者</a:t>
              </a:r>
            </a:p>
          </p:txBody>
        </p:sp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263C6F24-B680-47E3-B3FF-099A9F0FE13C}"/>
                </a:ext>
              </a:extLst>
            </p:cNvPr>
            <p:cNvSpPr/>
            <p:nvPr/>
          </p:nvSpPr>
          <p:spPr>
            <a:xfrm>
              <a:off x="5950893" y="3405730"/>
              <a:ext cx="1370889" cy="314977"/>
            </a:xfrm>
            <a:prstGeom prst="roundRect">
              <a:avLst>
                <a:gd name="adj" fmla="val 50000"/>
              </a:avLst>
            </a:prstGeom>
            <a:solidFill>
              <a:srgbClr val="329A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企业家</a:t>
              </a:r>
            </a:p>
          </p:txBody>
        </p:sp>
      </p:grpSp>
      <p:sp>
        <p:nvSpPr>
          <p:cNvPr id="44" name="平行四边形 43">
            <a:extLst>
              <a:ext uri="{FF2B5EF4-FFF2-40B4-BE49-F238E27FC236}">
                <a16:creationId xmlns:a16="http://schemas.microsoft.com/office/drawing/2014/main" id="{24E91BB2-0EF0-4F74-95D7-77F8D3E57017}"/>
              </a:ext>
            </a:extLst>
          </p:cNvPr>
          <p:cNvSpPr/>
          <p:nvPr/>
        </p:nvSpPr>
        <p:spPr>
          <a:xfrm>
            <a:off x="2695339" y="2845774"/>
            <a:ext cx="3398248" cy="535843"/>
          </a:xfrm>
          <a:prstGeom prst="parallelogram">
            <a:avLst/>
          </a:pr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保本求稳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or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奋斗创业</a:t>
            </a:r>
          </a:p>
        </p:txBody>
      </p:sp>
      <p:grpSp>
        <p:nvGrpSpPr>
          <p:cNvPr id="46" name="图形 1304">
            <a:extLst>
              <a:ext uri="{FF2B5EF4-FFF2-40B4-BE49-F238E27FC236}">
                <a16:creationId xmlns:a16="http://schemas.microsoft.com/office/drawing/2014/main" id="{D2BF64A5-95F8-439D-A297-6C639B5D4EBA}"/>
              </a:ext>
            </a:extLst>
          </p:cNvPr>
          <p:cNvGrpSpPr/>
          <p:nvPr/>
        </p:nvGrpSpPr>
        <p:grpSpPr>
          <a:xfrm>
            <a:off x="254643" y="2711637"/>
            <a:ext cx="2359137" cy="1272758"/>
            <a:chOff x="97232" y="2816"/>
            <a:chExt cx="11517310" cy="6053002"/>
          </a:xfrm>
        </p:grpSpPr>
        <p:grpSp>
          <p:nvGrpSpPr>
            <p:cNvPr id="47" name="图形 1304">
              <a:extLst>
                <a:ext uri="{FF2B5EF4-FFF2-40B4-BE49-F238E27FC236}">
                  <a16:creationId xmlns:a16="http://schemas.microsoft.com/office/drawing/2014/main" id="{6DB2E476-7396-43EE-9F58-AC68CB5FDC97}"/>
                </a:ext>
              </a:extLst>
            </p:cNvPr>
            <p:cNvGrpSpPr/>
            <p:nvPr/>
          </p:nvGrpSpPr>
          <p:grpSpPr>
            <a:xfrm>
              <a:off x="97232" y="2816"/>
              <a:ext cx="11517310" cy="5303960"/>
              <a:chOff x="97232" y="2816"/>
              <a:chExt cx="11517310" cy="5303960"/>
            </a:xfrm>
          </p:grpSpPr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47E11E2C-6DC5-4FC8-9C23-33BBF0D47AED}"/>
                  </a:ext>
                </a:extLst>
              </p:cNvPr>
              <p:cNvSpPr/>
              <p:nvPr/>
            </p:nvSpPr>
            <p:spPr>
              <a:xfrm>
                <a:off x="7352615" y="3394406"/>
                <a:ext cx="391016" cy="1826266"/>
              </a:xfrm>
              <a:custGeom>
                <a:avLst/>
                <a:gdLst>
                  <a:gd name="connsiteX0" fmla="*/ 10 w 391016"/>
                  <a:gd name="connsiteY0" fmla="*/ 0 h 1826266"/>
                  <a:gd name="connsiteX1" fmla="*/ 391027 w 391016"/>
                  <a:gd name="connsiteY1" fmla="*/ 1826266 h 1826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1016" h="1826266">
                    <a:moveTo>
                      <a:pt x="10" y="0"/>
                    </a:moveTo>
                    <a:lnTo>
                      <a:pt x="391027" y="1826266"/>
                    </a:lnTo>
                  </a:path>
                </a:pathLst>
              </a:custGeom>
              <a:ln w="90488" cap="flat">
                <a:solidFill>
                  <a:srgbClr val="ECF6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894507F7-E606-4E08-84EC-BA809B9835F9}"/>
                  </a:ext>
                </a:extLst>
              </p:cNvPr>
              <p:cNvSpPr/>
              <p:nvPr/>
            </p:nvSpPr>
            <p:spPr>
              <a:xfrm>
                <a:off x="120182" y="4933439"/>
                <a:ext cx="11471409" cy="373337"/>
              </a:xfrm>
              <a:custGeom>
                <a:avLst/>
                <a:gdLst>
                  <a:gd name="connsiteX0" fmla="*/ 10 w 11471409"/>
                  <a:gd name="connsiteY0" fmla="*/ 1 h 373337"/>
                  <a:gd name="connsiteX1" fmla="*/ 11471420 w 11471409"/>
                  <a:gd name="connsiteY1" fmla="*/ 1 h 373337"/>
                  <a:gd name="connsiteX2" fmla="*/ 11471420 w 11471409"/>
                  <a:gd name="connsiteY2" fmla="*/ 373338 h 373337"/>
                  <a:gd name="connsiteX3" fmla="*/ 10 w 11471409"/>
                  <a:gd name="connsiteY3" fmla="*/ 373338 h 37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71409" h="373337">
                    <a:moveTo>
                      <a:pt x="10" y="1"/>
                    </a:moveTo>
                    <a:lnTo>
                      <a:pt x="11471420" y="1"/>
                    </a:lnTo>
                    <a:lnTo>
                      <a:pt x="11471420" y="373338"/>
                    </a:lnTo>
                    <a:lnTo>
                      <a:pt x="10" y="373338"/>
                    </a:lnTo>
                    <a:close/>
                  </a:path>
                </a:pathLst>
              </a:custGeom>
              <a:solidFill>
                <a:srgbClr val="ECF6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12EE91C5-C6E3-48E2-BD3E-7D4E062729DB}"/>
                  </a:ext>
                </a:extLst>
              </p:cNvPr>
              <p:cNvSpPr/>
              <p:nvPr/>
            </p:nvSpPr>
            <p:spPr>
              <a:xfrm>
                <a:off x="120182" y="4750319"/>
                <a:ext cx="11471409" cy="95437"/>
              </a:xfrm>
              <a:custGeom>
                <a:avLst/>
                <a:gdLst>
                  <a:gd name="connsiteX0" fmla="*/ 10 w 11471409"/>
                  <a:gd name="connsiteY0" fmla="*/ 0 h 95437"/>
                  <a:gd name="connsiteX1" fmla="*/ 11471420 w 11471409"/>
                  <a:gd name="connsiteY1" fmla="*/ 0 h 95437"/>
                  <a:gd name="connsiteX2" fmla="*/ 11471420 w 11471409"/>
                  <a:gd name="connsiteY2" fmla="*/ 95438 h 95437"/>
                  <a:gd name="connsiteX3" fmla="*/ 10 w 11471409"/>
                  <a:gd name="connsiteY3" fmla="*/ 95438 h 95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71409" h="95437">
                    <a:moveTo>
                      <a:pt x="10" y="0"/>
                    </a:moveTo>
                    <a:lnTo>
                      <a:pt x="11471420" y="0"/>
                    </a:lnTo>
                    <a:lnTo>
                      <a:pt x="11471420" y="95438"/>
                    </a:lnTo>
                    <a:lnTo>
                      <a:pt x="10" y="95438"/>
                    </a:lnTo>
                    <a:close/>
                  </a:path>
                </a:pathLst>
              </a:custGeom>
              <a:solidFill>
                <a:srgbClr val="ECF6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D8DD785B-C99E-4571-B2B7-B52C3238A0DC}"/>
                  </a:ext>
                </a:extLst>
              </p:cNvPr>
              <p:cNvSpPr/>
              <p:nvPr/>
            </p:nvSpPr>
            <p:spPr>
              <a:xfrm>
                <a:off x="1530763" y="2816"/>
                <a:ext cx="2062867" cy="3852346"/>
              </a:xfrm>
              <a:custGeom>
                <a:avLst/>
                <a:gdLst>
                  <a:gd name="connsiteX0" fmla="*/ 10 w 2062867"/>
                  <a:gd name="connsiteY0" fmla="*/ 0 h 3852346"/>
                  <a:gd name="connsiteX1" fmla="*/ 2062878 w 2062867"/>
                  <a:gd name="connsiteY1" fmla="*/ 0 h 3852346"/>
                  <a:gd name="connsiteX2" fmla="*/ 2062878 w 2062867"/>
                  <a:gd name="connsiteY2" fmla="*/ 3852347 h 3852346"/>
                  <a:gd name="connsiteX3" fmla="*/ 10 w 2062867"/>
                  <a:gd name="connsiteY3" fmla="*/ 3852347 h 3852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2867" h="3852346">
                    <a:moveTo>
                      <a:pt x="10" y="0"/>
                    </a:moveTo>
                    <a:lnTo>
                      <a:pt x="2062878" y="0"/>
                    </a:lnTo>
                    <a:lnTo>
                      <a:pt x="2062878" y="3852347"/>
                    </a:lnTo>
                    <a:lnTo>
                      <a:pt x="10" y="385234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645A1E79-071B-4D7A-A6DE-43A13287BA5F}"/>
                  </a:ext>
                </a:extLst>
              </p:cNvPr>
              <p:cNvSpPr/>
              <p:nvPr/>
            </p:nvSpPr>
            <p:spPr>
              <a:xfrm>
                <a:off x="3292247" y="89315"/>
                <a:ext cx="195113" cy="3670936"/>
              </a:xfrm>
              <a:custGeom>
                <a:avLst/>
                <a:gdLst>
                  <a:gd name="connsiteX0" fmla="*/ 10 w 195113"/>
                  <a:gd name="connsiteY0" fmla="*/ 0 h 3670936"/>
                  <a:gd name="connsiteX1" fmla="*/ 195124 w 195113"/>
                  <a:gd name="connsiteY1" fmla="*/ 0 h 3670936"/>
                  <a:gd name="connsiteX2" fmla="*/ 195124 w 195113"/>
                  <a:gd name="connsiteY2" fmla="*/ 3670937 h 3670936"/>
                  <a:gd name="connsiteX3" fmla="*/ 10 w 195113"/>
                  <a:gd name="connsiteY3" fmla="*/ 3670937 h 3670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5113" h="3670936">
                    <a:moveTo>
                      <a:pt x="10" y="0"/>
                    </a:moveTo>
                    <a:lnTo>
                      <a:pt x="195124" y="0"/>
                    </a:lnTo>
                    <a:lnTo>
                      <a:pt x="195124" y="3670937"/>
                    </a:lnTo>
                    <a:lnTo>
                      <a:pt x="10" y="3670937"/>
                    </a:lnTo>
                    <a:close/>
                  </a:path>
                </a:pathLst>
              </a:custGeom>
              <a:solidFill>
                <a:srgbClr val="ECF6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28F14D15-CE81-4291-8454-51FF8645C7C5}"/>
                  </a:ext>
                </a:extLst>
              </p:cNvPr>
              <p:cNvSpPr/>
              <p:nvPr/>
            </p:nvSpPr>
            <p:spPr>
              <a:xfrm>
                <a:off x="1467632" y="2816"/>
                <a:ext cx="63130" cy="3852346"/>
              </a:xfrm>
              <a:custGeom>
                <a:avLst/>
                <a:gdLst>
                  <a:gd name="connsiteX0" fmla="*/ 10 w 63130"/>
                  <a:gd name="connsiteY0" fmla="*/ 0 h 3852346"/>
                  <a:gd name="connsiteX1" fmla="*/ 63141 w 63130"/>
                  <a:gd name="connsiteY1" fmla="*/ 0 h 3852346"/>
                  <a:gd name="connsiteX2" fmla="*/ 63141 w 63130"/>
                  <a:gd name="connsiteY2" fmla="*/ 3852347 h 3852346"/>
                  <a:gd name="connsiteX3" fmla="*/ 10 w 63130"/>
                  <a:gd name="connsiteY3" fmla="*/ 3852347 h 3852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130" h="3852346">
                    <a:moveTo>
                      <a:pt x="10" y="0"/>
                    </a:moveTo>
                    <a:lnTo>
                      <a:pt x="63141" y="0"/>
                    </a:lnTo>
                    <a:lnTo>
                      <a:pt x="63141" y="3852347"/>
                    </a:lnTo>
                    <a:lnTo>
                      <a:pt x="10" y="3852347"/>
                    </a:lnTo>
                    <a:close/>
                  </a:path>
                </a:pathLst>
              </a:custGeom>
              <a:solidFill>
                <a:srgbClr val="B6D4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8AFDA616-D789-4E11-BC70-0B5180D60991}"/>
                  </a:ext>
                </a:extLst>
              </p:cNvPr>
              <p:cNvSpPr/>
              <p:nvPr/>
            </p:nvSpPr>
            <p:spPr>
              <a:xfrm>
                <a:off x="2242893" y="4131"/>
                <a:ext cx="9525" cy="1920652"/>
              </a:xfrm>
              <a:custGeom>
                <a:avLst/>
                <a:gdLst>
                  <a:gd name="connsiteX0" fmla="*/ 10 w 9525"/>
                  <a:gd name="connsiteY0" fmla="*/ 0 h 1920652"/>
                  <a:gd name="connsiteX1" fmla="*/ 10 w 9525"/>
                  <a:gd name="connsiteY1" fmla="*/ 1920652 h 1920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920652">
                    <a:moveTo>
                      <a:pt x="10" y="0"/>
                    </a:moveTo>
                    <a:lnTo>
                      <a:pt x="10" y="1920652"/>
                    </a:lnTo>
                  </a:path>
                </a:pathLst>
              </a:custGeom>
              <a:ln w="135731" cap="flat">
                <a:solidFill>
                  <a:srgbClr val="DC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1D3151B5-F0E5-4A30-82B9-3791AB121562}"/>
                  </a:ext>
                </a:extLst>
              </p:cNvPr>
              <p:cNvSpPr/>
              <p:nvPr/>
            </p:nvSpPr>
            <p:spPr>
              <a:xfrm>
                <a:off x="2888669" y="4131"/>
                <a:ext cx="9525" cy="1920652"/>
              </a:xfrm>
              <a:custGeom>
                <a:avLst/>
                <a:gdLst>
                  <a:gd name="connsiteX0" fmla="*/ 10 w 9525"/>
                  <a:gd name="connsiteY0" fmla="*/ 0 h 1920652"/>
                  <a:gd name="connsiteX1" fmla="*/ 10 w 9525"/>
                  <a:gd name="connsiteY1" fmla="*/ 1920652 h 1920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920652">
                    <a:moveTo>
                      <a:pt x="10" y="0"/>
                    </a:moveTo>
                    <a:lnTo>
                      <a:pt x="10" y="1920652"/>
                    </a:lnTo>
                  </a:path>
                </a:pathLst>
              </a:custGeom>
              <a:ln w="135731" cap="flat">
                <a:solidFill>
                  <a:srgbClr val="DC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24DE6379-AEA7-409A-B810-3AB8E40C7FF8}"/>
                  </a:ext>
                </a:extLst>
              </p:cNvPr>
              <p:cNvSpPr/>
              <p:nvPr/>
            </p:nvSpPr>
            <p:spPr>
              <a:xfrm>
                <a:off x="1530763" y="1928990"/>
                <a:ext cx="1821983" cy="9525"/>
              </a:xfrm>
              <a:custGeom>
                <a:avLst/>
                <a:gdLst>
                  <a:gd name="connsiteX0" fmla="*/ 10 w 1821983"/>
                  <a:gd name="connsiteY0" fmla="*/ 0 h 9525"/>
                  <a:gd name="connsiteX1" fmla="*/ 1821994 w 1821983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21983" h="9525">
                    <a:moveTo>
                      <a:pt x="10" y="0"/>
                    </a:moveTo>
                    <a:lnTo>
                      <a:pt x="1821994" y="0"/>
                    </a:lnTo>
                  </a:path>
                </a:pathLst>
              </a:custGeom>
              <a:ln w="135731" cap="flat">
                <a:solidFill>
                  <a:srgbClr val="DC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A4CB9888-1E62-48DB-86D3-E767CEF89666}"/>
                  </a:ext>
                </a:extLst>
              </p:cNvPr>
              <p:cNvSpPr/>
              <p:nvPr/>
            </p:nvSpPr>
            <p:spPr>
              <a:xfrm>
                <a:off x="1530698" y="2816"/>
                <a:ext cx="2062933" cy="3852346"/>
              </a:xfrm>
              <a:custGeom>
                <a:avLst/>
                <a:gdLst>
                  <a:gd name="connsiteX0" fmla="*/ 1872236 w 2062933"/>
                  <a:gd name="connsiteY0" fmla="*/ 190613 h 3852346"/>
                  <a:gd name="connsiteX1" fmla="*/ 1872236 w 2062933"/>
                  <a:gd name="connsiteY1" fmla="*/ 3661734 h 3852346"/>
                  <a:gd name="connsiteX2" fmla="*/ 190718 w 2062933"/>
                  <a:gd name="connsiteY2" fmla="*/ 3661734 h 3852346"/>
                  <a:gd name="connsiteX3" fmla="*/ 190718 w 2062933"/>
                  <a:gd name="connsiteY3" fmla="*/ 190613 h 3852346"/>
                  <a:gd name="connsiteX4" fmla="*/ 1872236 w 2062933"/>
                  <a:gd name="connsiteY4" fmla="*/ 190613 h 3852346"/>
                  <a:gd name="connsiteX5" fmla="*/ 2062944 w 2062933"/>
                  <a:gd name="connsiteY5" fmla="*/ 0 h 3852346"/>
                  <a:gd name="connsiteX6" fmla="*/ 10 w 2062933"/>
                  <a:gd name="connsiteY6" fmla="*/ 0 h 3852346"/>
                  <a:gd name="connsiteX7" fmla="*/ 10 w 2062933"/>
                  <a:gd name="connsiteY7" fmla="*/ 3852347 h 3852346"/>
                  <a:gd name="connsiteX8" fmla="*/ 2062944 w 2062933"/>
                  <a:gd name="connsiteY8" fmla="*/ 3852347 h 3852346"/>
                  <a:gd name="connsiteX9" fmla="*/ 2062944 w 2062933"/>
                  <a:gd name="connsiteY9" fmla="*/ 0 h 3852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62933" h="3852346">
                    <a:moveTo>
                      <a:pt x="1872236" y="190613"/>
                    </a:moveTo>
                    <a:lnTo>
                      <a:pt x="1872236" y="3661734"/>
                    </a:lnTo>
                    <a:lnTo>
                      <a:pt x="190718" y="3661734"/>
                    </a:lnTo>
                    <a:lnTo>
                      <a:pt x="190718" y="190613"/>
                    </a:lnTo>
                    <a:lnTo>
                      <a:pt x="1872236" y="190613"/>
                    </a:lnTo>
                    <a:close/>
                    <a:moveTo>
                      <a:pt x="2062944" y="0"/>
                    </a:moveTo>
                    <a:lnTo>
                      <a:pt x="10" y="0"/>
                    </a:lnTo>
                    <a:lnTo>
                      <a:pt x="10" y="3852347"/>
                    </a:lnTo>
                    <a:lnTo>
                      <a:pt x="2062944" y="3852347"/>
                    </a:lnTo>
                    <a:lnTo>
                      <a:pt x="2062944" y="0"/>
                    </a:lnTo>
                    <a:close/>
                  </a:path>
                </a:pathLst>
              </a:custGeom>
              <a:solidFill>
                <a:srgbClr val="DCE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B370CED1-67AD-469E-A563-10108015A64E}"/>
                  </a:ext>
                </a:extLst>
              </p:cNvPr>
              <p:cNvSpPr/>
              <p:nvPr/>
            </p:nvSpPr>
            <p:spPr>
              <a:xfrm rot="5400000">
                <a:off x="2518685" y="2531540"/>
                <a:ext cx="87024" cy="2166507"/>
              </a:xfrm>
              <a:custGeom>
                <a:avLst/>
                <a:gdLst>
                  <a:gd name="connsiteX0" fmla="*/ 10 w 87024"/>
                  <a:gd name="connsiteY0" fmla="*/ 0 h 2166507"/>
                  <a:gd name="connsiteX1" fmla="*/ 87035 w 87024"/>
                  <a:gd name="connsiteY1" fmla="*/ 0 h 2166507"/>
                  <a:gd name="connsiteX2" fmla="*/ 87035 w 87024"/>
                  <a:gd name="connsiteY2" fmla="*/ 2166508 h 2166507"/>
                  <a:gd name="connsiteX3" fmla="*/ 10 w 87024"/>
                  <a:gd name="connsiteY3" fmla="*/ 2166508 h 2166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024" h="2166507">
                    <a:moveTo>
                      <a:pt x="10" y="0"/>
                    </a:moveTo>
                    <a:lnTo>
                      <a:pt x="87035" y="0"/>
                    </a:lnTo>
                    <a:lnTo>
                      <a:pt x="87035" y="2166508"/>
                    </a:lnTo>
                    <a:lnTo>
                      <a:pt x="10" y="2166508"/>
                    </a:lnTo>
                    <a:close/>
                  </a:path>
                </a:pathLst>
              </a:custGeom>
              <a:solidFill>
                <a:srgbClr val="ECF6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5B64D597-17D8-451D-A638-34E41E304376}"/>
                  </a:ext>
                </a:extLst>
              </p:cNvPr>
              <p:cNvSpPr/>
              <p:nvPr/>
            </p:nvSpPr>
            <p:spPr>
              <a:xfrm rot="5400000">
                <a:off x="1408699" y="3588062"/>
                <a:ext cx="87024" cy="53463"/>
              </a:xfrm>
              <a:custGeom>
                <a:avLst/>
                <a:gdLst>
                  <a:gd name="connsiteX0" fmla="*/ 10 w 87024"/>
                  <a:gd name="connsiteY0" fmla="*/ 0 h 53463"/>
                  <a:gd name="connsiteX1" fmla="*/ 87035 w 87024"/>
                  <a:gd name="connsiteY1" fmla="*/ 0 h 53463"/>
                  <a:gd name="connsiteX2" fmla="*/ 87035 w 87024"/>
                  <a:gd name="connsiteY2" fmla="*/ 53464 h 53463"/>
                  <a:gd name="connsiteX3" fmla="*/ 10 w 87024"/>
                  <a:gd name="connsiteY3" fmla="*/ 53464 h 53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024" h="53463">
                    <a:moveTo>
                      <a:pt x="10" y="0"/>
                    </a:moveTo>
                    <a:lnTo>
                      <a:pt x="87035" y="0"/>
                    </a:lnTo>
                    <a:lnTo>
                      <a:pt x="87035" y="53464"/>
                    </a:lnTo>
                    <a:lnTo>
                      <a:pt x="10" y="53464"/>
                    </a:lnTo>
                    <a:close/>
                  </a:path>
                </a:pathLst>
              </a:custGeom>
              <a:solidFill>
                <a:srgbClr val="B6D4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1D8B819C-CDE8-438B-A975-D4B08F6854E4}"/>
                  </a:ext>
                </a:extLst>
              </p:cNvPr>
              <p:cNvSpPr/>
              <p:nvPr/>
            </p:nvSpPr>
            <p:spPr>
              <a:xfrm>
                <a:off x="8280902" y="2816"/>
                <a:ext cx="2062867" cy="3852346"/>
              </a:xfrm>
              <a:custGeom>
                <a:avLst/>
                <a:gdLst>
                  <a:gd name="connsiteX0" fmla="*/ 10 w 2062867"/>
                  <a:gd name="connsiteY0" fmla="*/ 0 h 3852346"/>
                  <a:gd name="connsiteX1" fmla="*/ 2062878 w 2062867"/>
                  <a:gd name="connsiteY1" fmla="*/ 0 h 3852346"/>
                  <a:gd name="connsiteX2" fmla="*/ 2062878 w 2062867"/>
                  <a:gd name="connsiteY2" fmla="*/ 3852347 h 3852346"/>
                  <a:gd name="connsiteX3" fmla="*/ 10 w 2062867"/>
                  <a:gd name="connsiteY3" fmla="*/ 3852347 h 3852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2867" h="3852346">
                    <a:moveTo>
                      <a:pt x="10" y="0"/>
                    </a:moveTo>
                    <a:lnTo>
                      <a:pt x="2062878" y="0"/>
                    </a:lnTo>
                    <a:lnTo>
                      <a:pt x="2062878" y="3852347"/>
                    </a:lnTo>
                    <a:lnTo>
                      <a:pt x="10" y="385234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AA0F738A-98DA-4D4B-96E1-F2F4AF7AF55A}"/>
                  </a:ext>
                </a:extLst>
              </p:cNvPr>
              <p:cNvSpPr/>
              <p:nvPr/>
            </p:nvSpPr>
            <p:spPr>
              <a:xfrm>
                <a:off x="10042386" y="89315"/>
                <a:ext cx="195113" cy="3670936"/>
              </a:xfrm>
              <a:custGeom>
                <a:avLst/>
                <a:gdLst>
                  <a:gd name="connsiteX0" fmla="*/ 11 w 195113"/>
                  <a:gd name="connsiteY0" fmla="*/ 0 h 3670936"/>
                  <a:gd name="connsiteX1" fmla="*/ 195124 w 195113"/>
                  <a:gd name="connsiteY1" fmla="*/ 0 h 3670936"/>
                  <a:gd name="connsiteX2" fmla="*/ 195124 w 195113"/>
                  <a:gd name="connsiteY2" fmla="*/ 3670937 h 3670936"/>
                  <a:gd name="connsiteX3" fmla="*/ 11 w 195113"/>
                  <a:gd name="connsiteY3" fmla="*/ 3670937 h 3670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5113" h="3670936">
                    <a:moveTo>
                      <a:pt x="11" y="0"/>
                    </a:moveTo>
                    <a:lnTo>
                      <a:pt x="195124" y="0"/>
                    </a:lnTo>
                    <a:lnTo>
                      <a:pt x="195124" y="3670937"/>
                    </a:lnTo>
                    <a:lnTo>
                      <a:pt x="11" y="3670937"/>
                    </a:lnTo>
                    <a:close/>
                  </a:path>
                </a:pathLst>
              </a:custGeom>
              <a:solidFill>
                <a:srgbClr val="ECF6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242D7267-C7E3-43DC-ADEB-04C9826C9160}"/>
                  </a:ext>
                </a:extLst>
              </p:cNvPr>
              <p:cNvSpPr/>
              <p:nvPr/>
            </p:nvSpPr>
            <p:spPr>
              <a:xfrm>
                <a:off x="8217772" y="2816"/>
                <a:ext cx="63130" cy="3852346"/>
              </a:xfrm>
              <a:custGeom>
                <a:avLst/>
                <a:gdLst>
                  <a:gd name="connsiteX0" fmla="*/ 10 w 63130"/>
                  <a:gd name="connsiteY0" fmla="*/ 0 h 3852346"/>
                  <a:gd name="connsiteX1" fmla="*/ 63141 w 63130"/>
                  <a:gd name="connsiteY1" fmla="*/ 0 h 3852346"/>
                  <a:gd name="connsiteX2" fmla="*/ 63141 w 63130"/>
                  <a:gd name="connsiteY2" fmla="*/ 3852347 h 3852346"/>
                  <a:gd name="connsiteX3" fmla="*/ 10 w 63130"/>
                  <a:gd name="connsiteY3" fmla="*/ 3852347 h 3852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130" h="3852346">
                    <a:moveTo>
                      <a:pt x="10" y="0"/>
                    </a:moveTo>
                    <a:lnTo>
                      <a:pt x="63141" y="0"/>
                    </a:lnTo>
                    <a:lnTo>
                      <a:pt x="63141" y="3852347"/>
                    </a:lnTo>
                    <a:lnTo>
                      <a:pt x="10" y="3852347"/>
                    </a:lnTo>
                    <a:close/>
                  </a:path>
                </a:pathLst>
              </a:custGeom>
              <a:solidFill>
                <a:srgbClr val="B6D4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B1724B5E-D12C-4764-BE5A-AE305F60666C}"/>
                  </a:ext>
                </a:extLst>
              </p:cNvPr>
              <p:cNvSpPr/>
              <p:nvPr/>
            </p:nvSpPr>
            <p:spPr>
              <a:xfrm>
                <a:off x="8993032" y="4131"/>
                <a:ext cx="9525" cy="1920652"/>
              </a:xfrm>
              <a:custGeom>
                <a:avLst/>
                <a:gdLst>
                  <a:gd name="connsiteX0" fmla="*/ 10 w 9525"/>
                  <a:gd name="connsiteY0" fmla="*/ 0 h 1920652"/>
                  <a:gd name="connsiteX1" fmla="*/ 10 w 9525"/>
                  <a:gd name="connsiteY1" fmla="*/ 1920652 h 1920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920652">
                    <a:moveTo>
                      <a:pt x="10" y="0"/>
                    </a:moveTo>
                    <a:lnTo>
                      <a:pt x="10" y="1920652"/>
                    </a:lnTo>
                  </a:path>
                </a:pathLst>
              </a:custGeom>
              <a:ln w="135731" cap="flat">
                <a:solidFill>
                  <a:srgbClr val="DC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A8CC3390-55AC-41D9-83B9-CCF157925BF8}"/>
                  </a:ext>
                </a:extLst>
              </p:cNvPr>
              <p:cNvSpPr/>
              <p:nvPr/>
            </p:nvSpPr>
            <p:spPr>
              <a:xfrm>
                <a:off x="9638808" y="4131"/>
                <a:ext cx="9525" cy="1920652"/>
              </a:xfrm>
              <a:custGeom>
                <a:avLst/>
                <a:gdLst>
                  <a:gd name="connsiteX0" fmla="*/ 10 w 9525"/>
                  <a:gd name="connsiteY0" fmla="*/ 0 h 1920652"/>
                  <a:gd name="connsiteX1" fmla="*/ 10 w 9525"/>
                  <a:gd name="connsiteY1" fmla="*/ 1920652 h 1920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920652">
                    <a:moveTo>
                      <a:pt x="10" y="0"/>
                    </a:moveTo>
                    <a:lnTo>
                      <a:pt x="10" y="1920652"/>
                    </a:lnTo>
                  </a:path>
                </a:pathLst>
              </a:custGeom>
              <a:ln w="135731" cap="flat">
                <a:solidFill>
                  <a:srgbClr val="DC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958BA903-8C28-4369-8594-E56F1CC2BFD7}"/>
                  </a:ext>
                </a:extLst>
              </p:cNvPr>
              <p:cNvSpPr/>
              <p:nvPr/>
            </p:nvSpPr>
            <p:spPr>
              <a:xfrm>
                <a:off x="8280902" y="1928990"/>
                <a:ext cx="1821983" cy="9525"/>
              </a:xfrm>
              <a:custGeom>
                <a:avLst/>
                <a:gdLst>
                  <a:gd name="connsiteX0" fmla="*/ 10 w 1821983"/>
                  <a:gd name="connsiteY0" fmla="*/ 0 h 9525"/>
                  <a:gd name="connsiteX1" fmla="*/ 1821994 w 1821983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21983" h="9525">
                    <a:moveTo>
                      <a:pt x="10" y="0"/>
                    </a:moveTo>
                    <a:lnTo>
                      <a:pt x="1821994" y="0"/>
                    </a:lnTo>
                  </a:path>
                </a:pathLst>
              </a:custGeom>
              <a:ln w="135731" cap="flat">
                <a:solidFill>
                  <a:srgbClr val="DC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D606EC22-439D-4D77-A94A-917E9D045852}"/>
                  </a:ext>
                </a:extLst>
              </p:cNvPr>
              <p:cNvSpPr/>
              <p:nvPr/>
            </p:nvSpPr>
            <p:spPr>
              <a:xfrm>
                <a:off x="8280903" y="2816"/>
                <a:ext cx="2062867" cy="3852346"/>
              </a:xfrm>
              <a:custGeom>
                <a:avLst/>
                <a:gdLst>
                  <a:gd name="connsiteX0" fmla="*/ 1872170 w 2062867"/>
                  <a:gd name="connsiteY0" fmla="*/ 190613 h 3852346"/>
                  <a:gd name="connsiteX1" fmla="*/ 1872170 w 2062867"/>
                  <a:gd name="connsiteY1" fmla="*/ 3661734 h 3852346"/>
                  <a:gd name="connsiteX2" fmla="*/ 190718 w 2062867"/>
                  <a:gd name="connsiteY2" fmla="*/ 3661734 h 3852346"/>
                  <a:gd name="connsiteX3" fmla="*/ 190718 w 2062867"/>
                  <a:gd name="connsiteY3" fmla="*/ 190613 h 3852346"/>
                  <a:gd name="connsiteX4" fmla="*/ 1872170 w 2062867"/>
                  <a:gd name="connsiteY4" fmla="*/ 190613 h 3852346"/>
                  <a:gd name="connsiteX5" fmla="*/ 2062878 w 2062867"/>
                  <a:gd name="connsiteY5" fmla="*/ 0 h 3852346"/>
                  <a:gd name="connsiteX6" fmla="*/ 10 w 2062867"/>
                  <a:gd name="connsiteY6" fmla="*/ 0 h 3852346"/>
                  <a:gd name="connsiteX7" fmla="*/ 10 w 2062867"/>
                  <a:gd name="connsiteY7" fmla="*/ 3852347 h 3852346"/>
                  <a:gd name="connsiteX8" fmla="*/ 2062878 w 2062867"/>
                  <a:gd name="connsiteY8" fmla="*/ 3852347 h 3852346"/>
                  <a:gd name="connsiteX9" fmla="*/ 2062878 w 2062867"/>
                  <a:gd name="connsiteY9" fmla="*/ 0 h 3852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62867" h="3852346">
                    <a:moveTo>
                      <a:pt x="1872170" y="190613"/>
                    </a:moveTo>
                    <a:lnTo>
                      <a:pt x="1872170" y="3661734"/>
                    </a:lnTo>
                    <a:lnTo>
                      <a:pt x="190718" y="3661734"/>
                    </a:lnTo>
                    <a:lnTo>
                      <a:pt x="190718" y="190613"/>
                    </a:lnTo>
                    <a:lnTo>
                      <a:pt x="1872170" y="190613"/>
                    </a:lnTo>
                    <a:close/>
                    <a:moveTo>
                      <a:pt x="2062878" y="0"/>
                    </a:moveTo>
                    <a:lnTo>
                      <a:pt x="10" y="0"/>
                    </a:lnTo>
                    <a:lnTo>
                      <a:pt x="10" y="3852347"/>
                    </a:lnTo>
                    <a:lnTo>
                      <a:pt x="2062878" y="3852347"/>
                    </a:lnTo>
                    <a:lnTo>
                      <a:pt x="2062878" y="0"/>
                    </a:lnTo>
                    <a:close/>
                  </a:path>
                </a:pathLst>
              </a:custGeom>
              <a:solidFill>
                <a:srgbClr val="DCE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15F20064-8577-4302-B1A8-93C3B385C724}"/>
                  </a:ext>
                </a:extLst>
              </p:cNvPr>
              <p:cNvSpPr/>
              <p:nvPr/>
            </p:nvSpPr>
            <p:spPr>
              <a:xfrm rot="5400000">
                <a:off x="9268824" y="2531540"/>
                <a:ext cx="87024" cy="2166507"/>
              </a:xfrm>
              <a:custGeom>
                <a:avLst/>
                <a:gdLst>
                  <a:gd name="connsiteX0" fmla="*/ 10 w 87024"/>
                  <a:gd name="connsiteY0" fmla="*/ 0 h 2166507"/>
                  <a:gd name="connsiteX1" fmla="*/ 87035 w 87024"/>
                  <a:gd name="connsiteY1" fmla="*/ 0 h 2166507"/>
                  <a:gd name="connsiteX2" fmla="*/ 87035 w 87024"/>
                  <a:gd name="connsiteY2" fmla="*/ 2166508 h 2166507"/>
                  <a:gd name="connsiteX3" fmla="*/ 10 w 87024"/>
                  <a:gd name="connsiteY3" fmla="*/ 2166508 h 2166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024" h="2166507">
                    <a:moveTo>
                      <a:pt x="10" y="0"/>
                    </a:moveTo>
                    <a:lnTo>
                      <a:pt x="87035" y="0"/>
                    </a:lnTo>
                    <a:lnTo>
                      <a:pt x="87035" y="2166508"/>
                    </a:lnTo>
                    <a:lnTo>
                      <a:pt x="10" y="2166508"/>
                    </a:lnTo>
                    <a:close/>
                  </a:path>
                </a:pathLst>
              </a:custGeom>
              <a:solidFill>
                <a:srgbClr val="ECF6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34A45DC3-066D-4749-86BF-258E755A7E2B}"/>
                  </a:ext>
                </a:extLst>
              </p:cNvPr>
              <p:cNvSpPr/>
              <p:nvPr/>
            </p:nvSpPr>
            <p:spPr>
              <a:xfrm rot="5400000">
                <a:off x="8158838" y="3588062"/>
                <a:ext cx="87024" cy="53463"/>
              </a:xfrm>
              <a:custGeom>
                <a:avLst/>
                <a:gdLst>
                  <a:gd name="connsiteX0" fmla="*/ 10 w 87024"/>
                  <a:gd name="connsiteY0" fmla="*/ 0 h 53463"/>
                  <a:gd name="connsiteX1" fmla="*/ 87035 w 87024"/>
                  <a:gd name="connsiteY1" fmla="*/ 0 h 53463"/>
                  <a:gd name="connsiteX2" fmla="*/ 87035 w 87024"/>
                  <a:gd name="connsiteY2" fmla="*/ 53464 h 53463"/>
                  <a:gd name="connsiteX3" fmla="*/ 10 w 87024"/>
                  <a:gd name="connsiteY3" fmla="*/ 53464 h 53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024" h="53463">
                    <a:moveTo>
                      <a:pt x="10" y="0"/>
                    </a:moveTo>
                    <a:lnTo>
                      <a:pt x="87035" y="0"/>
                    </a:lnTo>
                    <a:lnTo>
                      <a:pt x="87035" y="53464"/>
                    </a:lnTo>
                    <a:lnTo>
                      <a:pt x="10" y="53464"/>
                    </a:lnTo>
                    <a:close/>
                  </a:path>
                </a:pathLst>
              </a:custGeom>
              <a:solidFill>
                <a:srgbClr val="B6D4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39004667-D73B-46D0-AF30-3572E1F21C1B}"/>
                  </a:ext>
                </a:extLst>
              </p:cNvPr>
              <p:cNvSpPr/>
              <p:nvPr/>
            </p:nvSpPr>
            <p:spPr>
              <a:xfrm>
                <a:off x="7184595" y="3134319"/>
                <a:ext cx="277249" cy="277111"/>
              </a:xfrm>
              <a:custGeom>
                <a:avLst/>
                <a:gdLst>
                  <a:gd name="connsiteX0" fmla="*/ 277260 w 277249"/>
                  <a:gd name="connsiteY0" fmla="*/ 138556 h 277111"/>
                  <a:gd name="connsiteX1" fmla="*/ 138635 w 277249"/>
                  <a:gd name="connsiteY1" fmla="*/ 277112 h 277111"/>
                  <a:gd name="connsiteX2" fmla="*/ 11 w 277249"/>
                  <a:gd name="connsiteY2" fmla="*/ 138556 h 277111"/>
                  <a:gd name="connsiteX3" fmla="*/ 138635 w 277249"/>
                  <a:gd name="connsiteY3" fmla="*/ 0 h 277111"/>
                  <a:gd name="connsiteX4" fmla="*/ 277260 w 277249"/>
                  <a:gd name="connsiteY4" fmla="*/ 138556 h 277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249" h="277111">
                    <a:moveTo>
                      <a:pt x="277260" y="138556"/>
                    </a:moveTo>
                    <a:cubicBezTo>
                      <a:pt x="277260" y="215078"/>
                      <a:pt x="215196" y="277112"/>
                      <a:pt x="138635" y="277112"/>
                    </a:cubicBezTo>
                    <a:cubicBezTo>
                      <a:pt x="62075" y="277112"/>
                      <a:pt x="11" y="215078"/>
                      <a:pt x="11" y="138556"/>
                    </a:cubicBezTo>
                    <a:cubicBezTo>
                      <a:pt x="11" y="62034"/>
                      <a:pt x="62075" y="0"/>
                      <a:pt x="138635" y="0"/>
                    </a:cubicBezTo>
                    <a:cubicBezTo>
                      <a:pt x="215196" y="0"/>
                      <a:pt x="277260" y="62033"/>
                      <a:pt x="277260" y="138556"/>
                    </a:cubicBezTo>
                    <a:close/>
                  </a:path>
                </a:pathLst>
              </a:custGeom>
              <a:noFill/>
              <a:ln w="90488" cap="flat">
                <a:solidFill>
                  <a:srgbClr val="ECF6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FEBA7A09-0A70-48B6-A118-A71A8274F872}"/>
                  </a:ext>
                </a:extLst>
              </p:cNvPr>
              <p:cNvSpPr/>
              <p:nvPr/>
            </p:nvSpPr>
            <p:spPr>
              <a:xfrm>
                <a:off x="5028346" y="474681"/>
                <a:ext cx="861407" cy="1276841"/>
              </a:xfrm>
              <a:custGeom>
                <a:avLst/>
                <a:gdLst>
                  <a:gd name="connsiteX0" fmla="*/ 10 w 861407"/>
                  <a:gd name="connsiteY0" fmla="*/ 0 h 1276841"/>
                  <a:gd name="connsiteX1" fmla="*/ 861418 w 861407"/>
                  <a:gd name="connsiteY1" fmla="*/ 0 h 1276841"/>
                  <a:gd name="connsiteX2" fmla="*/ 861418 w 861407"/>
                  <a:gd name="connsiteY2" fmla="*/ 1276842 h 1276841"/>
                  <a:gd name="connsiteX3" fmla="*/ 10 w 861407"/>
                  <a:gd name="connsiteY3" fmla="*/ 1276842 h 1276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1407" h="1276841">
                    <a:moveTo>
                      <a:pt x="10" y="0"/>
                    </a:moveTo>
                    <a:lnTo>
                      <a:pt x="861418" y="0"/>
                    </a:lnTo>
                    <a:lnTo>
                      <a:pt x="861418" y="1276842"/>
                    </a:lnTo>
                    <a:lnTo>
                      <a:pt x="10" y="1276842"/>
                    </a:lnTo>
                    <a:close/>
                  </a:path>
                </a:pathLst>
              </a:custGeom>
              <a:solidFill>
                <a:srgbClr val="DCEEFF"/>
              </a:solidFill>
              <a:ln w="81439" cap="flat">
                <a:solidFill>
                  <a:srgbClr val="DC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3005F0B1-107D-4D85-B9D6-4F9CB68ABA78}"/>
                  </a:ext>
                </a:extLst>
              </p:cNvPr>
              <p:cNvSpPr/>
              <p:nvPr/>
            </p:nvSpPr>
            <p:spPr>
              <a:xfrm>
                <a:off x="5074971" y="474681"/>
                <a:ext cx="1614441" cy="1276841"/>
              </a:xfrm>
              <a:custGeom>
                <a:avLst/>
                <a:gdLst>
                  <a:gd name="connsiteX0" fmla="*/ 10 w 1614441"/>
                  <a:gd name="connsiteY0" fmla="*/ 0 h 1276841"/>
                  <a:gd name="connsiteX1" fmla="*/ 1614451 w 1614441"/>
                  <a:gd name="connsiteY1" fmla="*/ 0 h 1276841"/>
                  <a:gd name="connsiteX2" fmla="*/ 1614451 w 1614441"/>
                  <a:gd name="connsiteY2" fmla="*/ 1276842 h 1276841"/>
                  <a:gd name="connsiteX3" fmla="*/ 10 w 1614441"/>
                  <a:gd name="connsiteY3" fmla="*/ 1276842 h 1276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4441" h="1276841">
                    <a:moveTo>
                      <a:pt x="10" y="0"/>
                    </a:moveTo>
                    <a:lnTo>
                      <a:pt x="1614451" y="0"/>
                    </a:lnTo>
                    <a:lnTo>
                      <a:pt x="1614451" y="1276842"/>
                    </a:lnTo>
                    <a:lnTo>
                      <a:pt x="10" y="1276842"/>
                    </a:lnTo>
                    <a:close/>
                  </a:path>
                </a:pathLst>
              </a:custGeom>
              <a:solidFill>
                <a:srgbClr val="FFFFFF"/>
              </a:solidFill>
              <a:ln w="81439" cap="flat">
                <a:solidFill>
                  <a:srgbClr val="DC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B166CB4A-C684-4CD4-A25A-FDA51BC19F71}"/>
                  </a:ext>
                </a:extLst>
              </p:cNvPr>
              <p:cNvSpPr/>
              <p:nvPr/>
            </p:nvSpPr>
            <p:spPr>
              <a:xfrm>
                <a:off x="5223592" y="613631"/>
                <a:ext cx="1317199" cy="999007"/>
              </a:xfrm>
              <a:custGeom>
                <a:avLst/>
                <a:gdLst>
                  <a:gd name="connsiteX0" fmla="*/ 10 w 1317199"/>
                  <a:gd name="connsiteY0" fmla="*/ 0 h 999007"/>
                  <a:gd name="connsiteX1" fmla="*/ 1317210 w 1317199"/>
                  <a:gd name="connsiteY1" fmla="*/ 0 h 999007"/>
                  <a:gd name="connsiteX2" fmla="*/ 1317210 w 1317199"/>
                  <a:gd name="connsiteY2" fmla="*/ 999008 h 999007"/>
                  <a:gd name="connsiteX3" fmla="*/ 10 w 1317199"/>
                  <a:gd name="connsiteY3" fmla="*/ 999008 h 999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199" h="999007">
                    <a:moveTo>
                      <a:pt x="10" y="0"/>
                    </a:moveTo>
                    <a:lnTo>
                      <a:pt x="1317210" y="0"/>
                    </a:lnTo>
                    <a:lnTo>
                      <a:pt x="1317210" y="999008"/>
                    </a:lnTo>
                    <a:lnTo>
                      <a:pt x="10" y="999008"/>
                    </a:lnTo>
                    <a:close/>
                  </a:path>
                </a:pathLst>
              </a:custGeom>
              <a:solidFill>
                <a:srgbClr val="FFFFFF"/>
              </a:solidFill>
              <a:ln w="81439" cap="flat">
                <a:solidFill>
                  <a:srgbClr val="DC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29F7C849-9263-42B6-BDF4-022115BBF04D}"/>
                  </a:ext>
                </a:extLst>
              </p:cNvPr>
              <p:cNvSpPr/>
              <p:nvPr/>
            </p:nvSpPr>
            <p:spPr>
              <a:xfrm>
                <a:off x="5550097" y="854921"/>
                <a:ext cx="657481" cy="516363"/>
              </a:xfrm>
              <a:custGeom>
                <a:avLst/>
                <a:gdLst>
                  <a:gd name="connsiteX0" fmla="*/ 10 w 657481"/>
                  <a:gd name="connsiteY0" fmla="*/ 0 h 516363"/>
                  <a:gd name="connsiteX1" fmla="*/ 657492 w 657481"/>
                  <a:gd name="connsiteY1" fmla="*/ 0 h 516363"/>
                  <a:gd name="connsiteX2" fmla="*/ 657492 w 657481"/>
                  <a:gd name="connsiteY2" fmla="*/ 516363 h 516363"/>
                  <a:gd name="connsiteX3" fmla="*/ 10 w 657481"/>
                  <a:gd name="connsiteY3" fmla="*/ 516363 h 516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7481" h="516363">
                    <a:moveTo>
                      <a:pt x="10" y="0"/>
                    </a:moveTo>
                    <a:lnTo>
                      <a:pt x="657492" y="0"/>
                    </a:lnTo>
                    <a:lnTo>
                      <a:pt x="657492" y="516363"/>
                    </a:lnTo>
                    <a:lnTo>
                      <a:pt x="10" y="516363"/>
                    </a:lnTo>
                    <a:close/>
                  </a:path>
                </a:pathLst>
              </a:custGeom>
              <a:solidFill>
                <a:srgbClr val="B6D4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454BF3C9-3BF7-4F52-AE49-A26E67DE1F0E}"/>
                  </a:ext>
                </a:extLst>
              </p:cNvPr>
              <p:cNvSpPr/>
              <p:nvPr/>
            </p:nvSpPr>
            <p:spPr>
              <a:xfrm rot="5400000">
                <a:off x="5207052" y="2253958"/>
                <a:ext cx="393845" cy="237003"/>
              </a:xfrm>
              <a:custGeom>
                <a:avLst/>
                <a:gdLst>
                  <a:gd name="connsiteX0" fmla="*/ 10 w 393845"/>
                  <a:gd name="connsiteY0" fmla="*/ 0 h 237003"/>
                  <a:gd name="connsiteX1" fmla="*/ 393855 w 393845"/>
                  <a:gd name="connsiteY1" fmla="*/ 0 h 237003"/>
                  <a:gd name="connsiteX2" fmla="*/ 393855 w 393845"/>
                  <a:gd name="connsiteY2" fmla="*/ 237004 h 237003"/>
                  <a:gd name="connsiteX3" fmla="*/ 10 w 393845"/>
                  <a:gd name="connsiteY3" fmla="*/ 237004 h 237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3845" h="237003">
                    <a:moveTo>
                      <a:pt x="10" y="0"/>
                    </a:moveTo>
                    <a:lnTo>
                      <a:pt x="393855" y="0"/>
                    </a:lnTo>
                    <a:lnTo>
                      <a:pt x="393855" y="237004"/>
                    </a:lnTo>
                    <a:lnTo>
                      <a:pt x="10" y="237004"/>
                    </a:lnTo>
                    <a:close/>
                  </a:path>
                </a:pathLst>
              </a:custGeom>
              <a:solidFill>
                <a:srgbClr val="DCE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0D6CDCCF-5E56-4A76-BDD2-C19C9954809F}"/>
                  </a:ext>
                </a:extLst>
              </p:cNvPr>
              <p:cNvSpPr/>
              <p:nvPr/>
            </p:nvSpPr>
            <p:spPr>
              <a:xfrm rot="5400000">
                <a:off x="5554663" y="2374166"/>
                <a:ext cx="246284" cy="144148"/>
              </a:xfrm>
              <a:custGeom>
                <a:avLst/>
                <a:gdLst>
                  <a:gd name="connsiteX0" fmla="*/ 10 w 246284"/>
                  <a:gd name="connsiteY0" fmla="*/ 0 h 144148"/>
                  <a:gd name="connsiteX1" fmla="*/ 246295 w 246284"/>
                  <a:gd name="connsiteY1" fmla="*/ 0 h 144148"/>
                  <a:gd name="connsiteX2" fmla="*/ 246295 w 246284"/>
                  <a:gd name="connsiteY2" fmla="*/ 144149 h 144148"/>
                  <a:gd name="connsiteX3" fmla="*/ 10 w 246284"/>
                  <a:gd name="connsiteY3" fmla="*/ 144149 h 144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6284" h="144148">
                    <a:moveTo>
                      <a:pt x="10" y="0"/>
                    </a:moveTo>
                    <a:lnTo>
                      <a:pt x="246295" y="0"/>
                    </a:lnTo>
                    <a:lnTo>
                      <a:pt x="246295" y="144149"/>
                    </a:lnTo>
                    <a:lnTo>
                      <a:pt x="10" y="144149"/>
                    </a:lnTo>
                    <a:close/>
                  </a:path>
                </a:pathLst>
              </a:custGeom>
              <a:solidFill>
                <a:srgbClr val="ECF6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27B613F4-7A99-4ABF-BF47-7E813350CC3D}"/>
                  </a:ext>
                </a:extLst>
              </p:cNvPr>
              <p:cNvSpPr/>
              <p:nvPr/>
            </p:nvSpPr>
            <p:spPr>
              <a:xfrm rot="5400000">
                <a:off x="5089575" y="2331660"/>
                <a:ext cx="281909" cy="193535"/>
              </a:xfrm>
              <a:custGeom>
                <a:avLst/>
                <a:gdLst>
                  <a:gd name="connsiteX0" fmla="*/ 10 w 281909"/>
                  <a:gd name="connsiteY0" fmla="*/ 0 h 193535"/>
                  <a:gd name="connsiteX1" fmla="*/ 281920 w 281909"/>
                  <a:gd name="connsiteY1" fmla="*/ 0 h 193535"/>
                  <a:gd name="connsiteX2" fmla="*/ 281920 w 281909"/>
                  <a:gd name="connsiteY2" fmla="*/ 193536 h 193535"/>
                  <a:gd name="connsiteX3" fmla="*/ 10 w 281909"/>
                  <a:gd name="connsiteY3" fmla="*/ 193536 h 193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1909" h="193535">
                    <a:moveTo>
                      <a:pt x="10" y="0"/>
                    </a:moveTo>
                    <a:lnTo>
                      <a:pt x="281920" y="0"/>
                    </a:lnTo>
                    <a:lnTo>
                      <a:pt x="281920" y="193536"/>
                    </a:lnTo>
                    <a:lnTo>
                      <a:pt x="10" y="193536"/>
                    </a:lnTo>
                    <a:close/>
                  </a:path>
                </a:pathLst>
              </a:custGeom>
              <a:solidFill>
                <a:srgbClr val="ECF6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E89BF7DC-D794-44D6-A7BF-E593B44C84A4}"/>
                  </a:ext>
                </a:extLst>
              </p:cNvPr>
              <p:cNvSpPr/>
              <p:nvPr/>
            </p:nvSpPr>
            <p:spPr>
              <a:xfrm>
                <a:off x="5230497" y="2235810"/>
                <a:ext cx="9525" cy="51662"/>
              </a:xfrm>
              <a:custGeom>
                <a:avLst/>
                <a:gdLst>
                  <a:gd name="connsiteX0" fmla="*/ 10 w 9525"/>
                  <a:gd name="connsiteY0" fmla="*/ 0 h 51662"/>
                  <a:gd name="connsiteX1" fmla="*/ 10 w 9525"/>
                  <a:gd name="connsiteY1" fmla="*/ 51663 h 51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51662">
                    <a:moveTo>
                      <a:pt x="10" y="0"/>
                    </a:moveTo>
                    <a:lnTo>
                      <a:pt x="10" y="51663"/>
                    </a:lnTo>
                  </a:path>
                </a:pathLst>
              </a:custGeom>
              <a:ln w="18098" cap="flat">
                <a:solidFill>
                  <a:srgbClr val="DC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4C10F010-ABE9-4261-8E9A-5EE33DB51E51}"/>
                  </a:ext>
                </a:extLst>
              </p:cNvPr>
              <p:cNvSpPr/>
              <p:nvPr/>
            </p:nvSpPr>
            <p:spPr>
              <a:xfrm>
                <a:off x="5403975" y="2123875"/>
                <a:ext cx="9525" cy="51662"/>
              </a:xfrm>
              <a:custGeom>
                <a:avLst/>
                <a:gdLst>
                  <a:gd name="connsiteX0" fmla="*/ 10 w 9525"/>
                  <a:gd name="connsiteY0" fmla="*/ 0 h 51662"/>
                  <a:gd name="connsiteX1" fmla="*/ 10 w 9525"/>
                  <a:gd name="connsiteY1" fmla="*/ 51663 h 51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51662">
                    <a:moveTo>
                      <a:pt x="10" y="0"/>
                    </a:moveTo>
                    <a:lnTo>
                      <a:pt x="10" y="51663"/>
                    </a:lnTo>
                  </a:path>
                </a:pathLst>
              </a:custGeom>
              <a:ln w="18098" cap="flat">
                <a:solidFill>
                  <a:srgbClr val="DC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91535AC5-771F-4176-B4C4-71752EE3A677}"/>
                  </a:ext>
                </a:extLst>
              </p:cNvPr>
              <p:cNvSpPr/>
              <p:nvPr/>
            </p:nvSpPr>
            <p:spPr>
              <a:xfrm>
                <a:off x="5677740" y="2271435"/>
                <a:ext cx="9525" cy="51662"/>
              </a:xfrm>
              <a:custGeom>
                <a:avLst/>
                <a:gdLst>
                  <a:gd name="connsiteX0" fmla="*/ 10 w 9525"/>
                  <a:gd name="connsiteY0" fmla="*/ 0 h 51662"/>
                  <a:gd name="connsiteX1" fmla="*/ 10 w 9525"/>
                  <a:gd name="connsiteY1" fmla="*/ 51663 h 51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51662">
                    <a:moveTo>
                      <a:pt x="10" y="0"/>
                    </a:moveTo>
                    <a:lnTo>
                      <a:pt x="10" y="51663"/>
                    </a:lnTo>
                  </a:path>
                </a:pathLst>
              </a:custGeom>
              <a:ln w="18098" cap="flat">
                <a:solidFill>
                  <a:srgbClr val="DC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001A61F9-9A71-4104-93BD-CCF4E13CF4C2}"/>
                  </a:ext>
                </a:extLst>
              </p:cNvPr>
              <p:cNvSpPr/>
              <p:nvPr/>
            </p:nvSpPr>
            <p:spPr>
              <a:xfrm>
                <a:off x="6379084" y="1900332"/>
                <a:ext cx="436984" cy="654524"/>
              </a:xfrm>
              <a:custGeom>
                <a:avLst/>
                <a:gdLst>
                  <a:gd name="connsiteX0" fmla="*/ 436995 w 436984"/>
                  <a:gd name="connsiteY0" fmla="*/ 452147 h 654524"/>
                  <a:gd name="connsiteX1" fmla="*/ 343416 w 436984"/>
                  <a:gd name="connsiteY1" fmla="*/ 654525 h 654524"/>
                  <a:gd name="connsiteX2" fmla="*/ 93523 w 436984"/>
                  <a:gd name="connsiteY2" fmla="*/ 654525 h 654524"/>
                  <a:gd name="connsiteX3" fmla="*/ 10 w 436984"/>
                  <a:gd name="connsiteY3" fmla="*/ 452147 h 654524"/>
                  <a:gd name="connsiteX4" fmla="*/ 140608 w 436984"/>
                  <a:gd name="connsiteY4" fmla="*/ 0 h 654524"/>
                  <a:gd name="connsiteX5" fmla="*/ 296660 w 436984"/>
                  <a:gd name="connsiteY5" fmla="*/ 0 h 654524"/>
                  <a:gd name="connsiteX6" fmla="*/ 436995 w 436984"/>
                  <a:gd name="connsiteY6" fmla="*/ 452147 h 654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6984" h="654524">
                    <a:moveTo>
                      <a:pt x="436995" y="452147"/>
                    </a:moveTo>
                    <a:cubicBezTo>
                      <a:pt x="436995" y="546927"/>
                      <a:pt x="400563" y="615811"/>
                      <a:pt x="343416" y="654525"/>
                    </a:cubicBezTo>
                    <a:lnTo>
                      <a:pt x="93523" y="654525"/>
                    </a:lnTo>
                    <a:cubicBezTo>
                      <a:pt x="36442" y="615811"/>
                      <a:pt x="10" y="546927"/>
                      <a:pt x="10" y="452147"/>
                    </a:cubicBezTo>
                    <a:cubicBezTo>
                      <a:pt x="10" y="328248"/>
                      <a:pt x="18357" y="204416"/>
                      <a:pt x="140608" y="0"/>
                    </a:cubicBezTo>
                    <a:lnTo>
                      <a:pt x="296660" y="0"/>
                    </a:lnTo>
                    <a:cubicBezTo>
                      <a:pt x="418581" y="204416"/>
                      <a:pt x="436995" y="328248"/>
                      <a:pt x="436995" y="452147"/>
                    </a:cubicBezTo>
                    <a:close/>
                  </a:path>
                </a:pathLst>
              </a:custGeom>
              <a:solidFill>
                <a:srgbClr val="CCE3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42453567-52FC-4B58-A81E-90A43ADF691F}"/>
                  </a:ext>
                </a:extLst>
              </p:cNvPr>
              <p:cNvSpPr/>
              <p:nvPr/>
            </p:nvSpPr>
            <p:spPr>
              <a:xfrm>
                <a:off x="6201792" y="2401578"/>
                <a:ext cx="310064" cy="168067"/>
              </a:xfrm>
              <a:custGeom>
                <a:avLst/>
                <a:gdLst>
                  <a:gd name="connsiteX0" fmla="*/ 310075 w 310064"/>
                  <a:gd name="connsiteY0" fmla="*/ 95767 h 168067"/>
                  <a:gd name="connsiteX1" fmla="*/ 161652 w 310064"/>
                  <a:gd name="connsiteY1" fmla="*/ 168068 h 168067"/>
                  <a:gd name="connsiteX2" fmla="*/ 10 w 310064"/>
                  <a:gd name="connsiteY2" fmla="*/ 92612 h 168067"/>
                  <a:gd name="connsiteX3" fmla="*/ 161652 w 310064"/>
                  <a:gd name="connsiteY3" fmla="*/ 0 h 168067"/>
                  <a:gd name="connsiteX4" fmla="*/ 310075 w 310064"/>
                  <a:gd name="connsiteY4" fmla="*/ 95767 h 168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0064" h="168067">
                    <a:moveTo>
                      <a:pt x="310075" y="95767"/>
                    </a:moveTo>
                    <a:cubicBezTo>
                      <a:pt x="310075" y="168068"/>
                      <a:pt x="231161" y="168068"/>
                      <a:pt x="161652" y="168068"/>
                    </a:cubicBezTo>
                    <a:cubicBezTo>
                      <a:pt x="92142" y="168068"/>
                      <a:pt x="10" y="164584"/>
                      <a:pt x="10" y="92612"/>
                    </a:cubicBezTo>
                    <a:cubicBezTo>
                      <a:pt x="10" y="20639"/>
                      <a:pt x="92076" y="0"/>
                      <a:pt x="161652" y="0"/>
                    </a:cubicBezTo>
                    <a:cubicBezTo>
                      <a:pt x="231227" y="0"/>
                      <a:pt x="310075" y="23794"/>
                      <a:pt x="310075" y="95767"/>
                    </a:cubicBezTo>
                    <a:close/>
                  </a:path>
                </a:pathLst>
              </a:custGeom>
              <a:solidFill>
                <a:srgbClr val="DCE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A0C71852-0FB0-4D89-B2F4-43C986BC960D}"/>
                  </a:ext>
                </a:extLst>
              </p:cNvPr>
              <p:cNvSpPr/>
              <p:nvPr/>
            </p:nvSpPr>
            <p:spPr>
              <a:xfrm>
                <a:off x="6834284" y="2461456"/>
                <a:ext cx="149738" cy="100893"/>
              </a:xfrm>
              <a:custGeom>
                <a:avLst/>
                <a:gdLst>
                  <a:gd name="connsiteX0" fmla="*/ 10 w 149738"/>
                  <a:gd name="connsiteY0" fmla="*/ 57644 h 100893"/>
                  <a:gd name="connsiteX1" fmla="*/ 71690 w 149738"/>
                  <a:gd name="connsiteY1" fmla="*/ 100894 h 100893"/>
                  <a:gd name="connsiteX2" fmla="*/ 149749 w 149738"/>
                  <a:gd name="connsiteY2" fmla="*/ 55607 h 100893"/>
                  <a:gd name="connsiteX3" fmla="*/ 71690 w 149738"/>
                  <a:gd name="connsiteY3" fmla="*/ 0 h 100893"/>
                  <a:gd name="connsiteX4" fmla="*/ 10 w 149738"/>
                  <a:gd name="connsiteY4" fmla="*/ 57644 h 100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738" h="100893">
                    <a:moveTo>
                      <a:pt x="10" y="57644"/>
                    </a:moveTo>
                    <a:cubicBezTo>
                      <a:pt x="10" y="100894"/>
                      <a:pt x="38283" y="100894"/>
                      <a:pt x="71690" y="100894"/>
                    </a:cubicBezTo>
                    <a:cubicBezTo>
                      <a:pt x="105097" y="100894"/>
                      <a:pt x="149749" y="98790"/>
                      <a:pt x="149749" y="55607"/>
                    </a:cubicBezTo>
                    <a:cubicBezTo>
                      <a:pt x="149749" y="12423"/>
                      <a:pt x="105097" y="0"/>
                      <a:pt x="71690" y="0"/>
                    </a:cubicBezTo>
                    <a:cubicBezTo>
                      <a:pt x="38283" y="0"/>
                      <a:pt x="10" y="14461"/>
                      <a:pt x="10" y="57644"/>
                    </a:cubicBezTo>
                    <a:close/>
                  </a:path>
                </a:pathLst>
              </a:custGeom>
              <a:solidFill>
                <a:srgbClr val="DCE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90B07A15-C330-4715-A870-8DA9C716AF75}"/>
                  </a:ext>
                </a:extLst>
              </p:cNvPr>
              <p:cNvSpPr/>
              <p:nvPr/>
            </p:nvSpPr>
            <p:spPr>
              <a:xfrm rot="5400000">
                <a:off x="5747961" y="3989289"/>
                <a:ext cx="215983" cy="2209318"/>
              </a:xfrm>
              <a:custGeom>
                <a:avLst/>
                <a:gdLst>
                  <a:gd name="connsiteX0" fmla="*/ 10 w 215983"/>
                  <a:gd name="connsiteY0" fmla="*/ 0 h 2209318"/>
                  <a:gd name="connsiteX1" fmla="*/ 215994 w 215983"/>
                  <a:gd name="connsiteY1" fmla="*/ 0 h 2209318"/>
                  <a:gd name="connsiteX2" fmla="*/ 215994 w 215983"/>
                  <a:gd name="connsiteY2" fmla="*/ 2209318 h 2209318"/>
                  <a:gd name="connsiteX3" fmla="*/ 10 w 215983"/>
                  <a:gd name="connsiteY3" fmla="*/ 2209318 h 2209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83" h="2209318">
                    <a:moveTo>
                      <a:pt x="10" y="0"/>
                    </a:moveTo>
                    <a:lnTo>
                      <a:pt x="215994" y="0"/>
                    </a:lnTo>
                    <a:lnTo>
                      <a:pt x="215994" y="2209318"/>
                    </a:lnTo>
                    <a:lnTo>
                      <a:pt x="10" y="2209318"/>
                    </a:lnTo>
                    <a:close/>
                  </a:path>
                </a:pathLst>
              </a:custGeom>
              <a:solidFill>
                <a:srgbClr val="ECF6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4BC922C7-9ADC-4187-966E-F0354EE0D116}"/>
                  </a:ext>
                </a:extLst>
              </p:cNvPr>
              <p:cNvSpPr/>
              <p:nvPr/>
            </p:nvSpPr>
            <p:spPr>
              <a:xfrm rot="5400000">
                <a:off x="5639279" y="2245808"/>
                <a:ext cx="433216" cy="2209318"/>
              </a:xfrm>
              <a:custGeom>
                <a:avLst/>
                <a:gdLst>
                  <a:gd name="connsiteX0" fmla="*/ 10 w 433216"/>
                  <a:gd name="connsiteY0" fmla="*/ 0 h 2209318"/>
                  <a:gd name="connsiteX1" fmla="*/ 433227 w 433216"/>
                  <a:gd name="connsiteY1" fmla="*/ 0 h 2209318"/>
                  <a:gd name="connsiteX2" fmla="*/ 433227 w 433216"/>
                  <a:gd name="connsiteY2" fmla="*/ 2209319 h 2209318"/>
                  <a:gd name="connsiteX3" fmla="*/ 10 w 433216"/>
                  <a:gd name="connsiteY3" fmla="*/ 2209319 h 2209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3216" h="2209318">
                    <a:moveTo>
                      <a:pt x="10" y="0"/>
                    </a:moveTo>
                    <a:lnTo>
                      <a:pt x="433227" y="0"/>
                    </a:lnTo>
                    <a:lnTo>
                      <a:pt x="433227" y="2209319"/>
                    </a:lnTo>
                    <a:lnTo>
                      <a:pt x="10" y="2209319"/>
                    </a:lnTo>
                    <a:close/>
                  </a:path>
                </a:pathLst>
              </a:custGeom>
              <a:solidFill>
                <a:srgbClr val="ECF6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87ACB364-9C76-44C3-B70A-F50AD685F3D6}"/>
                  </a:ext>
                </a:extLst>
              </p:cNvPr>
              <p:cNvSpPr/>
              <p:nvPr/>
            </p:nvSpPr>
            <p:spPr>
              <a:xfrm rot="10800000">
                <a:off x="4893536" y="3393946"/>
                <a:ext cx="416795" cy="1741147"/>
              </a:xfrm>
              <a:custGeom>
                <a:avLst/>
                <a:gdLst>
                  <a:gd name="connsiteX0" fmla="*/ 10 w 416795"/>
                  <a:gd name="connsiteY0" fmla="*/ 0 h 1741147"/>
                  <a:gd name="connsiteX1" fmla="*/ 416806 w 416795"/>
                  <a:gd name="connsiteY1" fmla="*/ 0 h 1741147"/>
                  <a:gd name="connsiteX2" fmla="*/ 416806 w 416795"/>
                  <a:gd name="connsiteY2" fmla="*/ 1741148 h 1741147"/>
                  <a:gd name="connsiteX3" fmla="*/ 10 w 416795"/>
                  <a:gd name="connsiteY3" fmla="*/ 1741148 h 1741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6795" h="1741147">
                    <a:moveTo>
                      <a:pt x="10" y="0"/>
                    </a:moveTo>
                    <a:lnTo>
                      <a:pt x="416806" y="0"/>
                    </a:lnTo>
                    <a:lnTo>
                      <a:pt x="416806" y="1741148"/>
                    </a:lnTo>
                    <a:lnTo>
                      <a:pt x="10" y="1741148"/>
                    </a:lnTo>
                    <a:close/>
                  </a:path>
                </a:pathLst>
              </a:custGeom>
              <a:solidFill>
                <a:srgbClr val="ECF6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259C126A-BC18-4718-8D46-167F300EB370}"/>
                  </a:ext>
                </a:extLst>
              </p:cNvPr>
              <p:cNvSpPr/>
              <p:nvPr/>
            </p:nvSpPr>
            <p:spPr>
              <a:xfrm rot="10800000">
                <a:off x="6401509" y="3485966"/>
                <a:ext cx="416795" cy="1741147"/>
              </a:xfrm>
              <a:custGeom>
                <a:avLst/>
                <a:gdLst>
                  <a:gd name="connsiteX0" fmla="*/ 10 w 416795"/>
                  <a:gd name="connsiteY0" fmla="*/ 0 h 1741147"/>
                  <a:gd name="connsiteX1" fmla="*/ 416806 w 416795"/>
                  <a:gd name="connsiteY1" fmla="*/ 0 h 1741147"/>
                  <a:gd name="connsiteX2" fmla="*/ 416806 w 416795"/>
                  <a:gd name="connsiteY2" fmla="*/ 1741148 h 1741147"/>
                  <a:gd name="connsiteX3" fmla="*/ 10 w 416795"/>
                  <a:gd name="connsiteY3" fmla="*/ 1741148 h 1741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6795" h="1741147">
                    <a:moveTo>
                      <a:pt x="10" y="0"/>
                    </a:moveTo>
                    <a:lnTo>
                      <a:pt x="416806" y="0"/>
                    </a:lnTo>
                    <a:lnTo>
                      <a:pt x="416806" y="1741148"/>
                    </a:lnTo>
                    <a:lnTo>
                      <a:pt x="10" y="1741148"/>
                    </a:lnTo>
                    <a:close/>
                  </a:path>
                </a:pathLst>
              </a:custGeom>
              <a:solidFill>
                <a:srgbClr val="ECF6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BD0E836D-55FF-46E2-9F3A-AA2BA5AFBECE}"/>
                  </a:ext>
                </a:extLst>
              </p:cNvPr>
              <p:cNvSpPr/>
              <p:nvPr/>
            </p:nvSpPr>
            <p:spPr>
              <a:xfrm>
                <a:off x="4578407" y="3133924"/>
                <a:ext cx="315062" cy="2142025"/>
              </a:xfrm>
              <a:custGeom>
                <a:avLst/>
                <a:gdLst>
                  <a:gd name="connsiteX0" fmla="*/ 10 w 315062"/>
                  <a:gd name="connsiteY0" fmla="*/ 0 h 2142025"/>
                  <a:gd name="connsiteX1" fmla="*/ 315073 w 315062"/>
                  <a:gd name="connsiteY1" fmla="*/ 0 h 2142025"/>
                  <a:gd name="connsiteX2" fmla="*/ 315073 w 315062"/>
                  <a:gd name="connsiteY2" fmla="*/ 2142026 h 2142025"/>
                  <a:gd name="connsiteX3" fmla="*/ 10 w 315062"/>
                  <a:gd name="connsiteY3" fmla="*/ 2142026 h 2142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5062" h="2142025">
                    <a:moveTo>
                      <a:pt x="10" y="0"/>
                    </a:moveTo>
                    <a:lnTo>
                      <a:pt x="315073" y="0"/>
                    </a:lnTo>
                    <a:lnTo>
                      <a:pt x="315073" y="2142026"/>
                    </a:lnTo>
                    <a:lnTo>
                      <a:pt x="10" y="2142026"/>
                    </a:lnTo>
                    <a:close/>
                  </a:path>
                </a:pathLst>
              </a:custGeom>
              <a:solidFill>
                <a:srgbClr val="DCE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534EDE63-C657-4143-9688-65E7501617BD}"/>
                  </a:ext>
                </a:extLst>
              </p:cNvPr>
              <p:cNvSpPr/>
              <p:nvPr/>
            </p:nvSpPr>
            <p:spPr>
              <a:xfrm rot="5400000">
                <a:off x="5677361" y="1577895"/>
                <a:ext cx="457075" cy="2654982"/>
              </a:xfrm>
              <a:custGeom>
                <a:avLst/>
                <a:gdLst>
                  <a:gd name="connsiteX0" fmla="*/ 10 w 457075"/>
                  <a:gd name="connsiteY0" fmla="*/ 0 h 2654982"/>
                  <a:gd name="connsiteX1" fmla="*/ 457086 w 457075"/>
                  <a:gd name="connsiteY1" fmla="*/ 0 h 2654982"/>
                  <a:gd name="connsiteX2" fmla="*/ 457086 w 457075"/>
                  <a:gd name="connsiteY2" fmla="*/ 2654983 h 2654982"/>
                  <a:gd name="connsiteX3" fmla="*/ 10 w 457075"/>
                  <a:gd name="connsiteY3" fmla="*/ 2654983 h 2654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075" h="2654982">
                    <a:moveTo>
                      <a:pt x="10" y="0"/>
                    </a:moveTo>
                    <a:lnTo>
                      <a:pt x="457086" y="0"/>
                    </a:lnTo>
                    <a:lnTo>
                      <a:pt x="457086" y="2654983"/>
                    </a:lnTo>
                    <a:lnTo>
                      <a:pt x="10" y="2654983"/>
                    </a:lnTo>
                    <a:close/>
                  </a:path>
                </a:pathLst>
              </a:custGeom>
              <a:solidFill>
                <a:srgbClr val="DCE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1477255D-65FE-4F66-B2E5-05CC0E74A13D}"/>
                  </a:ext>
                </a:extLst>
              </p:cNvPr>
              <p:cNvSpPr/>
              <p:nvPr/>
            </p:nvSpPr>
            <p:spPr>
              <a:xfrm rot="5400000">
                <a:off x="5858180" y="1239231"/>
                <a:ext cx="95503" cy="2779732"/>
              </a:xfrm>
              <a:custGeom>
                <a:avLst/>
                <a:gdLst>
                  <a:gd name="connsiteX0" fmla="*/ 10 w 95503"/>
                  <a:gd name="connsiteY0" fmla="*/ 0 h 2779732"/>
                  <a:gd name="connsiteX1" fmla="*/ 95514 w 95503"/>
                  <a:gd name="connsiteY1" fmla="*/ 0 h 2779732"/>
                  <a:gd name="connsiteX2" fmla="*/ 95514 w 95503"/>
                  <a:gd name="connsiteY2" fmla="*/ 2779732 h 2779732"/>
                  <a:gd name="connsiteX3" fmla="*/ 10 w 95503"/>
                  <a:gd name="connsiteY3" fmla="*/ 2779732 h 277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503" h="2779732">
                    <a:moveTo>
                      <a:pt x="10" y="0"/>
                    </a:moveTo>
                    <a:lnTo>
                      <a:pt x="95514" y="0"/>
                    </a:lnTo>
                    <a:lnTo>
                      <a:pt x="95514" y="2779732"/>
                    </a:lnTo>
                    <a:lnTo>
                      <a:pt x="10" y="2779732"/>
                    </a:lnTo>
                    <a:close/>
                  </a:path>
                </a:pathLst>
              </a:custGeom>
              <a:solidFill>
                <a:srgbClr val="CCE3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7F41F9F0-970D-40B6-B340-FB23EDC84DE3}"/>
                  </a:ext>
                </a:extLst>
              </p:cNvPr>
              <p:cNvSpPr/>
              <p:nvPr/>
            </p:nvSpPr>
            <p:spPr>
              <a:xfrm rot="5400000">
                <a:off x="5882006" y="1088838"/>
                <a:ext cx="47784" cy="2937230"/>
              </a:xfrm>
              <a:custGeom>
                <a:avLst/>
                <a:gdLst>
                  <a:gd name="connsiteX0" fmla="*/ 10 w 47784"/>
                  <a:gd name="connsiteY0" fmla="*/ 0 h 2937230"/>
                  <a:gd name="connsiteX1" fmla="*/ 47795 w 47784"/>
                  <a:gd name="connsiteY1" fmla="*/ 0 h 2937230"/>
                  <a:gd name="connsiteX2" fmla="*/ 47795 w 47784"/>
                  <a:gd name="connsiteY2" fmla="*/ 2937231 h 2937230"/>
                  <a:gd name="connsiteX3" fmla="*/ 10 w 47784"/>
                  <a:gd name="connsiteY3" fmla="*/ 2937231 h 2937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784" h="2937230">
                    <a:moveTo>
                      <a:pt x="10" y="0"/>
                    </a:moveTo>
                    <a:lnTo>
                      <a:pt x="47795" y="0"/>
                    </a:lnTo>
                    <a:lnTo>
                      <a:pt x="47795" y="2937231"/>
                    </a:lnTo>
                    <a:lnTo>
                      <a:pt x="10" y="2937231"/>
                    </a:lnTo>
                    <a:close/>
                  </a:path>
                </a:pathLst>
              </a:custGeom>
              <a:solidFill>
                <a:srgbClr val="DCE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D1543232-D0B6-40E8-B6E0-BCE6B1CBEA3A}"/>
                  </a:ext>
                </a:extLst>
              </p:cNvPr>
              <p:cNvSpPr/>
              <p:nvPr/>
            </p:nvSpPr>
            <p:spPr>
              <a:xfrm>
                <a:off x="4478384" y="3133924"/>
                <a:ext cx="100088" cy="2142025"/>
              </a:xfrm>
              <a:custGeom>
                <a:avLst/>
                <a:gdLst>
                  <a:gd name="connsiteX0" fmla="*/ 10 w 100088"/>
                  <a:gd name="connsiteY0" fmla="*/ 0 h 2142025"/>
                  <a:gd name="connsiteX1" fmla="*/ 100099 w 100088"/>
                  <a:gd name="connsiteY1" fmla="*/ 0 h 2142025"/>
                  <a:gd name="connsiteX2" fmla="*/ 100099 w 100088"/>
                  <a:gd name="connsiteY2" fmla="*/ 2142026 h 2142025"/>
                  <a:gd name="connsiteX3" fmla="*/ 10 w 100088"/>
                  <a:gd name="connsiteY3" fmla="*/ 2142026 h 2142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088" h="2142025">
                    <a:moveTo>
                      <a:pt x="10" y="0"/>
                    </a:moveTo>
                    <a:lnTo>
                      <a:pt x="100099" y="0"/>
                    </a:lnTo>
                    <a:lnTo>
                      <a:pt x="100099" y="2142026"/>
                    </a:lnTo>
                    <a:lnTo>
                      <a:pt x="10" y="2142026"/>
                    </a:lnTo>
                    <a:close/>
                  </a:path>
                </a:pathLst>
              </a:custGeom>
              <a:solidFill>
                <a:srgbClr val="B6D4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B1AC6BF1-F249-452C-926A-79E03F4FBA8B}"/>
                  </a:ext>
                </a:extLst>
              </p:cNvPr>
              <p:cNvSpPr/>
              <p:nvPr/>
            </p:nvSpPr>
            <p:spPr>
              <a:xfrm>
                <a:off x="4436954" y="4750319"/>
                <a:ext cx="100088" cy="556457"/>
              </a:xfrm>
              <a:custGeom>
                <a:avLst/>
                <a:gdLst>
                  <a:gd name="connsiteX0" fmla="*/ 10 w 100088"/>
                  <a:gd name="connsiteY0" fmla="*/ 0 h 556457"/>
                  <a:gd name="connsiteX1" fmla="*/ 100099 w 100088"/>
                  <a:gd name="connsiteY1" fmla="*/ 0 h 556457"/>
                  <a:gd name="connsiteX2" fmla="*/ 100099 w 100088"/>
                  <a:gd name="connsiteY2" fmla="*/ 556458 h 556457"/>
                  <a:gd name="connsiteX3" fmla="*/ 10 w 100088"/>
                  <a:gd name="connsiteY3" fmla="*/ 556458 h 556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088" h="556457">
                    <a:moveTo>
                      <a:pt x="10" y="0"/>
                    </a:moveTo>
                    <a:lnTo>
                      <a:pt x="100099" y="0"/>
                    </a:lnTo>
                    <a:lnTo>
                      <a:pt x="100099" y="556458"/>
                    </a:lnTo>
                    <a:lnTo>
                      <a:pt x="10" y="556458"/>
                    </a:lnTo>
                    <a:close/>
                  </a:path>
                </a:pathLst>
              </a:custGeom>
              <a:solidFill>
                <a:srgbClr val="B6D4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6B0D1DB4-2C46-476D-A68A-347024B74F6C}"/>
                  </a:ext>
                </a:extLst>
              </p:cNvPr>
              <p:cNvSpPr/>
              <p:nvPr/>
            </p:nvSpPr>
            <p:spPr>
              <a:xfrm>
                <a:off x="6776875" y="4750319"/>
                <a:ext cx="100088" cy="556457"/>
              </a:xfrm>
              <a:custGeom>
                <a:avLst/>
                <a:gdLst>
                  <a:gd name="connsiteX0" fmla="*/ 10 w 100088"/>
                  <a:gd name="connsiteY0" fmla="*/ 0 h 556457"/>
                  <a:gd name="connsiteX1" fmla="*/ 100099 w 100088"/>
                  <a:gd name="connsiteY1" fmla="*/ 0 h 556457"/>
                  <a:gd name="connsiteX2" fmla="*/ 100099 w 100088"/>
                  <a:gd name="connsiteY2" fmla="*/ 556458 h 556457"/>
                  <a:gd name="connsiteX3" fmla="*/ 10 w 100088"/>
                  <a:gd name="connsiteY3" fmla="*/ 556458 h 556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088" h="556457">
                    <a:moveTo>
                      <a:pt x="10" y="0"/>
                    </a:moveTo>
                    <a:lnTo>
                      <a:pt x="100099" y="0"/>
                    </a:lnTo>
                    <a:lnTo>
                      <a:pt x="100099" y="556458"/>
                    </a:lnTo>
                    <a:lnTo>
                      <a:pt x="10" y="556458"/>
                    </a:lnTo>
                    <a:close/>
                  </a:path>
                </a:pathLst>
              </a:custGeom>
              <a:solidFill>
                <a:srgbClr val="B6D4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2154DFD0-D454-46EA-AF71-7CFC0196446A}"/>
                  </a:ext>
                </a:extLst>
              </p:cNvPr>
              <p:cNvSpPr/>
              <p:nvPr/>
            </p:nvSpPr>
            <p:spPr>
              <a:xfrm>
                <a:off x="6818304" y="3133924"/>
                <a:ext cx="100088" cy="2142025"/>
              </a:xfrm>
              <a:custGeom>
                <a:avLst/>
                <a:gdLst>
                  <a:gd name="connsiteX0" fmla="*/ 10 w 100088"/>
                  <a:gd name="connsiteY0" fmla="*/ 0 h 2142025"/>
                  <a:gd name="connsiteX1" fmla="*/ 100099 w 100088"/>
                  <a:gd name="connsiteY1" fmla="*/ 0 h 2142025"/>
                  <a:gd name="connsiteX2" fmla="*/ 100099 w 100088"/>
                  <a:gd name="connsiteY2" fmla="*/ 2142026 h 2142025"/>
                  <a:gd name="connsiteX3" fmla="*/ 10 w 100088"/>
                  <a:gd name="connsiteY3" fmla="*/ 2142026 h 2142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088" h="2142025">
                    <a:moveTo>
                      <a:pt x="10" y="0"/>
                    </a:moveTo>
                    <a:lnTo>
                      <a:pt x="100099" y="0"/>
                    </a:lnTo>
                    <a:lnTo>
                      <a:pt x="100099" y="2142026"/>
                    </a:lnTo>
                    <a:lnTo>
                      <a:pt x="10" y="2142026"/>
                    </a:lnTo>
                    <a:close/>
                  </a:path>
                </a:pathLst>
              </a:custGeom>
              <a:solidFill>
                <a:srgbClr val="B6D4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C50A58A5-4E8F-4AB2-8778-424C13510687}"/>
                  </a:ext>
                </a:extLst>
              </p:cNvPr>
              <p:cNvSpPr/>
              <p:nvPr/>
            </p:nvSpPr>
            <p:spPr>
              <a:xfrm>
                <a:off x="6054092" y="3567141"/>
                <a:ext cx="347417" cy="1435575"/>
              </a:xfrm>
              <a:custGeom>
                <a:avLst/>
                <a:gdLst>
                  <a:gd name="connsiteX0" fmla="*/ 10 w 347417"/>
                  <a:gd name="connsiteY0" fmla="*/ 0 h 1435575"/>
                  <a:gd name="connsiteX1" fmla="*/ 347428 w 347417"/>
                  <a:gd name="connsiteY1" fmla="*/ 0 h 1435575"/>
                  <a:gd name="connsiteX2" fmla="*/ 347428 w 347417"/>
                  <a:gd name="connsiteY2" fmla="*/ 1435576 h 1435575"/>
                  <a:gd name="connsiteX3" fmla="*/ 10 w 347417"/>
                  <a:gd name="connsiteY3" fmla="*/ 1435576 h 143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417" h="1435575">
                    <a:moveTo>
                      <a:pt x="10" y="0"/>
                    </a:moveTo>
                    <a:lnTo>
                      <a:pt x="347428" y="0"/>
                    </a:lnTo>
                    <a:lnTo>
                      <a:pt x="347428" y="1435576"/>
                    </a:lnTo>
                    <a:lnTo>
                      <a:pt x="10" y="1435576"/>
                    </a:lnTo>
                    <a:close/>
                  </a:path>
                </a:pathLst>
              </a:custGeom>
              <a:solidFill>
                <a:srgbClr val="B6D4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3C0003D7-B8C1-4895-BE21-3742CC6FD814}"/>
                  </a:ext>
                </a:extLst>
              </p:cNvPr>
              <p:cNvSpPr/>
              <p:nvPr/>
            </p:nvSpPr>
            <p:spPr>
              <a:xfrm>
                <a:off x="5310331" y="3567141"/>
                <a:ext cx="743760" cy="1435575"/>
              </a:xfrm>
              <a:custGeom>
                <a:avLst/>
                <a:gdLst>
                  <a:gd name="connsiteX0" fmla="*/ 10 w 743760"/>
                  <a:gd name="connsiteY0" fmla="*/ 0 h 1435575"/>
                  <a:gd name="connsiteX1" fmla="*/ 743771 w 743760"/>
                  <a:gd name="connsiteY1" fmla="*/ 0 h 1435575"/>
                  <a:gd name="connsiteX2" fmla="*/ 743771 w 743760"/>
                  <a:gd name="connsiteY2" fmla="*/ 1435576 h 1435575"/>
                  <a:gd name="connsiteX3" fmla="*/ 10 w 743760"/>
                  <a:gd name="connsiteY3" fmla="*/ 1435576 h 143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3760" h="1435575">
                    <a:moveTo>
                      <a:pt x="10" y="0"/>
                    </a:moveTo>
                    <a:lnTo>
                      <a:pt x="743771" y="0"/>
                    </a:lnTo>
                    <a:lnTo>
                      <a:pt x="743771" y="1435576"/>
                    </a:lnTo>
                    <a:lnTo>
                      <a:pt x="10" y="1435576"/>
                    </a:lnTo>
                    <a:close/>
                  </a:path>
                </a:pathLst>
              </a:custGeom>
              <a:solidFill>
                <a:srgbClr val="CCE3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0C70CAB5-84CA-42C8-90E1-59697900AD20}"/>
                  </a:ext>
                </a:extLst>
              </p:cNvPr>
              <p:cNvSpPr/>
              <p:nvPr/>
            </p:nvSpPr>
            <p:spPr>
              <a:xfrm rot="5400000">
                <a:off x="4299825" y="2855342"/>
                <a:ext cx="457075" cy="100088"/>
              </a:xfrm>
              <a:custGeom>
                <a:avLst/>
                <a:gdLst>
                  <a:gd name="connsiteX0" fmla="*/ 10 w 457075"/>
                  <a:gd name="connsiteY0" fmla="*/ 0 h 100088"/>
                  <a:gd name="connsiteX1" fmla="*/ 457086 w 457075"/>
                  <a:gd name="connsiteY1" fmla="*/ 0 h 100088"/>
                  <a:gd name="connsiteX2" fmla="*/ 457086 w 457075"/>
                  <a:gd name="connsiteY2" fmla="*/ 100089 h 100088"/>
                  <a:gd name="connsiteX3" fmla="*/ 10 w 457075"/>
                  <a:gd name="connsiteY3" fmla="*/ 100089 h 100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075" h="100088">
                    <a:moveTo>
                      <a:pt x="10" y="0"/>
                    </a:moveTo>
                    <a:lnTo>
                      <a:pt x="457086" y="0"/>
                    </a:lnTo>
                    <a:lnTo>
                      <a:pt x="457086" y="100089"/>
                    </a:lnTo>
                    <a:lnTo>
                      <a:pt x="10" y="100089"/>
                    </a:lnTo>
                    <a:close/>
                  </a:path>
                </a:pathLst>
              </a:custGeom>
              <a:solidFill>
                <a:srgbClr val="B6D4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4F33B029-5D2F-4336-A076-790DFAAD065A}"/>
                  </a:ext>
                </a:extLst>
              </p:cNvPr>
              <p:cNvSpPr/>
              <p:nvPr/>
            </p:nvSpPr>
            <p:spPr>
              <a:xfrm rot="5400000">
                <a:off x="4418269" y="2579052"/>
                <a:ext cx="95503" cy="100088"/>
              </a:xfrm>
              <a:custGeom>
                <a:avLst/>
                <a:gdLst>
                  <a:gd name="connsiteX0" fmla="*/ 10 w 95503"/>
                  <a:gd name="connsiteY0" fmla="*/ 0 h 100088"/>
                  <a:gd name="connsiteX1" fmla="*/ 95514 w 95503"/>
                  <a:gd name="connsiteY1" fmla="*/ 0 h 100088"/>
                  <a:gd name="connsiteX2" fmla="*/ 95514 w 95503"/>
                  <a:gd name="connsiteY2" fmla="*/ 100089 h 100088"/>
                  <a:gd name="connsiteX3" fmla="*/ 10 w 95503"/>
                  <a:gd name="connsiteY3" fmla="*/ 100089 h 100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503" h="100088">
                    <a:moveTo>
                      <a:pt x="10" y="0"/>
                    </a:moveTo>
                    <a:lnTo>
                      <a:pt x="95514" y="0"/>
                    </a:lnTo>
                    <a:lnTo>
                      <a:pt x="95514" y="100089"/>
                    </a:lnTo>
                    <a:lnTo>
                      <a:pt x="10" y="100089"/>
                    </a:lnTo>
                    <a:close/>
                  </a:path>
                </a:pathLst>
              </a:custGeom>
              <a:solidFill>
                <a:srgbClr val="B6D4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0368207E-1D95-4104-B733-FDCF51F45C49}"/>
                  </a:ext>
                </a:extLst>
              </p:cNvPr>
              <p:cNvSpPr/>
              <p:nvPr/>
            </p:nvSpPr>
            <p:spPr>
              <a:xfrm rot="5400000">
                <a:off x="4418269" y="3036063"/>
                <a:ext cx="95503" cy="100088"/>
              </a:xfrm>
              <a:custGeom>
                <a:avLst/>
                <a:gdLst>
                  <a:gd name="connsiteX0" fmla="*/ 10 w 95503"/>
                  <a:gd name="connsiteY0" fmla="*/ 0 h 100088"/>
                  <a:gd name="connsiteX1" fmla="*/ 95514 w 95503"/>
                  <a:gd name="connsiteY1" fmla="*/ 0 h 100088"/>
                  <a:gd name="connsiteX2" fmla="*/ 95514 w 95503"/>
                  <a:gd name="connsiteY2" fmla="*/ 100089 h 100088"/>
                  <a:gd name="connsiteX3" fmla="*/ 10 w 95503"/>
                  <a:gd name="connsiteY3" fmla="*/ 100089 h 100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503" h="100088">
                    <a:moveTo>
                      <a:pt x="10" y="0"/>
                    </a:moveTo>
                    <a:lnTo>
                      <a:pt x="95514" y="0"/>
                    </a:lnTo>
                    <a:lnTo>
                      <a:pt x="95514" y="100089"/>
                    </a:lnTo>
                    <a:lnTo>
                      <a:pt x="10" y="100089"/>
                    </a:lnTo>
                    <a:close/>
                  </a:path>
                </a:pathLst>
              </a:custGeom>
              <a:solidFill>
                <a:srgbClr val="B6D4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6967DD70-602F-47EA-AEBB-6ED352F3CA9E}"/>
                  </a:ext>
                </a:extLst>
              </p:cNvPr>
              <p:cNvSpPr/>
              <p:nvPr/>
            </p:nvSpPr>
            <p:spPr>
              <a:xfrm rot="5400000">
                <a:off x="4399396" y="4748027"/>
                <a:ext cx="95503" cy="100088"/>
              </a:xfrm>
              <a:custGeom>
                <a:avLst/>
                <a:gdLst>
                  <a:gd name="connsiteX0" fmla="*/ 10 w 95503"/>
                  <a:gd name="connsiteY0" fmla="*/ 0 h 100088"/>
                  <a:gd name="connsiteX1" fmla="*/ 95514 w 95503"/>
                  <a:gd name="connsiteY1" fmla="*/ 0 h 100088"/>
                  <a:gd name="connsiteX2" fmla="*/ 95514 w 95503"/>
                  <a:gd name="connsiteY2" fmla="*/ 100089 h 100088"/>
                  <a:gd name="connsiteX3" fmla="*/ 10 w 95503"/>
                  <a:gd name="connsiteY3" fmla="*/ 100089 h 100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503" h="100088">
                    <a:moveTo>
                      <a:pt x="10" y="0"/>
                    </a:moveTo>
                    <a:lnTo>
                      <a:pt x="95514" y="0"/>
                    </a:lnTo>
                    <a:lnTo>
                      <a:pt x="95514" y="100089"/>
                    </a:lnTo>
                    <a:lnTo>
                      <a:pt x="10" y="100089"/>
                    </a:lnTo>
                    <a:close/>
                  </a:path>
                </a:pathLst>
              </a:custGeom>
              <a:solidFill>
                <a:srgbClr val="B6D4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6F0BAA7A-B0A2-4431-9CBB-AB8024212CE5}"/>
                  </a:ext>
                </a:extLst>
              </p:cNvPr>
              <p:cNvSpPr/>
              <p:nvPr/>
            </p:nvSpPr>
            <p:spPr>
              <a:xfrm rot="5400000">
                <a:off x="4363412" y="2507474"/>
                <a:ext cx="47784" cy="100088"/>
              </a:xfrm>
              <a:custGeom>
                <a:avLst/>
                <a:gdLst>
                  <a:gd name="connsiteX0" fmla="*/ 10 w 47784"/>
                  <a:gd name="connsiteY0" fmla="*/ 0 h 100088"/>
                  <a:gd name="connsiteX1" fmla="*/ 47795 w 47784"/>
                  <a:gd name="connsiteY1" fmla="*/ 0 h 100088"/>
                  <a:gd name="connsiteX2" fmla="*/ 47795 w 47784"/>
                  <a:gd name="connsiteY2" fmla="*/ 100089 h 100088"/>
                  <a:gd name="connsiteX3" fmla="*/ 10 w 47784"/>
                  <a:gd name="connsiteY3" fmla="*/ 100089 h 100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784" h="100088">
                    <a:moveTo>
                      <a:pt x="10" y="0"/>
                    </a:moveTo>
                    <a:lnTo>
                      <a:pt x="47795" y="0"/>
                    </a:lnTo>
                    <a:lnTo>
                      <a:pt x="47795" y="100089"/>
                    </a:lnTo>
                    <a:lnTo>
                      <a:pt x="10" y="100089"/>
                    </a:lnTo>
                    <a:close/>
                  </a:path>
                </a:pathLst>
              </a:custGeom>
              <a:solidFill>
                <a:srgbClr val="B6D4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9179B0F7-91CC-4E8F-85FE-B34B432D53B1}"/>
                  </a:ext>
                </a:extLst>
              </p:cNvPr>
              <p:cNvSpPr/>
              <p:nvPr/>
            </p:nvSpPr>
            <p:spPr>
              <a:xfrm>
                <a:off x="6918393" y="3133924"/>
                <a:ext cx="315062" cy="2142025"/>
              </a:xfrm>
              <a:custGeom>
                <a:avLst/>
                <a:gdLst>
                  <a:gd name="connsiteX0" fmla="*/ 10 w 315062"/>
                  <a:gd name="connsiteY0" fmla="*/ 0 h 2142025"/>
                  <a:gd name="connsiteX1" fmla="*/ 315073 w 315062"/>
                  <a:gd name="connsiteY1" fmla="*/ 0 h 2142025"/>
                  <a:gd name="connsiteX2" fmla="*/ 315073 w 315062"/>
                  <a:gd name="connsiteY2" fmla="*/ 2142026 h 2142025"/>
                  <a:gd name="connsiteX3" fmla="*/ 10 w 315062"/>
                  <a:gd name="connsiteY3" fmla="*/ 2142026 h 2142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5062" h="2142025">
                    <a:moveTo>
                      <a:pt x="10" y="0"/>
                    </a:moveTo>
                    <a:lnTo>
                      <a:pt x="315073" y="0"/>
                    </a:lnTo>
                    <a:lnTo>
                      <a:pt x="315073" y="2142026"/>
                    </a:lnTo>
                    <a:lnTo>
                      <a:pt x="10" y="2142026"/>
                    </a:lnTo>
                    <a:close/>
                  </a:path>
                </a:pathLst>
              </a:custGeom>
              <a:solidFill>
                <a:srgbClr val="DCE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F39CE0DC-70A2-423E-8AEE-36F78FDAF118}"/>
                  </a:ext>
                </a:extLst>
              </p:cNvPr>
              <p:cNvSpPr/>
              <p:nvPr/>
            </p:nvSpPr>
            <p:spPr>
              <a:xfrm>
                <a:off x="6889984" y="4750319"/>
                <a:ext cx="397921" cy="556457"/>
              </a:xfrm>
              <a:custGeom>
                <a:avLst/>
                <a:gdLst>
                  <a:gd name="connsiteX0" fmla="*/ 10 w 397921"/>
                  <a:gd name="connsiteY0" fmla="*/ 0 h 556457"/>
                  <a:gd name="connsiteX1" fmla="*/ 397932 w 397921"/>
                  <a:gd name="connsiteY1" fmla="*/ 0 h 556457"/>
                  <a:gd name="connsiteX2" fmla="*/ 397932 w 397921"/>
                  <a:gd name="connsiteY2" fmla="*/ 556458 h 556457"/>
                  <a:gd name="connsiteX3" fmla="*/ 10 w 397921"/>
                  <a:gd name="connsiteY3" fmla="*/ 556458 h 556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7921" h="556457">
                    <a:moveTo>
                      <a:pt x="10" y="0"/>
                    </a:moveTo>
                    <a:lnTo>
                      <a:pt x="397932" y="0"/>
                    </a:lnTo>
                    <a:lnTo>
                      <a:pt x="397932" y="556458"/>
                    </a:lnTo>
                    <a:lnTo>
                      <a:pt x="10" y="556458"/>
                    </a:lnTo>
                    <a:close/>
                  </a:path>
                </a:pathLst>
              </a:custGeom>
              <a:solidFill>
                <a:srgbClr val="DCE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6230C5CC-7F8B-4323-8EFC-80D6A19842D3}"/>
                  </a:ext>
                </a:extLst>
              </p:cNvPr>
              <p:cNvSpPr/>
              <p:nvPr/>
            </p:nvSpPr>
            <p:spPr>
              <a:xfrm>
                <a:off x="4536978" y="4750319"/>
                <a:ext cx="397921" cy="556457"/>
              </a:xfrm>
              <a:custGeom>
                <a:avLst/>
                <a:gdLst>
                  <a:gd name="connsiteX0" fmla="*/ 10 w 397921"/>
                  <a:gd name="connsiteY0" fmla="*/ 0 h 556457"/>
                  <a:gd name="connsiteX1" fmla="*/ 397932 w 397921"/>
                  <a:gd name="connsiteY1" fmla="*/ 0 h 556457"/>
                  <a:gd name="connsiteX2" fmla="*/ 397932 w 397921"/>
                  <a:gd name="connsiteY2" fmla="*/ 556458 h 556457"/>
                  <a:gd name="connsiteX3" fmla="*/ 10 w 397921"/>
                  <a:gd name="connsiteY3" fmla="*/ 556458 h 556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7921" h="556457">
                    <a:moveTo>
                      <a:pt x="10" y="0"/>
                    </a:moveTo>
                    <a:lnTo>
                      <a:pt x="397932" y="0"/>
                    </a:lnTo>
                    <a:lnTo>
                      <a:pt x="397932" y="556458"/>
                    </a:lnTo>
                    <a:lnTo>
                      <a:pt x="10" y="556458"/>
                    </a:lnTo>
                    <a:close/>
                  </a:path>
                </a:pathLst>
              </a:custGeom>
              <a:solidFill>
                <a:srgbClr val="DCE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BB7266A0-E112-49D1-9479-2B96461B2D7C}"/>
                  </a:ext>
                </a:extLst>
              </p:cNvPr>
              <p:cNvSpPr/>
              <p:nvPr/>
            </p:nvSpPr>
            <p:spPr>
              <a:xfrm rot="5400000">
                <a:off x="5748254" y="4406346"/>
                <a:ext cx="204678" cy="987932"/>
              </a:xfrm>
              <a:custGeom>
                <a:avLst/>
                <a:gdLst>
                  <a:gd name="connsiteX0" fmla="*/ 10 w 204678"/>
                  <a:gd name="connsiteY0" fmla="*/ 0 h 987932"/>
                  <a:gd name="connsiteX1" fmla="*/ 204688 w 204678"/>
                  <a:gd name="connsiteY1" fmla="*/ 0 h 987932"/>
                  <a:gd name="connsiteX2" fmla="*/ 204688 w 204678"/>
                  <a:gd name="connsiteY2" fmla="*/ 987933 h 987932"/>
                  <a:gd name="connsiteX3" fmla="*/ 10 w 204678"/>
                  <a:gd name="connsiteY3" fmla="*/ 987933 h 987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4678" h="987932">
                    <a:moveTo>
                      <a:pt x="10" y="0"/>
                    </a:moveTo>
                    <a:lnTo>
                      <a:pt x="204688" y="0"/>
                    </a:lnTo>
                    <a:lnTo>
                      <a:pt x="204688" y="987933"/>
                    </a:lnTo>
                    <a:lnTo>
                      <a:pt x="10" y="987933"/>
                    </a:lnTo>
                    <a:close/>
                  </a:path>
                </a:pathLst>
              </a:custGeom>
              <a:solidFill>
                <a:srgbClr val="DCE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399817A3-B28F-4583-B7EB-E4FBA1AA3793}"/>
                  </a:ext>
                </a:extLst>
              </p:cNvPr>
              <p:cNvSpPr/>
              <p:nvPr/>
            </p:nvSpPr>
            <p:spPr>
              <a:xfrm>
                <a:off x="5405028" y="4489903"/>
                <a:ext cx="876335" cy="500127"/>
              </a:xfrm>
              <a:custGeom>
                <a:avLst/>
                <a:gdLst>
                  <a:gd name="connsiteX0" fmla="*/ 10 w 876335"/>
                  <a:gd name="connsiteY0" fmla="*/ 192190 h 500127"/>
                  <a:gd name="connsiteX1" fmla="*/ 67744 w 876335"/>
                  <a:gd name="connsiteY1" fmla="*/ 0 h 500127"/>
                  <a:gd name="connsiteX2" fmla="*/ 876346 w 876335"/>
                  <a:gd name="connsiteY2" fmla="*/ 307938 h 500127"/>
                  <a:gd name="connsiteX3" fmla="*/ 808546 w 876335"/>
                  <a:gd name="connsiteY3" fmla="*/ 500128 h 500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6335" h="500127">
                    <a:moveTo>
                      <a:pt x="10" y="192190"/>
                    </a:moveTo>
                    <a:lnTo>
                      <a:pt x="67744" y="0"/>
                    </a:lnTo>
                    <a:lnTo>
                      <a:pt x="876346" y="307938"/>
                    </a:lnTo>
                    <a:lnTo>
                      <a:pt x="808546" y="500128"/>
                    </a:lnTo>
                    <a:close/>
                  </a:path>
                </a:pathLst>
              </a:custGeom>
              <a:solidFill>
                <a:srgbClr val="DCE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C5FB33B9-AFCA-4314-9171-E0083947A26E}"/>
                  </a:ext>
                </a:extLst>
              </p:cNvPr>
              <p:cNvSpPr/>
              <p:nvPr/>
            </p:nvSpPr>
            <p:spPr>
              <a:xfrm>
                <a:off x="5383326" y="4501866"/>
                <a:ext cx="861671" cy="496973"/>
              </a:xfrm>
              <a:custGeom>
                <a:avLst/>
                <a:gdLst>
                  <a:gd name="connsiteX0" fmla="*/ 70967 w 861671"/>
                  <a:gd name="connsiteY0" fmla="*/ 496973 h 496973"/>
                  <a:gd name="connsiteX1" fmla="*/ 10 w 861671"/>
                  <a:gd name="connsiteY1" fmla="*/ 282699 h 496973"/>
                  <a:gd name="connsiteX2" fmla="*/ 790790 w 861671"/>
                  <a:gd name="connsiteY2" fmla="*/ 0 h 496973"/>
                  <a:gd name="connsiteX3" fmla="*/ 861681 w 861671"/>
                  <a:gd name="connsiteY3" fmla="*/ 214210 h 496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1671" h="496973">
                    <a:moveTo>
                      <a:pt x="70967" y="496973"/>
                    </a:moveTo>
                    <a:lnTo>
                      <a:pt x="10" y="282699"/>
                    </a:lnTo>
                    <a:lnTo>
                      <a:pt x="790790" y="0"/>
                    </a:lnTo>
                    <a:lnTo>
                      <a:pt x="861681" y="214210"/>
                    </a:lnTo>
                    <a:close/>
                  </a:path>
                </a:pathLst>
              </a:custGeom>
              <a:solidFill>
                <a:srgbClr val="DCE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19A298FD-C804-42C2-836B-F0FA858850A3}"/>
                  </a:ext>
                </a:extLst>
              </p:cNvPr>
              <p:cNvSpPr/>
              <p:nvPr/>
            </p:nvSpPr>
            <p:spPr>
              <a:xfrm rot="5400000">
                <a:off x="5858180" y="1696306"/>
                <a:ext cx="95503" cy="2779732"/>
              </a:xfrm>
              <a:custGeom>
                <a:avLst/>
                <a:gdLst>
                  <a:gd name="connsiteX0" fmla="*/ 10 w 95503"/>
                  <a:gd name="connsiteY0" fmla="*/ 0 h 2779732"/>
                  <a:gd name="connsiteX1" fmla="*/ 95514 w 95503"/>
                  <a:gd name="connsiteY1" fmla="*/ 0 h 2779732"/>
                  <a:gd name="connsiteX2" fmla="*/ 95514 w 95503"/>
                  <a:gd name="connsiteY2" fmla="*/ 2779732 h 2779732"/>
                  <a:gd name="connsiteX3" fmla="*/ 10 w 95503"/>
                  <a:gd name="connsiteY3" fmla="*/ 2779732 h 277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503" h="2779732">
                    <a:moveTo>
                      <a:pt x="10" y="0"/>
                    </a:moveTo>
                    <a:lnTo>
                      <a:pt x="95514" y="0"/>
                    </a:lnTo>
                    <a:lnTo>
                      <a:pt x="95514" y="2779732"/>
                    </a:lnTo>
                    <a:lnTo>
                      <a:pt x="10" y="2779732"/>
                    </a:lnTo>
                    <a:close/>
                  </a:path>
                </a:pathLst>
              </a:custGeom>
              <a:solidFill>
                <a:srgbClr val="CCE3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785182F5-8247-4FD3-B2CE-CCFF30F3FBA6}"/>
                  </a:ext>
                </a:extLst>
              </p:cNvPr>
              <p:cNvSpPr/>
              <p:nvPr/>
            </p:nvSpPr>
            <p:spPr>
              <a:xfrm rot="5400000">
                <a:off x="4688187" y="4559390"/>
                <a:ext cx="95503" cy="477493"/>
              </a:xfrm>
              <a:custGeom>
                <a:avLst/>
                <a:gdLst>
                  <a:gd name="connsiteX0" fmla="*/ 10 w 95503"/>
                  <a:gd name="connsiteY0" fmla="*/ 0 h 477493"/>
                  <a:gd name="connsiteX1" fmla="*/ 95514 w 95503"/>
                  <a:gd name="connsiteY1" fmla="*/ 0 h 477493"/>
                  <a:gd name="connsiteX2" fmla="*/ 95514 w 95503"/>
                  <a:gd name="connsiteY2" fmla="*/ 477494 h 477493"/>
                  <a:gd name="connsiteX3" fmla="*/ 10 w 95503"/>
                  <a:gd name="connsiteY3" fmla="*/ 477494 h 47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503" h="477493">
                    <a:moveTo>
                      <a:pt x="10" y="0"/>
                    </a:moveTo>
                    <a:lnTo>
                      <a:pt x="95514" y="0"/>
                    </a:lnTo>
                    <a:lnTo>
                      <a:pt x="95514" y="477494"/>
                    </a:lnTo>
                    <a:lnTo>
                      <a:pt x="10" y="477494"/>
                    </a:lnTo>
                    <a:close/>
                  </a:path>
                </a:pathLst>
              </a:custGeom>
              <a:solidFill>
                <a:srgbClr val="CCE3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923EA68D-D9E6-4827-926E-169AE1905FC3}"/>
                  </a:ext>
                </a:extLst>
              </p:cNvPr>
              <p:cNvSpPr/>
              <p:nvPr/>
            </p:nvSpPr>
            <p:spPr>
              <a:xfrm rot="5400000">
                <a:off x="6751087" y="4747961"/>
                <a:ext cx="95503" cy="100088"/>
              </a:xfrm>
              <a:custGeom>
                <a:avLst/>
                <a:gdLst>
                  <a:gd name="connsiteX0" fmla="*/ 10 w 95503"/>
                  <a:gd name="connsiteY0" fmla="*/ 0 h 100088"/>
                  <a:gd name="connsiteX1" fmla="*/ 95514 w 95503"/>
                  <a:gd name="connsiteY1" fmla="*/ 0 h 100088"/>
                  <a:gd name="connsiteX2" fmla="*/ 95514 w 95503"/>
                  <a:gd name="connsiteY2" fmla="*/ 100089 h 100088"/>
                  <a:gd name="connsiteX3" fmla="*/ 10 w 95503"/>
                  <a:gd name="connsiteY3" fmla="*/ 100089 h 100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503" h="100088">
                    <a:moveTo>
                      <a:pt x="10" y="0"/>
                    </a:moveTo>
                    <a:lnTo>
                      <a:pt x="95514" y="0"/>
                    </a:lnTo>
                    <a:lnTo>
                      <a:pt x="95514" y="100089"/>
                    </a:lnTo>
                    <a:lnTo>
                      <a:pt x="10" y="100089"/>
                    </a:lnTo>
                    <a:close/>
                  </a:path>
                </a:pathLst>
              </a:custGeom>
              <a:solidFill>
                <a:srgbClr val="B6D4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3EE65D9C-3036-4EF3-BC64-ECB39CC64A27}"/>
                  </a:ext>
                </a:extLst>
              </p:cNvPr>
              <p:cNvSpPr/>
              <p:nvPr/>
            </p:nvSpPr>
            <p:spPr>
              <a:xfrm rot="5400000">
                <a:off x="7041193" y="4559390"/>
                <a:ext cx="95503" cy="477493"/>
              </a:xfrm>
              <a:custGeom>
                <a:avLst/>
                <a:gdLst>
                  <a:gd name="connsiteX0" fmla="*/ 10 w 95503"/>
                  <a:gd name="connsiteY0" fmla="*/ 0 h 477493"/>
                  <a:gd name="connsiteX1" fmla="*/ 95514 w 95503"/>
                  <a:gd name="connsiteY1" fmla="*/ 0 h 477493"/>
                  <a:gd name="connsiteX2" fmla="*/ 95514 w 95503"/>
                  <a:gd name="connsiteY2" fmla="*/ 477494 h 477493"/>
                  <a:gd name="connsiteX3" fmla="*/ 10 w 95503"/>
                  <a:gd name="connsiteY3" fmla="*/ 477494 h 47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503" h="477493">
                    <a:moveTo>
                      <a:pt x="10" y="0"/>
                    </a:moveTo>
                    <a:lnTo>
                      <a:pt x="95514" y="0"/>
                    </a:lnTo>
                    <a:lnTo>
                      <a:pt x="95514" y="477494"/>
                    </a:lnTo>
                    <a:lnTo>
                      <a:pt x="10" y="477494"/>
                    </a:lnTo>
                    <a:close/>
                  </a:path>
                </a:pathLst>
              </a:custGeom>
              <a:solidFill>
                <a:srgbClr val="CCE3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4D8867B6-C010-4DB6-B341-76BFE679AD6E}"/>
                  </a:ext>
                </a:extLst>
              </p:cNvPr>
              <p:cNvSpPr/>
              <p:nvPr/>
            </p:nvSpPr>
            <p:spPr>
              <a:xfrm>
                <a:off x="97232" y="5261096"/>
                <a:ext cx="11517310" cy="9525"/>
              </a:xfrm>
              <a:custGeom>
                <a:avLst/>
                <a:gdLst>
                  <a:gd name="connsiteX0" fmla="*/ 11517321 w 11517310"/>
                  <a:gd name="connsiteY0" fmla="*/ 0 h 9525"/>
                  <a:gd name="connsiteX1" fmla="*/ 10 w 11517310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517310" h="9525">
                    <a:moveTo>
                      <a:pt x="11517321" y="0"/>
                    </a:moveTo>
                    <a:lnTo>
                      <a:pt x="10" y="0"/>
                    </a:lnTo>
                  </a:path>
                </a:pathLst>
              </a:custGeom>
              <a:ln w="180975" cap="rnd">
                <a:solidFill>
                  <a:srgbClr val="DCEE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48" name="图形 1304">
              <a:extLst>
                <a:ext uri="{FF2B5EF4-FFF2-40B4-BE49-F238E27FC236}">
                  <a16:creationId xmlns:a16="http://schemas.microsoft.com/office/drawing/2014/main" id="{0F507BE8-6046-44C9-9800-0E2DA7E0AAFF}"/>
                </a:ext>
              </a:extLst>
            </p:cNvPr>
            <p:cNvGrpSpPr/>
            <p:nvPr/>
          </p:nvGrpSpPr>
          <p:grpSpPr>
            <a:xfrm>
              <a:off x="1535038" y="975298"/>
              <a:ext cx="8749678" cy="5080521"/>
              <a:chOff x="1535038" y="975298"/>
              <a:chExt cx="8749678" cy="5080521"/>
            </a:xfrm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B70AE685-8E8F-4689-9848-EE5C7591CD6E}"/>
                  </a:ext>
                </a:extLst>
              </p:cNvPr>
              <p:cNvSpPr/>
              <p:nvPr/>
            </p:nvSpPr>
            <p:spPr>
              <a:xfrm>
                <a:off x="5785588" y="1213535"/>
                <a:ext cx="125472" cy="238857"/>
              </a:xfrm>
              <a:custGeom>
                <a:avLst/>
                <a:gdLst>
                  <a:gd name="connsiteX0" fmla="*/ 161 w 125472"/>
                  <a:gd name="connsiteY0" fmla="*/ 102 h 238857"/>
                  <a:gd name="connsiteX1" fmla="*/ 125634 w 125472"/>
                  <a:gd name="connsiteY1" fmla="*/ 102 h 238857"/>
                  <a:gd name="connsiteX2" fmla="*/ 125634 w 125472"/>
                  <a:gd name="connsiteY2" fmla="*/ 176254 h 238857"/>
                  <a:gd name="connsiteX3" fmla="*/ 62897 w 125472"/>
                  <a:gd name="connsiteY3" fmla="*/ 238959 h 238857"/>
                  <a:gd name="connsiteX4" fmla="*/ 161 w 125472"/>
                  <a:gd name="connsiteY4" fmla="*/ 176254 h 238857"/>
                  <a:gd name="connsiteX5" fmla="*/ 161 w 125472"/>
                  <a:gd name="connsiteY5" fmla="*/ 102 h 238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5472" h="238857">
                    <a:moveTo>
                      <a:pt x="161" y="102"/>
                    </a:moveTo>
                    <a:lnTo>
                      <a:pt x="125634" y="102"/>
                    </a:lnTo>
                    <a:lnTo>
                      <a:pt x="125634" y="176254"/>
                    </a:lnTo>
                    <a:cubicBezTo>
                      <a:pt x="125634" y="210885"/>
                      <a:pt x="97546" y="238959"/>
                      <a:pt x="62897" y="238959"/>
                    </a:cubicBezTo>
                    <a:cubicBezTo>
                      <a:pt x="28249" y="238959"/>
                      <a:pt x="161" y="210885"/>
                      <a:pt x="161" y="176254"/>
                    </a:cubicBezTo>
                    <a:lnTo>
                      <a:pt x="161" y="102"/>
                    </a:lnTo>
                    <a:close/>
                  </a:path>
                </a:pathLst>
              </a:custGeom>
              <a:solidFill>
                <a:srgbClr val="4866E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846F6FEA-5ABD-45AF-B867-2EAAC9AAEAA5}"/>
                  </a:ext>
                </a:extLst>
              </p:cNvPr>
              <p:cNvSpPr/>
              <p:nvPr/>
            </p:nvSpPr>
            <p:spPr>
              <a:xfrm>
                <a:off x="5848390" y="1073862"/>
                <a:ext cx="9525" cy="139541"/>
              </a:xfrm>
              <a:custGeom>
                <a:avLst/>
                <a:gdLst>
                  <a:gd name="connsiteX0" fmla="*/ 161 w 9525"/>
                  <a:gd name="connsiteY0" fmla="*/ 102 h 139541"/>
                  <a:gd name="connsiteX1" fmla="*/ 161 w 9525"/>
                  <a:gd name="connsiteY1" fmla="*/ 139643 h 139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39541">
                    <a:moveTo>
                      <a:pt x="161" y="102"/>
                    </a:moveTo>
                    <a:lnTo>
                      <a:pt x="161" y="139643"/>
                    </a:lnTo>
                  </a:path>
                </a:pathLst>
              </a:custGeom>
              <a:ln w="36195" cap="flat">
                <a:solidFill>
                  <a:srgbClr val="6CA1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C3AA04B3-BF71-4688-98F7-AB2D76B28122}"/>
                  </a:ext>
                </a:extLst>
              </p:cNvPr>
              <p:cNvSpPr/>
              <p:nvPr/>
            </p:nvSpPr>
            <p:spPr>
              <a:xfrm>
                <a:off x="4689713" y="1248043"/>
                <a:ext cx="448914" cy="212368"/>
              </a:xfrm>
              <a:custGeom>
                <a:avLst/>
                <a:gdLst>
                  <a:gd name="connsiteX0" fmla="*/ 189 w 448914"/>
                  <a:gd name="connsiteY0" fmla="*/ 102 h 212368"/>
                  <a:gd name="connsiteX1" fmla="*/ 449076 w 448914"/>
                  <a:gd name="connsiteY1" fmla="*/ 212470 h 212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8914" h="212368">
                    <a:moveTo>
                      <a:pt x="189" y="102"/>
                    </a:moveTo>
                    <a:cubicBezTo>
                      <a:pt x="189" y="102"/>
                      <a:pt x="-11583" y="212470"/>
                      <a:pt x="449076" y="212470"/>
                    </a:cubicBezTo>
                  </a:path>
                </a:pathLst>
              </a:custGeom>
              <a:noFill/>
              <a:ln w="90488" cap="flat">
                <a:solidFill>
                  <a:srgbClr val="4866E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5BAD1165-976C-493D-A09F-901020613E14}"/>
                  </a:ext>
                </a:extLst>
              </p:cNvPr>
              <p:cNvSpPr/>
              <p:nvPr/>
            </p:nvSpPr>
            <p:spPr>
              <a:xfrm>
                <a:off x="5590672" y="1451867"/>
                <a:ext cx="484266" cy="709407"/>
              </a:xfrm>
              <a:custGeom>
                <a:avLst/>
                <a:gdLst>
                  <a:gd name="connsiteX0" fmla="*/ 161 w 484266"/>
                  <a:gd name="connsiteY0" fmla="*/ 102 h 709407"/>
                  <a:gd name="connsiteX1" fmla="*/ 161 w 484266"/>
                  <a:gd name="connsiteY1" fmla="*/ 467497 h 709407"/>
                  <a:gd name="connsiteX2" fmla="*/ 242294 w 484266"/>
                  <a:gd name="connsiteY2" fmla="*/ 709509 h 709407"/>
                  <a:gd name="connsiteX3" fmla="*/ 484428 w 484266"/>
                  <a:gd name="connsiteY3" fmla="*/ 467497 h 709407"/>
                  <a:gd name="connsiteX4" fmla="*/ 484428 w 484266"/>
                  <a:gd name="connsiteY4" fmla="*/ 102 h 709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266" h="709407">
                    <a:moveTo>
                      <a:pt x="161" y="102"/>
                    </a:moveTo>
                    <a:lnTo>
                      <a:pt x="161" y="467497"/>
                    </a:lnTo>
                    <a:cubicBezTo>
                      <a:pt x="161" y="601157"/>
                      <a:pt x="108568" y="709509"/>
                      <a:pt x="242294" y="709509"/>
                    </a:cubicBezTo>
                    <a:cubicBezTo>
                      <a:pt x="376021" y="709509"/>
                      <a:pt x="484428" y="601157"/>
                      <a:pt x="484428" y="467497"/>
                    </a:cubicBezTo>
                    <a:lnTo>
                      <a:pt x="484428" y="102"/>
                    </a:lnTo>
                  </a:path>
                </a:pathLst>
              </a:custGeom>
              <a:noFill/>
              <a:ln w="117634" cap="flat">
                <a:solidFill>
                  <a:srgbClr val="3043B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871FB8BB-1DC9-44EA-A719-3B16FDEEC382}"/>
                  </a:ext>
                </a:extLst>
              </p:cNvPr>
              <p:cNvSpPr/>
              <p:nvPr/>
            </p:nvSpPr>
            <p:spPr>
              <a:xfrm rot="-10800000">
                <a:off x="4987443" y="1307724"/>
                <a:ext cx="1254529" cy="304388"/>
              </a:xfrm>
              <a:custGeom>
                <a:avLst/>
                <a:gdLst>
                  <a:gd name="connsiteX0" fmla="*/ 1102496 w 1254529"/>
                  <a:gd name="connsiteY0" fmla="*/ 102 h 304388"/>
                  <a:gd name="connsiteX1" fmla="*/ 1254690 w 1254529"/>
                  <a:gd name="connsiteY1" fmla="*/ 102 h 304388"/>
                  <a:gd name="connsiteX2" fmla="*/ 1254690 w 1254529"/>
                  <a:gd name="connsiteY2" fmla="*/ 304490 h 304388"/>
                  <a:gd name="connsiteX3" fmla="*/ 1102496 w 1254529"/>
                  <a:gd name="connsiteY3" fmla="*/ 304490 h 304388"/>
                  <a:gd name="connsiteX4" fmla="*/ 152355 w 1254529"/>
                  <a:gd name="connsiteY4" fmla="*/ 304490 h 304388"/>
                  <a:gd name="connsiteX5" fmla="*/ 161 w 1254529"/>
                  <a:gd name="connsiteY5" fmla="*/ 304490 h 304388"/>
                  <a:gd name="connsiteX6" fmla="*/ 161 w 1254529"/>
                  <a:gd name="connsiteY6" fmla="*/ 102 h 304388"/>
                  <a:gd name="connsiteX7" fmla="*/ 152355 w 1254529"/>
                  <a:gd name="connsiteY7" fmla="*/ 102 h 304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54529" h="304388">
                    <a:moveTo>
                      <a:pt x="1102496" y="102"/>
                    </a:moveTo>
                    <a:cubicBezTo>
                      <a:pt x="1186551" y="102"/>
                      <a:pt x="1254690" y="102"/>
                      <a:pt x="1254690" y="102"/>
                    </a:cubicBezTo>
                    <a:lnTo>
                      <a:pt x="1254690" y="304490"/>
                    </a:lnTo>
                    <a:cubicBezTo>
                      <a:pt x="1254690" y="304490"/>
                      <a:pt x="1186551" y="304490"/>
                      <a:pt x="1102496" y="304490"/>
                    </a:cubicBezTo>
                    <a:lnTo>
                      <a:pt x="152355" y="304490"/>
                    </a:lnTo>
                    <a:cubicBezTo>
                      <a:pt x="68301" y="304490"/>
                      <a:pt x="161" y="304490"/>
                      <a:pt x="161" y="304490"/>
                    </a:cubicBezTo>
                    <a:lnTo>
                      <a:pt x="161" y="102"/>
                    </a:lnTo>
                    <a:cubicBezTo>
                      <a:pt x="161" y="102"/>
                      <a:pt x="68301" y="102"/>
                      <a:pt x="152355" y="102"/>
                    </a:cubicBezTo>
                    <a:close/>
                  </a:path>
                </a:pathLst>
              </a:custGeom>
              <a:solidFill>
                <a:srgbClr val="6CA1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4BFC99A5-0081-439C-97BA-0DDA9CC19C60}"/>
                  </a:ext>
                </a:extLst>
              </p:cNvPr>
              <p:cNvSpPr/>
              <p:nvPr/>
            </p:nvSpPr>
            <p:spPr>
              <a:xfrm rot="-10800000">
                <a:off x="5742843" y="1307724"/>
                <a:ext cx="499128" cy="304388"/>
              </a:xfrm>
              <a:custGeom>
                <a:avLst/>
                <a:gdLst>
                  <a:gd name="connsiteX0" fmla="*/ 347095 w 499128"/>
                  <a:gd name="connsiteY0" fmla="*/ 102 h 304388"/>
                  <a:gd name="connsiteX1" fmla="*/ 499290 w 499128"/>
                  <a:gd name="connsiteY1" fmla="*/ 102 h 304388"/>
                  <a:gd name="connsiteX2" fmla="*/ 499290 w 499128"/>
                  <a:gd name="connsiteY2" fmla="*/ 304490 h 304388"/>
                  <a:gd name="connsiteX3" fmla="*/ 347095 w 499128"/>
                  <a:gd name="connsiteY3" fmla="*/ 304490 h 304388"/>
                  <a:gd name="connsiteX4" fmla="*/ 152356 w 499128"/>
                  <a:gd name="connsiteY4" fmla="*/ 304490 h 304388"/>
                  <a:gd name="connsiteX5" fmla="*/ 161 w 499128"/>
                  <a:gd name="connsiteY5" fmla="*/ 304490 h 304388"/>
                  <a:gd name="connsiteX6" fmla="*/ 161 w 499128"/>
                  <a:gd name="connsiteY6" fmla="*/ 102 h 304388"/>
                  <a:gd name="connsiteX7" fmla="*/ 152356 w 499128"/>
                  <a:gd name="connsiteY7" fmla="*/ 102 h 304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99128" h="304388">
                    <a:moveTo>
                      <a:pt x="347095" y="102"/>
                    </a:moveTo>
                    <a:cubicBezTo>
                      <a:pt x="431150" y="102"/>
                      <a:pt x="499290" y="102"/>
                      <a:pt x="499290" y="102"/>
                    </a:cubicBezTo>
                    <a:lnTo>
                      <a:pt x="499290" y="304490"/>
                    </a:lnTo>
                    <a:cubicBezTo>
                      <a:pt x="499290" y="304490"/>
                      <a:pt x="431150" y="304490"/>
                      <a:pt x="347095" y="304490"/>
                    </a:cubicBezTo>
                    <a:lnTo>
                      <a:pt x="152356" y="304490"/>
                    </a:lnTo>
                    <a:cubicBezTo>
                      <a:pt x="68301" y="304490"/>
                      <a:pt x="161" y="304490"/>
                      <a:pt x="161" y="304490"/>
                    </a:cubicBezTo>
                    <a:lnTo>
                      <a:pt x="161" y="102"/>
                    </a:lnTo>
                    <a:cubicBezTo>
                      <a:pt x="161" y="102"/>
                      <a:pt x="68301" y="102"/>
                      <a:pt x="152356" y="102"/>
                    </a:cubicBezTo>
                    <a:close/>
                  </a:path>
                </a:pathLst>
              </a:custGeom>
              <a:solidFill>
                <a:srgbClr val="4866E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23BB1E64-3EBF-4E75-ADB3-AB601399763D}"/>
                  </a:ext>
                </a:extLst>
              </p:cNvPr>
              <p:cNvSpPr/>
              <p:nvPr/>
            </p:nvSpPr>
            <p:spPr>
              <a:xfrm>
                <a:off x="5223052" y="1288663"/>
                <a:ext cx="214329" cy="177861"/>
              </a:xfrm>
              <a:custGeom>
                <a:avLst/>
                <a:gdLst>
                  <a:gd name="connsiteX0" fmla="*/ 175 w 214329"/>
                  <a:gd name="connsiteY0" fmla="*/ 102 h 177861"/>
                  <a:gd name="connsiteX1" fmla="*/ 214491 w 214329"/>
                  <a:gd name="connsiteY1" fmla="*/ 177963 h 177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4329" h="177861">
                    <a:moveTo>
                      <a:pt x="175" y="102"/>
                    </a:moveTo>
                    <a:cubicBezTo>
                      <a:pt x="175" y="102"/>
                      <a:pt x="-5481" y="177963"/>
                      <a:pt x="214491" y="177963"/>
                    </a:cubicBezTo>
                  </a:path>
                </a:pathLst>
              </a:custGeom>
              <a:noFill/>
              <a:ln w="90488" cap="flat">
                <a:solidFill>
                  <a:srgbClr val="4866E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64BAB454-F150-412A-932C-1BB4CFB7C058}"/>
                  </a:ext>
                </a:extLst>
              </p:cNvPr>
              <p:cNvSpPr/>
              <p:nvPr/>
            </p:nvSpPr>
            <p:spPr>
              <a:xfrm>
                <a:off x="6056591" y="1247583"/>
                <a:ext cx="461344" cy="212368"/>
              </a:xfrm>
              <a:custGeom>
                <a:avLst/>
                <a:gdLst>
                  <a:gd name="connsiteX0" fmla="*/ 461477 w 461344"/>
                  <a:gd name="connsiteY0" fmla="*/ 102 h 212368"/>
                  <a:gd name="connsiteX1" fmla="*/ 161 w 461344"/>
                  <a:gd name="connsiteY1" fmla="*/ 212470 h 212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1344" h="212368">
                    <a:moveTo>
                      <a:pt x="461477" y="102"/>
                    </a:moveTo>
                    <a:cubicBezTo>
                      <a:pt x="461477" y="102"/>
                      <a:pt x="473643" y="212470"/>
                      <a:pt x="161" y="212470"/>
                    </a:cubicBezTo>
                  </a:path>
                </a:pathLst>
              </a:custGeom>
              <a:noFill/>
              <a:ln w="90488" cap="flat">
                <a:solidFill>
                  <a:srgbClr val="6CA1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8E2C5FC5-D0EC-4776-AA65-6B7D4CF0B33C}"/>
                  </a:ext>
                </a:extLst>
              </p:cNvPr>
              <p:cNvSpPr/>
              <p:nvPr/>
            </p:nvSpPr>
            <p:spPr>
              <a:xfrm rot="10800000">
                <a:off x="6456880" y="1214192"/>
                <a:ext cx="125472" cy="238660"/>
              </a:xfrm>
              <a:custGeom>
                <a:avLst/>
                <a:gdLst>
                  <a:gd name="connsiteX0" fmla="*/ 62897 w 125472"/>
                  <a:gd name="connsiteY0" fmla="*/ 102 h 238660"/>
                  <a:gd name="connsiteX1" fmla="*/ 125634 w 125472"/>
                  <a:gd name="connsiteY1" fmla="*/ 62807 h 238660"/>
                  <a:gd name="connsiteX2" fmla="*/ 125634 w 125472"/>
                  <a:gd name="connsiteY2" fmla="*/ 238762 h 238660"/>
                  <a:gd name="connsiteX3" fmla="*/ 161 w 125472"/>
                  <a:gd name="connsiteY3" fmla="*/ 238762 h 238660"/>
                  <a:gd name="connsiteX4" fmla="*/ 161 w 125472"/>
                  <a:gd name="connsiteY4" fmla="*/ 62807 h 238660"/>
                  <a:gd name="connsiteX5" fmla="*/ 62897 w 125472"/>
                  <a:gd name="connsiteY5" fmla="*/ 102 h 238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5472" h="238660">
                    <a:moveTo>
                      <a:pt x="62897" y="102"/>
                    </a:moveTo>
                    <a:cubicBezTo>
                      <a:pt x="97546" y="102"/>
                      <a:pt x="125634" y="28176"/>
                      <a:pt x="125634" y="62807"/>
                    </a:cubicBezTo>
                    <a:lnTo>
                      <a:pt x="125634" y="238762"/>
                    </a:lnTo>
                    <a:lnTo>
                      <a:pt x="161" y="238762"/>
                    </a:lnTo>
                    <a:lnTo>
                      <a:pt x="161" y="62807"/>
                    </a:lnTo>
                    <a:cubicBezTo>
                      <a:pt x="161" y="28176"/>
                      <a:pt x="28249" y="102"/>
                      <a:pt x="62897" y="102"/>
                    </a:cubicBezTo>
                    <a:close/>
                  </a:path>
                </a:pathLst>
              </a:custGeom>
              <a:solidFill>
                <a:srgbClr val="6CA1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EB824B24-AA6A-4581-9E12-F647A15ADCCF}"/>
                  </a:ext>
                </a:extLst>
              </p:cNvPr>
              <p:cNvSpPr/>
              <p:nvPr/>
            </p:nvSpPr>
            <p:spPr>
              <a:xfrm rot="-10800000">
                <a:off x="5166906" y="1208474"/>
                <a:ext cx="125472" cy="238660"/>
              </a:xfrm>
              <a:custGeom>
                <a:avLst/>
                <a:gdLst>
                  <a:gd name="connsiteX0" fmla="*/ 62897 w 125472"/>
                  <a:gd name="connsiteY0" fmla="*/ 102 h 238660"/>
                  <a:gd name="connsiteX1" fmla="*/ 125634 w 125472"/>
                  <a:gd name="connsiteY1" fmla="*/ 62807 h 238660"/>
                  <a:gd name="connsiteX2" fmla="*/ 125634 w 125472"/>
                  <a:gd name="connsiteY2" fmla="*/ 238762 h 238660"/>
                  <a:gd name="connsiteX3" fmla="*/ 161 w 125472"/>
                  <a:gd name="connsiteY3" fmla="*/ 238762 h 238660"/>
                  <a:gd name="connsiteX4" fmla="*/ 161 w 125472"/>
                  <a:gd name="connsiteY4" fmla="*/ 62938 h 238660"/>
                  <a:gd name="connsiteX5" fmla="*/ 18490 w 125472"/>
                  <a:gd name="connsiteY5" fmla="*/ 18514 h 238660"/>
                  <a:gd name="connsiteX6" fmla="*/ 62897 w 125472"/>
                  <a:gd name="connsiteY6" fmla="*/ 102 h 238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472" h="238660">
                    <a:moveTo>
                      <a:pt x="62897" y="102"/>
                    </a:moveTo>
                    <a:cubicBezTo>
                      <a:pt x="97546" y="102"/>
                      <a:pt x="125634" y="28176"/>
                      <a:pt x="125634" y="62807"/>
                    </a:cubicBezTo>
                    <a:lnTo>
                      <a:pt x="125634" y="238762"/>
                    </a:lnTo>
                    <a:lnTo>
                      <a:pt x="161" y="238762"/>
                    </a:lnTo>
                    <a:lnTo>
                      <a:pt x="161" y="62938"/>
                    </a:lnTo>
                    <a:cubicBezTo>
                      <a:pt x="126" y="46285"/>
                      <a:pt x="6721" y="30302"/>
                      <a:pt x="18490" y="18514"/>
                    </a:cubicBezTo>
                    <a:cubicBezTo>
                      <a:pt x="30259" y="6726"/>
                      <a:pt x="46236" y="102"/>
                      <a:pt x="62897" y="102"/>
                    </a:cubicBezTo>
                    <a:close/>
                  </a:path>
                </a:pathLst>
              </a:custGeom>
              <a:solidFill>
                <a:srgbClr val="4866E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AF6099A7-9B70-4719-AAD1-37DE7FDF4A6F}"/>
                  </a:ext>
                </a:extLst>
              </p:cNvPr>
              <p:cNvSpPr/>
              <p:nvPr/>
            </p:nvSpPr>
            <p:spPr>
              <a:xfrm rot="10800000">
                <a:off x="4627071" y="1214718"/>
                <a:ext cx="125472" cy="238660"/>
              </a:xfrm>
              <a:custGeom>
                <a:avLst/>
                <a:gdLst>
                  <a:gd name="connsiteX0" fmla="*/ 62897 w 125472"/>
                  <a:gd name="connsiteY0" fmla="*/ 102 h 238660"/>
                  <a:gd name="connsiteX1" fmla="*/ 125634 w 125472"/>
                  <a:gd name="connsiteY1" fmla="*/ 62807 h 238660"/>
                  <a:gd name="connsiteX2" fmla="*/ 125634 w 125472"/>
                  <a:gd name="connsiteY2" fmla="*/ 238762 h 238660"/>
                  <a:gd name="connsiteX3" fmla="*/ 161 w 125472"/>
                  <a:gd name="connsiteY3" fmla="*/ 238762 h 238660"/>
                  <a:gd name="connsiteX4" fmla="*/ 161 w 125472"/>
                  <a:gd name="connsiteY4" fmla="*/ 62807 h 238660"/>
                  <a:gd name="connsiteX5" fmla="*/ 62897 w 125472"/>
                  <a:gd name="connsiteY5" fmla="*/ 102 h 238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5472" h="238660">
                    <a:moveTo>
                      <a:pt x="62897" y="102"/>
                    </a:moveTo>
                    <a:cubicBezTo>
                      <a:pt x="97546" y="102"/>
                      <a:pt x="125634" y="28176"/>
                      <a:pt x="125634" y="62807"/>
                    </a:cubicBezTo>
                    <a:lnTo>
                      <a:pt x="125634" y="238762"/>
                    </a:lnTo>
                    <a:lnTo>
                      <a:pt x="161" y="238762"/>
                    </a:lnTo>
                    <a:lnTo>
                      <a:pt x="161" y="62807"/>
                    </a:lnTo>
                    <a:cubicBezTo>
                      <a:pt x="161" y="28176"/>
                      <a:pt x="28249" y="102"/>
                      <a:pt x="62897" y="102"/>
                    </a:cubicBezTo>
                    <a:close/>
                  </a:path>
                </a:pathLst>
              </a:custGeom>
              <a:solidFill>
                <a:srgbClr val="4866E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3253C248-1655-48CB-801D-AD96907EDD6F}"/>
                  </a:ext>
                </a:extLst>
              </p:cNvPr>
              <p:cNvSpPr/>
              <p:nvPr/>
            </p:nvSpPr>
            <p:spPr>
              <a:xfrm>
                <a:off x="6522707" y="1074651"/>
                <a:ext cx="9525" cy="139607"/>
              </a:xfrm>
              <a:custGeom>
                <a:avLst/>
                <a:gdLst>
                  <a:gd name="connsiteX0" fmla="*/ 161 w 9525"/>
                  <a:gd name="connsiteY0" fmla="*/ 102 h 139607"/>
                  <a:gd name="connsiteX1" fmla="*/ 161 w 9525"/>
                  <a:gd name="connsiteY1" fmla="*/ 139709 h 139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39607">
                    <a:moveTo>
                      <a:pt x="161" y="102"/>
                    </a:moveTo>
                    <a:lnTo>
                      <a:pt x="161" y="139709"/>
                    </a:lnTo>
                  </a:path>
                </a:pathLst>
              </a:custGeom>
              <a:ln w="36195" cap="flat">
                <a:solidFill>
                  <a:srgbClr val="6CA1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BA9D616B-75C6-4B7B-8101-84A88FEF7B4F}"/>
                  </a:ext>
                </a:extLst>
              </p:cNvPr>
              <p:cNvSpPr/>
              <p:nvPr/>
            </p:nvSpPr>
            <p:spPr>
              <a:xfrm>
                <a:off x="6522641" y="1013063"/>
                <a:ext cx="226285" cy="61653"/>
              </a:xfrm>
              <a:custGeom>
                <a:avLst/>
                <a:gdLst>
                  <a:gd name="connsiteX0" fmla="*/ 161 w 226285"/>
                  <a:gd name="connsiteY0" fmla="*/ 61755 h 61653"/>
                  <a:gd name="connsiteX1" fmla="*/ 226446 w 226285"/>
                  <a:gd name="connsiteY1" fmla="*/ 61755 h 61653"/>
                  <a:gd name="connsiteX2" fmla="*/ 94923 w 226285"/>
                  <a:gd name="connsiteY2" fmla="*/ 102 h 61653"/>
                  <a:gd name="connsiteX3" fmla="*/ 161 w 226285"/>
                  <a:gd name="connsiteY3" fmla="*/ 61755 h 61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6285" h="61653">
                    <a:moveTo>
                      <a:pt x="161" y="61755"/>
                    </a:moveTo>
                    <a:lnTo>
                      <a:pt x="226446" y="61755"/>
                    </a:lnTo>
                    <a:cubicBezTo>
                      <a:pt x="226446" y="34346"/>
                      <a:pt x="172588" y="10750"/>
                      <a:pt x="94923" y="102"/>
                    </a:cubicBezTo>
                    <a:cubicBezTo>
                      <a:pt x="52639" y="27510"/>
                      <a:pt x="161" y="61755"/>
                      <a:pt x="161" y="61755"/>
                    </a:cubicBezTo>
                    <a:close/>
                  </a:path>
                </a:pathLst>
              </a:custGeom>
              <a:solidFill>
                <a:srgbClr val="CF3E8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E9C3E2EF-AB51-42DB-8D60-25E898995B7C}"/>
                  </a:ext>
                </a:extLst>
              </p:cNvPr>
              <p:cNvSpPr/>
              <p:nvPr/>
            </p:nvSpPr>
            <p:spPr>
              <a:xfrm>
                <a:off x="6314770" y="987354"/>
                <a:ext cx="202807" cy="42798"/>
              </a:xfrm>
              <a:custGeom>
                <a:avLst/>
                <a:gdLst>
                  <a:gd name="connsiteX0" fmla="*/ 161 w 202807"/>
                  <a:gd name="connsiteY0" fmla="*/ 42900 h 42798"/>
                  <a:gd name="connsiteX1" fmla="*/ 202969 w 202807"/>
                  <a:gd name="connsiteY1" fmla="*/ 3463 h 42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2807" h="42798">
                    <a:moveTo>
                      <a:pt x="161" y="42900"/>
                    </a:moveTo>
                    <a:cubicBezTo>
                      <a:pt x="47706" y="7144"/>
                      <a:pt x="127672" y="-6988"/>
                      <a:pt x="202969" y="3463"/>
                    </a:cubicBezTo>
                  </a:path>
                </a:pathLst>
              </a:custGeom>
              <a:noFill/>
              <a:ln w="18098" cap="flat">
                <a:solidFill>
                  <a:srgbClr val="1A1D2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1ED32063-1206-443A-AC62-A73C0DB4D297}"/>
                  </a:ext>
                </a:extLst>
              </p:cNvPr>
              <p:cNvSpPr/>
              <p:nvPr/>
            </p:nvSpPr>
            <p:spPr>
              <a:xfrm>
                <a:off x="5658998" y="1000171"/>
                <a:ext cx="202807" cy="42798"/>
              </a:xfrm>
              <a:custGeom>
                <a:avLst/>
                <a:gdLst>
                  <a:gd name="connsiteX0" fmla="*/ 161 w 202807"/>
                  <a:gd name="connsiteY0" fmla="*/ 42900 h 42798"/>
                  <a:gd name="connsiteX1" fmla="*/ 202969 w 202807"/>
                  <a:gd name="connsiteY1" fmla="*/ 3463 h 42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2807" h="42798">
                    <a:moveTo>
                      <a:pt x="161" y="42900"/>
                    </a:moveTo>
                    <a:cubicBezTo>
                      <a:pt x="47706" y="7144"/>
                      <a:pt x="127672" y="-6988"/>
                      <a:pt x="202969" y="3463"/>
                    </a:cubicBezTo>
                  </a:path>
                </a:pathLst>
              </a:custGeom>
              <a:noFill/>
              <a:ln w="18098" cap="flat">
                <a:solidFill>
                  <a:srgbClr val="1A1D2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D0B6230B-B7AE-44F0-862C-B07A03D09F53}"/>
                  </a:ext>
                </a:extLst>
              </p:cNvPr>
              <p:cNvSpPr/>
              <p:nvPr/>
            </p:nvSpPr>
            <p:spPr>
              <a:xfrm>
                <a:off x="5021573" y="975298"/>
                <a:ext cx="200111" cy="52488"/>
              </a:xfrm>
              <a:custGeom>
                <a:avLst/>
                <a:gdLst>
                  <a:gd name="connsiteX0" fmla="*/ 161 w 200111"/>
                  <a:gd name="connsiteY0" fmla="*/ 52591 h 52488"/>
                  <a:gd name="connsiteX1" fmla="*/ 200273 w 200111"/>
                  <a:gd name="connsiteY1" fmla="*/ 1191 h 52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0111" h="52488">
                    <a:moveTo>
                      <a:pt x="161" y="52591"/>
                    </a:moveTo>
                    <a:cubicBezTo>
                      <a:pt x="45536" y="14074"/>
                      <a:pt x="124450" y="-4790"/>
                      <a:pt x="200273" y="1191"/>
                    </a:cubicBezTo>
                  </a:path>
                </a:pathLst>
              </a:custGeom>
              <a:noFill/>
              <a:ln w="18098" cap="flat">
                <a:solidFill>
                  <a:srgbClr val="1A1D2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6E510E53-537F-4A9A-B7BE-FA7BE0D37C40}"/>
                  </a:ext>
                </a:extLst>
              </p:cNvPr>
              <p:cNvSpPr/>
              <p:nvPr/>
            </p:nvSpPr>
            <p:spPr>
              <a:xfrm>
                <a:off x="4496863" y="998988"/>
                <a:ext cx="202807" cy="42798"/>
              </a:xfrm>
              <a:custGeom>
                <a:avLst/>
                <a:gdLst>
                  <a:gd name="connsiteX0" fmla="*/ 161 w 202807"/>
                  <a:gd name="connsiteY0" fmla="*/ 42900 h 42798"/>
                  <a:gd name="connsiteX1" fmla="*/ 202969 w 202807"/>
                  <a:gd name="connsiteY1" fmla="*/ 3463 h 42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2807" h="42798">
                    <a:moveTo>
                      <a:pt x="161" y="42900"/>
                    </a:moveTo>
                    <a:cubicBezTo>
                      <a:pt x="47706" y="7144"/>
                      <a:pt x="127672" y="-6988"/>
                      <a:pt x="202969" y="3463"/>
                    </a:cubicBezTo>
                  </a:path>
                </a:pathLst>
              </a:custGeom>
              <a:noFill/>
              <a:ln w="18098" cap="flat">
                <a:solidFill>
                  <a:srgbClr val="1A1D2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3A8929A8-0BB7-4BDD-9CC6-658020FE3E4B}"/>
                  </a:ext>
                </a:extLst>
              </p:cNvPr>
              <p:cNvSpPr/>
              <p:nvPr/>
            </p:nvSpPr>
            <p:spPr>
              <a:xfrm>
                <a:off x="5166774" y="1935760"/>
                <a:ext cx="304935" cy="428615"/>
              </a:xfrm>
              <a:custGeom>
                <a:avLst/>
                <a:gdLst>
                  <a:gd name="connsiteX0" fmla="*/ 305096 w 304935"/>
                  <a:gd name="connsiteY0" fmla="*/ 102 h 428615"/>
                  <a:gd name="connsiteX1" fmla="*/ 297008 w 304935"/>
                  <a:gd name="connsiteY1" fmla="*/ 107108 h 428615"/>
                  <a:gd name="connsiteX2" fmla="*/ 279515 w 304935"/>
                  <a:gd name="connsiteY2" fmla="*/ 341167 h 428615"/>
                  <a:gd name="connsiteX3" fmla="*/ 272873 w 304935"/>
                  <a:gd name="connsiteY3" fmla="*/ 428717 h 428615"/>
                  <a:gd name="connsiteX4" fmla="*/ 32384 w 304935"/>
                  <a:gd name="connsiteY4" fmla="*/ 428717 h 428615"/>
                  <a:gd name="connsiteX5" fmla="*/ 25808 w 304935"/>
                  <a:gd name="connsiteY5" fmla="*/ 341167 h 428615"/>
                  <a:gd name="connsiteX6" fmla="*/ 8184 w 304935"/>
                  <a:gd name="connsiteY6" fmla="*/ 107108 h 428615"/>
                  <a:gd name="connsiteX7" fmla="*/ 161 w 304935"/>
                  <a:gd name="connsiteY7" fmla="*/ 102 h 428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4935" h="428615">
                    <a:moveTo>
                      <a:pt x="305096" y="102"/>
                    </a:moveTo>
                    <a:lnTo>
                      <a:pt x="297008" y="107108"/>
                    </a:lnTo>
                    <a:lnTo>
                      <a:pt x="279515" y="341167"/>
                    </a:lnTo>
                    <a:lnTo>
                      <a:pt x="272873" y="428717"/>
                    </a:lnTo>
                    <a:lnTo>
                      <a:pt x="32384" y="428717"/>
                    </a:lnTo>
                    <a:lnTo>
                      <a:pt x="25808" y="341167"/>
                    </a:lnTo>
                    <a:lnTo>
                      <a:pt x="8184" y="107108"/>
                    </a:lnTo>
                    <a:lnTo>
                      <a:pt x="161" y="102"/>
                    </a:lnTo>
                    <a:close/>
                  </a:path>
                </a:pathLst>
              </a:custGeom>
              <a:solidFill>
                <a:srgbClr val="FFC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5BDD4C70-3C74-411A-9E00-B5CEDEC65FCD}"/>
                  </a:ext>
                </a:extLst>
              </p:cNvPr>
              <p:cNvSpPr/>
              <p:nvPr/>
            </p:nvSpPr>
            <p:spPr>
              <a:xfrm>
                <a:off x="5155069" y="2030343"/>
                <a:ext cx="328346" cy="227486"/>
              </a:xfrm>
              <a:custGeom>
                <a:avLst/>
                <a:gdLst>
                  <a:gd name="connsiteX0" fmla="*/ 328507 w 328346"/>
                  <a:gd name="connsiteY0" fmla="*/ 102 h 227486"/>
                  <a:gd name="connsiteX1" fmla="*/ 308516 w 328346"/>
                  <a:gd name="connsiteY1" fmla="*/ 227588 h 227486"/>
                  <a:gd name="connsiteX2" fmla="*/ 20152 w 328346"/>
                  <a:gd name="connsiteY2" fmla="*/ 227588 h 227486"/>
                  <a:gd name="connsiteX3" fmla="*/ 161 w 328346"/>
                  <a:gd name="connsiteY3" fmla="*/ 102 h 227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8346" h="227486">
                    <a:moveTo>
                      <a:pt x="328507" y="102"/>
                    </a:moveTo>
                    <a:lnTo>
                      <a:pt x="308516" y="227588"/>
                    </a:lnTo>
                    <a:lnTo>
                      <a:pt x="20152" y="227588"/>
                    </a:lnTo>
                    <a:lnTo>
                      <a:pt x="161" y="102"/>
                    </a:lnTo>
                    <a:close/>
                  </a:path>
                </a:pathLst>
              </a:custGeom>
              <a:solidFill>
                <a:srgbClr val="CF3E8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E1A332D2-806F-41E6-909E-5F1A690E23AC}"/>
                  </a:ext>
                </a:extLst>
              </p:cNvPr>
              <p:cNvSpPr/>
              <p:nvPr/>
            </p:nvSpPr>
            <p:spPr>
              <a:xfrm>
                <a:off x="5170193" y="1847749"/>
                <a:ext cx="298096" cy="87944"/>
              </a:xfrm>
              <a:custGeom>
                <a:avLst/>
                <a:gdLst>
                  <a:gd name="connsiteX0" fmla="*/ 298257 w 298096"/>
                  <a:gd name="connsiteY0" fmla="*/ 88046 h 87944"/>
                  <a:gd name="connsiteX1" fmla="*/ 161 w 298096"/>
                  <a:gd name="connsiteY1" fmla="*/ 88046 h 87944"/>
                  <a:gd name="connsiteX2" fmla="*/ 13510 w 298096"/>
                  <a:gd name="connsiteY2" fmla="*/ 102 h 87944"/>
                  <a:gd name="connsiteX3" fmla="*/ 284908 w 298096"/>
                  <a:gd name="connsiteY3" fmla="*/ 102 h 87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8096" h="87944">
                    <a:moveTo>
                      <a:pt x="298257" y="88046"/>
                    </a:moveTo>
                    <a:lnTo>
                      <a:pt x="161" y="88046"/>
                    </a:lnTo>
                    <a:lnTo>
                      <a:pt x="13510" y="102"/>
                    </a:lnTo>
                    <a:lnTo>
                      <a:pt x="284908" y="102"/>
                    </a:lnTo>
                    <a:close/>
                  </a:path>
                </a:pathLst>
              </a:custGeom>
              <a:solidFill>
                <a:srgbClr val="D6D6E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198EF395-EA93-4EE6-AFE8-F7319FE072C2}"/>
                  </a:ext>
                </a:extLst>
              </p:cNvPr>
              <p:cNvSpPr/>
              <p:nvPr/>
            </p:nvSpPr>
            <p:spPr>
              <a:xfrm>
                <a:off x="6296357" y="1074717"/>
                <a:ext cx="226416" cy="59155"/>
              </a:xfrm>
              <a:custGeom>
                <a:avLst/>
                <a:gdLst>
                  <a:gd name="connsiteX0" fmla="*/ 161 w 226416"/>
                  <a:gd name="connsiteY0" fmla="*/ 102 h 59155"/>
                  <a:gd name="connsiteX1" fmla="*/ 114783 w 226416"/>
                  <a:gd name="connsiteY1" fmla="*/ 59257 h 59155"/>
                  <a:gd name="connsiteX2" fmla="*/ 226577 w 226416"/>
                  <a:gd name="connsiteY2" fmla="*/ 102 h 59155"/>
                  <a:gd name="connsiteX3" fmla="*/ 161 w 226416"/>
                  <a:gd name="connsiteY3" fmla="*/ 102 h 59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6416" h="59155">
                    <a:moveTo>
                      <a:pt x="161" y="102"/>
                    </a:moveTo>
                    <a:cubicBezTo>
                      <a:pt x="161" y="25473"/>
                      <a:pt x="46194" y="47492"/>
                      <a:pt x="114783" y="59257"/>
                    </a:cubicBezTo>
                    <a:lnTo>
                      <a:pt x="226577" y="102"/>
                    </a:lnTo>
                    <a:lnTo>
                      <a:pt x="161" y="102"/>
                    </a:lnTo>
                    <a:close/>
                  </a:path>
                </a:pathLst>
              </a:custGeom>
              <a:solidFill>
                <a:srgbClr val="CF3E8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4BC40571-C1A5-48DE-82F7-9889E19B2CCE}"/>
                  </a:ext>
                </a:extLst>
              </p:cNvPr>
              <p:cNvSpPr/>
              <p:nvPr/>
            </p:nvSpPr>
            <p:spPr>
              <a:xfrm>
                <a:off x="5135274" y="1900398"/>
                <a:ext cx="368000" cy="64282"/>
              </a:xfrm>
              <a:custGeom>
                <a:avLst/>
                <a:gdLst>
                  <a:gd name="connsiteX0" fmla="*/ 368162 w 368000"/>
                  <a:gd name="connsiteY0" fmla="*/ 64384 h 64282"/>
                  <a:gd name="connsiteX1" fmla="*/ 161 w 368000"/>
                  <a:gd name="connsiteY1" fmla="*/ 64384 h 64282"/>
                  <a:gd name="connsiteX2" fmla="*/ 16601 w 368000"/>
                  <a:gd name="connsiteY2" fmla="*/ 102 h 64282"/>
                  <a:gd name="connsiteX3" fmla="*/ 351721 w 368000"/>
                  <a:gd name="connsiteY3" fmla="*/ 102 h 64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8000" h="64282">
                    <a:moveTo>
                      <a:pt x="368162" y="64384"/>
                    </a:moveTo>
                    <a:lnTo>
                      <a:pt x="161" y="64384"/>
                    </a:lnTo>
                    <a:lnTo>
                      <a:pt x="16601" y="102"/>
                    </a:lnTo>
                    <a:lnTo>
                      <a:pt x="351721" y="102"/>
                    </a:lnTo>
                    <a:close/>
                  </a:path>
                </a:pathLst>
              </a:custGeom>
              <a:solidFill>
                <a:srgbClr val="D6D6E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EF2040DE-663D-4675-BF6B-D2BAD97F1EC2}"/>
                  </a:ext>
                </a:extLst>
              </p:cNvPr>
              <p:cNvSpPr/>
              <p:nvPr/>
            </p:nvSpPr>
            <p:spPr>
              <a:xfrm>
                <a:off x="5229642" y="1068604"/>
                <a:ext cx="9525" cy="139541"/>
              </a:xfrm>
              <a:custGeom>
                <a:avLst/>
                <a:gdLst>
                  <a:gd name="connsiteX0" fmla="*/ 161 w 9525"/>
                  <a:gd name="connsiteY0" fmla="*/ 102 h 139541"/>
                  <a:gd name="connsiteX1" fmla="*/ 161 w 9525"/>
                  <a:gd name="connsiteY1" fmla="*/ 139643 h 139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39541">
                    <a:moveTo>
                      <a:pt x="161" y="102"/>
                    </a:moveTo>
                    <a:lnTo>
                      <a:pt x="161" y="139643"/>
                    </a:lnTo>
                  </a:path>
                </a:pathLst>
              </a:custGeom>
              <a:ln w="36195" cap="flat">
                <a:solidFill>
                  <a:srgbClr val="6CA1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FB231931-6753-477F-90AF-1F0DB5F70E00}"/>
                  </a:ext>
                </a:extLst>
              </p:cNvPr>
              <p:cNvSpPr/>
              <p:nvPr/>
            </p:nvSpPr>
            <p:spPr>
              <a:xfrm>
                <a:off x="5229642" y="1006951"/>
                <a:ext cx="226284" cy="61719"/>
              </a:xfrm>
              <a:custGeom>
                <a:avLst/>
                <a:gdLst>
                  <a:gd name="connsiteX0" fmla="*/ 161 w 226284"/>
                  <a:gd name="connsiteY0" fmla="*/ 61821 h 61719"/>
                  <a:gd name="connsiteX1" fmla="*/ 226446 w 226284"/>
                  <a:gd name="connsiteY1" fmla="*/ 61821 h 61719"/>
                  <a:gd name="connsiteX2" fmla="*/ 94923 w 226284"/>
                  <a:gd name="connsiteY2" fmla="*/ 102 h 61719"/>
                  <a:gd name="connsiteX3" fmla="*/ 161 w 226284"/>
                  <a:gd name="connsiteY3" fmla="*/ 61821 h 6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6284" h="61719">
                    <a:moveTo>
                      <a:pt x="161" y="61821"/>
                    </a:moveTo>
                    <a:lnTo>
                      <a:pt x="226446" y="61821"/>
                    </a:lnTo>
                    <a:cubicBezTo>
                      <a:pt x="226446" y="34412"/>
                      <a:pt x="172521" y="10815"/>
                      <a:pt x="94923" y="102"/>
                    </a:cubicBezTo>
                    <a:cubicBezTo>
                      <a:pt x="52638" y="27510"/>
                      <a:pt x="161" y="61821"/>
                      <a:pt x="161" y="61821"/>
                    </a:cubicBezTo>
                    <a:close/>
                  </a:path>
                </a:pathLst>
              </a:custGeom>
              <a:solidFill>
                <a:srgbClr val="CF3E8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E4C1BFC1-8B69-40C0-B0CE-B5E2221AEBF1}"/>
                  </a:ext>
                </a:extLst>
              </p:cNvPr>
              <p:cNvSpPr/>
              <p:nvPr/>
            </p:nvSpPr>
            <p:spPr>
              <a:xfrm>
                <a:off x="4983366" y="2128410"/>
                <a:ext cx="1188767" cy="65859"/>
              </a:xfrm>
              <a:custGeom>
                <a:avLst/>
                <a:gdLst>
                  <a:gd name="connsiteX0" fmla="*/ 1157620 w 1188767"/>
                  <a:gd name="connsiteY0" fmla="*/ 102 h 65859"/>
                  <a:gd name="connsiteX1" fmla="*/ 1188929 w 1188767"/>
                  <a:gd name="connsiteY1" fmla="*/ 102 h 65859"/>
                  <a:gd name="connsiteX2" fmla="*/ 1188929 w 1188767"/>
                  <a:gd name="connsiteY2" fmla="*/ 65962 h 65859"/>
                  <a:gd name="connsiteX3" fmla="*/ 1157620 w 1188767"/>
                  <a:gd name="connsiteY3" fmla="*/ 65962 h 65859"/>
                  <a:gd name="connsiteX4" fmla="*/ 31470 w 1188767"/>
                  <a:gd name="connsiteY4" fmla="*/ 65962 h 65859"/>
                  <a:gd name="connsiteX5" fmla="*/ 161 w 1188767"/>
                  <a:gd name="connsiteY5" fmla="*/ 65962 h 65859"/>
                  <a:gd name="connsiteX6" fmla="*/ 161 w 1188767"/>
                  <a:gd name="connsiteY6" fmla="*/ 102 h 65859"/>
                  <a:gd name="connsiteX7" fmla="*/ 31470 w 1188767"/>
                  <a:gd name="connsiteY7" fmla="*/ 102 h 65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88767" h="65859">
                    <a:moveTo>
                      <a:pt x="1157620" y="102"/>
                    </a:moveTo>
                    <a:cubicBezTo>
                      <a:pt x="1174912" y="102"/>
                      <a:pt x="1188929" y="102"/>
                      <a:pt x="1188929" y="102"/>
                    </a:cubicBezTo>
                    <a:lnTo>
                      <a:pt x="1188929" y="65962"/>
                    </a:lnTo>
                    <a:cubicBezTo>
                      <a:pt x="1188929" y="65962"/>
                      <a:pt x="1174911" y="65962"/>
                      <a:pt x="1157620" y="65962"/>
                    </a:cubicBezTo>
                    <a:lnTo>
                      <a:pt x="31470" y="65962"/>
                    </a:lnTo>
                    <a:cubicBezTo>
                      <a:pt x="14178" y="65962"/>
                      <a:pt x="161" y="65962"/>
                      <a:pt x="161" y="65962"/>
                    </a:cubicBezTo>
                    <a:lnTo>
                      <a:pt x="161" y="102"/>
                    </a:lnTo>
                    <a:cubicBezTo>
                      <a:pt x="161" y="102"/>
                      <a:pt x="14179" y="102"/>
                      <a:pt x="31470" y="102"/>
                    </a:cubicBezTo>
                    <a:close/>
                  </a:path>
                </a:pathLst>
              </a:custGeom>
              <a:solidFill>
                <a:srgbClr val="6CA1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460084F9-DF3A-4FE7-8AA3-792AF98F1ED1}"/>
                  </a:ext>
                </a:extLst>
              </p:cNvPr>
              <p:cNvSpPr/>
              <p:nvPr/>
            </p:nvSpPr>
            <p:spPr>
              <a:xfrm>
                <a:off x="5743106" y="2128410"/>
                <a:ext cx="498931" cy="65859"/>
              </a:xfrm>
              <a:custGeom>
                <a:avLst/>
                <a:gdLst>
                  <a:gd name="connsiteX0" fmla="*/ 467784 w 498931"/>
                  <a:gd name="connsiteY0" fmla="*/ 102 h 65859"/>
                  <a:gd name="connsiteX1" fmla="*/ 499092 w 498931"/>
                  <a:gd name="connsiteY1" fmla="*/ 102 h 65859"/>
                  <a:gd name="connsiteX2" fmla="*/ 499092 w 498931"/>
                  <a:gd name="connsiteY2" fmla="*/ 65962 h 65859"/>
                  <a:gd name="connsiteX3" fmla="*/ 467784 w 498931"/>
                  <a:gd name="connsiteY3" fmla="*/ 65962 h 65859"/>
                  <a:gd name="connsiteX4" fmla="*/ 31470 w 498931"/>
                  <a:gd name="connsiteY4" fmla="*/ 65962 h 65859"/>
                  <a:gd name="connsiteX5" fmla="*/ 161 w 498931"/>
                  <a:gd name="connsiteY5" fmla="*/ 65962 h 65859"/>
                  <a:gd name="connsiteX6" fmla="*/ 161 w 498931"/>
                  <a:gd name="connsiteY6" fmla="*/ 102 h 65859"/>
                  <a:gd name="connsiteX7" fmla="*/ 31470 w 498931"/>
                  <a:gd name="connsiteY7" fmla="*/ 102 h 65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98931" h="65859">
                    <a:moveTo>
                      <a:pt x="467784" y="102"/>
                    </a:moveTo>
                    <a:cubicBezTo>
                      <a:pt x="485075" y="102"/>
                      <a:pt x="499092" y="102"/>
                      <a:pt x="499092" y="102"/>
                    </a:cubicBezTo>
                    <a:lnTo>
                      <a:pt x="499092" y="65962"/>
                    </a:lnTo>
                    <a:cubicBezTo>
                      <a:pt x="499092" y="65962"/>
                      <a:pt x="485075" y="65962"/>
                      <a:pt x="467784" y="65962"/>
                    </a:cubicBezTo>
                    <a:lnTo>
                      <a:pt x="31470" y="65962"/>
                    </a:lnTo>
                    <a:cubicBezTo>
                      <a:pt x="14178" y="65962"/>
                      <a:pt x="161" y="65962"/>
                      <a:pt x="161" y="65962"/>
                    </a:cubicBezTo>
                    <a:lnTo>
                      <a:pt x="161" y="102"/>
                    </a:lnTo>
                    <a:cubicBezTo>
                      <a:pt x="161" y="102"/>
                      <a:pt x="14179" y="102"/>
                      <a:pt x="31470" y="102"/>
                    </a:cubicBezTo>
                    <a:close/>
                  </a:path>
                </a:pathLst>
              </a:custGeom>
              <a:solidFill>
                <a:srgbClr val="4866E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7D2F9704-0B8F-4220-BFE7-4F347FA07708}"/>
                  </a:ext>
                </a:extLst>
              </p:cNvPr>
              <p:cNvSpPr/>
              <p:nvPr/>
            </p:nvSpPr>
            <p:spPr>
              <a:xfrm>
                <a:off x="5003291" y="1068670"/>
                <a:ext cx="226482" cy="59155"/>
              </a:xfrm>
              <a:custGeom>
                <a:avLst/>
                <a:gdLst>
                  <a:gd name="connsiteX0" fmla="*/ 161 w 226482"/>
                  <a:gd name="connsiteY0" fmla="*/ 102 h 59155"/>
                  <a:gd name="connsiteX1" fmla="*/ 114849 w 226482"/>
                  <a:gd name="connsiteY1" fmla="*/ 59257 h 59155"/>
                  <a:gd name="connsiteX2" fmla="*/ 226643 w 226482"/>
                  <a:gd name="connsiteY2" fmla="*/ 102 h 59155"/>
                  <a:gd name="connsiteX3" fmla="*/ 161 w 226482"/>
                  <a:gd name="connsiteY3" fmla="*/ 102 h 59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6482" h="59155">
                    <a:moveTo>
                      <a:pt x="161" y="102"/>
                    </a:moveTo>
                    <a:cubicBezTo>
                      <a:pt x="161" y="25473"/>
                      <a:pt x="46194" y="47426"/>
                      <a:pt x="114849" y="59257"/>
                    </a:cubicBezTo>
                    <a:lnTo>
                      <a:pt x="226643" y="102"/>
                    </a:lnTo>
                    <a:lnTo>
                      <a:pt x="161" y="102"/>
                    </a:lnTo>
                    <a:close/>
                  </a:path>
                </a:pathLst>
              </a:custGeom>
              <a:solidFill>
                <a:srgbClr val="CF3E8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957725DD-5B57-4EC5-853B-27E46E275609}"/>
                  </a:ext>
                </a:extLst>
              </p:cNvPr>
              <p:cNvSpPr/>
              <p:nvPr/>
            </p:nvSpPr>
            <p:spPr>
              <a:xfrm>
                <a:off x="5848324" y="1012143"/>
                <a:ext cx="226284" cy="61653"/>
              </a:xfrm>
              <a:custGeom>
                <a:avLst/>
                <a:gdLst>
                  <a:gd name="connsiteX0" fmla="*/ 161 w 226284"/>
                  <a:gd name="connsiteY0" fmla="*/ 61755 h 61653"/>
                  <a:gd name="connsiteX1" fmla="*/ 226446 w 226284"/>
                  <a:gd name="connsiteY1" fmla="*/ 61755 h 61653"/>
                  <a:gd name="connsiteX2" fmla="*/ 94923 w 226284"/>
                  <a:gd name="connsiteY2" fmla="*/ 102 h 61653"/>
                  <a:gd name="connsiteX3" fmla="*/ 161 w 226284"/>
                  <a:gd name="connsiteY3" fmla="*/ 61755 h 61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6284" h="61653">
                    <a:moveTo>
                      <a:pt x="161" y="61755"/>
                    </a:moveTo>
                    <a:lnTo>
                      <a:pt x="226446" y="61755"/>
                    </a:lnTo>
                    <a:cubicBezTo>
                      <a:pt x="226446" y="34346"/>
                      <a:pt x="172587" y="10815"/>
                      <a:pt x="94923" y="102"/>
                    </a:cubicBezTo>
                    <a:cubicBezTo>
                      <a:pt x="52639" y="27510"/>
                      <a:pt x="161" y="61755"/>
                      <a:pt x="161" y="61755"/>
                    </a:cubicBezTo>
                    <a:close/>
                  </a:path>
                </a:pathLst>
              </a:custGeom>
              <a:solidFill>
                <a:srgbClr val="CF3E8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D72F414D-E7EA-425D-AD90-4E37C7BD6181}"/>
                  </a:ext>
                </a:extLst>
              </p:cNvPr>
              <p:cNvSpPr/>
              <p:nvPr/>
            </p:nvSpPr>
            <p:spPr>
              <a:xfrm>
                <a:off x="5622040" y="1073796"/>
                <a:ext cx="226416" cy="59155"/>
              </a:xfrm>
              <a:custGeom>
                <a:avLst/>
                <a:gdLst>
                  <a:gd name="connsiteX0" fmla="*/ 161 w 226416"/>
                  <a:gd name="connsiteY0" fmla="*/ 102 h 59155"/>
                  <a:gd name="connsiteX1" fmla="*/ 114783 w 226416"/>
                  <a:gd name="connsiteY1" fmla="*/ 59257 h 59155"/>
                  <a:gd name="connsiteX2" fmla="*/ 226577 w 226416"/>
                  <a:gd name="connsiteY2" fmla="*/ 102 h 59155"/>
                  <a:gd name="connsiteX3" fmla="*/ 161 w 226416"/>
                  <a:gd name="connsiteY3" fmla="*/ 102 h 59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6416" h="59155">
                    <a:moveTo>
                      <a:pt x="161" y="102"/>
                    </a:moveTo>
                    <a:cubicBezTo>
                      <a:pt x="161" y="25473"/>
                      <a:pt x="46194" y="47492"/>
                      <a:pt x="114783" y="59257"/>
                    </a:cubicBezTo>
                    <a:lnTo>
                      <a:pt x="226577" y="102"/>
                    </a:lnTo>
                    <a:lnTo>
                      <a:pt x="161" y="102"/>
                    </a:lnTo>
                    <a:close/>
                  </a:path>
                </a:pathLst>
              </a:custGeom>
              <a:solidFill>
                <a:srgbClr val="CF3E8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681FB4EC-222B-4B64-AE8B-3E994BFBD0F9}"/>
                  </a:ext>
                </a:extLst>
              </p:cNvPr>
              <p:cNvSpPr/>
              <p:nvPr/>
            </p:nvSpPr>
            <p:spPr>
              <a:xfrm>
                <a:off x="4689807" y="1075177"/>
                <a:ext cx="9525" cy="139541"/>
              </a:xfrm>
              <a:custGeom>
                <a:avLst/>
                <a:gdLst>
                  <a:gd name="connsiteX0" fmla="*/ 161 w 9525"/>
                  <a:gd name="connsiteY0" fmla="*/ 102 h 139541"/>
                  <a:gd name="connsiteX1" fmla="*/ 161 w 9525"/>
                  <a:gd name="connsiteY1" fmla="*/ 139643 h 139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39541">
                    <a:moveTo>
                      <a:pt x="161" y="102"/>
                    </a:moveTo>
                    <a:lnTo>
                      <a:pt x="161" y="139643"/>
                    </a:lnTo>
                  </a:path>
                </a:pathLst>
              </a:custGeom>
              <a:ln w="36195" cap="flat">
                <a:solidFill>
                  <a:srgbClr val="6CA1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BF2D8AB6-DF37-488B-AC34-2B26CBBDB670}"/>
                  </a:ext>
                </a:extLst>
              </p:cNvPr>
              <p:cNvSpPr/>
              <p:nvPr/>
            </p:nvSpPr>
            <p:spPr>
              <a:xfrm>
                <a:off x="4689741" y="1013523"/>
                <a:ext cx="226284" cy="61719"/>
              </a:xfrm>
              <a:custGeom>
                <a:avLst/>
                <a:gdLst>
                  <a:gd name="connsiteX0" fmla="*/ 161 w 226284"/>
                  <a:gd name="connsiteY0" fmla="*/ 61821 h 61719"/>
                  <a:gd name="connsiteX1" fmla="*/ 226446 w 226284"/>
                  <a:gd name="connsiteY1" fmla="*/ 61821 h 61719"/>
                  <a:gd name="connsiteX2" fmla="*/ 94923 w 226284"/>
                  <a:gd name="connsiteY2" fmla="*/ 102 h 61719"/>
                  <a:gd name="connsiteX3" fmla="*/ 161 w 226284"/>
                  <a:gd name="connsiteY3" fmla="*/ 61821 h 6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6284" h="61719">
                    <a:moveTo>
                      <a:pt x="161" y="61821"/>
                    </a:moveTo>
                    <a:lnTo>
                      <a:pt x="226446" y="61821"/>
                    </a:lnTo>
                    <a:cubicBezTo>
                      <a:pt x="226446" y="34412"/>
                      <a:pt x="172587" y="10815"/>
                      <a:pt x="94923" y="102"/>
                    </a:cubicBezTo>
                    <a:cubicBezTo>
                      <a:pt x="52770" y="27510"/>
                      <a:pt x="161" y="61821"/>
                      <a:pt x="161" y="61821"/>
                    </a:cubicBezTo>
                    <a:close/>
                  </a:path>
                </a:pathLst>
              </a:custGeom>
              <a:solidFill>
                <a:srgbClr val="CF3E8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232A4171-EDFA-4C55-9D69-126B1E0DAC1A}"/>
                  </a:ext>
                </a:extLst>
              </p:cNvPr>
              <p:cNvSpPr/>
              <p:nvPr/>
            </p:nvSpPr>
            <p:spPr>
              <a:xfrm>
                <a:off x="4463456" y="1075242"/>
                <a:ext cx="226416" cy="59155"/>
              </a:xfrm>
              <a:custGeom>
                <a:avLst/>
                <a:gdLst>
                  <a:gd name="connsiteX0" fmla="*/ 161 w 226416"/>
                  <a:gd name="connsiteY0" fmla="*/ 102 h 59155"/>
                  <a:gd name="connsiteX1" fmla="*/ 114783 w 226416"/>
                  <a:gd name="connsiteY1" fmla="*/ 59257 h 59155"/>
                  <a:gd name="connsiteX2" fmla="*/ 226577 w 226416"/>
                  <a:gd name="connsiteY2" fmla="*/ 102 h 59155"/>
                  <a:gd name="connsiteX3" fmla="*/ 161 w 226416"/>
                  <a:gd name="connsiteY3" fmla="*/ 102 h 59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6416" h="59155">
                    <a:moveTo>
                      <a:pt x="161" y="102"/>
                    </a:moveTo>
                    <a:cubicBezTo>
                      <a:pt x="161" y="25473"/>
                      <a:pt x="46194" y="47426"/>
                      <a:pt x="114783" y="59257"/>
                    </a:cubicBezTo>
                    <a:lnTo>
                      <a:pt x="226577" y="102"/>
                    </a:lnTo>
                    <a:lnTo>
                      <a:pt x="161" y="102"/>
                    </a:lnTo>
                    <a:close/>
                  </a:path>
                </a:pathLst>
              </a:custGeom>
              <a:solidFill>
                <a:srgbClr val="CF3E8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7E6C8639-F937-4AB9-9A0A-6B3FDFE17822}"/>
                  </a:ext>
                </a:extLst>
              </p:cNvPr>
              <p:cNvSpPr/>
              <p:nvPr/>
            </p:nvSpPr>
            <p:spPr>
              <a:xfrm>
                <a:off x="5069118" y="1444768"/>
                <a:ext cx="575148" cy="716440"/>
              </a:xfrm>
              <a:custGeom>
                <a:avLst/>
                <a:gdLst>
                  <a:gd name="connsiteX0" fmla="*/ 83218 w 575148"/>
                  <a:gd name="connsiteY0" fmla="*/ 102 h 716440"/>
                  <a:gd name="connsiteX1" fmla="*/ 161 w 575148"/>
                  <a:gd name="connsiteY1" fmla="*/ 74572 h 716440"/>
                  <a:gd name="connsiteX2" fmla="*/ 161 w 575148"/>
                  <a:gd name="connsiteY2" fmla="*/ 474924 h 716440"/>
                  <a:gd name="connsiteX3" fmla="*/ 242295 w 575148"/>
                  <a:gd name="connsiteY3" fmla="*/ 716542 h 716440"/>
                  <a:gd name="connsiteX4" fmla="*/ 419850 w 575148"/>
                  <a:gd name="connsiteY4" fmla="*/ 652194 h 716440"/>
                  <a:gd name="connsiteX5" fmla="*/ 484165 w 575148"/>
                  <a:gd name="connsiteY5" fmla="*/ 494446 h 716440"/>
                  <a:gd name="connsiteX6" fmla="*/ 484165 w 575148"/>
                  <a:gd name="connsiteY6" fmla="*/ 105267 h 716440"/>
                  <a:gd name="connsiteX7" fmla="*/ 575310 w 575148"/>
                  <a:gd name="connsiteY7" fmla="*/ 13773 h 716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5148" h="716440">
                    <a:moveTo>
                      <a:pt x="83218" y="102"/>
                    </a:moveTo>
                    <a:cubicBezTo>
                      <a:pt x="161" y="102"/>
                      <a:pt x="161" y="74572"/>
                      <a:pt x="161" y="74572"/>
                    </a:cubicBezTo>
                    <a:lnTo>
                      <a:pt x="161" y="474924"/>
                    </a:lnTo>
                    <a:cubicBezTo>
                      <a:pt x="415" y="608415"/>
                      <a:pt x="108737" y="716506"/>
                      <a:pt x="242295" y="716542"/>
                    </a:cubicBezTo>
                    <a:cubicBezTo>
                      <a:pt x="309174" y="716542"/>
                      <a:pt x="376250" y="696035"/>
                      <a:pt x="419850" y="652194"/>
                    </a:cubicBezTo>
                    <a:cubicBezTo>
                      <a:pt x="463450" y="608353"/>
                      <a:pt x="484165" y="575818"/>
                      <a:pt x="484165" y="494446"/>
                    </a:cubicBezTo>
                    <a:lnTo>
                      <a:pt x="484165" y="105267"/>
                    </a:lnTo>
                    <a:cubicBezTo>
                      <a:pt x="484165" y="105267"/>
                      <a:pt x="478180" y="13773"/>
                      <a:pt x="575310" y="13773"/>
                    </a:cubicBezTo>
                  </a:path>
                </a:pathLst>
              </a:custGeom>
              <a:noFill/>
              <a:ln w="117634" cap="flat">
                <a:solidFill>
                  <a:srgbClr val="4866E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9C0CDB3A-1316-4904-8F0B-E5C7603C4340}"/>
                  </a:ext>
                </a:extLst>
              </p:cNvPr>
              <p:cNvSpPr/>
              <p:nvPr/>
            </p:nvSpPr>
            <p:spPr>
              <a:xfrm>
                <a:off x="4657913" y="1112642"/>
                <a:ext cx="202807" cy="42798"/>
              </a:xfrm>
              <a:custGeom>
                <a:avLst/>
                <a:gdLst>
                  <a:gd name="connsiteX0" fmla="*/ 202969 w 202807"/>
                  <a:gd name="connsiteY0" fmla="*/ 102 h 42798"/>
                  <a:gd name="connsiteX1" fmla="*/ 161 w 202807"/>
                  <a:gd name="connsiteY1" fmla="*/ 39539 h 42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2807" h="42798">
                    <a:moveTo>
                      <a:pt x="202969" y="102"/>
                    </a:moveTo>
                    <a:cubicBezTo>
                      <a:pt x="155424" y="35858"/>
                      <a:pt x="75458" y="49990"/>
                      <a:pt x="161" y="39539"/>
                    </a:cubicBezTo>
                  </a:path>
                </a:pathLst>
              </a:custGeom>
              <a:noFill/>
              <a:ln w="18098" cap="flat">
                <a:solidFill>
                  <a:srgbClr val="1A1D2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899BA1BF-A219-4DF1-98C8-938F2E738763}"/>
                  </a:ext>
                </a:extLst>
              </p:cNvPr>
              <p:cNvSpPr/>
              <p:nvPr/>
            </p:nvSpPr>
            <p:spPr>
              <a:xfrm>
                <a:off x="5846483" y="1119412"/>
                <a:ext cx="202807" cy="42798"/>
              </a:xfrm>
              <a:custGeom>
                <a:avLst/>
                <a:gdLst>
                  <a:gd name="connsiteX0" fmla="*/ 202969 w 202807"/>
                  <a:gd name="connsiteY0" fmla="*/ 102 h 42798"/>
                  <a:gd name="connsiteX1" fmla="*/ 161 w 202807"/>
                  <a:gd name="connsiteY1" fmla="*/ 39539 h 42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2807" h="42798">
                    <a:moveTo>
                      <a:pt x="202969" y="102"/>
                    </a:moveTo>
                    <a:cubicBezTo>
                      <a:pt x="155423" y="35858"/>
                      <a:pt x="75458" y="49990"/>
                      <a:pt x="161" y="39539"/>
                    </a:cubicBezTo>
                  </a:path>
                </a:pathLst>
              </a:custGeom>
              <a:noFill/>
              <a:ln w="18098" cap="flat">
                <a:solidFill>
                  <a:srgbClr val="1A1D2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D94630E9-D132-4B33-88BF-402E2110C33E}"/>
                  </a:ext>
                </a:extLst>
              </p:cNvPr>
              <p:cNvSpPr/>
              <p:nvPr/>
            </p:nvSpPr>
            <p:spPr>
              <a:xfrm>
                <a:off x="6644366" y="1060519"/>
                <a:ext cx="132501" cy="88602"/>
              </a:xfrm>
              <a:custGeom>
                <a:avLst/>
                <a:gdLst>
                  <a:gd name="connsiteX0" fmla="*/ 124187 w 132501"/>
                  <a:gd name="connsiteY0" fmla="*/ 102 h 88602"/>
                  <a:gd name="connsiteX1" fmla="*/ 161 w 132501"/>
                  <a:gd name="connsiteY1" fmla="*/ 88704 h 88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2501" h="88602">
                    <a:moveTo>
                      <a:pt x="124187" y="102"/>
                    </a:moveTo>
                    <a:cubicBezTo>
                      <a:pt x="159895" y="44403"/>
                      <a:pt x="75918" y="81671"/>
                      <a:pt x="161" y="88704"/>
                    </a:cubicBezTo>
                  </a:path>
                </a:pathLst>
              </a:custGeom>
              <a:noFill/>
              <a:ln w="18098" cap="flat">
                <a:solidFill>
                  <a:srgbClr val="1A1D2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A47FB4DA-2DF7-4DA0-8201-FF5C47DF9981}"/>
                  </a:ext>
                </a:extLst>
              </p:cNvPr>
              <p:cNvSpPr/>
              <p:nvPr/>
            </p:nvSpPr>
            <p:spPr>
              <a:xfrm>
                <a:off x="5366162" y="1053881"/>
                <a:ext cx="132463" cy="88536"/>
              </a:xfrm>
              <a:custGeom>
                <a:avLst/>
                <a:gdLst>
                  <a:gd name="connsiteX0" fmla="*/ 124121 w 132463"/>
                  <a:gd name="connsiteY0" fmla="*/ 102 h 88536"/>
                  <a:gd name="connsiteX1" fmla="*/ 161 w 132463"/>
                  <a:gd name="connsiteY1" fmla="*/ 88638 h 88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2463" h="88536">
                    <a:moveTo>
                      <a:pt x="124121" y="102"/>
                    </a:moveTo>
                    <a:cubicBezTo>
                      <a:pt x="159895" y="44337"/>
                      <a:pt x="75918" y="81671"/>
                      <a:pt x="161" y="88638"/>
                    </a:cubicBezTo>
                  </a:path>
                </a:pathLst>
              </a:custGeom>
              <a:noFill/>
              <a:ln w="18098" cap="flat">
                <a:solidFill>
                  <a:srgbClr val="1A1D2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A0E20356-E206-4357-B093-7F4D0A346E83}"/>
                  </a:ext>
                </a:extLst>
              </p:cNvPr>
              <p:cNvSpPr/>
              <p:nvPr/>
            </p:nvSpPr>
            <p:spPr>
              <a:xfrm>
                <a:off x="5175586" y="1876736"/>
                <a:ext cx="287311" cy="23662"/>
              </a:xfrm>
              <a:custGeom>
                <a:avLst/>
                <a:gdLst>
                  <a:gd name="connsiteX0" fmla="*/ 53428 w 287311"/>
                  <a:gd name="connsiteY0" fmla="*/ 23764 h 23662"/>
                  <a:gd name="connsiteX1" fmla="*/ 161 w 287311"/>
                  <a:gd name="connsiteY1" fmla="*/ 23764 h 23662"/>
                  <a:gd name="connsiteX2" fmla="*/ 287473 w 287311"/>
                  <a:gd name="connsiteY2" fmla="*/ 23764 h 23662"/>
                  <a:gd name="connsiteX3" fmla="*/ 283921 w 287311"/>
                  <a:gd name="connsiteY3" fmla="*/ 102 h 23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7311" h="23662">
                    <a:moveTo>
                      <a:pt x="53428" y="23764"/>
                    </a:moveTo>
                    <a:lnTo>
                      <a:pt x="161" y="23764"/>
                    </a:lnTo>
                    <a:lnTo>
                      <a:pt x="287473" y="23764"/>
                    </a:lnTo>
                    <a:lnTo>
                      <a:pt x="283921" y="102"/>
                    </a:lnTo>
                    <a:close/>
                  </a:path>
                </a:pathLst>
              </a:custGeom>
              <a:solidFill>
                <a:srgbClr val="A0A3A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0731C39A-F5D0-4F6C-866F-2DAF77F2AD05}"/>
                  </a:ext>
                </a:extLst>
              </p:cNvPr>
              <p:cNvSpPr/>
              <p:nvPr/>
            </p:nvSpPr>
            <p:spPr>
              <a:xfrm>
                <a:off x="5168944" y="1964680"/>
                <a:ext cx="300595" cy="28723"/>
              </a:xfrm>
              <a:custGeom>
                <a:avLst/>
                <a:gdLst>
                  <a:gd name="connsiteX0" fmla="*/ 161 w 300595"/>
                  <a:gd name="connsiteY0" fmla="*/ 102 h 28723"/>
                  <a:gd name="connsiteX1" fmla="*/ 1147 w 300595"/>
                  <a:gd name="connsiteY1" fmla="*/ 13182 h 28723"/>
                  <a:gd name="connsiteX2" fmla="*/ 298586 w 300595"/>
                  <a:gd name="connsiteY2" fmla="*/ 28825 h 28723"/>
                  <a:gd name="connsiteX3" fmla="*/ 300756 w 300595"/>
                  <a:gd name="connsiteY3" fmla="*/ 102 h 28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0595" h="28723">
                    <a:moveTo>
                      <a:pt x="161" y="102"/>
                    </a:moveTo>
                    <a:lnTo>
                      <a:pt x="1147" y="13182"/>
                    </a:lnTo>
                    <a:lnTo>
                      <a:pt x="298586" y="28825"/>
                    </a:lnTo>
                    <a:lnTo>
                      <a:pt x="300756" y="102"/>
                    </a:lnTo>
                    <a:close/>
                  </a:path>
                </a:pathLst>
              </a:custGeom>
              <a:solidFill>
                <a:srgbClr val="DB8B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5FF6FD7E-F97D-4CF2-AE48-2D973E15F3BD}"/>
                  </a:ext>
                </a:extLst>
              </p:cNvPr>
              <p:cNvSpPr/>
              <p:nvPr/>
            </p:nvSpPr>
            <p:spPr>
              <a:xfrm>
                <a:off x="1535038" y="6008231"/>
                <a:ext cx="3918061" cy="47587"/>
              </a:xfrm>
              <a:custGeom>
                <a:avLst/>
                <a:gdLst>
                  <a:gd name="connsiteX0" fmla="*/ 3918222 w 3918061"/>
                  <a:gd name="connsiteY0" fmla="*/ 23895 h 47587"/>
                  <a:gd name="connsiteX1" fmla="*/ 1959192 w 3918061"/>
                  <a:gd name="connsiteY1" fmla="*/ 47689 h 47587"/>
                  <a:gd name="connsiteX2" fmla="*/ 161 w 3918061"/>
                  <a:gd name="connsiteY2" fmla="*/ 23895 h 47587"/>
                  <a:gd name="connsiteX3" fmla="*/ 1959192 w 3918061"/>
                  <a:gd name="connsiteY3" fmla="*/ 101 h 47587"/>
                  <a:gd name="connsiteX4" fmla="*/ 3918222 w 3918061"/>
                  <a:gd name="connsiteY4" fmla="*/ 23895 h 47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18061" h="47587">
                    <a:moveTo>
                      <a:pt x="3918222" y="23895"/>
                    </a:moveTo>
                    <a:cubicBezTo>
                      <a:pt x="3918222" y="37036"/>
                      <a:pt x="3041134" y="47689"/>
                      <a:pt x="1959192" y="47689"/>
                    </a:cubicBezTo>
                    <a:cubicBezTo>
                      <a:pt x="877249" y="47689"/>
                      <a:pt x="161" y="37036"/>
                      <a:pt x="161" y="23895"/>
                    </a:cubicBezTo>
                    <a:cubicBezTo>
                      <a:pt x="161" y="10754"/>
                      <a:pt x="877249" y="101"/>
                      <a:pt x="1959192" y="101"/>
                    </a:cubicBezTo>
                    <a:cubicBezTo>
                      <a:pt x="3041134" y="101"/>
                      <a:pt x="3918222" y="10754"/>
                      <a:pt x="3918222" y="23895"/>
                    </a:cubicBezTo>
                    <a:close/>
                  </a:path>
                </a:pathLst>
              </a:custGeom>
              <a:solidFill>
                <a:srgbClr val="AFB2B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37EDBE20-EB3D-4DF4-B6C8-A1BD4321FBAA}"/>
                  </a:ext>
                </a:extLst>
              </p:cNvPr>
              <p:cNvSpPr/>
              <p:nvPr/>
            </p:nvSpPr>
            <p:spPr>
              <a:xfrm>
                <a:off x="4816858" y="5718171"/>
                <a:ext cx="9525" cy="313853"/>
              </a:xfrm>
              <a:custGeom>
                <a:avLst/>
                <a:gdLst>
                  <a:gd name="connsiteX0" fmla="*/ 161 w 9525"/>
                  <a:gd name="connsiteY0" fmla="*/ 102 h 313853"/>
                  <a:gd name="connsiteX1" fmla="*/ 161 w 9525"/>
                  <a:gd name="connsiteY1" fmla="*/ 313955 h 313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13853">
                    <a:moveTo>
                      <a:pt x="161" y="102"/>
                    </a:moveTo>
                    <a:lnTo>
                      <a:pt x="161" y="313955"/>
                    </a:lnTo>
                  </a:path>
                </a:pathLst>
              </a:custGeom>
              <a:ln w="72390" cap="flat">
                <a:solidFill>
                  <a:srgbClr val="51555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93674B96-16B4-47E5-A285-3D239976C6AA}"/>
                  </a:ext>
                </a:extLst>
              </p:cNvPr>
              <p:cNvSpPr/>
              <p:nvPr/>
            </p:nvSpPr>
            <p:spPr>
              <a:xfrm>
                <a:off x="3942692" y="5718171"/>
                <a:ext cx="9525" cy="313853"/>
              </a:xfrm>
              <a:custGeom>
                <a:avLst/>
                <a:gdLst>
                  <a:gd name="connsiteX0" fmla="*/ 161 w 9525"/>
                  <a:gd name="connsiteY0" fmla="*/ 102 h 313853"/>
                  <a:gd name="connsiteX1" fmla="*/ 161 w 9525"/>
                  <a:gd name="connsiteY1" fmla="*/ 313955 h 313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13853">
                    <a:moveTo>
                      <a:pt x="161" y="102"/>
                    </a:moveTo>
                    <a:lnTo>
                      <a:pt x="161" y="313955"/>
                    </a:lnTo>
                  </a:path>
                </a:pathLst>
              </a:custGeom>
              <a:ln w="72390" cap="flat">
                <a:solidFill>
                  <a:srgbClr val="51555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D87B3B61-A6D5-404E-8BB6-D5D7D0D7702A}"/>
                  </a:ext>
                </a:extLst>
              </p:cNvPr>
              <p:cNvSpPr/>
              <p:nvPr/>
            </p:nvSpPr>
            <p:spPr>
              <a:xfrm>
                <a:off x="2766419" y="5718171"/>
                <a:ext cx="9525" cy="313853"/>
              </a:xfrm>
              <a:custGeom>
                <a:avLst/>
                <a:gdLst>
                  <a:gd name="connsiteX0" fmla="*/ 161 w 9525"/>
                  <a:gd name="connsiteY0" fmla="*/ 102 h 313853"/>
                  <a:gd name="connsiteX1" fmla="*/ 161 w 9525"/>
                  <a:gd name="connsiteY1" fmla="*/ 313955 h 313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13853">
                    <a:moveTo>
                      <a:pt x="161" y="102"/>
                    </a:moveTo>
                    <a:lnTo>
                      <a:pt x="161" y="313955"/>
                    </a:lnTo>
                  </a:path>
                </a:pathLst>
              </a:custGeom>
              <a:ln w="72390" cap="flat">
                <a:solidFill>
                  <a:srgbClr val="51555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02F1994F-2DB6-4A12-A7F4-AA300185BB24}"/>
                  </a:ext>
                </a:extLst>
              </p:cNvPr>
              <p:cNvSpPr/>
              <p:nvPr/>
            </p:nvSpPr>
            <p:spPr>
              <a:xfrm>
                <a:off x="1892319" y="5718171"/>
                <a:ext cx="9525" cy="313853"/>
              </a:xfrm>
              <a:custGeom>
                <a:avLst/>
                <a:gdLst>
                  <a:gd name="connsiteX0" fmla="*/ 161 w 9525"/>
                  <a:gd name="connsiteY0" fmla="*/ 102 h 313853"/>
                  <a:gd name="connsiteX1" fmla="*/ 161 w 9525"/>
                  <a:gd name="connsiteY1" fmla="*/ 313955 h 313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13853">
                    <a:moveTo>
                      <a:pt x="161" y="102"/>
                    </a:moveTo>
                    <a:lnTo>
                      <a:pt x="161" y="313955"/>
                    </a:lnTo>
                  </a:path>
                </a:pathLst>
              </a:custGeom>
              <a:ln w="72390" cap="flat">
                <a:solidFill>
                  <a:srgbClr val="51555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AE7D00C3-5C3E-45AC-BDD3-0EBE2345EB55}"/>
                  </a:ext>
                </a:extLst>
              </p:cNvPr>
              <p:cNvSpPr/>
              <p:nvPr/>
            </p:nvSpPr>
            <p:spPr>
              <a:xfrm>
                <a:off x="3669717" y="4019287"/>
                <a:ext cx="1417222" cy="1741213"/>
              </a:xfrm>
              <a:custGeom>
                <a:avLst/>
                <a:gdLst>
                  <a:gd name="connsiteX0" fmla="*/ 1417384 w 1417222"/>
                  <a:gd name="connsiteY0" fmla="*/ 121108 h 1741213"/>
                  <a:gd name="connsiteX1" fmla="*/ 1417384 w 1417222"/>
                  <a:gd name="connsiteY1" fmla="*/ 1741315 h 1741213"/>
                  <a:gd name="connsiteX2" fmla="*/ 161 w 1417222"/>
                  <a:gd name="connsiteY2" fmla="*/ 1741315 h 1741213"/>
                  <a:gd name="connsiteX3" fmla="*/ 161 w 1417222"/>
                  <a:gd name="connsiteY3" fmla="*/ 121108 h 1741213"/>
                  <a:gd name="connsiteX4" fmla="*/ 121228 w 1417222"/>
                  <a:gd name="connsiteY4" fmla="*/ 102 h 1741213"/>
                  <a:gd name="connsiteX5" fmla="*/ 1296383 w 1417222"/>
                  <a:gd name="connsiteY5" fmla="*/ 102 h 1741213"/>
                  <a:gd name="connsiteX6" fmla="*/ 1417384 w 1417222"/>
                  <a:gd name="connsiteY6" fmla="*/ 121108 h 1741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17222" h="1741213">
                    <a:moveTo>
                      <a:pt x="1417384" y="121108"/>
                    </a:moveTo>
                    <a:lnTo>
                      <a:pt x="1417384" y="1741315"/>
                    </a:lnTo>
                    <a:lnTo>
                      <a:pt x="161" y="1741315"/>
                    </a:lnTo>
                    <a:lnTo>
                      <a:pt x="161" y="121108"/>
                    </a:lnTo>
                    <a:cubicBezTo>
                      <a:pt x="161" y="54278"/>
                      <a:pt x="54364" y="102"/>
                      <a:pt x="121228" y="102"/>
                    </a:cubicBezTo>
                    <a:lnTo>
                      <a:pt x="1296383" y="102"/>
                    </a:lnTo>
                    <a:cubicBezTo>
                      <a:pt x="1363220" y="138"/>
                      <a:pt x="1417384" y="54304"/>
                      <a:pt x="1417384" y="121108"/>
                    </a:cubicBezTo>
                    <a:close/>
                  </a:path>
                </a:pathLst>
              </a:custGeom>
              <a:solidFill>
                <a:srgbClr val="5258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0B8DEAF0-1B09-4432-AB5A-4094FFE1BF10}"/>
                  </a:ext>
                </a:extLst>
              </p:cNvPr>
              <p:cNvSpPr/>
              <p:nvPr/>
            </p:nvSpPr>
            <p:spPr>
              <a:xfrm>
                <a:off x="4543817" y="4019287"/>
                <a:ext cx="543122" cy="1741213"/>
              </a:xfrm>
              <a:custGeom>
                <a:avLst/>
                <a:gdLst>
                  <a:gd name="connsiteX0" fmla="*/ 543284 w 543122"/>
                  <a:gd name="connsiteY0" fmla="*/ 121108 h 1741213"/>
                  <a:gd name="connsiteX1" fmla="*/ 543284 w 543122"/>
                  <a:gd name="connsiteY1" fmla="*/ 1741315 h 1741213"/>
                  <a:gd name="connsiteX2" fmla="*/ 161 w 543122"/>
                  <a:gd name="connsiteY2" fmla="*/ 1741315 h 1741213"/>
                  <a:gd name="connsiteX3" fmla="*/ 161 w 543122"/>
                  <a:gd name="connsiteY3" fmla="*/ 121108 h 1741213"/>
                  <a:gd name="connsiteX4" fmla="*/ 121228 w 543122"/>
                  <a:gd name="connsiteY4" fmla="*/ 102 h 1741213"/>
                  <a:gd name="connsiteX5" fmla="*/ 422283 w 543122"/>
                  <a:gd name="connsiteY5" fmla="*/ 102 h 1741213"/>
                  <a:gd name="connsiteX6" fmla="*/ 543284 w 543122"/>
                  <a:gd name="connsiteY6" fmla="*/ 121108 h 1741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3122" h="1741213">
                    <a:moveTo>
                      <a:pt x="543284" y="121108"/>
                    </a:moveTo>
                    <a:lnTo>
                      <a:pt x="543284" y="1741315"/>
                    </a:lnTo>
                    <a:lnTo>
                      <a:pt x="161" y="1741315"/>
                    </a:lnTo>
                    <a:lnTo>
                      <a:pt x="161" y="121108"/>
                    </a:lnTo>
                    <a:cubicBezTo>
                      <a:pt x="161" y="54278"/>
                      <a:pt x="54364" y="102"/>
                      <a:pt x="121228" y="102"/>
                    </a:cubicBezTo>
                    <a:lnTo>
                      <a:pt x="422283" y="102"/>
                    </a:lnTo>
                    <a:cubicBezTo>
                      <a:pt x="489121" y="138"/>
                      <a:pt x="543284" y="54304"/>
                      <a:pt x="543284" y="121108"/>
                    </a:cubicBezTo>
                    <a:close/>
                  </a:path>
                </a:pathLst>
              </a:custGeom>
              <a:solidFill>
                <a:srgbClr val="9DA8B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1DE17AE4-980D-4247-B8E0-F356FCC13B8A}"/>
                  </a:ext>
                </a:extLst>
              </p:cNvPr>
              <p:cNvSpPr/>
              <p:nvPr/>
            </p:nvSpPr>
            <p:spPr>
              <a:xfrm>
                <a:off x="4456025" y="2072474"/>
                <a:ext cx="477250" cy="669774"/>
              </a:xfrm>
              <a:custGeom>
                <a:avLst/>
                <a:gdLst>
                  <a:gd name="connsiteX0" fmla="*/ 473248 w 477250"/>
                  <a:gd name="connsiteY0" fmla="*/ 225946 h 669774"/>
                  <a:gd name="connsiteX1" fmla="*/ 334623 w 477250"/>
                  <a:gd name="connsiteY1" fmla="*/ 344652 h 669774"/>
                  <a:gd name="connsiteX2" fmla="*/ 218817 w 477250"/>
                  <a:gd name="connsiteY2" fmla="*/ 467959 h 669774"/>
                  <a:gd name="connsiteX3" fmla="*/ 153911 w 477250"/>
                  <a:gd name="connsiteY3" fmla="*/ 507396 h 669774"/>
                  <a:gd name="connsiteX4" fmla="*/ 9236 w 477250"/>
                  <a:gd name="connsiteY4" fmla="*/ 669877 h 669774"/>
                  <a:gd name="connsiteX5" fmla="*/ 3449 w 477250"/>
                  <a:gd name="connsiteY5" fmla="*/ 414521 h 669774"/>
                  <a:gd name="connsiteX6" fmla="*/ 161 w 477250"/>
                  <a:gd name="connsiteY6" fmla="*/ 357469 h 669774"/>
                  <a:gd name="connsiteX7" fmla="*/ 5356 w 477250"/>
                  <a:gd name="connsiteY7" fmla="*/ 274914 h 669774"/>
                  <a:gd name="connsiteX8" fmla="*/ 8776 w 477250"/>
                  <a:gd name="connsiteY8" fmla="*/ 105729 h 669774"/>
                  <a:gd name="connsiteX9" fmla="*/ 68882 w 477250"/>
                  <a:gd name="connsiteY9" fmla="*/ 118283 h 669774"/>
                  <a:gd name="connsiteX10" fmla="*/ 92358 w 477250"/>
                  <a:gd name="connsiteY10" fmla="*/ 234360 h 669774"/>
                  <a:gd name="connsiteX11" fmla="*/ 116230 w 477250"/>
                  <a:gd name="connsiteY11" fmla="*/ 216350 h 669774"/>
                  <a:gd name="connsiteX12" fmla="*/ 277542 w 477250"/>
                  <a:gd name="connsiteY12" fmla="*/ 7202 h 669774"/>
                  <a:gd name="connsiteX13" fmla="*/ 300033 w 477250"/>
                  <a:gd name="connsiteY13" fmla="*/ 2207 h 669774"/>
                  <a:gd name="connsiteX14" fmla="*/ 308713 w 477250"/>
                  <a:gd name="connsiteY14" fmla="*/ 6939 h 669774"/>
                  <a:gd name="connsiteX15" fmla="*/ 317425 w 477250"/>
                  <a:gd name="connsiteY15" fmla="*/ 18184 h 669774"/>
                  <a:gd name="connsiteX16" fmla="*/ 314895 w 477250"/>
                  <a:gd name="connsiteY16" fmla="*/ 32179 h 669774"/>
                  <a:gd name="connsiteX17" fmla="*/ 188436 w 477250"/>
                  <a:gd name="connsiteY17" fmla="*/ 215298 h 669774"/>
                  <a:gd name="connsiteX18" fmla="*/ 192710 w 477250"/>
                  <a:gd name="connsiteY18" fmla="*/ 220491 h 669774"/>
                  <a:gd name="connsiteX19" fmla="*/ 382169 w 477250"/>
                  <a:gd name="connsiteY19" fmla="*/ 20808 h 669774"/>
                  <a:gd name="connsiteX20" fmla="*/ 405317 w 477250"/>
                  <a:gd name="connsiteY20" fmla="*/ 18047 h 669774"/>
                  <a:gd name="connsiteX21" fmla="*/ 416693 w 477250"/>
                  <a:gd name="connsiteY21" fmla="*/ 25935 h 669774"/>
                  <a:gd name="connsiteX22" fmla="*/ 424068 w 477250"/>
                  <a:gd name="connsiteY22" fmla="*/ 37615 h 669774"/>
                  <a:gd name="connsiteX23" fmla="*/ 420573 w 477250"/>
                  <a:gd name="connsiteY23" fmla="*/ 50977 h 669774"/>
                  <a:gd name="connsiteX24" fmla="*/ 244201 w 477250"/>
                  <a:gd name="connsiteY24" fmla="*/ 255524 h 669774"/>
                  <a:gd name="connsiteX25" fmla="*/ 249857 w 477250"/>
                  <a:gd name="connsiteY25" fmla="*/ 260980 h 669774"/>
                  <a:gd name="connsiteX26" fmla="*/ 426229 w 477250"/>
                  <a:gd name="connsiteY26" fmla="*/ 105269 h 669774"/>
                  <a:gd name="connsiteX27" fmla="*/ 450363 w 477250"/>
                  <a:gd name="connsiteY27" fmla="*/ 103363 h 669774"/>
                  <a:gd name="connsiteX28" fmla="*/ 458978 w 477250"/>
                  <a:gd name="connsiteY28" fmla="*/ 110396 h 669774"/>
                  <a:gd name="connsiteX29" fmla="*/ 465382 w 477250"/>
                  <a:gd name="connsiteY29" fmla="*/ 122232 h 669774"/>
                  <a:gd name="connsiteX30" fmla="*/ 461477 w 477250"/>
                  <a:gd name="connsiteY30" fmla="*/ 135110 h 669774"/>
                  <a:gd name="connsiteX31" fmla="*/ 294772 w 477250"/>
                  <a:gd name="connsiteY31" fmla="*/ 291938 h 669774"/>
                  <a:gd name="connsiteX32" fmla="*/ 299572 w 477250"/>
                  <a:gd name="connsiteY32" fmla="*/ 299497 h 669774"/>
                  <a:gd name="connsiteX33" fmla="*/ 444247 w 477250"/>
                  <a:gd name="connsiteY33" fmla="*/ 197946 h 669774"/>
                  <a:gd name="connsiteX34" fmla="*/ 467593 w 477250"/>
                  <a:gd name="connsiteY34" fmla="*/ 197946 h 669774"/>
                  <a:gd name="connsiteX35" fmla="*/ 471604 w 477250"/>
                  <a:gd name="connsiteY35" fmla="*/ 201561 h 669774"/>
                  <a:gd name="connsiteX36" fmla="*/ 473248 w 477250"/>
                  <a:gd name="connsiteY36" fmla="*/ 225946 h 669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477250" h="669774">
                    <a:moveTo>
                      <a:pt x="473248" y="225946"/>
                    </a:moveTo>
                    <a:cubicBezTo>
                      <a:pt x="452073" y="250989"/>
                      <a:pt x="386312" y="292924"/>
                      <a:pt x="334623" y="344652"/>
                    </a:cubicBezTo>
                    <a:cubicBezTo>
                      <a:pt x="294509" y="384812"/>
                      <a:pt x="274846" y="422869"/>
                      <a:pt x="218817" y="467959"/>
                    </a:cubicBezTo>
                    <a:cubicBezTo>
                      <a:pt x="198660" y="483393"/>
                      <a:pt x="176899" y="496615"/>
                      <a:pt x="153911" y="507396"/>
                    </a:cubicBezTo>
                    <a:lnTo>
                      <a:pt x="9236" y="669877"/>
                    </a:lnTo>
                    <a:lnTo>
                      <a:pt x="3449" y="414521"/>
                    </a:lnTo>
                    <a:lnTo>
                      <a:pt x="161" y="357469"/>
                    </a:lnTo>
                    <a:cubicBezTo>
                      <a:pt x="462" y="329879"/>
                      <a:pt x="2196" y="302324"/>
                      <a:pt x="5356" y="274914"/>
                    </a:cubicBezTo>
                    <a:cubicBezTo>
                      <a:pt x="10485" y="232059"/>
                      <a:pt x="40078" y="181382"/>
                      <a:pt x="8776" y="105729"/>
                    </a:cubicBezTo>
                    <a:cubicBezTo>
                      <a:pt x="-22527" y="30075"/>
                      <a:pt x="52310" y="82330"/>
                      <a:pt x="68882" y="118283"/>
                    </a:cubicBezTo>
                    <a:cubicBezTo>
                      <a:pt x="82691" y="148255"/>
                      <a:pt x="75458" y="211289"/>
                      <a:pt x="92358" y="234360"/>
                    </a:cubicBezTo>
                    <a:cubicBezTo>
                      <a:pt x="101133" y="229523"/>
                      <a:pt x="109171" y="223459"/>
                      <a:pt x="116230" y="216350"/>
                    </a:cubicBezTo>
                    <a:lnTo>
                      <a:pt x="277542" y="7202"/>
                    </a:lnTo>
                    <a:cubicBezTo>
                      <a:pt x="282762" y="192"/>
                      <a:pt x="292334" y="-1934"/>
                      <a:pt x="300033" y="2207"/>
                    </a:cubicBezTo>
                    <a:lnTo>
                      <a:pt x="308713" y="6939"/>
                    </a:lnTo>
                    <a:cubicBezTo>
                      <a:pt x="313080" y="9284"/>
                      <a:pt x="316246" y="13371"/>
                      <a:pt x="317425" y="18184"/>
                    </a:cubicBezTo>
                    <a:cubicBezTo>
                      <a:pt x="318604" y="22996"/>
                      <a:pt x="317684" y="28083"/>
                      <a:pt x="314895" y="32179"/>
                    </a:cubicBezTo>
                    <a:cubicBezTo>
                      <a:pt x="283395" y="78189"/>
                      <a:pt x="185805" y="213918"/>
                      <a:pt x="188436" y="215298"/>
                    </a:cubicBezTo>
                    <a:lnTo>
                      <a:pt x="192710" y="220491"/>
                    </a:lnTo>
                    <a:lnTo>
                      <a:pt x="382169" y="20808"/>
                    </a:lnTo>
                    <a:cubicBezTo>
                      <a:pt x="388072" y="14162"/>
                      <a:pt x="398014" y="12976"/>
                      <a:pt x="405317" y="18047"/>
                    </a:cubicBezTo>
                    <a:lnTo>
                      <a:pt x="416693" y="25935"/>
                    </a:lnTo>
                    <a:cubicBezTo>
                      <a:pt x="420662" y="28640"/>
                      <a:pt x="423333" y="32869"/>
                      <a:pt x="424068" y="37615"/>
                    </a:cubicBezTo>
                    <a:cubicBezTo>
                      <a:pt x="424803" y="42360"/>
                      <a:pt x="423538" y="47198"/>
                      <a:pt x="420573" y="50977"/>
                    </a:cubicBezTo>
                    <a:cubicBezTo>
                      <a:pt x="382892" y="99616"/>
                      <a:pt x="241505" y="254012"/>
                      <a:pt x="244201" y="255524"/>
                    </a:cubicBezTo>
                    <a:lnTo>
                      <a:pt x="249857" y="260980"/>
                    </a:lnTo>
                    <a:lnTo>
                      <a:pt x="426229" y="105269"/>
                    </a:lnTo>
                    <a:cubicBezTo>
                      <a:pt x="432495" y="98338"/>
                      <a:pt x="443085" y="97501"/>
                      <a:pt x="450363" y="103363"/>
                    </a:cubicBezTo>
                    <a:lnTo>
                      <a:pt x="458978" y="110396"/>
                    </a:lnTo>
                    <a:cubicBezTo>
                      <a:pt x="462607" y="113329"/>
                      <a:pt x="464912" y="117591"/>
                      <a:pt x="465382" y="122232"/>
                    </a:cubicBezTo>
                    <a:cubicBezTo>
                      <a:pt x="465851" y="126873"/>
                      <a:pt x="464445" y="131510"/>
                      <a:pt x="461477" y="135110"/>
                    </a:cubicBezTo>
                    <a:lnTo>
                      <a:pt x="294772" y="291938"/>
                    </a:lnTo>
                    <a:lnTo>
                      <a:pt x="299572" y="299497"/>
                    </a:lnTo>
                    <a:lnTo>
                      <a:pt x="444247" y="197946"/>
                    </a:lnTo>
                    <a:cubicBezTo>
                      <a:pt x="450913" y="192056"/>
                      <a:pt x="460927" y="192056"/>
                      <a:pt x="467593" y="197946"/>
                    </a:cubicBezTo>
                    <a:lnTo>
                      <a:pt x="471604" y="201561"/>
                    </a:lnTo>
                    <a:cubicBezTo>
                      <a:pt x="478655" y="207910"/>
                      <a:pt x="479384" y="218710"/>
                      <a:pt x="473248" y="225946"/>
                    </a:cubicBezTo>
                    <a:close/>
                  </a:path>
                </a:pathLst>
              </a:custGeom>
              <a:solidFill>
                <a:srgbClr val="E576C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F233388C-1F88-493C-AC38-A5A482EF0DD5}"/>
                  </a:ext>
                </a:extLst>
              </p:cNvPr>
              <p:cNvSpPr/>
              <p:nvPr/>
            </p:nvSpPr>
            <p:spPr>
              <a:xfrm>
                <a:off x="1953412" y="2453503"/>
                <a:ext cx="2680169" cy="1758631"/>
              </a:xfrm>
              <a:custGeom>
                <a:avLst/>
                <a:gdLst>
                  <a:gd name="connsiteX0" fmla="*/ 708148 w 2680169"/>
                  <a:gd name="connsiteY0" fmla="*/ 1642722 h 1758631"/>
                  <a:gd name="connsiteX1" fmla="*/ 161 w 2680169"/>
                  <a:gd name="connsiteY1" fmla="*/ 1642722 h 1758631"/>
                  <a:gd name="connsiteX2" fmla="*/ 1045767 w 2680169"/>
                  <a:gd name="connsiteY2" fmla="*/ 635565 h 1758631"/>
                  <a:gd name="connsiteX3" fmla="*/ 2483047 w 2680169"/>
                  <a:gd name="connsiteY3" fmla="*/ 102 h 1758631"/>
                  <a:gd name="connsiteX4" fmla="*/ 2680331 w 2680169"/>
                  <a:gd name="connsiteY4" fmla="*/ 245926 h 1758631"/>
                  <a:gd name="connsiteX5" fmla="*/ 1709298 w 2680169"/>
                  <a:gd name="connsiteY5" fmla="*/ 922798 h 1758631"/>
                  <a:gd name="connsiteX6" fmla="*/ 1834705 w 2680169"/>
                  <a:gd name="connsiteY6" fmla="*/ 1758733 h 1758631"/>
                  <a:gd name="connsiteX7" fmla="*/ 921477 w 2680169"/>
                  <a:gd name="connsiteY7" fmla="*/ 1758733 h 1758631"/>
                  <a:gd name="connsiteX8" fmla="*/ 755233 w 2680169"/>
                  <a:gd name="connsiteY8" fmla="*/ 1133590 h 1758631"/>
                  <a:gd name="connsiteX9" fmla="*/ 526909 w 2680169"/>
                  <a:gd name="connsiteY9" fmla="*/ 1320193 h 1758631"/>
                  <a:gd name="connsiteX10" fmla="*/ 915888 w 2680169"/>
                  <a:gd name="connsiteY10" fmla="*/ 1422138 h 1758631"/>
                  <a:gd name="connsiteX11" fmla="*/ 708148 w 2680169"/>
                  <a:gd name="connsiteY11" fmla="*/ 1642722 h 1758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80169" h="1758631">
                    <a:moveTo>
                      <a:pt x="708148" y="1642722"/>
                    </a:moveTo>
                    <a:lnTo>
                      <a:pt x="161" y="1642722"/>
                    </a:lnTo>
                    <a:cubicBezTo>
                      <a:pt x="161" y="1642722"/>
                      <a:pt x="352576" y="711284"/>
                      <a:pt x="1045767" y="635565"/>
                    </a:cubicBezTo>
                    <a:cubicBezTo>
                      <a:pt x="1610262" y="573911"/>
                      <a:pt x="2037908" y="563592"/>
                      <a:pt x="2483047" y="102"/>
                    </a:cubicBezTo>
                    <a:lnTo>
                      <a:pt x="2680331" y="245926"/>
                    </a:lnTo>
                    <a:cubicBezTo>
                      <a:pt x="2680331" y="245926"/>
                      <a:pt x="2440565" y="604607"/>
                      <a:pt x="1709298" y="922798"/>
                    </a:cubicBezTo>
                    <a:cubicBezTo>
                      <a:pt x="1709298" y="922798"/>
                      <a:pt x="1796958" y="1432391"/>
                      <a:pt x="1834705" y="1758733"/>
                    </a:cubicBezTo>
                    <a:lnTo>
                      <a:pt x="921477" y="1758733"/>
                    </a:lnTo>
                    <a:lnTo>
                      <a:pt x="755233" y="1133590"/>
                    </a:lnTo>
                    <a:lnTo>
                      <a:pt x="526909" y="1320193"/>
                    </a:lnTo>
                    <a:lnTo>
                      <a:pt x="915888" y="1422138"/>
                    </a:lnTo>
                    <a:cubicBezTo>
                      <a:pt x="915888" y="1422138"/>
                      <a:pt x="751353" y="1467490"/>
                      <a:pt x="708148" y="1642722"/>
                    </a:cubicBezTo>
                    <a:close/>
                  </a:path>
                </a:pathLst>
              </a:custGeom>
              <a:solidFill>
                <a:srgbClr val="FFC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7C3B7D94-A384-4A19-9914-9030A0F47839}"/>
                  </a:ext>
                </a:extLst>
              </p:cNvPr>
              <p:cNvSpPr/>
              <p:nvPr/>
            </p:nvSpPr>
            <p:spPr>
              <a:xfrm>
                <a:off x="4358041" y="5617213"/>
                <a:ext cx="750731" cy="415009"/>
              </a:xfrm>
              <a:custGeom>
                <a:avLst/>
                <a:gdLst>
                  <a:gd name="connsiteX0" fmla="*/ 321011 w 750731"/>
                  <a:gd name="connsiteY0" fmla="*/ 39670 h 415009"/>
                  <a:gd name="connsiteX1" fmla="*/ 299901 w 750731"/>
                  <a:gd name="connsiteY1" fmla="*/ 230283 h 415009"/>
                  <a:gd name="connsiteX2" fmla="*/ 750893 w 750731"/>
                  <a:gd name="connsiteY2" fmla="*/ 415112 h 415009"/>
                  <a:gd name="connsiteX3" fmla="*/ 161 w 750731"/>
                  <a:gd name="connsiteY3" fmla="*/ 413534 h 415009"/>
                  <a:gd name="connsiteX4" fmla="*/ 137339 w 750731"/>
                  <a:gd name="connsiteY4" fmla="*/ 102 h 415009"/>
                  <a:gd name="connsiteX5" fmla="*/ 321011 w 750731"/>
                  <a:gd name="connsiteY5" fmla="*/ 39670 h 415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0731" h="415009">
                    <a:moveTo>
                      <a:pt x="321011" y="39670"/>
                    </a:moveTo>
                    <a:lnTo>
                      <a:pt x="299901" y="230283"/>
                    </a:lnTo>
                    <a:cubicBezTo>
                      <a:pt x="299901" y="230283"/>
                      <a:pt x="604771" y="284706"/>
                      <a:pt x="750893" y="415112"/>
                    </a:cubicBezTo>
                    <a:lnTo>
                      <a:pt x="161" y="413534"/>
                    </a:lnTo>
                    <a:lnTo>
                      <a:pt x="137339" y="102"/>
                    </a:lnTo>
                    <a:lnTo>
                      <a:pt x="321011" y="39670"/>
                    </a:lnTo>
                    <a:close/>
                  </a:path>
                </a:pathLst>
              </a:custGeom>
              <a:solidFill>
                <a:srgbClr val="0D0B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69D1440A-586F-4916-84A3-3F31DC1962B7}"/>
                  </a:ext>
                </a:extLst>
              </p:cNvPr>
              <p:cNvSpPr/>
              <p:nvPr/>
            </p:nvSpPr>
            <p:spPr>
              <a:xfrm>
                <a:off x="4420843" y="5617410"/>
                <a:ext cx="254825" cy="229721"/>
              </a:xfrm>
              <a:custGeom>
                <a:avLst/>
                <a:gdLst>
                  <a:gd name="connsiteX0" fmla="*/ 59083 w 254825"/>
                  <a:gd name="connsiteY0" fmla="*/ 102 h 229721"/>
                  <a:gd name="connsiteX1" fmla="*/ 161 w 254825"/>
                  <a:gd name="connsiteY1" fmla="*/ 223381 h 229721"/>
                  <a:gd name="connsiteX2" fmla="*/ 237099 w 254825"/>
                  <a:gd name="connsiteY2" fmla="*/ 229823 h 229721"/>
                  <a:gd name="connsiteX3" fmla="*/ 254986 w 254825"/>
                  <a:gd name="connsiteY3" fmla="*/ 66093 h 229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4825" h="229721">
                    <a:moveTo>
                      <a:pt x="59083" y="102"/>
                    </a:moveTo>
                    <a:lnTo>
                      <a:pt x="161" y="223381"/>
                    </a:lnTo>
                    <a:lnTo>
                      <a:pt x="237099" y="229823"/>
                    </a:lnTo>
                    <a:lnTo>
                      <a:pt x="254986" y="66093"/>
                    </a:lnTo>
                    <a:close/>
                  </a:path>
                </a:pathLst>
              </a:custGeom>
              <a:solidFill>
                <a:srgbClr val="CF3E8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8D8CBF0E-C26F-4F3F-BA5B-B9F273F69360}"/>
                  </a:ext>
                </a:extLst>
              </p:cNvPr>
              <p:cNvSpPr/>
              <p:nvPr/>
            </p:nvSpPr>
            <p:spPr>
              <a:xfrm>
                <a:off x="3038013" y="4560035"/>
                <a:ext cx="1320093" cy="1200530"/>
              </a:xfrm>
              <a:custGeom>
                <a:avLst/>
                <a:gdLst>
                  <a:gd name="connsiteX0" fmla="*/ 161 w 1320093"/>
                  <a:gd name="connsiteY0" fmla="*/ 102 h 1200530"/>
                  <a:gd name="connsiteX1" fmla="*/ 1320254 w 1320093"/>
                  <a:gd name="connsiteY1" fmla="*/ 102 h 1200530"/>
                  <a:gd name="connsiteX2" fmla="*/ 1320254 w 1320093"/>
                  <a:gd name="connsiteY2" fmla="*/ 1200633 h 1200530"/>
                  <a:gd name="connsiteX3" fmla="*/ 161 w 1320093"/>
                  <a:gd name="connsiteY3" fmla="*/ 1200633 h 1200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20093" h="1200530">
                    <a:moveTo>
                      <a:pt x="161" y="102"/>
                    </a:moveTo>
                    <a:lnTo>
                      <a:pt x="1320254" y="102"/>
                    </a:lnTo>
                    <a:lnTo>
                      <a:pt x="1320254" y="1200633"/>
                    </a:lnTo>
                    <a:lnTo>
                      <a:pt x="161" y="1200633"/>
                    </a:lnTo>
                    <a:close/>
                  </a:path>
                </a:pathLst>
              </a:custGeom>
              <a:solidFill>
                <a:srgbClr val="656B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4FD707B1-3E7A-46B1-83DB-4290D0CF9B5C}"/>
                  </a:ext>
                </a:extLst>
              </p:cNvPr>
              <p:cNvSpPr/>
              <p:nvPr/>
            </p:nvSpPr>
            <p:spPr>
              <a:xfrm>
                <a:off x="3852533" y="4137204"/>
                <a:ext cx="1299479" cy="1597005"/>
              </a:xfrm>
              <a:custGeom>
                <a:avLst/>
                <a:gdLst>
                  <a:gd name="connsiteX0" fmla="*/ 773777 w 1299479"/>
                  <a:gd name="connsiteY0" fmla="*/ 396905 h 1597005"/>
                  <a:gd name="connsiteX1" fmla="*/ 515467 w 1299479"/>
                  <a:gd name="connsiteY1" fmla="*/ 1597107 h 1597005"/>
                  <a:gd name="connsiteX2" fmla="*/ 912402 w 1299479"/>
                  <a:gd name="connsiteY2" fmla="*/ 1597107 h 1597005"/>
                  <a:gd name="connsiteX3" fmla="*/ 1291122 w 1299479"/>
                  <a:gd name="connsiteY3" fmla="*/ 319016 h 1597005"/>
                  <a:gd name="connsiteX4" fmla="*/ 1074109 w 1299479"/>
                  <a:gd name="connsiteY4" fmla="*/ 102 h 1597005"/>
                  <a:gd name="connsiteX5" fmla="*/ 13313 w 1299479"/>
                  <a:gd name="connsiteY5" fmla="*/ 102 h 1597005"/>
                  <a:gd name="connsiteX6" fmla="*/ 161 w 1299479"/>
                  <a:gd name="connsiteY6" fmla="*/ 422933 h 1597005"/>
                  <a:gd name="connsiteX7" fmla="*/ 773777 w 1299479"/>
                  <a:gd name="connsiteY7" fmla="*/ 396905 h 1597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99479" h="1597005">
                    <a:moveTo>
                      <a:pt x="773777" y="396905"/>
                    </a:moveTo>
                    <a:lnTo>
                      <a:pt x="515467" y="1597107"/>
                    </a:lnTo>
                    <a:lnTo>
                      <a:pt x="912402" y="1597107"/>
                    </a:lnTo>
                    <a:lnTo>
                      <a:pt x="1291122" y="319016"/>
                    </a:lnTo>
                    <a:cubicBezTo>
                      <a:pt x="1326765" y="169352"/>
                      <a:pt x="1249824" y="102"/>
                      <a:pt x="1074109" y="102"/>
                    </a:cubicBezTo>
                    <a:lnTo>
                      <a:pt x="13313" y="102"/>
                    </a:lnTo>
                    <a:lnTo>
                      <a:pt x="161" y="422933"/>
                    </a:lnTo>
                    <a:lnTo>
                      <a:pt x="773777" y="396905"/>
                    </a:lnTo>
                    <a:close/>
                  </a:path>
                </a:pathLst>
              </a:custGeom>
              <a:solidFill>
                <a:srgbClr val="24004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38665A01-EB37-44FE-BBAD-95712205BCBA}"/>
                  </a:ext>
                </a:extLst>
              </p:cNvPr>
              <p:cNvSpPr/>
              <p:nvPr/>
            </p:nvSpPr>
            <p:spPr>
              <a:xfrm>
                <a:off x="3435343" y="5617213"/>
                <a:ext cx="750731" cy="415009"/>
              </a:xfrm>
              <a:custGeom>
                <a:avLst/>
                <a:gdLst>
                  <a:gd name="connsiteX0" fmla="*/ 321076 w 750731"/>
                  <a:gd name="connsiteY0" fmla="*/ 39670 h 415009"/>
                  <a:gd name="connsiteX1" fmla="*/ 299901 w 750731"/>
                  <a:gd name="connsiteY1" fmla="*/ 230283 h 415009"/>
                  <a:gd name="connsiteX2" fmla="*/ 750893 w 750731"/>
                  <a:gd name="connsiteY2" fmla="*/ 415112 h 415009"/>
                  <a:gd name="connsiteX3" fmla="*/ 161 w 750731"/>
                  <a:gd name="connsiteY3" fmla="*/ 413534 h 415009"/>
                  <a:gd name="connsiteX4" fmla="*/ 137339 w 750731"/>
                  <a:gd name="connsiteY4" fmla="*/ 102 h 415009"/>
                  <a:gd name="connsiteX5" fmla="*/ 321076 w 750731"/>
                  <a:gd name="connsiteY5" fmla="*/ 39670 h 415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0731" h="415009">
                    <a:moveTo>
                      <a:pt x="321076" y="39670"/>
                    </a:moveTo>
                    <a:lnTo>
                      <a:pt x="299901" y="230283"/>
                    </a:lnTo>
                    <a:cubicBezTo>
                      <a:pt x="299901" y="230283"/>
                      <a:pt x="604771" y="284706"/>
                      <a:pt x="750893" y="415112"/>
                    </a:cubicBezTo>
                    <a:lnTo>
                      <a:pt x="161" y="413534"/>
                    </a:lnTo>
                    <a:lnTo>
                      <a:pt x="137339" y="102"/>
                    </a:lnTo>
                    <a:lnTo>
                      <a:pt x="321076" y="39670"/>
                    </a:lnTo>
                    <a:close/>
                  </a:path>
                </a:pathLst>
              </a:custGeom>
              <a:solidFill>
                <a:srgbClr val="0D0B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BC4AA544-4290-4A3C-B13F-456A5ED928EB}"/>
                  </a:ext>
                </a:extLst>
              </p:cNvPr>
              <p:cNvSpPr/>
              <p:nvPr/>
            </p:nvSpPr>
            <p:spPr>
              <a:xfrm>
                <a:off x="3498146" y="5617410"/>
                <a:ext cx="254825" cy="229721"/>
              </a:xfrm>
              <a:custGeom>
                <a:avLst/>
                <a:gdLst>
                  <a:gd name="connsiteX0" fmla="*/ 59083 w 254825"/>
                  <a:gd name="connsiteY0" fmla="*/ 102 h 229721"/>
                  <a:gd name="connsiteX1" fmla="*/ 161 w 254825"/>
                  <a:gd name="connsiteY1" fmla="*/ 223381 h 229721"/>
                  <a:gd name="connsiteX2" fmla="*/ 237099 w 254825"/>
                  <a:gd name="connsiteY2" fmla="*/ 229823 h 229721"/>
                  <a:gd name="connsiteX3" fmla="*/ 254986 w 254825"/>
                  <a:gd name="connsiteY3" fmla="*/ 66093 h 229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4825" h="229721">
                    <a:moveTo>
                      <a:pt x="59083" y="102"/>
                    </a:moveTo>
                    <a:lnTo>
                      <a:pt x="161" y="223381"/>
                    </a:lnTo>
                    <a:lnTo>
                      <a:pt x="237099" y="229823"/>
                    </a:lnTo>
                    <a:lnTo>
                      <a:pt x="254986" y="66093"/>
                    </a:lnTo>
                    <a:close/>
                  </a:path>
                </a:pathLst>
              </a:custGeom>
              <a:solidFill>
                <a:srgbClr val="CF3E8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32CC8DCA-FD0F-4138-9043-E96900775742}"/>
                  </a:ext>
                </a:extLst>
              </p:cNvPr>
              <p:cNvSpPr/>
              <p:nvPr/>
            </p:nvSpPr>
            <p:spPr>
              <a:xfrm>
                <a:off x="2929836" y="4137204"/>
                <a:ext cx="1299286" cy="1597005"/>
              </a:xfrm>
              <a:custGeom>
                <a:avLst/>
                <a:gdLst>
                  <a:gd name="connsiteX0" fmla="*/ 760494 w 1299286"/>
                  <a:gd name="connsiteY0" fmla="*/ 423196 h 1597005"/>
                  <a:gd name="connsiteX1" fmla="*/ 515467 w 1299286"/>
                  <a:gd name="connsiteY1" fmla="*/ 1597107 h 1597005"/>
                  <a:gd name="connsiteX2" fmla="*/ 912402 w 1299286"/>
                  <a:gd name="connsiteY2" fmla="*/ 1597107 h 1597005"/>
                  <a:gd name="connsiteX3" fmla="*/ 1290925 w 1299286"/>
                  <a:gd name="connsiteY3" fmla="*/ 319016 h 1597005"/>
                  <a:gd name="connsiteX4" fmla="*/ 1073912 w 1299286"/>
                  <a:gd name="connsiteY4" fmla="*/ 102 h 1597005"/>
                  <a:gd name="connsiteX5" fmla="*/ 13313 w 1299286"/>
                  <a:gd name="connsiteY5" fmla="*/ 102 h 1597005"/>
                  <a:gd name="connsiteX6" fmla="*/ 161 w 1299286"/>
                  <a:gd name="connsiteY6" fmla="*/ 422933 h 1597005"/>
                  <a:gd name="connsiteX7" fmla="*/ 760494 w 1299286"/>
                  <a:gd name="connsiteY7" fmla="*/ 423196 h 1597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99286" h="1597005">
                    <a:moveTo>
                      <a:pt x="760494" y="423196"/>
                    </a:moveTo>
                    <a:lnTo>
                      <a:pt x="515467" y="1597107"/>
                    </a:lnTo>
                    <a:lnTo>
                      <a:pt x="912402" y="1597107"/>
                    </a:lnTo>
                    <a:lnTo>
                      <a:pt x="1290925" y="319016"/>
                    </a:lnTo>
                    <a:cubicBezTo>
                      <a:pt x="1326567" y="169352"/>
                      <a:pt x="1249692" y="102"/>
                      <a:pt x="1073912" y="102"/>
                    </a:cubicBezTo>
                    <a:lnTo>
                      <a:pt x="13313" y="102"/>
                    </a:lnTo>
                    <a:lnTo>
                      <a:pt x="161" y="422933"/>
                    </a:lnTo>
                    <a:lnTo>
                      <a:pt x="760494" y="423196"/>
                    </a:lnTo>
                    <a:close/>
                  </a:path>
                </a:pathLst>
              </a:custGeom>
              <a:solidFill>
                <a:srgbClr val="4027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AF89446F-EB97-4B65-82D7-368325F40BED}"/>
                  </a:ext>
                </a:extLst>
              </p:cNvPr>
              <p:cNvSpPr/>
              <p:nvPr/>
            </p:nvSpPr>
            <p:spPr>
              <a:xfrm>
                <a:off x="3438566" y="2270252"/>
                <a:ext cx="111902" cy="301167"/>
              </a:xfrm>
              <a:custGeom>
                <a:avLst/>
                <a:gdLst>
                  <a:gd name="connsiteX0" fmla="*/ 28175 w 111902"/>
                  <a:gd name="connsiteY0" fmla="*/ 102 h 301167"/>
                  <a:gd name="connsiteX1" fmla="*/ 161 w 111902"/>
                  <a:gd name="connsiteY1" fmla="*/ 301270 h 301167"/>
                  <a:gd name="connsiteX2" fmla="*/ 28175 w 111902"/>
                  <a:gd name="connsiteY2" fmla="*/ 102 h 301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1902" h="301167">
                    <a:moveTo>
                      <a:pt x="28175" y="102"/>
                    </a:moveTo>
                    <a:cubicBezTo>
                      <a:pt x="28175" y="102"/>
                      <a:pt x="234403" y="210433"/>
                      <a:pt x="161" y="301270"/>
                    </a:cubicBezTo>
                    <a:lnTo>
                      <a:pt x="28175" y="102"/>
                    </a:lnTo>
                    <a:close/>
                  </a:path>
                </a:pathLst>
              </a:custGeom>
              <a:solidFill>
                <a:srgbClr val="0D0B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EB9D0D13-B56F-4F6F-8746-A702F1DA20C1}"/>
                  </a:ext>
                </a:extLst>
              </p:cNvPr>
              <p:cNvSpPr/>
              <p:nvPr/>
            </p:nvSpPr>
            <p:spPr>
              <a:xfrm>
                <a:off x="2670827" y="2270121"/>
                <a:ext cx="838114" cy="969092"/>
              </a:xfrm>
              <a:custGeom>
                <a:avLst/>
                <a:gdLst>
                  <a:gd name="connsiteX0" fmla="*/ 219516 w 838114"/>
                  <a:gd name="connsiteY0" fmla="*/ 376266 h 969092"/>
                  <a:gd name="connsiteX1" fmla="*/ 2504 w 838114"/>
                  <a:gd name="connsiteY1" fmla="*/ 402031 h 969092"/>
                  <a:gd name="connsiteX2" fmla="*/ 267588 w 838114"/>
                  <a:gd name="connsiteY2" fmla="*/ 603161 h 969092"/>
                  <a:gd name="connsiteX3" fmla="*/ 285080 w 838114"/>
                  <a:gd name="connsiteY3" fmla="*/ 825257 h 969092"/>
                  <a:gd name="connsiteX4" fmla="*/ 227999 w 838114"/>
                  <a:gd name="connsiteY4" fmla="*/ 835379 h 969092"/>
                  <a:gd name="connsiteX5" fmla="*/ 550690 w 838114"/>
                  <a:gd name="connsiteY5" fmla="*/ 968611 h 969092"/>
                  <a:gd name="connsiteX6" fmla="*/ 616978 w 838114"/>
                  <a:gd name="connsiteY6" fmla="*/ 786412 h 969092"/>
                  <a:gd name="connsiteX7" fmla="*/ 570024 w 838114"/>
                  <a:gd name="connsiteY7" fmla="*/ 791341 h 969092"/>
                  <a:gd name="connsiteX8" fmla="*/ 530567 w 838114"/>
                  <a:gd name="connsiteY8" fmla="*/ 633593 h 969092"/>
                  <a:gd name="connsiteX9" fmla="*/ 837607 w 838114"/>
                  <a:gd name="connsiteY9" fmla="*/ 588437 h 969092"/>
                  <a:gd name="connsiteX10" fmla="*/ 788023 w 838114"/>
                  <a:gd name="connsiteY10" fmla="*/ 163568 h 969092"/>
                  <a:gd name="connsiteX11" fmla="*/ 555885 w 838114"/>
                  <a:gd name="connsiteY11" fmla="*/ 102 h 969092"/>
                  <a:gd name="connsiteX12" fmla="*/ 221226 w 838114"/>
                  <a:gd name="connsiteY12" fmla="*/ 65830 h 969092"/>
                  <a:gd name="connsiteX13" fmla="*/ 219516 w 838114"/>
                  <a:gd name="connsiteY13" fmla="*/ 376266 h 969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38114" h="969092">
                    <a:moveTo>
                      <a:pt x="219516" y="376266"/>
                    </a:moveTo>
                    <a:cubicBezTo>
                      <a:pt x="195513" y="326312"/>
                      <a:pt x="26770" y="280499"/>
                      <a:pt x="2504" y="402031"/>
                    </a:cubicBezTo>
                    <a:cubicBezTo>
                      <a:pt x="-28996" y="558794"/>
                      <a:pt x="267588" y="603161"/>
                      <a:pt x="267588" y="603161"/>
                    </a:cubicBezTo>
                    <a:lnTo>
                      <a:pt x="285080" y="825257"/>
                    </a:lnTo>
                    <a:lnTo>
                      <a:pt x="227999" y="835379"/>
                    </a:lnTo>
                    <a:cubicBezTo>
                      <a:pt x="227999" y="835379"/>
                      <a:pt x="376291" y="979456"/>
                      <a:pt x="550690" y="968611"/>
                    </a:cubicBezTo>
                    <a:cubicBezTo>
                      <a:pt x="725089" y="957766"/>
                      <a:pt x="616978" y="786412"/>
                      <a:pt x="616978" y="786412"/>
                    </a:cubicBezTo>
                    <a:lnTo>
                      <a:pt x="570024" y="791341"/>
                    </a:lnTo>
                    <a:lnTo>
                      <a:pt x="530567" y="633593"/>
                    </a:lnTo>
                    <a:cubicBezTo>
                      <a:pt x="530567" y="633593"/>
                      <a:pt x="787760" y="622485"/>
                      <a:pt x="837607" y="588437"/>
                    </a:cubicBezTo>
                    <a:cubicBezTo>
                      <a:pt x="837607" y="588437"/>
                      <a:pt x="847866" y="335054"/>
                      <a:pt x="788023" y="163568"/>
                    </a:cubicBezTo>
                    <a:lnTo>
                      <a:pt x="555885" y="102"/>
                    </a:lnTo>
                    <a:lnTo>
                      <a:pt x="221226" y="65830"/>
                    </a:lnTo>
                    <a:lnTo>
                      <a:pt x="219516" y="376266"/>
                    </a:lnTo>
                    <a:close/>
                  </a:path>
                </a:pathLst>
              </a:custGeom>
              <a:solidFill>
                <a:srgbClr val="E576C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63183F1D-2429-452D-BA1C-702468EFFBC1}"/>
                  </a:ext>
                </a:extLst>
              </p:cNvPr>
              <p:cNvSpPr/>
              <p:nvPr/>
            </p:nvSpPr>
            <p:spPr>
              <a:xfrm>
                <a:off x="2672215" y="1966558"/>
                <a:ext cx="997487" cy="679727"/>
              </a:xfrm>
              <a:custGeom>
                <a:avLst/>
                <a:gdLst>
                  <a:gd name="connsiteX0" fmla="*/ 78122 w 997487"/>
                  <a:gd name="connsiteY0" fmla="*/ 630138 h 679727"/>
                  <a:gd name="connsiteX1" fmla="*/ 73124 w 997487"/>
                  <a:gd name="connsiteY1" fmla="*/ 362689 h 679727"/>
                  <a:gd name="connsiteX2" fmla="*/ 422777 w 997487"/>
                  <a:gd name="connsiteY2" fmla="*/ 223870 h 679727"/>
                  <a:gd name="connsiteX3" fmla="*/ 579289 w 997487"/>
                  <a:gd name="connsiteY3" fmla="*/ 1314 h 679727"/>
                  <a:gd name="connsiteX4" fmla="*/ 833391 w 997487"/>
                  <a:gd name="connsiteY4" fmla="*/ 267974 h 679727"/>
                  <a:gd name="connsiteX5" fmla="*/ 966492 w 997487"/>
                  <a:gd name="connsiteY5" fmla="*/ 113578 h 679727"/>
                  <a:gd name="connsiteX6" fmla="*/ 304670 w 997487"/>
                  <a:gd name="connsiteY6" fmla="*/ 491583 h 679727"/>
                  <a:gd name="connsiteX7" fmla="*/ 218128 w 997487"/>
                  <a:gd name="connsiteY7" fmla="*/ 679829 h 679727"/>
                  <a:gd name="connsiteX8" fmla="*/ 78122 w 997487"/>
                  <a:gd name="connsiteY8" fmla="*/ 630138 h 679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97487" h="679727">
                    <a:moveTo>
                      <a:pt x="78122" y="630138"/>
                    </a:moveTo>
                    <a:cubicBezTo>
                      <a:pt x="78122" y="630138"/>
                      <a:pt x="-93910" y="583405"/>
                      <a:pt x="73124" y="362689"/>
                    </a:cubicBezTo>
                    <a:cubicBezTo>
                      <a:pt x="240158" y="141973"/>
                      <a:pt x="422777" y="223870"/>
                      <a:pt x="422777" y="223870"/>
                    </a:cubicBezTo>
                    <a:cubicBezTo>
                      <a:pt x="422777" y="223870"/>
                      <a:pt x="446320" y="16826"/>
                      <a:pt x="579289" y="1314"/>
                    </a:cubicBezTo>
                    <a:cubicBezTo>
                      <a:pt x="768682" y="-20837"/>
                      <a:pt x="833391" y="267974"/>
                      <a:pt x="833391" y="267974"/>
                    </a:cubicBezTo>
                    <a:cubicBezTo>
                      <a:pt x="833391" y="267974"/>
                      <a:pt x="909477" y="97409"/>
                      <a:pt x="966492" y="113578"/>
                    </a:cubicBezTo>
                    <a:cubicBezTo>
                      <a:pt x="1023507" y="129747"/>
                      <a:pt x="1089071" y="657547"/>
                      <a:pt x="304670" y="491583"/>
                    </a:cubicBezTo>
                    <a:cubicBezTo>
                      <a:pt x="304670" y="491583"/>
                      <a:pt x="387135" y="629612"/>
                      <a:pt x="218128" y="679829"/>
                    </a:cubicBezTo>
                    <a:cubicBezTo>
                      <a:pt x="218128" y="679829"/>
                      <a:pt x="180513" y="621331"/>
                      <a:pt x="78122" y="630138"/>
                    </a:cubicBezTo>
                    <a:close/>
                  </a:path>
                </a:pathLst>
              </a:custGeom>
              <a:solidFill>
                <a:srgbClr val="0D0B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D0929FED-A754-4FBC-A8DB-000BE187EF85}"/>
                  </a:ext>
                </a:extLst>
              </p:cNvPr>
              <p:cNvSpPr/>
              <p:nvPr/>
            </p:nvSpPr>
            <p:spPr>
              <a:xfrm>
                <a:off x="2661727" y="2167716"/>
                <a:ext cx="149212" cy="158668"/>
              </a:xfrm>
              <a:custGeom>
                <a:avLst/>
                <a:gdLst>
                  <a:gd name="connsiteX0" fmla="*/ 109654 w 149212"/>
                  <a:gd name="connsiteY0" fmla="*/ 102 h 158668"/>
                  <a:gd name="connsiteX1" fmla="*/ 149374 w 149212"/>
                  <a:gd name="connsiteY1" fmla="*/ 129127 h 158668"/>
                  <a:gd name="connsiteX2" fmla="*/ 102814 w 149212"/>
                  <a:gd name="connsiteY2" fmla="*/ 158770 h 158668"/>
                  <a:gd name="connsiteX3" fmla="*/ 161 w 149212"/>
                  <a:gd name="connsiteY3" fmla="*/ 76807 h 158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9212" h="158668">
                    <a:moveTo>
                      <a:pt x="109654" y="102"/>
                    </a:moveTo>
                    <a:lnTo>
                      <a:pt x="149374" y="129127"/>
                    </a:lnTo>
                    <a:lnTo>
                      <a:pt x="102814" y="158770"/>
                    </a:lnTo>
                    <a:lnTo>
                      <a:pt x="161" y="76807"/>
                    </a:lnTo>
                  </a:path>
                </a:pathLst>
              </a:custGeom>
              <a:noFill/>
              <a:ln w="81439" cap="flat">
                <a:solidFill>
                  <a:srgbClr val="0D0B6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B5561355-F8E9-4BC3-8A22-1D85CDD0635D}"/>
                  </a:ext>
                </a:extLst>
              </p:cNvPr>
              <p:cNvSpPr/>
              <p:nvPr/>
            </p:nvSpPr>
            <p:spPr>
              <a:xfrm>
                <a:off x="3235676" y="2754907"/>
                <a:ext cx="155829" cy="73855"/>
              </a:xfrm>
              <a:custGeom>
                <a:avLst/>
                <a:gdLst>
                  <a:gd name="connsiteX0" fmla="*/ 155965 w 155829"/>
                  <a:gd name="connsiteY0" fmla="*/ 29969 h 73855"/>
                  <a:gd name="connsiteX1" fmla="*/ 76394 w 155829"/>
                  <a:gd name="connsiteY1" fmla="*/ 73876 h 73855"/>
                  <a:gd name="connsiteX2" fmla="*/ 177 w 155829"/>
                  <a:gd name="connsiteY2" fmla="*/ 14720 h 73855"/>
                  <a:gd name="connsiteX3" fmla="*/ 92900 w 155829"/>
                  <a:gd name="connsiteY3" fmla="*/ 6832 h 73855"/>
                  <a:gd name="connsiteX4" fmla="*/ 155965 w 155829"/>
                  <a:gd name="connsiteY4" fmla="*/ 29969 h 73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829" h="73855">
                    <a:moveTo>
                      <a:pt x="155965" y="29969"/>
                    </a:moveTo>
                    <a:cubicBezTo>
                      <a:pt x="155045" y="55669"/>
                      <a:pt x="119402" y="75387"/>
                      <a:pt x="76394" y="73876"/>
                    </a:cubicBezTo>
                    <a:cubicBezTo>
                      <a:pt x="33386" y="72364"/>
                      <a:pt x="-678" y="41011"/>
                      <a:pt x="177" y="14720"/>
                    </a:cubicBezTo>
                    <a:cubicBezTo>
                      <a:pt x="1032" y="-11572"/>
                      <a:pt x="49827" y="5321"/>
                      <a:pt x="92900" y="6832"/>
                    </a:cubicBezTo>
                    <a:cubicBezTo>
                      <a:pt x="135974" y="8344"/>
                      <a:pt x="156820" y="4532"/>
                      <a:pt x="155965" y="299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3E00A4C6-24E1-4813-9C1E-88DC5E3BEC4C}"/>
                  </a:ext>
                </a:extLst>
              </p:cNvPr>
              <p:cNvSpPr/>
              <p:nvPr/>
            </p:nvSpPr>
            <p:spPr>
              <a:xfrm>
                <a:off x="3028807" y="2888297"/>
                <a:ext cx="180449" cy="92414"/>
              </a:xfrm>
              <a:custGeom>
                <a:avLst/>
                <a:gdLst>
                  <a:gd name="connsiteX0" fmla="*/ 172127 w 180449"/>
                  <a:gd name="connsiteY0" fmla="*/ 15745 h 92414"/>
                  <a:gd name="connsiteX1" fmla="*/ 161 w 180449"/>
                  <a:gd name="connsiteY1" fmla="*/ 102 h 92414"/>
                  <a:gd name="connsiteX2" fmla="*/ 180610 w 180449"/>
                  <a:gd name="connsiteY2" fmla="*/ 92516 h 92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0449" h="92414">
                    <a:moveTo>
                      <a:pt x="172127" y="15745"/>
                    </a:moveTo>
                    <a:lnTo>
                      <a:pt x="161" y="102"/>
                    </a:lnTo>
                    <a:lnTo>
                      <a:pt x="180610" y="92516"/>
                    </a:lnTo>
                    <a:close/>
                  </a:path>
                </a:pathLst>
              </a:custGeom>
              <a:solidFill>
                <a:srgbClr val="CF3E8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B42B0935-80A4-4C1F-8889-F8B5BFEC184A}"/>
                  </a:ext>
                </a:extLst>
              </p:cNvPr>
              <p:cNvSpPr/>
              <p:nvPr/>
            </p:nvSpPr>
            <p:spPr>
              <a:xfrm>
                <a:off x="3356233" y="2579110"/>
                <a:ext cx="75099" cy="143813"/>
              </a:xfrm>
              <a:custGeom>
                <a:avLst/>
                <a:gdLst>
                  <a:gd name="connsiteX0" fmla="*/ 161 w 75099"/>
                  <a:gd name="connsiteY0" fmla="*/ 102 h 143813"/>
                  <a:gd name="connsiteX1" fmla="*/ 75261 w 75099"/>
                  <a:gd name="connsiteY1" fmla="*/ 134582 h 143813"/>
                  <a:gd name="connsiteX2" fmla="*/ 5948 w 75099"/>
                  <a:gd name="connsiteY2" fmla="*/ 143916 h 143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099" h="143813">
                    <a:moveTo>
                      <a:pt x="161" y="102"/>
                    </a:moveTo>
                    <a:lnTo>
                      <a:pt x="75261" y="134582"/>
                    </a:lnTo>
                    <a:lnTo>
                      <a:pt x="5948" y="143916"/>
                    </a:lnTo>
                    <a:close/>
                  </a:path>
                </a:pathLst>
              </a:custGeom>
              <a:solidFill>
                <a:srgbClr val="405F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6E506DDB-B644-4CC3-8BEA-6B583F1FC275}"/>
                  </a:ext>
                </a:extLst>
              </p:cNvPr>
              <p:cNvSpPr/>
              <p:nvPr/>
            </p:nvSpPr>
            <p:spPr>
              <a:xfrm>
                <a:off x="3231154" y="2551307"/>
                <a:ext cx="70627" cy="70592"/>
              </a:xfrm>
              <a:custGeom>
                <a:avLst/>
                <a:gdLst>
                  <a:gd name="connsiteX0" fmla="*/ 70789 w 70627"/>
                  <a:gd name="connsiteY0" fmla="*/ 35398 h 70592"/>
                  <a:gd name="connsiteX1" fmla="*/ 35475 w 70627"/>
                  <a:gd name="connsiteY1" fmla="*/ 70694 h 70592"/>
                  <a:gd name="connsiteX2" fmla="*/ 161 w 70627"/>
                  <a:gd name="connsiteY2" fmla="*/ 35398 h 70592"/>
                  <a:gd name="connsiteX3" fmla="*/ 35475 w 70627"/>
                  <a:gd name="connsiteY3" fmla="*/ 102 h 70592"/>
                  <a:gd name="connsiteX4" fmla="*/ 70789 w 70627"/>
                  <a:gd name="connsiteY4" fmla="*/ 35398 h 70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627" h="70592">
                    <a:moveTo>
                      <a:pt x="70789" y="35398"/>
                    </a:moveTo>
                    <a:cubicBezTo>
                      <a:pt x="70789" y="54891"/>
                      <a:pt x="54978" y="70694"/>
                      <a:pt x="35475" y="70694"/>
                    </a:cubicBezTo>
                    <a:cubicBezTo>
                      <a:pt x="15972" y="70694"/>
                      <a:pt x="161" y="54891"/>
                      <a:pt x="161" y="35398"/>
                    </a:cubicBezTo>
                    <a:cubicBezTo>
                      <a:pt x="161" y="15904"/>
                      <a:pt x="15972" y="102"/>
                      <a:pt x="35475" y="102"/>
                    </a:cubicBezTo>
                    <a:cubicBezTo>
                      <a:pt x="54978" y="102"/>
                      <a:pt x="70789" y="15904"/>
                      <a:pt x="70789" y="35398"/>
                    </a:cubicBezTo>
                    <a:close/>
                  </a:path>
                </a:pathLst>
              </a:custGeom>
              <a:solidFill>
                <a:srgbClr val="0D0B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B83A89F5-1241-40D0-A7DF-E5A605498B60}"/>
                  </a:ext>
                </a:extLst>
              </p:cNvPr>
              <p:cNvSpPr/>
              <p:nvPr/>
            </p:nvSpPr>
            <p:spPr>
              <a:xfrm>
                <a:off x="3403120" y="2534283"/>
                <a:ext cx="70627" cy="70592"/>
              </a:xfrm>
              <a:custGeom>
                <a:avLst/>
                <a:gdLst>
                  <a:gd name="connsiteX0" fmla="*/ 70789 w 70627"/>
                  <a:gd name="connsiteY0" fmla="*/ 35398 h 70592"/>
                  <a:gd name="connsiteX1" fmla="*/ 35475 w 70627"/>
                  <a:gd name="connsiteY1" fmla="*/ 70694 h 70592"/>
                  <a:gd name="connsiteX2" fmla="*/ 161 w 70627"/>
                  <a:gd name="connsiteY2" fmla="*/ 35398 h 70592"/>
                  <a:gd name="connsiteX3" fmla="*/ 35475 w 70627"/>
                  <a:gd name="connsiteY3" fmla="*/ 102 h 70592"/>
                  <a:gd name="connsiteX4" fmla="*/ 70789 w 70627"/>
                  <a:gd name="connsiteY4" fmla="*/ 35398 h 70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627" h="70592">
                    <a:moveTo>
                      <a:pt x="70789" y="35398"/>
                    </a:moveTo>
                    <a:cubicBezTo>
                      <a:pt x="70789" y="54891"/>
                      <a:pt x="54978" y="70694"/>
                      <a:pt x="35475" y="70694"/>
                    </a:cubicBezTo>
                    <a:cubicBezTo>
                      <a:pt x="15972" y="70694"/>
                      <a:pt x="161" y="54891"/>
                      <a:pt x="161" y="35398"/>
                    </a:cubicBezTo>
                    <a:cubicBezTo>
                      <a:pt x="161" y="15904"/>
                      <a:pt x="15972" y="102"/>
                      <a:pt x="35475" y="102"/>
                    </a:cubicBezTo>
                    <a:cubicBezTo>
                      <a:pt x="54978" y="102"/>
                      <a:pt x="70789" y="15904"/>
                      <a:pt x="70789" y="35398"/>
                    </a:cubicBezTo>
                    <a:close/>
                  </a:path>
                </a:pathLst>
              </a:custGeom>
              <a:solidFill>
                <a:srgbClr val="0D0B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A7842561-B33F-4745-8ED8-FB9866751086}"/>
                  </a:ext>
                </a:extLst>
              </p:cNvPr>
              <p:cNvSpPr/>
              <p:nvPr/>
            </p:nvSpPr>
            <p:spPr>
              <a:xfrm>
                <a:off x="1620725" y="4019287"/>
                <a:ext cx="1417222" cy="1741213"/>
              </a:xfrm>
              <a:custGeom>
                <a:avLst/>
                <a:gdLst>
                  <a:gd name="connsiteX0" fmla="*/ 1417384 w 1417222"/>
                  <a:gd name="connsiteY0" fmla="*/ 121108 h 1741213"/>
                  <a:gd name="connsiteX1" fmla="*/ 1417384 w 1417222"/>
                  <a:gd name="connsiteY1" fmla="*/ 1741315 h 1741213"/>
                  <a:gd name="connsiteX2" fmla="*/ 161 w 1417222"/>
                  <a:gd name="connsiteY2" fmla="*/ 1741315 h 1741213"/>
                  <a:gd name="connsiteX3" fmla="*/ 161 w 1417222"/>
                  <a:gd name="connsiteY3" fmla="*/ 121108 h 1741213"/>
                  <a:gd name="connsiteX4" fmla="*/ 121228 w 1417222"/>
                  <a:gd name="connsiteY4" fmla="*/ 102 h 1741213"/>
                  <a:gd name="connsiteX5" fmla="*/ 1296317 w 1417222"/>
                  <a:gd name="connsiteY5" fmla="*/ 102 h 1741213"/>
                  <a:gd name="connsiteX6" fmla="*/ 1417384 w 1417222"/>
                  <a:gd name="connsiteY6" fmla="*/ 121108 h 1741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17222" h="1741213">
                    <a:moveTo>
                      <a:pt x="1417384" y="121108"/>
                    </a:moveTo>
                    <a:lnTo>
                      <a:pt x="1417384" y="1741315"/>
                    </a:lnTo>
                    <a:lnTo>
                      <a:pt x="161" y="1741315"/>
                    </a:lnTo>
                    <a:lnTo>
                      <a:pt x="161" y="121108"/>
                    </a:lnTo>
                    <a:cubicBezTo>
                      <a:pt x="161" y="54278"/>
                      <a:pt x="54364" y="102"/>
                      <a:pt x="121228" y="102"/>
                    </a:cubicBezTo>
                    <a:lnTo>
                      <a:pt x="1296317" y="102"/>
                    </a:lnTo>
                    <a:cubicBezTo>
                      <a:pt x="1363180" y="102"/>
                      <a:pt x="1417384" y="54278"/>
                      <a:pt x="1417384" y="121108"/>
                    </a:cubicBezTo>
                    <a:close/>
                  </a:path>
                </a:pathLst>
              </a:custGeom>
              <a:solidFill>
                <a:srgbClr val="5258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76AD87F8-259E-4271-92B3-A474B7A1A568}"/>
                  </a:ext>
                </a:extLst>
              </p:cNvPr>
              <p:cNvSpPr/>
              <p:nvPr/>
            </p:nvSpPr>
            <p:spPr>
              <a:xfrm>
                <a:off x="2494825" y="4019287"/>
                <a:ext cx="543122" cy="1741213"/>
              </a:xfrm>
              <a:custGeom>
                <a:avLst/>
                <a:gdLst>
                  <a:gd name="connsiteX0" fmla="*/ 543284 w 543122"/>
                  <a:gd name="connsiteY0" fmla="*/ 121108 h 1741213"/>
                  <a:gd name="connsiteX1" fmla="*/ 543284 w 543122"/>
                  <a:gd name="connsiteY1" fmla="*/ 1741315 h 1741213"/>
                  <a:gd name="connsiteX2" fmla="*/ 161 w 543122"/>
                  <a:gd name="connsiteY2" fmla="*/ 1741315 h 1741213"/>
                  <a:gd name="connsiteX3" fmla="*/ 161 w 543122"/>
                  <a:gd name="connsiteY3" fmla="*/ 121108 h 1741213"/>
                  <a:gd name="connsiteX4" fmla="*/ 121228 w 543122"/>
                  <a:gd name="connsiteY4" fmla="*/ 102 h 1741213"/>
                  <a:gd name="connsiteX5" fmla="*/ 422217 w 543122"/>
                  <a:gd name="connsiteY5" fmla="*/ 102 h 1741213"/>
                  <a:gd name="connsiteX6" fmla="*/ 543284 w 543122"/>
                  <a:gd name="connsiteY6" fmla="*/ 121108 h 1741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3122" h="1741213">
                    <a:moveTo>
                      <a:pt x="543284" y="121108"/>
                    </a:moveTo>
                    <a:lnTo>
                      <a:pt x="543284" y="1741315"/>
                    </a:lnTo>
                    <a:lnTo>
                      <a:pt x="161" y="1741315"/>
                    </a:lnTo>
                    <a:lnTo>
                      <a:pt x="161" y="121108"/>
                    </a:lnTo>
                    <a:cubicBezTo>
                      <a:pt x="161" y="54278"/>
                      <a:pt x="54364" y="102"/>
                      <a:pt x="121228" y="102"/>
                    </a:cubicBezTo>
                    <a:lnTo>
                      <a:pt x="422217" y="102"/>
                    </a:lnTo>
                    <a:cubicBezTo>
                      <a:pt x="489081" y="102"/>
                      <a:pt x="543284" y="54278"/>
                      <a:pt x="543284" y="121108"/>
                    </a:cubicBezTo>
                    <a:close/>
                  </a:path>
                </a:pathLst>
              </a:custGeom>
              <a:solidFill>
                <a:srgbClr val="9DA8B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424319DF-8DFD-40BD-B81F-8624557BB1E3}"/>
                  </a:ext>
                </a:extLst>
              </p:cNvPr>
              <p:cNvSpPr/>
              <p:nvPr/>
            </p:nvSpPr>
            <p:spPr>
              <a:xfrm>
                <a:off x="2633844" y="4150416"/>
                <a:ext cx="278302" cy="278162"/>
              </a:xfrm>
              <a:custGeom>
                <a:avLst/>
                <a:gdLst>
                  <a:gd name="connsiteX0" fmla="*/ 278463 w 278302"/>
                  <a:gd name="connsiteY0" fmla="*/ 139183 h 278162"/>
                  <a:gd name="connsiteX1" fmla="*/ 139312 w 278302"/>
                  <a:gd name="connsiteY1" fmla="*/ 278265 h 278162"/>
                  <a:gd name="connsiteX2" fmla="*/ 161 w 278302"/>
                  <a:gd name="connsiteY2" fmla="*/ 139183 h 278162"/>
                  <a:gd name="connsiteX3" fmla="*/ 139312 w 278302"/>
                  <a:gd name="connsiteY3" fmla="*/ 102 h 278162"/>
                  <a:gd name="connsiteX4" fmla="*/ 278463 w 278302"/>
                  <a:gd name="connsiteY4" fmla="*/ 139183 h 278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8302" h="278162">
                    <a:moveTo>
                      <a:pt x="278463" y="139183"/>
                    </a:moveTo>
                    <a:cubicBezTo>
                      <a:pt x="278463" y="215996"/>
                      <a:pt x="216163" y="278265"/>
                      <a:pt x="139312" y="278265"/>
                    </a:cubicBezTo>
                    <a:cubicBezTo>
                      <a:pt x="62461" y="278265"/>
                      <a:pt x="161" y="215996"/>
                      <a:pt x="161" y="139183"/>
                    </a:cubicBezTo>
                    <a:cubicBezTo>
                      <a:pt x="161" y="62371"/>
                      <a:pt x="62461" y="102"/>
                      <a:pt x="139312" y="102"/>
                    </a:cubicBezTo>
                    <a:cubicBezTo>
                      <a:pt x="216163" y="102"/>
                      <a:pt x="278463" y="62371"/>
                      <a:pt x="278463" y="139183"/>
                    </a:cubicBezTo>
                    <a:close/>
                  </a:path>
                </a:pathLst>
              </a:custGeom>
              <a:solidFill>
                <a:srgbClr val="656B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FBAF3757-2A54-49E2-A5D6-555C44E6C55C}"/>
                  </a:ext>
                </a:extLst>
              </p:cNvPr>
              <p:cNvSpPr/>
              <p:nvPr/>
            </p:nvSpPr>
            <p:spPr>
              <a:xfrm>
                <a:off x="2647783" y="3850036"/>
                <a:ext cx="377282" cy="414224"/>
              </a:xfrm>
              <a:custGeom>
                <a:avLst/>
                <a:gdLst>
                  <a:gd name="connsiteX0" fmla="*/ 3912 w 377282"/>
                  <a:gd name="connsiteY0" fmla="*/ 167315 h 414224"/>
                  <a:gd name="connsiteX1" fmla="*/ 42974 w 377282"/>
                  <a:gd name="connsiteY1" fmla="*/ 167315 h 414224"/>
                  <a:gd name="connsiteX2" fmla="*/ 128464 w 377282"/>
                  <a:gd name="connsiteY2" fmla="*/ 205437 h 414224"/>
                  <a:gd name="connsiteX3" fmla="*/ 141025 w 377282"/>
                  <a:gd name="connsiteY3" fmla="*/ 330650 h 414224"/>
                  <a:gd name="connsiteX4" fmla="*/ 178706 w 377282"/>
                  <a:gd name="connsiteY4" fmla="*/ 368641 h 414224"/>
                  <a:gd name="connsiteX5" fmla="*/ 213625 w 377282"/>
                  <a:gd name="connsiteY5" fmla="*/ 387374 h 414224"/>
                  <a:gd name="connsiteX6" fmla="*/ 244665 w 377282"/>
                  <a:gd name="connsiteY6" fmla="*/ 341364 h 414224"/>
                  <a:gd name="connsiteX7" fmla="*/ 284121 w 377282"/>
                  <a:gd name="connsiteY7" fmla="*/ 413665 h 414224"/>
                  <a:gd name="connsiteX8" fmla="*/ 297274 w 377282"/>
                  <a:gd name="connsiteY8" fmla="*/ 392501 h 414224"/>
                  <a:gd name="connsiteX9" fmla="*/ 352908 w 377282"/>
                  <a:gd name="connsiteY9" fmla="*/ 355430 h 414224"/>
                  <a:gd name="connsiteX10" fmla="*/ 371781 w 377282"/>
                  <a:gd name="connsiteY10" fmla="*/ 164817 h 414224"/>
                  <a:gd name="connsiteX11" fmla="*/ 338374 w 377282"/>
                  <a:gd name="connsiteY11" fmla="*/ 114929 h 414224"/>
                  <a:gd name="connsiteX12" fmla="*/ 333903 w 377282"/>
                  <a:gd name="connsiteY12" fmla="*/ 110065 h 414224"/>
                  <a:gd name="connsiteX13" fmla="*/ 263472 w 377282"/>
                  <a:gd name="connsiteY13" fmla="*/ 36055 h 414224"/>
                  <a:gd name="connsiteX14" fmla="*/ 87889 w 377282"/>
                  <a:gd name="connsiteY14" fmla="*/ 102 h 414224"/>
                  <a:gd name="connsiteX15" fmla="*/ 17525 w 377282"/>
                  <a:gd name="connsiteY15" fmla="*/ 67342 h 414224"/>
                  <a:gd name="connsiteX16" fmla="*/ 3912 w 377282"/>
                  <a:gd name="connsiteY16" fmla="*/ 167315 h 414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77282" h="414224">
                    <a:moveTo>
                      <a:pt x="3912" y="167315"/>
                    </a:moveTo>
                    <a:lnTo>
                      <a:pt x="42974" y="167315"/>
                    </a:lnTo>
                    <a:lnTo>
                      <a:pt x="128464" y="205437"/>
                    </a:lnTo>
                    <a:cubicBezTo>
                      <a:pt x="128464" y="205437"/>
                      <a:pt x="139249" y="277739"/>
                      <a:pt x="141025" y="330650"/>
                    </a:cubicBezTo>
                    <a:cubicBezTo>
                      <a:pt x="141945" y="357862"/>
                      <a:pt x="178706" y="368641"/>
                      <a:pt x="178706" y="368641"/>
                    </a:cubicBezTo>
                    <a:cubicBezTo>
                      <a:pt x="187154" y="379561"/>
                      <a:pt x="199851" y="386373"/>
                      <a:pt x="213625" y="387374"/>
                    </a:cubicBezTo>
                    <a:cubicBezTo>
                      <a:pt x="232564" y="388688"/>
                      <a:pt x="242231" y="353721"/>
                      <a:pt x="244665" y="341364"/>
                    </a:cubicBezTo>
                    <a:cubicBezTo>
                      <a:pt x="231512" y="407815"/>
                      <a:pt x="272547" y="417280"/>
                      <a:pt x="284121" y="413665"/>
                    </a:cubicBezTo>
                    <a:cubicBezTo>
                      <a:pt x="295695" y="410050"/>
                      <a:pt x="297274" y="392501"/>
                      <a:pt x="297274" y="392501"/>
                    </a:cubicBezTo>
                    <a:cubicBezTo>
                      <a:pt x="297274" y="392501"/>
                      <a:pt x="322526" y="398350"/>
                      <a:pt x="352908" y="355430"/>
                    </a:cubicBezTo>
                    <a:cubicBezTo>
                      <a:pt x="383289" y="312509"/>
                      <a:pt x="380001" y="203531"/>
                      <a:pt x="371781" y="164817"/>
                    </a:cubicBezTo>
                    <a:cubicBezTo>
                      <a:pt x="369019" y="151277"/>
                      <a:pt x="355209" y="133267"/>
                      <a:pt x="338374" y="114929"/>
                    </a:cubicBezTo>
                    <a:cubicBezTo>
                      <a:pt x="336928" y="113352"/>
                      <a:pt x="335415" y="111643"/>
                      <a:pt x="333903" y="110065"/>
                    </a:cubicBezTo>
                    <a:cubicBezTo>
                      <a:pt x="303192" y="77201"/>
                      <a:pt x="264985" y="44863"/>
                      <a:pt x="263472" y="36055"/>
                    </a:cubicBezTo>
                    <a:lnTo>
                      <a:pt x="87889" y="102"/>
                    </a:lnTo>
                    <a:cubicBezTo>
                      <a:pt x="56806" y="12869"/>
                      <a:pt x="31681" y="36879"/>
                      <a:pt x="17525" y="67342"/>
                    </a:cubicBezTo>
                    <a:cubicBezTo>
                      <a:pt x="-10621" y="127878"/>
                      <a:pt x="3912" y="167315"/>
                      <a:pt x="3912" y="167315"/>
                    </a:cubicBezTo>
                    <a:close/>
                  </a:path>
                </a:pathLst>
              </a:custGeom>
              <a:solidFill>
                <a:srgbClr val="E576C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B48CDE24-13BF-4EE6-8FAD-476C5F3B2C6E}"/>
                  </a:ext>
                </a:extLst>
              </p:cNvPr>
              <p:cNvSpPr/>
              <p:nvPr/>
            </p:nvSpPr>
            <p:spPr>
              <a:xfrm>
                <a:off x="2944698" y="4010874"/>
                <a:ext cx="24759" cy="230838"/>
              </a:xfrm>
              <a:custGeom>
                <a:avLst/>
                <a:gdLst>
                  <a:gd name="connsiteX0" fmla="*/ 161 w 24759"/>
                  <a:gd name="connsiteY0" fmla="*/ 230940 h 230838"/>
                  <a:gd name="connsiteX1" fmla="*/ 24887 w 24759"/>
                  <a:gd name="connsiteY1" fmla="*/ 101849 h 230838"/>
                  <a:gd name="connsiteX2" fmla="*/ 16601 w 24759"/>
                  <a:gd name="connsiteY2" fmla="*/ 102 h 230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759" h="230838">
                    <a:moveTo>
                      <a:pt x="161" y="230940"/>
                    </a:moveTo>
                    <a:cubicBezTo>
                      <a:pt x="161" y="230940"/>
                      <a:pt x="24493" y="141221"/>
                      <a:pt x="24887" y="101849"/>
                    </a:cubicBezTo>
                    <a:cubicBezTo>
                      <a:pt x="25260" y="67751"/>
                      <a:pt x="22487" y="33691"/>
                      <a:pt x="16601" y="102"/>
                    </a:cubicBezTo>
                  </a:path>
                </a:pathLst>
              </a:custGeom>
              <a:noFill/>
              <a:ln w="18098" cap="rnd">
                <a:solidFill>
                  <a:srgbClr val="C1499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00B457AD-8988-4EBA-B2C0-8494B71B1184}"/>
                  </a:ext>
                </a:extLst>
              </p:cNvPr>
              <p:cNvSpPr/>
              <p:nvPr/>
            </p:nvSpPr>
            <p:spPr>
              <a:xfrm>
                <a:off x="2885973" y="4009757"/>
                <a:ext cx="20917" cy="212960"/>
              </a:xfrm>
              <a:custGeom>
                <a:avLst/>
                <a:gdLst>
                  <a:gd name="connsiteX0" fmla="*/ 161 w 20917"/>
                  <a:gd name="connsiteY0" fmla="*/ 213062 h 212960"/>
                  <a:gd name="connsiteX1" fmla="*/ 19561 w 20917"/>
                  <a:gd name="connsiteY1" fmla="*/ 106713 h 212960"/>
                  <a:gd name="connsiteX2" fmla="*/ 12985 w 20917"/>
                  <a:gd name="connsiteY2" fmla="*/ 102 h 212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917" h="212960">
                    <a:moveTo>
                      <a:pt x="161" y="213062"/>
                    </a:moveTo>
                    <a:cubicBezTo>
                      <a:pt x="161" y="213062"/>
                      <a:pt x="14366" y="137408"/>
                      <a:pt x="19561" y="106713"/>
                    </a:cubicBezTo>
                    <a:cubicBezTo>
                      <a:pt x="25282" y="72403"/>
                      <a:pt x="12985" y="102"/>
                      <a:pt x="12985" y="102"/>
                    </a:cubicBezTo>
                  </a:path>
                </a:pathLst>
              </a:custGeom>
              <a:noFill/>
              <a:ln w="18098" cap="rnd">
                <a:solidFill>
                  <a:srgbClr val="C1499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37727E27-17DC-4E71-876C-4A85A7501665}"/>
                  </a:ext>
                </a:extLst>
              </p:cNvPr>
              <p:cNvSpPr/>
              <p:nvPr/>
            </p:nvSpPr>
            <p:spPr>
              <a:xfrm>
                <a:off x="2824881" y="4013569"/>
                <a:ext cx="19782" cy="197185"/>
              </a:xfrm>
              <a:custGeom>
                <a:avLst/>
                <a:gdLst>
                  <a:gd name="connsiteX0" fmla="*/ 3383 w 19782"/>
                  <a:gd name="connsiteY0" fmla="*/ 102 h 197185"/>
                  <a:gd name="connsiteX1" fmla="*/ 19889 w 19782"/>
                  <a:gd name="connsiteY1" fmla="*/ 92121 h 197185"/>
                  <a:gd name="connsiteX2" fmla="*/ 161 w 19782"/>
                  <a:gd name="connsiteY2" fmla="*/ 197287 h 197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782" h="197185">
                    <a:moveTo>
                      <a:pt x="3383" y="102"/>
                    </a:moveTo>
                    <a:cubicBezTo>
                      <a:pt x="3383" y="102"/>
                      <a:pt x="18903" y="53079"/>
                      <a:pt x="19889" y="92121"/>
                    </a:cubicBezTo>
                    <a:cubicBezTo>
                      <a:pt x="21139" y="144047"/>
                      <a:pt x="161" y="197287"/>
                      <a:pt x="161" y="197287"/>
                    </a:cubicBezTo>
                  </a:path>
                </a:pathLst>
              </a:custGeom>
              <a:noFill/>
              <a:ln w="18098" cap="rnd">
                <a:solidFill>
                  <a:srgbClr val="C1499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1DE5BD15-42B1-4A26-9DA0-F630D338D618}"/>
                  </a:ext>
                </a:extLst>
              </p:cNvPr>
              <p:cNvSpPr/>
              <p:nvPr/>
            </p:nvSpPr>
            <p:spPr>
              <a:xfrm>
                <a:off x="2284914" y="3679339"/>
                <a:ext cx="310525" cy="94254"/>
              </a:xfrm>
              <a:custGeom>
                <a:avLst/>
                <a:gdLst>
                  <a:gd name="connsiteX0" fmla="*/ 195472 w 310525"/>
                  <a:gd name="connsiteY0" fmla="*/ 94356 h 94254"/>
                  <a:gd name="connsiteX1" fmla="*/ 161 w 310525"/>
                  <a:gd name="connsiteY1" fmla="*/ 49398 h 94254"/>
                  <a:gd name="connsiteX2" fmla="*/ 310686 w 310525"/>
                  <a:gd name="connsiteY2" fmla="*/ 102 h 94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0525" h="94254">
                    <a:moveTo>
                      <a:pt x="195472" y="94356"/>
                    </a:moveTo>
                    <a:lnTo>
                      <a:pt x="161" y="49398"/>
                    </a:lnTo>
                    <a:lnTo>
                      <a:pt x="310686" y="102"/>
                    </a:lnTo>
                    <a:close/>
                  </a:path>
                </a:pathLst>
              </a:custGeom>
              <a:solidFill>
                <a:srgbClr val="DB8B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91F88DB1-52C0-4F4E-858E-0F2A7B34F86F}"/>
                  </a:ext>
                </a:extLst>
              </p:cNvPr>
              <p:cNvSpPr/>
              <p:nvPr/>
            </p:nvSpPr>
            <p:spPr>
              <a:xfrm>
                <a:off x="6306944" y="6008231"/>
                <a:ext cx="3977772" cy="47587"/>
              </a:xfrm>
              <a:custGeom>
                <a:avLst/>
                <a:gdLst>
                  <a:gd name="connsiteX0" fmla="*/ 3977934 w 3977772"/>
                  <a:gd name="connsiteY0" fmla="*/ 23895 h 47587"/>
                  <a:gd name="connsiteX1" fmla="*/ 1989048 w 3977772"/>
                  <a:gd name="connsiteY1" fmla="*/ 47689 h 47587"/>
                  <a:gd name="connsiteX2" fmla="*/ 161 w 3977772"/>
                  <a:gd name="connsiteY2" fmla="*/ 23895 h 47587"/>
                  <a:gd name="connsiteX3" fmla="*/ 1989048 w 3977772"/>
                  <a:gd name="connsiteY3" fmla="*/ 101 h 47587"/>
                  <a:gd name="connsiteX4" fmla="*/ 3977934 w 3977772"/>
                  <a:gd name="connsiteY4" fmla="*/ 23895 h 47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77772" h="47587">
                    <a:moveTo>
                      <a:pt x="3977934" y="23895"/>
                    </a:moveTo>
                    <a:cubicBezTo>
                      <a:pt x="3977934" y="37036"/>
                      <a:pt x="3087479" y="47689"/>
                      <a:pt x="1989048" y="47689"/>
                    </a:cubicBezTo>
                    <a:cubicBezTo>
                      <a:pt x="890616" y="47689"/>
                      <a:pt x="161" y="37036"/>
                      <a:pt x="161" y="23895"/>
                    </a:cubicBezTo>
                    <a:cubicBezTo>
                      <a:pt x="161" y="10754"/>
                      <a:pt x="890616" y="101"/>
                      <a:pt x="1989048" y="101"/>
                    </a:cubicBezTo>
                    <a:cubicBezTo>
                      <a:pt x="3087479" y="101"/>
                      <a:pt x="3977934" y="10754"/>
                      <a:pt x="3977934" y="23895"/>
                    </a:cubicBezTo>
                    <a:close/>
                  </a:path>
                </a:pathLst>
              </a:custGeom>
              <a:solidFill>
                <a:srgbClr val="AFB2B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49B7E0C8-B469-4083-AF17-F730317248A5}"/>
                  </a:ext>
                </a:extLst>
              </p:cNvPr>
              <p:cNvSpPr/>
              <p:nvPr/>
            </p:nvSpPr>
            <p:spPr>
              <a:xfrm>
                <a:off x="6923128" y="5718171"/>
                <a:ext cx="9525" cy="313853"/>
              </a:xfrm>
              <a:custGeom>
                <a:avLst/>
                <a:gdLst>
                  <a:gd name="connsiteX0" fmla="*/ 161 w 9525"/>
                  <a:gd name="connsiteY0" fmla="*/ 102 h 313853"/>
                  <a:gd name="connsiteX1" fmla="*/ 161 w 9525"/>
                  <a:gd name="connsiteY1" fmla="*/ 313955 h 313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13853">
                    <a:moveTo>
                      <a:pt x="161" y="102"/>
                    </a:moveTo>
                    <a:lnTo>
                      <a:pt x="161" y="313955"/>
                    </a:lnTo>
                  </a:path>
                </a:pathLst>
              </a:custGeom>
              <a:ln w="72390" cap="flat">
                <a:solidFill>
                  <a:srgbClr val="51555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C2214EC9-85E5-48ED-B7D8-AC38EF02A476}"/>
                  </a:ext>
                </a:extLst>
              </p:cNvPr>
              <p:cNvSpPr/>
              <p:nvPr/>
            </p:nvSpPr>
            <p:spPr>
              <a:xfrm>
                <a:off x="7797294" y="5718171"/>
                <a:ext cx="9525" cy="313853"/>
              </a:xfrm>
              <a:custGeom>
                <a:avLst/>
                <a:gdLst>
                  <a:gd name="connsiteX0" fmla="*/ 161 w 9525"/>
                  <a:gd name="connsiteY0" fmla="*/ 102 h 313853"/>
                  <a:gd name="connsiteX1" fmla="*/ 161 w 9525"/>
                  <a:gd name="connsiteY1" fmla="*/ 313955 h 313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13853">
                    <a:moveTo>
                      <a:pt x="161" y="102"/>
                    </a:moveTo>
                    <a:lnTo>
                      <a:pt x="161" y="313955"/>
                    </a:lnTo>
                  </a:path>
                </a:pathLst>
              </a:custGeom>
              <a:ln w="72390" cap="flat">
                <a:solidFill>
                  <a:srgbClr val="51555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4A827D0B-965E-41A1-85F7-C4F828DEFB09}"/>
                  </a:ext>
                </a:extLst>
              </p:cNvPr>
              <p:cNvSpPr/>
              <p:nvPr/>
            </p:nvSpPr>
            <p:spPr>
              <a:xfrm>
                <a:off x="8973567" y="5718171"/>
                <a:ext cx="9525" cy="313853"/>
              </a:xfrm>
              <a:custGeom>
                <a:avLst/>
                <a:gdLst>
                  <a:gd name="connsiteX0" fmla="*/ 161 w 9525"/>
                  <a:gd name="connsiteY0" fmla="*/ 102 h 313853"/>
                  <a:gd name="connsiteX1" fmla="*/ 161 w 9525"/>
                  <a:gd name="connsiteY1" fmla="*/ 313955 h 313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13853">
                    <a:moveTo>
                      <a:pt x="161" y="102"/>
                    </a:moveTo>
                    <a:lnTo>
                      <a:pt x="161" y="313955"/>
                    </a:lnTo>
                  </a:path>
                </a:pathLst>
              </a:custGeom>
              <a:ln w="72390" cap="flat">
                <a:solidFill>
                  <a:srgbClr val="51555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1A637246-8821-4ACC-B022-11F38C6ED510}"/>
                  </a:ext>
                </a:extLst>
              </p:cNvPr>
              <p:cNvSpPr/>
              <p:nvPr/>
            </p:nvSpPr>
            <p:spPr>
              <a:xfrm>
                <a:off x="9847667" y="5718171"/>
                <a:ext cx="9525" cy="313853"/>
              </a:xfrm>
              <a:custGeom>
                <a:avLst/>
                <a:gdLst>
                  <a:gd name="connsiteX0" fmla="*/ 161 w 9525"/>
                  <a:gd name="connsiteY0" fmla="*/ 102 h 313853"/>
                  <a:gd name="connsiteX1" fmla="*/ 161 w 9525"/>
                  <a:gd name="connsiteY1" fmla="*/ 313955 h 313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13853">
                    <a:moveTo>
                      <a:pt x="161" y="102"/>
                    </a:moveTo>
                    <a:lnTo>
                      <a:pt x="161" y="313955"/>
                    </a:lnTo>
                  </a:path>
                </a:pathLst>
              </a:custGeom>
              <a:ln w="72390" cap="flat">
                <a:solidFill>
                  <a:srgbClr val="51555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AD48E852-6B1A-4F0E-961C-8CDDC06CB493}"/>
                  </a:ext>
                </a:extLst>
              </p:cNvPr>
              <p:cNvSpPr/>
              <p:nvPr/>
            </p:nvSpPr>
            <p:spPr>
              <a:xfrm>
                <a:off x="8219481" y="2573260"/>
                <a:ext cx="939335" cy="653932"/>
              </a:xfrm>
              <a:custGeom>
                <a:avLst/>
                <a:gdLst>
                  <a:gd name="connsiteX0" fmla="*/ 161 w 939335"/>
                  <a:gd name="connsiteY0" fmla="*/ 102 h 653932"/>
                  <a:gd name="connsiteX1" fmla="*/ 939496 w 939335"/>
                  <a:gd name="connsiteY1" fmla="*/ 102 h 653932"/>
                  <a:gd name="connsiteX2" fmla="*/ 939496 w 939335"/>
                  <a:gd name="connsiteY2" fmla="*/ 654035 h 653932"/>
                  <a:gd name="connsiteX3" fmla="*/ 161 w 939335"/>
                  <a:gd name="connsiteY3" fmla="*/ 654035 h 653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9335" h="653932">
                    <a:moveTo>
                      <a:pt x="161" y="102"/>
                    </a:moveTo>
                    <a:lnTo>
                      <a:pt x="939496" y="102"/>
                    </a:lnTo>
                    <a:lnTo>
                      <a:pt x="939496" y="654035"/>
                    </a:lnTo>
                    <a:lnTo>
                      <a:pt x="161" y="654035"/>
                    </a:lnTo>
                    <a:close/>
                  </a:path>
                </a:pathLst>
              </a:custGeom>
              <a:solidFill>
                <a:srgbClr val="24004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DA0A1386-99B2-4395-8D8B-588515220073}"/>
                  </a:ext>
                </a:extLst>
              </p:cNvPr>
              <p:cNvSpPr/>
              <p:nvPr/>
            </p:nvSpPr>
            <p:spPr>
              <a:xfrm>
                <a:off x="9021178" y="3486755"/>
                <a:ext cx="553644" cy="532598"/>
              </a:xfrm>
              <a:custGeom>
                <a:avLst/>
                <a:gdLst>
                  <a:gd name="connsiteX0" fmla="*/ 161 w 553644"/>
                  <a:gd name="connsiteY0" fmla="*/ 400980 h 532598"/>
                  <a:gd name="connsiteX1" fmla="*/ 178111 w 553644"/>
                  <a:gd name="connsiteY1" fmla="*/ 376266 h 532598"/>
                  <a:gd name="connsiteX2" fmla="*/ 48627 w 553644"/>
                  <a:gd name="connsiteY2" fmla="*/ 152460 h 532598"/>
                  <a:gd name="connsiteX3" fmla="*/ 247621 w 553644"/>
                  <a:gd name="connsiteY3" fmla="*/ 102 h 532598"/>
                  <a:gd name="connsiteX4" fmla="*/ 553806 w 553644"/>
                  <a:gd name="connsiteY4" fmla="*/ 532700 h 532598"/>
                  <a:gd name="connsiteX5" fmla="*/ 43892 w 553644"/>
                  <a:gd name="connsiteY5" fmla="*/ 532700 h 532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3644" h="532598">
                    <a:moveTo>
                      <a:pt x="161" y="400980"/>
                    </a:moveTo>
                    <a:lnTo>
                      <a:pt x="178111" y="376266"/>
                    </a:lnTo>
                    <a:lnTo>
                      <a:pt x="48627" y="152460"/>
                    </a:lnTo>
                    <a:lnTo>
                      <a:pt x="247621" y="102"/>
                    </a:lnTo>
                    <a:lnTo>
                      <a:pt x="553806" y="532700"/>
                    </a:lnTo>
                    <a:lnTo>
                      <a:pt x="43892" y="532700"/>
                    </a:lnTo>
                  </a:path>
                </a:pathLst>
              </a:custGeom>
              <a:solidFill>
                <a:srgbClr val="E576C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84F624A7-D5C5-45DD-B7DE-DD6C4F1BDCD8}"/>
                  </a:ext>
                </a:extLst>
              </p:cNvPr>
              <p:cNvSpPr/>
              <p:nvPr/>
            </p:nvSpPr>
            <p:spPr>
              <a:xfrm>
                <a:off x="7442774" y="3367786"/>
                <a:ext cx="906454" cy="674965"/>
              </a:xfrm>
              <a:custGeom>
                <a:avLst/>
                <a:gdLst>
                  <a:gd name="connsiteX0" fmla="*/ 27847 w 906454"/>
                  <a:gd name="connsiteY0" fmla="*/ 349449 h 674965"/>
                  <a:gd name="connsiteX1" fmla="*/ 450692 w 906454"/>
                  <a:gd name="connsiteY1" fmla="*/ 431544 h 674965"/>
                  <a:gd name="connsiteX2" fmla="*/ 665140 w 906454"/>
                  <a:gd name="connsiteY2" fmla="*/ 102 h 674965"/>
                  <a:gd name="connsiteX3" fmla="*/ 906616 w 906454"/>
                  <a:gd name="connsiteY3" fmla="*/ 59389 h 674965"/>
                  <a:gd name="connsiteX4" fmla="*/ 577480 w 906454"/>
                  <a:gd name="connsiteY4" fmla="*/ 675068 h 674965"/>
                  <a:gd name="connsiteX5" fmla="*/ 161 w 906454"/>
                  <a:gd name="connsiteY5" fmla="*/ 528164 h 674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06454" h="674965">
                    <a:moveTo>
                      <a:pt x="27847" y="349449"/>
                    </a:moveTo>
                    <a:lnTo>
                      <a:pt x="450692" y="431544"/>
                    </a:lnTo>
                    <a:lnTo>
                      <a:pt x="665140" y="102"/>
                    </a:lnTo>
                    <a:lnTo>
                      <a:pt x="906616" y="59389"/>
                    </a:lnTo>
                    <a:lnTo>
                      <a:pt x="577480" y="675068"/>
                    </a:lnTo>
                    <a:lnTo>
                      <a:pt x="161" y="528164"/>
                    </a:lnTo>
                  </a:path>
                </a:pathLst>
              </a:custGeom>
              <a:solidFill>
                <a:srgbClr val="E576C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9D8BC146-BF28-4A33-8AEE-116922CCB160}"/>
                  </a:ext>
                </a:extLst>
              </p:cNvPr>
              <p:cNvSpPr/>
              <p:nvPr/>
            </p:nvSpPr>
            <p:spPr>
              <a:xfrm>
                <a:off x="7227669" y="3590672"/>
                <a:ext cx="304934" cy="428681"/>
              </a:xfrm>
              <a:custGeom>
                <a:avLst/>
                <a:gdLst>
                  <a:gd name="connsiteX0" fmla="*/ 305096 w 304934"/>
                  <a:gd name="connsiteY0" fmla="*/ 102 h 428681"/>
                  <a:gd name="connsiteX1" fmla="*/ 297073 w 304934"/>
                  <a:gd name="connsiteY1" fmla="*/ 107173 h 428681"/>
                  <a:gd name="connsiteX2" fmla="*/ 279515 w 304934"/>
                  <a:gd name="connsiteY2" fmla="*/ 341233 h 428681"/>
                  <a:gd name="connsiteX3" fmla="*/ 272873 w 304934"/>
                  <a:gd name="connsiteY3" fmla="*/ 428783 h 428681"/>
                  <a:gd name="connsiteX4" fmla="*/ 32384 w 304934"/>
                  <a:gd name="connsiteY4" fmla="*/ 428783 h 428681"/>
                  <a:gd name="connsiteX5" fmla="*/ 25808 w 304934"/>
                  <a:gd name="connsiteY5" fmla="*/ 341233 h 428681"/>
                  <a:gd name="connsiteX6" fmla="*/ 8184 w 304934"/>
                  <a:gd name="connsiteY6" fmla="*/ 107173 h 428681"/>
                  <a:gd name="connsiteX7" fmla="*/ 161 w 304934"/>
                  <a:gd name="connsiteY7" fmla="*/ 102 h 428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4934" h="428681">
                    <a:moveTo>
                      <a:pt x="305096" y="102"/>
                    </a:moveTo>
                    <a:lnTo>
                      <a:pt x="297073" y="107173"/>
                    </a:lnTo>
                    <a:lnTo>
                      <a:pt x="279515" y="341233"/>
                    </a:lnTo>
                    <a:lnTo>
                      <a:pt x="272873" y="428783"/>
                    </a:lnTo>
                    <a:lnTo>
                      <a:pt x="32384" y="428783"/>
                    </a:lnTo>
                    <a:lnTo>
                      <a:pt x="25808" y="341233"/>
                    </a:lnTo>
                    <a:lnTo>
                      <a:pt x="8184" y="107173"/>
                    </a:lnTo>
                    <a:lnTo>
                      <a:pt x="161" y="102"/>
                    </a:lnTo>
                    <a:close/>
                  </a:path>
                </a:pathLst>
              </a:custGeom>
              <a:solidFill>
                <a:srgbClr val="FFC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51433922-6E53-4401-B1EC-758FA0E0E8BE}"/>
                  </a:ext>
                </a:extLst>
              </p:cNvPr>
              <p:cNvSpPr/>
              <p:nvPr/>
            </p:nvSpPr>
            <p:spPr>
              <a:xfrm>
                <a:off x="7215963" y="3677368"/>
                <a:ext cx="328346" cy="227420"/>
              </a:xfrm>
              <a:custGeom>
                <a:avLst/>
                <a:gdLst>
                  <a:gd name="connsiteX0" fmla="*/ 328507 w 328346"/>
                  <a:gd name="connsiteY0" fmla="*/ 102 h 227420"/>
                  <a:gd name="connsiteX1" fmla="*/ 308516 w 328346"/>
                  <a:gd name="connsiteY1" fmla="*/ 227522 h 227420"/>
                  <a:gd name="connsiteX2" fmla="*/ 20218 w 328346"/>
                  <a:gd name="connsiteY2" fmla="*/ 227522 h 227420"/>
                  <a:gd name="connsiteX3" fmla="*/ 161 w 328346"/>
                  <a:gd name="connsiteY3" fmla="*/ 102 h 227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8346" h="227420">
                    <a:moveTo>
                      <a:pt x="328507" y="102"/>
                    </a:moveTo>
                    <a:lnTo>
                      <a:pt x="308516" y="227522"/>
                    </a:lnTo>
                    <a:lnTo>
                      <a:pt x="20218" y="227522"/>
                    </a:lnTo>
                    <a:lnTo>
                      <a:pt x="161" y="102"/>
                    </a:lnTo>
                    <a:close/>
                  </a:path>
                </a:pathLst>
              </a:custGeom>
              <a:solidFill>
                <a:srgbClr val="CF3E8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9302BBF0-7E18-46ED-98D7-964DC3CF2482}"/>
                  </a:ext>
                </a:extLst>
              </p:cNvPr>
              <p:cNvSpPr/>
              <p:nvPr/>
            </p:nvSpPr>
            <p:spPr>
              <a:xfrm>
                <a:off x="7231154" y="3494708"/>
                <a:ext cx="298030" cy="88010"/>
              </a:xfrm>
              <a:custGeom>
                <a:avLst/>
                <a:gdLst>
                  <a:gd name="connsiteX0" fmla="*/ 298191 w 298030"/>
                  <a:gd name="connsiteY0" fmla="*/ 88112 h 88010"/>
                  <a:gd name="connsiteX1" fmla="*/ 161 w 298030"/>
                  <a:gd name="connsiteY1" fmla="*/ 88112 h 88010"/>
                  <a:gd name="connsiteX2" fmla="*/ 13445 w 298030"/>
                  <a:gd name="connsiteY2" fmla="*/ 102 h 88010"/>
                  <a:gd name="connsiteX3" fmla="*/ 284908 w 298030"/>
                  <a:gd name="connsiteY3" fmla="*/ 102 h 88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8030" h="88010">
                    <a:moveTo>
                      <a:pt x="298191" y="88112"/>
                    </a:moveTo>
                    <a:lnTo>
                      <a:pt x="161" y="88112"/>
                    </a:lnTo>
                    <a:lnTo>
                      <a:pt x="13445" y="102"/>
                    </a:lnTo>
                    <a:lnTo>
                      <a:pt x="284908" y="102"/>
                    </a:lnTo>
                    <a:close/>
                  </a:path>
                </a:pathLst>
              </a:custGeom>
              <a:solidFill>
                <a:srgbClr val="D6D6E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0816419F-EFDA-4BBF-B473-9CFABCCBCABF}"/>
                  </a:ext>
                </a:extLst>
              </p:cNvPr>
              <p:cNvSpPr/>
              <p:nvPr/>
            </p:nvSpPr>
            <p:spPr>
              <a:xfrm>
                <a:off x="7196169" y="3547357"/>
                <a:ext cx="368000" cy="64282"/>
              </a:xfrm>
              <a:custGeom>
                <a:avLst/>
                <a:gdLst>
                  <a:gd name="connsiteX0" fmla="*/ 368161 w 368000"/>
                  <a:gd name="connsiteY0" fmla="*/ 64384 h 64282"/>
                  <a:gd name="connsiteX1" fmla="*/ 161 w 368000"/>
                  <a:gd name="connsiteY1" fmla="*/ 64384 h 64282"/>
                  <a:gd name="connsiteX2" fmla="*/ 16601 w 368000"/>
                  <a:gd name="connsiteY2" fmla="*/ 102 h 64282"/>
                  <a:gd name="connsiteX3" fmla="*/ 351721 w 368000"/>
                  <a:gd name="connsiteY3" fmla="*/ 102 h 64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8000" h="64282">
                    <a:moveTo>
                      <a:pt x="368161" y="64384"/>
                    </a:moveTo>
                    <a:lnTo>
                      <a:pt x="161" y="64384"/>
                    </a:lnTo>
                    <a:lnTo>
                      <a:pt x="16601" y="102"/>
                    </a:lnTo>
                    <a:lnTo>
                      <a:pt x="351721" y="102"/>
                    </a:lnTo>
                    <a:close/>
                  </a:path>
                </a:pathLst>
              </a:custGeom>
              <a:solidFill>
                <a:srgbClr val="D6D6E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86C8E7E4-CDF2-4718-8343-EBC3E1F03D93}"/>
                  </a:ext>
                </a:extLst>
              </p:cNvPr>
              <p:cNvSpPr/>
              <p:nvPr/>
            </p:nvSpPr>
            <p:spPr>
              <a:xfrm>
                <a:off x="7236481" y="3523760"/>
                <a:ext cx="287377" cy="23596"/>
              </a:xfrm>
              <a:custGeom>
                <a:avLst/>
                <a:gdLst>
                  <a:gd name="connsiteX0" fmla="*/ 53494 w 287377"/>
                  <a:gd name="connsiteY0" fmla="*/ 23698 h 23596"/>
                  <a:gd name="connsiteX1" fmla="*/ 161 w 287377"/>
                  <a:gd name="connsiteY1" fmla="*/ 23698 h 23596"/>
                  <a:gd name="connsiteX2" fmla="*/ 287538 w 287377"/>
                  <a:gd name="connsiteY2" fmla="*/ 23698 h 23596"/>
                  <a:gd name="connsiteX3" fmla="*/ 283921 w 287377"/>
                  <a:gd name="connsiteY3" fmla="*/ 102 h 23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7377" h="23596">
                    <a:moveTo>
                      <a:pt x="53494" y="23698"/>
                    </a:moveTo>
                    <a:lnTo>
                      <a:pt x="161" y="23698"/>
                    </a:lnTo>
                    <a:lnTo>
                      <a:pt x="287538" y="23698"/>
                    </a:lnTo>
                    <a:lnTo>
                      <a:pt x="283921" y="102"/>
                    </a:lnTo>
                    <a:close/>
                  </a:path>
                </a:pathLst>
              </a:custGeom>
              <a:solidFill>
                <a:srgbClr val="A0A3A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8A16158F-7724-47D5-A32B-028307CAB485}"/>
                  </a:ext>
                </a:extLst>
              </p:cNvPr>
              <p:cNvSpPr/>
              <p:nvPr/>
            </p:nvSpPr>
            <p:spPr>
              <a:xfrm>
                <a:off x="7229839" y="3611639"/>
                <a:ext cx="300595" cy="28723"/>
              </a:xfrm>
              <a:custGeom>
                <a:avLst/>
                <a:gdLst>
                  <a:gd name="connsiteX0" fmla="*/ 161 w 300595"/>
                  <a:gd name="connsiteY0" fmla="*/ 102 h 28723"/>
                  <a:gd name="connsiteX1" fmla="*/ 1148 w 300595"/>
                  <a:gd name="connsiteY1" fmla="*/ 13182 h 28723"/>
                  <a:gd name="connsiteX2" fmla="*/ 298586 w 300595"/>
                  <a:gd name="connsiteY2" fmla="*/ 28825 h 28723"/>
                  <a:gd name="connsiteX3" fmla="*/ 300757 w 300595"/>
                  <a:gd name="connsiteY3" fmla="*/ 102 h 28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0595" h="28723">
                    <a:moveTo>
                      <a:pt x="161" y="102"/>
                    </a:moveTo>
                    <a:lnTo>
                      <a:pt x="1148" y="13182"/>
                    </a:lnTo>
                    <a:lnTo>
                      <a:pt x="298586" y="28825"/>
                    </a:lnTo>
                    <a:lnTo>
                      <a:pt x="300757" y="102"/>
                    </a:lnTo>
                    <a:close/>
                  </a:path>
                </a:pathLst>
              </a:custGeom>
              <a:solidFill>
                <a:srgbClr val="DB8B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965DAF9E-5489-4CDF-AAF1-D253AEB993FE}"/>
                  </a:ext>
                </a:extLst>
              </p:cNvPr>
              <p:cNvSpPr/>
              <p:nvPr/>
            </p:nvSpPr>
            <p:spPr>
              <a:xfrm>
                <a:off x="6652980" y="4019287"/>
                <a:ext cx="1541840" cy="1741213"/>
              </a:xfrm>
              <a:custGeom>
                <a:avLst/>
                <a:gdLst>
                  <a:gd name="connsiteX0" fmla="*/ 161 w 1541840"/>
                  <a:gd name="connsiteY0" fmla="*/ 121108 h 1741213"/>
                  <a:gd name="connsiteX1" fmla="*/ 161 w 1541840"/>
                  <a:gd name="connsiteY1" fmla="*/ 1741315 h 1741213"/>
                  <a:gd name="connsiteX2" fmla="*/ 1542002 w 1541840"/>
                  <a:gd name="connsiteY2" fmla="*/ 1741315 h 1741213"/>
                  <a:gd name="connsiteX3" fmla="*/ 1542002 w 1541840"/>
                  <a:gd name="connsiteY3" fmla="*/ 121108 h 1741213"/>
                  <a:gd name="connsiteX4" fmla="*/ 1410479 w 1541840"/>
                  <a:gd name="connsiteY4" fmla="*/ 102 h 1741213"/>
                  <a:gd name="connsiteX5" fmla="*/ 132079 w 1541840"/>
                  <a:gd name="connsiteY5" fmla="*/ 102 h 1741213"/>
                  <a:gd name="connsiteX6" fmla="*/ 161 w 1541840"/>
                  <a:gd name="connsiteY6" fmla="*/ 121108 h 1741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41840" h="1741213">
                    <a:moveTo>
                      <a:pt x="161" y="121108"/>
                    </a:moveTo>
                    <a:lnTo>
                      <a:pt x="161" y="1741315"/>
                    </a:lnTo>
                    <a:lnTo>
                      <a:pt x="1542002" y="1741315"/>
                    </a:lnTo>
                    <a:lnTo>
                      <a:pt x="1542002" y="121108"/>
                    </a:lnTo>
                    <a:cubicBezTo>
                      <a:pt x="1542002" y="54262"/>
                      <a:pt x="1482817" y="102"/>
                      <a:pt x="1410479" y="102"/>
                    </a:cubicBezTo>
                    <a:lnTo>
                      <a:pt x="132079" y="102"/>
                    </a:lnTo>
                    <a:cubicBezTo>
                      <a:pt x="59149" y="102"/>
                      <a:pt x="161" y="54262"/>
                      <a:pt x="161" y="121108"/>
                    </a:cubicBezTo>
                    <a:close/>
                  </a:path>
                </a:pathLst>
              </a:custGeom>
              <a:solidFill>
                <a:srgbClr val="5258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EFD443E2-67DD-4B2B-B473-464784B70411}"/>
                  </a:ext>
                </a:extLst>
              </p:cNvPr>
              <p:cNvSpPr/>
              <p:nvPr/>
            </p:nvSpPr>
            <p:spPr>
              <a:xfrm>
                <a:off x="6652980" y="4019286"/>
                <a:ext cx="543123" cy="1741214"/>
              </a:xfrm>
              <a:custGeom>
                <a:avLst/>
                <a:gdLst>
                  <a:gd name="connsiteX0" fmla="*/ 161 w 543123"/>
                  <a:gd name="connsiteY0" fmla="*/ 121109 h 1741214"/>
                  <a:gd name="connsiteX1" fmla="*/ 161 w 543123"/>
                  <a:gd name="connsiteY1" fmla="*/ 1741316 h 1741214"/>
                  <a:gd name="connsiteX2" fmla="*/ 543284 w 543123"/>
                  <a:gd name="connsiteY2" fmla="*/ 1741316 h 1741214"/>
                  <a:gd name="connsiteX3" fmla="*/ 543284 w 543123"/>
                  <a:gd name="connsiteY3" fmla="*/ 121109 h 1741214"/>
                  <a:gd name="connsiteX4" fmla="*/ 422217 w 543123"/>
                  <a:gd name="connsiteY4" fmla="*/ 102 h 1741214"/>
                  <a:gd name="connsiteX5" fmla="*/ 121557 w 543123"/>
                  <a:gd name="connsiteY5" fmla="*/ 102 h 1741214"/>
                  <a:gd name="connsiteX6" fmla="*/ 35737 w 543123"/>
                  <a:gd name="connsiteY6" fmla="*/ 35428 h 1741214"/>
                  <a:gd name="connsiteX7" fmla="*/ 161 w 543123"/>
                  <a:gd name="connsiteY7" fmla="*/ 121109 h 1741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3123" h="1741214">
                    <a:moveTo>
                      <a:pt x="161" y="121109"/>
                    </a:moveTo>
                    <a:lnTo>
                      <a:pt x="161" y="1741316"/>
                    </a:lnTo>
                    <a:lnTo>
                      <a:pt x="543284" y="1741316"/>
                    </a:lnTo>
                    <a:lnTo>
                      <a:pt x="543284" y="121109"/>
                    </a:lnTo>
                    <a:cubicBezTo>
                      <a:pt x="543284" y="54279"/>
                      <a:pt x="489081" y="102"/>
                      <a:pt x="422217" y="102"/>
                    </a:cubicBezTo>
                    <a:lnTo>
                      <a:pt x="121557" y="102"/>
                    </a:lnTo>
                    <a:cubicBezTo>
                      <a:pt x="89390" y="16"/>
                      <a:pt x="58513" y="12726"/>
                      <a:pt x="35737" y="35428"/>
                    </a:cubicBezTo>
                    <a:cubicBezTo>
                      <a:pt x="12961" y="58131"/>
                      <a:pt x="161" y="88959"/>
                      <a:pt x="161" y="121109"/>
                    </a:cubicBezTo>
                    <a:close/>
                  </a:path>
                </a:pathLst>
              </a:custGeom>
              <a:solidFill>
                <a:srgbClr val="9DA8B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5D543BA3-9F83-4D30-968F-9BAF13231BB1}"/>
                  </a:ext>
                </a:extLst>
              </p:cNvPr>
              <p:cNvSpPr/>
              <p:nvPr/>
            </p:nvSpPr>
            <p:spPr>
              <a:xfrm>
                <a:off x="6783845" y="4150416"/>
                <a:ext cx="278302" cy="278162"/>
              </a:xfrm>
              <a:custGeom>
                <a:avLst/>
                <a:gdLst>
                  <a:gd name="connsiteX0" fmla="*/ 278463 w 278302"/>
                  <a:gd name="connsiteY0" fmla="*/ 139183 h 278162"/>
                  <a:gd name="connsiteX1" fmla="*/ 139312 w 278302"/>
                  <a:gd name="connsiteY1" fmla="*/ 278265 h 278162"/>
                  <a:gd name="connsiteX2" fmla="*/ 161 w 278302"/>
                  <a:gd name="connsiteY2" fmla="*/ 139183 h 278162"/>
                  <a:gd name="connsiteX3" fmla="*/ 139312 w 278302"/>
                  <a:gd name="connsiteY3" fmla="*/ 102 h 278162"/>
                  <a:gd name="connsiteX4" fmla="*/ 278463 w 278302"/>
                  <a:gd name="connsiteY4" fmla="*/ 139183 h 278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8302" h="278162">
                    <a:moveTo>
                      <a:pt x="278463" y="139183"/>
                    </a:moveTo>
                    <a:cubicBezTo>
                      <a:pt x="278463" y="215996"/>
                      <a:pt x="216162" y="278265"/>
                      <a:pt x="139312" y="278265"/>
                    </a:cubicBezTo>
                    <a:cubicBezTo>
                      <a:pt x="62461" y="278265"/>
                      <a:pt x="161" y="215996"/>
                      <a:pt x="161" y="139183"/>
                    </a:cubicBezTo>
                    <a:cubicBezTo>
                      <a:pt x="161" y="62371"/>
                      <a:pt x="62461" y="102"/>
                      <a:pt x="139312" y="102"/>
                    </a:cubicBezTo>
                    <a:cubicBezTo>
                      <a:pt x="216163" y="102"/>
                      <a:pt x="278463" y="62371"/>
                      <a:pt x="278463" y="139183"/>
                    </a:cubicBezTo>
                    <a:close/>
                  </a:path>
                </a:pathLst>
              </a:custGeom>
              <a:solidFill>
                <a:srgbClr val="656B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A0285C78-39B0-44B8-B2EF-D65BA1B92EFC}"/>
                  </a:ext>
                </a:extLst>
              </p:cNvPr>
              <p:cNvSpPr/>
              <p:nvPr/>
            </p:nvSpPr>
            <p:spPr>
              <a:xfrm>
                <a:off x="7945322" y="3045064"/>
                <a:ext cx="1482260" cy="1183239"/>
              </a:xfrm>
              <a:custGeom>
                <a:avLst/>
                <a:gdLst>
                  <a:gd name="connsiteX0" fmla="*/ 809157 w 1482260"/>
                  <a:gd name="connsiteY0" fmla="*/ 3581 h 1183239"/>
                  <a:gd name="connsiteX1" fmla="*/ 296942 w 1482260"/>
                  <a:gd name="connsiteY1" fmla="*/ 118869 h 1183239"/>
                  <a:gd name="connsiteX2" fmla="*/ 161 w 1482260"/>
                  <a:gd name="connsiteY2" fmla="*/ 556357 h 1183239"/>
                  <a:gd name="connsiteX3" fmla="*/ 270703 w 1482260"/>
                  <a:gd name="connsiteY3" fmla="*/ 666058 h 1183239"/>
                  <a:gd name="connsiteX4" fmla="*/ 262483 w 1482260"/>
                  <a:gd name="connsiteY4" fmla="*/ 386712 h 1183239"/>
                  <a:gd name="connsiteX5" fmla="*/ 221053 w 1482260"/>
                  <a:gd name="connsiteY5" fmla="*/ 576076 h 1183239"/>
                  <a:gd name="connsiteX6" fmla="*/ 274254 w 1482260"/>
                  <a:gd name="connsiteY6" fmla="*/ 848849 h 1183239"/>
                  <a:gd name="connsiteX7" fmla="*/ 128593 w 1482260"/>
                  <a:gd name="connsiteY7" fmla="*/ 1183341 h 1183239"/>
                  <a:gd name="connsiteX8" fmla="*/ 994210 w 1482260"/>
                  <a:gd name="connsiteY8" fmla="*/ 1152778 h 1183239"/>
                  <a:gd name="connsiteX9" fmla="*/ 971324 w 1482260"/>
                  <a:gd name="connsiteY9" fmla="*/ 778717 h 1183239"/>
                  <a:gd name="connsiteX10" fmla="*/ 1044846 w 1482260"/>
                  <a:gd name="connsiteY10" fmla="*/ 556883 h 1183239"/>
                  <a:gd name="connsiteX11" fmla="*/ 1118235 w 1482260"/>
                  <a:gd name="connsiteY11" fmla="*/ 716275 h 1183239"/>
                  <a:gd name="connsiteX12" fmla="*/ 1482422 w 1482260"/>
                  <a:gd name="connsiteY12" fmla="*/ 422534 h 1183239"/>
                  <a:gd name="connsiteX13" fmla="*/ 809157 w 1482260"/>
                  <a:gd name="connsiteY13" fmla="*/ 3581 h 1183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2260" h="1183239">
                    <a:moveTo>
                      <a:pt x="809157" y="3581"/>
                    </a:moveTo>
                    <a:cubicBezTo>
                      <a:pt x="564459" y="-16138"/>
                      <a:pt x="412945" y="51431"/>
                      <a:pt x="296942" y="118869"/>
                    </a:cubicBezTo>
                    <a:cubicBezTo>
                      <a:pt x="132538" y="214438"/>
                      <a:pt x="161" y="556357"/>
                      <a:pt x="161" y="556357"/>
                    </a:cubicBezTo>
                    <a:lnTo>
                      <a:pt x="270703" y="666058"/>
                    </a:lnTo>
                    <a:lnTo>
                      <a:pt x="262483" y="386712"/>
                    </a:lnTo>
                    <a:cubicBezTo>
                      <a:pt x="262483" y="386712"/>
                      <a:pt x="213819" y="475051"/>
                      <a:pt x="221053" y="576076"/>
                    </a:cubicBezTo>
                    <a:cubicBezTo>
                      <a:pt x="229339" y="692415"/>
                      <a:pt x="278989" y="745984"/>
                      <a:pt x="274254" y="848849"/>
                    </a:cubicBezTo>
                    <a:cubicBezTo>
                      <a:pt x="264982" y="1049781"/>
                      <a:pt x="128593" y="1183341"/>
                      <a:pt x="128593" y="1183341"/>
                    </a:cubicBezTo>
                    <a:lnTo>
                      <a:pt x="994210" y="1152778"/>
                    </a:lnTo>
                    <a:cubicBezTo>
                      <a:pt x="994210" y="1152778"/>
                      <a:pt x="956792" y="876718"/>
                      <a:pt x="971324" y="778717"/>
                    </a:cubicBezTo>
                    <a:cubicBezTo>
                      <a:pt x="996840" y="607823"/>
                      <a:pt x="1044846" y="556883"/>
                      <a:pt x="1044846" y="556883"/>
                    </a:cubicBezTo>
                    <a:lnTo>
                      <a:pt x="1118235" y="716275"/>
                    </a:lnTo>
                    <a:lnTo>
                      <a:pt x="1482422" y="422534"/>
                    </a:lnTo>
                    <a:cubicBezTo>
                      <a:pt x="1482422" y="422534"/>
                      <a:pt x="1246930" y="39271"/>
                      <a:pt x="809157" y="3581"/>
                    </a:cubicBezTo>
                    <a:close/>
                  </a:path>
                </a:pathLst>
              </a:custGeom>
              <a:solidFill>
                <a:srgbClr val="6CA1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3286064E-CB9E-46E9-B07F-D270419662F7}"/>
                  </a:ext>
                </a:extLst>
              </p:cNvPr>
              <p:cNvSpPr/>
              <p:nvPr/>
            </p:nvSpPr>
            <p:spPr>
              <a:xfrm>
                <a:off x="6922931" y="5617213"/>
                <a:ext cx="650248" cy="415009"/>
              </a:xfrm>
              <a:custGeom>
                <a:avLst/>
                <a:gdLst>
                  <a:gd name="connsiteX0" fmla="*/ 372436 w 650248"/>
                  <a:gd name="connsiteY0" fmla="*/ 39670 h 415009"/>
                  <a:gd name="connsiteX1" fmla="*/ 390784 w 650248"/>
                  <a:gd name="connsiteY1" fmla="*/ 230283 h 415009"/>
                  <a:gd name="connsiteX2" fmla="*/ 161 w 650248"/>
                  <a:gd name="connsiteY2" fmla="*/ 415112 h 415009"/>
                  <a:gd name="connsiteX3" fmla="*/ 650409 w 650248"/>
                  <a:gd name="connsiteY3" fmla="*/ 413534 h 415009"/>
                  <a:gd name="connsiteX4" fmla="*/ 531579 w 650248"/>
                  <a:gd name="connsiteY4" fmla="*/ 102 h 415009"/>
                  <a:gd name="connsiteX5" fmla="*/ 372436 w 650248"/>
                  <a:gd name="connsiteY5" fmla="*/ 39670 h 415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0248" h="415009">
                    <a:moveTo>
                      <a:pt x="372436" y="39670"/>
                    </a:moveTo>
                    <a:lnTo>
                      <a:pt x="390784" y="230283"/>
                    </a:lnTo>
                    <a:cubicBezTo>
                      <a:pt x="390784" y="230283"/>
                      <a:pt x="126752" y="284706"/>
                      <a:pt x="161" y="415112"/>
                    </a:cubicBezTo>
                    <a:lnTo>
                      <a:pt x="650409" y="413534"/>
                    </a:lnTo>
                    <a:lnTo>
                      <a:pt x="531579" y="102"/>
                    </a:lnTo>
                    <a:lnTo>
                      <a:pt x="372436" y="39670"/>
                    </a:lnTo>
                    <a:close/>
                  </a:path>
                </a:pathLst>
              </a:custGeom>
              <a:solidFill>
                <a:srgbClr val="0D0B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A3E8C33A-0073-46D9-B2B8-E693B5D5326E}"/>
                  </a:ext>
                </a:extLst>
              </p:cNvPr>
              <p:cNvSpPr/>
              <p:nvPr/>
            </p:nvSpPr>
            <p:spPr>
              <a:xfrm rot="-10800000">
                <a:off x="7381945" y="4560036"/>
                <a:ext cx="1320093" cy="1200530"/>
              </a:xfrm>
              <a:custGeom>
                <a:avLst/>
                <a:gdLst>
                  <a:gd name="connsiteX0" fmla="*/ 161 w 1320093"/>
                  <a:gd name="connsiteY0" fmla="*/ 102 h 1200530"/>
                  <a:gd name="connsiteX1" fmla="*/ 1320255 w 1320093"/>
                  <a:gd name="connsiteY1" fmla="*/ 102 h 1200530"/>
                  <a:gd name="connsiteX2" fmla="*/ 1320255 w 1320093"/>
                  <a:gd name="connsiteY2" fmla="*/ 1200633 h 1200530"/>
                  <a:gd name="connsiteX3" fmla="*/ 161 w 1320093"/>
                  <a:gd name="connsiteY3" fmla="*/ 1200633 h 1200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20093" h="1200530">
                    <a:moveTo>
                      <a:pt x="161" y="102"/>
                    </a:moveTo>
                    <a:lnTo>
                      <a:pt x="1320255" y="102"/>
                    </a:lnTo>
                    <a:lnTo>
                      <a:pt x="1320255" y="1200633"/>
                    </a:lnTo>
                    <a:lnTo>
                      <a:pt x="161" y="1200633"/>
                    </a:lnTo>
                    <a:close/>
                  </a:path>
                </a:pathLst>
              </a:custGeom>
              <a:solidFill>
                <a:srgbClr val="656B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3D907D2E-585E-4C75-9B01-6D2A86C0E3D5}"/>
                  </a:ext>
                </a:extLst>
              </p:cNvPr>
              <p:cNvSpPr/>
              <p:nvPr/>
            </p:nvSpPr>
            <p:spPr>
              <a:xfrm>
                <a:off x="7298099" y="5617410"/>
                <a:ext cx="220695" cy="229721"/>
              </a:xfrm>
              <a:custGeom>
                <a:avLst/>
                <a:gdLst>
                  <a:gd name="connsiteX0" fmla="*/ 169826 w 220695"/>
                  <a:gd name="connsiteY0" fmla="*/ 102 h 229721"/>
                  <a:gd name="connsiteX1" fmla="*/ 220856 w 220695"/>
                  <a:gd name="connsiteY1" fmla="*/ 223381 h 229721"/>
                  <a:gd name="connsiteX2" fmla="*/ 15681 w 220695"/>
                  <a:gd name="connsiteY2" fmla="*/ 229823 h 229721"/>
                  <a:gd name="connsiteX3" fmla="*/ 161 w 220695"/>
                  <a:gd name="connsiteY3" fmla="*/ 66093 h 229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0695" h="229721">
                    <a:moveTo>
                      <a:pt x="169826" y="102"/>
                    </a:moveTo>
                    <a:lnTo>
                      <a:pt x="220856" y="223381"/>
                    </a:lnTo>
                    <a:lnTo>
                      <a:pt x="15681" y="229823"/>
                    </a:lnTo>
                    <a:lnTo>
                      <a:pt x="161" y="66093"/>
                    </a:lnTo>
                    <a:close/>
                  </a:path>
                </a:pathLst>
              </a:custGeom>
              <a:solidFill>
                <a:srgbClr val="CF3E8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1D2CD1F8-3246-4F9B-A52C-D1E104A57B08}"/>
                  </a:ext>
                </a:extLst>
              </p:cNvPr>
              <p:cNvSpPr/>
              <p:nvPr/>
            </p:nvSpPr>
            <p:spPr>
              <a:xfrm>
                <a:off x="6885378" y="4137204"/>
                <a:ext cx="1125311" cy="1597005"/>
              </a:xfrm>
              <a:custGeom>
                <a:avLst/>
                <a:gdLst>
                  <a:gd name="connsiteX0" fmla="*/ 471936 w 1125311"/>
                  <a:gd name="connsiteY0" fmla="*/ 424182 h 1597005"/>
                  <a:gd name="connsiteX1" fmla="*/ 679413 w 1125311"/>
                  <a:gd name="connsiteY1" fmla="*/ 1597107 h 1597005"/>
                  <a:gd name="connsiteX2" fmla="*/ 335679 w 1125311"/>
                  <a:gd name="connsiteY2" fmla="*/ 1597107 h 1597005"/>
                  <a:gd name="connsiteX3" fmla="*/ 7530 w 1125311"/>
                  <a:gd name="connsiteY3" fmla="*/ 319016 h 1597005"/>
                  <a:gd name="connsiteX4" fmla="*/ 195409 w 1125311"/>
                  <a:gd name="connsiteY4" fmla="*/ 102 h 1597005"/>
                  <a:gd name="connsiteX5" fmla="*/ 1114096 w 1125311"/>
                  <a:gd name="connsiteY5" fmla="*/ 102 h 1597005"/>
                  <a:gd name="connsiteX6" fmla="*/ 1125472 w 1125311"/>
                  <a:gd name="connsiteY6" fmla="*/ 423196 h 1597005"/>
                  <a:gd name="connsiteX7" fmla="*/ 471936 w 1125311"/>
                  <a:gd name="connsiteY7" fmla="*/ 424182 h 1597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5311" h="1597005">
                    <a:moveTo>
                      <a:pt x="471936" y="424182"/>
                    </a:moveTo>
                    <a:lnTo>
                      <a:pt x="679413" y="1597107"/>
                    </a:lnTo>
                    <a:lnTo>
                      <a:pt x="335679" y="1597107"/>
                    </a:lnTo>
                    <a:lnTo>
                      <a:pt x="7530" y="319016"/>
                    </a:lnTo>
                    <a:cubicBezTo>
                      <a:pt x="-23313" y="169352"/>
                      <a:pt x="43304" y="102"/>
                      <a:pt x="195409" y="102"/>
                    </a:cubicBezTo>
                    <a:lnTo>
                      <a:pt x="1114096" y="102"/>
                    </a:lnTo>
                    <a:lnTo>
                      <a:pt x="1125472" y="423196"/>
                    </a:lnTo>
                    <a:lnTo>
                      <a:pt x="471936" y="424182"/>
                    </a:lnTo>
                    <a:close/>
                  </a:path>
                </a:pathLst>
              </a:custGeom>
              <a:solidFill>
                <a:srgbClr val="0F0F1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3A4C8FC5-5AB0-4D66-83AD-9287F19BC34E}"/>
                  </a:ext>
                </a:extLst>
              </p:cNvPr>
              <p:cNvSpPr/>
              <p:nvPr/>
            </p:nvSpPr>
            <p:spPr>
              <a:xfrm>
                <a:off x="7722063" y="5617213"/>
                <a:ext cx="650248" cy="415009"/>
              </a:xfrm>
              <a:custGeom>
                <a:avLst/>
                <a:gdLst>
                  <a:gd name="connsiteX0" fmla="*/ 372436 w 650248"/>
                  <a:gd name="connsiteY0" fmla="*/ 39670 h 415009"/>
                  <a:gd name="connsiteX1" fmla="*/ 390783 w 650248"/>
                  <a:gd name="connsiteY1" fmla="*/ 230283 h 415009"/>
                  <a:gd name="connsiteX2" fmla="*/ 161 w 650248"/>
                  <a:gd name="connsiteY2" fmla="*/ 415112 h 415009"/>
                  <a:gd name="connsiteX3" fmla="*/ 650409 w 650248"/>
                  <a:gd name="connsiteY3" fmla="*/ 413534 h 415009"/>
                  <a:gd name="connsiteX4" fmla="*/ 531512 w 650248"/>
                  <a:gd name="connsiteY4" fmla="*/ 102 h 415009"/>
                  <a:gd name="connsiteX5" fmla="*/ 372436 w 650248"/>
                  <a:gd name="connsiteY5" fmla="*/ 39670 h 415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0248" h="415009">
                    <a:moveTo>
                      <a:pt x="372436" y="39670"/>
                    </a:moveTo>
                    <a:lnTo>
                      <a:pt x="390783" y="230283"/>
                    </a:lnTo>
                    <a:cubicBezTo>
                      <a:pt x="390783" y="230283"/>
                      <a:pt x="126752" y="284706"/>
                      <a:pt x="161" y="415112"/>
                    </a:cubicBezTo>
                    <a:lnTo>
                      <a:pt x="650409" y="413534"/>
                    </a:lnTo>
                    <a:lnTo>
                      <a:pt x="531512" y="102"/>
                    </a:lnTo>
                    <a:lnTo>
                      <a:pt x="372436" y="39670"/>
                    </a:lnTo>
                    <a:close/>
                  </a:path>
                </a:pathLst>
              </a:custGeom>
              <a:solidFill>
                <a:srgbClr val="0D0B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6E2BAF97-885E-4142-8129-582D14033B77}"/>
                  </a:ext>
                </a:extLst>
              </p:cNvPr>
              <p:cNvSpPr/>
              <p:nvPr/>
            </p:nvSpPr>
            <p:spPr>
              <a:xfrm>
                <a:off x="8097231" y="5617410"/>
                <a:ext cx="220695" cy="229721"/>
              </a:xfrm>
              <a:custGeom>
                <a:avLst/>
                <a:gdLst>
                  <a:gd name="connsiteX0" fmla="*/ 169825 w 220695"/>
                  <a:gd name="connsiteY0" fmla="*/ 102 h 229721"/>
                  <a:gd name="connsiteX1" fmla="*/ 220856 w 220695"/>
                  <a:gd name="connsiteY1" fmla="*/ 223381 h 229721"/>
                  <a:gd name="connsiteX2" fmla="*/ 15615 w 220695"/>
                  <a:gd name="connsiteY2" fmla="*/ 229823 h 229721"/>
                  <a:gd name="connsiteX3" fmla="*/ 161 w 220695"/>
                  <a:gd name="connsiteY3" fmla="*/ 66093 h 229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0695" h="229721">
                    <a:moveTo>
                      <a:pt x="169825" y="102"/>
                    </a:moveTo>
                    <a:lnTo>
                      <a:pt x="220856" y="223381"/>
                    </a:lnTo>
                    <a:lnTo>
                      <a:pt x="15615" y="229823"/>
                    </a:lnTo>
                    <a:lnTo>
                      <a:pt x="161" y="66093"/>
                    </a:lnTo>
                    <a:close/>
                  </a:path>
                </a:pathLst>
              </a:custGeom>
              <a:solidFill>
                <a:srgbClr val="CF3E8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C15D1493-17CA-4FBF-BE9C-74149077DC10}"/>
                  </a:ext>
                </a:extLst>
              </p:cNvPr>
              <p:cNvSpPr/>
              <p:nvPr/>
            </p:nvSpPr>
            <p:spPr>
              <a:xfrm>
                <a:off x="7684773" y="4137467"/>
                <a:ext cx="1125311" cy="1597005"/>
              </a:xfrm>
              <a:custGeom>
                <a:avLst/>
                <a:gdLst>
                  <a:gd name="connsiteX0" fmla="*/ 466872 w 1125311"/>
                  <a:gd name="connsiteY0" fmla="*/ 422933 h 1597005"/>
                  <a:gd name="connsiteX1" fmla="*/ 679150 w 1125311"/>
                  <a:gd name="connsiteY1" fmla="*/ 1597107 h 1597005"/>
                  <a:gd name="connsiteX2" fmla="*/ 335415 w 1125311"/>
                  <a:gd name="connsiteY2" fmla="*/ 1597107 h 1597005"/>
                  <a:gd name="connsiteX3" fmla="*/ 7530 w 1125311"/>
                  <a:gd name="connsiteY3" fmla="*/ 319017 h 1597005"/>
                  <a:gd name="connsiteX4" fmla="*/ 195409 w 1125311"/>
                  <a:gd name="connsiteY4" fmla="*/ 102 h 1597005"/>
                  <a:gd name="connsiteX5" fmla="*/ 1114096 w 1125311"/>
                  <a:gd name="connsiteY5" fmla="*/ 102 h 1597005"/>
                  <a:gd name="connsiteX6" fmla="*/ 1125472 w 1125311"/>
                  <a:gd name="connsiteY6" fmla="*/ 422933 h 1597005"/>
                  <a:gd name="connsiteX7" fmla="*/ 466872 w 1125311"/>
                  <a:gd name="connsiteY7" fmla="*/ 422933 h 1597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5311" h="1597005">
                    <a:moveTo>
                      <a:pt x="466872" y="422933"/>
                    </a:moveTo>
                    <a:lnTo>
                      <a:pt x="679150" y="1597107"/>
                    </a:lnTo>
                    <a:lnTo>
                      <a:pt x="335415" y="1597107"/>
                    </a:lnTo>
                    <a:lnTo>
                      <a:pt x="7530" y="319017"/>
                    </a:lnTo>
                    <a:cubicBezTo>
                      <a:pt x="-23313" y="169353"/>
                      <a:pt x="43304" y="102"/>
                      <a:pt x="195409" y="102"/>
                    </a:cubicBezTo>
                    <a:lnTo>
                      <a:pt x="1114096" y="102"/>
                    </a:lnTo>
                    <a:lnTo>
                      <a:pt x="1125472" y="422933"/>
                    </a:lnTo>
                    <a:lnTo>
                      <a:pt x="466872" y="422933"/>
                    </a:lnTo>
                    <a:close/>
                  </a:path>
                </a:pathLst>
              </a:custGeom>
              <a:solidFill>
                <a:srgbClr val="30303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665FE0E2-A82C-4EC5-92DE-CD759A15C0B0}"/>
                  </a:ext>
                </a:extLst>
              </p:cNvPr>
              <p:cNvSpPr/>
              <p:nvPr/>
            </p:nvSpPr>
            <p:spPr>
              <a:xfrm>
                <a:off x="7143428" y="5600846"/>
                <a:ext cx="455791" cy="133428"/>
              </a:xfrm>
              <a:custGeom>
                <a:avLst/>
                <a:gdLst>
                  <a:gd name="connsiteX0" fmla="*/ 455953 w 455791"/>
                  <a:gd name="connsiteY0" fmla="*/ 133530 h 133428"/>
                  <a:gd name="connsiteX1" fmla="*/ 38960 w 455791"/>
                  <a:gd name="connsiteY1" fmla="*/ 133530 h 133428"/>
                  <a:gd name="connsiteX2" fmla="*/ 161 w 455791"/>
                  <a:gd name="connsiteY2" fmla="*/ 102 h 133428"/>
                  <a:gd name="connsiteX3" fmla="*/ 427676 w 455791"/>
                  <a:gd name="connsiteY3" fmla="*/ 102 h 133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791" h="133428">
                    <a:moveTo>
                      <a:pt x="455953" y="133530"/>
                    </a:moveTo>
                    <a:lnTo>
                      <a:pt x="38960" y="133530"/>
                    </a:lnTo>
                    <a:lnTo>
                      <a:pt x="161" y="102"/>
                    </a:lnTo>
                    <a:lnTo>
                      <a:pt x="427676" y="102"/>
                    </a:lnTo>
                    <a:close/>
                  </a:path>
                </a:pathLst>
              </a:custGeom>
              <a:solidFill>
                <a:srgbClr val="0F0F1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EBA794A3-C213-4B78-A9DF-1F1610372C1C}"/>
                  </a:ext>
                </a:extLst>
              </p:cNvPr>
              <p:cNvSpPr/>
              <p:nvPr/>
            </p:nvSpPr>
            <p:spPr>
              <a:xfrm>
                <a:off x="7941639" y="5600846"/>
                <a:ext cx="455791" cy="133428"/>
              </a:xfrm>
              <a:custGeom>
                <a:avLst/>
                <a:gdLst>
                  <a:gd name="connsiteX0" fmla="*/ 455953 w 455791"/>
                  <a:gd name="connsiteY0" fmla="*/ 133530 h 133428"/>
                  <a:gd name="connsiteX1" fmla="*/ 39026 w 455791"/>
                  <a:gd name="connsiteY1" fmla="*/ 133530 h 133428"/>
                  <a:gd name="connsiteX2" fmla="*/ 161 w 455791"/>
                  <a:gd name="connsiteY2" fmla="*/ 102 h 133428"/>
                  <a:gd name="connsiteX3" fmla="*/ 428531 w 455791"/>
                  <a:gd name="connsiteY3" fmla="*/ 102 h 133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791" h="133428">
                    <a:moveTo>
                      <a:pt x="455953" y="133530"/>
                    </a:moveTo>
                    <a:lnTo>
                      <a:pt x="39026" y="133530"/>
                    </a:lnTo>
                    <a:lnTo>
                      <a:pt x="161" y="102"/>
                    </a:lnTo>
                    <a:lnTo>
                      <a:pt x="428531" y="102"/>
                    </a:lnTo>
                    <a:close/>
                  </a:path>
                </a:pathLst>
              </a:custGeom>
              <a:solidFill>
                <a:srgbClr val="30303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70F6E939-9EF0-44A3-82E4-F5D581C9D28D}"/>
                  </a:ext>
                </a:extLst>
              </p:cNvPr>
              <p:cNvSpPr/>
              <p:nvPr/>
            </p:nvSpPr>
            <p:spPr>
              <a:xfrm>
                <a:off x="8701972" y="4019287"/>
                <a:ext cx="1417222" cy="1741213"/>
              </a:xfrm>
              <a:custGeom>
                <a:avLst/>
                <a:gdLst>
                  <a:gd name="connsiteX0" fmla="*/ 161 w 1417222"/>
                  <a:gd name="connsiteY0" fmla="*/ 121108 h 1741213"/>
                  <a:gd name="connsiteX1" fmla="*/ 161 w 1417222"/>
                  <a:gd name="connsiteY1" fmla="*/ 1741315 h 1741213"/>
                  <a:gd name="connsiteX2" fmla="*/ 1417384 w 1417222"/>
                  <a:gd name="connsiteY2" fmla="*/ 1741315 h 1741213"/>
                  <a:gd name="connsiteX3" fmla="*/ 1417384 w 1417222"/>
                  <a:gd name="connsiteY3" fmla="*/ 121108 h 1741213"/>
                  <a:gd name="connsiteX4" fmla="*/ 1381924 w 1417222"/>
                  <a:gd name="connsiteY4" fmla="*/ 35544 h 1741213"/>
                  <a:gd name="connsiteX5" fmla="*/ 1296317 w 1417222"/>
                  <a:gd name="connsiteY5" fmla="*/ 102 h 1741213"/>
                  <a:gd name="connsiteX6" fmla="*/ 121228 w 1417222"/>
                  <a:gd name="connsiteY6" fmla="*/ 102 h 1741213"/>
                  <a:gd name="connsiteX7" fmla="*/ 161 w 1417222"/>
                  <a:gd name="connsiteY7" fmla="*/ 121108 h 1741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17222" h="1741213">
                    <a:moveTo>
                      <a:pt x="161" y="121108"/>
                    </a:moveTo>
                    <a:lnTo>
                      <a:pt x="161" y="1741315"/>
                    </a:lnTo>
                    <a:lnTo>
                      <a:pt x="1417384" y="1741315"/>
                    </a:lnTo>
                    <a:lnTo>
                      <a:pt x="1417384" y="121108"/>
                    </a:lnTo>
                    <a:cubicBezTo>
                      <a:pt x="1417384" y="89015"/>
                      <a:pt x="1404629" y="58237"/>
                      <a:pt x="1381924" y="35544"/>
                    </a:cubicBezTo>
                    <a:cubicBezTo>
                      <a:pt x="1359220" y="12851"/>
                      <a:pt x="1328427" y="102"/>
                      <a:pt x="1296317" y="102"/>
                    </a:cubicBezTo>
                    <a:lnTo>
                      <a:pt x="121228" y="102"/>
                    </a:lnTo>
                    <a:cubicBezTo>
                      <a:pt x="54365" y="102"/>
                      <a:pt x="161" y="54278"/>
                      <a:pt x="161" y="121108"/>
                    </a:cubicBezTo>
                    <a:close/>
                  </a:path>
                </a:pathLst>
              </a:custGeom>
              <a:solidFill>
                <a:srgbClr val="5258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65F5732D-4687-4A3E-84AF-95820329FCC5}"/>
                  </a:ext>
                </a:extLst>
              </p:cNvPr>
              <p:cNvSpPr/>
              <p:nvPr/>
            </p:nvSpPr>
            <p:spPr>
              <a:xfrm>
                <a:off x="8701972" y="4019287"/>
                <a:ext cx="543123" cy="1741213"/>
              </a:xfrm>
              <a:custGeom>
                <a:avLst/>
                <a:gdLst>
                  <a:gd name="connsiteX0" fmla="*/ 161 w 543123"/>
                  <a:gd name="connsiteY0" fmla="*/ 121108 h 1741213"/>
                  <a:gd name="connsiteX1" fmla="*/ 161 w 543123"/>
                  <a:gd name="connsiteY1" fmla="*/ 1741315 h 1741213"/>
                  <a:gd name="connsiteX2" fmla="*/ 543284 w 543123"/>
                  <a:gd name="connsiteY2" fmla="*/ 1741315 h 1741213"/>
                  <a:gd name="connsiteX3" fmla="*/ 543284 w 543123"/>
                  <a:gd name="connsiteY3" fmla="*/ 121108 h 1741213"/>
                  <a:gd name="connsiteX4" fmla="*/ 422218 w 543123"/>
                  <a:gd name="connsiteY4" fmla="*/ 102 h 1741213"/>
                  <a:gd name="connsiteX5" fmla="*/ 121228 w 543123"/>
                  <a:gd name="connsiteY5" fmla="*/ 102 h 1741213"/>
                  <a:gd name="connsiteX6" fmla="*/ 161 w 543123"/>
                  <a:gd name="connsiteY6" fmla="*/ 121108 h 1741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3123" h="1741213">
                    <a:moveTo>
                      <a:pt x="161" y="121108"/>
                    </a:moveTo>
                    <a:lnTo>
                      <a:pt x="161" y="1741315"/>
                    </a:lnTo>
                    <a:lnTo>
                      <a:pt x="543284" y="1741315"/>
                    </a:lnTo>
                    <a:lnTo>
                      <a:pt x="543284" y="121108"/>
                    </a:lnTo>
                    <a:cubicBezTo>
                      <a:pt x="543284" y="54278"/>
                      <a:pt x="489081" y="102"/>
                      <a:pt x="422218" y="102"/>
                    </a:cubicBezTo>
                    <a:lnTo>
                      <a:pt x="121228" y="102"/>
                    </a:lnTo>
                    <a:cubicBezTo>
                      <a:pt x="54365" y="102"/>
                      <a:pt x="161" y="54278"/>
                      <a:pt x="161" y="121108"/>
                    </a:cubicBezTo>
                    <a:close/>
                  </a:path>
                </a:pathLst>
              </a:custGeom>
              <a:solidFill>
                <a:srgbClr val="9DA8B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21DA9C6A-7B9B-40C5-AA24-60AA0AE21796}"/>
                  </a:ext>
                </a:extLst>
              </p:cNvPr>
              <p:cNvSpPr/>
              <p:nvPr/>
            </p:nvSpPr>
            <p:spPr>
              <a:xfrm>
                <a:off x="8827840" y="4150416"/>
                <a:ext cx="278302" cy="278162"/>
              </a:xfrm>
              <a:custGeom>
                <a:avLst/>
                <a:gdLst>
                  <a:gd name="connsiteX0" fmla="*/ 278463 w 278302"/>
                  <a:gd name="connsiteY0" fmla="*/ 139183 h 278162"/>
                  <a:gd name="connsiteX1" fmla="*/ 139312 w 278302"/>
                  <a:gd name="connsiteY1" fmla="*/ 278265 h 278162"/>
                  <a:gd name="connsiteX2" fmla="*/ 161 w 278302"/>
                  <a:gd name="connsiteY2" fmla="*/ 139183 h 278162"/>
                  <a:gd name="connsiteX3" fmla="*/ 139312 w 278302"/>
                  <a:gd name="connsiteY3" fmla="*/ 102 h 278162"/>
                  <a:gd name="connsiteX4" fmla="*/ 278463 w 278302"/>
                  <a:gd name="connsiteY4" fmla="*/ 139183 h 278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8302" h="278162">
                    <a:moveTo>
                      <a:pt x="278463" y="139183"/>
                    </a:moveTo>
                    <a:cubicBezTo>
                      <a:pt x="278463" y="215996"/>
                      <a:pt x="216163" y="278265"/>
                      <a:pt x="139312" y="278265"/>
                    </a:cubicBezTo>
                    <a:cubicBezTo>
                      <a:pt x="62461" y="278265"/>
                      <a:pt x="161" y="215996"/>
                      <a:pt x="161" y="139183"/>
                    </a:cubicBezTo>
                    <a:cubicBezTo>
                      <a:pt x="161" y="62371"/>
                      <a:pt x="62462" y="102"/>
                      <a:pt x="139312" y="102"/>
                    </a:cubicBezTo>
                    <a:cubicBezTo>
                      <a:pt x="216163" y="102"/>
                      <a:pt x="278463" y="62371"/>
                      <a:pt x="278463" y="139183"/>
                    </a:cubicBezTo>
                    <a:close/>
                  </a:path>
                </a:pathLst>
              </a:custGeom>
              <a:solidFill>
                <a:srgbClr val="656B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0C2257E9-F892-4858-B700-3E65911E652A}"/>
                  </a:ext>
                </a:extLst>
              </p:cNvPr>
              <p:cNvSpPr/>
              <p:nvPr/>
            </p:nvSpPr>
            <p:spPr>
              <a:xfrm>
                <a:off x="8768880" y="3887830"/>
                <a:ext cx="325942" cy="344729"/>
              </a:xfrm>
              <a:custGeom>
                <a:avLst/>
                <a:gdLst>
                  <a:gd name="connsiteX0" fmla="*/ 322955 w 325942"/>
                  <a:gd name="connsiteY0" fmla="*/ 131099 h 344729"/>
                  <a:gd name="connsiteX1" fmla="*/ 289219 w 325942"/>
                  <a:gd name="connsiteY1" fmla="*/ 131099 h 344729"/>
                  <a:gd name="connsiteX2" fmla="*/ 215566 w 325942"/>
                  <a:gd name="connsiteY2" fmla="*/ 163963 h 344729"/>
                  <a:gd name="connsiteX3" fmla="*/ 204716 w 325942"/>
                  <a:gd name="connsiteY3" fmla="*/ 272021 h 344729"/>
                  <a:gd name="connsiteX4" fmla="*/ 171835 w 325942"/>
                  <a:gd name="connsiteY4" fmla="*/ 304885 h 344729"/>
                  <a:gd name="connsiteX5" fmla="*/ 141717 w 325942"/>
                  <a:gd name="connsiteY5" fmla="*/ 321120 h 344729"/>
                  <a:gd name="connsiteX6" fmla="*/ 114952 w 325942"/>
                  <a:gd name="connsiteY6" fmla="*/ 281683 h 344729"/>
                  <a:gd name="connsiteX7" fmla="*/ 81019 w 325942"/>
                  <a:gd name="connsiteY7" fmla="*/ 344256 h 344729"/>
                  <a:gd name="connsiteX8" fmla="*/ 69445 w 325942"/>
                  <a:gd name="connsiteY8" fmla="*/ 325984 h 344729"/>
                  <a:gd name="connsiteX9" fmla="*/ 21374 w 325942"/>
                  <a:gd name="connsiteY9" fmla="*/ 293974 h 344729"/>
                  <a:gd name="connsiteX10" fmla="*/ 4999 w 325942"/>
                  <a:gd name="connsiteY10" fmla="*/ 129127 h 344729"/>
                  <a:gd name="connsiteX11" fmla="*/ 33802 w 325942"/>
                  <a:gd name="connsiteY11" fmla="*/ 86075 h 344729"/>
                  <a:gd name="connsiteX12" fmla="*/ 37682 w 325942"/>
                  <a:gd name="connsiteY12" fmla="*/ 81868 h 344729"/>
                  <a:gd name="connsiteX13" fmla="*/ 91935 w 325942"/>
                  <a:gd name="connsiteY13" fmla="*/ 37699 h 344729"/>
                  <a:gd name="connsiteX14" fmla="*/ 249763 w 325942"/>
                  <a:gd name="connsiteY14" fmla="*/ 102 h 344729"/>
                  <a:gd name="connsiteX15" fmla="*/ 310460 w 325942"/>
                  <a:gd name="connsiteY15" fmla="*/ 44994 h 344729"/>
                  <a:gd name="connsiteX16" fmla="*/ 322955 w 325942"/>
                  <a:gd name="connsiteY16" fmla="*/ 131099 h 344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5942" h="344729">
                    <a:moveTo>
                      <a:pt x="322955" y="131099"/>
                    </a:moveTo>
                    <a:lnTo>
                      <a:pt x="289219" y="131099"/>
                    </a:lnTo>
                    <a:lnTo>
                      <a:pt x="215566" y="163963"/>
                    </a:lnTo>
                    <a:cubicBezTo>
                      <a:pt x="215566" y="163963"/>
                      <a:pt x="206229" y="226471"/>
                      <a:pt x="204716" y="272021"/>
                    </a:cubicBezTo>
                    <a:cubicBezTo>
                      <a:pt x="203927" y="295551"/>
                      <a:pt x="171835" y="304885"/>
                      <a:pt x="171835" y="304885"/>
                    </a:cubicBezTo>
                    <a:cubicBezTo>
                      <a:pt x="164566" y="314335"/>
                      <a:pt x="153611" y="320240"/>
                      <a:pt x="141717" y="321120"/>
                    </a:cubicBezTo>
                    <a:cubicBezTo>
                      <a:pt x="125342" y="322171"/>
                      <a:pt x="117056" y="292002"/>
                      <a:pt x="114952" y="281683"/>
                    </a:cubicBezTo>
                    <a:cubicBezTo>
                      <a:pt x="126394" y="339064"/>
                      <a:pt x="90883" y="347411"/>
                      <a:pt x="81019" y="344256"/>
                    </a:cubicBezTo>
                    <a:cubicBezTo>
                      <a:pt x="71155" y="341101"/>
                      <a:pt x="69445" y="325984"/>
                      <a:pt x="69445" y="325984"/>
                    </a:cubicBezTo>
                    <a:cubicBezTo>
                      <a:pt x="69445" y="325984"/>
                      <a:pt x="47612" y="331045"/>
                      <a:pt x="21374" y="293974"/>
                    </a:cubicBezTo>
                    <a:cubicBezTo>
                      <a:pt x="-4866" y="256903"/>
                      <a:pt x="-2038" y="162517"/>
                      <a:pt x="4999" y="129127"/>
                    </a:cubicBezTo>
                    <a:cubicBezTo>
                      <a:pt x="7366" y="117427"/>
                      <a:pt x="19269" y="101850"/>
                      <a:pt x="33802" y="86075"/>
                    </a:cubicBezTo>
                    <a:lnTo>
                      <a:pt x="37682" y="81868"/>
                    </a:lnTo>
                    <a:cubicBezTo>
                      <a:pt x="63987" y="53671"/>
                      <a:pt x="90291" y="45323"/>
                      <a:pt x="91935" y="37699"/>
                    </a:cubicBezTo>
                    <a:lnTo>
                      <a:pt x="249763" y="102"/>
                    </a:lnTo>
                    <a:cubicBezTo>
                      <a:pt x="249763" y="102"/>
                      <a:pt x="289746" y="628"/>
                      <a:pt x="310460" y="44994"/>
                    </a:cubicBezTo>
                    <a:cubicBezTo>
                      <a:pt x="335515" y="97051"/>
                      <a:pt x="322955" y="131099"/>
                      <a:pt x="322955" y="131099"/>
                    </a:cubicBezTo>
                    <a:close/>
                  </a:path>
                </a:pathLst>
              </a:custGeom>
              <a:solidFill>
                <a:srgbClr val="E576C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506CD978-2141-4242-AADE-1D3B06789ABC}"/>
                  </a:ext>
                </a:extLst>
              </p:cNvPr>
              <p:cNvSpPr/>
              <p:nvPr/>
            </p:nvSpPr>
            <p:spPr>
              <a:xfrm>
                <a:off x="8817289" y="4012911"/>
                <a:ext cx="21335" cy="199617"/>
              </a:xfrm>
              <a:custGeom>
                <a:avLst/>
                <a:gdLst>
                  <a:gd name="connsiteX0" fmla="*/ 21497 w 21335"/>
                  <a:gd name="connsiteY0" fmla="*/ 199719 h 199617"/>
                  <a:gd name="connsiteX1" fmla="*/ 190 w 21335"/>
                  <a:gd name="connsiteY1" fmla="*/ 87981 h 199617"/>
                  <a:gd name="connsiteX2" fmla="*/ 7292 w 21335"/>
                  <a:gd name="connsiteY2" fmla="*/ 102 h 199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335" h="199617">
                    <a:moveTo>
                      <a:pt x="21497" y="199719"/>
                    </a:moveTo>
                    <a:cubicBezTo>
                      <a:pt x="21497" y="199719"/>
                      <a:pt x="453" y="122291"/>
                      <a:pt x="190" y="87981"/>
                    </a:cubicBezTo>
                    <a:cubicBezTo>
                      <a:pt x="-135" y="58532"/>
                      <a:pt x="2243" y="29116"/>
                      <a:pt x="7292" y="102"/>
                    </a:cubicBezTo>
                  </a:path>
                </a:pathLst>
              </a:custGeom>
              <a:noFill/>
              <a:ln w="18098" cap="rnd">
                <a:solidFill>
                  <a:srgbClr val="C1499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EB2EB37B-5633-41C6-86AF-3371D474F965}"/>
                  </a:ext>
                </a:extLst>
              </p:cNvPr>
              <p:cNvSpPr/>
              <p:nvPr/>
            </p:nvSpPr>
            <p:spPr>
              <a:xfrm>
                <a:off x="8871254" y="4012123"/>
                <a:ext cx="18072" cy="184039"/>
              </a:xfrm>
              <a:custGeom>
                <a:avLst/>
                <a:gdLst>
                  <a:gd name="connsiteX0" fmla="*/ 18234 w 18072"/>
                  <a:gd name="connsiteY0" fmla="*/ 184141 h 184039"/>
                  <a:gd name="connsiteX1" fmla="*/ 1464 w 18072"/>
                  <a:gd name="connsiteY1" fmla="*/ 92122 h 184039"/>
                  <a:gd name="connsiteX2" fmla="*/ 7186 w 18072"/>
                  <a:gd name="connsiteY2" fmla="*/ 102 h 184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072" h="184039">
                    <a:moveTo>
                      <a:pt x="18234" y="184141"/>
                    </a:moveTo>
                    <a:cubicBezTo>
                      <a:pt x="18234" y="184141"/>
                      <a:pt x="5936" y="118807"/>
                      <a:pt x="1464" y="92122"/>
                    </a:cubicBezTo>
                    <a:cubicBezTo>
                      <a:pt x="-3467" y="62478"/>
                      <a:pt x="7186" y="102"/>
                      <a:pt x="7186" y="102"/>
                    </a:cubicBezTo>
                  </a:path>
                </a:pathLst>
              </a:custGeom>
              <a:noFill/>
              <a:ln w="18098" cap="rnd">
                <a:solidFill>
                  <a:srgbClr val="C1499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938789F6-6794-4CF7-8BD9-663D4DDDBB4E}"/>
                  </a:ext>
                </a:extLst>
              </p:cNvPr>
              <p:cNvSpPr/>
              <p:nvPr/>
            </p:nvSpPr>
            <p:spPr>
              <a:xfrm>
                <a:off x="8925035" y="4015606"/>
                <a:ext cx="16966" cy="170499"/>
              </a:xfrm>
              <a:custGeom>
                <a:avLst/>
                <a:gdLst>
                  <a:gd name="connsiteX0" fmla="*/ 14432 w 16966"/>
                  <a:gd name="connsiteY0" fmla="*/ 102 h 170499"/>
                  <a:gd name="connsiteX1" fmla="*/ 161 w 16966"/>
                  <a:gd name="connsiteY1" fmla="*/ 79831 h 170499"/>
                  <a:gd name="connsiteX2" fmla="*/ 17127 w 16966"/>
                  <a:gd name="connsiteY2" fmla="*/ 170601 h 170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966" h="170499">
                    <a:moveTo>
                      <a:pt x="14432" y="102"/>
                    </a:moveTo>
                    <a:cubicBezTo>
                      <a:pt x="6884" y="26103"/>
                      <a:pt x="2102" y="52827"/>
                      <a:pt x="161" y="79831"/>
                    </a:cubicBezTo>
                    <a:cubicBezTo>
                      <a:pt x="524" y="110840"/>
                      <a:pt x="6265" y="141552"/>
                      <a:pt x="17127" y="170601"/>
                    </a:cubicBezTo>
                  </a:path>
                </a:pathLst>
              </a:custGeom>
              <a:noFill/>
              <a:ln w="18098" cap="rnd">
                <a:solidFill>
                  <a:srgbClr val="C1499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15BF0B57-FE52-4F8B-94C0-17F9261ABC56}"/>
                  </a:ext>
                </a:extLst>
              </p:cNvPr>
              <p:cNvSpPr/>
              <p:nvPr/>
            </p:nvSpPr>
            <p:spPr>
              <a:xfrm>
                <a:off x="8219481" y="2095809"/>
                <a:ext cx="939335" cy="938865"/>
              </a:xfrm>
              <a:custGeom>
                <a:avLst/>
                <a:gdLst>
                  <a:gd name="connsiteX0" fmla="*/ 939496 w 939335"/>
                  <a:gd name="connsiteY0" fmla="*/ 469535 h 938865"/>
                  <a:gd name="connsiteX1" fmla="*/ 469829 w 939335"/>
                  <a:gd name="connsiteY1" fmla="*/ 938967 h 938865"/>
                  <a:gd name="connsiteX2" fmla="*/ 161 w 939335"/>
                  <a:gd name="connsiteY2" fmla="*/ 469535 h 938865"/>
                  <a:gd name="connsiteX3" fmla="*/ 469829 w 939335"/>
                  <a:gd name="connsiteY3" fmla="*/ 102 h 938865"/>
                  <a:gd name="connsiteX4" fmla="*/ 939496 w 939335"/>
                  <a:gd name="connsiteY4" fmla="*/ 469535 h 938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9335" h="938865">
                    <a:moveTo>
                      <a:pt x="939496" y="469535"/>
                    </a:moveTo>
                    <a:cubicBezTo>
                      <a:pt x="939496" y="728795"/>
                      <a:pt x="729219" y="938967"/>
                      <a:pt x="469829" y="938967"/>
                    </a:cubicBezTo>
                    <a:cubicBezTo>
                      <a:pt x="210439" y="938967"/>
                      <a:pt x="161" y="728795"/>
                      <a:pt x="161" y="469535"/>
                    </a:cubicBezTo>
                    <a:cubicBezTo>
                      <a:pt x="161" y="210274"/>
                      <a:pt x="210439" y="102"/>
                      <a:pt x="469829" y="102"/>
                    </a:cubicBezTo>
                    <a:cubicBezTo>
                      <a:pt x="729219" y="102"/>
                      <a:pt x="939496" y="210274"/>
                      <a:pt x="939496" y="469535"/>
                    </a:cubicBezTo>
                    <a:close/>
                  </a:path>
                </a:pathLst>
              </a:custGeom>
              <a:solidFill>
                <a:srgbClr val="24004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E7E0748B-0576-49EA-BE12-075C071B7852}"/>
                  </a:ext>
                </a:extLst>
              </p:cNvPr>
              <p:cNvSpPr/>
              <p:nvPr/>
            </p:nvSpPr>
            <p:spPr>
              <a:xfrm>
                <a:off x="8787528" y="1795232"/>
                <a:ext cx="504389" cy="504137"/>
              </a:xfrm>
              <a:custGeom>
                <a:avLst/>
                <a:gdLst>
                  <a:gd name="connsiteX0" fmla="*/ 504551 w 504389"/>
                  <a:gd name="connsiteY0" fmla="*/ 252170 h 504137"/>
                  <a:gd name="connsiteX1" fmla="*/ 252356 w 504389"/>
                  <a:gd name="connsiteY1" fmla="*/ 504239 h 504137"/>
                  <a:gd name="connsiteX2" fmla="*/ 162 w 504389"/>
                  <a:gd name="connsiteY2" fmla="*/ 252170 h 504137"/>
                  <a:gd name="connsiteX3" fmla="*/ 252356 w 504389"/>
                  <a:gd name="connsiteY3" fmla="*/ 102 h 504137"/>
                  <a:gd name="connsiteX4" fmla="*/ 504551 w 504389"/>
                  <a:gd name="connsiteY4" fmla="*/ 252170 h 504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389" h="504137">
                    <a:moveTo>
                      <a:pt x="504551" y="252170"/>
                    </a:moveTo>
                    <a:cubicBezTo>
                      <a:pt x="504551" y="391384"/>
                      <a:pt x="391639" y="504239"/>
                      <a:pt x="252356" y="504239"/>
                    </a:cubicBezTo>
                    <a:cubicBezTo>
                      <a:pt x="113073" y="504239"/>
                      <a:pt x="162" y="391384"/>
                      <a:pt x="162" y="252170"/>
                    </a:cubicBezTo>
                    <a:cubicBezTo>
                      <a:pt x="162" y="112957"/>
                      <a:pt x="113073" y="102"/>
                      <a:pt x="252356" y="102"/>
                    </a:cubicBezTo>
                    <a:cubicBezTo>
                      <a:pt x="391639" y="102"/>
                      <a:pt x="504551" y="112957"/>
                      <a:pt x="504551" y="252170"/>
                    </a:cubicBezTo>
                    <a:close/>
                  </a:path>
                </a:pathLst>
              </a:custGeom>
              <a:solidFill>
                <a:srgbClr val="24004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BAD713C0-A98A-4C7D-ADD2-DF9A946694D4}"/>
                  </a:ext>
                </a:extLst>
              </p:cNvPr>
              <p:cNvSpPr/>
              <p:nvPr/>
            </p:nvSpPr>
            <p:spPr>
              <a:xfrm>
                <a:off x="8387182" y="3040984"/>
                <a:ext cx="491227" cy="315956"/>
              </a:xfrm>
              <a:custGeom>
                <a:avLst/>
                <a:gdLst>
                  <a:gd name="connsiteX0" fmla="*/ 121086 w 491227"/>
                  <a:gd name="connsiteY0" fmla="*/ 316059 h 315956"/>
                  <a:gd name="connsiteX1" fmla="*/ 103265 w 491227"/>
                  <a:gd name="connsiteY1" fmla="*/ 315598 h 315956"/>
                  <a:gd name="connsiteX2" fmla="*/ 14356 w 491227"/>
                  <a:gd name="connsiteY2" fmla="*/ 266828 h 315956"/>
                  <a:gd name="connsiteX3" fmla="*/ 25799 w 491227"/>
                  <a:gd name="connsiteY3" fmla="*/ 116178 h 315956"/>
                  <a:gd name="connsiteX4" fmla="*/ 113064 w 491227"/>
                  <a:gd name="connsiteY4" fmla="*/ 5557 h 315956"/>
                  <a:gd name="connsiteX5" fmla="*/ 116088 w 491227"/>
                  <a:gd name="connsiteY5" fmla="*/ 3388 h 315956"/>
                  <a:gd name="connsiteX6" fmla="*/ 119771 w 491227"/>
                  <a:gd name="connsiteY6" fmla="*/ 3388 h 315956"/>
                  <a:gd name="connsiteX7" fmla="*/ 224989 w 491227"/>
                  <a:gd name="connsiteY7" fmla="*/ 102 h 315956"/>
                  <a:gd name="connsiteX8" fmla="*/ 248203 w 491227"/>
                  <a:gd name="connsiteY8" fmla="*/ 102 h 315956"/>
                  <a:gd name="connsiteX9" fmla="*/ 473699 w 491227"/>
                  <a:gd name="connsiteY9" fmla="*/ 14759 h 315956"/>
                  <a:gd name="connsiteX10" fmla="*/ 491389 w 491227"/>
                  <a:gd name="connsiteY10" fmla="*/ 16074 h 315956"/>
                  <a:gd name="connsiteX11" fmla="*/ 484812 w 491227"/>
                  <a:gd name="connsiteY11" fmla="*/ 32637 h 315956"/>
                  <a:gd name="connsiteX12" fmla="*/ 120692 w 491227"/>
                  <a:gd name="connsiteY12" fmla="*/ 315993 h 315956"/>
                  <a:gd name="connsiteX13" fmla="*/ 121086 w 491227"/>
                  <a:gd name="connsiteY13" fmla="*/ 316059 h 315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91227" h="315956">
                    <a:moveTo>
                      <a:pt x="121086" y="316059"/>
                    </a:moveTo>
                    <a:cubicBezTo>
                      <a:pt x="115234" y="316059"/>
                      <a:pt x="109184" y="316059"/>
                      <a:pt x="103265" y="315598"/>
                    </a:cubicBezTo>
                    <a:cubicBezTo>
                      <a:pt x="63020" y="313495"/>
                      <a:pt x="31388" y="295880"/>
                      <a:pt x="14356" y="266828"/>
                    </a:cubicBezTo>
                    <a:cubicBezTo>
                      <a:pt x="-7937" y="228508"/>
                      <a:pt x="-3860" y="174808"/>
                      <a:pt x="25799" y="116178"/>
                    </a:cubicBezTo>
                    <a:cubicBezTo>
                      <a:pt x="63874" y="40525"/>
                      <a:pt x="111288" y="6937"/>
                      <a:pt x="113064" y="5557"/>
                    </a:cubicBezTo>
                    <a:lnTo>
                      <a:pt x="116088" y="3388"/>
                    </a:lnTo>
                    <a:lnTo>
                      <a:pt x="119771" y="3388"/>
                    </a:lnTo>
                    <a:cubicBezTo>
                      <a:pt x="120298" y="3388"/>
                      <a:pt x="173630" y="102"/>
                      <a:pt x="224989" y="102"/>
                    </a:cubicBezTo>
                    <a:cubicBezTo>
                      <a:pt x="232815" y="102"/>
                      <a:pt x="240641" y="102"/>
                      <a:pt x="248203" y="102"/>
                    </a:cubicBezTo>
                    <a:cubicBezTo>
                      <a:pt x="294960" y="1153"/>
                      <a:pt x="466400" y="14168"/>
                      <a:pt x="473699" y="14759"/>
                    </a:cubicBezTo>
                    <a:lnTo>
                      <a:pt x="491389" y="16074"/>
                    </a:lnTo>
                    <a:lnTo>
                      <a:pt x="484812" y="32637"/>
                    </a:lnTo>
                    <a:cubicBezTo>
                      <a:pt x="483695" y="35464"/>
                      <a:pt x="371046" y="315993"/>
                      <a:pt x="120692" y="315993"/>
                    </a:cubicBezTo>
                    <a:lnTo>
                      <a:pt x="121086" y="316059"/>
                    </a:lnTo>
                    <a:close/>
                  </a:path>
                </a:pathLst>
              </a:custGeom>
              <a:solidFill>
                <a:srgbClr val="E576C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62EE01B1-DC3F-4708-B303-FAC65A9A5711}"/>
                  </a:ext>
                </a:extLst>
              </p:cNvPr>
              <p:cNvSpPr/>
              <p:nvPr/>
            </p:nvSpPr>
            <p:spPr>
              <a:xfrm>
                <a:off x="8374041" y="3027379"/>
                <a:ext cx="523637" cy="342445"/>
              </a:xfrm>
              <a:custGeom>
                <a:avLst/>
                <a:gdLst>
                  <a:gd name="connsiteX0" fmla="*/ 238460 w 523637"/>
                  <a:gd name="connsiteY0" fmla="*/ 26656 h 342445"/>
                  <a:gd name="connsiteX1" fmla="*/ 261411 w 523637"/>
                  <a:gd name="connsiteY1" fmla="*/ 26656 h 342445"/>
                  <a:gd name="connsiteX2" fmla="*/ 486117 w 523637"/>
                  <a:gd name="connsiteY2" fmla="*/ 41248 h 342445"/>
                  <a:gd name="connsiteX3" fmla="*/ 134228 w 523637"/>
                  <a:gd name="connsiteY3" fmla="*/ 316256 h 342445"/>
                  <a:gd name="connsiteX4" fmla="*/ 117130 w 523637"/>
                  <a:gd name="connsiteY4" fmla="*/ 315796 h 342445"/>
                  <a:gd name="connsiteX5" fmla="*/ 50645 w 523637"/>
                  <a:gd name="connsiteY5" fmla="*/ 135437 h 342445"/>
                  <a:gd name="connsiteX6" fmla="*/ 133702 w 523637"/>
                  <a:gd name="connsiteY6" fmla="*/ 29680 h 342445"/>
                  <a:gd name="connsiteX7" fmla="*/ 238460 w 523637"/>
                  <a:gd name="connsiteY7" fmla="*/ 26393 h 342445"/>
                  <a:gd name="connsiteX8" fmla="*/ 238460 w 523637"/>
                  <a:gd name="connsiteY8" fmla="*/ 26656 h 342445"/>
                  <a:gd name="connsiteX9" fmla="*/ 238460 w 523637"/>
                  <a:gd name="connsiteY9" fmla="*/ 102 h 342445"/>
                  <a:gd name="connsiteX10" fmla="*/ 132124 w 523637"/>
                  <a:gd name="connsiteY10" fmla="*/ 3388 h 342445"/>
                  <a:gd name="connsiteX11" fmla="*/ 124692 w 523637"/>
                  <a:gd name="connsiteY11" fmla="*/ 3848 h 342445"/>
                  <a:gd name="connsiteX12" fmla="*/ 118643 w 523637"/>
                  <a:gd name="connsiteY12" fmla="*/ 8121 h 342445"/>
                  <a:gd name="connsiteX13" fmla="*/ 27169 w 523637"/>
                  <a:gd name="connsiteY13" fmla="*/ 123606 h 342445"/>
                  <a:gd name="connsiteX14" fmla="*/ 16120 w 523637"/>
                  <a:gd name="connsiteY14" fmla="*/ 286744 h 342445"/>
                  <a:gd name="connsiteX15" fmla="*/ 115749 w 523637"/>
                  <a:gd name="connsiteY15" fmla="*/ 342087 h 342445"/>
                  <a:gd name="connsiteX16" fmla="*/ 134228 w 523637"/>
                  <a:gd name="connsiteY16" fmla="*/ 342547 h 342445"/>
                  <a:gd name="connsiteX17" fmla="*/ 422000 w 523637"/>
                  <a:gd name="connsiteY17" fmla="*/ 195578 h 342445"/>
                  <a:gd name="connsiteX18" fmla="*/ 510646 w 523637"/>
                  <a:gd name="connsiteY18" fmla="*/ 50976 h 342445"/>
                  <a:gd name="connsiteX19" fmla="*/ 523798 w 523637"/>
                  <a:gd name="connsiteY19" fmla="*/ 18111 h 342445"/>
                  <a:gd name="connsiteX20" fmla="*/ 488353 w 523637"/>
                  <a:gd name="connsiteY20" fmla="*/ 15416 h 342445"/>
                  <a:gd name="connsiteX21" fmla="*/ 262200 w 523637"/>
                  <a:gd name="connsiteY21" fmla="*/ 759 h 342445"/>
                  <a:gd name="connsiteX22" fmla="*/ 238657 w 523637"/>
                  <a:gd name="connsiteY22" fmla="*/ 759 h 342445"/>
                  <a:gd name="connsiteX23" fmla="*/ 238460 w 523637"/>
                  <a:gd name="connsiteY23" fmla="*/ 102 h 342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23637" h="342445">
                    <a:moveTo>
                      <a:pt x="238460" y="26656"/>
                    </a:moveTo>
                    <a:cubicBezTo>
                      <a:pt x="246153" y="26656"/>
                      <a:pt x="253913" y="26656"/>
                      <a:pt x="261411" y="26656"/>
                    </a:cubicBezTo>
                    <a:cubicBezTo>
                      <a:pt x="308298" y="27708"/>
                      <a:pt x="486117" y="41248"/>
                      <a:pt x="486117" y="41248"/>
                    </a:cubicBezTo>
                    <a:cubicBezTo>
                      <a:pt x="486117" y="41248"/>
                      <a:pt x="378531" y="316256"/>
                      <a:pt x="134228" y="316256"/>
                    </a:cubicBezTo>
                    <a:cubicBezTo>
                      <a:pt x="128638" y="316256"/>
                      <a:pt x="122917" y="316256"/>
                      <a:pt x="117130" y="315796"/>
                    </a:cubicBezTo>
                    <a:cubicBezTo>
                      <a:pt x="32561" y="311392"/>
                      <a:pt x="9" y="236001"/>
                      <a:pt x="50645" y="135437"/>
                    </a:cubicBezTo>
                    <a:cubicBezTo>
                      <a:pt x="87669" y="61886"/>
                      <a:pt x="133702" y="29680"/>
                      <a:pt x="133702" y="29680"/>
                    </a:cubicBezTo>
                    <a:cubicBezTo>
                      <a:pt x="133702" y="29680"/>
                      <a:pt x="186311" y="26393"/>
                      <a:pt x="238460" y="26393"/>
                    </a:cubicBezTo>
                    <a:lnTo>
                      <a:pt x="238460" y="26656"/>
                    </a:lnTo>
                    <a:close/>
                    <a:moveTo>
                      <a:pt x="238460" y="102"/>
                    </a:moveTo>
                    <a:cubicBezTo>
                      <a:pt x="186377" y="102"/>
                      <a:pt x="134293" y="3257"/>
                      <a:pt x="132124" y="3388"/>
                    </a:cubicBezTo>
                    <a:lnTo>
                      <a:pt x="124692" y="3848"/>
                    </a:lnTo>
                    <a:lnTo>
                      <a:pt x="118643" y="8121"/>
                    </a:lnTo>
                    <a:cubicBezTo>
                      <a:pt x="116538" y="9567"/>
                      <a:pt x="66691" y="45060"/>
                      <a:pt x="27169" y="123606"/>
                    </a:cubicBezTo>
                    <a:cubicBezTo>
                      <a:pt x="-4528" y="186573"/>
                      <a:pt x="-8474" y="244480"/>
                      <a:pt x="16120" y="286744"/>
                    </a:cubicBezTo>
                    <a:cubicBezTo>
                      <a:pt x="35849" y="320068"/>
                      <a:pt x="70900" y="339721"/>
                      <a:pt x="115749" y="342087"/>
                    </a:cubicBezTo>
                    <a:cubicBezTo>
                      <a:pt x="121931" y="342087"/>
                      <a:pt x="128112" y="342547"/>
                      <a:pt x="134228" y="342547"/>
                    </a:cubicBezTo>
                    <a:cubicBezTo>
                      <a:pt x="242208" y="342547"/>
                      <a:pt x="341705" y="291739"/>
                      <a:pt x="422000" y="195578"/>
                    </a:cubicBezTo>
                    <a:cubicBezTo>
                      <a:pt x="458479" y="151980"/>
                      <a:pt x="488347" y="103258"/>
                      <a:pt x="510646" y="50976"/>
                    </a:cubicBezTo>
                    <a:lnTo>
                      <a:pt x="523798" y="18111"/>
                    </a:lnTo>
                    <a:lnTo>
                      <a:pt x="488353" y="15416"/>
                    </a:lnTo>
                    <a:cubicBezTo>
                      <a:pt x="481053" y="14891"/>
                      <a:pt x="309219" y="1811"/>
                      <a:pt x="262200" y="759"/>
                    </a:cubicBezTo>
                    <a:cubicBezTo>
                      <a:pt x="254834" y="759"/>
                      <a:pt x="246943" y="759"/>
                      <a:pt x="238657" y="759"/>
                    </a:cubicBezTo>
                    <a:lnTo>
                      <a:pt x="238460" y="102"/>
                    </a:lnTo>
                    <a:close/>
                  </a:path>
                </a:pathLst>
              </a:custGeom>
              <a:solidFill>
                <a:srgbClr val="17307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049A8299-CFD6-449C-B151-9E8C41D1075F}"/>
                  </a:ext>
                </a:extLst>
              </p:cNvPr>
              <p:cNvSpPr/>
              <p:nvPr/>
            </p:nvSpPr>
            <p:spPr>
              <a:xfrm>
                <a:off x="8310754" y="2376026"/>
                <a:ext cx="612492" cy="760001"/>
              </a:xfrm>
              <a:custGeom>
                <a:avLst/>
                <a:gdLst>
                  <a:gd name="connsiteX0" fmla="*/ 467531 w 612492"/>
                  <a:gd name="connsiteY0" fmla="*/ 431592 h 760001"/>
                  <a:gd name="connsiteX1" fmla="*/ 455826 w 612492"/>
                  <a:gd name="connsiteY1" fmla="*/ 557134 h 760001"/>
                  <a:gd name="connsiteX2" fmla="*/ 487917 w 612492"/>
                  <a:gd name="connsiteY2" fmla="*/ 665914 h 760001"/>
                  <a:gd name="connsiteX3" fmla="*/ 274653 w 612492"/>
                  <a:gd name="connsiteY3" fmla="*/ 760103 h 760001"/>
                  <a:gd name="connsiteX4" fmla="*/ 276166 w 612492"/>
                  <a:gd name="connsiteY4" fmla="*/ 576655 h 760001"/>
                  <a:gd name="connsiteX5" fmla="*/ 97755 w 612492"/>
                  <a:gd name="connsiteY5" fmla="*/ 533406 h 760001"/>
                  <a:gd name="connsiteX6" fmla="*/ 3124 w 612492"/>
                  <a:gd name="connsiteY6" fmla="*/ 141795 h 760001"/>
                  <a:gd name="connsiteX7" fmla="*/ 116760 w 612492"/>
                  <a:gd name="connsiteY7" fmla="*/ 35447 h 760001"/>
                  <a:gd name="connsiteX8" fmla="*/ 299971 w 612492"/>
                  <a:gd name="connsiteY8" fmla="*/ 10075 h 760001"/>
                  <a:gd name="connsiteX9" fmla="*/ 493638 w 612492"/>
                  <a:gd name="connsiteY9" fmla="*/ 307365 h 760001"/>
                  <a:gd name="connsiteX10" fmla="*/ 556308 w 612492"/>
                  <a:gd name="connsiteY10" fmla="*/ 234538 h 760001"/>
                  <a:gd name="connsiteX11" fmla="*/ 612403 w 612492"/>
                  <a:gd name="connsiteY11" fmla="*/ 301384 h 760001"/>
                  <a:gd name="connsiteX12" fmla="*/ 467531 w 612492"/>
                  <a:gd name="connsiteY12" fmla="*/ 431592 h 760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12492" h="760001">
                    <a:moveTo>
                      <a:pt x="467531" y="431592"/>
                    </a:moveTo>
                    <a:cubicBezTo>
                      <a:pt x="438464" y="469978"/>
                      <a:pt x="444120" y="524532"/>
                      <a:pt x="455826" y="557134"/>
                    </a:cubicBezTo>
                    <a:cubicBezTo>
                      <a:pt x="459771" y="568373"/>
                      <a:pt x="483642" y="661445"/>
                      <a:pt x="487917" y="665914"/>
                    </a:cubicBezTo>
                    <a:cubicBezTo>
                      <a:pt x="504620" y="683398"/>
                      <a:pt x="274653" y="760103"/>
                      <a:pt x="274653" y="760103"/>
                    </a:cubicBezTo>
                    <a:lnTo>
                      <a:pt x="276166" y="576655"/>
                    </a:lnTo>
                    <a:cubicBezTo>
                      <a:pt x="211653" y="574683"/>
                      <a:pt x="136620" y="564561"/>
                      <a:pt x="97755" y="533406"/>
                    </a:cubicBezTo>
                    <a:cubicBezTo>
                      <a:pt x="-18183" y="440531"/>
                      <a:pt x="-164" y="155861"/>
                      <a:pt x="3124" y="141795"/>
                    </a:cubicBezTo>
                    <a:lnTo>
                      <a:pt x="116760" y="35447"/>
                    </a:lnTo>
                    <a:cubicBezTo>
                      <a:pt x="116760" y="35447"/>
                      <a:pt x="278993" y="-22592"/>
                      <a:pt x="299971" y="10075"/>
                    </a:cubicBezTo>
                    <a:cubicBezTo>
                      <a:pt x="338376" y="69888"/>
                      <a:pt x="417552" y="329384"/>
                      <a:pt x="493638" y="307365"/>
                    </a:cubicBezTo>
                    <a:cubicBezTo>
                      <a:pt x="493638" y="307365"/>
                      <a:pt x="491271" y="228491"/>
                      <a:pt x="556308" y="234538"/>
                    </a:cubicBezTo>
                    <a:cubicBezTo>
                      <a:pt x="604775" y="238942"/>
                      <a:pt x="614441" y="278971"/>
                      <a:pt x="612403" y="301384"/>
                    </a:cubicBezTo>
                    <a:cubicBezTo>
                      <a:pt x="605564" y="376840"/>
                      <a:pt x="506659" y="379798"/>
                      <a:pt x="467531" y="431592"/>
                    </a:cubicBezTo>
                    <a:close/>
                  </a:path>
                </a:pathLst>
              </a:custGeom>
              <a:solidFill>
                <a:srgbClr val="E576C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816B88BB-860D-4370-8456-6E5164C786D6}"/>
                  </a:ext>
                </a:extLst>
              </p:cNvPr>
              <p:cNvSpPr/>
              <p:nvPr/>
            </p:nvSpPr>
            <p:spPr>
              <a:xfrm>
                <a:off x="8375073" y="2684144"/>
                <a:ext cx="56423" cy="112066"/>
              </a:xfrm>
              <a:custGeom>
                <a:avLst/>
                <a:gdLst>
                  <a:gd name="connsiteX0" fmla="*/ 56584 w 56423"/>
                  <a:gd name="connsiteY0" fmla="*/ 102 h 112066"/>
                  <a:gd name="connsiteX1" fmla="*/ 161 w 56423"/>
                  <a:gd name="connsiteY1" fmla="*/ 108488 h 112066"/>
                  <a:gd name="connsiteX2" fmla="*/ 54085 w 56423"/>
                  <a:gd name="connsiteY2" fmla="*/ 112169 h 112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6423" h="112066">
                    <a:moveTo>
                      <a:pt x="56584" y="102"/>
                    </a:moveTo>
                    <a:lnTo>
                      <a:pt x="161" y="108488"/>
                    </a:lnTo>
                    <a:lnTo>
                      <a:pt x="54085" y="112169"/>
                    </a:lnTo>
                    <a:close/>
                  </a:path>
                </a:pathLst>
              </a:custGeom>
              <a:solidFill>
                <a:srgbClr val="405F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ABAE6B88-EE07-4DEE-8A46-AE7E95F2BA25}"/>
                  </a:ext>
                </a:extLst>
              </p:cNvPr>
              <p:cNvSpPr/>
              <p:nvPr/>
            </p:nvSpPr>
            <p:spPr>
              <a:xfrm rot="-5253600">
                <a:off x="8467589" y="2661531"/>
                <a:ext cx="81897" cy="55239"/>
              </a:xfrm>
              <a:custGeom>
                <a:avLst/>
                <a:gdLst>
                  <a:gd name="connsiteX0" fmla="*/ 82059 w 81897"/>
                  <a:gd name="connsiteY0" fmla="*/ 27721 h 55239"/>
                  <a:gd name="connsiteX1" fmla="*/ 41110 w 81897"/>
                  <a:gd name="connsiteY1" fmla="*/ 55341 h 55239"/>
                  <a:gd name="connsiteX2" fmla="*/ 162 w 81897"/>
                  <a:gd name="connsiteY2" fmla="*/ 27721 h 55239"/>
                  <a:gd name="connsiteX3" fmla="*/ 41110 w 81897"/>
                  <a:gd name="connsiteY3" fmla="*/ 102 h 55239"/>
                  <a:gd name="connsiteX4" fmla="*/ 82059 w 81897"/>
                  <a:gd name="connsiteY4" fmla="*/ 27721 h 5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897" h="55239">
                    <a:moveTo>
                      <a:pt x="82059" y="27721"/>
                    </a:moveTo>
                    <a:cubicBezTo>
                      <a:pt x="82059" y="42975"/>
                      <a:pt x="63726" y="55341"/>
                      <a:pt x="41110" y="55341"/>
                    </a:cubicBezTo>
                    <a:cubicBezTo>
                      <a:pt x="18495" y="55341"/>
                      <a:pt x="162" y="42975"/>
                      <a:pt x="162" y="27721"/>
                    </a:cubicBezTo>
                    <a:cubicBezTo>
                      <a:pt x="162" y="12467"/>
                      <a:pt x="18495" y="102"/>
                      <a:pt x="41110" y="102"/>
                    </a:cubicBezTo>
                    <a:cubicBezTo>
                      <a:pt x="63726" y="102"/>
                      <a:pt x="82059" y="12468"/>
                      <a:pt x="82059" y="27721"/>
                    </a:cubicBezTo>
                    <a:close/>
                  </a:path>
                </a:pathLst>
              </a:custGeom>
              <a:solidFill>
                <a:srgbClr val="0D0B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DE402A62-D167-4BBA-BB81-B6C55B7AF538}"/>
                  </a:ext>
                </a:extLst>
              </p:cNvPr>
              <p:cNvSpPr/>
              <p:nvPr/>
            </p:nvSpPr>
            <p:spPr>
              <a:xfrm rot="-5253600">
                <a:off x="8317101" y="2657817"/>
                <a:ext cx="81897" cy="55239"/>
              </a:xfrm>
              <a:custGeom>
                <a:avLst/>
                <a:gdLst>
                  <a:gd name="connsiteX0" fmla="*/ 82059 w 81897"/>
                  <a:gd name="connsiteY0" fmla="*/ 27721 h 55239"/>
                  <a:gd name="connsiteX1" fmla="*/ 41110 w 81897"/>
                  <a:gd name="connsiteY1" fmla="*/ 55341 h 55239"/>
                  <a:gd name="connsiteX2" fmla="*/ 161 w 81897"/>
                  <a:gd name="connsiteY2" fmla="*/ 27721 h 55239"/>
                  <a:gd name="connsiteX3" fmla="*/ 41110 w 81897"/>
                  <a:gd name="connsiteY3" fmla="*/ 102 h 55239"/>
                  <a:gd name="connsiteX4" fmla="*/ 82059 w 81897"/>
                  <a:gd name="connsiteY4" fmla="*/ 27721 h 5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897" h="55239">
                    <a:moveTo>
                      <a:pt x="82059" y="27721"/>
                    </a:moveTo>
                    <a:cubicBezTo>
                      <a:pt x="82059" y="42975"/>
                      <a:pt x="63725" y="55341"/>
                      <a:pt x="41110" y="55341"/>
                    </a:cubicBezTo>
                    <a:cubicBezTo>
                      <a:pt x="18495" y="55341"/>
                      <a:pt x="161" y="42975"/>
                      <a:pt x="161" y="27721"/>
                    </a:cubicBezTo>
                    <a:cubicBezTo>
                      <a:pt x="161" y="12467"/>
                      <a:pt x="18495" y="102"/>
                      <a:pt x="41110" y="102"/>
                    </a:cubicBezTo>
                    <a:cubicBezTo>
                      <a:pt x="63725" y="102"/>
                      <a:pt x="82059" y="12468"/>
                      <a:pt x="82059" y="27721"/>
                    </a:cubicBezTo>
                    <a:close/>
                  </a:path>
                </a:pathLst>
              </a:custGeom>
              <a:solidFill>
                <a:srgbClr val="0D0B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D987B0E3-2CA6-4C2A-BF47-EFB04D9E1E67}"/>
                  </a:ext>
                </a:extLst>
              </p:cNvPr>
              <p:cNvSpPr/>
              <p:nvPr/>
            </p:nvSpPr>
            <p:spPr>
              <a:xfrm>
                <a:off x="8227636" y="2216158"/>
                <a:ext cx="223226" cy="398577"/>
              </a:xfrm>
              <a:custGeom>
                <a:avLst/>
                <a:gdLst>
                  <a:gd name="connsiteX0" fmla="*/ 222368 w 223226"/>
                  <a:gd name="connsiteY0" fmla="*/ 185390 h 398577"/>
                  <a:gd name="connsiteX1" fmla="*/ 202245 w 223226"/>
                  <a:gd name="connsiteY1" fmla="*/ 263739 h 398577"/>
                  <a:gd name="connsiteX2" fmla="*/ 197905 w 223226"/>
                  <a:gd name="connsiteY2" fmla="*/ 272809 h 398577"/>
                  <a:gd name="connsiteX3" fmla="*/ 160947 w 223226"/>
                  <a:gd name="connsiteY3" fmla="*/ 327298 h 398577"/>
                  <a:gd name="connsiteX4" fmla="*/ 9105 w 223226"/>
                  <a:gd name="connsiteY4" fmla="*/ 398679 h 398577"/>
                  <a:gd name="connsiteX5" fmla="*/ 161 w 223226"/>
                  <a:gd name="connsiteY5" fmla="*/ 398679 h 398577"/>
                  <a:gd name="connsiteX6" fmla="*/ 7855 w 223226"/>
                  <a:gd name="connsiteY6" fmla="*/ 313824 h 398577"/>
                  <a:gd name="connsiteX7" fmla="*/ 8513 w 223226"/>
                  <a:gd name="connsiteY7" fmla="*/ 305936 h 398577"/>
                  <a:gd name="connsiteX8" fmla="*/ 123398 w 223226"/>
                  <a:gd name="connsiteY8" fmla="*/ 37173 h 398577"/>
                  <a:gd name="connsiteX9" fmla="*/ 160684 w 223226"/>
                  <a:gd name="connsiteY9" fmla="*/ 102 h 398577"/>
                  <a:gd name="connsiteX10" fmla="*/ 214608 w 223226"/>
                  <a:gd name="connsiteY10" fmla="*/ 97380 h 398577"/>
                  <a:gd name="connsiteX11" fmla="*/ 222368 w 223226"/>
                  <a:gd name="connsiteY11" fmla="*/ 185390 h 398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3226" h="398577">
                    <a:moveTo>
                      <a:pt x="222368" y="185390"/>
                    </a:moveTo>
                    <a:cubicBezTo>
                      <a:pt x="219929" y="212420"/>
                      <a:pt x="213133" y="238877"/>
                      <a:pt x="202245" y="263739"/>
                    </a:cubicBezTo>
                    <a:cubicBezTo>
                      <a:pt x="200864" y="266762"/>
                      <a:pt x="199484" y="269851"/>
                      <a:pt x="197905" y="272809"/>
                    </a:cubicBezTo>
                    <a:cubicBezTo>
                      <a:pt x="188169" y="292595"/>
                      <a:pt x="175731" y="310933"/>
                      <a:pt x="160947" y="327298"/>
                    </a:cubicBezTo>
                    <a:cubicBezTo>
                      <a:pt x="122395" y="371066"/>
                      <a:pt x="67420" y="396909"/>
                      <a:pt x="9105" y="398679"/>
                    </a:cubicBezTo>
                    <a:cubicBezTo>
                      <a:pt x="6079" y="398679"/>
                      <a:pt x="3120" y="398679"/>
                      <a:pt x="161" y="398679"/>
                    </a:cubicBezTo>
                    <a:lnTo>
                      <a:pt x="7855" y="313824"/>
                    </a:lnTo>
                    <a:cubicBezTo>
                      <a:pt x="7855" y="311195"/>
                      <a:pt x="8249" y="308631"/>
                      <a:pt x="8513" y="305936"/>
                    </a:cubicBezTo>
                    <a:cubicBezTo>
                      <a:pt x="16992" y="206355"/>
                      <a:pt x="57267" y="112135"/>
                      <a:pt x="123398" y="37173"/>
                    </a:cubicBezTo>
                    <a:cubicBezTo>
                      <a:pt x="135043" y="24053"/>
                      <a:pt x="147497" y="11672"/>
                      <a:pt x="160684" y="102"/>
                    </a:cubicBezTo>
                    <a:cubicBezTo>
                      <a:pt x="186249" y="27704"/>
                      <a:pt x="204750" y="61080"/>
                      <a:pt x="214608" y="97380"/>
                    </a:cubicBezTo>
                    <a:cubicBezTo>
                      <a:pt x="222424" y="126020"/>
                      <a:pt x="225052" y="155826"/>
                      <a:pt x="222368" y="185390"/>
                    </a:cubicBezTo>
                    <a:close/>
                  </a:path>
                </a:pathLst>
              </a:custGeom>
              <a:solidFill>
                <a:srgbClr val="24004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2ADE7905-6E91-488E-935E-115F1DDE9BEC}"/>
                  </a:ext>
                </a:extLst>
              </p:cNvPr>
              <p:cNvSpPr/>
              <p:nvPr/>
            </p:nvSpPr>
            <p:spPr>
              <a:xfrm>
                <a:off x="8403020" y="2273281"/>
                <a:ext cx="399111" cy="297456"/>
              </a:xfrm>
              <a:custGeom>
                <a:avLst/>
                <a:gdLst>
                  <a:gd name="connsiteX0" fmla="*/ 399071 w 399111"/>
                  <a:gd name="connsiteY0" fmla="*/ 166915 h 297456"/>
                  <a:gd name="connsiteX1" fmla="*/ 241243 w 399111"/>
                  <a:gd name="connsiteY1" fmla="*/ 295743 h 297456"/>
                  <a:gd name="connsiteX2" fmla="*/ 220660 w 399111"/>
                  <a:gd name="connsiteY2" fmla="*/ 297320 h 297456"/>
                  <a:gd name="connsiteX3" fmla="*/ 186333 w 399111"/>
                  <a:gd name="connsiteY3" fmla="*/ 296466 h 297456"/>
                  <a:gd name="connsiteX4" fmla="*/ 623 w 399111"/>
                  <a:gd name="connsiteY4" fmla="*/ 130830 h 297456"/>
                  <a:gd name="connsiteX5" fmla="*/ 5094 w 399111"/>
                  <a:gd name="connsiteY5" fmla="*/ 108088 h 297456"/>
                  <a:gd name="connsiteX6" fmla="*/ 213097 w 399111"/>
                  <a:gd name="connsiteY6" fmla="*/ 1214 h 297456"/>
                  <a:gd name="connsiteX7" fmla="*/ 399005 w 399111"/>
                  <a:gd name="connsiteY7" fmla="*/ 164549 h 297456"/>
                  <a:gd name="connsiteX8" fmla="*/ 399071 w 399111"/>
                  <a:gd name="connsiteY8" fmla="*/ 166915 h 297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99111" h="297456">
                    <a:moveTo>
                      <a:pt x="399071" y="166915"/>
                    </a:moveTo>
                    <a:cubicBezTo>
                      <a:pt x="392955" y="234484"/>
                      <a:pt x="326733" y="285884"/>
                      <a:pt x="241243" y="295743"/>
                    </a:cubicBezTo>
                    <a:cubicBezTo>
                      <a:pt x="234667" y="296597"/>
                      <a:pt x="227631" y="297123"/>
                      <a:pt x="220660" y="297320"/>
                    </a:cubicBezTo>
                    <a:cubicBezTo>
                      <a:pt x="209212" y="297819"/>
                      <a:pt x="197742" y="297533"/>
                      <a:pt x="186333" y="296466"/>
                    </a:cubicBezTo>
                    <a:cubicBezTo>
                      <a:pt x="76380" y="286541"/>
                      <a:pt x="-6808" y="212399"/>
                      <a:pt x="623" y="130830"/>
                    </a:cubicBezTo>
                    <a:cubicBezTo>
                      <a:pt x="1267" y="123108"/>
                      <a:pt x="2767" y="115480"/>
                      <a:pt x="5094" y="108088"/>
                    </a:cubicBezTo>
                    <a:cubicBezTo>
                      <a:pt x="26401" y="38810"/>
                      <a:pt x="113666" y="-7791"/>
                      <a:pt x="213097" y="1214"/>
                    </a:cubicBezTo>
                    <a:cubicBezTo>
                      <a:pt x="321998" y="11073"/>
                      <a:pt x="404594" y="83900"/>
                      <a:pt x="399005" y="164549"/>
                    </a:cubicBezTo>
                    <a:cubicBezTo>
                      <a:pt x="399268" y="165338"/>
                      <a:pt x="399137" y="166126"/>
                      <a:pt x="399071" y="166915"/>
                    </a:cubicBezTo>
                    <a:close/>
                  </a:path>
                </a:pathLst>
              </a:custGeom>
              <a:solidFill>
                <a:srgbClr val="24004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726C65BA-2EDF-4320-B128-28E05DCEA7FD}"/>
                  </a:ext>
                </a:extLst>
              </p:cNvPr>
              <p:cNvSpPr/>
              <p:nvPr/>
            </p:nvSpPr>
            <p:spPr>
              <a:xfrm>
                <a:off x="8586298" y="2946401"/>
                <a:ext cx="117646" cy="60010"/>
              </a:xfrm>
              <a:custGeom>
                <a:avLst/>
                <a:gdLst>
                  <a:gd name="connsiteX0" fmla="*/ 621 w 117646"/>
                  <a:gd name="connsiteY0" fmla="*/ 6280 h 60010"/>
                  <a:gd name="connsiteX1" fmla="*/ 117808 w 117646"/>
                  <a:gd name="connsiteY1" fmla="*/ 102 h 60010"/>
                  <a:gd name="connsiteX2" fmla="*/ 161 w 117646"/>
                  <a:gd name="connsiteY2" fmla="*/ 60112 h 60010"/>
                  <a:gd name="connsiteX3" fmla="*/ 621 w 117646"/>
                  <a:gd name="connsiteY3" fmla="*/ 6280 h 6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646" h="60010">
                    <a:moveTo>
                      <a:pt x="621" y="6280"/>
                    </a:moveTo>
                    <a:cubicBezTo>
                      <a:pt x="621" y="6280"/>
                      <a:pt x="81573" y="15876"/>
                      <a:pt x="117808" y="102"/>
                    </a:cubicBezTo>
                    <a:lnTo>
                      <a:pt x="161" y="60112"/>
                    </a:lnTo>
                    <a:lnTo>
                      <a:pt x="621" y="6280"/>
                    </a:lnTo>
                    <a:close/>
                  </a:path>
                </a:pathLst>
              </a:custGeom>
              <a:solidFill>
                <a:srgbClr val="CF3E8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4E4D324A-FFBD-4963-80E4-C0278D485CF2}"/>
                  </a:ext>
                </a:extLst>
              </p:cNvPr>
              <p:cNvSpPr/>
              <p:nvPr/>
            </p:nvSpPr>
            <p:spPr>
              <a:xfrm>
                <a:off x="8471808" y="2978871"/>
                <a:ext cx="114884" cy="89982"/>
              </a:xfrm>
              <a:custGeom>
                <a:avLst/>
                <a:gdLst>
                  <a:gd name="connsiteX0" fmla="*/ 114191 w 114884"/>
                  <a:gd name="connsiteY0" fmla="*/ 72995 h 89982"/>
                  <a:gd name="connsiteX1" fmla="*/ 161 w 114884"/>
                  <a:gd name="connsiteY1" fmla="*/ 90084 h 89982"/>
                  <a:gd name="connsiteX2" fmla="*/ 61911 w 114884"/>
                  <a:gd name="connsiteY2" fmla="*/ 102 h 89982"/>
                  <a:gd name="connsiteX3" fmla="*/ 115046 w 114884"/>
                  <a:gd name="connsiteY3" fmla="*/ 15811 h 8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884" h="89982">
                    <a:moveTo>
                      <a:pt x="114191" y="72995"/>
                    </a:moveTo>
                    <a:lnTo>
                      <a:pt x="161" y="90084"/>
                    </a:lnTo>
                    <a:lnTo>
                      <a:pt x="61911" y="102"/>
                    </a:lnTo>
                    <a:lnTo>
                      <a:pt x="115046" y="15811"/>
                    </a:lnTo>
                    <a:close/>
                  </a:path>
                </a:pathLst>
              </a:custGeom>
              <a:solidFill>
                <a:srgbClr val="24004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6032EBF4-B863-40E5-8BF1-358C0254E8C9}"/>
                  </a:ext>
                </a:extLst>
              </p:cNvPr>
              <p:cNvSpPr/>
              <p:nvPr/>
            </p:nvSpPr>
            <p:spPr>
              <a:xfrm>
                <a:off x="8784305" y="2857273"/>
                <a:ext cx="374839" cy="518006"/>
              </a:xfrm>
              <a:custGeom>
                <a:avLst/>
                <a:gdLst>
                  <a:gd name="connsiteX0" fmla="*/ 161 w 374839"/>
                  <a:gd name="connsiteY0" fmla="*/ 102 h 518006"/>
                  <a:gd name="connsiteX1" fmla="*/ 375001 w 374839"/>
                  <a:gd name="connsiteY1" fmla="*/ 102 h 518006"/>
                  <a:gd name="connsiteX2" fmla="*/ 375001 w 374839"/>
                  <a:gd name="connsiteY2" fmla="*/ 320923 h 518006"/>
                  <a:gd name="connsiteX3" fmla="*/ 177717 w 374839"/>
                  <a:gd name="connsiteY3" fmla="*/ 518108 h 518006"/>
                  <a:gd name="connsiteX4" fmla="*/ 161 w 374839"/>
                  <a:gd name="connsiteY4" fmla="*/ 518108 h 518006"/>
                  <a:gd name="connsiteX5" fmla="*/ 161 w 374839"/>
                  <a:gd name="connsiteY5" fmla="*/ 102 h 518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4839" h="518006">
                    <a:moveTo>
                      <a:pt x="161" y="102"/>
                    </a:moveTo>
                    <a:lnTo>
                      <a:pt x="375001" y="102"/>
                    </a:lnTo>
                    <a:lnTo>
                      <a:pt x="375001" y="320923"/>
                    </a:lnTo>
                    <a:cubicBezTo>
                      <a:pt x="375001" y="429825"/>
                      <a:pt x="286674" y="518108"/>
                      <a:pt x="177717" y="518108"/>
                    </a:cubicBezTo>
                    <a:lnTo>
                      <a:pt x="161" y="518108"/>
                    </a:lnTo>
                    <a:lnTo>
                      <a:pt x="161" y="102"/>
                    </a:lnTo>
                    <a:close/>
                  </a:path>
                </a:pathLst>
              </a:custGeom>
              <a:solidFill>
                <a:srgbClr val="24004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8C5AA539-1795-49F0-8C84-89FC9BC18378}"/>
                  </a:ext>
                </a:extLst>
              </p:cNvPr>
              <p:cNvSpPr/>
              <p:nvPr/>
            </p:nvSpPr>
            <p:spPr>
              <a:xfrm>
                <a:off x="7173270" y="3689372"/>
                <a:ext cx="190199" cy="189638"/>
              </a:xfrm>
              <a:custGeom>
                <a:avLst/>
                <a:gdLst>
                  <a:gd name="connsiteX0" fmla="*/ 90268 w 190199"/>
                  <a:gd name="connsiteY0" fmla="*/ 189555 h 189638"/>
                  <a:gd name="connsiteX1" fmla="*/ 137222 w 190199"/>
                  <a:gd name="connsiteY1" fmla="*/ 161818 h 189638"/>
                  <a:gd name="connsiteX2" fmla="*/ 163132 w 190199"/>
                  <a:gd name="connsiteY2" fmla="*/ 133949 h 189638"/>
                  <a:gd name="connsiteX3" fmla="*/ 119334 w 190199"/>
                  <a:gd name="connsiteY3" fmla="*/ 127376 h 189638"/>
                  <a:gd name="connsiteX4" fmla="*/ 190160 w 190199"/>
                  <a:gd name="connsiteY4" fmla="*/ 96221 h 189638"/>
                  <a:gd name="connsiteX5" fmla="*/ 182991 w 190199"/>
                  <a:gd name="connsiteY5" fmla="*/ 81761 h 189638"/>
                  <a:gd name="connsiteX6" fmla="*/ 152873 w 190199"/>
                  <a:gd name="connsiteY6" fmla="*/ 28389 h 189638"/>
                  <a:gd name="connsiteX7" fmla="*/ 38514 w 190199"/>
                  <a:gd name="connsiteY7" fmla="*/ 1178 h 189638"/>
                  <a:gd name="connsiteX8" fmla="*/ 1687 w 190199"/>
                  <a:gd name="connsiteY8" fmla="*/ 108578 h 189638"/>
                  <a:gd name="connsiteX9" fmla="*/ 90268 w 190199"/>
                  <a:gd name="connsiteY9" fmla="*/ 189555 h 189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0199" h="189638">
                    <a:moveTo>
                      <a:pt x="90268" y="189555"/>
                    </a:moveTo>
                    <a:cubicBezTo>
                      <a:pt x="119466" y="192382"/>
                      <a:pt x="137222" y="161818"/>
                      <a:pt x="137222" y="161818"/>
                    </a:cubicBezTo>
                    <a:cubicBezTo>
                      <a:pt x="149427" y="156628"/>
                      <a:pt x="158847" y="146495"/>
                      <a:pt x="163132" y="133949"/>
                    </a:cubicBezTo>
                    <a:cubicBezTo>
                      <a:pt x="167735" y="117648"/>
                      <a:pt x="132092" y="130794"/>
                      <a:pt x="119334" y="127376"/>
                    </a:cubicBezTo>
                    <a:cubicBezTo>
                      <a:pt x="169839" y="141639"/>
                      <a:pt x="188581" y="109892"/>
                      <a:pt x="190160" y="96221"/>
                    </a:cubicBezTo>
                    <a:cubicBezTo>
                      <a:pt x="191175" y="90355"/>
                      <a:pt x="188275" y="84507"/>
                      <a:pt x="182991" y="81761"/>
                    </a:cubicBezTo>
                    <a:cubicBezTo>
                      <a:pt x="182991" y="81761"/>
                      <a:pt x="193579" y="60530"/>
                      <a:pt x="152873" y="28389"/>
                    </a:cubicBezTo>
                    <a:cubicBezTo>
                      <a:pt x="112166" y="-3752"/>
                      <a:pt x="81324" y="-729"/>
                      <a:pt x="38514" y="1178"/>
                    </a:cubicBezTo>
                    <a:cubicBezTo>
                      <a:pt x="23520" y="1835"/>
                      <a:pt x="-6993" y="44427"/>
                      <a:pt x="1687" y="108578"/>
                    </a:cubicBezTo>
                    <a:cubicBezTo>
                      <a:pt x="11946" y="183837"/>
                      <a:pt x="33581" y="184166"/>
                      <a:pt x="90268" y="189555"/>
                    </a:cubicBezTo>
                    <a:close/>
                  </a:path>
                </a:pathLst>
              </a:custGeom>
              <a:solidFill>
                <a:srgbClr val="E576C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3D02BB7A-0063-483A-8875-3414BC462168}"/>
                  </a:ext>
                </a:extLst>
              </p:cNvPr>
              <p:cNvSpPr/>
              <p:nvPr/>
            </p:nvSpPr>
            <p:spPr>
              <a:xfrm>
                <a:off x="8439585" y="2807385"/>
                <a:ext cx="46032" cy="31287"/>
              </a:xfrm>
              <a:custGeom>
                <a:avLst/>
                <a:gdLst>
                  <a:gd name="connsiteX0" fmla="*/ 46194 w 46032"/>
                  <a:gd name="connsiteY0" fmla="*/ 102 h 31287"/>
                  <a:gd name="connsiteX1" fmla="*/ 161 w 46032"/>
                  <a:gd name="connsiteY1" fmla="*/ 31060 h 31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032" h="31287">
                    <a:moveTo>
                      <a:pt x="46194" y="102"/>
                    </a:moveTo>
                    <a:cubicBezTo>
                      <a:pt x="46194" y="102"/>
                      <a:pt x="32121" y="35135"/>
                      <a:pt x="161" y="31060"/>
                    </a:cubicBezTo>
                  </a:path>
                </a:pathLst>
              </a:custGeom>
              <a:noFill/>
              <a:ln w="27146" cap="flat">
                <a:solidFill>
                  <a:srgbClr val="18208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DE721FE4-CE41-4BE1-B757-69F8064AEF96}"/>
                  </a:ext>
                </a:extLst>
              </p:cNvPr>
              <p:cNvSpPr/>
              <p:nvPr/>
            </p:nvSpPr>
            <p:spPr>
              <a:xfrm>
                <a:off x="8163030" y="3409524"/>
                <a:ext cx="42180" cy="285195"/>
              </a:xfrm>
              <a:custGeom>
                <a:avLst/>
                <a:gdLst>
                  <a:gd name="connsiteX0" fmla="*/ 12223 w 42180"/>
                  <a:gd name="connsiteY0" fmla="*/ 285297 h 285195"/>
                  <a:gd name="connsiteX1" fmla="*/ 42342 w 42180"/>
                  <a:gd name="connsiteY1" fmla="*/ 102 h 28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180" h="285195">
                    <a:moveTo>
                      <a:pt x="12223" y="285297"/>
                    </a:moveTo>
                    <a:cubicBezTo>
                      <a:pt x="12223" y="285297"/>
                      <a:pt x="-29535" y="114403"/>
                      <a:pt x="42342" y="102"/>
                    </a:cubicBezTo>
                  </a:path>
                </a:pathLst>
              </a:custGeom>
              <a:noFill/>
              <a:ln w="36195" cap="flat">
                <a:solidFill>
                  <a:srgbClr val="3253A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9" name="圆: 空心 8">
            <a:extLst>
              <a:ext uri="{FF2B5EF4-FFF2-40B4-BE49-F238E27FC236}">
                <a16:creationId xmlns:a16="http://schemas.microsoft.com/office/drawing/2014/main" id="{8413C38E-9CFC-44E9-93E7-14226E3A1D97}"/>
              </a:ext>
            </a:extLst>
          </p:cNvPr>
          <p:cNvSpPr/>
          <p:nvPr/>
        </p:nvSpPr>
        <p:spPr>
          <a:xfrm>
            <a:off x="-596505" y="0"/>
            <a:ext cx="1880572" cy="1880572"/>
          </a:xfrm>
          <a:prstGeom prst="donut">
            <a:avLst>
              <a:gd name="adj" fmla="val 13076"/>
            </a:avLst>
          </a:prstGeom>
          <a:solidFill>
            <a:srgbClr val="FF8E5B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" name="圆角矩形 55">
            <a:extLst>
              <a:ext uri="{FF2B5EF4-FFF2-40B4-BE49-F238E27FC236}">
                <a16:creationId xmlns:a16="http://schemas.microsoft.com/office/drawing/2014/main" id="{7AA9AA00-1C7C-23FB-45C7-6F7926798B62}"/>
              </a:ext>
            </a:extLst>
          </p:cNvPr>
          <p:cNvSpPr/>
          <p:nvPr/>
        </p:nvSpPr>
        <p:spPr>
          <a:xfrm>
            <a:off x="2940051" y="1365671"/>
            <a:ext cx="3035300" cy="444500"/>
          </a:xfrm>
          <a:prstGeom prst="roundRect">
            <a:avLst>
              <a:gd name="adj" fmla="val 28096"/>
            </a:avLst>
          </a:prstGeom>
          <a:solidFill>
            <a:schemeClr val="bg1"/>
          </a:solidFill>
          <a:ln>
            <a:noFill/>
          </a:ln>
          <a:effectLst>
            <a:outerShdw blurRad="368300" dist="38100" dir="5400000" sx="101000" sy="10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60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自我目标</a:t>
            </a:r>
          </a:p>
        </p:txBody>
      </p:sp>
      <p:sp>
        <p:nvSpPr>
          <p:cNvPr id="5" name="箭头: 下 4">
            <a:extLst>
              <a:ext uri="{FF2B5EF4-FFF2-40B4-BE49-F238E27FC236}">
                <a16:creationId xmlns:a16="http://schemas.microsoft.com/office/drawing/2014/main" id="{6C21DB14-DD5B-8FD4-84D4-9B9A3D27B781}"/>
              </a:ext>
            </a:extLst>
          </p:cNvPr>
          <p:cNvSpPr/>
          <p:nvPr/>
        </p:nvSpPr>
        <p:spPr>
          <a:xfrm>
            <a:off x="4216925" y="2080301"/>
            <a:ext cx="355076" cy="535843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1" name="箭头: 下 20">
            <a:extLst>
              <a:ext uri="{FF2B5EF4-FFF2-40B4-BE49-F238E27FC236}">
                <a16:creationId xmlns:a16="http://schemas.microsoft.com/office/drawing/2014/main" id="{2437C3BB-59A1-84ED-250F-50A94AF84672}"/>
              </a:ext>
            </a:extLst>
          </p:cNvPr>
          <p:cNvSpPr/>
          <p:nvPr/>
        </p:nvSpPr>
        <p:spPr>
          <a:xfrm>
            <a:off x="4216925" y="3485762"/>
            <a:ext cx="355076" cy="535843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7304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5C70E0D9-665C-0F98-7BB2-C0A053956C2A}"/>
              </a:ext>
            </a:extLst>
          </p:cNvPr>
          <p:cNvSpPr/>
          <p:nvPr/>
        </p:nvSpPr>
        <p:spPr>
          <a:xfrm>
            <a:off x="7202625" y="0"/>
            <a:ext cx="1941375" cy="4196032"/>
          </a:xfrm>
          <a:custGeom>
            <a:avLst/>
            <a:gdLst>
              <a:gd name="connsiteX0" fmla="*/ 136440 w 1941375"/>
              <a:gd name="connsiteY0" fmla="*/ 0 h 4196032"/>
              <a:gd name="connsiteX1" fmla="*/ 1941375 w 1941375"/>
              <a:gd name="connsiteY1" fmla="*/ 0 h 4196032"/>
              <a:gd name="connsiteX2" fmla="*/ 1941375 w 1941375"/>
              <a:gd name="connsiteY2" fmla="*/ 4171558 h 4196032"/>
              <a:gd name="connsiteX3" fmla="*/ 1879206 w 1941375"/>
              <a:gd name="connsiteY3" fmla="*/ 4185162 h 4196032"/>
              <a:gd name="connsiteX4" fmla="*/ 1751152 w 1941375"/>
              <a:gd name="connsiteY4" fmla="*/ 4195875 h 4196032"/>
              <a:gd name="connsiteX5" fmla="*/ 1798758 w 1941375"/>
              <a:gd name="connsiteY5" fmla="*/ 2117077 h 4196032"/>
              <a:gd name="connsiteX6" fmla="*/ 53202 w 1941375"/>
              <a:gd name="connsiteY6" fmla="*/ 657157 h 4196032"/>
              <a:gd name="connsiteX7" fmla="*/ 123619 w 1941375"/>
              <a:gd name="connsiteY7" fmla="*/ 18442 h 4196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41375" h="4196032">
                <a:moveTo>
                  <a:pt x="136440" y="0"/>
                </a:moveTo>
                <a:lnTo>
                  <a:pt x="1941375" y="0"/>
                </a:lnTo>
                <a:lnTo>
                  <a:pt x="1941375" y="4171558"/>
                </a:lnTo>
                <a:lnTo>
                  <a:pt x="1879206" y="4185162"/>
                </a:lnTo>
                <a:cubicBezTo>
                  <a:pt x="1829700" y="4193168"/>
                  <a:pt x="1786691" y="4196866"/>
                  <a:pt x="1751152" y="4195875"/>
                </a:cubicBezTo>
                <a:cubicBezTo>
                  <a:pt x="1182524" y="4180006"/>
                  <a:pt x="2081749" y="2706864"/>
                  <a:pt x="1798758" y="2117077"/>
                </a:cubicBezTo>
                <a:cubicBezTo>
                  <a:pt x="1515766" y="1527290"/>
                  <a:pt x="254206" y="1088257"/>
                  <a:pt x="53202" y="657157"/>
                </a:cubicBezTo>
                <a:cubicBezTo>
                  <a:pt x="-47300" y="441607"/>
                  <a:pt x="4935" y="217462"/>
                  <a:pt x="123619" y="18442"/>
                </a:cubicBezTo>
                <a:close/>
              </a:path>
            </a:pathLst>
          </a:cu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6FE7D34-9268-9F2B-0083-983A797EF913}"/>
              </a:ext>
            </a:extLst>
          </p:cNvPr>
          <p:cNvSpPr/>
          <p:nvPr/>
        </p:nvSpPr>
        <p:spPr>
          <a:xfrm>
            <a:off x="0" y="0"/>
            <a:ext cx="3185117" cy="2668829"/>
          </a:xfrm>
          <a:custGeom>
            <a:avLst/>
            <a:gdLst>
              <a:gd name="connsiteX0" fmla="*/ 0 w 3185117"/>
              <a:gd name="connsiteY0" fmla="*/ 0 h 2668829"/>
              <a:gd name="connsiteX1" fmla="*/ 3185117 w 3185117"/>
              <a:gd name="connsiteY1" fmla="*/ 0 h 2668829"/>
              <a:gd name="connsiteX2" fmla="*/ 3156233 w 3185117"/>
              <a:gd name="connsiteY2" fmla="*/ 38142 h 2668829"/>
              <a:gd name="connsiteX3" fmla="*/ 1275136 w 3185117"/>
              <a:gd name="connsiteY3" fmla="*/ 2157780 h 2668829"/>
              <a:gd name="connsiteX4" fmla="*/ 67043 w 3185117"/>
              <a:gd name="connsiteY4" fmla="*/ 2651847 h 2668829"/>
              <a:gd name="connsiteX5" fmla="*/ 0 w 3185117"/>
              <a:gd name="connsiteY5" fmla="*/ 2668829 h 266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85117" h="2668829">
                <a:moveTo>
                  <a:pt x="0" y="0"/>
                </a:moveTo>
                <a:lnTo>
                  <a:pt x="3185117" y="0"/>
                </a:lnTo>
                <a:lnTo>
                  <a:pt x="3156233" y="38142"/>
                </a:lnTo>
                <a:cubicBezTo>
                  <a:pt x="2742289" y="587094"/>
                  <a:pt x="1935950" y="1679060"/>
                  <a:pt x="1275136" y="2157780"/>
                </a:cubicBezTo>
                <a:cubicBezTo>
                  <a:pt x="922701" y="2413097"/>
                  <a:pt x="482750" y="2544653"/>
                  <a:pt x="67043" y="2651847"/>
                </a:cubicBezTo>
                <a:lnTo>
                  <a:pt x="0" y="2668829"/>
                </a:lnTo>
                <a:close/>
              </a:path>
            </a:pathLst>
          </a:custGeom>
          <a:solidFill>
            <a:srgbClr val="AEF0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073B6849-246D-1858-93EB-4C3235F4EA6C}"/>
              </a:ext>
            </a:extLst>
          </p:cNvPr>
          <p:cNvSpPr/>
          <p:nvPr/>
        </p:nvSpPr>
        <p:spPr>
          <a:xfrm>
            <a:off x="0" y="6416598"/>
            <a:ext cx="358454" cy="441402"/>
          </a:xfrm>
          <a:custGeom>
            <a:avLst/>
            <a:gdLst>
              <a:gd name="connsiteX0" fmla="*/ 0 w 358454"/>
              <a:gd name="connsiteY0" fmla="*/ 0 h 441402"/>
              <a:gd name="connsiteX1" fmla="*/ 102564 w 358454"/>
              <a:gd name="connsiteY1" fmla="*/ 106877 h 441402"/>
              <a:gd name="connsiteX2" fmla="*/ 325382 w 358454"/>
              <a:gd name="connsiteY2" fmla="*/ 391919 h 441402"/>
              <a:gd name="connsiteX3" fmla="*/ 358454 w 358454"/>
              <a:gd name="connsiteY3" fmla="*/ 441402 h 441402"/>
              <a:gd name="connsiteX4" fmla="*/ 0 w 358454"/>
              <a:gd name="connsiteY4" fmla="*/ 441402 h 441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8454" h="441402">
                <a:moveTo>
                  <a:pt x="0" y="0"/>
                </a:moveTo>
                <a:lnTo>
                  <a:pt x="102564" y="106877"/>
                </a:lnTo>
                <a:cubicBezTo>
                  <a:pt x="184018" y="198773"/>
                  <a:pt x="258744" y="296546"/>
                  <a:pt x="325382" y="391919"/>
                </a:cubicBezTo>
                <a:lnTo>
                  <a:pt x="358454" y="441402"/>
                </a:lnTo>
                <a:lnTo>
                  <a:pt x="0" y="441402"/>
                </a:lnTo>
                <a:close/>
              </a:path>
            </a:pathLst>
          </a:custGeom>
          <a:solidFill>
            <a:srgbClr val="6CE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6F93AC6-C219-281F-1371-B1D9B5483680}"/>
              </a:ext>
            </a:extLst>
          </p:cNvPr>
          <p:cNvSpPr/>
          <p:nvPr/>
        </p:nvSpPr>
        <p:spPr>
          <a:xfrm>
            <a:off x="4344788" y="3116444"/>
            <a:ext cx="4799212" cy="3741556"/>
          </a:xfrm>
          <a:custGeom>
            <a:avLst/>
            <a:gdLst>
              <a:gd name="connsiteX0" fmla="*/ 4799212 w 4799212"/>
              <a:gd name="connsiteY0" fmla="*/ 0 h 3741556"/>
              <a:gd name="connsiteX1" fmla="*/ 4799212 w 4799212"/>
              <a:gd name="connsiteY1" fmla="*/ 3741556 h 3741556"/>
              <a:gd name="connsiteX2" fmla="*/ 0 w 4799212"/>
              <a:gd name="connsiteY2" fmla="*/ 3741556 h 3741556"/>
              <a:gd name="connsiteX3" fmla="*/ 76138 w 4799212"/>
              <a:gd name="connsiteY3" fmla="*/ 3593847 h 3741556"/>
              <a:gd name="connsiteX4" fmla="*/ 1696775 w 4799212"/>
              <a:gd name="connsiteY4" fmla="*/ 1606319 h 3741556"/>
              <a:gd name="connsiteX5" fmla="*/ 4164095 w 4799212"/>
              <a:gd name="connsiteY5" fmla="*/ 279356 h 3741556"/>
              <a:gd name="connsiteX6" fmla="*/ 4486946 w 4799212"/>
              <a:gd name="connsiteY6" fmla="*/ 139241 h 3741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99212" h="3741556">
                <a:moveTo>
                  <a:pt x="4799212" y="0"/>
                </a:moveTo>
                <a:lnTo>
                  <a:pt x="4799212" y="3741556"/>
                </a:lnTo>
                <a:lnTo>
                  <a:pt x="0" y="3741556"/>
                </a:lnTo>
                <a:lnTo>
                  <a:pt x="76138" y="3593847"/>
                </a:lnTo>
                <a:cubicBezTo>
                  <a:pt x="417111" y="2976045"/>
                  <a:pt x="1162880" y="2083197"/>
                  <a:pt x="1696775" y="1606319"/>
                </a:cubicBezTo>
                <a:cubicBezTo>
                  <a:pt x="2408635" y="970483"/>
                  <a:pt x="3331289" y="628375"/>
                  <a:pt x="4164095" y="279356"/>
                </a:cubicBezTo>
                <a:cubicBezTo>
                  <a:pt x="4268196" y="235729"/>
                  <a:pt x="4376292" y="188376"/>
                  <a:pt x="4486946" y="139241"/>
                </a:cubicBezTo>
                <a:close/>
              </a:path>
            </a:pathLst>
          </a:custGeom>
          <a:solidFill>
            <a:srgbClr val="AEF0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D80106C3-32CD-BD50-E5B7-DFE694FA4775}"/>
              </a:ext>
            </a:extLst>
          </p:cNvPr>
          <p:cNvSpPr/>
          <p:nvPr/>
        </p:nvSpPr>
        <p:spPr>
          <a:xfrm>
            <a:off x="0" y="438151"/>
            <a:ext cx="9144000" cy="5981700"/>
          </a:xfrm>
          <a:custGeom>
            <a:avLst/>
            <a:gdLst>
              <a:gd name="connsiteX0" fmla="*/ 0 w 9144000"/>
              <a:gd name="connsiteY0" fmla="*/ 0 h 5981700"/>
              <a:gd name="connsiteX1" fmla="*/ 9144000 w 9144000"/>
              <a:gd name="connsiteY1" fmla="*/ 0 h 5981700"/>
              <a:gd name="connsiteX2" fmla="*/ 9144000 w 9144000"/>
              <a:gd name="connsiteY2" fmla="*/ 5981700 h 5981700"/>
              <a:gd name="connsiteX3" fmla="*/ 0 w 9144000"/>
              <a:gd name="connsiteY3" fmla="*/ 5981700 h 598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5981700">
                <a:moveTo>
                  <a:pt x="0" y="0"/>
                </a:moveTo>
                <a:lnTo>
                  <a:pt x="9144000" y="0"/>
                </a:lnTo>
                <a:lnTo>
                  <a:pt x="9144000" y="5981700"/>
                </a:lnTo>
                <a:lnTo>
                  <a:pt x="0" y="59817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03200" dist="1016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DC0201C3-5834-42D0-976B-C4D5863F10EE}"/>
              </a:ext>
            </a:extLst>
          </p:cNvPr>
          <p:cNvGrpSpPr/>
          <p:nvPr/>
        </p:nvGrpSpPr>
        <p:grpSpPr>
          <a:xfrm rot="2637362">
            <a:off x="7072000" y="823761"/>
            <a:ext cx="494175" cy="526859"/>
            <a:chOff x="654838" y="3486024"/>
            <a:chExt cx="494174" cy="526858"/>
          </a:xfrm>
        </p:grpSpPr>
        <p:cxnSp>
          <p:nvCxnSpPr>
            <p:cNvPr id="82" name="连接符: 曲线 81">
              <a:extLst>
                <a:ext uri="{FF2B5EF4-FFF2-40B4-BE49-F238E27FC236}">
                  <a16:creationId xmlns:a16="http://schemas.microsoft.com/office/drawing/2014/main" id="{A919C082-5C14-40B2-9FD5-7AF9DA34DD35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20328" y="3520534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连接符: 曲线 82">
              <a:extLst>
                <a:ext uri="{FF2B5EF4-FFF2-40B4-BE49-F238E27FC236}">
                  <a16:creationId xmlns:a16="http://schemas.microsoft.com/office/drawing/2014/main" id="{EA47D881-49C0-4081-B000-5D6D61E7A3C9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708378" y="3597328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连接符: 曲线 83">
              <a:extLst>
                <a:ext uri="{FF2B5EF4-FFF2-40B4-BE49-F238E27FC236}">
                  <a16:creationId xmlns:a16="http://schemas.microsoft.com/office/drawing/2014/main" id="{E932CA7C-9A0F-411A-9C32-C7E585222C6F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810252" y="3674122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DDF07C63-0107-41BC-9FE4-F88E5F707BAE}"/>
              </a:ext>
            </a:extLst>
          </p:cNvPr>
          <p:cNvGrpSpPr/>
          <p:nvPr/>
        </p:nvGrpSpPr>
        <p:grpSpPr>
          <a:xfrm>
            <a:off x="8347716" y="700095"/>
            <a:ext cx="1501587" cy="545543"/>
            <a:chOff x="704850" y="790853"/>
            <a:chExt cx="1501586" cy="545543"/>
          </a:xfrm>
          <a:solidFill>
            <a:srgbClr val="8CE9E9"/>
          </a:solidFill>
        </p:grpSpPr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D97D3F0D-E79F-4786-8ADA-4865817FC83C}"/>
                </a:ext>
              </a:extLst>
            </p:cNvPr>
            <p:cNvSpPr/>
            <p:nvPr/>
          </p:nvSpPr>
          <p:spPr>
            <a:xfrm>
              <a:off x="704850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2382963E-B0B8-4D8E-A49A-66B24AE09F35}"/>
                </a:ext>
              </a:extLst>
            </p:cNvPr>
            <p:cNvSpPr/>
            <p:nvPr/>
          </p:nvSpPr>
          <p:spPr>
            <a:xfrm>
              <a:off x="90933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17DAD685-C3A7-4CDC-ADE6-CF1F8281DA20}"/>
                </a:ext>
              </a:extLst>
            </p:cNvPr>
            <p:cNvSpPr/>
            <p:nvPr/>
          </p:nvSpPr>
          <p:spPr>
            <a:xfrm>
              <a:off x="1113815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E9FECE31-BF55-48FD-A8A0-C470A68BEBFA}"/>
                </a:ext>
              </a:extLst>
            </p:cNvPr>
            <p:cNvSpPr/>
            <p:nvPr/>
          </p:nvSpPr>
          <p:spPr>
            <a:xfrm>
              <a:off x="1318298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FC37DB9C-36AB-4B2B-9CCF-CA3DD2EFA07F}"/>
                </a:ext>
              </a:extLst>
            </p:cNvPr>
            <p:cNvSpPr/>
            <p:nvPr/>
          </p:nvSpPr>
          <p:spPr>
            <a:xfrm>
              <a:off x="1522781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18AAFDBA-F1D9-475C-B5B6-D756FB0197BA}"/>
                </a:ext>
              </a:extLst>
            </p:cNvPr>
            <p:cNvSpPr/>
            <p:nvPr/>
          </p:nvSpPr>
          <p:spPr>
            <a:xfrm>
              <a:off x="172726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91D32D75-7B6A-4348-92E9-1BADDB5C0F95}"/>
                </a:ext>
              </a:extLst>
            </p:cNvPr>
            <p:cNvSpPr/>
            <p:nvPr/>
          </p:nvSpPr>
          <p:spPr>
            <a:xfrm>
              <a:off x="1931746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2FB0078C-F4C1-479F-A650-5D4338959D0D}"/>
                </a:ext>
              </a:extLst>
            </p:cNvPr>
            <p:cNvSpPr/>
            <p:nvPr/>
          </p:nvSpPr>
          <p:spPr>
            <a:xfrm>
              <a:off x="2136229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6CE85A49-1038-45FF-8EB5-8547149D78AF}"/>
                </a:ext>
              </a:extLst>
            </p:cNvPr>
            <p:cNvSpPr/>
            <p:nvPr/>
          </p:nvSpPr>
          <p:spPr>
            <a:xfrm>
              <a:off x="704850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AEF62D67-DD83-4412-AD97-C666C89E7C60}"/>
                </a:ext>
              </a:extLst>
            </p:cNvPr>
            <p:cNvSpPr/>
            <p:nvPr/>
          </p:nvSpPr>
          <p:spPr>
            <a:xfrm>
              <a:off x="90933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46DF8E93-41A8-4CEA-9530-794EB96292D6}"/>
                </a:ext>
              </a:extLst>
            </p:cNvPr>
            <p:cNvSpPr/>
            <p:nvPr/>
          </p:nvSpPr>
          <p:spPr>
            <a:xfrm>
              <a:off x="1113815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917DD498-2706-4289-8B23-B1717DECA2E9}"/>
                </a:ext>
              </a:extLst>
            </p:cNvPr>
            <p:cNvSpPr/>
            <p:nvPr/>
          </p:nvSpPr>
          <p:spPr>
            <a:xfrm>
              <a:off x="1318298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19D59D8C-3372-437F-A796-46C1FED87C04}"/>
                </a:ext>
              </a:extLst>
            </p:cNvPr>
            <p:cNvSpPr/>
            <p:nvPr/>
          </p:nvSpPr>
          <p:spPr>
            <a:xfrm>
              <a:off x="1522781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CB831230-0DA6-4437-9EAB-F946A3983427}"/>
                </a:ext>
              </a:extLst>
            </p:cNvPr>
            <p:cNvSpPr/>
            <p:nvPr/>
          </p:nvSpPr>
          <p:spPr>
            <a:xfrm>
              <a:off x="172726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1989DD30-57ED-4C8C-B537-303E4974533D}"/>
                </a:ext>
              </a:extLst>
            </p:cNvPr>
            <p:cNvSpPr/>
            <p:nvPr/>
          </p:nvSpPr>
          <p:spPr>
            <a:xfrm>
              <a:off x="1931746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F091F019-9CC3-4CDC-B06C-DED2D7AE2EDF}"/>
                </a:ext>
              </a:extLst>
            </p:cNvPr>
            <p:cNvSpPr/>
            <p:nvPr/>
          </p:nvSpPr>
          <p:spPr>
            <a:xfrm>
              <a:off x="2136229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9C6CBD5C-5A1D-4D08-97E2-D3883E7A0B1E}"/>
                </a:ext>
              </a:extLst>
            </p:cNvPr>
            <p:cNvSpPr/>
            <p:nvPr/>
          </p:nvSpPr>
          <p:spPr>
            <a:xfrm>
              <a:off x="704850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53F1697A-A7CC-4816-85BA-75C514FEC880}"/>
                </a:ext>
              </a:extLst>
            </p:cNvPr>
            <p:cNvSpPr/>
            <p:nvPr/>
          </p:nvSpPr>
          <p:spPr>
            <a:xfrm>
              <a:off x="90933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9A8B0100-DEDC-4DE5-9228-FA8817EE9464}"/>
                </a:ext>
              </a:extLst>
            </p:cNvPr>
            <p:cNvSpPr/>
            <p:nvPr/>
          </p:nvSpPr>
          <p:spPr>
            <a:xfrm>
              <a:off x="1113815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AE7C649E-E794-43B0-8800-80FF7DBD74C3}"/>
                </a:ext>
              </a:extLst>
            </p:cNvPr>
            <p:cNvSpPr/>
            <p:nvPr/>
          </p:nvSpPr>
          <p:spPr>
            <a:xfrm>
              <a:off x="1318298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2BEDF5F5-C326-422B-AB0E-FD7D741CA63C}"/>
                </a:ext>
              </a:extLst>
            </p:cNvPr>
            <p:cNvSpPr/>
            <p:nvPr/>
          </p:nvSpPr>
          <p:spPr>
            <a:xfrm>
              <a:off x="1522781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D964E431-12B6-463A-A617-3812D65CEA10}"/>
                </a:ext>
              </a:extLst>
            </p:cNvPr>
            <p:cNvSpPr/>
            <p:nvPr/>
          </p:nvSpPr>
          <p:spPr>
            <a:xfrm>
              <a:off x="172726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FD740144-793E-4F42-B5EE-E7A61BDA7D6B}"/>
                </a:ext>
              </a:extLst>
            </p:cNvPr>
            <p:cNvSpPr/>
            <p:nvPr/>
          </p:nvSpPr>
          <p:spPr>
            <a:xfrm>
              <a:off x="1931746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8E843C4E-EA6F-466C-852D-CC13C98D662F}"/>
                </a:ext>
              </a:extLst>
            </p:cNvPr>
            <p:cNvSpPr/>
            <p:nvPr/>
          </p:nvSpPr>
          <p:spPr>
            <a:xfrm>
              <a:off x="2136229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id="{F42CADE8-4DF3-4C65-8847-45554A6EBC72}"/>
                </a:ext>
              </a:extLst>
            </p:cNvPr>
            <p:cNvSpPr/>
            <p:nvPr/>
          </p:nvSpPr>
          <p:spPr>
            <a:xfrm>
              <a:off x="704850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B9403B6A-4C45-40FA-8371-3C976EBA2464}"/>
                </a:ext>
              </a:extLst>
            </p:cNvPr>
            <p:cNvSpPr/>
            <p:nvPr/>
          </p:nvSpPr>
          <p:spPr>
            <a:xfrm>
              <a:off x="90933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29987D37-47B7-4F50-82C8-494EE9299557}"/>
                </a:ext>
              </a:extLst>
            </p:cNvPr>
            <p:cNvSpPr/>
            <p:nvPr/>
          </p:nvSpPr>
          <p:spPr>
            <a:xfrm>
              <a:off x="1113815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id="{AA7E89D7-48DE-44B7-A64B-BDD8B4896F31}"/>
                </a:ext>
              </a:extLst>
            </p:cNvPr>
            <p:cNvSpPr/>
            <p:nvPr/>
          </p:nvSpPr>
          <p:spPr>
            <a:xfrm>
              <a:off x="1318298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F9253547-2F9A-47B8-84C6-4E87DA33785E}"/>
                </a:ext>
              </a:extLst>
            </p:cNvPr>
            <p:cNvSpPr/>
            <p:nvPr/>
          </p:nvSpPr>
          <p:spPr>
            <a:xfrm>
              <a:off x="1522781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31E5F392-0789-42BB-907B-F8E6904F78D2}"/>
                </a:ext>
              </a:extLst>
            </p:cNvPr>
            <p:cNvSpPr/>
            <p:nvPr/>
          </p:nvSpPr>
          <p:spPr>
            <a:xfrm>
              <a:off x="172726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A000452B-0E34-47E3-8B11-AED71278E165}"/>
                </a:ext>
              </a:extLst>
            </p:cNvPr>
            <p:cNvSpPr/>
            <p:nvPr/>
          </p:nvSpPr>
          <p:spPr>
            <a:xfrm>
              <a:off x="1931746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id="{4888DB22-0679-4E49-B650-D42226A60DB0}"/>
                </a:ext>
              </a:extLst>
            </p:cNvPr>
            <p:cNvSpPr/>
            <p:nvPr/>
          </p:nvSpPr>
          <p:spPr>
            <a:xfrm>
              <a:off x="2136229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286" name="矩形 285">
            <a:extLst>
              <a:ext uri="{FF2B5EF4-FFF2-40B4-BE49-F238E27FC236}">
                <a16:creationId xmlns:a16="http://schemas.microsoft.com/office/drawing/2014/main" id="{CC148D72-14D9-4230-B283-0FFD8C37A475}"/>
              </a:ext>
            </a:extLst>
          </p:cNvPr>
          <p:cNvSpPr/>
          <p:nvPr/>
        </p:nvSpPr>
        <p:spPr>
          <a:xfrm>
            <a:off x="3408089" y="439558"/>
            <a:ext cx="3016155" cy="1099596"/>
          </a:xfrm>
          <a:prstGeom prst="rect">
            <a:avLst/>
          </a:prstGeom>
          <a:gradFill>
            <a:gsLst>
              <a:gs pos="0">
                <a:srgbClr val="8CE9E9"/>
              </a:gs>
              <a:gs pos="100000">
                <a:srgbClr val="00D0CF"/>
              </a:gs>
            </a:gsLst>
            <a:lin ang="5400000" scaled="1"/>
          </a:gradFill>
          <a:ln>
            <a:noFill/>
          </a:ln>
          <a:effectLst>
            <a:outerShdw blurRad="2032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规划打算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19" name="椭圆 318">
            <a:extLst>
              <a:ext uri="{FF2B5EF4-FFF2-40B4-BE49-F238E27FC236}">
                <a16:creationId xmlns:a16="http://schemas.microsoft.com/office/drawing/2014/main" id="{84A1A6DB-3EA6-4EF8-9631-6AA55753E733}"/>
              </a:ext>
            </a:extLst>
          </p:cNvPr>
          <p:cNvSpPr/>
          <p:nvPr/>
        </p:nvSpPr>
        <p:spPr>
          <a:xfrm flipH="1">
            <a:off x="3127562" y="1714724"/>
            <a:ext cx="463239" cy="441675"/>
          </a:xfrm>
          <a:prstGeom prst="ellipse">
            <a:avLst/>
          </a:prstGeom>
          <a:solidFill>
            <a:srgbClr val="6EC0A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83" name="矩形: 圆角 382">
            <a:extLst>
              <a:ext uri="{FF2B5EF4-FFF2-40B4-BE49-F238E27FC236}">
                <a16:creationId xmlns:a16="http://schemas.microsoft.com/office/drawing/2014/main" id="{C63D476D-F0E3-48C2-8EA8-F460FEB7011B}"/>
              </a:ext>
            </a:extLst>
          </p:cNvPr>
          <p:cNvSpPr/>
          <p:nvPr/>
        </p:nvSpPr>
        <p:spPr>
          <a:xfrm>
            <a:off x="3938791" y="2785695"/>
            <a:ext cx="4267660" cy="1730427"/>
          </a:xfrm>
          <a:prstGeom prst="roundRect">
            <a:avLst>
              <a:gd name="adj" fmla="val 14549"/>
            </a:avLst>
          </a:prstGeom>
          <a:solidFill>
            <a:srgbClr val="F9B5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结合“自我认知”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和“方向定位”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选择自己理想中的职业。</a:t>
            </a:r>
          </a:p>
        </p:txBody>
      </p:sp>
      <p:sp>
        <p:nvSpPr>
          <p:cNvPr id="385" name="图文框 384">
            <a:extLst>
              <a:ext uri="{FF2B5EF4-FFF2-40B4-BE49-F238E27FC236}">
                <a16:creationId xmlns:a16="http://schemas.microsoft.com/office/drawing/2014/main" id="{F534664E-AEF3-4F48-ACDE-F720B900C15E}"/>
              </a:ext>
            </a:extLst>
          </p:cNvPr>
          <p:cNvSpPr/>
          <p:nvPr/>
        </p:nvSpPr>
        <p:spPr>
          <a:xfrm rot="2557159">
            <a:off x="7364850" y="5241313"/>
            <a:ext cx="1798111" cy="1798111"/>
          </a:xfrm>
          <a:prstGeom prst="frame">
            <a:avLst>
              <a:gd name="adj1" fmla="val 25823"/>
            </a:avLst>
          </a:prstGeom>
          <a:solidFill>
            <a:schemeClr val="bg1">
              <a:lumMod val="7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7572082C-B533-878D-BFBF-630B746F9B1A}"/>
              </a:ext>
            </a:extLst>
          </p:cNvPr>
          <p:cNvGrpSpPr/>
          <p:nvPr/>
        </p:nvGrpSpPr>
        <p:grpSpPr>
          <a:xfrm>
            <a:off x="-750793" y="281040"/>
            <a:ext cx="3940964" cy="1403608"/>
            <a:chOff x="-750793" y="281040"/>
            <a:chExt cx="3940964" cy="1403608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A76F3695-0D5F-9FCE-B46D-11623740091C}"/>
                </a:ext>
              </a:extLst>
            </p:cNvPr>
            <p:cNvGrpSpPr/>
            <p:nvPr/>
          </p:nvGrpSpPr>
          <p:grpSpPr>
            <a:xfrm>
              <a:off x="-750793" y="281040"/>
              <a:ext cx="1501586" cy="545543"/>
              <a:chOff x="704850" y="790853"/>
              <a:chExt cx="1501586" cy="545543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29DB1442-E287-B6E8-9034-412676FF7FE7}"/>
                  </a:ext>
                </a:extLst>
              </p:cNvPr>
              <p:cNvSpPr/>
              <p:nvPr/>
            </p:nvSpPr>
            <p:spPr>
              <a:xfrm>
                <a:off x="704850" y="790853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14874D24-12BB-F72E-5C42-294879E20753}"/>
                  </a:ext>
                </a:extLst>
              </p:cNvPr>
              <p:cNvSpPr/>
              <p:nvPr/>
            </p:nvSpPr>
            <p:spPr>
              <a:xfrm>
                <a:off x="909333" y="790853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FE9B8E39-396D-5E8C-3ACB-319513E6EFC7}"/>
                  </a:ext>
                </a:extLst>
              </p:cNvPr>
              <p:cNvSpPr/>
              <p:nvPr/>
            </p:nvSpPr>
            <p:spPr>
              <a:xfrm>
                <a:off x="1113815" y="790853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C2BC0A38-7EAB-A045-B2F5-06751C059AEF}"/>
                  </a:ext>
                </a:extLst>
              </p:cNvPr>
              <p:cNvSpPr/>
              <p:nvPr/>
            </p:nvSpPr>
            <p:spPr>
              <a:xfrm>
                <a:off x="1318298" y="790853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6DAB4044-6274-AE94-304C-CF77541F2EAE}"/>
                  </a:ext>
                </a:extLst>
              </p:cNvPr>
              <p:cNvSpPr/>
              <p:nvPr/>
            </p:nvSpPr>
            <p:spPr>
              <a:xfrm>
                <a:off x="1522781" y="790853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FF6EE5AB-7329-2936-5AC3-F0E0C83760F5}"/>
                  </a:ext>
                </a:extLst>
              </p:cNvPr>
              <p:cNvSpPr/>
              <p:nvPr/>
            </p:nvSpPr>
            <p:spPr>
              <a:xfrm>
                <a:off x="1727263" y="790853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E96A790E-08A6-8684-6DAA-3E1AA529F963}"/>
                  </a:ext>
                </a:extLst>
              </p:cNvPr>
              <p:cNvSpPr/>
              <p:nvPr/>
            </p:nvSpPr>
            <p:spPr>
              <a:xfrm>
                <a:off x="1931746" y="790853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5C18937D-FFBE-0F07-33A3-AEBE769C93DF}"/>
                  </a:ext>
                </a:extLst>
              </p:cNvPr>
              <p:cNvSpPr/>
              <p:nvPr/>
            </p:nvSpPr>
            <p:spPr>
              <a:xfrm>
                <a:off x="2136229" y="790853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19296A1F-3536-10B7-1902-2CD220CA1C92}"/>
                  </a:ext>
                </a:extLst>
              </p:cNvPr>
              <p:cNvSpPr/>
              <p:nvPr/>
            </p:nvSpPr>
            <p:spPr>
              <a:xfrm>
                <a:off x="704850" y="949298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44833B3E-8F94-6055-8CD1-7699A2CD0F9B}"/>
                  </a:ext>
                </a:extLst>
              </p:cNvPr>
              <p:cNvSpPr/>
              <p:nvPr/>
            </p:nvSpPr>
            <p:spPr>
              <a:xfrm>
                <a:off x="909333" y="949298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368E5A85-203F-70BA-13CF-E475BD211B16}"/>
                  </a:ext>
                </a:extLst>
              </p:cNvPr>
              <p:cNvSpPr/>
              <p:nvPr/>
            </p:nvSpPr>
            <p:spPr>
              <a:xfrm>
                <a:off x="1113815" y="949298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7007DADB-8646-5670-F8D4-F169FC1D9A96}"/>
                  </a:ext>
                </a:extLst>
              </p:cNvPr>
              <p:cNvSpPr/>
              <p:nvPr/>
            </p:nvSpPr>
            <p:spPr>
              <a:xfrm>
                <a:off x="1318298" y="949298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925CA77B-85BB-09DE-AD29-2DDA874A668D}"/>
                  </a:ext>
                </a:extLst>
              </p:cNvPr>
              <p:cNvSpPr/>
              <p:nvPr/>
            </p:nvSpPr>
            <p:spPr>
              <a:xfrm>
                <a:off x="1522781" y="949298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5925CFB2-3137-8CE9-F655-1962B4DBE11E}"/>
                  </a:ext>
                </a:extLst>
              </p:cNvPr>
              <p:cNvSpPr/>
              <p:nvPr/>
            </p:nvSpPr>
            <p:spPr>
              <a:xfrm>
                <a:off x="1727263" y="949298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BC3AEF53-247B-1FD1-DB97-163DB7B0852F}"/>
                  </a:ext>
                </a:extLst>
              </p:cNvPr>
              <p:cNvSpPr/>
              <p:nvPr/>
            </p:nvSpPr>
            <p:spPr>
              <a:xfrm>
                <a:off x="1931746" y="949298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7B12A52D-F4BE-B441-E6B7-30581E98C224}"/>
                  </a:ext>
                </a:extLst>
              </p:cNvPr>
              <p:cNvSpPr/>
              <p:nvPr/>
            </p:nvSpPr>
            <p:spPr>
              <a:xfrm>
                <a:off x="2136229" y="949298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D67182BE-E6B5-E4E2-BD4D-8F9878035E33}"/>
                  </a:ext>
                </a:extLst>
              </p:cNvPr>
              <p:cNvSpPr/>
              <p:nvPr/>
            </p:nvSpPr>
            <p:spPr>
              <a:xfrm>
                <a:off x="704850" y="1107744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4BE33E63-4ABE-5FB0-00B3-220AB8A1BDFC}"/>
                  </a:ext>
                </a:extLst>
              </p:cNvPr>
              <p:cNvSpPr/>
              <p:nvPr/>
            </p:nvSpPr>
            <p:spPr>
              <a:xfrm>
                <a:off x="909333" y="1107744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88EED27B-4DE2-9562-01AD-5F9A5A5F2563}"/>
                  </a:ext>
                </a:extLst>
              </p:cNvPr>
              <p:cNvSpPr/>
              <p:nvPr/>
            </p:nvSpPr>
            <p:spPr>
              <a:xfrm>
                <a:off x="1113815" y="1107744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CE5ACF71-BAFE-2216-D835-4B0F4DB09DAD}"/>
                  </a:ext>
                </a:extLst>
              </p:cNvPr>
              <p:cNvSpPr/>
              <p:nvPr/>
            </p:nvSpPr>
            <p:spPr>
              <a:xfrm>
                <a:off x="1318298" y="1107744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C13B37F0-1FB2-DB5C-0626-6B9DEB2D2BC4}"/>
                  </a:ext>
                </a:extLst>
              </p:cNvPr>
              <p:cNvSpPr/>
              <p:nvPr/>
            </p:nvSpPr>
            <p:spPr>
              <a:xfrm>
                <a:off x="1522781" y="1107744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E0163274-C398-E3DC-ADA6-EF5032508F4D}"/>
                  </a:ext>
                </a:extLst>
              </p:cNvPr>
              <p:cNvSpPr/>
              <p:nvPr/>
            </p:nvSpPr>
            <p:spPr>
              <a:xfrm>
                <a:off x="1727263" y="1107744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844A9BD4-6A6E-ED39-7470-44576B69695B}"/>
                  </a:ext>
                </a:extLst>
              </p:cNvPr>
              <p:cNvSpPr/>
              <p:nvPr/>
            </p:nvSpPr>
            <p:spPr>
              <a:xfrm>
                <a:off x="1931746" y="1107744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B1B0F8D9-7C8F-9D4C-638E-CA549E2BC2F8}"/>
                  </a:ext>
                </a:extLst>
              </p:cNvPr>
              <p:cNvSpPr/>
              <p:nvPr/>
            </p:nvSpPr>
            <p:spPr>
              <a:xfrm>
                <a:off x="2136229" y="1107744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BD50ABD5-1BEC-02C1-DCA7-8BE2CBA4AFCC}"/>
                  </a:ext>
                </a:extLst>
              </p:cNvPr>
              <p:cNvSpPr/>
              <p:nvPr/>
            </p:nvSpPr>
            <p:spPr>
              <a:xfrm>
                <a:off x="704850" y="1266189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E61023EA-AA40-B3AF-C359-579F7EDACEF3}"/>
                  </a:ext>
                </a:extLst>
              </p:cNvPr>
              <p:cNvSpPr/>
              <p:nvPr/>
            </p:nvSpPr>
            <p:spPr>
              <a:xfrm>
                <a:off x="909333" y="1266189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464F0F8C-29D2-3EC7-7DD8-70B2A6E071E8}"/>
                  </a:ext>
                </a:extLst>
              </p:cNvPr>
              <p:cNvSpPr/>
              <p:nvPr/>
            </p:nvSpPr>
            <p:spPr>
              <a:xfrm>
                <a:off x="1113815" y="1266189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0B2B2A90-48D8-202F-8FF5-5AA71A7C522A}"/>
                  </a:ext>
                </a:extLst>
              </p:cNvPr>
              <p:cNvSpPr/>
              <p:nvPr/>
            </p:nvSpPr>
            <p:spPr>
              <a:xfrm>
                <a:off x="1318298" y="1266189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1D5F8088-E802-9EA0-8816-C09E05B38E13}"/>
                  </a:ext>
                </a:extLst>
              </p:cNvPr>
              <p:cNvSpPr/>
              <p:nvPr/>
            </p:nvSpPr>
            <p:spPr>
              <a:xfrm>
                <a:off x="1522781" y="1266189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6F6AF8E9-1B6E-7B8E-2AA1-546B17702370}"/>
                  </a:ext>
                </a:extLst>
              </p:cNvPr>
              <p:cNvSpPr/>
              <p:nvPr/>
            </p:nvSpPr>
            <p:spPr>
              <a:xfrm>
                <a:off x="1727263" y="1266189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C5EBFA86-70D8-A1CB-0B7E-B673C18D1C78}"/>
                  </a:ext>
                </a:extLst>
              </p:cNvPr>
              <p:cNvSpPr/>
              <p:nvPr/>
            </p:nvSpPr>
            <p:spPr>
              <a:xfrm>
                <a:off x="1931746" y="1266189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68BE0083-5E13-6188-7BCF-198DB76EDFC3}"/>
                  </a:ext>
                </a:extLst>
              </p:cNvPr>
              <p:cNvSpPr/>
              <p:nvPr/>
            </p:nvSpPr>
            <p:spPr>
              <a:xfrm>
                <a:off x="2136229" y="1266189"/>
                <a:ext cx="70207" cy="702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0970D02F-ACAD-0C78-54E6-98A5753E1741}"/>
                </a:ext>
              </a:extLst>
            </p:cNvPr>
            <p:cNvGrpSpPr/>
            <p:nvPr/>
          </p:nvGrpSpPr>
          <p:grpSpPr>
            <a:xfrm>
              <a:off x="153221" y="585054"/>
              <a:ext cx="2330369" cy="1099594"/>
              <a:chOff x="1327787" y="1073561"/>
              <a:chExt cx="2330369" cy="1099595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D524EF66-E4ED-1C16-4762-EECD75F4BBF7}"/>
                  </a:ext>
                </a:extLst>
              </p:cNvPr>
              <p:cNvSpPr/>
              <p:nvPr/>
            </p:nvSpPr>
            <p:spPr>
              <a:xfrm>
                <a:off x="1329114" y="1073561"/>
                <a:ext cx="1099595" cy="1099595"/>
              </a:xfrm>
              <a:prstGeom prst="ellipse">
                <a:avLst/>
              </a:prstGeom>
              <a:solidFill>
                <a:srgbClr val="6CE4D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highlight>
                    <a:srgbClr val="6CE4D8"/>
                  </a:highligh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0CEFFB94-B370-27EF-A124-D559BD62E0AA}"/>
                  </a:ext>
                </a:extLst>
              </p:cNvPr>
              <p:cNvSpPr/>
              <p:nvPr/>
            </p:nvSpPr>
            <p:spPr>
              <a:xfrm>
                <a:off x="2511298" y="1073561"/>
                <a:ext cx="1099595" cy="1099595"/>
              </a:xfrm>
              <a:prstGeom prst="ellipse">
                <a:avLst/>
              </a:prstGeom>
              <a:solidFill>
                <a:srgbClr val="6CE4D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highlight>
                    <a:srgbClr val="6CE4D8"/>
                  </a:highligh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F4176D7B-A4E7-9F82-30C9-2987F51FDA47}"/>
                  </a:ext>
                </a:extLst>
              </p:cNvPr>
              <p:cNvSpPr txBox="1"/>
              <p:nvPr/>
            </p:nvSpPr>
            <p:spPr>
              <a:xfrm>
                <a:off x="1327787" y="1364200"/>
                <a:ext cx="1136248" cy="523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微软雅黑" panose="020B0503020204020204" pitchFamily="34" charset="-122"/>
                  </a:rPr>
                  <a:t>PART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68E3DC70-5D22-9C8C-41CE-531BE99C0755}"/>
                  </a:ext>
                </a:extLst>
              </p:cNvPr>
              <p:cNvSpPr txBox="1"/>
              <p:nvPr/>
            </p:nvSpPr>
            <p:spPr>
              <a:xfrm>
                <a:off x="2521908" y="1156200"/>
                <a:ext cx="1136248" cy="923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5400" b="1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微软雅黑" panose="020B0503020204020204" pitchFamily="34" charset="-122"/>
                  </a:rPr>
                  <a:t>03</a:t>
                </a:r>
                <a:endParaRPr kumimoji="0" lang="zh-CN" alt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559B7CD6-BD4A-61C1-0312-7266568ADE62}"/>
                </a:ext>
              </a:extLst>
            </p:cNvPr>
            <p:cNvGrpSpPr/>
            <p:nvPr/>
          </p:nvGrpSpPr>
          <p:grpSpPr>
            <a:xfrm rot="1727348">
              <a:off x="2695996" y="506786"/>
              <a:ext cx="494175" cy="526859"/>
              <a:chOff x="654838" y="3486024"/>
              <a:chExt cx="494174" cy="526858"/>
            </a:xfrm>
          </p:grpSpPr>
          <p:cxnSp>
            <p:nvCxnSpPr>
              <p:cNvPr id="16" name="连接符: 曲线 15">
                <a:extLst>
                  <a:ext uri="{FF2B5EF4-FFF2-40B4-BE49-F238E27FC236}">
                    <a16:creationId xmlns:a16="http://schemas.microsoft.com/office/drawing/2014/main" id="{66BEE0B1-B792-6D0B-279F-AC901F888088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 flipV="1">
                <a:off x="620328" y="3520534"/>
                <a:ext cx="373270" cy="304250"/>
              </a:xfrm>
              <a:prstGeom prst="curvedConnector3">
                <a:avLst/>
              </a:prstGeom>
              <a:ln w="38100">
                <a:solidFill>
                  <a:srgbClr val="FEBF9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连接符: 曲线 16">
                <a:extLst>
                  <a:ext uri="{FF2B5EF4-FFF2-40B4-BE49-F238E27FC236}">
                    <a16:creationId xmlns:a16="http://schemas.microsoft.com/office/drawing/2014/main" id="{C0822F34-4904-B28E-01A8-6D50BF9DF66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 flipV="1">
                <a:off x="708378" y="3597328"/>
                <a:ext cx="373270" cy="304250"/>
              </a:xfrm>
              <a:prstGeom prst="curvedConnector3">
                <a:avLst/>
              </a:prstGeom>
              <a:ln w="38100">
                <a:solidFill>
                  <a:srgbClr val="FEBF9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连接符: 曲线 17">
                <a:extLst>
                  <a:ext uri="{FF2B5EF4-FFF2-40B4-BE49-F238E27FC236}">
                    <a16:creationId xmlns:a16="http://schemas.microsoft.com/office/drawing/2014/main" id="{E995BFBA-4433-7C6E-BCFE-C3E51A5D8985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 flipV="1">
                <a:off x="810252" y="3674122"/>
                <a:ext cx="373270" cy="304250"/>
              </a:xfrm>
              <a:prstGeom prst="curvedConnector3">
                <a:avLst/>
              </a:prstGeom>
              <a:ln w="38100">
                <a:solidFill>
                  <a:srgbClr val="FEBF9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8F45C305-0486-2418-1C26-4E1428529B88}"/>
              </a:ext>
            </a:extLst>
          </p:cNvPr>
          <p:cNvGrpSpPr/>
          <p:nvPr/>
        </p:nvGrpSpPr>
        <p:grpSpPr>
          <a:xfrm>
            <a:off x="458621" y="1940151"/>
            <a:ext cx="3280001" cy="3626678"/>
            <a:chOff x="458621" y="1940151"/>
            <a:chExt cx="3280001" cy="3626678"/>
          </a:xfrm>
        </p:grpSpPr>
        <p:sp>
          <p:nvSpPr>
            <p:cNvPr id="58" name="任意多边形 17">
              <a:extLst>
                <a:ext uri="{FF2B5EF4-FFF2-40B4-BE49-F238E27FC236}">
                  <a16:creationId xmlns:a16="http://schemas.microsoft.com/office/drawing/2014/main" id="{A6A14A13-F8E2-4287-E8C2-89B491EC76A3}"/>
                </a:ext>
              </a:extLst>
            </p:cNvPr>
            <p:cNvSpPr/>
            <p:nvPr/>
          </p:nvSpPr>
          <p:spPr>
            <a:xfrm flipH="1">
              <a:off x="776945" y="1940151"/>
              <a:ext cx="2961677" cy="3626678"/>
            </a:xfrm>
            <a:custGeom>
              <a:avLst/>
              <a:gdLst>
                <a:gd name="connsiteX0" fmla="*/ 2293059 w 3570860"/>
                <a:gd name="connsiteY0" fmla="*/ 0 h 4586118"/>
                <a:gd name="connsiteX1" fmla="*/ 3386067 w 3570860"/>
                <a:gd name="connsiteY1" fmla="*/ 276760 h 4586118"/>
                <a:gd name="connsiteX2" fmla="*/ 3570859 w 3570860"/>
                <a:gd name="connsiteY2" fmla="*/ 389023 h 4586118"/>
                <a:gd name="connsiteX3" fmla="*/ 3546682 w 3570860"/>
                <a:gd name="connsiteY3" fmla="*/ 389023 h 4586118"/>
                <a:gd name="connsiteX4" fmla="*/ 3380078 w 3570860"/>
                <a:gd name="connsiteY4" fmla="*/ 287809 h 4586118"/>
                <a:gd name="connsiteX5" fmla="*/ 2293059 w 3570860"/>
                <a:gd name="connsiteY5" fmla="*/ 12566 h 4586118"/>
                <a:gd name="connsiteX6" fmla="*/ 12566 w 3570860"/>
                <a:gd name="connsiteY6" fmla="*/ 2293059 h 4586118"/>
                <a:gd name="connsiteX7" fmla="*/ 2293059 w 3570860"/>
                <a:gd name="connsiteY7" fmla="*/ 4573552 h 4586118"/>
                <a:gd name="connsiteX8" fmla="*/ 3380078 w 3570860"/>
                <a:gd name="connsiteY8" fmla="*/ 4298309 h 4586118"/>
                <a:gd name="connsiteX9" fmla="*/ 3546684 w 3570860"/>
                <a:gd name="connsiteY9" fmla="*/ 4197094 h 4586118"/>
                <a:gd name="connsiteX10" fmla="*/ 3570860 w 3570860"/>
                <a:gd name="connsiteY10" fmla="*/ 4197094 h 4586118"/>
                <a:gd name="connsiteX11" fmla="*/ 3386067 w 3570860"/>
                <a:gd name="connsiteY11" fmla="*/ 4309358 h 4586118"/>
                <a:gd name="connsiteX12" fmla="*/ 2293059 w 3570860"/>
                <a:gd name="connsiteY12" fmla="*/ 4586118 h 4586118"/>
                <a:gd name="connsiteX13" fmla="*/ 0 w 3570860"/>
                <a:gd name="connsiteY13" fmla="*/ 2293059 h 4586118"/>
                <a:gd name="connsiteX14" fmla="*/ 2293059 w 3570860"/>
                <a:gd name="connsiteY14" fmla="*/ 0 h 4586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70860" h="4586118">
                  <a:moveTo>
                    <a:pt x="2293059" y="0"/>
                  </a:moveTo>
                  <a:cubicBezTo>
                    <a:pt x="2688816" y="0"/>
                    <a:pt x="3061156" y="100258"/>
                    <a:pt x="3386067" y="276760"/>
                  </a:cubicBezTo>
                  <a:lnTo>
                    <a:pt x="3570859" y="389023"/>
                  </a:lnTo>
                  <a:lnTo>
                    <a:pt x="3546682" y="389023"/>
                  </a:lnTo>
                  <a:lnTo>
                    <a:pt x="3380078" y="287809"/>
                  </a:lnTo>
                  <a:cubicBezTo>
                    <a:pt x="3056947" y="112274"/>
                    <a:pt x="2686647" y="12566"/>
                    <a:pt x="2293059" y="12566"/>
                  </a:cubicBezTo>
                  <a:cubicBezTo>
                    <a:pt x="1033577" y="12566"/>
                    <a:pt x="12566" y="1033577"/>
                    <a:pt x="12566" y="2293059"/>
                  </a:cubicBezTo>
                  <a:cubicBezTo>
                    <a:pt x="12566" y="3552541"/>
                    <a:pt x="1033577" y="4573552"/>
                    <a:pt x="2293059" y="4573552"/>
                  </a:cubicBezTo>
                  <a:cubicBezTo>
                    <a:pt x="2686647" y="4573552"/>
                    <a:pt x="3056947" y="4473844"/>
                    <a:pt x="3380078" y="4298309"/>
                  </a:cubicBezTo>
                  <a:lnTo>
                    <a:pt x="3546684" y="4197094"/>
                  </a:lnTo>
                  <a:lnTo>
                    <a:pt x="3570860" y="4197094"/>
                  </a:lnTo>
                  <a:lnTo>
                    <a:pt x="3386067" y="4309358"/>
                  </a:lnTo>
                  <a:cubicBezTo>
                    <a:pt x="3061156" y="4485861"/>
                    <a:pt x="2688816" y="4586118"/>
                    <a:pt x="2293059" y="4586118"/>
                  </a:cubicBezTo>
                  <a:cubicBezTo>
                    <a:pt x="1026637" y="4586118"/>
                    <a:pt x="0" y="3559481"/>
                    <a:pt x="0" y="2293059"/>
                  </a:cubicBezTo>
                  <a:cubicBezTo>
                    <a:pt x="0" y="1026637"/>
                    <a:pt x="1026637" y="0"/>
                    <a:pt x="2293059" y="0"/>
                  </a:cubicBezTo>
                  <a:close/>
                </a:path>
              </a:pathLst>
            </a:custGeom>
            <a:solidFill>
              <a:srgbClr val="6EC0A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7B0A44EF-4D8B-8677-F74A-E7C90A8A1765}"/>
                </a:ext>
              </a:extLst>
            </p:cNvPr>
            <p:cNvSpPr/>
            <p:nvPr/>
          </p:nvSpPr>
          <p:spPr>
            <a:xfrm flipH="1">
              <a:off x="458621" y="2453833"/>
              <a:ext cx="2744480" cy="2638233"/>
            </a:xfrm>
            <a:prstGeom prst="ellipse">
              <a:avLst/>
            </a:prstGeom>
            <a:solidFill>
              <a:srgbClr val="D1EAD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65" name="图形 1543">
            <a:extLst>
              <a:ext uri="{FF2B5EF4-FFF2-40B4-BE49-F238E27FC236}">
                <a16:creationId xmlns:a16="http://schemas.microsoft.com/office/drawing/2014/main" id="{4896A3DA-679A-45F6-B9EB-DCC3C5605E11}"/>
              </a:ext>
            </a:extLst>
          </p:cNvPr>
          <p:cNvGrpSpPr/>
          <p:nvPr/>
        </p:nvGrpSpPr>
        <p:grpSpPr>
          <a:xfrm>
            <a:off x="810228" y="2826334"/>
            <a:ext cx="2097170" cy="1926941"/>
            <a:chOff x="351469" y="400061"/>
            <a:chExt cx="5157698" cy="4006923"/>
          </a:xfrm>
        </p:grpSpPr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EAF2070A-730A-4E82-A899-3E6687109C74}"/>
                </a:ext>
              </a:extLst>
            </p:cNvPr>
            <p:cNvSpPr/>
            <p:nvPr/>
          </p:nvSpPr>
          <p:spPr>
            <a:xfrm>
              <a:off x="4623194" y="3758521"/>
              <a:ext cx="883944" cy="32888"/>
            </a:xfrm>
            <a:custGeom>
              <a:avLst/>
              <a:gdLst>
                <a:gd name="connsiteX0" fmla="*/ 867533 w 883944"/>
                <a:gd name="connsiteY0" fmla="*/ 42 h 32888"/>
                <a:gd name="connsiteX1" fmla="*/ 16479 w 883944"/>
                <a:gd name="connsiteY1" fmla="*/ 42 h 32888"/>
                <a:gd name="connsiteX2" fmla="*/ 36 w 883944"/>
                <a:gd name="connsiteY2" fmla="*/ 16484 h 32888"/>
                <a:gd name="connsiteX3" fmla="*/ 16479 w 883944"/>
                <a:gd name="connsiteY3" fmla="*/ 32930 h 32888"/>
                <a:gd name="connsiteX4" fmla="*/ 867533 w 883944"/>
                <a:gd name="connsiteY4" fmla="*/ 32930 h 32888"/>
                <a:gd name="connsiteX5" fmla="*/ 883981 w 883944"/>
                <a:gd name="connsiteY5" fmla="*/ 16484 h 32888"/>
                <a:gd name="connsiteX6" fmla="*/ 867533 w 883944"/>
                <a:gd name="connsiteY6" fmla="*/ 42 h 3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3944" h="32888">
                  <a:moveTo>
                    <a:pt x="867533" y="42"/>
                  </a:moveTo>
                  <a:lnTo>
                    <a:pt x="16479" y="42"/>
                  </a:lnTo>
                  <a:cubicBezTo>
                    <a:pt x="7397" y="42"/>
                    <a:pt x="36" y="7403"/>
                    <a:pt x="36" y="16484"/>
                  </a:cubicBezTo>
                  <a:cubicBezTo>
                    <a:pt x="36" y="25566"/>
                    <a:pt x="7397" y="32930"/>
                    <a:pt x="16479" y="32930"/>
                  </a:cubicBezTo>
                  <a:lnTo>
                    <a:pt x="867533" y="32930"/>
                  </a:lnTo>
                  <a:cubicBezTo>
                    <a:pt x="876616" y="32930"/>
                    <a:pt x="883981" y="25566"/>
                    <a:pt x="883981" y="16484"/>
                  </a:cubicBezTo>
                  <a:cubicBezTo>
                    <a:pt x="883981" y="7403"/>
                    <a:pt x="876616" y="42"/>
                    <a:pt x="867533" y="42"/>
                  </a:cubicBezTo>
                </a:path>
              </a:pathLst>
            </a:custGeom>
            <a:solidFill>
              <a:srgbClr val="9FD4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CCD63AFD-C40F-4CF2-8F75-625788E6B912}"/>
                </a:ext>
              </a:extLst>
            </p:cNvPr>
            <p:cNvSpPr/>
            <p:nvPr/>
          </p:nvSpPr>
          <p:spPr>
            <a:xfrm>
              <a:off x="418587" y="1666482"/>
              <a:ext cx="1193864" cy="1941339"/>
            </a:xfrm>
            <a:custGeom>
              <a:avLst/>
              <a:gdLst>
                <a:gd name="connsiteX0" fmla="*/ 1146948 w 1193864"/>
                <a:gd name="connsiteY0" fmla="*/ 1442216 h 1941339"/>
                <a:gd name="connsiteX1" fmla="*/ 1138551 w 1193864"/>
                <a:gd name="connsiteY1" fmla="*/ 1325969 h 1941339"/>
                <a:gd name="connsiteX2" fmla="*/ 1146748 w 1193864"/>
                <a:gd name="connsiteY2" fmla="*/ 1244464 h 1941339"/>
                <a:gd name="connsiteX3" fmla="*/ 1183148 w 1193864"/>
                <a:gd name="connsiteY3" fmla="*/ 1178458 h 1941339"/>
                <a:gd name="connsiteX4" fmla="*/ 1152648 w 1193864"/>
                <a:gd name="connsiteY4" fmla="*/ 984139 h 1941339"/>
                <a:gd name="connsiteX5" fmla="*/ 1145139 w 1193864"/>
                <a:gd name="connsiteY5" fmla="*/ 887635 h 1941339"/>
                <a:gd name="connsiteX6" fmla="*/ 1154991 w 1193864"/>
                <a:gd name="connsiteY6" fmla="*/ 864887 h 1941339"/>
                <a:gd name="connsiteX7" fmla="*/ 1107007 w 1193864"/>
                <a:gd name="connsiteY7" fmla="*/ 701255 h 1941339"/>
                <a:gd name="connsiteX8" fmla="*/ 1092444 w 1193864"/>
                <a:gd name="connsiteY8" fmla="*/ 611716 h 1941339"/>
                <a:gd name="connsiteX9" fmla="*/ 1114280 w 1193864"/>
                <a:gd name="connsiteY9" fmla="*/ 569494 h 1941339"/>
                <a:gd name="connsiteX10" fmla="*/ 987065 w 1193864"/>
                <a:gd name="connsiteY10" fmla="*/ 339167 h 1941339"/>
                <a:gd name="connsiteX11" fmla="*/ 986769 w 1193864"/>
                <a:gd name="connsiteY11" fmla="*/ 339067 h 1941339"/>
                <a:gd name="connsiteX12" fmla="*/ 968335 w 1193864"/>
                <a:gd name="connsiteY12" fmla="*/ 305180 h 1941339"/>
                <a:gd name="connsiteX13" fmla="*/ 968838 w 1193864"/>
                <a:gd name="connsiteY13" fmla="*/ 303696 h 1941339"/>
                <a:gd name="connsiteX14" fmla="*/ 802701 w 1193864"/>
                <a:gd name="connsiteY14" fmla="*/ 11260 h 1941339"/>
                <a:gd name="connsiteX15" fmla="*/ 505489 w 1193864"/>
                <a:gd name="connsiteY15" fmla="*/ 148768 h 1941339"/>
                <a:gd name="connsiteX16" fmla="*/ 495274 w 1193864"/>
                <a:gd name="connsiteY16" fmla="*/ 231224 h 1941339"/>
                <a:gd name="connsiteX17" fmla="*/ 398904 w 1193864"/>
                <a:gd name="connsiteY17" fmla="*/ 360891 h 1941339"/>
                <a:gd name="connsiteX18" fmla="*/ 169557 w 1193864"/>
                <a:gd name="connsiteY18" fmla="*/ 565849 h 1941339"/>
                <a:gd name="connsiteX19" fmla="*/ 172240 w 1193864"/>
                <a:gd name="connsiteY19" fmla="*/ 765533 h 1941339"/>
                <a:gd name="connsiteX20" fmla="*/ 119801 w 1193864"/>
                <a:gd name="connsiteY20" fmla="*/ 912260 h 1941339"/>
                <a:gd name="connsiteX21" fmla="*/ 12617 w 1193864"/>
                <a:gd name="connsiteY21" fmla="*/ 1045775 h 1941339"/>
                <a:gd name="connsiteX22" fmla="*/ 97192 w 1193864"/>
                <a:gd name="connsiteY22" fmla="*/ 1327342 h 1941339"/>
                <a:gd name="connsiteX23" fmla="*/ 112244 w 1193864"/>
                <a:gd name="connsiteY23" fmla="*/ 1378171 h 1941339"/>
                <a:gd name="connsiteX24" fmla="*/ 112077 w 1193864"/>
                <a:gd name="connsiteY24" fmla="*/ 1378667 h 1941339"/>
                <a:gd name="connsiteX25" fmla="*/ 183762 w 1193864"/>
                <a:gd name="connsiteY25" fmla="*/ 1508456 h 1941339"/>
                <a:gd name="connsiteX26" fmla="*/ 185068 w 1193864"/>
                <a:gd name="connsiteY26" fmla="*/ 1508882 h 1941339"/>
                <a:gd name="connsiteX27" fmla="*/ 193336 w 1193864"/>
                <a:gd name="connsiteY27" fmla="*/ 1523448 h 1941339"/>
                <a:gd name="connsiteX28" fmla="*/ 193295 w 1193864"/>
                <a:gd name="connsiteY28" fmla="*/ 1523566 h 1941339"/>
                <a:gd name="connsiteX29" fmla="*/ 294258 w 1193864"/>
                <a:gd name="connsiteY29" fmla="*/ 1706364 h 1941339"/>
                <a:gd name="connsiteX30" fmla="*/ 330891 w 1193864"/>
                <a:gd name="connsiteY30" fmla="*/ 1714180 h 1941339"/>
                <a:gd name="connsiteX31" fmla="*/ 396743 w 1193864"/>
                <a:gd name="connsiteY31" fmla="*/ 1757756 h 1941339"/>
                <a:gd name="connsiteX32" fmla="*/ 599709 w 1193864"/>
                <a:gd name="connsiteY32" fmla="*/ 1924578 h 1941339"/>
                <a:gd name="connsiteX33" fmla="*/ 1012554 w 1193864"/>
                <a:gd name="connsiteY33" fmla="*/ 1738094 h 1941339"/>
                <a:gd name="connsiteX34" fmla="*/ 1027973 w 1193864"/>
                <a:gd name="connsiteY34" fmla="*/ 1638437 h 1941339"/>
                <a:gd name="connsiteX35" fmla="*/ 1088954 w 1193864"/>
                <a:gd name="connsiteY35" fmla="*/ 1518988 h 1941339"/>
                <a:gd name="connsiteX36" fmla="*/ 1146948 w 1193864"/>
                <a:gd name="connsiteY36" fmla="*/ 1442216 h 1941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193864" h="1941339">
                  <a:moveTo>
                    <a:pt x="1146948" y="1442216"/>
                  </a:moveTo>
                  <a:cubicBezTo>
                    <a:pt x="1160046" y="1402974"/>
                    <a:pt x="1155920" y="1361844"/>
                    <a:pt x="1138551" y="1325969"/>
                  </a:cubicBezTo>
                  <a:cubicBezTo>
                    <a:pt x="1125286" y="1298569"/>
                    <a:pt x="1128029" y="1267360"/>
                    <a:pt x="1146748" y="1244464"/>
                  </a:cubicBezTo>
                  <a:cubicBezTo>
                    <a:pt x="1162467" y="1225242"/>
                    <a:pt x="1174924" y="1203105"/>
                    <a:pt x="1183148" y="1178458"/>
                  </a:cubicBezTo>
                  <a:cubicBezTo>
                    <a:pt x="1205476" y="1111563"/>
                    <a:pt x="1191941" y="1040712"/>
                    <a:pt x="1152648" y="984139"/>
                  </a:cubicBezTo>
                  <a:cubicBezTo>
                    <a:pt x="1132078" y="954530"/>
                    <a:pt x="1128817" y="917826"/>
                    <a:pt x="1145139" y="887635"/>
                  </a:cubicBezTo>
                  <a:cubicBezTo>
                    <a:pt x="1149021" y="880452"/>
                    <a:pt x="1152326" y="872858"/>
                    <a:pt x="1154991" y="864887"/>
                  </a:cubicBezTo>
                  <a:cubicBezTo>
                    <a:pt x="1174643" y="805997"/>
                    <a:pt x="1153773" y="742614"/>
                    <a:pt x="1107007" y="701255"/>
                  </a:cubicBezTo>
                  <a:cubicBezTo>
                    <a:pt x="1079916" y="677289"/>
                    <a:pt x="1073265" y="639730"/>
                    <a:pt x="1092444" y="611716"/>
                  </a:cubicBezTo>
                  <a:cubicBezTo>
                    <a:pt x="1101452" y="598563"/>
                    <a:pt x="1109372" y="584204"/>
                    <a:pt x="1114280" y="569494"/>
                  </a:cubicBezTo>
                  <a:cubicBezTo>
                    <a:pt x="1145442" y="476132"/>
                    <a:pt x="1088484" y="373014"/>
                    <a:pt x="987065" y="339167"/>
                  </a:cubicBezTo>
                  <a:lnTo>
                    <a:pt x="986769" y="339067"/>
                  </a:lnTo>
                  <a:cubicBezTo>
                    <a:pt x="971840" y="334097"/>
                    <a:pt x="963638" y="318884"/>
                    <a:pt x="968335" y="305180"/>
                  </a:cubicBezTo>
                  <a:cubicBezTo>
                    <a:pt x="968505" y="304688"/>
                    <a:pt x="968672" y="304192"/>
                    <a:pt x="968838" y="303696"/>
                  </a:cubicBezTo>
                  <a:cubicBezTo>
                    <a:pt x="1008727" y="184180"/>
                    <a:pt x="934178" y="51990"/>
                    <a:pt x="802701" y="11260"/>
                  </a:cubicBezTo>
                  <a:cubicBezTo>
                    <a:pt x="679247" y="-26991"/>
                    <a:pt x="543309" y="35955"/>
                    <a:pt x="505489" y="148768"/>
                  </a:cubicBezTo>
                  <a:cubicBezTo>
                    <a:pt x="496358" y="176006"/>
                    <a:pt x="493183" y="203902"/>
                    <a:pt x="495274" y="231224"/>
                  </a:cubicBezTo>
                  <a:cubicBezTo>
                    <a:pt x="499897" y="291524"/>
                    <a:pt x="460381" y="345688"/>
                    <a:pt x="398904" y="360891"/>
                  </a:cubicBezTo>
                  <a:cubicBezTo>
                    <a:pt x="292956" y="387092"/>
                    <a:pt x="204643" y="460737"/>
                    <a:pt x="169557" y="565849"/>
                  </a:cubicBezTo>
                  <a:cubicBezTo>
                    <a:pt x="147285" y="632584"/>
                    <a:pt x="149790" y="702054"/>
                    <a:pt x="172240" y="765533"/>
                  </a:cubicBezTo>
                  <a:cubicBezTo>
                    <a:pt x="191996" y="821388"/>
                    <a:pt x="170423" y="881155"/>
                    <a:pt x="119801" y="912260"/>
                  </a:cubicBezTo>
                  <a:cubicBezTo>
                    <a:pt x="70404" y="942613"/>
                    <a:pt x="31758" y="988428"/>
                    <a:pt x="12617" y="1045775"/>
                  </a:cubicBezTo>
                  <a:cubicBezTo>
                    <a:pt x="-21299" y="1147390"/>
                    <a:pt x="15507" y="1256828"/>
                    <a:pt x="97192" y="1327342"/>
                  </a:cubicBezTo>
                  <a:cubicBezTo>
                    <a:pt x="112477" y="1340535"/>
                    <a:pt x="118306" y="1360345"/>
                    <a:pt x="112244" y="1378171"/>
                  </a:cubicBezTo>
                  <a:cubicBezTo>
                    <a:pt x="112188" y="1378334"/>
                    <a:pt x="112133" y="1378501"/>
                    <a:pt x="112077" y="1378667"/>
                  </a:cubicBezTo>
                  <a:cubicBezTo>
                    <a:pt x="94520" y="1431277"/>
                    <a:pt x="126615" y="1489386"/>
                    <a:pt x="183762" y="1508456"/>
                  </a:cubicBezTo>
                  <a:cubicBezTo>
                    <a:pt x="184195" y="1508600"/>
                    <a:pt x="184628" y="1508745"/>
                    <a:pt x="185068" y="1508882"/>
                  </a:cubicBezTo>
                  <a:cubicBezTo>
                    <a:pt x="191578" y="1510965"/>
                    <a:pt x="195331" y="1517475"/>
                    <a:pt x="193336" y="1523448"/>
                  </a:cubicBezTo>
                  <a:lnTo>
                    <a:pt x="193295" y="1523566"/>
                  </a:lnTo>
                  <a:cubicBezTo>
                    <a:pt x="168565" y="1597659"/>
                    <a:pt x="213766" y="1679500"/>
                    <a:pt x="294258" y="1706364"/>
                  </a:cubicBezTo>
                  <a:cubicBezTo>
                    <a:pt x="306438" y="1710427"/>
                    <a:pt x="318722" y="1712996"/>
                    <a:pt x="330891" y="1714180"/>
                  </a:cubicBezTo>
                  <a:cubicBezTo>
                    <a:pt x="358918" y="1716900"/>
                    <a:pt x="383967" y="1733797"/>
                    <a:pt x="396743" y="1757756"/>
                  </a:cubicBezTo>
                  <a:cubicBezTo>
                    <a:pt x="436928" y="1833129"/>
                    <a:pt x="508072" y="1895057"/>
                    <a:pt x="599709" y="1924578"/>
                  </a:cubicBezTo>
                  <a:cubicBezTo>
                    <a:pt x="770720" y="1979671"/>
                    <a:pt x="959038" y="1894591"/>
                    <a:pt x="1012554" y="1738094"/>
                  </a:cubicBezTo>
                  <a:cubicBezTo>
                    <a:pt x="1023798" y="1705213"/>
                    <a:pt x="1028724" y="1671610"/>
                    <a:pt x="1027973" y="1638437"/>
                  </a:cubicBezTo>
                  <a:cubicBezTo>
                    <a:pt x="1026892" y="1590856"/>
                    <a:pt x="1049102" y="1546666"/>
                    <a:pt x="1088954" y="1518988"/>
                  </a:cubicBezTo>
                  <a:cubicBezTo>
                    <a:pt x="1115534" y="1500522"/>
                    <a:pt x="1136230" y="1474324"/>
                    <a:pt x="1146948" y="1442216"/>
                  </a:cubicBezTo>
                </a:path>
              </a:pathLst>
            </a:custGeom>
            <a:solidFill>
              <a:srgbClr val="89CEB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A419B53D-883D-441D-A244-57080F22C22E}"/>
                </a:ext>
              </a:extLst>
            </p:cNvPr>
            <p:cNvSpPr/>
            <p:nvPr/>
          </p:nvSpPr>
          <p:spPr>
            <a:xfrm>
              <a:off x="664682" y="3474540"/>
              <a:ext cx="3985523" cy="932445"/>
            </a:xfrm>
            <a:custGeom>
              <a:avLst/>
              <a:gdLst>
                <a:gd name="connsiteX0" fmla="*/ 507379 w 3985523"/>
                <a:gd name="connsiteY0" fmla="*/ 42 h 932445"/>
                <a:gd name="connsiteX1" fmla="*/ 507379 w 3985523"/>
                <a:gd name="connsiteY1" fmla="*/ 134871 h 932445"/>
                <a:gd name="connsiteX2" fmla="*/ 36 w 3985523"/>
                <a:gd name="connsiteY2" fmla="*/ 134871 h 932445"/>
                <a:gd name="connsiteX3" fmla="*/ 36 w 3985523"/>
                <a:gd name="connsiteY3" fmla="*/ 182555 h 932445"/>
                <a:gd name="connsiteX4" fmla="*/ 750023 w 3985523"/>
                <a:gd name="connsiteY4" fmla="*/ 932487 h 932445"/>
                <a:gd name="connsiteX5" fmla="*/ 3235572 w 3985523"/>
                <a:gd name="connsiteY5" fmla="*/ 932487 h 932445"/>
                <a:gd name="connsiteX6" fmla="*/ 3985560 w 3985523"/>
                <a:gd name="connsiteY6" fmla="*/ 182555 h 932445"/>
                <a:gd name="connsiteX7" fmla="*/ 3985560 w 3985523"/>
                <a:gd name="connsiteY7" fmla="*/ 42 h 932445"/>
                <a:gd name="connsiteX8" fmla="*/ 507379 w 3985523"/>
                <a:gd name="connsiteY8" fmla="*/ 42 h 932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85523" h="932445">
                  <a:moveTo>
                    <a:pt x="507379" y="42"/>
                  </a:moveTo>
                  <a:lnTo>
                    <a:pt x="507379" y="134871"/>
                  </a:lnTo>
                  <a:lnTo>
                    <a:pt x="36" y="134871"/>
                  </a:lnTo>
                  <a:lnTo>
                    <a:pt x="36" y="182555"/>
                  </a:lnTo>
                  <a:cubicBezTo>
                    <a:pt x="36" y="595017"/>
                    <a:pt x="337529" y="932487"/>
                    <a:pt x="750023" y="932487"/>
                  </a:cubicBezTo>
                  <a:lnTo>
                    <a:pt x="3235572" y="932487"/>
                  </a:lnTo>
                  <a:cubicBezTo>
                    <a:pt x="3648063" y="932487"/>
                    <a:pt x="3985560" y="595017"/>
                    <a:pt x="3985560" y="182555"/>
                  </a:cubicBezTo>
                  <a:lnTo>
                    <a:pt x="3985560" y="42"/>
                  </a:lnTo>
                  <a:lnTo>
                    <a:pt x="507379" y="42"/>
                  </a:lnTo>
                  <a:close/>
                </a:path>
              </a:pathLst>
            </a:custGeom>
            <a:solidFill>
              <a:srgbClr val="FCFB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DA7B1FE8-06B0-41F4-B171-7C2FC293F79D}"/>
                </a:ext>
              </a:extLst>
            </p:cNvPr>
            <p:cNvSpPr/>
            <p:nvPr/>
          </p:nvSpPr>
          <p:spPr>
            <a:xfrm>
              <a:off x="3409261" y="705681"/>
              <a:ext cx="4840" cy="168971"/>
            </a:xfrm>
            <a:custGeom>
              <a:avLst/>
              <a:gdLst>
                <a:gd name="connsiteX0" fmla="*/ 2456 w 4840"/>
                <a:gd name="connsiteY0" fmla="*/ 169014 h 168971"/>
                <a:gd name="connsiteX1" fmla="*/ 36 w 4840"/>
                <a:gd name="connsiteY1" fmla="*/ 166594 h 168971"/>
                <a:gd name="connsiteX2" fmla="*/ 36 w 4840"/>
                <a:gd name="connsiteY2" fmla="*/ 2466 h 168971"/>
                <a:gd name="connsiteX3" fmla="*/ 2456 w 4840"/>
                <a:gd name="connsiteY3" fmla="*/ 42 h 168971"/>
                <a:gd name="connsiteX4" fmla="*/ 4877 w 4840"/>
                <a:gd name="connsiteY4" fmla="*/ 2466 h 168971"/>
                <a:gd name="connsiteX5" fmla="*/ 4877 w 4840"/>
                <a:gd name="connsiteY5" fmla="*/ 166594 h 168971"/>
                <a:gd name="connsiteX6" fmla="*/ 2456 w 4840"/>
                <a:gd name="connsiteY6" fmla="*/ 169014 h 168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40" h="168971">
                  <a:moveTo>
                    <a:pt x="2456" y="169014"/>
                  </a:moveTo>
                  <a:cubicBezTo>
                    <a:pt x="1120" y="169014"/>
                    <a:pt x="36" y="167930"/>
                    <a:pt x="36" y="166594"/>
                  </a:cubicBezTo>
                  <a:lnTo>
                    <a:pt x="36" y="2466"/>
                  </a:lnTo>
                  <a:cubicBezTo>
                    <a:pt x="36" y="1126"/>
                    <a:pt x="1120" y="42"/>
                    <a:pt x="2456" y="42"/>
                  </a:cubicBezTo>
                  <a:cubicBezTo>
                    <a:pt x="3792" y="42"/>
                    <a:pt x="4877" y="1126"/>
                    <a:pt x="4877" y="2466"/>
                  </a:cubicBezTo>
                  <a:lnTo>
                    <a:pt x="4877" y="166594"/>
                  </a:lnTo>
                  <a:cubicBezTo>
                    <a:pt x="4877" y="167930"/>
                    <a:pt x="3792" y="169014"/>
                    <a:pt x="2456" y="169014"/>
                  </a:cubicBezTo>
                </a:path>
              </a:pathLst>
            </a:custGeom>
            <a:solidFill>
              <a:srgbClr val="BBD4D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577B852B-592A-492A-917A-09C56F1E89E7}"/>
                </a:ext>
              </a:extLst>
            </p:cNvPr>
            <p:cNvSpPr/>
            <p:nvPr/>
          </p:nvSpPr>
          <p:spPr>
            <a:xfrm>
              <a:off x="3409259" y="869808"/>
              <a:ext cx="375763" cy="200178"/>
            </a:xfrm>
            <a:custGeom>
              <a:avLst/>
              <a:gdLst>
                <a:gd name="connsiteX0" fmla="*/ 373374 w 375763"/>
                <a:gd name="connsiteY0" fmla="*/ 200220 h 200178"/>
                <a:gd name="connsiteX1" fmla="*/ 372249 w 375763"/>
                <a:gd name="connsiteY1" fmla="*/ 199943 h 200178"/>
                <a:gd name="connsiteX2" fmla="*/ 1332 w 375763"/>
                <a:gd name="connsiteY2" fmla="*/ 4606 h 200178"/>
                <a:gd name="connsiteX3" fmla="*/ 314 w 375763"/>
                <a:gd name="connsiteY3" fmla="*/ 1335 h 200178"/>
                <a:gd name="connsiteX4" fmla="*/ 3586 w 375763"/>
                <a:gd name="connsiteY4" fmla="*/ 321 h 200178"/>
                <a:gd name="connsiteX5" fmla="*/ 374507 w 375763"/>
                <a:gd name="connsiteY5" fmla="*/ 195657 h 200178"/>
                <a:gd name="connsiteX6" fmla="*/ 375521 w 375763"/>
                <a:gd name="connsiteY6" fmla="*/ 198925 h 200178"/>
                <a:gd name="connsiteX7" fmla="*/ 373374 w 375763"/>
                <a:gd name="connsiteY7" fmla="*/ 200220 h 20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5763" h="200178">
                  <a:moveTo>
                    <a:pt x="373374" y="200220"/>
                  </a:moveTo>
                  <a:cubicBezTo>
                    <a:pt x="372993" y="200220"/>
                    <a:pt x="372608" y="200131"/>
                    <a:pt x="372249" y="199943"/>
                  </a:cubicBezTo>
                  <a:lnTo>
                    <a:pt x="1332" y="4606"/>
                  </a:lnTo>
                  <a:cubicBezTo>
                    <a:pt x="148" y="3985"/>
                    <a:pt x="-308" y="2519"/>
                    <a:pt x="314" y="1335"/>
                  </a:cubicBezTo>
                  <a:cubicBezTo>
                    <a:pt x="939" y="151"/>
                    <a:pt x="2405" y="-301"/>
                    <a:pt x="3586" y="321"/>
                  </a:cubicBezTo>
                  <a:lnTo>
                    <a:pt x="374507" y="195657"/>
                  </a:lnTo>
                  <a:cubicBezTo>
                    <a:pt x="375691" y="196279"/>
                    <a:pt x="376142" y="197744"/>
                    <a:pt x="375521" y="198925"/>
                  </a:cubicBezTo>
                  <a:cubicBezTo>
                    <a:pt x="375088" y="199750"/>
                    <a:pt x="374244" y="200220"/>
                    <a:pt x="373374" y="200220"/>
                  </a:cubicBezTo>
                </a:path>
              </a:pathLst>
            </a:custGeom>
            <a:solidFill>
              <a:srgbClr val="BBD4D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4BA02E26-7082-483A-81D5-54747D0314E3}"/>
                </a:ext>
              </a:extLst>
            </p:cNvPr>
            <p:cNvSpPr/>
            <p:nvPr/>
          </p:nvSpPr>
          <p:spPr>
            <a:xfrm>
              <a:off x="3038340" y="869808"/>
              <a:ext cx="375763" cy="200178"/>
            </a:xfrm>
            <a:custGeom>
              <a:avLst/>
              <a:gdLst>
                <a:gd name="connsiteX0" fmla="*/ 2461 w 375763"/>
                <a:gd name="connsiteY0" fmla="*/ 200220 h 200178"/>
                <a:gd name="connsiteX1" fmla="*/ 314 w 375763"/>
                <a:gd name="connsiteY1" fmla="*/ 198925 h 200178"/>
                <a:gd name="connsiteX2" fmla="*/ 1329 w 375763"/>
                <a:gd name="connsiteY2" fmla="*/ 195657 h 200178"/>
                <a:gd name="connsiteX3" fmla="*/ 372249 w 375763"/>
                <a:gd name="connsiteY3" fmla="*/ 321 h 200178"/>
                <a:gd name="connsiteX4" fmla="*/ 375521 w 375763"/>
                <a:gd name="connsiteY4" fmla="*/ 1335 h 200178"/>
                <a:gd name="connsiteX5" fmla="*/ 374503 w 375763"/>
                <a:gd name="connsiteY5" fmla="*/ 4606 h 200178"/>
                <a:gd name="connsiteX6" fmla="*/ 3586 w 375763"/>
                <a:gd name="connsiteY6" fmla="*/ 199943 h 200178"/>
                <a:gd name="connsiteX7" fmla="*/ 2461 w 375763"/>
                <a:gd name="connsiteY7" fmla="*/ 200220 h 20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5763" h="200178">
                  <a:moveTo>
                    <a:pt x="2461" y="200220"/>
                  </a:moveTo>
                  <a:cubicBezTo>
                    <a:pt x="1591" y="200220"/>
                    <a:pt x="747" y="199750"/>
                    <a:pt x="314" y="198925"/>
                  </a:cubicBezTo>
                  <a:cubicBezTo>
                    <a:pt x="-307" y="197744"/>
                    <a:pt x="148" y="196279"/>
                    <a:pt x="1329" y="195657"/>
                  </a:cubicBezTo>
                  <a:lnTo>
                    <a:pt x="372249" y="321"/>
                  </a:lnTo>
                  <a:cubicBezTo>
                    <a:pt x="373430" y="-301"/>
                    <a:pt x="374896" y="151"/>
                    <a:pt x="375521" y="1335"/>
                  </a:cubicBezTo>
                  <a:cubicBezTo>
                    <a:pt x="376143" y="2519"/>
                    <a:pt x="375691" y="3985"/>
                    <a:pt x="374503" y="4606"/>
                  </a:cubicBezTo>
                  <a:lnTo>
                    <a:pt x="3586" y="199943"/>
                  </a:lnTo>
                  <a:cubicBezTo>
                    <a:pt x="3227" y="200131"/>
                    <a:pt x="2842" y="200220"/>
                    <a:pt x="2461" y="200220"/>
                  </a:cubicBezTo>
                </a:path>
              </a:pathLst>
            </a:custGeom>
            <a:solidFill>
              <a:srgbClr val="BBD4D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5A26E476-9C0C-4413-9045-FB2FD9C6F125}"/>
                </a:ext>
              </a:extLst>
            </p:cNvPr>
            <p:cNvSpPr/>
            <p:nvPr/>
          </p:nvSpPr>
          <p:spPr>
            <a:xfrm>
              <a:off x="3409260" y="406113"/>
              <a:ext cx="1943723" cy="304411"/>
            </a:xfrm>
            <a:custGeom>
              <a:avLst/>
              <a:gdLst>
                <a:gd name="connsiteX0" fmla="*/ 2457 w 1943723"/>
                <a:gd name="connsiteY0" fmla="*/ 304454 h 304411"/>
                <a:gd name="connsiteX1" fmla="*/ 100 w 1943723"/>
                <a:gd name="connsiteY1" fmla="*/ 302585 h 304411"/>
                <a:gd name="connsiteX2" fmla="*/ 1909 w 1943723"/>
                <a:gd name="connsiteY2" fmla="*/ 299673 h 304411"/>
                <a:gd name="connsiteX3" fmla="*/ 1287408 w 1943723"/>
                <a:gd name="connsiteY3" fmla="*/ 105 h 304411"/>
                <a:gd name="connsiteX4" fmla="*/ 1288966 w 1943723"/>
                <a:gd name="connsiteY4" fmla="*/ 264 h 304411"/>
                <a:gd name="connsiteX5" fmla="*/ 1942343 w 1943723"/>
                <a:gd name="connsiteY5" fmla="*/ 299780 h 304411"/>
                <a:gd name="connsiteX6" fmla="*/ 1943539 w 1943723"/>
                <a:gd name="connsiteY6" fmla="*/ 302988 h 304411"/>
                <a:gd name="connsiteX7" fmla="*/ 1940326 w 1943723"/>
                <a:gd name="connsiteY7" fmla="*/ 304184 h 304411"/>
                <a:gd name="connsiteX8" fmla="*/ 1287704 w 1943723"/>
                <a:gd name="connsiteY8" fmla="*/ 5009 h 304411"/>
                <a:gd name="connsiteX9" fmla="*/ 3005 w 1943723"/>
                <a:gd name="connsiteY9" fmla="*/ 304391 h 304411"/>
                <a:gd name="connsiteX10" fmla="*/ 2457 w 1943723"/>
                <a:gd name="connsiteY10" fmla="*/ 304454 h 304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43723" h="304411">
                  <a:moveTo>
                    <a:pt x="2457" y="304454"/>
                  </a:moveTo>
                  <a:cubicBezTo>
                    <a:pt x="1354" y="304454"/>
                    <a:pt x="362" y="303699"/>
                    <a:pt x="100" y="302585"/>
                  </a:cubicBezTo>
                  <a:cubicBezTo>
                    <a:pt x="-204" y="301282"/>
                    <a:pt x="607" y="299980"/>
                    <a:pt x="1909" y="299673"/>
                  </a:cubicBezTo>
                  <a:lnTo>
                    <a:pt x="1287408" y="105"/>
                  </a:lnTo>
                  <a:cubicBezTo>
                    <a:pt x="1287934" y="-17"/>
                    <a:pt x="1288478" y="39"/>
                    <a:pt x="1288966" y="264"/>
                  </a:cubicBezTo>
                  <a:lnTo>
                    <a:pt x="1942343" y="299780"/>
                  </a:lnTo>
                  <a:cubicBezTo>
                    <a:pt x="1943561" y="300339"/>
                    <a:pt x="1944097" y="301775"/>
                    <a:pt x="1943539" y="302988"/>
                  </a:cubicBezTo>
                  <a:cubicBezTo>
                    <a:pt x="1942979" y="304206"/>
                    <a:pt x="1941543" y="304739"/>
                    <a:pt x="1940326" y="304184"/>
                  </a:cubicBezTo>
                  <a:lnTo>
                    <a:pt x="1287704" y="5009"/>
                  </a:lnTo>
                  <a:lnTo>
                    <a:pt x="3005" y="304391"/>
                  </a:lnTo>
                  <a:cubicBezTo>
                    <a:pt x="2824" y="304435"/>
                    <a:pt x="2638" y="304454"/>
                    <a:pt x="2457" y="304454"/>
                  </a:cubicBezTo>
                </a:path>
              </a:pathLst>
            </a:custGeom>
            <a:solidFill>
              <a:srgbClr val="BBD4D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2FBC5562-7D7F-4A7B-955C-9A27476CF1BA}"/>
                </a:ext>
              </a:extLst>
            </p:cNvPr>
            <p:cNvSpPr/>
            <p:nvPr/>
          </p:nvSpPr>
          <p:spPr>
            <a:xfrm>
              <a:off x="4566504" y="973147"/>
              <a:ext cx="263861" cy="2496163"/>
            </a:xfrm>
            <a:custGeom>
              <a:avLst/>
              <a:gdLst>
                <a:gd name="connsiteX0" fmla="*/ 8513 w 263861"/>
                <a:gd name="connsiteY0" fmla="*/ 2496206 h 2496163"/>
                <a:gd name="connsiteX1" fmla="*/ 2543 w 263861"/>
                <a:gd name="connsiteY1" fmla="*/ 2493745 h 2496163"/>
                <a:gd name="connsiteX2" fmla="*/ 2495 w 263861"/>
                <a:gd name="connsiteY2" fmla="*/ 2481762 h 2496163"/>
                <a:gd name="connsiteX3" fmla="*/ 243411 w 263861"/>
                <a:gd name="connsiteY3" fmla="*/ 2238971 h 2496163"/>
                <a:gd name="connsiteX4" fmla="*/ 2569 w 263861"/>
                <a:gd name="connsiteY4" fmla="*/ 2001950 h 2496163"/>
                <a:gd name="connsiteX5" fmla="*/ 36 w 263861"/>
                <a:gd name="connsiteY5" fmla="*/ 1995962 h 2496163"/>
                <a:gd name="connsiteX6" fmla="*/ 2488 w 263861"/>
                <a:gd name="connsiteY6" fmla="*/ 1989945 h 2496163"/>
                <a:gd name="connsiteX7" fmla="*/ 243485 w 263861"/>
                <a:gd name="connsiteY7" fmla="*/ 1746499 h 2496163"/>
                <a:gd name="connsiteX8" fmla="*/ 2495 w 263861"/>
                <a:gd name="connsiteY8" fmla="*/ 1503501 h 2496163"/>
                <a:gd name="connsiteX9" fmla="*/ 2547 w 263861"/>
                <a:gd name="connsiteY9" fmla="*/ 1491518 h 2496163"/>
                <a:gd name="connsiteX10" fmla="*/ 243422 w 263861"/>
                <a:gd name="connsiteY10" fmla="*/ 1252640 h 2496163"/>
                <a:gd name="connsiteX11" fmla="*/ 2506 w 263861"/>
                <a:gd name="connsiteY11" fmla="*/ 1010652 h 2496163"/>
                <a:gd name="connsiteX12" fmla="*/ 2477 w 263861"/>
                <a:gd name="connsiteY12" fmla="*/ 998721 h 2496163"/>
                <a:gd name="connsiteX13" fmla="*/ 243474 w 263861"/>
                <a:gd name="connsiteY13" fmla="*/ 754372 h 2496163"/>
                <a:gd name="connsiteX14" fmla="*/ 2517 w 263861"/>
                <a:gd name="connsiteY14" fmla="*/ 513332 h 2496163"/>
                <a:gd name="connsiteX15" fmla="*/ 2492 w 263861"/>
                <a:gd name="connsiteY15" fmla="*/ 501375 h 2496163"/>
                <a:gd name="connsiteX16" fmla="*/ 243496 w 263861"/>
                <a:gd name="connsiteY16" fmla="*/ 258118 h 2496163"/>
                <a:gd name="connsiteX17" fmla="*/ 2662 w 263861"/>
                <a:gd name="connsiteY17" fmla="*/ 14476 h 2496163"/>
                <a:gd name="connsiteX18" fmla="*/ 2732 w 263861"/>
                <a:gd name="connsiteY18" fmla="*/ 2490 h 2496163"/>
                <a:gd name="connsiteX19" fmla="*/ 14720 w 263861"/>
                <a:gd name="connsiteY19" fmla="*/ 2560 h 2496163"/>
                <a:gd name="connsiteX20" fmla="*/ 261450 w 263861"/>
                <a:gd name="connsiteY20" fmla="*/ 252167 h 2496163"/>
                <a:gd name="connsiteX21" fmla="*/ 261443 w 263861"/>
                <a:gd name="connsiteY21" fmla="*/ 264091 h 2496163"/>
                <a:gd name="connsiteX22" fmla="*/ 20467 w 263861"/>
                <a:gd name="connsiteY22" fmla="*/ 507311 h 2496163"/>
                <a:gd name="connsiteX23" fmla="*/ 261413 w 263861"/>
                <a:gd name="connsiteY23" fmla="*/ 748340 h 2496163"/>
                <a:gd name="connsiteX24" fmla="*/ 261454 w 263861"/>
                <a:gd name="connsiteY24" fmla="*/ 760282 h 2496163"/>
                <a:gd name="connsiteX25" fmla="*/ 20445 w 263861"/>
                <a:gd name="connsiteY25" fmla="*/ 1004646 h 2496163"/>
                <a:gd name="connsiteX26" fmla="*/ 261428 w 263861"/>
                <a:gd name="connsiteY26" fmla="*/ 1246700 h 2496163"/>
                <a:gd name="connsiteX27" fmla="*/ 263897 w 263861"/>
                <a:gd name="connsiteY27" fmla="*/ 1252706 h 2496163"/>
                <a:gd name="connsiteX28" fmla="*/ 261387 w 263861"/>
                <a:gd name="connsiteY28" fmla="*/ 1258694 h 2496163"/>
                <a:gd name="connsiteX29" fmla="*/ 20497 w 263861"/>
                <a:gd name="connsiteY29" fmla="*/ 1497584 h 2496163"/>
                <a:gd name="connsiteX30" fmla="*/ 261439 w 263861"/>
                <a:gd name="connsiteY30" fmla="*/ 1740526 h 2496163"/>
                <a:gd name="connsiteX31" fmla="*/ 261443 w 263861"/>
                <a:gd name="connsiteY31" fmla="*/ 1752457 h 2496163"/>
                <a:gd name="connsiteX32" fmla="*/ 20515 w 263861"/>
                <a:gd name="connsiteY32" fmla="*/ 1995833 h 2496163"/>
                <a:gd name="connsiteX33" fmla="*/ 261365 w 263861"/>
                <a:gd name="connsiteY33" fmla="*/ 2232861 h 2496163"/>
                <a:gd name="connsiteX34" fmla="*/ 263897 w 263861"/>
                <a:gd name="connsiteY34" fmla="*/ 2238849 h 2496163"/>
                <a:gd name="connsiteX35" fmla="*/ 261435 w 263861"/>
                <a:gd name="connsiteY35" fmla="*/ 2244870 h 2496163"/>
                <a:gd name="connsiteX36" fmla="*/ 14531 w 263861"/>
                <a:gd name="connsiteY36" fmla="*/ 2493700 h 2496163"/>
                <a:gd name="connsiteX37" fmla="*/ 8513 w 263861"/>
                <a:gd name="connsiteY37" fmla="*/ 2496206 h 2496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63861" h="2496163">
                  <a:moveTo>
                    <a:pt x="8513" y="2496206"/>
                  </a:moveTo>
                  <a:cubicBezTo>
                    <a:pt x="6355" y="2496206"/>
                    <a:pt x="4198" y="2495388"/>
                    <a:pt x="2543" y="2493745"/>
                  </a:cubicBezTo>
                  <a:cubicBezTo>
                    <a:pt x="-780" y="2490451"/>
                    <a:pt x="-802" y="2485085"/>
                    <a:pt x="2495" y="2481762"/>
                  </a:cubicBezTo>
                  <a:lnTo>
                    <a:pt x="243411" y="2238971"/>
                  </a:lnTo>
                  <a:lnTo>
                    <a:pt x="2569" y="2001950"/>
                  </a:lnTo>
                  <a:cubicBezTo>
                    <a:pt x="963" y="2000370"/>
                    <a:pt x="52" y="1998216"/>
                    <a:pt x="36" y="1995962"/>
                  </a:cubicBezTo>
                  <a:cubicBezTo>
                    <a:pt x="23" y="1993712"/>
                    <a:pt x="904" y="1991547"/>
                    <a:pt x="2488" y="1989945"/>
                  </a:cubicBezTo>
                  <a:lnTo>
                    <a:pt x="243485" y="1746499"/>
                  </a:lnTo>
                  <a:lnTo>
                    <a:pt x="2495" y="1503501"/>
                  </a:lnTo>
                  <a:cubicBezTo>
                    <a:pt x="-802" y="1500178"/>
                    <a:pt x="-780" y="1494816"/>
                    <a:pt x="2547" y="1491518"/>
                  </a:cubicBezTo>
                  <a:lnTo>
                    <a:pt x="243422" y="1252640"/>
                  </a:lnTo>
                  <a:lnTo>
                    <a:pt x="2506" y="1010652"/>
                  </a:lnTo>
                  <a:cubicBezTo>
                    <a:pt x="-777" y="1007355"/>
                    <a:pt x="-788" y="1002033"/>
                    <a:pt x="2477" y="998721"/>
                  </a:cubicBezTo>
                  <a:lnTo>
                    <a:pt x="243474" y="754372"/>
                  </a:lnTo>
                  <a:lnTo>
                    <a:pt x="2517" y="513332"/>
                  </a:lnTo>
                  <a:cubicBezTo>
                    <a:pt x="-780" y="510031"/>
                    <a:pt x="-791" y="504687"/>
                    <a:pt x="2492" y="501375"/>
                  </a:cubicBezTo>
                  <a:lnTo>
                    <a:pt x="243496" y="258118"/>
                  </a:lnTo>
                  <a:lnTo>
                    <a:pt x="2662" y="14476"/>
                  </a:lnTo>
                  <a:cubicBezTo>
                    <a:pt x="-628" y="11146"/>
                    <a:pt x="-595" y="5780"/>
                    <a:pt x="2732" y="2490"/>
                  </a:cubicBezTo>
                  <a:cubicBezTo>
                    <a:pt x="6063" y="-800"/>
                    <a:pt x="11429" y="-771"/>
                    <a:pt x="14720" y="2560"/>
                  </a:cubicBezTo>
                  <a:lnTo>
                    <a:pt x="261450" y="252167"/>
                  </a:lnTo>
                  <a:cubicBezTo>
                    <a:pt x="264714" y="255472"/>
                    <a:pt x="264710" y="260790"/>
                    <a:pt x="261443" y="264091"/>
                  </a:cubicBezTo>
                  <a:lnTo>
                    <a:pt x="20467" y="507311"/>
                  </a:lnTo>
                  <a:lnTo>
                    <a:pt x="261413" y="748340"/>
                  </a:lnTo>
                  <a:cubicBezTo>
                    <a:pt x="264707" y="751634"/>
                    <a:pt x="264725" y="756966"/>
                    <a:pt x="261454" y="760282"/>
                  </a:cubicBezTo>
                  <a:lnTo>
                    <a:pt x="20445" y="1004646"/>
                  </a:lnTo>
                  <a:lnTo>
                    <a:pt x="261428" y="1246700"/>
                  </a:lnTo>
                  <a:cubicBezTo>
                    <a:pt x="263015" y="1248291"/>
                    <a:pt x="263903" y="1250452"/>
                    <a:pt x="263897" y="1252706"/>
                  </a:cubicBezTo>
                  <a:cubicBezTo>
                    <a:pt x="263889" y="1254956"/>
                    <a:pt x="262986" y="1257110"/>
                    <a:pt x="261387" y="1258694"/>
                  </a:cubicBezTo>
                  <a:lnTo>
                    <a:pt x="20497" y="1497584"/>
                  </a:lnTo>
                  <a:lnTo>
                    <a:pt x="261439" y="1740526"/>
                  </a:lnTo>
                  <a:cubicBezTo>
                    <a:pt x="264714" y="1743827"/>
                    <a:pt x="264718" y="1749153"/>
                    <a:pt x="261443" y="1752457"/>
                  </a:cubicBezTo>
                  <a:lnTo>
                    <a:pt x="20515" y="1995833"/>
                  </a:lnTo>
                  <a:lnTo>
                    <a:pt x="261365" y="2232861"/>
                  </a:lnTo>
                  <a:cubicBezTo>
                    <a:pt x="262971" y="2234441"/>
                    <a:pt x="263881" y="2236599"/>
                    <a:pt x="263897" y="2238849"/>
                  </a:cubicBezTo>
                  <a:cubicBezTo>
                    <a:pt x="263907" y="2241103"/>
                    <a:pt x="263027" y="2243271"/>
                    <a:pt x="261435" y="2244870"/>
                  </a:cubicBezTo>
                  <a:lnTo>
                    <a:pt x="14531" y="2493700"/>
                  </a:lnTo>
                  <a:cubicBezTo>
                    <a:pt x="12873" y="2495369"/>
                    <a:pt x="10693" y="2496206"/>
                    <a:pt x="8513" y="2496206"/>
                  </a:cubicBezTo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5E5B3D61-ED29-4F89-BA84-F40B74CCB14D}"/>
                </a:ext>
              </a:extLst>
            </p:cNvPr>
            <p:cNvSpPr/>
            <p:nvPr/>
          </p:nvSpPr>
          <p:spPr>
            <a:xfrm>
              <a:off x="4546588" y="678950"/>
              <a:ext cx="305113" cy="305092"/>
            </a:xfrm>
            <a:custGeom>
              <a:avLst/>
              <a:gdLst>
                <a:gd name="connsiteX0" fmla="*/ 293347 w 305113"/>
                <a:gd name="connsiteY0" fmla="*/ 305134 h 305092"/>
                <a:gd name="connsiteX1" fmla="*/ 11838 w 305113"/>
                <a:gd name="connsiteY1" fmla="*/ 305134 h 305092"/>
                <a:gd name="connsiteX2" fmla="*/ 36 w 305113"/>
                <a:gd name="connsiteY2" fmla="*/ 293333 h 305092"/>
                <a:gd name="connsiteX3" fmla="*/ 36 w 305113"/>
                <a:gd name="connsiteY3" fmla="*/ 11844 h 305092"/>
                <a:gd name="connsiteX4" fmla="*/ 11838 w 305113"/>
                <a:gd name="connsiteY4" fmla="*/ 42 h 305092"/>
                <a:gd name="connsiteX5" fmla="*/ 293347 w 305113"/>
                <a:gd name="connsiteY5" fmla="*/ 42 h 305092"/>
                <a:gd name="connsiteX6" fmla="*/ 305149 w 305113"/>
                <a:gd name="connsiteY6" fmla="*/ 11844 h 305092"/>
                <a:gd name="connsiteX7" fmla="*/ 305149 w 305113"/>
                <a:gd name="connsiteY7" fmla="*/ 293333 h 305092"/>
                <a:gd name="connsiteX8" fmla="*/ 293347 w 305113"/>
                <a:gd name="connsiteY8" fmla="*/ 305134 h 305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5113" h="305092">
                  <a:moveTo>
                    <a:pt x="293347" y="305134"/>
                  </a:moveTo>
                  <a:lnTo>
                    <a:pt x="11838" y="305134"/>
                  </a:lnTo>
                  <a:cubicBezTo>
                    <a:pt x="5321" y="305134"/>
                    <a:pt x="36" y="299850"/>
                    <a:pt x="36" y="293333"/>
                  </a:cubicBezTo>
                  <a:lnTo>
                    <a:pt x="36" y="11844"/>
                  </a:lnTo>
                  <a:cubicBezTo>
                    <a:pt x="36" y="5327"/>
                    <a:pt x="5321" y="42"/>
                    <a:pt x="11838" y="42"/>
                  </a:cubicBezTo>
                  <a:lnTo>
                    <a:pt x="293347" y="42"/>
                  </a:lnTo>
                  <a:cubicBezTo>
                    <a:pt x="299868" y="42"/>
                    <a:pt x="305149" y="5327"/>
                    <a:pt x="305149" y="11844"/>
                  </a:cubicBezTo>
                  <a:lnTo>
                    <a:pt x="305149" y="293333"/>
                  </a:lnTo>
                  <a:cubicBezTo>
                    <a:pt x="305149" y="299850"/>
                    <a:pt x="299868" y="305134"/>
                    <a:pt x="293347" y="305134"/>
                  </a:cubicBezTo>
                </a:path>
              </a:pathLst>
            </a:custGeom>
            <a:solidFill>
              <a:srgbClr val="FCC1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D060769C-81A8-469B-9957-5855996D0540}"/>
                </a:ext>
              </a:extLst>
            </p:cNvPr>
            <p:cNvSpPr/>
            <p:nvPr/>
          </p:nvSpPr>
          <p:spPr>
            <a:xfrm>
              <a:off x="4566507" y="973148"/>
              <a:ext cx="263858" cy="2496161"/>
            </a:xfrm>
            <a:custGeom>
              <a:avLst/>
              <a:gdLst>
                <a:gd name="connsiteX0" fmla="*/ 16990 w 263858"/>
                <a:gd name="connsiteY0" fmla="*/ 2479255 h 2496161"/>
                <a:gd name="connsiteX1" fmla="*/ 246944 w 263858"/>
                <a:gd name="connsiteY1" fmla="*/ 2479255 h 2496161"/>
                <a:gd name="connsiteX2" fmla="*/ 246888 w 263858"/>
                <a:gd name="connsiteY2" fmla="*/ 16991 h 2496161"/>
                <a:gd name="connsiteX3" fmla="*/ 18456 w 263858"/>
                <a:gd name="connsiteY3" fmla="*/ 16991 h 2496161"/>
                <a:gd name="connsiteX4" fmla="*/ 16990 w 263858"/>
                <a:gd name="connsiteY4" fmla="*/ 2479255 h 2496161"/>
                <a:gd name="connsiteX5" fmla="*/ 255419 w 263858"/>
                <a:gd name="connsiteY5" fmla="*/ 2496204 h 2496161"/>
                <a:gd name="connsiteX6" fmla="*/ 8511 w 263858"/>
                <a:gd name="connsiteY6" fmla="*/ 2496204 h 2496161"/>
                <a:gd name="connsiteX7" fmla="*/ 2516 w 263858"/>
                <a:gd name="connsiteY7" fmla="*/ 2493721 h 2496161"/>
                <a:gd name="connsiteX8" fmla="*/ 36 w 263858"/>
                <a:gd name="connsiteY8" fmla="*/ 2487726 h 2496161"/>
                <a:gd name="connsiteX9" fmla="*/ 1509 w 263858"/>
                <a:gd name="connsiteY9" fmla="*/ 8513 h 2496161"/>
                <a:gd name="connsiteX10" fmla="*/ 9984 w 263858"/>
                <a:gd name="connsiteY10" fmla="*/ 42 h 2496161"/>
                <a:gd name="connsiteX11" fmla="*/ 255364 w 263858"/>
                <a:gd name="connsiteY11" fmla="*/ 42 h 2496161"/>
                <a:gd name="connsiteX12" fmla="*/ 263843 w 263858"/>
                <a:gd name="connsiteY12" fmla="*/ 8517 h 2496161"/>
                <a:gd name="connsiteX13" fmla="*/ 263894 w 263858"/>
                <a:gd name="connsiteY13" fmla="*/ 2487729 h 2496161"/>
                <a:gd name="connsiteX14" fmla="*/ 261411 w 263858"/>
                <a:gd name="connsiteY14" fmla="*/ 2493721 h 2496161"/>
                <a:gd name="connsiteX15" fmla="*/ 255419 w 263858"/>
                <a:gd name="connsiteY15" fmla="*/ 2496204 h 2496161"/>
                <a:gd name="connsiteX16" fmla="*/ 255419 w 263858"/>
                <a:gd name="connsiteY16" fmla="*/ 2496204 h 2496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3858" h="2496161">
                  <a:moveTo>
                    <a:pt x="16990" y="2479255"/>
                  </a:moveTo>
                  <a:lnTo>
                    <a:pt x="246944" y="2479255"/>
                  </a:lnTo>
                  <a:lnTo>
                    <a:pt x="246888" y="16991"/>
                  </a:lnTo>
                  <a:lnTo>
                    <a:pt x="18456" y="16991"/>
                  </a:lnTo>
                  <a:lnTo>
                    <a:pt x="16990" y="2479255"/>
                  </a:lnTo>
                  <a:close/>
                  <a:moveTo>
                    <a:pt x="255419" y="2496204"/>
                  </a:moveTo>
                  <a:lnTo>
                    <a:pt x="8511" y="2496204"/>
                  </a:lnTo>
                  <a:cubicBezTo>
                    <a:pt x="6265" y="2496204"/>
                    <a:pt x="4107" y="2495312"/>
                    <a:pt x="2516" y="2493721"/>
                  </a:cubicBezTo>
                  <a:cubicBezTo>
                    <a:pt x="924" y="2492130"/>
                    <a:pt x="32" y="2489972"/>
                    <a:pt x="36" y="2487726"/>
                  </a:cubicBezTo>
                  <a:lnTo>
                    <a:pt x="1509" y="8513"/>
                  </a:lnTo>
                  <a:cubicBezTo>
                    <a:pt x="1513" y="3832"/>
                    <a:pt x="5306" y="42"/>
                    <a:pt x="9984" y="42"/>
                  </a:cubicBezTo>
                  <a:lnTo>
                    <a:pt x="255364" y="42"/>
                  </a:lnTo>
                  <a:cubicBezTo>
                    <a:pt x="260049" y="42"/>
                    <a:pt x="263839" y="3835"/>
                    <a:pt x="263843" y="8517"/>
                  </a:cubicBezTo>
                  <a:lnTo>
                    <a:pt x="263894" y="2487729"/>
                  </a:lnTo>
                  <a:cubicBezTo>
                    <a:pt x="263894" y="2489976"/>
                    <a:pt x="263003" y="2492133"/>
                    <a:pt x="261411" y="2493721"/>
                  </a:cubicBezTo>
                  <a:cubicBezTo>
                    <a:pt x="259820" y="2495312"/>
                    <a:pt x="257666" y="2496204"/>
                    <a:pt x="255419" y="2496204"/>
                  </a:cubicBezTo>
                  <a:lnTo>
                    <a:pt x="255419" y="2496204"/>
                  </a:lnTo>
                  <a:close/>
                </a:path>
              </a:pathLst>
            </a:custGeom>
            <a:solidFill>
              <a:srgbClr val="FCC1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5D501750-2B73-4064-8018-14535B0B9CFA}"/>
                </a:ext>
              </a:extLst>
            </p:cNvPr>
            <p:cNvSpPr/>
            <p:nvPr/>
          </p:nvSpPr>
          <p:spPr>
            <a:xfrm>
              <a:off x="4566503" y="973148"/>
              <a:ext cx="263862" cy="2496162"/>
            </a:xfrm>
            <a:custGeom>
              <a:avLst/>
              <a:gdLst>
                <a:gd name="connsiteX0" fmla="*/ 255422 w 263862"/>
                <a:gd name="connsiteY0" fmla="*/ 2496205 h 2496162"/>
                <a:gd name="connsiteX1" fmla="*/ 249404 w 263862"/>
                <a:gd name="connsiteY1" fmla="*/ 2493699 h 2496162"/>
                <a:gd name="connsiteX2" fmla="*/ 2496 w 263862"/>
                <a:gd name="connsiteY2" fmla="*/ 2244869 h 2496162"/>
                <a:gd name="connsiteX3" fmla="*/ 39 w 263862"/>
                <a:gd name="connsiteY3" fmla="*/ 2238848 h 2496162"/>
                <a:gd name="connsiteX4" fmla="*/ 2570 w 263862"/>
                <a:gd name="connsiteY4" fmla="*/ 2232860 h 2496162"/>
                <a:gd name="connsiteX5" fmla="*/ 243420 w 263862"/>
                <a:gd name="connsiteY5" fmla="*/ 1995832 h 2496162"/>
                <a:gd name="connsiteX6" fmla="*/ 2489 w 263862"/>
                <a:gd name="connsiteY6" fmla="*/ 1752456 h 2496162"/>
                <a:gd name="connsiteX7" fmla="*/ 2496 w 263862"/>
                <a:gd name="connsiteY7" fmla="*/ 1740525 h 2496162"/>
                <a:gd name="connsiteX8" fmla="*/ 243434 w 263862"/>
                <a:gd name="connsiteY8" fmla="*/ 1497583 h 2496162"/>
                <a:gd name="connsiteX9" fmla="*/ 2548 w 263862"/>
                <a:gd name="connsiteY9" fmla="*/ 1258693 h 2496162"/>
                <a:gd name="connsiteX10" fmla="*/ 39 w 263862"/>
                <a:gd name="connsiteY10" fmla="*/ 1252705 h 2496162"/>
                <a:gd name="connsiteX11" fmla="*/ 2507 w 263862"/>
                <a:gd name="connsiteY11" fmla="*/ 1246699 h 2496162"/>
                <a:gd name="connsiteX12" fmla="*/ 243486 w 263862"/>
                <a:gd name="connsiteY12" fmla="*/ 1004645 h 2496162"/>
                <a:gd name="connsiteX13" fmla="*/ 2478 w 263862"/>
                <a:gd name="connsiteY13" fmla="*/ 760281 h 2496162"/>
                <a:gd name="connsiteX14" fmla="*/ 2519 w 263862"/>
                <a:gd name="connsiteY14" fmla="*/ 748339 h 2496162"/>
                <a:gd name="connsiteX15" fmla="*/ 243464 w 263862"/>
                <a:gd name="connsiteY15" fmla="*/ 507310 h 2496162"/>
                <a:gd name="connsiteX16" fmla="*/ 2493 w 263862"/>
                <a:gd name="connsiteY16" fmla="*/ 264090 h 2496162"/>
                <a:gd name="connsiteX17" fmla="*/ 2485 w 263862"/>
                <a:gd name="connsiteY17" fmla="*/ 252166 h 2496162"/>
                <a:gd name="connsiteX18" fmla="*/ 249341 w 263862"/>
                <a:gd name="connsiteY18" fmla="*/ 2555 h 2496162"/>
                <a:gd name="connsiteX19" fmla="*/ 261329 w 263862"/>
                <a:gd name="connsiteY19" fmla="*/ 2489 h 2496162"/>
                <a:gd name="connsiteX20" fmla="*/ 261396 w 263862"/>
                <a:gd name="connsiteY20" fmla="*/ 14475 h 2496162"/>
                <a:gd name="connsiteX21" fmla="*/ 20443 w 263862"/>
                <a:gd name="connsiteY21" fmla="*/ 258121 h 2496162"/>
                <a:gd name="connsiteX22" fmla="*/ 261444 w 263862"/>
                <a:gd name="connsiteY22" fmla="*/ 501374 h 2496162"/>
                <a:gd name="connsiteX23" fmla="*/ 261414 w 263862"/>
                <a:gd name="connsiteY23" fmla="*/ 513331 h 2496162"/>
                <a:gd name="connsiteX24" fmla="*/ 20461 w 263862"/>
                <a:gd name="connsiteY24" fmla="*/ 754371 h 2496162"/>
                <a:gd name="connsiteX25" fmla="*/ 261455 w 263862"/>
                <a:gd name="connsiteY25" fmla="*/ 998720 h 2496162"/>
                <a:gd name="connsiteX26" fmla="*/ 261429 w 263862"/>
                <a:gd name="connsiteY26" fmla="*/ 1010651 h 2496162"/>
                <a:gd name="connsiteX27" fmla="*/ 20509 w 263862"/>
                <a:gd name="connsiteY27" fmla="*/ 1252639 h 2496162"/>
                <a:gd name="connsiteX28" fmla="*/ 261388 w 263862"/>
                <a:gd name="connsiteY28" fmla="*/ 1491517 h 2496162"/>
                <a:gd name="connsiteX29" fmla="*/ 261440 w 263862"/>
                <a:gd name="connsiteY29" fmla="*/ 1503500 h 2496162"/>
                <a:gd name="connsiteX30" fmla="*/ 20446 w 263862"/>
                <a:gd name="connsiteY30" fmla="*/ 1746498 h 2496162"/>
                <a:gd name="connsiteX31" fmla="*/ 261444 w 263862"/>
                <a:gd name="connsiteY31" fmla="*/ 1989944 h 2496162"/>
                <a:gd name="connsiteX32" fmla="*/ 263898 w 263862"/>
                <a:gd name="connsiteY32" fmla="*/ 1995961 h 2496162"/>
                <a:gd name="connsiteX33" fmla="*/ 261366 w 263862"/>
                <a:gd name="connsiteY33" fmla="*/ 2001949 h 2496162"/>
                <a:gd name="connsiteX34" fmla="*/ 20524 w 263862"/>
                <a:gd name="connsiteY34" fmla="*/ 2238970 h 2496162"/>
                <a:gd name="connsiteX35" fmla="*/ 261436 w 263862"/>
                <a:gd name="connsiteY35" fmla="*/ 2481761 h 2496162"/>
                <a:gd name="connsiteX36" fmla="*/ 261392 w 263862"/>
                <a:gd name="connsiteY36" fmla="*/ 2493744 h 2496162"/>
                <a:gd name="connsiteX37" fmla="*/ 255422 w 263862"/>
                <a:gd name="connsiteY37" fmla="*/ 2496205 h 249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63862" h="2496162">
                  <a:moveTo>
                    <a:pt x="255422" y="2496205"/>
                  </a:moveTo>
                  <a:cubicBezTo>
                    <a:pt x="253238" y="2496205"/>
                    <a:pt x="251059" y="2495368"/>
                    <a:pt x="249404" y="2493699"/>
                  </a:cubicBezTo>
                  <a:lnTo>
                    <a:pt x="2496" y="2244869"/>
                  </a:lnTo>
                  <a:cubicBezTo>
                    <a:pt x="909" y="2243270"/>
                    <a:pt x="24" y="2241102"/>
                    <a:pt x="39" y="2238848"/>
                  </a:cubicBezTo>
                  <a:cubicBezTo>
                    <a:pt x="54" y="2236598"/>
                    <a:pt x="960" y="2234440"/>
                    <a:pt x="2570" y="2232860"/>
                  </a:cubicBezTo>
                  <a:lnTo>
                    <a:pt x="243420" y="1995832"/>
                  </a:lnTo>
                  <a:lnTo>
                    <a:pt x="2489" y="1752456"/>
                  </a:lnTo>
                  <a:cubicBezTo>
                    <a:pt x="-783" y="1749152"/>
                    <a:pt x="-779" y="1743826"/>
                    <a:pt x="2496" y="1740525"/>
                  </a:cubicBezTo>
                  <a:lnTo>
                    <a:pt x="243434" y="1497583"/>
                  </a:lnTo>
                  <a:lnTo>
                    <a:pt x="2548" y="1258693"/>
                  </a:lnTo>
                  <a:cubicBezTo>
                    <a:pt x="945" y="1257109"/>
                    <a:pt x="46" y="1254955"/>
                    <a:pt x="39" y="1252705"/>
                  </a:cubicBezTo>
                  <a:cubicBezTo>
                    <a:pt x="32" y="1250451"/>
                    <a:pt x="920" y="1248290"/>
                    <a:pt x="2507" y="1246699"/>
                  </a:cubicBezTo>
                  <a:lnTo>
                    <a:pt x="243486" y="1004645"/>
                  </a:lnTo>
                  <a:lnTo>
                    <a:pt x="2478" y="760281"/>
                  </a:lnTo>
                  <a:cubicBezTo>
                    <a:pt x="-794" y="756965"/>
                    <a:pt x="-775" y="751633"/>
                    <a:pt x="2519" y="748339"/>
                  </a:cubicBezTo>
                  <a:lnTo>
                    <a:pt x="243464" y="507310"/>
                  </a:lnTo>
                  <a:lnTo>
                    <a:pt x="2493" y="264090"/>
                  </a:lnTo>
                  <a:cubicBezTo>
                    <a:pt x="-779" y="260789"/>
                    <a:pt x="-783" y="255471"/>
                    <a:pt x="2485" y="252166"/>
                  </a:cubicBezTo>
                  <a:lnTo>
                    <a:pt x="249341" y="2555"/>
                  </a:lnTo>
                  <a:cubicBezTo>
                    <a:pt x="252635" y="-772"/>
                    <a:pt x="258002" y="-797"/>
                    <a:pt x="261329" y="2489"/>
                  </a:cubicBezTo>
                  <a:cubicBezTo>
                    <a:pt x="264656" y="5782"/>
                    <a:pt x="264689" y="11148"/>
                    <a:pt x="261396" y="14475"/>
                  </a:cubicBezTo>
                  <a:lnTo>
                    <a:pt x="20443" y="258121"/>
                  </a:lnTo>
                  <a:lnTo>
                    <a:pt x="261444" y="501374"/>
                  </a:lnTo>
                  <a:cubicBezTo>
                    <a:pt x="264726" y="504686"/>
                    <a:pt x="264715" y="510030"/>
                    <a:pt x="261414" y="513331"/>
                  </a:cubicBezTo>
                  <a:lnTo>
                    <a:pt x="20461" y="754371"/>
                  </a:lnTo>
                  <a:lnTo>
                    <a:pt x="261455" y="998720"/>
                  </a:lnTo>
                  <a:cubicBezTo>
                    <a:pt x="264723" y="1002032"/>
                    <a:pt x="264712" y="1007354"/>
                    <a:pt x="261429" y="1010651"/>
                  </a:cubicBezTo>
                  <a:lnTo>
                    <a:pt x="20509" y="1252639"/>
                  </a:lnTo>
                  <a:lnTo>
                    <a:pt x="261388" y="1491517"/>
                  </a:lnTo>
                  <a:cubicBezTo>
                    <a:pt x="264715" y="1494815"/>
                    <a:pt x="264737" y="1500177"/>
                    <a:pt x="261440" y="1503500"/>
                  </a:cubicBezTo>
                  <a:lnTo>
                    <a:pt x="20446" y="1746498"/>
                  </a:lnTo>
                  <a:lnTo>
                    <a:pt x="261444" y="1989944"/>
                  </a:lnTo>
                  <a:cubicBezTo>
                    <a:pt x="263031" y="1991546"/>
                    <a:pt x="263912" y="1993711"/>
                    <a:pt x="263898" y="1995961"/>
                  </a:cubicBezTo>
                  <a:cubicBezTo>
                    <a:pt x="263883" y="1998215"/>
                    <a:pt x="262972" y="2000369"/>
                    <a:pt x="261366" y="2001949"/>
                  </a:cubicBezTo>
                  <a:lnTo>
                    <a:pt x="20524" y="2238970"/>
                  </a:lnTo>
                  <a:lnTo>
                    <a:pt x="261436" y="2481761"/>
                  </a:lnTo>
                  <a:cubicBezTo>
                    <a:pt x="264737" y="2485084"/>
                    <a:pt x="264715" y="2490450"/>
                    <a:pt x="261392" y="2493744"/>
                  </a:cubicBezTo>
                  <a:cubicBezTo>
                    <a:pt x="259738" y="2495387"/>
                    <a:pt x="257580" y="2496205"/>
                    <a:pt x="255422" y="2496205"/>
                  </a:cubicBezTo>
                </a:path>
              </a:pathLst>
            </a:custGeom>
            <a:solidFill>
              <a:srgbClr val="FCC1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B6329081-37E1-4B48-B12B-CDDD057AE93D}"/>
                </a:ext>
              </a:extLst>
            </p:cNvPr>
            <p:cNvSpPr/>
            <p:nvPr/>
          </p:nvSpPr>
          <p:spPr>
            <a:xfrm>
              <a:off x="4843228" y="699575"/>
              <a:ext cx="515806" cy="263840"/>
            </a:xfrm>
            <a:custGeom>
              <a:avLst/>
              <a:gdLst>
                <a:gd name="connsiteX0" fmla="*/ 16986 w 515806"/>
                <a:gd name="connsiteY0" fmla="*/ 245482 h 263840"/>
                <a:gd name="connsiteX1" fmla="*/ 498893 w 515806"/>
                <a:gd name="connsiteY1" fmla="*/ 246907 h 263840"/>
                <a:gd name="connsiteX2" fmla="*/ 498893 w 515806"/>
                <a:gd name="connsiteY2" fmla="*/ 16995 h 263840"/>
                <a:gd name="connsiteX3" fmla="*/ 16986 w 515806"/>
                <a:gd name="connsiteY3" fmla="*/ 17043 h 263840"/>
                <a:gd name="connsiteX4" fmla="*/ 16986 w 515806"/>
                <a:gd name="connsiteY4" fmla="*/ 245482 h 263840"/>
                <a:gd name="connsiteX5" fmla="*/ 507368 w 515806"/>
                <a:gd name="connsiteY5" fmla="*/ 263882 h 263840"/>
                <a:gd name="connsiteX6" fmla="*/ 507342 w 515806"/>
                <a:gd name="connsiteY6" fmla="*/ 263882 h 263840"/>
                <a:gd name="connsiteX7" fmla="*/ 8485 w 515806"/>
                <a:gd name="connsiteY7" fmla="*/ 262409 h 263840"/>
                <a:gd name="connsiteX8" fmla="*/ 36 w 515806"/>
                <a:gd name="connsiteY8" fmla="*/ 253935 h 263840"/>
                <a:gd name="connsiteX9" fmla="*/ 36 w 515806"/>
                <a:gd name="connsiteY9" fmla="*/ 8568 h 263840"/>
                <a:gd name="connsiteX10" fmla="*/ 8511 w 515806"/>
                <a:gd name="connsiteY10" fmla="*/ 94 h 263840"/>
                <a:gd name="connsiteX11" fmla="*/ 507368 w 515806"/>
                <a:gd name="connsiteY11" fmla="*/ 42 h 263840"/>
                <a:gd name="connsiteX12" fmla="*/ 513360 w 515806"/>
                <a:gd name="connsiteY12" fmla="*/ 2525 h 263840"/>
                <a:gd name="connsiteX13" fmla="*/ 515843 w 515806"/>
                <a:gd name="connsiteY13" fmla="*/ 8517 h 263840"/>
                <a:gd name="connsiteX14" fmla="*/ 515843 w 515806"/>
                <a:gd name="connsiteY14" fmla="*/ 255408 h 263840"/>
                <a:gd name="connsiteX15" fmla="*/ 513352 w 515806"/>
                <a:gd name="connsiteY15" fmla="*/ 261410 h 263840"/>
                <a:gd name="connsiteX16" fmla="*/ 507368 w 515806"/>
                <a:gd name="connsiteY16" fmla="*/ 263882 h 263840"/>
                <a:gd name="connsiteX17" fmla="*/ 507368 w 515806"/>
                <a:gd name="connsiteY17" fmla="*/ 263882 h 26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15806" h="263840">
                  <a:moveTo>
                    <a:pt x="16986" y="245482"/>
                  </a:moveTo>
                  <a:lnTo>
                    <a:pt x="498893" y="246907"/>
                  </a:lnTo>
                  <a:lnTo>
                    <a:pt x="498893" y="16995"/>
                  </a:lnTo>
                  <a:lnTo>
                    <a:pt x="16986" y="17043"/>
                  </a:lnTo>
                  <a:lnTo>
                    <a:pt x="16986" y="245482"/>
                  </a:lnTo>
                  <a:close/>
                  <a:moveTo>
                    <a:pt x="507368" y="263882"/>
                  </a:moveTo>
                  <a:lnTo>
                    <a:pt x="507342" y="263882"/>
                  </a:lnTo>
                  <a:lnTo>
                    <a:pt x="8485" y="262409"/>
                  </a:lnTo>
                  <a:cubicBezTo>
                    <a:pt x="3815" y="262395"/>
                    <a:pt x="36" y="258605"/>
                    <a:pt x="36" y="253935"/>
                  </a:cubicBezTo>
                  <a:lnTo>
                    <a:pt x="36" y="8568"/>
                  </a:lnTo>
                  <a:cubicBezTo>
                    <a:pt x="36" y="3891"/>
                    <a:pt x="3829" y="94"/>
                    <a:pt x="8511" y="94"/>
                  </a:cubicBezTo>
                  <a:lnTo>
                    <a:pt x="507368" y="42"/>
                  </a:lnTo>
                  <a:cubicBezTo>
                    <a:pt x="509614" y="42"/>
                    <a:pt x="511768" y="934"/>
                    <a:pt x="513360" y="2525"/>
                  </a:cubicBezTo>
                  <a:cubicBezTo>
                    <a:pt x="514951" y="4113"/>
                    <a:pt x="515843" y="6270"/>
                    <a:pt x="515843" y="8517"/>
                  </a:cubicBezTo>
                  <a:lnTo>
                    <a:pt x="515843" y="255408"/>
                  </a:lnTo>
                  <a:cubicBezTo>
                    <a:pt x="515843" y="257661"/>
                    <a:pt x="514948" y="259819"/>
                    <a:pt x="513352" y="261410"/>
                  </a:cubicBezTo>
                  <a:cubicBezTo>
                    <a:pt x="511761" y="262994"/>
                    <a:pt x="509611" y="263882"/>
                    <a:pt x="507368" y="263882"/>
                  </a:cubicBezTo>
                  <a:lnTo>
                    <a:pt x="507368" y="263882"/>
                  </a:lnTo>
                  <a:close/>
                </a:path>
              </a:pathLst>
            </a:custGeom>
            <a:solidFill>
              <a:srgbClr val="FCC1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D892CE80-0CA0-4A78-B6B8-DBAE8A89A3B2}"/>
                </a:ext>
              </a:extLst>
            </p:cNvPr>
            <p:cNvSpPr/>
            <p:nvPr/>
          </p:nvSpPr>
          <p:spPr>
            <a:xfrm>
              <a:off x="4843227" y="699576"/>
              <a:ext cx="515810" cy="263841"/>
            </a:xfrm>
            <a:custGeom>
              <a:avLst/>
              <a:gdLst>
                <a:gd name="connsiteX0" fmla="*/ 258137 w 515810"/>
                <a:gd name="connsiteY0" fmla="*/ 263884 h 263841"/>
                <a:gd name="connsiteX1" fmla="*/ 252179 w 515810"/>
                <a:gd name="connsiteY1" fmla="*/ 261434 h 263841"/>
                <a:gd name="connsiteX2" fmla="*/ 2551 w 515810"/>
                <a:gd name="connsiteY2" fmla="*/ 14595 h 263841"/>
                <a:gd name="connsiteX3" fmla="*/ 2487 w 515810"/>
                <a:gd name="connsiteY3" fmla="*/ 2608 h 263841"/>
                <a:gd name="connsiteX4" fmla="*/ 14471 w 515810"/>
                <a:gd name="connsiteY4" fmla="*/ 2541 h 263841"/>
                <a:gd name="connsiteX5" fmla="*/ 258134 w 515810"/>
                <a:gd name="connsiteY5" fmla="*/ 243482 h 263841"/>
                <a:gd name="connsiteX6" fmla="*/ 501403 w 515810"/>
                <a:gd name="connsiteY6" fmla="*/ 2497 h 263841"/>
                <a:gd name="connsiteX7" fmla="*/ 513391 w 515810"/>
                <a:gd name="connsiteY7" fmla="*/ 2553 h 263841"/>
                <a:gd name="connsiteX8" fmla="*/ 513335 w 515810"/>
                <a:gd name="connsiteY8" fmla="*/ 14539 h 263841"/>
                <a:gd name="connsiteX9" fmla="*/ 264103 w 515810"/>
                <a:gd name="connsiteY9" fmla="*/ 261427 h 263841"/>
                <a:gd name="connsiteX10" fmla="*/ 258137 w 515810"/>
                <a:gd name="connsiteY10" fmla="*/ 263884 h 263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5810" h="263841">
                  <a:moveTo>
                    <a:pt x="258137" y="263884"/>
                  </a:moveTo>
                  <a:cubicBezTo>
                    <a:pt x="255983" y="263884"/>
                    <a:pt x="253829" y="263066"/>
                    <a:pt x="252179" y="261434"/>
                  </a:cubicBezTo>
                  <a:lnTo>
                    <a:pt x="2551" y="14595"/>
                  </a:lnTo>
                  <a:cubicBezTo>
                    <a:pt x="-777" y="11305"/>
                    <a:pt x="-806" y="5939"/>
                    <a:pt x="2487" y="2608"/>
                  </a:cubicBezTo>
                  <a:cubicBezTo>
                    <a:pt x="5778" y="-719"/>
                    <a:pt x="11148" y="-745"/>
                    <a:pt x="14471" y="2541"/>
                  </a:cubicBezTo>
                  <a:lnTo>
                    <a:pt x="258134" y="243482"/>
                  </a:lnTo>
                  <a:lnTo>
                    <a:pt x="501403" y="2497"/>
                  </a:lnTo>
                  <a:cubicBezTo>
                    <a:pt x="504730" y="-797"/>
                    <a:pt x="510093" y="-774"/>
                    <a:pt x="513391" y="2553"/>
                  </a:cubicBezTo>
                  <a:cubicBezTo>
                    <a:pt x="516685" y="5880"/>
                    <a:pt x="516663" y="11242"/>
                    <a:pt x="513335" y="14539"/>
                  </a:cubicBezTo>
                  <a:lnTo>
                    <a:pt x="264103" y="261427"/>
                  </a:lnTo>
                  <a:cubicBezTo>
                    <a:pt x="262452" y="263066"/>
                    <a:pt x="260295" y="263884"/>
                    <a:pt x="258137" y="263884"/>
                  </a:cubicBezTo>
                </a:path>
              </a:pathLst>
            </a:custGeom>
            <a:solidFill>
              <a:srgbClr val="FCC1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19541577-E6AA-4C65-A0F7-E9F918AE4A64}"/>
                </a:ext>
              </a:extLst>
            </p:cNvPr>
            <p:cNvSpPr/>
            <p:nvPr/>
          </p:nvSpPr>
          <p:spPr>
            <a:xfrm>
              <a:off x="3403208" y="699577"/>
              <a:ext cx="1151856" cy="263840"/>
            </a:xfrm>
            <a:custGeom>
              <a:avLst/>
              <a:gdLst>
                <a:gd name="connsiteX0" fmla="*/ 87340 w 1151856"/>
                <a:gd name="connsiteY0" fmla="*/ 17039 h 263840"/>
                <a:gd name="connsiteX1" fmla="*/ 1134942 w 1151856"/>
                <a:gd name="connsiteY1" fmla="*/ 244890 h 263840"/>
                <a:gd name="connsiteX2" fmla="*/ 1134942 w 1151856"/>
                <a:gd name="connsiteY2" fmla="*/ 16991 h 263840"/>
                <a:gd name="connsiteX3" fmla="*/ 87340 w 1151856"/>
                <a:gd name="connsiteY3" fmla="*/ 17039 h 263840"/>
                <a:gd name="connsiteX4" fmla="*/ 1143418 w 1151856"/>
                <a:gd name="connsiteY4" fmla="*/ 263882 h 263840"/>
                <a:gd name="connsiteX5" fmla="*/ 1141615 w 1151856"/>
                <a:gd name="connsiteY5" fmla="*/ 263686 h 263840"/>
                <a:gd name="connsiteX6" fmla="*/ 6710 w 1151856"/>
                <a:gd name="connsiteY6" fmla="*/ 16851 h 263840"/>
                <a:gd name="connsiteX7" fmla="*/ 85 w 1151856"/>
                <a:gd name="connsiteY7" fmla="*/ 7662 h 263840"/>
                <a:gd name="connsiteX8" fmla="*/ 8509 w 1151856"/>
                <a:gd name="connsiteY8" fmla="*/ 94 h 263840"/>
                <a:gd name="connsiteX9" fmla="*/ 1143418 w 1151856"/>
                <a:gd name="connsiteY9" fmla="*/ 42 h 263840"/>
                <a:gd name="connsiteX10" fmla="*/ 1149413 w 1151856"/>
                <a:gd name="connsiteY10" fmla="*/ 2525 h 263840"/>
                <a:gd name="connsiteX11" fmla="*/ 1151893 w 1151856"/>
                <a:gd name="connsiteY11" fmla="*/ 8517 h 263840"/>
                <a:gd name="connsiteX12" fmla="*/ 1151893 w 1151856"/>
                <a:gd name="connsiteY12" fmla="*/ 255408 h 263840"/>
                <a:gd name="connsiteX13" fmla="*/ 1148736 w 1151856"/>
                <a:gd name="connsiteY13" fmla="*/ 262006 h 263840"/>
                <a:gd name="connsiteX14" fmla="*/ 1143418 w 1151856"/>
                <a:gd name="connsiteY14" fmla="*/ 263882 h 263840"/>
                <a:gd name="connsiteX15" fmla="*/ 1143418 w 1151856"/>
                <a:gd name="connsiteY15" fmla="*/ 263882 h 26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51856" h="263840">
                  <a:moveTo>
                    <a:pt x="87340" y="17039"/>
                  </a:moveTo>
                  <a:lnTo>
                    <a:pt x="1134942" y="244890"/>
                  </a:lnTo>
                  <a:lnTo>
                    <a:pt x="1134942" y="16991"/>
                  </a:lnTo>
                  <a:lnTo>
                    <a:pt x="87340" y="17039"/>
                  </a:lnTo>
                  <a:close/>
                  <a:moveTo>
                    <a:pt x="1143418" y="263882"/>
                  </a:moveTo>
                  <a:cubicBezTo>
                    <a:pt x="1142814" y="263882"/>
                    <a:pt x="1142211" y="263819"/>
                    <a:pt x="1141615" y="263686"/>
                  </a:cubicBezTo>
                  <a:lnTo>
                    <a:pt x="6710" y="16851"/>
                  </a:lnTo>
                  <a:cubicBezTo>
                    <a:pt x="2476" y="15929"/>
                    <a:pt x="-377" y="11966"/>
                    <a:pt x="85" y="7662"/>
                  </a:cubicBezTo>
                  <a:cubicBezTo>
                    <a:pt x="548" y="3358"/>
                    <a:pt x="4178" y="94"/>
                    <a:pt x="8509" y="94"/>
                  </a:cubicBezTo>
                  <a:lnTo>
                    <a:pt x="1143418" y="42"/>
                  </a:lnTo>
                  <a:cubicBezTo>
                    <a:pt x="1145664" y="42"/>
                    <a:pt x="1147822" y="934"/>
                    <a:pt x="1149413" y="2525"/>
                  </a:cubicBezTo>
                  <a:cubicBezTo>
                    <a:pt x="1150997" y="4113"/>
                    <a:pt x="1151893" y="6270"/>
                    <a:pt x="1151893" y="8517"/>
                  </a:cubicBezTo>
                  <a:lnTo>
                    <a:pt x="1151893" y="255408"/>
                  </a:lnTo>
                  <a:cubicBezTo>
                    <a:pt x="1151893" y="257972"/>
                    <a:pt x="1150731" y="260396"/>
                    <a:pt x="1148736" y="262006"/>
                  </a:cubicBezTo>
                  <a:cubicBezTo>
                    <a:pt x="1147215" y="263231"/>
                    <a:pt x="1145335" y="263882"/>
                    <a:pt x="1143418" y="263882"/>
                  </a:cubicBezTo>
                  <a:lnTo>
                    <a:pt x="1143418" y="263882"/>
                  </a:lnTo>
                  <a:close/>
                </a:path>
              </a:pathLst>
            </a:custGeom>
            <a:solidFill>
              <a:srgbClr val="FCC1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FBF3DFE0-D8A1-467F-8559-A62ECE67086E}"/>
                </a:ext>
              </a:extLst>
            </p:cNvPr>
            <p:cNvSpPr/>
            <p:nvPr/>
          </p:nvSpPr>
          <p:spPr>
            <a:xfrm>
              <a:off x="3513210" y="699156"/>
              <a:ext cx="1041856" cy="219621"/>
            </a:xfrm>
            <a:custGeom>
              <a:avLst/>
              <a:gdLst>
                <a:gd name="connsiteX0" fmla="*/ 828175 w 1041856"/>
                <a:gd name="connsiteY0" fmla="*/ 219663 h 219621"/>
                <a:gd name="connsiteX1" fmla="*/ 822246 w 1041856"/>
                <a:gd name="connsiteY1" fmla="*/ 217247 h 219621"/>
                <a:gd name="connsiteX2" fmla="*/ 621072 w 1041856"/>
                <a:gd name="connsiteY2" fmla="*/ 20438 h 219621"/>
                <a:gd name="connsiteX3" fmla="*/ 498114 w 1041856"/>
                <a:gd name="connsiteY3" fmla="*/ 143384 h 219621"/>
                <a:gd name="connsiteX4" fmla="*/ 486130 w 1041856"/>
                <a:gd name="connsiteY4" fmla="*/ 143384 h 219621"/>
                <a:gd name="connsiteX5" fmla="*/ 367010 w 1041856"/>
                <a:gd name="connsiteY5" fmla="*/ 24272 h 219621"/>
                <a:gd name="connsiteX6" fmla="*/ 293360 w 1041856"/>
                <a:gd name="connsiteY6" fmla="*/ 97916 h 219621"/>
                <a:gd name="connsiteX7" fmla="*/ 281376 w 1041856"/>
                <a:gd name="connsiteY7" fmla="*/ 97916 h 219621"/>
                <a:gd name="connsiteX8" fmla="*/ 207456 w 1041856"/>
                <a:gd name="connsiteY8" fmla="*/ 24002 h 219621"/>
                <a:gd name="connsiteX9" fmla="*/ 162371 w 1041856"/>
                <a:gd name="connsiteY9" fmla="*/ 69088 h 219621"/>
                <a:gd name="connsiteX10" fmla="*/ 150380 w 1041856"/>
                <a:gd name="connsiteY10" fmla="*/ 69088 h 219621"/>
                <a:gd name="connsiteX11" fmla="*/ 103677 w 1041856"/>
                <a:gd name="connsiteY11" fmla="*/ 22384 h 219621"/>
                <a:gd name="connsiteX12" fmla="*/ 74509 w 1041856"/>
                <a:gd name="connsiteY12" fmla="*/ 51550 h 219621"/>
                <a:gd name="connsiteX13" fmla="*/ 62525 w 1041856"/>
                <a:gd name="connsiteY13" fmla="*/ 51550 h 219621"/>
                <a:gd name="connsiteX14" fmla="*/ 32192 w 1041856"/>
                <a:gd name="connsiteY14" fmla="*/ 21219 h 219621"/>
                <a:gd name="connsiteX15" fmla="*/ 14501 w 1041856"/>
                <a:gd name="connsiteY15" fmla="*/ 38908 h 219621"/>
                <a:gd name="connsiteX16" fmla="*/ 2517 w 1041856"/>
                <a:gd name="connsiteY16" fmla="*/ 38908 h 219621"/>
                <a:gd name="connsiteX17" fmla="*/ 2517 w 1041856"/>
                <a:gd name="connsiteY17" fmla="*/ 26922 h 219621"/>
                <a:gd name="connsiteX18" fmla="*/ 26200 w 1041856"/>
                <a:gd name="connsiteY18" fmla="*/ 3244 h 219621"/>
                <a:gd name="connsiteX19" fmla="*/ 38188 w 1041856"/>
                <a:gd name="connsiteY19" fmla="*/ 3244 h 219621"/>
                <a:gd name="connsiteX20" fmla="*/ 68517 w 1041856"/>
                <a:gd name="connsiteY20" fmla="*/ 33572 h 219621"/>
                <a:gd name="connsiteX21" fmla="*/ 97685 w 1041856"/>
                <a:gd name="connsiteY21" fmla="*/ 4406 h 219621"/>
                <a:gd name="connsiteX22" fmla="*/ 109669 w 1041856"/>
                <a:gd name="connsiteY22" fmla="*/ 4406 h 219621"/>
                <a:gd name="connsiteX23" fmla="*/ 156375 w 1041856"/>
                <a:gd name="connsiteY23" fmla="*/ 51110 h 219621"/>
                <a:gd name="connsiteX24" fmla="*/ 201464 w 1041856"/>
                <a:gd name="connsiteY24" fmla="*/ 6023 h 219621"/>
                <a:gd name="connsiteX25" fmla="*/ 213448 w 1041856"/>
                <a:gd name="connsiteY25" fmla="*/ 6023 h 219621"/>
                <a:gd name="connsiteX26" fmla="*/ 287368 w 1041856"/>
                <a:gd name="connsiteY26" fmla="*/ 79938 h 219621"/>
                <a:gd name="connsiteX27" fmla="*/ 361014 w 1041856"/>
                <a:gd name="connsiteY27" fmla="*/ 6294 h 219621"/>
                <a:gd name="connsiteX28" fmla="*/ 373005 w 1041856"/>
                <a:gd name="connsiteY28" fmla="*/ 6294 h 219621"/>
                <a:gd name="connsiteX29" fmla="*/ 492122 w 1041856"/>
                <a:gd name="connsiteY29" fmla="*/ 125406 h 219621"/>
                <a:gd name="connsiteX30" fmla="*/ 615013 w 1041856"/>
                <a:gd name="connsiteY30" fmla="*/ 2526 h 219621"/>
                <a:gd name="connsiteX31" fmla="*/ 626934 w 1041856"/>
                <a:gd name="connsiteY31" fmla="*/ 2460 h 219621"/>
                <a:gd name="connsiteX32" fmla="*/ 828153 w 1041856"/>
                <a:gd name="connsiteY32" fmla="*/ 199309 h 219621"/>
                <a:gd name="connsiteX33" fmla="*/ 1027466 w 1041856"/>
                <a:gd name="connsiteY33" fmla="*/ 2900 h 219621"/>
                <a:gd name="connsiteX34" fmla="*/ 1039454 w 1041856"/>
                <a:gd name="connsiteY34" fmla="*/ 2989 h 219621"/>
                <a:gd name="connsiteX35" fmla="*/ 1039365 w 1041856"/>
                <a:gd name="connsiteY35" fmla="*/ 14972 h 219621"/>
                <a:gd name="connsiteX36" fmla="*/ 834123 w 1041856"/>
                <a:gd name="connsiteY36" fmla="*/ 217225 h 219621"/>
                <a:gd name="connsiteX37" fmla="*/ 828175 w 1041856"/>
                <a:gd name="connsiteY37" fmla="*/ 219663 h 219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041856" h="219621">
                  <a:moveTo>
                    <a:pt x="828175" y="219663"/>
                  </a:moveTo>
                  <a:cubicBezTo>
                    <a:pt x="826036" y="219663"/>
                    <a:pt x="823897" y="218860"/>
                    <a:pt x="822246" y="217247"/>
                  </a:cubicBezTo>
                  <a:lnTo>
                    <a:pt x="621072" y="20438"/>
                  </a:lnTo>
                  <a:lnTo>
                    <a:pt x="498114" y="143384"/>
                  </a:lnTo>
                  <a:cubicBezTo>
                    <a:pt x="494809" y="146696"/>
                    <a:pt x="489442" y="146696"/>
                    <a:pt x="486130" y="143384"/>
                  </a:cubicBezTo>
                  <a:lnTo>
                    <a:pt x="367010" y="24272"/>
                  </a:lnTo>
                  <a:lnTo>
                    <a:pt x="293360" y="97916"/>
                  </a:lnTo>
                  <a:cubicBezTo>
                    <a:pt x="290055" y="101225"/>
                    <a:pt x="284685" y="101225"/>
                    <a:pt x="281376" y="97916"/>
                  </a:cubicBezTo>
                  <a:lnTo>
                    <a:pt x="207456" y="24002"/>
                  </a:lnTo>
                  <a:lnTo>
                    <a:pt x="162371" y="69088"/>
                  </a:lnTo>
                  <a:cubicBezTo>
                    <a:pt x="159058" y="72396"/>
                    <a:pt x="153692" y="72396"/>
                    <a:pt x="150380" y="69088"/>
                  </a:cubicBezTo>
                  <a:lnTo>
                    <a:pt x="103677" y="22384"/>
                  </a:lnTo>
                  <a:lnTo>
                    <a:pt x="74509" y="51550"/>
                  </a:lnTo>
                  <a:cubicBezTo>
                    <a:pt x="71200" y="54862"/>
                    <a:pt x="65838" y="54858"/>
                    <a:pt x="62525" y="51550"/>
                  </a:cubicBezTo>
                  <a:lnTo>
                    <a:pt x="32192" y="21219"/>
                  </a:lnTo>
                  <a:lnTo>
                    <a:pt x="14501" y="38908"/>
                  </a:lnTo>
                  <a:cubicBezTo>
                    <a:pt x="11196" y="42217"/>
                    <a:pt x="5830" y="42217"/>
                    <a:pt x="2517" y="38908"/>
                  </a:cubicBezTo>
                  <a:cubicBezTo>
                    <a:pt x="-791" y="35600"/>
                    <a:pt x="-791" y="30230"/>
                    <a:pt x="2517" y="26922"/>
                  </a:cubicBezTo>
                  <a:lnTo>
                    <a:pt x="26200" y="3244"/>
                  </a:lnTo>
                  <a:cubicBezTo>
                    <a:pt x="29379" y="65"/>
                    <a:pt x="35008" y="65"/>
                    <a:pt x="38188" y="3244"/>
                  </a:cubicBezTo>
                  <a:lnTo>
                    <a:pt x="68517" y="33572"/>
                  </a:lnTo>
                  <a:lnTo>
                    <a:pt x="97685" y="4406"/>
                  </a:lnTo>
                  <a:cubicBezTo>
                    <a:pt x="100997" y="1098"/>
                    <a:pt x="106360" y="1098"/>
                    <a:pt x="109669" y="4406"/>
                  </a:cubicBezTo>
                  <a:lnTo>
                    <a:pt x="156375" y="51110"/>
                  </a:lnTo>
                  <a:lnTo>
                    <a:pt x="201464" y="6023"/>
                  </a:lnTo>
                  <a:cubicBezTo>
                    <a:pt x="204773" y="2711"/>
                    <a:pt x="210139" y="2711"/>
                    <a:pt x="213448" y="6023"/>
                  </a:cubicBezTo>
                  <a:lnTo>
                    <a:pt x="287368" y="79938"/>
                  </a:lnTo>
                  <a:lnTo>
                    <a:pt x="361014" y="6294"/>
                  </a:lnTo>
                  <a:cubicBezTo>
                    <a:pt x="364326" y="2985"/>
                    <a:pt x="369693" y="2985"/>
                    <a:pt x="373005" y="6294"/>
                  </a:cubicBezTo>
                  <a:lnTo>
                    <a:pt x="492122" y="125406"/>
                  </a:lnTo>
                  <a:lnTo>
                    <a:pt x="615013" y="2526"/>
                  </a:lnTo>
                  <a:cubicBezTo>
                    <a:pt x="618296" y="-760"/>
                    <a:pt x="623614" y="-790"/>
                    <a:pt x="626934" y="2460"/>
                  </a:cubicBezTo>
                  <a:lnTo>
                    <a:pt x="828153" y="199309"/>
                  </a:lnTo>
                  <a:lnTo>
                    <a:pt x="1027466" y="2900"/>
                  </a:lnTo>
                  <a:cubicBezTo>
                    <a:pt x="1030801" y="-383"/>
                    <a:pt x="1036164" y="-346"/>
                    <a:pt x="1039454" y="2989"/>
                  </a:cubicBezTo>
                  <a:cubicBezTo>
                    <a:pt x="1042740" y="6323"/>
                    <a:pt x="1042700" y="11689"/>
                    <a:pt x="1039365" y="14972"/>
                  </a:cubicBezTo>
                  <a:lnTo>
                    <a:pt x="834123" y="217225"/>
                  </a:lnTo>
                  <a:cubicBezTo>
                    <a:pt x="832476" y="218849"/>
                    <a:pt x="830326" y="219663"/>
                    <a:pt x="828175" y="219663"/>
                  </a:cubicBezTo>
                </a:path>
              </a:pathLst>
            </a:custGeom>
            <a:solidFill>
              <a:srgbClr val="FCC1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BF9C81C4-845E-456A-A86E-7845502D9443}"/>
                </a:ext>
              </a:extLst>
            </p:cNvPr>
            <p:cNvSpPr/>
            <p:nvPr/>
          </p:nvSpPr>
          <p:spPr>
            <a:xfrm>
              <a:off x="4587399" y="786617"/>
              <a:ext cx="219565" cy="24213"/>
            </a:xfrm>
            <a:custGeom>
              <a:avLst/>
              <a:gdLst>
                <a:gd name="connsiteX0" fmla="*/ 36 w 219565"/>
                <a:gd name="connsiteY0" fmla="*/ 24256 h 24213"/>
                <a:gd name="connsiteX1" fmla="*/ 219601 w 219565"/>
                <a:gd name="connsiteY1" fmla="*/ 24256 h 24213"/>
                <a:gd name="connsiteX2" fmla="*/ 219601 w 219565"/>
                <a:gd name="connsiteY2" fmla="*/ 42 h 24213"/>
                <a:gd name="connsiteX3" fmla="*/ 36 w 219565"/>
                <a:gd name="connsiteY3" fmla="*/ 42 h 24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565" h="24213">
                  <a:moveTo>
                    <a:pt x="36" y="24256"/>
                  </a:moveTo>
                  <a:lnTo>
                    <a:pt x="219601" y="24256"/>
                  </a:lnTo>
                  <a:lnTo>
                    <a:pt x="219601" y="42"/>
                  </a:lnTo>
                  <a:lnTo>
                    <a:pt x="36" y="42"/>
                  </a:lnTo>
                  <a:close/>
                </a:path>
              </a:pathLst>
            </a:custGeom>
            <a:solidFill>
              <a:srgbClr val="0D23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7944FC2F-8F35-4759-A426-ACB6A6A6627F}"/>
                </a:ext>
              </a:extLst>
            </p:cNvPr>
            <p:cNvSpPr/>
            <p:nvPr/>
          </p:nvSpPr>
          <p:spPr>
            <a:xfrm>
              <a:off x="4566505" y="400061"/>
              <a:ext cx="263860" cy="287366"/>
            </a:xfrm>
            <a:custGeom>
              <a:avLst/>
              <a:gdLst>
                <a:gd name="connsiteX0" fmla="*/ 8509 w 263860"/>
                <a:gd name="connsiteY0" fmla="*/ 287408 h 287366"/>
                <a:gd name="connsiteX1" fmla="*/ 5023 w 263860"/>
                <a:gd name="connsiteY1" fmla="*/ 286653 h 287366"/>
                <a:gd name="connsiteX2" fmla="*/ 789 w 263860"/>
                <a:gd name="connsiteY2" fmla="*/ 275440 h 287366"/>
                <a:gd name="connsiteX3" fmla="*/ 122992 w 263860"/>
                <a:gd name="connsiteY3" fmla="*/ 5027 h 287366"/>
                <a:gd name="connsiteX4" fmla="*/ 130683 w 263860"/>
                <a:gd name="connsiteY4" fmla="*/ 42 h 287366"/>
                <a:gd name="connsiteX5" fmla="*/ 130716 w 263860"/>
                <a:gd name="connsiteY5" fmla="*/ 42 h 287366"/>
                <a:gd name="connsiteX6" fmla="*/ 138414 w 263860"/>
                <a:gd name="connsiteY6" fmla="*/ 4968 h 287366"/>
                <a:gd name="connsiteX7" fmla="*/ 263115 w 263860"/>
                <a:gd name="connsiteY7" fmla="*/ 275381 h 287366"/>
                <a:gd name="connsiteX8" fmla="*/ 258970 w 263860"/>
                <a:gd name="connsiteY8" fmla="*/ 286627 h 287366"/>
                <a:gd name="connsiteX9" fmla="*/ 247723 w 263860"/>
                <a:gd name="connsiteY9" fmla="*/ 282479 h 287366"/>
                <a:gd name="connsiteX10" fmla="*/ 130794 w 263860"/>
                <a:gd name="connsiteY10" fmla="*/ 28923 h 287366"/>
                <a:gd name="connsiteX11" fmla="*/ 16237 w 263860"/>
                <a:gd name="connsiteY11" fmla="*/ 282419 h 287366"/>
                <a:gd name="connsiteX12" fmla="*/ 8509 w 263860"/>
                <a:gd name="connsiteY12" fmla="*/ 287408 h 287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3860" h="287366">
                  <a:moveTo>
                    <a:pt x="8509" y="287408"/>
                  </a:moveTo>
                  <a:cubicBezTo>
                    <a:pt x="7343" y="287408"/>
                    <a:pt x="6155" y="287167"/>
                    <a:pt x="5023" y="286653"/>
                  </a:cubicBezTo>
                  <a:cubicBezTo>
                    <a:pt x="756" y="284725"/>
                    <a:pt x="-1136" y="279707"/>
                    <a:pt x="789" y="275440"/>
                  </a:cubicBezTo>
                  <a:lnTo>
                    <a:pt x="122992" y="5027"/>
                  </a:lnTo>
                  <a:cubicBezTo>
                    <a:pt x="124358" y="2000"/>
                    <a:pt x="127363" y="53"/>
                    <a:pt x="130683" y="42"/>
                  </a:cubicBezTo>
                  <a:lnTo>
                    <a:pt x="130716" y="42"/>
                  </a:lnTo>
                  <a:cubicBezTo>
                    <a:pt x="134021" y="42"/>
                    <a:pt x="137026" y="1963"/>
                    <a:pt x="138414" y="4968"/>
                  </a:cubicBezTo>
                  <a:lnTo>
                    <a:pt x="263115" y="275381"/>
                  </a:lnTo>
                  <a:cubicBezTo>
                    <a:pt x="265077" y="279633"/>
                    <a:pt x="263219" y="284666"/>
                    <a:pt x="258970" y="286627"/>
                  </a:cubicBezTo>
                  <a:cubicBezTo>
                    <a:pt x="254717" y="288588"/>
                    <a:pt x="249684" y="286727"/>
                    <a:pt x="247723" y="282479"/>
                  </a:cubicBezTo>
                  <a:lnTo>
                    <a:pt x="130794" y="28923"/>
                  </a:lnTo>
                  <a:lnTo>
                    <a:pt x="16237" y="282419"/>
                  </a:lnTo>
                  <a:cubicBezTo>
                    <a:pt x="14819" y="285554"/>
                    <a:pt x="11736" y="287408"/>
                    <a:pt x="8509" y="287408"/>
                  </a:cubicBezTo>
                </a:path>
              </a:pathLst>
            </a:custGeom>
            <a:solidFill>
              <a:srgbClr val="FCC1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900ED186-F93F-4461-9CFF-ACE6843CEB4F}"/>
                </a:ext>
              </a:extLst>
            </p:cNvPr>
            <p:cNvSpPr/>
            <p:nvPr/>
          </p:nvSpPr>
          <p:spPr>
            <a:xfrm>
              <a:off x="3040761" y="1067563"/>
              <a:ext cx="745871" cy="185651"/>
            </a:xfrm>
            <a:custGeom>
              <a:avLst/>
              <a:gdLst>
                <a:gd name="connsiteX0" fmla="*/ 619985 w 745871"/>
                <a:gd name="connsiteY0" fmla="*/ 54931 h 185651"/>
                <a:gd name="connsiteX1" fmla="*/ 582046 w 745871"/>
                <a:gd name="connsiteY1" fmla="*/ 92868 h 185651"/>
                <a:gd name="connsiteX2" fmla="*/ 619985 w 745871"/>
                <a:gd name="connsiteY2" fmla="*/ 130804 h 185651"/>
                <a:gd name="connsiteX3" fmla="*/ 657924 w 745871"/>
                <a:gd name="connsiteY3" fmla="*/ 92868 h 185651"/>
                <a:gd name="connsiteX4" fmla="*/ 619985 w 745871"/>
                <a:gd name="connsiteY4" fmla="*/ 54931 h 185651"/>
                <a:gd name="connsiteX5" fmla="*/ 619985 w 745871"/>
                <a:gd name="connsiteY5" fmla="*/ 54931 h 185651"/>
                <a:gd name="connsiteX6" fmla="*/ 450739 w 745871"/>
                <a:gd name="connsiteY6" fmla="*/ 54931 h 185651"/>
                <a:gd name="connsiteX7" fmla="*/ 412800 w 745871"/>
                <a:gd name="connsiteY7" fmla="*/ 92868 h 185651"/>
                <a:gd name="connsiteX8" fmla="*/ 450739 w 745871"/>
                <a:gd name="connsiteY8" fmla="*/ 130804 h 185651"/>
                <a:gd name="connsiteX9" fmla="*/ 488678 w 745871"/>
                <a:gd name="connsiteY9" fmla="*/ 92868 h 185651"/>
                <a:gd name="connsiteX10" fmla="*/ 450739 w 745871"/>
                <a:gd name="connsiteY10" fmla="*/ 54931 h 185651"/>
                <a:gd name="connsiteX11" fmla="*/ 450739 w 745871"/>
                <a:gd name="connsiteY11" fmla="*/ 54931 h 185651"/>
                <a:gd name="connsiteX12" fmla="*/ 281489 w 745871"/>
                <a:gd name="connsiteY12" fmla="*/ 54931 h 185651"/>
                <a:gd name="connsiteX13" fmla="*/ 243550 w 745871"/>
                <a:gd name="connsiteY13" fmla="*/ 92868 h 185651"/>
                <a:gd name="connsiteX14" fmla="*/ 281489 w 745871"/>
                <a:gd name="connsiteY14" fmla="*/ 130804 h 185651"/>
                <a:gd name="connsiteX15" fmla="*/ 319428 w 745871"/>
                <a:gd name="connsiteY15" fmla="*/ 92868 h 185651"/>
                <a:gd name="connsiteX16" fmla="*/ 281489 w 745871"/>
                <a:gd name="connsiteY16" fmla="*/ 54931 h 185651"/>
                <a:gd name="connsiteX17" fmla="*/ 281489 w 745871"/>
                <a:gd name="connsiteY17" fmla="*/ 54931 h 185651"/>
                <a:gd name="connsiteX18" fmla="*/ 112243 w 745871"/>
                <a:gd name="connsiteY18" fmla="*/ 54931 h 185651"/>
                <a:gd name="connsiteX19" fmla="*/ 74304 w 745871"/>
                <a:gd name="connsiteY19" fmla="*/ 92868 h 185651"/>
                <a:gd name="connsiteX20" fmla="*/ 112243 w 745871"/>
                <a:gd name="connsiteY20" fmla="*/ 130804 h 185651"/>
                <a:gd name="connsiteX21" fmla="*/ 150181 w 745871"/>
                <a:gd name="connsiteY21" fmla="*/ 92868 h 185651"/>
                <a:gd name="connsiteX22" fmla="*/ 112243 w 745871"/>
                <a:gd name="connsiteY22" fmla="*/ 54931 h 185651"/>
                <a:gd name="connsiteX23" fmla="*/ 112243 w 745871"/>
                <a:gd name="connsiteY23" fmla="*/ 54931 h 185651"/>
                <a:gd name="connsiteX24" fmla="*/ 36 w 745871"/>
                <a:gd name="connsiteY24" fmla="*/ 185693 h 185651"/>
                <a:gd name="connsiteX25" fmla="*/ 745908 w 745871"/>
                <a:gd name="connsiteY25" fmla="*/ 185693 h 185651"/>
                <a:gd name="connsiteX26" fmla="*/ 745908 w 745871"/>
                <a:gd name="connsiteY26" fmla="*/ 42 h 185651"/>
                <a:gd name="connsiteX27" fmla="*/ 36 w 745871"/>
                <a:gd name="connsiteY27" fmla="*/ 42 h 185651"/>
                <a:gd name="connsiteX28" fmla="*/ 36 w 745871"/>
                <a:gd name="connsiteY28" fmla="*/ 185693 h 18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745871" h="185651">
                  <a:moveTo>
                    <a:pt x="619985" y="54931"/>
                  </a:moveTo>
                  <a:cubicBezTo>
                    <a:pt x="599030" y="54931"/>
                    <a:pt x="582046" y="71918"/>
                    <a:pt x="582046" y="92868"/>
                  </a:cubicBezTo>
                  <a:cubicBezTo>
                    <a:pt x="582046" y="113821"/>
                    <a:pt x="599030" y="130804"/>
                    <a:pt x="619985" y="130804"/>
                  </a:cubicBezTo>
                  <a:cubicBezTo>
                    <a:pt x="640937" y="130804"/>
                    <a:pt x="657924" y="113821"/>
                    <a:pt x="657924" y="92868"/>
                  </a:cubicBezTo>
                  <a:cubicBezTo>
                    <a:pt x="657924" y="71918"/>
                    <a:pt x="640937" y="54931"/>
                    <a:pt x="619985" y="54931"/>
                  </a:cubicBezTo>
                  <a:lnTo>
                    <a:pt x="619985" y="54931"/>
                  </a:lnTo>
                  <a:close/>
                  <a:moveTo>
                    <a:pt x="450739" y="54931"/>
                  </a:moveTo>
                  <a:cubicBezTo>
                    <a:pt x="429780" y="54931"/>
                    <a:pt x="412800" y="71918"/>
                    <a:pt x="412800" y="92868"/>
                  </a:cubicBezTo>
                  <a:cubicBezTo>
                    <a:pt x="412800" y="113821"/>
                    <a:pt x="429780" y="130804"/>
                    <a:pt x="450739" y="130804"/>
                  </a:cubicBezTo>
                  <a:cubicBezTo>
                    <a:pt x="471690" y="130804"/>
                    <a:pt x="488678" y="113821"/>
                    <a:pt x="488678" y="92868"/>
                  </a:cubicBezTo>
                  <a:cubicBezTo>
                    <a:pt x="488678" y="71918"/>
                    <a:pt x="471690" y="54931"/>
                    <a:pt x="450739" y="54931"/>
                  </a:cubicBezTo>
                  <a:lnTo>
                    <a:pt x="450739" y="54931"/>
                  </a:lnTo>
                  <a:close/>
                  <a:moveTo>
                    <a:pt x="281489" y="54931"/>
                  </a:moveTo>
                  <a:cubicBezTo>
                    <a:pt x="260538" y="54931"/>
                    <a:pt x="243550" y="71918"/>
                    <a:pt x="243550" y="92868"/>
                  </a:cubicBezTo>
                  <a:cubicBezTo>
                    <a:pt x="243550" y="113821"/>
                    <a:pt x="260538" y="130804"/>
                    <a:pt x="281489" y="130804"/>
                  </a:cubicBezTo>
                  <a:cubicBezTo>
                    <a:pt x="302440" y="130804"/>
                    <a:pt x="319428" y="113821"/>
                    <a:pt x="319428" y="92868"/>
                  </a:cubicBezTo>
                  <a:cubicBezTo>
                    <a:pt x="319428" y="71918"/>
                    <a:pt x="302440" y="54931"/>
                    <a:pt x="281489" y="54931"/>
                  </a:cubicBezTo>
                  <a:lnTo>
                    <a:pt x="281489" y="54931"/>
                  </a:lnTo>
                  <a:close/>
                  <a:moveTo>
                    <a:pt x="112243" y="54931"/>
                  </a:moveTo>
                  <a:cubicBezTo>
                    <a:pt x="91288" y="54931"/>
                    <a:pt x="74304" y="71918"/>
                    <a:pt x="74304" y="92868"/>
                  </a:cubicBezTo>
                  <a:cubicBezTo>
                    <a:pt x="74304" y="113821"/>
                    <a:pt x="91288" y="130804"/>
                    <a:pt x="112243" y="130804"/>
                  </a:cubicBezTo>
                  <a:cubicBezTo>
                    <a:pt x="133198" y="130804"/>
                    <a:pt x="150181" y="113821"/>
                    <a:pt x="150181" y="92868"/>
                  </a:cubicBezTo>
                  <a:cubicBezTo>
                    <a:pt x="150181" y="71918"/>
                    <a:pt x="133198" y="54931"/>
                    <a:pt x="112243" y="54931"/>
                  </a:cubicBezTo>
                  <a:lnTo>
                    <a:pt x="112243" y="54931"/>
                  </a:lnTo>
                  <a:close/>
                  <a:moveTo>
                    <a:pt x="36" y="185693"/>
                  </a:moveTo>
                  <a:lnTo>
                    <a:pt x="745908" y="185693"/>
                  </a:lnTo>
                  <a:lnTo>
                    <a:pt x="745908" y="42"/>
                  </a:lnTo>
                  <a:lnTo>
                    <a:pt x="36" y="42"/>
                  </a:lnTo>
                  <a:lnTo>
                    <a:pt x="36" y="185693"/>
                  </a:lnTo>
                  <a:close/>
                </a:path>
              </a:pathLst>
            </a:custGeom>
            <a:solidFill>
              <a:srgbClr val="F29D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4472A704-32D2-4728-8366-FDC47F91E2C2}"/>
                </a:ext>
              </a:extLst>
            </p:cNvPr>
            <p:cNvSpPr/>
            <p:nvPr/>
          </p:nvSpPr>
          <p:spPr>
            <a:xfrm>
              <a:off x="3443259" y="1928691"/>
              <a:ext cx="1061426" cy="1467312"/>
            </a:xfrm>
            <a:custGeom>
              <a:avLst/>
              <a:gdLst>
                <a:gd name="connsiteX0" fmla="*/ 1055730 w 1061426"/>
                <a:gd name="connsiteY0" fmla="*/ 1036771 h 1467312"/>
                <a:gd name="connsiteX1" fmla="*/ 1035085 w 1061426"/>
                <a:gd name="connsiteY1" fmla="*/ 950392 h 1467312"/>
                <a:gd name="connsiteX2" fmla="*/ 1033109 w 1061426"/>
                <a:gd name="connsiteY2" fmla="*/ 888157 h 1467312"/>
                <a:gd name="connsiteX3" fmla="*/ 1057913 w 1061426"/>
                <a:gd name="connsiteY3" fmla="*/ 834234 h 1467312"/>
                <a:gd name="connsiteX4" fmla="*/ 1008790 w 1061426"/>
                <a:gd name="connsiteY4" fmla="*/ 691796 h 1467312"/>
                <a:gd name="connsiteX5" fmla="*/ 991177 w 1061426"/>
                <a:gd name="connsiteY5" fmla="*/ 620146 h 1467312"/>
                <a:gd name="connsiteX6" fmla="*/ 997335 w 1061426"/>
                <a:gd name="connsiteY6" fmla="*/ 601879 h 1467312"/>
                <a:gd name="connsiteX7" fmla="*/ 936184 w 1061426"/>
                <a:gd name="connsiteY7" fmla="*/ 484577 h 1467312"/>
                <a:gd name="connsiteX8" fmla="*/ 913101 w 1061426"/>
                <a:gd name="connsiteY8" fmla="*/ 419004 h 1467312"/>
                <a:gd name="connsiteX9" fmla="*/ 927679 w 1061426"/>
                <a:gd name="connsiteY9" fmla="*/ 384679 h 1467312"/>
                <a:gd name="connsiteX10" fmla="*/ 788655 w 1061426"/>
                <a:gd name="connsiteY10" fmla="*/ 226632 h 1467312"/>
                <a:gd name="connsiteX11" fmla="*/ 788381 w 1061426"/>
                <a:gd name="connsiteY11" fmla="*/ 226595 h 1467312"/>
                <a:gd name="connsiteX12" fmla="*/ 768177 w 1061426"/>
                <a:gd name="connsiteY12" fmla="*/ 203306 h 1467312"/>
                <a:gd name="connsiteX13" fmla="*/ 768455 w 1061426"/>
                <a:gd name="connsiteY13" fmla="*/ 202129 h 1467312"/>
                <a:gd name="connsiteX14" fmla="*/ 587843 w 1061426"/>
                <a:gd name="connsiteY14" fmla="*/ 2012 h 1467312"/>
                <a:gd name="connsiteX15" fmla="*/ 339721 w 1061426"/>
                <a:gd name="connsiteY15" fmla="*/ 140579 h 1467312"/>
                <a:gd name="connsiteX16" fmla="*/ 340013 w 1061426"/>
                <a:gd name="connsiteY16" fmla="*/ 203765 h 1467312"/>
                <a:gd name="connsiteX17" fmla="*/ 269217 w 1061426"/>
                <a:gd name="connsiteY17" fmla="*/ 312644 h 1467312"/>
                <a:gd name="connsiteX18" fmla="*/ 88975 w 1061426"/>
                <a:gd name="connsiteY18" fmla="*/ 493869 h 1467312"/>
                <a:gd name="connsiteX19" fmla="*/ 114023 w 1061426"/>
                <a:gd name="connsiteY19" fmla="*/ 643638 h 1467312"/>
                <a:gd name="connsiteX20" fmla="*/ 84142 w 1061426"/>
                <a:gd name="connsiteY20" fmla="*/ 760138 h 1467312"/>
                <a:gd name="connsiteX21" fmla="*/ 4189 w 1061426"/>
                <a:gd name="connsiteY21" fmla="*/ 873188 h 1467312"/>
                <a:gd name="connsiteX22" fmla="*/ 111196 w 1061426"/>
                <a:gd name="connsiteY22" fmla="*/ 1074800 h 1467312"/>
                <a:gd name="connsiteX23" fmla="*/ 130323 w 1061426"/>
                <a:gd name="connsiteY23" fmla="*/ 1111223 h 1467312"/>
                <a:gd name="connsiteX24" fmla="*/ 130230 w 1061426"/>
                <a:gd name="connsiteY24" fmla="*/ 1111615 h 1467312"/>
                <a:gd name="connsiteX25" fmla="*/ 208573 w 1061426"/>
                <a:gd name="connsiteY25" fmla="*/ 1200673 h 1467312"/>
                <a:gd name="connsiteX26" fmla="*/ 209775 w 1061426"/>
                <a:gd name="connsiteY26" fmla="*/ 1200840 h 1467312"/>
                <a:gd name="connsiteX27" fmla="*/ 218765 w 1061426"/>
                <a:gd name="connsiteY27" fmla="*/ 1210810 h 1467312"/>
                <a:gd name="connsiteX28" fmla="*/ 218747 w 1061426"/>
                <a:gd name="connsiteY28" fmla="*/ 1210902 h 1467312"/>
                <a:gd name="connsiteX29" fmla="*/ 329084 w 1061426"/>
                <a:gd name="connsiteY29" fmla="*/ 1336335 h 1467312"/>
                <a:gd name="connsiteX30" fmla="*/ 362475 w 1061426"/>
                <a:gd name="connsiteY30" fmla="*/ 1337871 h 1467312"/>
                <a:gd name="connsiteX31" fmla="*/ 425854 w 1061426"/>
                <a:gd name="connsiteY31" fmla="*/ 1362821 h 1467312"/>
                <a:gd name="connsiteX32" fmla="*/ 624893 w 1061426"/>
                <a:gd name="connsiteY32" fmla="*/ 1464162 h 1467312"/>
                <a:gd name="connsiteX33" fmla="*/ 970059 w 1061426"/>
                <a:gd name="connsiteY33" fmla="*/ 1275084 h 1467312"/>
                <a:gd name="connsiteX34" fmla="*/ 972428 w 1061426"/>
                <a:gd name="connsiteY34" fmla="*/ 1198353 h 1467312"/>
                <a:gd name="connsiteX35" fmla="*/ 1012980 w 1061426"/>
                <a:gd name="connsiteY35" fmla="*/ 1101346 h 1467312"/>
                <a:gd name="connsiteX36" fmla="*/ 1055730 w 1061426"/>
                <a:gd name="connsiteY36" fmla="*/ 1036771 h 1467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061426" h="1467312">
                  <a:moveTo>
                    <a:pt x="1055730" y="1036771"/>
                  </a:moveTo>
                  <a:cubicBezTo>
                    <a:pt x="1062898" y="1005726"/>
                    <a:pt x="1054567" y="975298"/>
                    <a:pt x="1035085" y="950392"/>
                  </a:cubicBezTo>
                  <a:cubicBezTo>
                    <a:pt x="1020204" y="931367"/>
                    <a:pt x="1019093" y="907586"/>
                    <a:pt x="1033109" y="888157"/>
                  </a:cubicBezTo>
                  <a:cubicBezTo>
                    <a:pt x="1044871" y="871848"/>
                    <a:pt x="1053413" y="853733"/>
                    <a:pt x="1057913" y="834234"/>
                  </a:cubicBezTo>
                  <a:cubicBezTo>
                    <a:pt x="1070134" y="781310"/>
                    <a:pt x="1050082" y="729658"/>
                    <a:pt x="1008790" y="691796"/>
                  </a:cubicBezTo>
                  <a:cubicBezTo>
                    <a:pt x="987183" y="671975"/>
                    <a:pt x="980118" y="644775"/>
                    <a:pt x="991177" y="620146"/>
                  </a:cubicBezTo>
                  <a:cubicBezTo>
                    <a:pt x="993805" y="614288"/>
                    <a:pt x="995873" y="608189"/>
                    <a:pt x="997335" y="601879"/>
                  </a:cubicBezTo>
                  <a:cubicBezTo>
                    <a:pt x="1008090" y="555291"/>
                    <a:pt x="982376" y="510123"/>
                    <a:pt x="936184" y="484577"/>
                  </a:cubicBezTo>
                  <a:cubicBezTo>
                    <a:pt x="909426" y="469774"/>
                    <a:pt x="899263" y="442333"/>
                    <a:pt x="913101" y="419004"/>
                  </a:cubicBezTo>
                  <a:cubicBezTo>
                    <a:pt x="919600" y="408049"/>
                    <a:pt x="924996" y="396318"/>
                    <a:pt x="927679" y="384679"/>
                  </a:cubicBezTo>
                  <a:cubicBezTo>
                    <a:pt x="944737" y="310816"/>
                    <a:pt x="882490" y="240054"/>
                    <a:pt x="788655" y="226632"/>
                  </a:cubicBezTo>
                  <a:lnTo>
                    <a:pt x="788381" y="226595"/>
                  </a:lnTo>
                  <a:cubicBezTo>
                    <a:pt x="774565" y="224626"/>
                    <a:pt x="765564" y="214160"/>
                    <a:pt x="768177" y="203306"/>
                  </a:cubicBezTo>
                  <a:cubicBezTo>
                    <a:pt x="768270" y="202914"/>
                    <a:pt x="768362" y="202525"/>
                    <a:pt x="768455" y="202129"/>
                  </a:cubicBezTo>
                  <a:cubicBezTo>
                    <a:pt x="790283" y="107575"/>
                    <a:pt x="709128" y="17048"/>
                    <a:pt x="587843" y="2012"/>
                  </a:cubicBezTo>
                  <a:cubicBezTo>
                    <a:pt x="473952" y="-12110"/>
                    <a:pt x="360476" y="51306"/>
                    <a:pt x="339721" y="140579"/>
                  </a:cubicBezTo>
                  <a:cubicBezTo>
                    <a:pt x="334710" y="162132"/>
                    <a:pt x="335054" y="183478"/>
                    <a:pt x="340013" y="203765"/>
                  </a:cubicBezTo>
                  <a:cubicBezTo>
                    <a:pt x="350957" y="248544"/>
                    <a:pt x="322049" y="293930"/>
                    <a:pt x="269217" y="312644"/>
                  </a:cubicBezTo>
                  <a:cubicBezTo>
                    <a:pt x="178180" y="344893"/>
                    <a:pt x="108176" y="410707"/>
                    <a:pt x="88975" y="493869"/>
                  </a:cubicBezTo>
                  <a:cubicBezTo>
                    <a:pt x="76784" y="546664"/>
                    <a:pt x="86895" y="598586"/>
                    <a:pt x="114023" y="643638"/>
                  </a:cubicBezTo>
                  <a:cubicBezTo>
                    <a:pt x="137891" y="683281"/>
                    <a:pt x="125530" y="730757"/>
                    <a:pt x="84142" y="760138"/>
                  </a:cubicBezTo>
                  <a:cubicBezTo>
                    <a:pt x="43756" y="788800"/>
                    <a:pt x="14663" y="827817"/>
                    <a:pt x="4189" y="873188"/>
                  </a:cubicBezTo>
                  <a:cubicBezTo>
                    <a:pt x="-14375" y="953583"/>
                    <a:pt x="30710" y="1031479"/>
                    <a:pt x="111196" y="1074800"/>
                  </a:cubicBezTo>
                  <a:cubicBezTo>
                    <a:pt x="126255" y="1082905"/>
                    <a:pt x="133676" y="1097104"/>
                    <a:pt x="130323" y="1111223"/>
                  </a:cubicBezTo>
                  <a:cubicBezTo>
                    <a:pt x="130289" y="1111352"/>
                    <a:pt x="130260" y="1111482"/>
                    <a:pt x="130230" y="1111615"/>
                  </a:cubicBezTo>
                  <a:cubicBezTo>
                    <a:pt x="120619" y="1153237"/>
                    <a:pt x="155697" y="1193109"/>
                    <a:pt x="208573" y="1200673"/>
                  </a:cubicBezTo>
                  <a:cubicBezTo>
                    <a:pt x="208972" y="1200733"/>
                    <a:pt x="209372" y="1200788"/>
                    <a:pt x="209775" y="1200840"/>
                  </a:cubicBezTo>
                  <a:cubicBezTo>
                    <a:pt x="215793" y="1201635"/>
                    <a:pt x="219861" y="1206084"/>
                    <a:pt x="218765" y="1210810"/>
                  </a:cubicBezTo>
                  <a:lnTo>
                    <a:pt x="218747" y="1210902"/>
                  </a:lnTo>
                  <a:cubicBezTo>
                    <a:pt x="205208" y="1269526"/>
                    <a:pt x="254613" y="1325681"/>
                    <a:pt x="329084" y="1336335"/>
                  </a:cubicBezTo>
                  <a:cubicBezTo>
                    <a:pt x="340350" y="1337945"/>
                    <a:pt x="351542" y="1338422"/>
                    <a:pt x="362475" y="1337871"/>
                  </a:cubicBezTo>
                  <a:cubicBezTo>
                    <a:pt x="387653" y="1336594"/>
                    <a:pt x="411798" y="1346323"/>
                    <a:pt x="425854" y="1362821"/>
                  </a:cubicBezTo>
                  <a:cubicBezTo>
                    <a:pt x="470070" y="1414713"/>
                    <a:pt x="540226" y="1452830"/>
                    <a:pt x="624893" y="1464162"/>
                  </a:cubicBezTo>
                  <a:cubicBezTo>
                    <a:pt x="782889" y="1485308"/>
                    <a:pt x="940333" y="1399051"/>
                    <a:pt x="970059" y="1275084"/>
                  </a:cubicBezTo>
                  <a:cubicBezTo>
                    <a:pt x="976303" y="1249038"/>
                    <a:pt x="976858" y="1223200"/>
                    <a:pt x="972428" y="1198353"/>
                  </a:cubicBezTo>
                  <a:cubicBezTo>
                    <a:pt x="966066" y="1162719"/>
                    <a:pt x="980759" y="1126873"/>
                    <a:pt x="1012980" y="1101346"/>
                  </a:cubicBezTo>
                  <a:cubicBezTo>
                    <a:pt x="1034471" y="1084319"/>
                    <a:pt x="1049864" y="1062177"/>
                    <a:pt x="1055730" y="1036771"/>
                  </a:cubicBezTo>
                </a:path>
              </a:pathLst>
            </a:custGeom>
            <a:solidFill>
              <a:srgbClr val="89CEB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31922B70-663C-4935-A754-6DD8F6C42777}"/>
                </a:ext>
              </a:extLst>
            </p:cNvPr>
            <p:cNvSpPr/>
            <p:nvPr/>
          </p:nvSpPr>
          <p:spPr>
            <a:xfrm>
              <a:off x="4039377" y="3462521"/>
              <a:ext cx="883944" cy="32888"/>
            </a:xfrm>
            <a:custGeom>
              <a:avLst/>
              <a:gdLst>
                <a:gd name="connsiteX0" fmla="*/ 867537 w 883944"/>
                <a:gd name="connsiteY0" fmla="*/ 42 h 32888"/>
                <a:gd name="connsiteX1" fmla="*/ 16479 w 883944"/>
                <a:gd name="connsiteY1" fmla="*/ 42 h 32888"/>
                <a:gd name="connsiteX2" fmla="*/ 36 w 883944"/>
                <a:gd name="connsiteY2" fmla="*/ 16484 h 32888"/>
                <a:gd name="connsiteX3" fmla="*/ 16479 w 883944"/>
                <a:gd name="connsiteY3" fmla="*/ 32930 h 32888"/>
                <a:gd name="connsiteX4" fmla="*/ 867537 w 883944"/>
                <a:gd name="connsiteY4" fmla="*/ 32930 h 32888"/>
                <a:gd name="connsiteX5" fmla="*/ 883981 w 883944"/>
                <a:gd name="connsiteY5" fmla="*/ 16484 h 32888"/>
                <a:gd name="connsiteX6" fmla="*/ 867537 w 883944"/>
                <a:gd name="connsiteY6" fmla="*/ 42 h 3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3944" h="32888">
                  <a:moveTo>
                    <a:pt x="867537" y="42"/>
                  </a:moveTo>
                  <a:lnTo>
                    <a:pt x="16479" y="42"/>
                  </a:lnTo>
                  <a:cubicBezTo>
                    <a:pt x="7397" y="42"/>
                    <a:pt x="36" y="7403"/>
                    <a:pt x="36" y="16484"/>
                  </a:cubicBezTo>
                  <a:cubicBezTo>
                    <a:pt x="36" y="25566"/>
                    <a:pt x="7397" y="32930"/>
                    <a:pt x="16479" y="32930"/>
                  </a:cubicBezTo>
                  <a:lnTo>
                    <a:pt x="867537" y="32930"/>
                  </a:lnTo>
                  <a:cubicBezTo>
                    <a:pt x="876619" y="32930"/>
                    <a:pt x="883981" y="25566"/>
                    <a:pt x="883981" y="16484"/>
                  </a:cubicBezTo>
                  <a:cubicBezTo>
                    <a:pt x="883981" y="7403"/>
                    <a:pt x="876619" y="42"/>
                    <a:pt x="867537" y="42"/>
                  </a:cubicBezTo>
                </a:path>
              </a:pathLst>
            </a:custGeom>
            <a:solidFill>
              <a:srgbClr val="9FD4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D4F549A9-2EFD-422B-ACE3-13566273D4FD}"/>
                </a:ext>
              </a:extLst>
            </p:cNvPr>
            <p:cNvSpPr/>
            <p:nvPr/>
          </p:nvSpPr>
          <p:spPr>
            <a:xfrm>
              <a:off x="351469" y="3592712"/>
              <a:ext cx="883941" cy="32888"/>
            </a:xfrm>
            <a:custGeom>
              <a:avLst/>
              <a:gdLst>
                <a:gd name="connsiteX0" fmla="*/ 867534 w 883941"/>
                <a:gd name="connsiteY0" fmla="*/ 42 h 32888"/>
                <a:gd name="connsiteX1" fmla="*/ 16480 w 883941"/>
                <a:gd name="connsiteY1" fmla="*/ 42 h 32888"/>
                <a:gd name="connsiteX2" fmla="*/ 36 w 883941"/>
                <a:gd name="connsiteY2" fmla="*/ 16485 h 32888"/>
                <a:gd name="connsiteX3" fmla="*/ 16480 w 883941"/>
                <a:gd name="connsiteY3" fmla="*/ 32931 h 32888"/>
                <a:gd name="connsiteX4" fmla="*/ 867534 w 883941"/>
                <a:gd name="connsiteY4" fmla="*/ 32931 h 32888"/>
                <a:gd name="connsiteX5" fmla="*/ 883977 w 883941"/>
                <a:gd name="connsiteY5" fmla="*/ 16485 h 32888"/>
                <a:gd name="connsiteX6" fmla="*/ 867534 w 883941"/>
                <a:gd name="connsiteY6" fmla="*/ 42 h 3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3941" h="32888">
                  <a:moveTo>
                    <a:pt x="867534" y="42"/>
                  </a:moveTo>
                  <a:lnTo>
                    <a:pt x="16480" y="42"/>
                  </a:lnTo>
                  <a:cubicBezTo>
                    <a:pt x="7397" y="42"/>
                    <a:pt x="36" y="7403"/>
                    <a:pt x="36" y="16485"/>
                  </a:cubicBezTo>
                  <a:cubicBezTo>
                    <a:pt x="36" y="25566"/>
                    <a:pt x="7397" y="32931"/>
                    <a:pt x="16480" y="32931"/>
                  </a:cubicBezTo>
                  <a:lnTo>
                    <a:pt x="867534" y="32931"/>
                  </a:lnTo>
                  <a:cubicBezTo>
                    <a:pt x="876616" y="32931"/>
                    <a:pt x="883977" y="25566"/>
                    <a:pt x="883977" y="16485"/>
                  </a:cubicBezTo>
                  <a:cubicBezTo>
                    <a:pt x="883977" y="7403"/>
                    <a:pt x="876616" y="42"/>
                    <a:pt x="867534" y="42"/>
                  </a:cubicBezTo>
                </a:path>
              </a:pathLst>
            </a:custGeom>
            <a:solidFill>
              <a:srgbClr val="9FD4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01645AF7-D152-4ED0-9D6D-7F2CF4329584}"/>
                </a:ext>
              </a:extLst>
            </p:cNvPr>
            <p:cNvSpPr/>
            <p:nvPr/>
          </p:nvSpPr>
          <p:spPr>
            <a:xfrm>
              <a:off x="1025925" y="3685372"/>
              <a:ext cx="604086" cy="71816"/>
            </a:xfrm>
            <a:custGeom>
              <a:avLst/>
              <a:gdLst>
                <a:gd name="connsiteX0" fmla="*/ 604123 w 604086"/>
                <a:gd name="connsiteY0" fmla="*/ 35950 h 71816"/>
                <a:gd name="connsiteX1" fmla="*/ 302081 w 604086"/>
                <a:gd name="connsiteY1" fmla="*/ 71858 h 71816"/>
                <a:gd name="connsiteX2" fmla="*/ 36 w 604086"/>
                <a:gd name="connsiteY2" fmla="*/ 35950 h 71816"/>
                <a:gd name="connsiteX3" fmla="*/ 302081 w 604086"/>
                <a:gd name="connsiteY3" fmla="*/ 42 h 71816"/>
                <a:gd name="connsiteX4" fmla="*/ 604123 w 604086"/>
                <a:gd name="connsiteY4" fmla="*/ 35950 h 71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4086" h="71816">
                  <a:moveTo>
                    <a:pt x="604123" y="35950"/>
                  </a:moveTo>
                  <a:cubicBezTo>
                    <a:pt x="604123" y="55782"/>
                    <a:pt x="468896" y="71858"/>
                    <a:pt x="302081" y="71858"/>
                  </a:cubicBezTo>
                  <a:cubicBezTo>
                    <a:pt x="135267" y="71858"/>
                    <a:pt x="36" y="55782"/>
                    <a:pt x="36" y="35950"/>
                  </a:cubicBezTo>
                  <a:cubicBezTo>
                    <a:pt x="36" y="16122"/>
                    <a:pt x="135267" y="42"/>
                    <a:pt x="302081" y="42"/>
                  </a:cubicBezTo>
                  <a:cubicBezTo>
                    <a:pt x="468896" y="42"/>
                    <a:pt x="604123" y="16122"/>
                    <a:pt x="604123" y="35950"/>
                  </a:cubicBezTo>
                </a:path>
              </a:pathLst>
            </a:custGeom>
            <a:solidFill>
              <a:srgbClr val="9FD4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17EA2FFD-4FDF-42C6-B7F1-E4D1FA6A9D1C}"/>
                </a:ext>
              </a:extLst>
            </p:cNvPr>
            <p:cNvSpPr/>
            <p:nvPr/>
          </p:nvSpPr>
          <p:spPr>
            <a:xfrm>
              <a:off x="1053359" y="1402445"/>
              <a:ext cx="3107563" cy="2179279"/>
            </a:xfrm>
            <a:custGeom>
              <a:avLst/>
              <a:gdLst>
                <a:gd name="connsiteX0" fmla="*/ 2910851 w 3107563"/>
                <a:gd name="connsiteY0" fmla="*/ 2179321 h 2179279"/>
                <a:gd name="connsiteX1" fmla="*/ 196784 w 3107563"/>
                <a:gd name="connsiteY1" fmla="*/ 2179321 h 2179279"/>
                <a:gd name="connsiteX2" fmla="*/ 36 w 3107563"/>
                <a:gd name="connsiteY2" fmla="*/ 1982586 h 2179279"/>
                <a:gd name="connsiteX3" fmla="*/ 36 w 3107563"/>
                <a:gd name="connsiteY3" fmla="*/ 196773 h 2179279"/>
                <a:gd name="connsiteX4" fmla="*/ 196784 w 3107563"/>
                <a:gd name="connsiteY4" fmla="*/ 42 h 2179279"/>
                <a:gd name="connsiteX5" fmla="*/ 2910851 w 3107563"/>
                <a:gd name="connsiteY5" fmla="*/ 42 h 2179279"/>
                <a:gd name="connsiteX6" fmla="*/ 3107599 w 3107563"/>
                <a:gd name="connsiteY6" fmla="*/ 196773 h 2179279"/>
                <a:gd name="connsiteX7" fmla="*/ 3107599 w 3107563"/>
                <a:gd name="connsiteY7" fmla="*/ 1982586 h 2179279"/>
                <a:gd name="connsiteX8" fmla="*/ 2910851 w 3107563"/>
                <a:gd name="connsiteY8" fmla="*/ 2179321 h 2179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07563" h="2179279">
                  <a:moveTo>
                    <a:pt x="2910851" y="2179321"/>
                  </a:moveTo>
                  <a:lnTo>
                    <a:pt x="196784" y="2179321"/>
                  </a:lnTo>
                  <a:cubicBezTo>
                    <a:pt x="88127" y="2179321"/>
                    <a:pt x="36" y="2091240"/>
                    <a:pt x="36" y="1982586"/>
                  </a:cubicBezTo>
                  <a:lnTo>
                    <a:pt x="36" y="196773"/>
                  </a:lnTo>
                  <a:cubicBezTo>
                    <a:pt x="36" y="88120"/>
                    <a:pt x="88127" y="42"/>
                    <a:pt x="196784" y="42"/>
                  </a:cubicBezTo>
                  <a:lnTo>
                    <a:pt x="2910851" y="42"/>
                  </a:lnTo>
                  <a:cubicBezTo>
                    <a:pt x="3019512" y="42"/>
                    <a:pt x="3107599" y="88120"/>
                    <a:pt x="3107599" y="196773"/>
                  </a:cubicBezTo>
                  <a:lnTo>
                    <a:pt x="3107599" y="1982586"/>
                  </a:lnTo>
                  <a:cubicBezTo>
                    <a:pt x="3107599" y="2091240"/>
                    <a:pt x="3019512" y="2179321"/>
                    <a:pt x="2910851" y="2179321"/>
                  </a:cubicBezTo>
                </a:path>
              </a:pathLst>
            </a:custGeom>
            <a:solidFill>
              <a:srgbClr val="D8DFE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E088793C-AA6F-4996-BEB4-60DB18DFF78D}"/>
                </a:ext>
              </a:extLst>
            </p:cNvPr>
            <p:cNvSpPr/>
            <p:nvPr/>
          </p:nvSpPr>
          <p:spPr>
            <a:xfrm>
              <a:off x="1025926" y="1416317"/>
              <a:ext cx="3121371" cy="2203033"/>
            </a:xfrm>
            <a:custGeom>
              <a:avLst/>
              <a:gdLst>
                <a:gd name="connsiteX0" fmla="*/ 2913334 w 3121371"/>
                <a:gd name="connsiteY0" fmla="*/ 2203076 h 2203033"/>
                <a:gd name="connsiteX1" fmla="*/ 208109 w 3121371"/>
                <a:gd name="connsiteY1" fmla="*/ 2203076 h 2203033"/>
                <a:gd name="connsiteX2" fmla="*/ 36 w 3121371"/>
                <a:gd name="connsiteY2" fmla="*/ 1995017 h 2203033"/>
                <a:gd name="connsiteX3" fmla="*/ 36 w 3121371"/>
                <a:gd name="connsiteY3" fmla="*/ 208101 h 2203033"/>
                <a:gd name="connsiteX4" fmla="*/ 208109 w 3121371"/>
                <a:gd name="connsiteY4" fmla="*/ 42 h 2203033"/>
                <a:gd name="connsiteX5" fmla="*/ 2913334 w 3121371"/>
                <a:gd name="connsiteY5" fmla="*/ 42 h 2203033"/>
                <a:gd name="connsiteX6" fmla="*/ 3121408 w 3121371"/>
                <a:gd name="connsiteY6" fmla="*/ 208101 h 2203033"/>
                <a:gd name="connsiteX7" fmla="*/ 3121408 w 3121371"/>
                <a:gd name="connsiteY7" fmla="*/ 1995017 h 2203033"/>
                <a:gd name="connsiteX8" fmla="*/ 2913334 w 3121371"/>
                <a:gd name="connsiteY8" fmla="*/ 2203076 h 2203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21371" h="2203033">
                  <a:moveTo>
                    <a:pt x="2913334" y="2203076"/>
                  </a:moveTo>
                  <a:lnTo>
                    <a:pt x="208109" y="2203076"/>
                  </a:lnTo>
                  <a:cubicBezTo>
                    <a:pt x="93194" y="2203076"/>
                    <a:pt x="36" y="2109925"/>
                    <a:pt x="36" y="1995017"/>
                  </a:cubicBezTo>
                  <a:lnTo>
                    <a:pt x="36" y="208101"/>
                  </a:lnTo>
                  <a:cubicBezTo>
                    <a:pt x="36" y="93193"/>
                    <a:pt x="93194" y="42"/>
                    <a:pt x="208109" y="42"/>
                  </a:cubicBezTo>
                  <a:lnTo>
                    <a:pt x="2913334" y="42"/>
                  </a:lnTo>
                  <a:cubicBezTo>
                    <a:pt x="3028250" y="42"/>
                    <a:pt x="3121408" y="93193"/>
                    <a:pt x="3121408" y="208101"/>
                  </a:cubicBezTo>
                  <a:lnTo>
                    <a:pt x="3121408" y="1995017"/>
                  </a:lnTo>
                  <a:cubicBezTo>
                    <a:pt x="3121408" y="2109925"/>
                    <a:pt x="3028250" y="2203076"/>
                    <a:pt x="2913334" y="2203076"/>
                  </a:cubicBezTo>
                </a:path>
              </a:pathLst>
            </a:custGeom>
            <a:solidFill>
              <a:srgbClr val="0C252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BDEFACB9-A4B7-4D7F-9B55-9CCB34DB9396}"/>
                </a:ext>
              </a:extLst>
            </p:cNvPr>
            <p:cNvSpPr/>
            <p:nvPr/>
          </p:nvSpPr>
          <p:spPr>
            <a:xfrm>
              <a:off x="1040696" y="1416552"/>
              <a:ext cx="3107563" cy="2179282"/>
            </a:xfrm>
            <a:custGeom>
              <a:avLst/>
              <a:gdLst>
                <a:gd name="connsiteX0" fmla="*/ 2922931 w 3107563"/>
                <a:gd name="connsiteY0" fmla="*/ 2179325 h 2179282"/>
                <a:gd name="connsiteX1" fmla="*/ 184708 w 3107563"/>
                <a:gd name="connsiteY1" fmla="*/ 2179325 h 2179282"/>
                <a:gd name="connsiteX2" fmla="*/ 36 w 3107563"/>
                <a:gd name="connsiteY2" fmla="*/ 1994669 h 2179282"/>
                <a:gd name="connsiteX3" fmla="*/ 36 w 3107563"/>
                <a:gd name="connsiteY3" fmla="*/ 184701 h 2179282"/>
                <a:gd name="connsiteX4" fmla="*/ 184708 w 3107563"/>
                <a:gd name="connsiteY4" fmla="*/ 42 h 2179282"/>
                <a:gd name="connsiteX5" fmla="*/ 2922931 w 3107563"/>
                <a:gd name="connsiteY5" fmla="*/ 42 h 2179282"/>
                <a:gd name="connsiteX6" fmla="*/ 3107599 w 3107563"/>
                <a:gd name="connsiteY6" fmla="*/ 184701 h 2179282"/>
                <a:gd name="connsiteX7" fmla="*/ 3107599 w 3107563"/>
                <a:gd name="connsiteY7" fmla="*/ 1994669 h 2179282"/>
                <a:gd name="connsiteX8" fmla="*/ 2922931 w 3107563"/>
                <a:gd name="connsiteY8" fmla="*/ 2179325 h 2179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07563" h="2179282">
                  <a:moveTo>
                    <a:pt x="2922931" y="2179325"/>
                  </a:moveTo>
                  <a:lnTo>
                    <a:pt x="184708" y="2179325"/>
                  </a:lnTo>
                  <a:cubicBezTo>
                    <a:pt x="82716" y="2179325"/>
                    <a:pt x="36" y="2096650"/>
                    <a:pt x="36" y="1994669"/>
                  </a:cubicBezTo>
                  <a:lnTo>
                    <a:pt x="36" y="184701"/>
                  </a:lnTo>
                  <a:cubicBezTo>
                    <a:pt x="36" y="82716"/>
                    <a:pt x="82716" y="42"/>
                    <a:pt x="184708" y="42"/>
                  </a:cubicBezTo>
                  <a:lnTo>
                    <a:pt x="2922931" y="42"/>
                  </a:lnTo>
                  <a:cubicBezTo>
                    <a:pt x="3024923" y="42"/>
                    <a:pt x="3107599" y="82716"/>
                    <a:pt x="3107599" y="184701"/>
                  </a:cubicBezTo>
                  <a:lnTo>
                    <a:pt x="3107599" y="1994669"/>
                  </a:lnTo>
                  <a:cubicBezTo>
                    <a:pt x="3107599" y="2096650"/>
                    <a:pt x="3024923" y="2179325"/>
                    <a:pt x="2922931" y="2179325"/>
                  </a:cubicBezTo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FC81AD68-DE7F-4651-B3AC-DA40C9CAB0E6}"/>
                </a:ext>
              </a:extLst>
            </p:cNvPr>
            <p:cNvSpPr/>
            <p:nvPr/>
          </p:nvSpPr>
          <p:spPr>
            <a:xfrm>
              <a:off x="1242458" y="1465303"/>
              <a:ext cx="2704040" cy="2081779"/>
            </a:xfrm>
            <a:custGeom>
              <a:avLst/>
              <a:gdLst>
                <a:gd name="connsiteX0" fmla="*/ 36 w 2704040"/>
                <a:gd name="connsiteY0" fmla="*/ 2081822 h 2081779"/>
                <a:gd name="connsiteX1" fmla="*/ 2704077 w 2704040"/>
                <a:gd name="connsiteY1" fmla="*/ 2081822 h 2081779"/>
                <a:gd name="connsiteX2" fmla="*/ 2704077 w 2704040"/>
                <a:gd name="connsiteY2" fmla="*/ 42 h 2081779"/>
                <a:gd name="connsiteX3" fmla="*/ 36 w 2704040"/>
                <a:gd name="connsiteY3" fmla="*/ 42 h 208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4040" h="2081779">
                  <a:moveTo>
                    <a:pt x="36" y="2081822"/>
                  </a:moveTo>
                  <a:lnTo>
                    <a:pt x="2704077" y="2081822"/>
                  </a:lnTo>
                  <a:lnTo>
                    <a:pt x="2704077" y="42"/>
                  </a:lnTo>
                  <a:lnTo>
                    <a:pt x="36" y="4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6CE4C9AC-EB59-4A18-B7A5-C5A70EFC9AC8}"/>
                </a:ext>
              </a:extLst>
            </p:cNvPr>
            <p:cNvSpPr/>
            <p:nvPr/>
          </p:nvSpPr>
          <p:spPr>
            <a:xfrm>
              <a:off x="1236888" y="1459733"/>
              <a:ext cx="2715180" cy="2092918"/>
            </a:xfrm>
            <a:custGeom>
              <a:avLst/>
              <a:gdLst>
                <a:gd name="connsiteX0" fmla="*/ 11176 w 2715180"/>
                <a:gd name="connsiteY0" fmla="*/ 2081825 h 2092918"/>
                <a:gd name="connsiteX1" fmla="*/ 2704077 w 2715180"/>
                <a:gd name="connsiteY1" fmla="*/ 2081825 h 2092918"/>
                <a:gd name="connsiteX2" fmla="*/ 2704077 w 2715180"/>
                <a:gd name="connsiteY2" fmla="*/ 11181 h 2092918"/>
                <a:gd name="connsiteX3" fmla="*/ 11176 w 2715180"/>
                <a:gd name="connsiteY3" fmla="*/ 11181 h 2092918"/>
                <a:gd name="connsiteX4" fmla="*/ 11176 w 2715180"/>
                <a:gd name="connsiteY4" fmla="*/ 2081825 h 2092918"/>
                <a:gd name="connsiteX5" fmla="*/ 36 w 2715180"/>
                <a:gd name="connsiteY5" fmla="*/ 2092961 h 2092918"/>
                <a:gd name="connsiteX6" fmla="*/ 2715216 w 2715180"/>
                <a:gd name="connsiteY6" fmla="*/ 2092961 h 2092918"/>
                <a:gd name="connsiteX7" fmla="*/ 2715216 w 2715180"/>
                <a:gd name="connsiteY7" fmla="*/ 42 h 2092918"/>
                <a:gd name="connsiteX8" fmla="*/ 36 w 2715180"/>
                <a:gd name="connsiteY8" fmla="*/ 42 h 2092918"/>
                <a:gd name="connsiteX9" fmla="*/ 36 w 2715180"/>
                <a:gd name="connsiteY9" fmla="*/ 2092961 h 2092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15180" h="2092918">
                  <a:moveTo>
                    <a:pt x="11176" y="2081825"/>
                  </a:moveTo>
                  <a:lnTo>
                    <a:pt x="2704077" y="2081825"/>
                  </a:lnTo>
                  <a:lnTo>
                    <a:pt x="2704077" y="11181"/>
                  </a:lnTo>
                  <a:lnTo>
                    <a:pt x="11176" y="11181"/>
                  </a:lnTo>
                  <a:lnTo>
                    <a:pt x="11176" y="2081825"/>
                  </a:lnTo>
                  <a:close/>
                  <a:moveTo>
                    <a:pt x="36" y="2092961"/>
                  </a:moveTo>
                  <a:lnTo>
                    <a:pt x="2715216" y="2092961"/>
                  </a:lnTo>
                  <a:lnTo>
                    <a:pt x="2715216" y="42"/>
                  </a:lnTo>
                  <a:lnTo>
                    <a:pt x="36" y="42"/>
                  </a:lnTo>
                  <a:lnTo>
                    <a:pt x="36" y="209296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E3065221-30B7-4863-BC96-431E7E64BC41}"/>
                </a:ext>
              </a:extLst>
            </p:cNvPr>
            <p:cNvSpPr/>
            <p:nvPr/>
          </p:nvSpPr>
          <p:spPr>
            <a:xfrm>
              <a:off x="4029211" y="2398481"/>
              <a:ext cx="22280" cy="171321"/>
            </a:xfrm>
            <a:custGeom>
              <a:avLst/>
              <a:gdLst>
                <a:gd name="connsiteX0" fmla="*/ 11176 w 22280"/>
                <a:gd name="connsiteY0" fmla="*/ 171364 h 171321"/>
                <a:gd name="connsiteX1" fmla="*/ 11176 w 22280"/>
                <a:gd name="connsiteY1" fmla="*/ 171364 h 171321"/>
                <a:gd name="connsiteX2" fmla="*/ 36 w 22280"/>
                <a:gd name="connsiteY2" fmla="*/ 160225 h 171321"/>
                <a:gd name="connsiteX3" fmla="*/ 36 w 22280"/>
                <a:gd name="connsiteY3" fmla="*/ 11178 h 171321"/>
                <a:gd name="connsiteX4" fmla="*/ 11176 w 22280"/>
                <a:gd name="connsiteY4" fmla="*/ 42 h 171321"/>
                <a:gd name="connsiteX5" fmla="*/ 22316 w 22280"/>
                <a:gd name="connsiteY5" fmla="*/ 11178 h 171321"/>
                <a:gd name="connsiteX6" fmla="*/ 22316 w 22280"/>
                <a:gd name="connsiteY6" fmla="*/ 160225 h 171321"/>
                <a:gd name="connsiteX7" fmla="*/ 11176 w 22280"/>
                <a:gd name="connsiteY7" fmla="*/ 171364 h 171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280" h="171321">
                  <a:moveTo>
                    <a:pt x="11176" y="171364"/>
                  </a:moveTo>
                  <a:lnTo>
                    <a:pt x="11176" y="171364"/>
                  </a:lnTo>
                  <a:cubicBezTo>
                    <a:pt x="5025" y="171364"/>
                    <a:pt x="36" y="166375"/>
                    <a:pt x="36" y="160225"/>
                  </a:cubicBezTo>
                  <a:lnTo>
                    <a:pt x="36" y="11178"/>
                  </a:lnTo>
                  <a:cubicBezTo>
                    <a:pt x="36" y="5027"/>
                    <a:pt x="5025" y="42"/>
                    <a:pt x="11176" y="42"/>
                  </a:cubicBezTo>
                  <a:cubicBezTo>
                    <a:pt x="17327" y="42"/>
                    <a:pt x="22316" y="5027"/>
                    <a:pt x="22316" y="11178"/>
                  </a:cubicBezTo>
                  <a:lnTo>
                    <a:pt x="22316" y="160225"/>
                  </a:lnTo>
                  <a:cubicBezTo>
                    <a:pt x="22316" y="166375"/>
                    <a:pt x="17327" y="171364"/>
                    <a:pt x="11176" y="171364"/>
                  </a:cubicBezTo>
                </a:path>
              </a:pathLst>
            </a:custGeom>
            <a:solidFill>
              <a:srgbClr val="035E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319129CB-CE21-4AC9-B0BF-C63B9F5A46B7}"/>
                </a:ext>
              </a:extLst>
            </p:cNvPr>
            <p:cNvSpPr/>
            <p:nvPr/>
          </p:nvSpPr>
          <p:spPr>
            <a:xfrm>
              <a:off x="1130725" y="2465330"/>
              <a:ext cx="33760" cy="37621"/>
            </a:xfrm>
            <a:custGeom>
              <a:avLst/>
              <a:gdLst>
                <a:gd name="connsiteX0" fmla="*/ 33796 w 33760"/>
                <a:gd name="connsiteY0" fmla="*/ 18853 h 37621"/>
                <a:gd name="connsiteX1" fmla="*/ 16916 w 33760"/>
                <a:gd name="connsiteY1" fmla="*/ 37664 h 37621"/>
                <a:gd name="connsiteX2" fmla="*/ 36 w 33760"/>
                <a:gd name="connsiteY2" fmla="*/ 18853 h 37621"/>
                <a:gd name="connsiteX3" fmla="*/ 16916 w 33760"/>
                <a:gd name="connsiteY3" fmla="*/ 42 h 37621"/>
                <a:gd name="connsiteX4" fmla="*/ 33796 w 33760"/>
                <a:gd name="connsiteY4" fmla="*/ 18853 h 37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60" h="37621">
                  <a:moveTo>
                    <a:pt x="33796" y="18853"/>
                  </a:moveTo>
                  <a:cubicBezTo>
                    <a:pt x="33796" y="29245"/>
                    <a:pt x="26239" y="37664"/>
                    <a:pt x="16916" y="37664"/>
                  </a:cubicBezTo>
                  <a:cubicBezTo>
                    <a:pt x="7593" y="37664"/>
                    <a:pt x="36" y="29245"/>
                    <a:pt x="36" y="18853"/>
                  </a:cubicBezTo>
                  <a:cubicBezTo>
                    <a:pt x="36" y="8465"/>
                    <a:pt x="7593" y="42"/>
                    <a:pt x="16916" y="42"/>
                  </a:cubicBezTo>
                  <a:cubicBezTo>
                    <a:pt x="26239" y="42"/>
                    <a:pt x="33796" y="8465"/>
                    <a:pt x="33796" y="18853"/>
                  </a:cubicBezTo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DF2D4B38-262C-4CD3-A3D7-88632DC2BE24}"/>
                </a:ext>
              </a:extLst>
            </p:cNvPr>
            <p:cNvSpPr/>
            <p:nvPr/>
          </p:nvSpPr>
          <p:spPr>
            <a:xfrm>
              <a:off x="1420428" y="1701184"/>
              <a:ext cx="2346157" cy="924947"/>
            </a:xfrm>
            <a:custGeom>
              <a:avLst/>
              <a:gdLst>
                <a:gd name="connsiteX0" fmla="*/ 36 w 2346157"/>
                <a:gd name="connsiteY0" fmla="*/ 924989 h 924947"/>
                <a:gd name="connsiteX1" fmla="*/ 2346194 w 2346157"/>
                <a:gd name="connsiteY1" fmla="*/ 924989 h 924947"/>
                <a:gd name="connsiteX2" fmla="*/ 2346194 w 2346157"/>
                <a:gd name="connsiteY2" fmla="*/ 42 h 924947"/>
                <a:gd name="connsiteX3" fmla="*/ 36 w 2346157"/>
                <a:gd name="connsiteY3" fmla="*/ 42 h 924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6157" h="924947">
                  <a:moveTo>
                    <a:pt x="36" y="924989"/>
                  </a:moveTo>
                  <a:lnTo>
                    <a:pt x="2346194" y="924989"/>
                  </a:lnTo>
                  <a:lnTo>
                    <a:pt x="2346194" y="42"/>
                  </a:lnTo>
                  <a:lnTo>
                    <a:pt x="36" y="42"/>
                  </a:lnTo>
                  <a:close/>
                </a:path>
              </a:pathLst>
            </a:custGeom>
            <a:solidFill>
              <a:srgbClr val="FEEBC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BB935E58-49E5-49C5-ABEC-3821BD81CC88}"/>
                </a:ext>
              </a:extLst>
            </p:cNvPr>
            <p:cNvSpPr/>
            <p:nvPr/>
          </p:nvSpPr>
          <p:spPr>
            <a:xfrm>
              <a:off x="2963082" y="2714302"/>
              <a:ext cx="805080" cy="50352"/>
            </a:xfrm>
            <a:custGeom>
              <a:avLst/>
              <a:gdLst>
                <a:gd name="connsiteX0" fmla="*/ 36 w 805080"/>
                <a:gd name="connsiteY0" fmla="*/ 50394 h 50352"/>
                <a:gd name="connsiteX1" fmla="*/ 805116 w 805080"/>
                <a:gd name="connsiteY1" fmla="*/ 50394 h 50352"/>
                <a:gd name="connsiteX2" fmla="*/ 805116 w 805080"/>
                <a:gd name="connsiteY2" fmla="*/ 42 h 50352"/>
                <a:gd name="connsiteX3" fmla="*/ 36 w 805080"/>
                <a:gd name="connsiteY3" fmla="*/ 42 h 50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5080" h="50352">
                  <a:moveTo>
                    <a:pt x="36" y="50394"/>
                  </a:moveTo>
                  <a:lnTo>
                    <a:pt x="805116" y="50394"/>
                  </a:lnTo>
                  <a:lnTo>
                    <a:pt x="805116" y="42"/>
                  </a:lnTo>
                  <a:lnTo>
                    <a:pt x="36" y="42"/>
                  </a:lnTo>
                  <a:close/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F480C969-CCCE-47E0-9805-8D8CC28601AA}"/>
                </a:ext>
              </a:extLst>
            </p:cNvPr>
            <p:cNvSpPr/>
            <p:nvPr/>
          </p:nvSpPr>
          <p:spPr>
            <a:xfrm>
              <a:off x="1420424" y="1618021"/>
              <a:ext cx="361801" cy="83162"/>
            </a:xfrm>
            <a:custGeom>
              <a:avLst/>
              <a:gdLst>
                <a:gd name="connsiteX0" fmla="*/ 36 w 361801"/>
                <a:gd name="connsiteY0" fmla="*/ 83205 h 83162"/>
                <a:gd name="connsiteX1" fmla="*/ 361838 w 361801"/>
                <a:gd name="connsiteY1" fmla="*/ 83205 h 83162"/>
                <a:gd name="connsiteX2" fmla="*/ 361838 w 361801"/>
                <a:gd name="connsiteY2" fmla="*/ 42 h 83162"/>
                <a:gd name="connsiteX3" fmla="*/ 36 w 361801"/>
                <a:gd name="connsiteY3" fmla="*/ 42 h 83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801" h="83162">
                  <a:moveTo>
                    <a:pt x="36" y="83205"/>
                  </a:moveTo>
                  <a:lnTo>
                    <a:pt x="361838" y="83205"/>
                  </a:lnTo>
                  <a:lnTo>
                    <a:pt x="361838" y="42"/>
                  </a:lnTo>
                  <a:lnTo>
                    <a:pt x="36" y="42"/>
                  </a:lnTo>
                  <a:close/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F4C6D127-F3FF-469F-AF16-17CB2B23D44D}"/>
                </a:ext>
              </a:extLst>
            </p:cNvPr>
            <p:cNvSpPr/>
            <p:nvPr/>
          </p:nvSpPr>
          <p:spPr>
            <a:xfrm>
              <a:off x="1782226" y="1618021"/>
              <a:ext cx="567158" cy="83162"/>
            </a:xfrm>
            <a:custGeom>
              <a:avLst/>
              <a:gdLst>
                <a:gd name="connsiteX0" fmla="*/ 36 w 567158"/>
                <a:gd name="connsiteY0" fmla="*/ 83205 h 83162"/>
                <a:gd name="connsiteX1" fmla="*/ 567194 w 567158"/>
                <a:gd name="connsiteY1" fmla="*/ 83205 h 83162"/>
                <a:gd name="connsiteX2" fmla="*/ 567194 w 567158"/>
                <a:gd name="connsiteY2" fmla="*/ 42 h 83162"/>
                <a:gd name="connsiteX3" fmla="*/ 36 w 567158"/>
                <a:gd name="connsiteY3" fmla="*/ 42 h 83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7158" h="83162">
                  <a:moveTo>
                    <a:pt x="36" y="83205"/>
                  </a:moveTo>
                  <a:lnTo>
                    <a:pt x="567194" y="83205"/>
                  </a:lnTo>
                  <a:lnTo>
                    <a:pt x="567194" y="42"/>
                  </a:lnTo>
                  <a:lnTo>
                    <a:pt x="36" y="42"/>
                  </a:lnTo>
                  <a:close/>
                </a:path>
              </a:pathLst>
            </a:custGeom>
            <a:solidFill>
              <a:srgbClr val="035E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AB01A7C4-4638-4DCF-870C-50B7D8399A3B}"/>
                </a:ext>
              </a:extLst>
            </p:cNvPr>
            <p:cNvSpPr/>
            <p:nvPr/>
          </p:nvSpPr>
          <p:spPr>
            <a:xfrm>
              <a:off x="1596963" y="2119629"/>
              <a:ext cx="1068730" cy="475519"/>
            </a:xfrm>
            <a:custGeom>
              <a:avLst/>
              <a:gdLst>
                <a:gd name="connsiteX0" fmla="*/ 973650 w 1068730"/>
                <a:gd name="connsiteY0" fmla="*/ 475176 h 475519"/>
                <a:gd name="connsiteX1" fmla="*/ 53183 w 1068730"/>
                <a:gd name="connsiteY1" fmla="*/ 370916 h 475519"/>
                <a:gd name="connsiteX2" fmla="*/ 422 w 1068730"/>
                <a:gd name="connsiteY2" fmla="*/ 304684 h 475519"/>
                <a:gd name="connsiteX3" fmla="*/ 28912 w 1068730"/>
                <a:gd name="connsiteY3" fmla="*/ 53185 h 475519"/>
                <a:gd name="connsiteX4" fmla="*/ 95153 w 1068730"/>
                <a:gd name="connsiteY4" fmla="*/ 427 h 475519"/>
                <a:gd name="connsiteX5" fmla="*/ 1015623 w 1068730"/>
                <a:gd name="connsiteY5" fmla="*/ 104688 h 475519"/>
                <a:gd name="connsiteX6" fmla="*/ 1068380 w 1068730"/>
                <a:gd name="connsiteY6" fmla="*/ 170924 h 475519"/>
                <a:gd name="connsiteX7" fmla="*/ 1039886 w 1068730"/>
                <a:gd name="connsiteY7" fmla="*/ 422419 h 475519"/>
                <a:gd name="connsiteX8" fmla="*/ 973650 w 1068730"/>
                <a:gd name="connsiteY8" fmla="*/ 475176 h 475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8730" h="475519">
                  <a:moveTo>
                    <a:pt x="973650" y="475176"/>
                  </a:moveTo>
                  <a:lnTo>
                    <a:pt x="53183" y="370916"/>
                  </a:lnTo>
                  <a:cubicBezTo>
                    <a:pt x="20322" y="367196"/>
                    <a:pt x="-3301" y="337542"/>
                    <a:pt x="422" y="304684"/>
                  </a:cubicBezTo>
                  <a:lnTo>
                    <a:pt x="28912" y="53185"/>
                  </a:lnTo>
                  <a:cubicBezTo>
                    <a:pt x="32635" y="20326"/>
                    <a:pt x="62291" y="-3292"/>
                    <a:pt x="95153" y="427"/>
                  </a:cubicBezTo>
                  <a:lnTo>
                    <a:pt x="1015623" y="104688"/>
                  </a:lnTo>
                  <a:cubicBezTo>
                    <a:pt x="1048484" y="108411"/>
                    <a:pt x="1072103" y="138065"/>
                    <a:pt x="1068380" y="170924"/>
                  </a:cubicBezTo>
                  <a:lnTo>
                    <a:pt x="1039886" y="422419"/>
                  </a:lnTo>
                  <a:cubicBezTo>
                    <a:pt x="1036170" y="455278"/>
                    <a:pt x="1006511" y="478896"/>
                    <a:pt x="973650" y="475176"/>
                  </a:cubicBezTo>
                </a:path>
              </a:pathLst>
            </a:custGeom>
            <a:solidFill>
              <a:srgbClr val="060606">
                <a:alpha val="7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6585244C-3013-416E-8B62-8CCCF9D744C8}"/>
                </a:ext>
              </a:extLst>
            </p:cNvPr>
            <p:cNvSpPr/>
            <p:nvPr/>
          </p:nvSpPr>
          <p:spPr>
            <a:xfrm>
              <a:off x="1531779" y="2003050"/>
              <a:ext cx="1123947" cy="536540"/>
            </a:xfrm>
            <a:custGeom>
              <a:avLst/>
              <a:gdLst>
                <a:gd name="connsiteX0" fmla="*/ 1003331 w 1123947"/>
                <a:gd name="connsiteY0" fmla="*/ 535543 h 536540"/>
                <a:gd name="connsiteX1" fmla="*/ 55855 w 1123947"/>
                <a:gd name="connsiteY1" fmla="*/ 368258 h 536540"/>
                <a:gd name="connsiteX2" fmla="*/ 1076 w 1123947"/>
                <a:gd name="connsiteY2" fmla="*/ 289995 h 536540"/>
                <a:gd name="connsiteX3" fmla="*/ 42424 w 1123947"/>
                <a:gd name="connsiteY3" fmla="*/ 55853 h 536540"/>
                <a:gd name="connsiteX4" fmla="*/ 120696 w 1123947"/>
                <a:gd name="connsiteY4" fmla="*/ 1082 h 536540"/>
                <a:gd name="connsiteX5" fmla="*/ 1068169 w 1123947"/>
                <a:gd name="connsiteY5" fmla="*/ 168363 h 536540"/>
                <a:gd name="connsiteX6" fmla="*/ 1122943 w 1123947"/>
                <a:gd name="connsiteY6" fmla="*/ 246630 h 536540"/>
                <a:gd name="connsiteX7" fmla="*/ 1081599 w 1123947"/>
                <a:gd name="connsiteY7" fmla="*/ 480768 h 536540"/>
                <a:gd name="connsiteX8" fmla="*/ 1003331 w 1123947"/>
                <a:gd name="connsiteY8" fmla="*/ 535543 h 53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3947" h="536540">
                  <a:moveTo>
                    <a:pt x="1003331" y="535543"/>
                  </a:moveTo>
                  <a:lnTo>
                    <a:pt x="55855" y="368258"/>
                  </a:lnTo>
                  <a:cubicBezTo>
                    <a:pt x="19115" y="361771"/>
                    <a:pt x="-5411" y="326732"/>
                    <a:pt x="1076" y="289995"/>
                  </a:cubicBezTo>
                  <a:lnTo>
                    <a:pt x="42424" y="55853"/>
                  </a:lnTo>
                  <a:cubicBezTo>
                    <a:pt x="48908" y="19120"/>
                    <a:pt x="83953" y="-5405"/>
                    <a:pt x="120696" y="1082"/>
                  </a:cubicBezTo>
                  <a:lnTo>
                    <a:pt x="1068169" y="168363"/>
                  </a:lnTo>
                  <a:cubicBezTo>
                    <a:pt x="1104908" y="174851"/>
                    <a:pt x="1129431" y="209893"/>
                    <a:pt x="1122943" y="246630"/>
                  </a:cubicBezTo>
                  <a:lnTo>
                    <a:pt x="1081599" y="480768"/>
                  </a:lnTo>
                  <a:cubicBezTo>
                    <a:pt x="1075115" y="517505"/>
                    <a:pt x="1040071" y="542027"/>
                    <a:pt x="1003331" y="535543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65D6BAD2-DA9A-4992-A718-99B154E2DCCC}"/>
                </a:ext>
              </a:extLst>
            </p:cNvPr>
            <p:cNvSpPr/>
            <p:nvPr/>
          </p:nvSpPr>
          <p:spPr>
            <a:xfrm>
              <a:off x="1533535" y="2010287"/>
              <a:ext cx="1125923" cy="538514"/>
            </a:xfrm>
            <a:custGeom>
              <a:avLst/>
              <a:gdLst>
                <a:gd name="connsiteX0" fmla="*/ 1010452 w 1125923"/>
                <a:gd name="connsiteY0" fmla="*/ 537613 h 538514"/>
                <a:gd name="connsiteX1" fmla="*/ 50707 w 1125923"/>
                <a:gd name="connsiteY1" fmla="*/ 368163 h 538514"/>
                <a:gd name="connsiteX2" fmla="*/ 980 w 1125923"/>
                <a:gd name="connsiteY2" fmla="*/ 297116 h 538514"/>
                <a:gd name="connsiteX3" fmla="*/ 44493 w 1125923"/>
                <a:gd name="connsiteY3" fmla="*/ 50707 h 538514"/>
                <a:gd name="connsiteX4" fmla="*/ 115544 w 1125923"/>
                <a:gd name="connsiteY4" fmla="*/ 987 h 538514"/>
                <a:gd name="connsiteX5" fmla="*/ 1075289 w 1125923"/>
                <a:gd name="connsiteY5" fmla="*/ 170437 h 538514"/>
                <a:gd name="connsiteX6" fmla="*/ 1125016 w 1125923"/>
                <a:gd name="connsiteY6" fmla="*/ 241480 h 538514"/>
                <a:gd name="connsiteX7" fmla="*/ 1081503 w 1125923"/>
                <a:gd name="connsiteY7" fmla="*/ 487889 h 538514"/>
                <a:gd name="connsiteX8" fmla="*/ 1010452 w 1125923"/>
                <a:gd name="connsiteY8" fmla="*/ 537613 h 538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5923" h="538514">
                  <a:moveTo>
                    <a:pt x="1010452" y="537613"/>
                  </a:moveTo>
                  <a:lnTo>
                    <a:pt x="50707" y="368163"/>
                  </a:lnTo>
                  <a:cubicBezTo>
                    <a:pt x="17353" y="362275"/>
                    <a:pt x="-4908" y="330464"/>
                    <a:pt x="980" y="297116"/>
                  </a:cubicBezTo>
                  <a:lnTo>
                    <a:pt x="44493" y="50707"/>
                  </a:lnTo>
                  <a:cubicBezTo>
                    <a:pt x="50381" y="17359"/>
                    <a:pt x="82191" y="-4904"/>
                    <a:pt x="115544" y="987"/>
                  </a:cubicBezTo>
                  <a:lnTo>
                    <a:pt x="1075289" y="170437"/>
                  </a:lnTo>
                  <a:cubicBezTo>
                    <a:pt x="1108639" y="176324"/>
                    <a:pt x="1130904" y="208132"/>
                    <a:pt x="1125016" y="241480"/>
                  </a:cubicBezTo>
                  <a:lnTo>
                    <a:pt x="1081503" y="487889"/>
                  </a:lnTo>
                  <a:cubicBezTo>
                    <a:pt x="1075611" y="521240"/>
                    <a:pt x="1043805" y="543500"/>
                    <a:pt x="1010452" y="537613"/>
                  </a:cubicBezTo>
                </a:path>
              </a:pathLst>
            </a:custGeom>
            <a:solidFill>
              <a:srgbClr val="E85F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2DCAF67F-F51B-43B1-BDB9-A9CADA7D2697}"/>
                </a:ext>
              </a:extLst>
            </p:cNvPr>
            <p:cNvSpPr/>
            <p:nvPr/>
          </p:nvSpPr>
          <p:spPr>
            <a:xfrm>
              <a:off x="1457745" y="2798401"/>
              <a:ext cx="265727" cy="300185"/>
            </a:xfrm>
            <a:custGeom>
              <a:avLst/>
              <a:gdLst>
                <a:gd name="connsiteX0" fmla="*/ 265764 w 265727"/>
                <a:gd name="connsiteY0" fmla="*/ 7995 h 300185"/>
                <a:gd name="connsiteX1" fmla="*/ 208587 w 265727"/>
                <a:gd name="connsiteY1" fmla="*/ 208556 h 300185"/>
                <a:gd name="connsiteX2" fmla="*/ 21228 w 265727"/>
                <a:gd name="connsiteY2" fmla="*/ 300227 h 300185"/>
                <a:gd name="connsiteX3" fmla="*/ 36 w 265727"/>
                <a:gd name="connsiteY3" fmla="*/ 208556 h 300185"/>
                <a:gd name="connsiteX4" fmla="*/ 208587 w 265727"/>
                <a:gd name="connsiteY4" fmla="*/ 42 h 300185"/>
                <a:gd name="connsiteX5" fmla="*/ 265764 w 265727"/>
                <a:gd name="connsiteY5" fmla="*/ 7995 h 300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5727" h="300185">
                  <a:moveTo>
                    <a:pt x="265764" y="7995"/>
                  </a:moveTo>
                  <a:lnTo>
                    <a:pt x="208587" y="208556"/>
                  </a:lnTo>
                  <a:lnTo>
                    <a:pt x="21228" y="300227"/>
                  </a:lnTo>
                  <a:cubicBezTo>
                    <a:pt x="7649" y="272546"/>
                    <a:pt x="36" y="241434"/>
                    <a:pt x="36" y="208556"/>
                  </a:cubicBezTo>
                  <a:cubicBezTo>
                    <a:pt x="36" y="93401"/>
                    <a:pt x="93405" y="42"/>
                    <a:pt x="208587" y="42"/>
                  </a:cubicBezTo>
                  <a:cubicBezTo>
                    <a:pt x="228417" y="42"/>
                    <a:pt x="247599" y="2799"/>
                    <a:pt x="265764" y="7995"/>
                  </a:cubicBezTo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42EF086C-6FB7-4DE3-9A24-986656813365}"/>
                </a:ext>
              </a:extLst>
            </p:cNvPr>
            <p:cNvSpPr/>
            <p:nvPr/>
          </p:nvSpPr>
          <p:spPr>
            <a:xfrm>
              <a:off x="1666295" y="3006915"/>
              <a:ext cx="208532" cy="1642"/>
            </a:xfrm>
            <a:custGeom>
              <a:avLst/>
              <a:gdLst>
                <a:gd name="connsiteX0" fmla="*/ 36 w 208532"/>
                <a:gd name="connsiteY0" fmla="*/ 42 h 1642"/>
                <a:gd name="connsiteX1" fmla="*/ 208568 w 208532"/>
                <a:gd name="connsiteY1" fmla="*/ 42 h 1642"/>
                <a:gd name="connsiteX2" fmla="*/ 208546 w 208532"/>
                <a:gd name="connsiteY2" fmla="*/ 1544 h 1642"/>
                <a:gd name="connsiteX3" fmla="*/ 36 w 208532"/>
                <a:gd name="connsiteY3" fmla="*/ 42 h 1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532" h="1642">
                  <a:moveTo>
                    <a:pt x="36" y="42"/>
                  </a:moveTo>
                  <a:lnTo>
                    <a:pt x="208568" y="42"/>
                  </a:lnTo>
                  <a:cubicBezTo>
                    <a:pt x="208568" y="549"/>
                    <a:pt x="208568" y="1037"/>
                    <a:pt x="208546" y="1544"/>
                  </a:cubicBezTo>
                  <a:cubicBezTo>
                    <a:pt x="141162" y="2255"/>
                    <a:pt x="36" y="42"/>
                    <a:pt x="36" y="42"/>
                  </a:cubicBezTo>
                </a:path>
              </a:pathLst>
            </a:custGeom>
            <a:solidFill>
              <a:srgbClr val="F29D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CC650C58-D470-4CA8-819F-48598439ABEF}"/>
                </a:ext>
              </a:extLst>
            </p:cNvPr>
            <p:cNvSpPr/>
            <p:nvPr/>
          </p:nvSpPr>
          <p:spPr>
            <a:xfrm>
              <a:off x="1666296" y="2806355"/>
              <a:ext cx="165419" cy="200561"/>
            </a:xfrm>
            <a:custGeom>
              <a:avLst/>
              <a:gdLst>
                <a:gd name="connsiteX0" fmla="*/ 165456 w 165419"/>
                <a:gd name="connsiteY0" fmla="*/ 73653 h 200561"/>
                <a:gd name="connsiteX1" fmla="*/ 36 w 165419"/>
                <a:gd name="connsiteY1" fmla="*/ 200603 h 200561"/>
                <a:gd name="connsiteX2" fmla="*/ 57213 w 165419"/>
                <a:gd name="connsiteY2" fmla="*/ 42 h 200561"/>
                <a:gd name="connsiteX3" fmla="*/ 165456 w 165419"/>
                <a:gd name="connsiteY3" fmla="*/ 73653 h 200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419" h="200561">
                  <a:moveTo>
                    <a:pt x="165456" y="73653"/>
                  </a:moveTo>
                  <a:lnTo>
                    <a:pt x="36" y="200603"/>
                  </a:lnTo>
                  <a:lnTo>
                    <a:pt x="57213" y="42"/>
                  </a:lnTo>
                  <a:cubicBezTo>
                    <a:pt x="100810" y="12425"/>
                    <a:pt x="138560" y="38644"/>
                    <a:pt x="165456" y="73653"/>
                  </a:cubicBezTo>
                </a:path>
              </a:pathLst>
            </a:custGeom>
            <a:solidFill>
              <a:srgbClr val="FAF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1AC392C9-152A-4B7E-87B3-FDEAD297609E}"/>
                </a:ext>
              </a:extLst>
            </p:cNvPr>
            <p:cNvSpPr/>
            <p:nvPr/>
          </p:nvSpPr>
          <p:spPr>
            <a:xfrm>
              <a:off x="1666294" y="2879965"/>
              <a:ext cx="208532" cy="126950"/>
            </a:xfrm>
            <a:custGeom>
              <a:avLst/>
              <a:gdLst>
                <a:gd name="connsiteX0" fmla="*/ 208568 w 208532"/>
                <a:gd name="connsiteY0" fmla="*/ 126992 h 126950"/>
                <a:gd name="connsiteX1" fmla="*/ 36 w 208532"/>
                <a:gd name="connsiteY1" fmla="*/ 126992 h 126950"/>
                <a:gd name="connsiteX2" fmla="*/ 165459 w 208532"/>
                <a:gd name="connsiteY2" fmla="*/ 42 h 126950"/>
                <a:gd name="connsiteX3" fmla="*/ 208568 w 208532"/>
                <a:gd name="connsiteY3" fmla="*/ 126992 h 12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532" h="126950">
                  <a:moveTo>
                    <a:pt x="208568" y="126992"/>
                  </a:moveTo>
                  <a:lnTo>
                    <a:pt x="36" y="126992"/>
                  </a:lnTo>
                  <a:lnTo>
                    <a:pt x="165459" y="42"/>
                  </a:lnTo>
                  <a:cubicBezTo>
                    <a:pt x="192491" y="35195"/>
                    <a:pt x="208568" y="79215"/>
                    <a:pt x="208568" y="126992"/>
                  </a:cubicBezTo>
                </a:path>
              </a:pathLst>
            </a:custGeom>
            <a:solidFill>
              <a:srgbClr val="FCC1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DAAEBB59-47DE-4A30-ACC3-84C988A17217}"/>
                </a:ext>
              </a:extLst>
            </p:cNvPr>
            <p:cNvSpPr/>
            <p:nvPr/>
          </p:nvSpPr>
          <p:spPr>
            <a:xfrm>
              <a:off x="1666295" y="3006914"/>
              <a:ext cx="208510" cy="67867"/>
            </a:xfrm>
            <a:custGeom>
              <a:avLst/>
              <a:gdLst>
                <a:gd name="connsiteX0" fmla="*/ 208546 w 208510"/>
                <a:gd name="connsiteY0" fmla="*/ 1545 h 67867"/>
                <a:gd name="connsiteX1" fmla="*/ 197262 w 208510"/>
                <a:gd name="connsiteY1" fmla="*/ 67910 h 67867"/>
                <a:gd name="connsiteX2" fmla="*/ 36 w 208510"/>
                <a:gd name="connsiteY2" fmla="*/ 42 h 67867"/>
                <a:gd name="connsiteX3" fmla="*/ 208546 w 208510"/>
                <a:gd name="connsiteY3" fmla="*/ 1545 h 67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510" h="67867">
                  <a:moveTo>
                    <a:pt x="208546" y="1545"/>
                  </a:moveTo>
                  <a:cubicBezTo>
                    <a:pt x="208406" y="24763"/>
                    <a:pt x="204449" y="47086"/>
                    <a:pt x="197262" y="67910"/>
                  </a:cubicBezTo>
                  <a:lnTo>
                    <a:pt x="36" y="42"/>
                  </a:lnTo>
                  <a:cubicBezTo>
                    <a:pt x="36" y="42"/>
                    <a:pt x="141162" y="2255"/>
                    <a:pt x="208546" y="1545"/>
                  </a:cubicBezTo>
                </a:path>
              </a:pathLst>
            </a:custGeom>
            <a:solidFill>
              <a:srgbClr val="7AC4B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C1D6D007-8D6D-4851-9F23-160A80756187}"/>
                </a:ext>
              </a:extLst>
            </p:cNvPr>
            <p:cNvSpPr/>
            <p:nvPr/>
          </p:nvSpPr>
          <p:spPr>
            <a:xfrm>
              <a:off x="1478936" y="3006915"/>
              <a:ext cx="384584" cy="208536"/>
            </a:xfrm>
            <a:custGeom>
              <a:avLst/>
              <a:gdLst>
                <a:gd name="connsiteX0" fmla="*/ 384621 w 384584"/>
                <a:gd name="connsiteY0" fmla="*/ 67910 h 208536"/>
                <a:gd name="connsiteX1" fmla="*/ 187395 w 384584"/>
                <a:gd name="connsiteY1" fmla="*/ 208579 h 208536"/>
                <a:gd name="connsiteX2" fmla="*/ 36 w 384584"/>
                <a:gd name="connsiteY2" fmla="*/ 91717 h 208536"/>
                <a:gd name="connsiteX3" fmla="*/ 187395 w 384584"/>
                <a:gd name="connsiteY3" fmla="*/ 42 h 208536"/>
                <a:gd name="connsiteX4" fmla="*/ 384621 w 384584"/>
                <a:gd name="connsiteY4" fmla="*/ 67910 h 208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584" h="208536">
                  <a:moveTo>
                    <a:pt x="384621" y="67910"/>
                  </a:moveTo>
                  <a:cubicBezTo>
                    <a:pt x="356471" y="149763"/>
                    <a:pt x="278791" y="208579"/>
                    <a:pt x="187395" y="208579"/>
                  </a:cubicBezTo>
                  <a:cubicBezTo>
                    <a:pt x="105114" y="208579"/>
                    <a:pt x="33952" y="160924"/>
                    <a:pt x="36" y="91717"/>
                  </a:cubicBezTo>
                  <a:lnTo>
                    <a:pt x="187395" y="42"/>
                  </a:lnTo>
                  <a:lnTo>
                    <a:pt x="384621" y="67910"/>
                  </a:lnTo>
                  <a:close/>
                </a:path>
              </a:pathLst>
            </a:custGeom>
            <a:solidFill>
              <a:srgbClr val="ED6D5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0CCC535A-2D8E-497C-951B-1BA28C08DE83}"/>
                </a:ext>
              </a:extLst>
            </p:cNvPr>
            <p:cNvSpPr/>
            <p:nvPr/>
          </p:nvSpPr>
          <p:spPr>
            <a:xfrm>
              <a:off x="1040699" y="1416552"/>
              <a:ext cx="1714746" cy="2179282"/>
            </a:xfrm>
            <a:custGeom>
              <a:avLst/>
              <a:gdLst>
                <a:gd name="connsiteX0" fmla="*/ 1714783 w 1714746"/>
                <a:gd name="connsiteY0" fmla="*/ 42 h 2179282"/>
                <a:gd name="connsiteX1" fmla="*/ 174960 w 1714746"/>
                <a:gd name="connsiteY1" fmla="*/ 42 h 2179282"/>
                <a:gd name="connsiteX2" fmla="*/ 36 w 1714746"/>
                <a:gd name="connsiteY2" fmla="*/ 194986 h 2179282"/>
                <a:gd name="connsiteX3" fmla="*/ 36 w 1714746"/>
                <a:gd name="connsiteY3" fmla="*/ 1984385 h 2179282"/>
                <a:gd name="connsiteX4" fmla="*/ 174960 w 1714746"/>
                <a:gd name="connsiteY4" fmla="*/ 2179325 h 2179282"/>
                <a:gd name="connsiteX5" fmla="*/ 347489 w 1714746"/>
                <a:gd name="connsiteY5" fmla="*/ 2179325 h 2179282"/>
                <a:gd name="connsiteX6" fmla="*/ 1714783 w 1714746"/>
                <a:gd name="connsiteY6" fmla="*/ 42 h 2179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4746" h="2179282">
                  <a:moveTo>
                    <a:pt x="1714783" y="42"/>
                  </a:moveTo>
                  <a:lnTo>
                    <a:pt x="174960" y="42"/>
                  </a:lnTo>
                  <a:cubicBezTo>
                    <a:pt x="78353" y="42"/>
                    <a:pt x="36" y="87320"/>
                    <a:pt x="36" y="194986"/>
                  </a:cubicBezTo>
                  <a:lnTo>
                    <a:pt x="36" y="1984385"/>
                  </a:lnTo>
                  <a:cubicBezTo>
                    <a:pt x="36" y="2092047"/>
                    <a:pt x="78353" y="2179325"/>
                    <a:pt x="174960" y="2179325"/>
                  </a:cubicBezTo>
                  <a:lnTo>
                    <a:pt x="347489" y="2179325"/>
                  </a:lnTo>
                  <a:lnTo>
                    <a:pt x="1714783" y="42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0D7B5511-0321-438C-94AD-2368FDC25A07}"/>
                </a:ext>
              </a:extLst>
            </p:cNvPr>
            <p:cNvSpPr/>
            <p:nvPr/>
          </p:nvSpPr>
          <p:spPr>
            <a:xfrm>
              <a:off x="1765278" y="2173149"/>
              <a:ext cx="684365" cy="145183"/>
            </a:xfrm>
            <a:custGeom>
              <a:avLst/>
              <a:gdLst>
                <a:gd name="connsiteX0" fmla="*/ 679960 w 684365"/>
                <a:gd name="connsiteY0" fmla="*/ 145226 h 145183"/>
                <a:gd name="connsiteX1" fmla="*/ 36 w 684365"/>
                <a:gd name="connsiteY1" fmla="*/ 25181 h 145183"/>
                <a:gd name="connsiteX2" fmla="*/ 4474 w 684365"/>
                <a:gd name="connsiteY2" fmla="*/ 42 h 145183"/>
                <a:gd name="connsiteX3" fmla="*/ 684401 w 684365"/>
                <a:gd name="connsiteY3" fmla="*/ 120086 h 145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4365" h="145183">
                  <a:moveTo>
                    <a:pt x="679960" y="145226"/>
                  </a:moveTo>
                  <a:lnTo>
                    <a:pt x="36" y="25181"/>
                  </a:lnTo>
                  <a:lnTo>
                    <a:pt x="4474" y="42"/>
                  </a:lnTo>
                  <a:lnTo>
                    <a:pt x="684401" y="12008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C80FC426-7725-4026-9D22-A919A99229D5}"/>
                </a:ext>
              </a:extLst>
            </p:cNvPr>
            <p:cNvSpPr/>
            <p:nvPr/>
          </p:nvSpPr>
          <p:spPr>
            <a:xfrm>
              <a:off x="1860151" y="2259441"/>
              <a:ext cx="472690" cy="107813"/>
            </a:xfrm>
            <a:custGeom>
              <a:avLst/>
              <a:gdLst>
                <a:gd name="connsiteX0" fmla="*/ 468289 w 472690"/>
                <a:gd name="connsiteY0" fmla="*/ 107855 h 107813"/>
                <a:gd name="connsiteX1" fmla="*/ 36 w 472690"/>
                <a:gd name="connsiteY1" fmla="*/ 25181 h 107813"/>
                <a:gd name="connsiteX2" fmla="*/ 4477 w 472690"/>
                <a:gd name="connsiteY2" fmla="*/ 42 h 107813"/>
                <a:gd name="connsiteX3" fmla="*/ 472727 w 472690"/>
                <a:gd name="connsiteY3" fmla="*/ 82716 h 10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2690" h="107813">
                  <a:moveTo>
                    <a:pt x="468289" y="107855"/>
                  </a:moveTo>
                  <a:lnTo>
                    <a:pt x="36" y="25181"/>
                  </a:lnTo>
                  <a:lnTo>
                    <a:pt x="4477" y="42"/>
                  </a:lnTo>
                  <a:lnTo>
                    <a:pt x="472727" y="8271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10DEA4F4-3429-487C-927C-892CE4F135FA}"/>
                </a:ext>
              </a:extLst>
            </p:cNvPr>
            <p:cNvSpPr/>
            <p:nvPr/>
          </p:nvSpPr>
          <p:spPr>
            <a:xfrm>
              <a:off x="1948176" y="2798399"/>
              <a:ext cx="208550" cy="355737"/>
            </a:xfrm>
            <a:custGeom>
              <a:avLst/>
              <a:gdLst>
                <a:gd name="connsiteX0" fmla="*/ 208587 w 208550"/>
                <a:gd name="connsiteY0" fmla="*/ 42 h 355737"/>
                <a:gd name="connsiteX1" fmla="*/ 208587 w 208550"/>
                <a:gd name="connsiteY1" fmla="*/ 47167 h 355737"/>
                <a:gd name="connsiteX2" fmla="*/ 47190 w 208550"/>
                <a:gd name="connsiteY2" fmla="*/ 208556 h 355737"/>
                <a:gd name="connsiteX3" fmla="*/ 94274 w 208550"/>
                <a:gd name="connsiteY3" fmla="*/ 322495 h 355737"/>
                <a:gd name="connsiteX4" fmla="*/ 60869 w 208550"/>
                <a:gd name="connsiteY4" fmla="*/ 355779 h 355737"/>
                <a:gd name="connsiteX5" fmla="*/ 36 w 208550"/>
                <a:gd name="connsiteY5" fmla="*/ 208556 h 355737"/>
                <a:gd name="connsiteX6" fmla="*/ 208587 w 208550"/>
                <a:gd name="connsiteY6" fmla="*/ 42 h 355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8550" h="355737">
                  <a:moveTo>
                    <a:pt x="208587" y="42"/>
                  </a:moveTo>
                  <a:lnTo>
                    <a:pt x="208587" y="47167"/>
                  </a:lnTo>
                  <a:cubicBezTo>
                    <a:pt x="119445" y="47167"/>
                    <a:pt x="47190" y="119420"/>
                    <a:pt x="47190" y="208556"/>
                  </a:cubicBezTo>
                  <a:cubicBezTo>
                    <a:pt x="47190" y="253024"/>
                    <a:pt x="65170" y="293311"/>
                    <a:pt x="94274" y="322495"/>
                  </a:cubicBezTo>
                  <a:lnTo>
                    <a:pt x="60869" y="355779"/>
                  </a:lnTo>
                  <a:cubicBezTo>
                    <a:pt x="23278" y="318050"/>
                    <a:pt x="36" y="266014"/>
                    <a:pt x="36" y="208556"/>
                  </a:cubicBezTo>
                  <a:cubicBezTo>
                    <a:pt x="36" y="93400"/>
                    <a:pt x="93405" y="42"/>
                    <a:pt x="208587" y="42"/>
                  </a:cubicBezTo>
                </a:path>
              </a:pathLst>
            </a:custGeom>
            <a:solidFill>
              <a:srgbClr val="F9D4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B140710E-BCD7-47FA-8809-151471AEE021}"/>
                </a:ext>
              </a:extLst>
            </p:cNvPr>
            <p:cNvSpPr/>
            <p:nvPr/>
          </p:nvSpPr>
          <p:spPr>
            <a:xfrm>
              <a:off x="2009008" y="2798401"/>
              <a:ext cx="356249" cy="417050"/>
            </a:xfrm>
            <a:custGeom>
              <a:avLst/>
              <a:gdLst>
                <a:gd name="connsiteX0" fmla="*/ 356286 w 356249"/>
                <a:gd name="connsiteY0" fmla="*/ 208556 h 417050"/>
                <a:gd name="connsiteX1" fmla="*/ 147754 w 356249"/>
                <a:gd name="connsiteY1" fmla="*/ 417093 h 417050"/>
                <a:gd name="connsiteX2" fmla="*/ 36 w 356249"/>
                <a:gd name="connsiteY2" fmla="*/ 355779 h 417050"/>
                <a:gd name="connsiteX3" fmla="*/ 33445 w 356249"/>
                <a:gd name="connsiteY3" fmla="*/ 322495 h 417050"/>
                <a:gd name="connsiteX4" fmla="*/ 147754 w 356249"/>
                <a:gd name="connsiteY4" fmla="*/ 369964 h 417050"/>
                <a:gd name="connsiteX5" fmla="*/ 309158 w 356249"/>
                <a:gd name="connsiteY5" fmla="*/ 208556 h 417050"/>
                <a:gd name="connsiteX6" fmla="*/ 147754 w 356249"/>
                <a:gd name="connsiteY6" fmla="*/ 47167 h 417050"/>
                <a:gd name="connsiteX7" fmla="*/ 147754 w 356249"/>
                <a:gd name="connsiteY7" fmla="*/ 42 h 417050"/>
                <a:gd name="connsiteX8" fmla="*/ 356286 w 356249"/>
                <a:gd name="connsiteY8" fmla="*/ 208556 h 4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6249" h="417050">
                  <a:moveTo>
                    <a:pt x="356286" y="208556"/>
                  </a:moveTo>
                  <a:cubicBezTo>
                    <a:pt x="356286" y="323734"/>
                    <a:pt x="262917" y="417093"/>
                    <a:pt x="147754" y="417093"/>
                  </a:cubicBezTo>
                  <a:cubicBezTo>
                    <a:pt x="90033" y="417093"/>
                    <a:pt x="37808" y="393649"/>
                    <a:pt x="36" y="355779"/>
                  </a:cubicBezTo>
                  <a:lnTo>
                    <a:pt x="33445" y="322495"/>
                  </a:lnTo>
                  <a:cubicBezTo>
                    <a:pt x="62672" y="351819"/>
                    <a:pt x="103083" y="369964"/>
                    <a:pt x="147754" y="369964"/>
                  </a:cubicBezTo>
                  <a:cubicBezTo>
                    <a:pt x="236899" y="369964"/>
                    <a:pt x="309158" y="297692"/>
                    <a:pt x="309158" y="208556"/>
                  </a:cubicBezTo>
                  <a:cubicBezTo>
                    <a:pt x="309158" y="119420"/>
                    <a:pt x="236899" y="47167"/>
                    <a:pt x="147754" y="47167"/>
                  </a:cubicBezTo>
                  <a:lnTo>
                    <a:pt x="147754" y="42"/>
                  </a:lnTo>
                  <a:cubicBezTo>
                    <a:pt x="262917" y="42"/>
                    <a:pt x="356286" y="93400"/>
                    <a:pt x="356286" y="208556"/>
                  </a:cubicBezTo>
                </a:path>
              </a:pathLst>
            </a:custGeom>
            <a:solidFill>
              <a:srgbClr val="E85F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6E21D414-A9DA-4078-8681-25BF8FA2B3A4}"/>
                </a:ext>
              </a:extLst>
            </p:cNvPr>
            <p:cNvSpPr/>
            <p:nvPr/>
          </p:nvSpPr>
          <p:spPr>
            <a:xfrm>
              <a:off x="1995328" y="2845526"/>
              <a:ext cx="322800" cy="322796"/>
            </a:xfrm>
            <a:custGeom>
              <a:avLst/>
              <a:gdLst>
                <a:gd name="connsiteX0" fmla="*/ 322836 w 322800"/>
                <a:gd name="connsiteY0" fmla="*/ 161431 h 322796"/>
                <a:gd name="connsiteX1" fmla="*/ 161436 w 322800"/>
                <a:gd name="connsiteY1" fmla="*/ 322839 h 322796"/>
                <a:gd name="connsiteX2" fmla="*/ 47124 w 322800"/>
                <a:gd name="connsiteY2" fmla="*/ 275369 h 322796"/>
                <a:gd name="connsiteX3" fmla="*/ 36 w 322800"/>
                <a:gd name="connsiteY3" fmla="*/ 161431 h 322796"/>
                <a:gd name="connsiteX4" fmla="*/ 161436 w 322800"/>
                <a:gd name="connsiteY4" fmla="*/ 42 h 322796"/>
                <a:gd name="connsiteX5" fmla="*/ 322836 w 322800"/>
                <a:gd name="connsiteY5" fmla="*/ 161431 h 322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2800" h="322796">
                  <a:moveTo>
                    <a:pt x="322836" y="161431"/>
                  </a:moveTo>
                  <a:cubicBezTo>
                    <a:pt x="322836" y="250567"/>
                    <a:pt x="250582" y="322839"/>
                    <a:pt x="161436" y="322839"/>
                  </a:cubicBezTo>
                  <a:cubicBezTo>
                    <a:pt x="116762" y="322839"/>
                    <a:pt x="76350" y="304694"/>
                    <a:pt x="47124" y="275369"/>
                  </a:cubicBezTo>
                  <a:cubicBezTo>
                    <a:pt x="18019" y="246182"/>
                    <a:pt x="36" y="205899"/>
                    <a:pt x="36" y="161431"/>
                  </a:cubicBezTo>
                  <a:cubicBezTo>
                    <a:pt x="36" y="72295"/>
                    <a:pt x="72294" y="42"/>
                    <a:pt x="161436" y="42"/>
                  </a:cubicBezTo>
                  <a:cubicBezTo>
                    <a:pt x="250582" y="42"/>
                    <a:pt x="322836" y="72295"/>
                    <a:pt x="322836" y="161431"/>
                  </a:cubicBezTo>
                </a:path>
              </a:pathLst>
            </a:custGeom>
            <a:solidFill>
              <a:srgbClr val="FAF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266650BD-93C8-4A69-816D-898D7FFCC64A}"/>
                </a:ext>
              </a:extLst>
            </p:cNvPr>
            <p:cNvSpPr/>
            <p:nvPr/>
          </p:nvSpPr>
          <p:spPr>
            <a:xfrm>
              <a:off x="2433125" y="2798401"/>
              <a:ext cx="376020" cy="417050"/>
            </a:xfrm>
            <a:custGeom>
              <a:avLst/>
              <a:gdLst>
                <a:gd name="connsiteX0" fmla="*/ 376057 w 376020"/>
                <a:gd name="connsiteY0" fmla="*/ 332824 h 417050"/>
                <a:gd name="connsiteX1" fmla="*/ 208587 w 376020"/>
                <a:gd name="connsiteY1" fmla="*/ 417093 h 417050"/>
                <a:gd name="connsiteX2" fmla="*/ 36 w 376020"/>
                <a:gd name="connsiteY2" fmla="*/ 208556 h 417050"/>
                <a:gd name="connsiteX3" fmla="*/ 208587 w 376020"/>
                <a:gd name="connsiteY3" fmla="*/ 42 h 417050"/>
                <a:gd name="connsiteX4" fmla="*/ 208587 w 376020"/>
                <a:gd name="connsiteY4" fmla="*/ 47167 h 417050"/>
                <a:gd name="connsiteX5" fmla="*/ 47190 w 376020"/>
                <a:gd name="connsiteY5" fmla="*/ 208556 h 417050"/>
                <a:gd name="connsiteX6" fmla="*/ 94274 w 376020"/>
                <a:gd name="connsiteY6" fmla="*/ 322491 h 417050"/>
                <a:gd name="connsiteX7" fmla="*/ 208587 w 376020"/>
                <a:gd name="connsiteY7" fmla="*/ 369964 h 417050"/>
                <a:gd name="connsiteX8" fmla="*/ 338203 w 376020"/>
                <a:gd name="connsiteY8" fmla="*/ 304735 h 417050"/>
                <a:gd name="connsiteX9" fmla="*/ 376057 w 376020"/>
                <a:gd name="connsiteY9" fmla="*/ 332824 h 4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6020" h="417050">
                  <a:moveTo>
                    <a:pt x="376057" y="332824"/>
                  </a:moveTo>
                  <a:cubicBezTo>
                    <a:pt x="338059" y="383968"/>
                    <a:pt x="277192" y="417093"/>
                    <a:pt x="208587" y="417093"/>
                  </a:cubicBezTo>
                  <a:cubicBezTo>
                    <a:pt x="93405" y="417093"/>
                    <a:pt x="36" y="323731"/>
                    <a:pt x="36" y="208556"/>
                  </a:cubicBezTo>
                  <a:cubicBezTo>
                    <a:pt x="36" y="93401"/>
                    <a:pt x="93405" y="42"/>
                    <a:pt x="208587" y="42"/>
                  </a:cubicBezTo>
                  <a:lnTo>
                    <a:pt x="208587" y="47167"/>
                  </a:lnTo>
                  <a:cubicBezTo>
                    <a:pt x="119445" y="47167"/>
                    <a:pt x="47190" y="119417"/>
                    <a:pt x="47190" y="208556"/>
                  </a:cubicBezTo>
                  <a:cubicBezTo>
                    <a:pt x="47190" y="253024"/>
                    <a:pt x="65170" y="293307"/>
                    <a:pt x="94274" y="322491"/>
                  </a:cubicBezTo>
                  <a:cubicBezTo>
                    <a:pt x="123505" y="351819"/>
                    <a:pt x="163916" y="369964"/>
                    <a:pt x="208587" y="369964"/>
                  </a:cubicBezTo>
                  <a:cubicBezTo>
                    <a:pt x="261685" y="369964"/>
                    <a:pt x="308791" y="344310"/>
                    <a:pt x="338203" y="304735"/>
                  </a:cubicBezTo>
                  <a:lnTo>
                    <a:pt x="376057" y="332824"/>
                  </a:lnTo>
                  <a:close/>
                </a:path>
              </a:pathLst>
            </a:custGeom>
            <a:solidFill>
              <a:srgbClr val="B3DFD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A1F9BE30-DD53-45D3-A22D-170CC1628D9F}"/>
                </a:ext>
              </a:extLst>
            </p:cNvPr>
            <p:cNvSpPr/>
            <p:nvPr/>
          </p:nvSpPr>
          <p:spPr>
            <a:xfrm>
              <a:off x="2641675" y="2798401"/>
              <a:ext cx="208532" cy="332781"/>
            </a:xfrm>
            <a:custGeom>
              <a:avLst/>
              <a:gdLst>
                <a:gd name="connsiteX0" fmla="*/ 208568 w 208532"/>
                <a:gd name="connsiteY0" fmla="*/ 208556 h 332781"/>
                <a:gd name="connsiteX1" fmla="*/ 167506 w 208532"/>
                <a:gd name="connsiteY1" fmla="*/ 332823 h 332781"/>
                <a:gd name="connsiteX2" fmla="*/ 129656 w 208532"/>
                <a:gd name="connsiteY2" fmla="*/ 304735 h 332781"/>
                <a:gd name="connsiteX3" fmla="*/ 161440 w 208532"/>
                <a:gd name="connsiteY3" fmla="*/ 208556 h 332781"/>
                <a:gd name="connsiteX4" fmla="*/ 36 w 208532"/>
                <a:gd name="connsiteY4" fmla="*/ 47167 h 332781"/>
                <a:gd name="connsiteX5" fmla="*/ 36 w 208532"/>
                <a:gd name="connsiteY5" fmla="*/ 42 h 332781"/>
                <a:gd name="connsiteX6" fmla="*/ 208568 w 208532"/>
                <a:gd name="connsiteY6" fmla="*/ 208556 h 332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8532" h="332781">
                  <a:moveTo>
                    <a:pt x="208568" y="208556"/>
                  </a:moveTo>
                  <a:cubicBezTo>
                    <a:pt x="208568" y="255115"/>
                    <a:pt x="193305" y="298118"/>
                    <a:pt x="167506" y="332823"/>
                  </a:cubicBezTo>
                  <a:lnTo>
                    <a:pt x="129656" y="304735"/>
                  </a:lnTo>
                  <a:cubicBezTo>
                    <a:pt x="149626" y="277886"/>
                    <a:pt x="161440" y="244601"/>
                    <a:pt x="161440" y="208556"/>
                  </a:cubicBezTo>
                  <a:cubicBezTo>
                    <a:pt x="161440" y="119420"/>
                    <a:pt x="89182" y="47167"/>
                    <a:pt x="36" y="47167"/>
                  </a:cubicBezTo>
                  <a:lnTo>
                    <a:pt x="36" y="42"/>
                  </a:lnTo>
                  <a:cubicBezTo>
                    <a:pt x="115200" y="42"/>
                    <a:pt x="208568" y="93400"/>
                    <a:pt x="208568" y="208556"/>
                  </a:cubicBezTo>
                </a:path>
              </a:pathLst>
            </a:custGeom>
            <a:solidFill>
              <a:srgbClr val="41B0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5DAACF27-B4DB-4D4D-A8BC-7B9FFC64B757}"/>
                </a:ext>
              </a:extLst>
            </p:cNvPr>
            <p:cNvSpPr/>
            <p:nvPr/>
          </p:nvSpPr>
          <p:spPr>
            <a:xfrm>
              <a:off x="2480277" y="2845526"/>
              <a:ext cx="322800" cy="322796"/>
            </a:xfrm>
            <a:custGeom>
              <a:avLst/>
              <a:gdLst>
                <a:gd name="connsiteX0" fmla="*/ 322837 w 322800"/>
                <a:gd name="connsiteY0" fmla="*/ 161431 h 322796"/>
                <a:gd name="connsiteX1" fmla="*/ 291052 w 322800"/>
                <a:gd name="connsiteY1" fmla="*/ 257610 h 322796"/>
                <a:gd name="connsiteX2" fmla="*/ 161436 w 322800"/>
                <a:gd name="connsiteY2" fmla="*/ 322839 h 322796"/>
                <a:gd name="connsiteX3" fmla="*/ 47124 w 322800"/>
                <a:gd name="connsiteY3" fmla="*/ 275369 h 322796"/>
                <a:gd name="connsiteX4" fmla="*/ 36 w 322800"/>
                <a:gd name="connsiteY4" fmla="*/ 161431 h 322796"/>
                <a:gd name="connsiteX5" fmla="*/ 161436 w 322800"/>
                <a:gd name="connsiteY5" fmla="*/ 42 h 322796"/>
                <a:gd name="connsiteX6" fmla="*/ 322837 w 322800"/>
                <a:gd name="connsiteY6" fmla="*/ 161431 h 322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800" h="322796">
                  <a:moveTo>
                    <a:pt x="322837" y="161431"/>
                  </a:moveTo>
                  <a:cubicBezTo>
                    <a:pt x="322837" y="197476"/>
                    <a:pt x="311026" y="230761"/>
                    <a:pt x="291052" y="257610"/>
                  </a:cubicBezTo>
                  <a:cubicBezTo>
                    <a:pt x="261641" y="297185"/>
                    <a:pt x="214531" y="322839"/>
                    <a:pt x="161436" y="322839"/>
                  </a:cubicBezTo>
                  <a:cubicBezTo>
                    <a:pt x="116761" y="322839"/>
                    <a:pt x="76350" y="304694"/>
                    <a:pt x="47124" y="275369"/>
                  </a:cubicBezTo>
                  <a:cubicBezTo>
                    <a:pt x="18019" y="246182"/>
                    <a:pt x="36" y="205899"/>
                    <a:pt x="36" y="161431"/>
                  </a:cubicBezTo>
                  <a:cubicBezTo>
                    <a:pt x="36" y="72295"/>
                    <a:pt x="72294" y="42"/>
                    <a:pt x="161436" y="42"/>
                  </a:cubicBezTo>
                  <a:cubicBezTo>
                    <a:pt x="250582" y="42"/>
                    <a:pt x="322837" y="72295"/>
                    <a:pt x="322837" y="161431"/>
                  </a:cubicBezTo>
                </a:path>
              </a:pathLst>
            </a:custGeom>
            <a:solidFill>
              <a:srgbClr val="FAF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4DF0C20D-8424-4EBD-990A-81D026D0B06C}"/>
                </a:ext>
              </a:extLst>
            </p:cNvPr>
            <p:cNvSpPr/>
            <p:nvPr/>
          </p:nvSpPr>
          <p:spPr>
            <a:xfrm>
              <a:off x="3323063" y="2956621"/>
              <a:ext cx="954807" cy="805117"/>
            </a:xfrm>
            <a:custGeom>
              <a:avLst/>
              <a:gdLst>
                <a:gd name="connsiteX0" fmla="*/ 36 w 954807"/>
                <a:gd name="connsiteY0" fmla="*/ 805160 h 805117"/>
                <a:gd name="connsiteX1" fmla="*/ 477442 w 954807"/>
                <a:gd name="connsiteY1" fmla="*/ 42 h 805117"/>
                <a:gd name="connsiteX2" fmla="*/ 954844 w 954807"/>
                <a:gd name="connsiteY2" fmla="*/ 805160 h 805117"/>
                <a:gd name="connsiteX3" fmla="*/ 36 w 954807"/>
                <a:gd name="connsiteY3" fmla="*/ 805160 h 805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4807" h="805117">
                  <a:moveTo>
                    <a:pt x="36" y="805160"/>
                  </a:moveTo>
                  <a:cubicBezTo>
                    <a:pt x="36" y="541515"/>
                    <a:pt x="213779" y="42"/>
                    <a:pt x="477442" y="42"/>
                  </a:cubicBezTo>
                  <a:cubicBezTo>
                    <a:pt x="741104" y="42"/>
                    <a:pt x="954844" y="541515"/>
                    <a:pt x="954844" y="805160"/>
                  </a:cubicBezTo>
                  <a:lnTo>
                    <a:pt x="36" y="805160"/>
                  </a:lnTo>
                  <a:close/>
                </a:path>
              </a:pathLst>
            </a:custGeom>
            <a:solidFill>
              <a:srgbClr val="41B0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7F8F3715-B5E2-4980-B591-EBEF560120DA}"/>
                </a:ext>
              </a:extLst>
            </p:cNvPr>
            <p:cNvSpPr/>
            <p:nvPr/>
          </p:nvSpPr>
          <p:spPr>
            <a:xfrm>
              <a:off x="2963082" y="2917228"/>
              <a:ext cx="805080" cy="376413"/>
            </a:xfrm>
            <a:custGeom>
              <a:avLst/>
              <a:gdLst>
                <a:gd name="connsiteX0" fmla="*/ 36 w 805080"/>
                <a:gd name="connsiteY0" fmla="*/ 376455 h 376413"/>
                <a:gd name="connsiteX1" fmla="*/ 805116 w 805080"/>
                <a:gd name="connsiteY1" fmla="*/ 376455 h 376413"/>
                <a:gd name="connsiteX2" fmla="*/ 805116 w 805080"/>
                <a:gd name="connsiteY2" fmla="*/ 42 h 376413"/>
                <a:gd name="connsiteX3" fmla="*/ 36 w 805080"/>
                <a:gd name="connsiteY3" fmla="*/ 42 h 376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5080" h="376413">
                  <a:moveTo>
                    <a:pt x="36" y="376455"/>
                  </a:moveTo>
                  <a:lnTo>
                    <a:pt x="805116" y="376455"/>
                  </a:lnTo>
                  <a:lnTo>
                    <a:pt x="805116" y="42"/>
                  </a:lnTo>
                  <a:lnTo>
                    <a:pt x="36" y="42"/>
                  </a:lnTo>
                  <a:close/>
                </a:path>
              </a:pathLst>
            </a:custGeom>
            <a:solidFill>
              <a:srgbClr val="C0E3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98A6F9D4-54F8-4524-95F2-D5E14303E95D}"/>
                </a:ext>
              </a:extLst>
            </p:cNvPr>
            <p:cNvSpPr/>
            <p:nvPr/>
          </p:nvSpPr>
          <p:spPr>
            <a:xfrm>
              <a:off x="3323063" y="2956621"/>
              <a:ext cx="954807" cy="805117"/>
            </a:xfrm>
            <a:custGeom>
              <a:avLst/>
              <a:gdLst>
                <a:gd name="connsiteX0" fmla="*/ 36 w 954807"/>
                <a:gd name="connsiteY0" fmla="*/ 805160 h 805117"/>
                <a:gd name="connsiteX1" fmla="*/ 477442 w 954807"/>
                <a:gd name="connsiteY1" fmla="*/ 42 h 805117"/>
                <a:gd name="connsiteX2" fmla="*/ 954844 w 954807"/>
                <a:gd name="connsiteY2" fmla="*/ 805160 h 805117"/>
                <a:gd name="connsiteX3" fmla="*/ 36 w 954807"/>
                <a:gd name="connsiteY3" fmla="*/ 805160 h 805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4807" h="805117">
                  <a:moveTo>
                    <a:pt x="36" y="805160"/>
                  </a:moveTo>
                  <a:cubicBezTo>
                    <a:pt x="36" y="541515"/>
                    <a:pt x="213779" y="42"/>
                    <a:pt x="477442" y="42"/>
                  </a:cubicBezTo>
                  <a:cubicBezTo>
                    <a:pt x="741104" y="42"/>
                    <a:pt x="954844" y="541515"/>
                    <a:pt x="954844" y="805160"/>
                  </a:cubicBezTo>
                  <a:lnTo>
                    <a:pt x="36" y="805160"/>
                  </a:lnTo>
                  <a:close/>
                </a:path>
              </a:pathLst>
            </a:custGeom>
            <a:solidFill>
              <a:srgbClr val="ED6D5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024D81D7-518C-438F-8A3E-467A3386CC78}"/>
                </a:ext>
              </a:extLst>
            </p:cNvPr>
            <p:cNvSpPr/>
            <p:nvPr/>
          </p:nvSpPr>
          <p:spPr>
            <a:xfrm>
              <a:off x="3375422" y="3005623"/>
              <a:ext cx="610141" cy="468879"/>
            </a:xfrm>
            <a:custGeom>
              <a:avLst/>
              <a:gdLst>
                <a:gd name="connsiteX0" fmla="*/ 563257 w 610141"/>
                <a:gd name="connsiteY0" fmla="*/ 42 h 468879"/>
                <a:gd name="connsiteX1" fmla="*/ 481294 w 610141"/>
                <a:gd name="connsiteY1" fmla="*/ 57788 h 468879"/>
                <a:gd name="connsiteX2" fmla="*/ 426453 w 610141"/>
                <a:gd name="connsiteY2" fmla="*/ 36816 h 468879"/>
                <a:gd name="connsiteX3" fmla="*/ 344221 w 610141"/>
                <a:gd name="connsiteY3" fmla="*/ 119043 h 468879"/>
                <a:gd name="connsiteX4" fmla="*/ 350298 w 610141"/>
                <a:gd name="connsiteY4" fmla="*/ 150074 h 468879"/>
                <a:gd name="connsiteX5" fmla="*/ 34214 w 610141"/>
                <a:gd name="connsiteY5" fmla="*/ 372758 h 468879"/>
                <a:gd name="connsiteX6" fmla="*/ 36 w 610141"/>
                <a:gd name="connsiteY6" fmla="*/ 468922 h 468879"/>
                <a:gd name="connsiteX7" fmla="*/ 391205 w 610141"/>
                <a:gd name="connsiteY7" fmla="*/ 193339 h 468879"/>
                <a:gd name="connsiteX8" fmla="*/ 426453 w 610141"/>
                <a:gd name="connsiteY8" fmla="*/ 201270 h 468879"/>
                <a:gd name="connsiteX9" fmla="*/ 508685 w 610141"/>
                <a:gd name="connsiteY9" fmla="*/ 119043 h 468879"/>
                <a:gd name="connsiteX10" fmla="*/ 508278 w 610141"/>
                <a:gd name="connsiteY10" fmla="*/ 110861 h 468879"/>
                <a:gd name="connsiteX11" fmla="*/ 610178 w 610141"/>
                <a:gd name="connsiteY11" fmla="*/ 39074 h 468879"/>
                <a:gd name="connsiteX12" fmla="*/ 563257 w 610141"/>
                <a:gd name="connsiteY12" fmla="*/ 42 h 4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0141" h="468879">
                  <a:moveTo>
                    <a:pt x="563257" y="42"/>
                  </a:moveTo>
                  <a:lnTo>
                    <a:pt x="481294" y="57788"/>
                  </a:lnTo>
                  <a:cubicBezTo>
                    <a:pt x="466742" y="44751"/>
                    <a:pt x="447526" y="36816"/>
                    <a:pt x="426453" y="36816"/>
                  </a:cubicBezTo>
                  <a:cubicBezTo>
                    <a:pt x="381038" y="36816"/>
                    <a:pt x="344221" y="73627"/>
                    <a:pt x="344221" y="119043"/>
                  </a:cubicBezTo>
                  <a:cubicBezTo>
                    <a:pt x="344221" y="130023"/>
                    <a:pt x="346390" y="140496"/>
                    <a:pt x="350298" y="150074"/>
                  </a:cubicBezTo>
                  <a:lnTo>
                    <a:pt x="34214" y="372758"/>
                  </a:lnTo>
                  <a:cubicBezTo>
                    <a:pt x="21576" y="404696"/>
                    <a:pt x="10140" y="436944"/>
                    <a:pt x="36" y="468922"/>
                  </a:cubicBezTo>
                  <a:lnTo>
                    <a:pt x="391205" y="193339"/>
                  </a:lnTo>
                  <a:cubicBezTo>
                    <a:pt x="401886" y="198416"/>
                    <a:pt x="413836" y="201270"/>
                    <a:pt x="426453" y="201270"/>
                  </a:cubicBezTo>
                  <a:cubicBezTo>
                    <a:pt x="471868" y="201270"/>
                    <a:pt x="508685" y="164455"/>
                    <a:pt x="508685" y="119043"/>
                  </a:cubicBezTo>
                  <a:cubicBezTo>
                    <a:pt x="508685" y="116282"/>
                    <a:pt x="508545" y="113551"/>
                    <a:pt x="508278" y="110861"/>
                  </a:cubicBezTo>
                  <a:lnTo>
                    <a:pt x="610178" y="39074"/>
                  </a:lnTo>
                  <a:cubicBezTo>
                    <a:pt x="594926" y="24478"/>
                    <a:pt x="579267" y="11388"/>
                    <a:pt x="563257" y="42"/>
                  </a:cubicBezTo>
                </a:path>
              </a:pathLst>
            </a:custGeom>
            <a:solidFill>
              <a:srgbClr val="CBC7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381FFC01-4FAD-4453-B548-CFAEF45B4A78}"/>
                </a:ext>
              </a:extLst>
            </p:cNvPr>
            <p:cNvSpPr/>
            <p:nvPr/>
          </p:nvSpPr>
          <p:spPr>
            <a:xfrm>
              <a:off x="2887262" y="2444804"/>
              <a:ext cx="1844580" cy="1316934"/>
            </a:xfrm>
            <a:custGeom>
              <a:avLst/>
              <a:gdLst>
                <a:gd name="connsiteX0" fmla="*/ 1832120 w 1844580"/>
                <a:gd name="connsiteY0" fmla="*/ 53596 h 1316934"/>
                <a:gd name="connsiteX1" fmla="*/ 46473 w 1844580"/>
                <a:gd name="connsiteY1" fmla="*/ 1311595 h 1316934"/>
                <a:gd name="connsiteX2" fmla="*/ 5418 w 1844580"/>
                <a:gd name="connsiteY2" fmla="*/ 1304478 h 1316934"/>
                <a:gd name="connsiteX3" fmla="*/ 12535 w 1844580"/>
                <a:gd name="connsiteY3" fmla="*/ 1263422 h 1316934"/>
                <a:gd name="connsiteX4" fmla="*/ 1798178 w 1844580"/>
                <a:gd name="connsiteY4" fmla="*/ 5423 h 1316934"/>
                <a:gd name="connsiteX5" fmla="*/ 1839237 w 1844580"/>
                <a:gd name="connsiteY5" fmla="*/ 12540 h 1316934"/>
                <a:gd name="connsiteX6" fmla="*/ 1832120 w 1844580"/>
                <a:gd name="connsiteY6" fmla="*/ 53596 h 1316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4580" h="1316934">
                  <a:moveTo>
                    <a:pt x="1832120" y="53596"/>
                  </a:moveTo>
                  <a:lnTo>
                    <a:pt x="46473" y="1311595"/>
                  </a:lnTo>
                  <a:cubicBezTo>
                    <a:pt x="33172" y="1320969"/>
                    <a:pt x="14789" y="1317783"/>
                    <a:pt x="5418" y="1304478"/>
                  </a:cubicBezTo>
                  <a:cubicBezTo>
                    <a:pt x="-3957" y="1291178"/>
                    <a:pt x="-770" y="1272796"/>
                    <a:pt x="12535" y="1263422"/>
                  </a:cubicBezTo>
                  <a:lnTo>
                    <a:pt x="1798178" y="5423"/>
                  </a:lnTo>
                  <a:cubicBezTo>
                    <a:pt x="1811479" y="-3951"/>
                    <a:pt x="1829866" y="-764"/>
                    <a:pt x="1839237" y="12540"/>
                  </a:cubicBezTo>
                  <a:cubicBezTo>
                    <a:pt x="1848608" y="25840"/>
                    <a:pt x="1845425" y="44222"/>
                    <a:pt x="1832120" y="53596"/>
                  </a:cubicBezTo>
                </a:path>
              </a:pathLst>
            </a:custGeom>
            <a:solidFill>
              <a:srgbClr val="E85F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28646154-3809-4769-95A1-1DC680825B7F}"/>
                </a:ext>
              </a:extLst>
            </p:cNvPr>
            <p:cNvSpPr/>
            <p:nvPr/>
          </p:nvSpPr>
          <p:spPr>
            <a:xfrm>
              <a:off x="3719606" y="3028692"/>
              <a:ext cx="164464" cy="164453"/>
            </a:xfrm>
            <a:custGeom>
              <a:avLst/>
              <a:gdLst>
                <a:gd name="connsiteX0" fmla="*/ 164501 w 164464"/>
                <a:gd name="connsiteY0" fmla="*/ 82269 h 164453"/>
                <a:gd name="connsiteX1" fmla="*/ 82268 w 164464"/>
                <a:gd name="connsiteY1" fmla="*/ 164495 h 164453"/>
                <a:gd name="connsiteX2" fmla="*/ 36 w 164464"/>
                <a:gd name="connsiteY2" fmla="*/ 82269 h 164453"/>
                <a:gd name="connsiteX3" fmla="*/ 82268 w 164464"/>
                <a:gd name="connsiteY3" fmla="*/ 42 h 164453"/>
                <a:gd name="connsiteX4" fmla="*/ 164501 w 164464"/>
                <a:gd name="connsiteY4" fmla="*/ 82269 h 164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464" h="164453">
                  <a:moveTo>
                    <a:pt x="164501" y="82269"/>
                  </a:moveTo>
                  <a:cubicBezTo>
                    <a:pt x="164501" y="127680"/>
                    <a:pt x="127683" y="164495"/>
                    <a:pt x="82268" y="164495"/>
                  </a:cubicBezTo>
                  <a:cubicBezTo>
                    <a:pt x="36854" y="164495"/>
                    <a:pt x="36" y="127680"/>
                    <a:pt x="36" y="82269"/>
                  </a:cubicBezTo>
                  <a:cubicBezTo>
                    <a:pt x="36" y="36857"/>
                    <a:pt x="36854" y="42"/>
                    <a:pt x="82268" y="42"/>
                  </a:cubicBezTo>
                  <a:cubicBezTo>
                    <a:pt x="127683" y="42"/>
                    <a:pt x="164501" y="36857"/>
                    <a:pt x="164501" y="82269"/>
                  </a:cubicBezTo>
                </a:path>
              </a:pathLst>
            </a:custGeom>
            <a:solidFill>
              <a:srgbClr val="FAF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F9512BEE-D21B-4F68-9349-92365338B834}"/>
                </a:ext>
              </a:extLst>
            </p:cNvPr>
            <p:cNvSpPr/>
            <p:nvPr/>
          </p:nvSpPr>
          <p:spPr>
            <a:xfrm>
              <a:off x="3749332" y="3071206"/>
              <a:ext cx="105011" cy="105004"/>
            </a:xfrm>
            <a:custGeom>
              <a:avLst/>
              <a:gdLst>
                <a:gd name="connsiteX0" fmla="*/ 105048 w 105011"/>
                <a:gd name="connsiteY0" fmla="*/ 52545 h 105004"/>
                <a:gd name="connsiteX1" fmla="*/ 52542 w 105011"/>
                <a:gd name="connsiteY1" fmla="*/ 105047 h 105004"/>
                <a:gd name="connsiteX2" fmla="*/ 36 w 105011"/>
                <a:gd name="connsiteY2" fmla="*/ 52545 h 105004"/>
                <a:gd name="connsiteX3" fmla="*/ 52542 w 105011"/>
                <a:gd name="connsiteY3" fmla="*/ 42 h 105004"/>
                <a:gd name="connsiteX4" fmla="*/ 105048 w 105011"/>
                <a:gd name="connsiteY4" fmla="*/ 52545 h 105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011" h="105004">
                  <a:moveTo>
                    <a:pt x="105048" y="52545"/>
                  </a:moveTo>
                  <a:cubicBezTo>
                    <a:pt x="105048" y="81540"/>
                    <a:pt x="81539" y="105047"/>
                    <a:pt x="52542" y="105047"/>
                  </a:cubicBezTo>
                  <a:cubicBezTo>
                    <a:pt x="23545" y="105047"/>
                    <a:pt x="36" y="81540"/>
                    <a:pt x="36" y="52545"/>
                  </a:cubicBezTo>
                  <a:cubicBezTo>
                    <a:pt x="36" y="23549"/>
                    <a:pt x="23545" y="42"/>
                    <a:pt x="52542" y="42"/>
                  </a:cubicBezTo>
                  <a:cubicBezTo>
                    <a:pt x="81539" y="42"/>
                    <a:pt x="105048" y="23549"/>
                    <a:pt x="105048" y="52545"/>
                  </a:cubicBezTo>
                </a:path>
              </a:pathLst>
            </a:custGeom>
            <a:solidFill>
              <a:srgbClr val="CBC7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0D9264C1-5607-4E86-B1AC-51767C3F88EC}"/>
                </a:ext>
              </a:extLst>
            </p:cNvPr>
            <p:cNvSpPr/>
            <p:nvPr/>
          </p:nvSpPr>
          <p:spPr>
            <a:xfrm>
              <a:off x="3749332" y="3058413"/>
              <a:ext cx="105011" cy="105008"/>
            </a:xfrm>
            <a:custGeom>
              <a:avLst/>
              <a:gdLst>
                <a:gd name="connsiteX0" fmla="*/ 105048 w 105011"/>
                <a:gd name="connsiteY0" fmla="*/ 52548 h 105008"/>
                <a:gd name="connsiteX1" fmla="*/ 52542 w 105011"/>
                <a:gd name="connsiteY1" fmla="*/ 105050 h 105008"/>
                <a:gd name="connsiteX2" fmla="*/ 36 w 105011"/>
                <a:gd name="connsiteY2" fmla="*/ 52548 h 105008"/>
                <a:gd name="connsiteX3" fmla="*/ 52542 w 105011"/>
                <a:gd name="connsiteY3" fmla="*/ 42 h 105008"/>
                <a:gd name="connsiteX4" fmla="*/ 105048 w 105011"/>
                <a:gd name="connsiteY4" fmla="*/ 52548 h 105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011" h="105008">
                  <a:moveTo>
                    <a:pt x="105048" y="52548"/>
                  </a:moveTo>
                  <a:cubicBezTo>
                    <a:pt x="105048" y="81543"/>
                    <a:pt x="81539" y="105050"/>
                    <a:pt x="52542" y="105050"/>
                  </a:cubicBezTo>
                  <a:cubicBezTo>
                    <a:pt x="23545" y="105050"/>
                    <a:pt x="36" y="81543"/>
                    <a:pt x="36" y="52548"/>
                  </a:cubicBezTo>
                  <a:cubicBezTo>
                    <a:pt x="36" y="23553"/>
                    <a:pt x="23545" y="42"/>
                    <a:pt x="52542" y="42"/>
                  </a:cubicBezTo>
                  <a:cubicBezTo>
                    <a:pt x="81539" y="42"/>
                    <a:pt x="105048" y="23553"/>
                    <a:pt x="105048" y="52548"/>
                  </a:cubicBezTo>
                </a:path>
              </a:pathLst>
            </a:custGeom>
            <a:solidFill>
              <a:srgbClr val="ED6D5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D6D609AC-2869-4C00-A1DA-242FC78CCCD3}"/>
                </a:ext>
              </a:extLst>
            </p:cNvPr>
            <p:cNvSpPr/>
            <p:nvPr/>
          </p:nvSpPr>
          <p:spPr>
            <a:xfrm>
              <a:off x="1090940" y="3685373"/>
              <a:ext cx="491562" cy="60729"/>
            </a:xfrm>
            <a:custGeom>
              <a:avLst/>
              <a:gdLst>
                <a:gd name="connsiteX0" fmla="*/ 491598 w 491562"/>
                <a:gd name="connsiteY0" fmla="*/ 29278 h 60729"/>
                <a:gd name="connsiteX1" fmla="*/ 245815 w 491562"/>
                <a:gd name="connsiteY1" fmla="*/ 42 h 60729"/>
                <a:gd name="connsiteX2" fmla="*/ 36 w 491562"/>
                <a:gd name="connsiteY2" fmla="*/ 29278 h 60729"/>
                <a:gd name="connsiteX3" fmla="*/ 6194 w 491562"/>
                <a:gd name="connsiteY3" fmla="*/ 35810 h 60729"/>
                <a:gd name="connsiteX4" fmla="*/ 245815 w 491562"/>
                <a:gd name="connsiteY4" fmla="*/ 60771 h 60729"/>
                <a:gd name="connsiteX5" fmla="*/ 485436 w 491562"/>
                <a:gd name="connsiteY5" fmla="*/ 35810 h 60729"/>
                <a:gd name="connsiteX6" fmla="*/ 491598 w 491562"/>
                <a:gd name="connsiteY6" fmla="*/ 29278 h 60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1562" h="60729">
                  <a:moveTo>
                    <a:pt x="491598" y="29278"/>
                  </a:moveTo>
                  <a:cubicBezTo>
                    <a:pt x="491598" y="13132"/>
                    <a:pt x="381556" y="42"/>
                    <a:pt x="245815" y="42"/>
                  </a:cubicBezTo>
                  <a:cubicBezTo>
                    <a:pt x="110074" y="42"/>
                    <a:pt x="36" y="13132"/>
                    <a:pt x="36" y="29278"/>
                  </a:cubicBezTo>
                  <a:cubicBezTo>
                    <a:pt x="36" y="31524"/>
                    <a:pt x="2168" y="33708"/>
                    <a:pt x="6194" y="35810"/>
                  </a:cubicBezTo>
                  <a:cubicBezTo>
                    <a:pt x="21790" y="49899"/>
                    <a:pt x="123120" y="60771"/>
                    <a:pt x="245815" y="60771"/>
                  </a:cubicBezTo>
                  <a:cubicBezTo>
                    <a:pt x="368507" y="60771"/>
                    <a:pt x="469840" y="49899"/>
                    <a:pt x="485436" y="35810"/>
                  </a:cubicBezTo>
                  <a:cubicBezTo>
                    <a:pt x="489463" y="33708"/>
                    <a:pt x="491598" y="31524"/>
                    <a:pt x="491598" y="29278"/>
                  </a:cubicBezTo>
                </a:path>
              </a:pathLst>
            </a:custGeom>
            <a:solidFill>
              <a:srgbClr val="41B0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4C2804D5-5FB4-4E0F-8DC7-342D730E81F9}"/>
                </a:ext>
              </a:extLst>
            </p:cNvPr>
            <p:cNvSpPr/>
            <p:nvPr/>
          </p:nvSpPr>
          <p:spPr>
            <a:xfrm>
              <a:off x="1090940" y="3685373"/>
              <a:ext cx="491562" cy="60729"/>
            </a:xfrm>
            <a:custGeom>
              <a:avLst/>
              <a:gdLst>
                <a:gd name="connsiteX0" fmla="*/ 491598 w 491562"/>
                <a:gd name="connsiteY0" fmla="*/ 29278 h 60729"/>
                <a:gd name="connsiteX1" fmla="*/ 245815 w 491562"/>
                <a:gd name="connsiteY1" fmla="*/ 42 h 60729"/>
                <a:gd name="connsiteX2" fmla="*/ 36 w 491562"/>
                <a:gd name="connsiteY2" fmla="*/ 29278 h 60729"/>
                <a:gd name="connsiteX3" fmla="*/ 6194 w 491562"/>
                <a:gd name="connsiteY3" fmla="*/ 35810 h 60729"/>
                <a:gd name="connsiteX4" fmla="*/ 245815 w 491562"/>
                <a:gd name="connsiteY4" fmla="*/ 60771 h 60729"/>
                <a:gd name="connsiteX5" fmla="*/ 485436 w 491562"/>
                <a:gd name="connsiteY5" fmla="*/ 35810 h 60729"/>
                <a:gd name="connsiteX6" fmla="*/ 491598 w 491562"/>
                <a:gd name="connsiteY6" fmla="*/ 29278 h 60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1562" h="60729">
                  <a:moveTo>
                    <a:pt x="491598" y="29278"/>
                  </a:moveTo>
                  <a:cubicBezTo>
                    <a:pt x="491598" y="13132"/>
                    <a:pt x="381556" y="42"/>
                    <a:pt x="245815" y="42"/>
                  </a:cubicBezTo>
                  <a:cubicBezTo>
                    <a:pt x="110074" y="42"/>
                    <a:pt x="36" y="13132"/>
                    <a:pt x="36" y="29278"/>
                  </a:cubicBezTo>
                  <a:cubicBezTo>
                    <a:pt x="36" y="31524"/>
                    <a:pt x="2168" y="33708"/>
                    <a:pt x="6194" y="35810"/>
                  </a:cubicBezTo>
                  <a:cubicBezTo>
                    <a:pt x="21790" y="49899"/>
                    <a:pt x="123120" y="60771"/>
                    <a:pt x="245815" y="60771"/>
                  </a:cubicBezTo>
                  <a:cubicBezTo>
                    <a:pt x="368507" y="60771"/>
                    <a:pt x="469840" y="49899"/>
                    <a:pt x="485436" y="35810"/>
                  </a:cubicBezTo>
                  <a:cubicBezTo>
                    <a:pt x="489463" y="33708"/>
                    <a:pt x="491598" y="31524"/>
                    <a:pt x="491598" y="29278"/>
                  </a:cubicBezTo>
                </a:path>
              </a:pathLst>
            </a:custGeom>
            <a:solidFill>
              <a:srgbClr val="CBC7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07BE7707-9D11-43F3-96F9-9DE455002F46}"/>
                </a:ext>
              </a:extLst>
            </p:cNvPr>
            <p:cNvSpPr/>
            <p:nvPr/>
          </p:nvSpPr>
          <p:spPr>
            <a:xfrm>
              <a:off x="1090939" y="3594225"/>
              <a:ext cx="491561" cy="148007"/>
            </a:xfrm>
            <a:custGeom>
              <a:avLst/>
              <a:gdLst>
                <a:gd name="connsiteX0" fmla="*/ 36 w 491561"/>
                <a:gd name="connsiteY0" fmla="*/ 42 h 148007"/>
                <a:gd name="connsiteX1" fmla="*/ 36 w 491561"/>
                <a:gd name="connsiteY1" fmla="*/ 118813 h 148007"/>
                <a:gd name="connsiteX2" fmla="*/ 245815 w 491561"/>
                <a:gd name="connsiteY2" fmla="*/ 148049 h 148007"/>
                <a:gd name="connsiteX3" fmla="*/ 491598 w 491561"/>
                <a:gd name="connsiteY3" fmla="*/ 118813 h 148007"/>
                <a:gd name="connsiteX4" fmla="*/ 491598 w 491561"/>
                <a:gd name="connsiteY4" fmla="*/ 42 h 148007"/>
                <a:gd name="connsiteX5" fmla="*/ 36 w 491561"/>
                <a:gd name="connsiteY5" fmla="*/ 42 h 148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1561" h="148007">
                  <a:moveTo>
                    <a:pt x="36" y="42"/>
                  </a:moveTo>
                  <a:lnTo>
                    <a:pt x="36" y="118813"/>
                  </a:lnTo>
                  <a:cubicBezTo>
                    <a:pt x="36" y="134960"/>
                    <a:pt x="110074" y="148049"/>
                    <a:pt x="245815" y="148049"/>
                  </a:cubicBezTo>
                  <a:cubicBezTo>
                    <a:pt x="381556" y="148049"/>
                    <a:pt x="491598" y="134960"/>
                    <a:pt x="491598" y="118813"/>
                  </a:cubicBezTo>
                  <a:lnTo>
                    <a:pt x="491598" y="42"/>
                  </a:lnTo>
                  <a:lnTo>
                    <a:pt x="36" y="42"/>
                  </a:lnTo>
                  <a:close/>
                </a:path>
              </a:pathLst>
            </a:custGeom>
            <a:solidFill>
              <a:srgbClr val="7AC4B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CC7581A9-B2C7-449E-A893-CC9CCAE9BE9F}"/>
                </a:ext>
              </a:extLst>
            </p:cNvPr>
            <p:cNvSpPr/>
            <p:nvPr/>
          </p:nvSpPr>
          <p:spPr>
            <a:xfrm>
              <a:off x="1090940" y="3564989"/>
              <a:ext cx="491562" cy="58471"/>
            </a:xfrm>
            <a:custGeom>
              <a:avLst/>
              <a:gdLst>
                <a:gd name="connsiteX0" fmla="*/ 491598 w 491562"/>
                <a:gd name="connsiteY0" fmla="*/ 29278 h 58471"/>
                <a:gd name="connsiteX1" fmla="*/ 245815 w 491562"/>
                <a:gd name="connsiteY1" fmla="*/ 58514 h 58471"/>
                <a:gd name="connsiteX2" fmla="*/ 36 w 491562"/>
                <a:gd name="connsiteY2" fmla="*/ 29278 h 58471"/>
                <a:gd name="connsiteX3" fmla="*/ 245815 w 491562"/>
                <a:gd name="connsiteY3" fmla="*/ 42 h 58471"/>
                <a:gd name="connsiteX4" fmla="*/ 491598 w 491562"/>
                <a:gd name="connsiteY4" fmla="*/ 29278 h 58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1562" h="58471">
                  <a:moveTo>
                    <a:pt x="491598" y="29278"/>
                  </a:moveTo>
                  <a:cubicBezTo>
                    <a:pt x="491598" y="45424"/>
                    <a:pt x="381556" y="58514"/>
                    <a:pt x="245815" y="58514"/>
                  </a:cubicBezTo>
                  <a:cubicBezTo>
                    <a:pt x="110074" y="58514"/>
                    <a:pt x="36" y="45424"/>
                    <a:pt x="36" y="29278"/>
                  </a:cubicBezTo>
                  <a:cubicBezTo>
                    <a:pt x="36" y="13132"/>
                    <a:pt x="110074" y="42"/>
                    <a:pt x="245815" y="42"/>
                  </a:cubicBezTo>
                  <a:cubicBezTo>
                    <a:pt x="381556" y="42"/>
                    <a:pt x="491598" y="13132"/>
                    <a:pt x="491598" y="29278"/>
                  </a:cubicBezTo>
                </a:path>
              </a:pathLst>
            </a:custGeom>
            <a:solidFill>
              <a:srgbClr val="AFDC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A7ADE96A-7C42-46C7-8ABD-EB70AD1690D4}"/>
                </a:ext>
              </a:extLst>
            </p:cNvPr>
            <p:cNvSpPr/>
            <p:nvPr/>
          </p:nvSpPr>
          <p:spPr>
            <a:xfrm>
              <a:off x="1095009" y="3562732"/>
              <a:ext cx="483423" cy="57502"/>
            </a:xfrm>
            <a:custGeom>
              <a:avLst/>
              <a:gdLst>
                <a:gd name="connsiteX0" fmla="*/ 483459 w 483423"/>
                <a:gd name="connsiteY0" fmla="*/ 28793 h 57502"/>
                <a:gd name="connsiteX1" fmla="*/ 241744 w 483423"/>
                <a:gd name="connsiteY1" fmla="*/ 57544 h 57502"/>
                <a:gd name="connsiteX2" fmla="*/ 36 w 483423"/>
                <a:gd name="connsiteY2" fmla="*/ 28793 h 57502"/>
                <a:gd name="connsiteX3" fmla="*/ 241744 w 483423"/>
                <a:gd name="connsiteY3" fmla="*/ 42 h 57502"/>
                <a:gd name="connsiteX4" fmla="*/ 483459 w 483423"/>
                <a:gd name="connsiteY4" fmla="*/ 28793 h 57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423" h="57502">
                  <a:moveTo>
                    <a:pt x="483459" y="28793"/>
                  </a:moveTo>
                  <a:cubicBezTo>
                    <a:pt x="483459" y="44673"/>
                    <a:pt x="375239" y="57544"/>
                    <a:pt x="241744" y="57544"/>
                  </a:cubicBezTo>
                  <a:cubicBezTo>
                    <a:pt x="108253" y="57544"/>
                    <a:pt x="36" y="44673"/>
                    <a:pt x="36" y="28793"/>
                  </a:cubicBezTo>
                  <a:cubicBezTo>
                    <a:pt x="36" y="12913"/>
                    <a:pt x="108253" y="42"/>
                    <a:pt x="241744" y="42"/>
                  </a:cubicBezTo>
                  <a:cubicBezTo>
                    <a:pt x="375239" y="42"/>
                    <a:pt x="483459" y="12913"/>
                    <a:pt x="483459" y="28793"/>
                  </a:cubicBezTo>
                </a:path>
              </a:pathLst>
            </a:custGeom>
            <a:solidFill>
              <a:srgbClr val="8ECDB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7B4E1405-0E8B-4B64-84E7-8F5478C25D6A}"/>
                </a:ext>
              </a:extLst>
            </p:cNvPr>
            <p:cNvSpPr/>
            <p:nvPr/>
          </p:nvSpPr>
          <p:spPr>
            <a:xfrm>
              <a:off x="1095009" y="3562732"/>
              <a:ext cx="483423" cy="57502"/>
            </a:xfrm>
            <a:custGeom>
              <a:avLst/>
              <a:gdLst>
                <a:gd name="connsiteX0" fmla="*/ 483459 w 483423"/>
                <a:gd name="connsiteY0" fmla="*/ 28793 h 57502"/>
                <a:gd name="connsiteX1" fmla="*/ 241744 w 483423"/>
                <a:gd name="connsiteY1" fmla="*/ 57544 h 57502"/>
                <a:gd name="connsiteX2" fmla="*/ 36 w 483423"/>
                <a:gd name="connsiteY2" fmla="*/ 28793 h 57502"/>
                <a:gd name="connsiteX3" fmla="*/ 241744 w 483423"/>
                <a:gd name="connsiteY3" fmla="*/ 42 h 57502"/>
                <a:gd name="connsiteX4" fmla="*/ 483459 w 483423"/>
                <a:gd name="connsiteY4" fmla="*/ 28793 h 57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423" h="57502">
                  <a:moveTo>
                    <a:pt x="483459" y="28793"/>
                  </a:moveTo>
                  <a:cubicBezTo>
                    <a:pt x="483459" y="44673"/>
                    <a:pt x="375239" y="57544"/>
                    <a:pt x="241744" y="57544"/>
                  </a:cubicBezTo>
                  <a:cubicBezTo>
                    <a:pt x="108253" y="57544"/>
                    <a:pt x="36" y="44673"/>
                    <a:pt x="36" y="28793"/>
                  </a:cubicBezTo>
                  <a:cubicBezTo>
                    <a:pt x="36" y="12913"/>
                    <a:pt x="108253" y="42"/>
                    <a:pt x="241744" y="42"/>
                  </a:cubicBezTo>
                  <a:cubicBezTo>
                    <a:pt x="375239" y="42"/>
                    <a:pt x="483459" y="12913"/>
                    <a:pt x="483459" y="28793"/>
                  </a:cubicBezTo>
                </a:path>
              </a:pathLst>
            </a:custGeom>
            <a:solidFill>
              <a:srgbClr val="CBC7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1618FB9A-76DA-4B00-94D3-265A4307794F}"/>
                </a:ext>
              </a:extLst>
            </p:cNvPr>
            <p:cNvSpPr/>
            <p:nvPr/>
          </p:nvSpPr>
          <p:spPr>
            <a:xfrm>
              <a:off x="1090940" y="3554726"/>
              <a:ext cx="491562" cy="60729"/>
            </a:xfrm>
            <a:custGeom>
              <a:avLst/>
              <a:gdLst>
                <a:gd name="connsiteX0" fmla="*/ 491598 w 491562"/>
                <a:gd name="connsiteY0" fmla="*/ 29278 h 60729"/>
                <a:gd name="connsiteX1" fmla="*/ 245815 w 491562"/>
                <a:gd name="connsiteY1" fmla="*/ 42 h 60729"/>
                <a:gd name="connsiteX2" fmla="*/ 36 w 491562"/>
                <a:gd name="connsiteY2" fmla="*/ 29278 h 60729"/>
                <a:gd name="connsiteX3" fmla="*/ 6194 w 491562"/>
                <a:gd name="connsiteY3" fmla="*/ 35810 h 60729"/>
                <a:gd name="connsiteX4" fmla="*/ 245815 w 491562"/>
                <a:gd name="connsiteY4" fmla="*/ 60771 h 60729"/>
                <a:gd name="connsiteX5" fmla="*/ 485436 w 491562"/>
                <a:gd name="connsiteY5" fmla="*/ 35810 h 60729"/>
                <a:gd name="connsiteX6" fmla="*/ 491598 w 491562"/>
                <a:gd name="connsiteY6" fmla="*/ 29278 h 60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1562" h="60729">
                  <a:moveTo>
                    <a:pt x="491598" y="29278"/>
                  </a:moveTo>
                  <a:cubicBezTo>
                    <a:pt x="491598" y="13132"/>
                    <a:pt x="381556" y="42"/>
                    <a:pt x="245815" y="42"/>
                  </a:cubicBezTo>
                  <a:cubicBezTo>
                    <a:pt x="110074" y="42"/>
                    <a:pt x="36" y="13132"/>
                    <a:pt x="36" y="29278"/>
                  </a:cubicBezTo>
                  <a:cubicBezTo>
                    <a:pt x="36" y="31521"/>
                    <a:pt x="2168" y="33708"/>
                    <a:pt x="6194" y="35810"/>
                  </a:cubicBezTo>
                  <a:cubicBezTo>
                    <a:pt x="21790" y="49895"/>
                    <a:pt x="123120" y="60771"/>
                    <a:pt x="245815" y="60771"/>
                  </a:cubicBezTo>
                  <a:cubicBezTo>
                    <a:pt x="368507" y="60771"/>
                    <a:pt x="469840" y="49895"/>
                    <a:pt x="485436" y="35810"/>
                  </a:cubicBezTo>
                  <a:cubicBezTo>
                    <a:pt x="489463" y="33708"/>
                    <a:pt x="491598" y="31521"/>
                    <a:pt x="491598" y="29278"/>
                  </a:cubicBezTo>
                </a:path>
              </a:pathLst>
            </a:custGeom>
            <a:solidFill>
              <a:srgbClr val="E85F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79E03DCA-1275-44BF-85F8-83CF68F0ECA5}"/>
                </a:ext>
              </a:extLst>
            </p:cNvPr>
            <p:cNvSpPr/>
            <p:nvPr/>
          </p:nvSpPr>
          <p:spPr>
            <a:xfrm>
              <a:off x="1090940" y="3554726"/>
              <a:ext cx="491562" cy="60729"/>
            </a:xfrm>
            <a:custGeom>
              <a:avLst/>
              <a:gdLst>
                <a:gd name="connsiteX0" fmla="*/ 491598 w 491562"/>
                <a:gd name="connsiteY0" fmla="*/ 29278 h 60729"/>
                <a:gd name="connsiteX1" fmla="*/ 245815 w 491562"/>
                <a:gd name="connsiteY1" fmla="*/ 42 h 60729"/>
                <a:gd name="connsiteX2" fmla="*/ 36 w 491562"/>
                <a:gd name="connsiteY2" fmla="*/ 29278 h 60729"/>
                <a:gd name="connsiteX3" fmla="*/ 6194 w 491562"/>
                <a:gd name="connsiteY3" fmla="*/ 35810 h 60729"/>
                <a:gd name="connsiteX4" fmla="*/ 245815 w 491562"/>
                <a:gd name="connsiteY4" fmla="*/ 60771 h 60729"/>
                <a:gd name="connsiteX5" fmla="*/ 485436 w 491562"/>
                <a:gd name="connsiteY5" fmla="*/ 35810 h 60729"/>
                <a:gd name="connsiteX6" fmla="*/ 491598 w 491562"/>
                <a:gd name="connsiteY6" fmla="*/ 29278 h 60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1562" h="60729">
                  <a:moveTo>
                    <a:pt x="491598" y="29278"/>
                  </a:moveTo>
                  <a:cubicBezTo>
                    <a:pt x="491598" y="13132"/>
                    <a:pt x="381556" y="42"/>
                    <a:pt x="245815" y="42"/>
                  </a:cubicBezTo>
                  <a:cubicBezTo>
                    <a:pt x="110074" y="42"/>
                    <a:pt x="36" y="13132"/>
                    <a:pt x="36" y="29278"/>
                  </a:cubicBezTo>
                  <a:cubicBezTo>
                    <a:pt x="36" y="31521"/>
                    <a:pt x="2168" y="33708"/>
                    <a:pt x="6194" y="35810"/>
                  </a:cubicBezTo>
                  <a:cubicBezTo>
                    <a:pt x="21790" y="49895"/>
                    <a:pt x="123120" y="60771"/>
                    <a:pt x="245815" y="60771"/>
                  </a:cubicBezTo>
                  <a:cubicBezTo>
                    <a:pt x="368507" y="60771"/>
                    <a:pt x="469840" y="49895"/>
                    <a:pt x="485436" y="35810"/>
                  </a:cubicBezTo>
                  <a:cubicBezTo>
                    <a:pt x="489463" y="33708"/>
                    <a:pt x="491598" y="31521"/>
                    <a:pt x="491598" y="29278"/>
                  </a:cubicBezTo>
                </a:path>
              </a:pathLst>
            </a:custGeom>
            <a:solidFill>
              <a:srgbClr val="CBC7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E9267D9E-B6A7-4C8C-BE74-BEF44EB04166}"/>
                </a:ext>
              </a:extLst>
            </p:cNvPr>
            <p:cNvSpPr/>
            <p:nvPr/>
          </p:nvSpPr>
          <p:spPr>
            <a:xfrm>
              <a:off x="1090939" y="3463577"/>
              <a:ext cx="491561" cy="148007"/>
            </a:xfrm>
            <a:custGeom>
              <a:avLst/>
              <a:gdLst>
                <a:gd name="connsiteX0" fmla="*/ 36 w 491561"/>
                <a:gd name="connsiteY0" fmla="*/ 42 h 148007"/>
                <a:gd name="connsiteX1" fmla="*/ 36 w 491561"/>
                <a:gd name="connsiteY1" fmla="*/ 118813 h 148007"/>
                <a:gd name="connsiteX2" fmla="*/ 245815 w 491561"/>
                <a:gd name="connsiteY2" fmla="*/ 148049 h 148007"/>
                <a:gd name="connsiteX3" fmla="*/ 491598 w 491561"/>
                <a:gd name="connsiteY3" fmla="*/ 118813 h 148007"/>
                <a:gd name="connsiteX4" fmla="*/ 491598 w 491561"/>
                <a:gd name="connsiteY4" fmla="*/ 42 h 148007"/>
                <a:gd name="connsiteX5" fmla="*/ 36 w 491561"/>
                <a:gd name="connsiteY5" fmla="*/ 42 h 148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1561" h="148007">
                  <a:moveTo>
                    <a:pt x="36" y="42"/>
                  </a:moveTo>
                  <a:lnTo>
                    <a:pt x="36" y="118813"/>
                  </a:lnTo>
                  <a:cubicBezTo>
                    <a:pt x="36" y="134960"/>
                    <a:pt x="110074" y="148049"/>
                    <a:pt x="245815" y="148049"/>
                  </a:cubicBezTo>
                  <a:cubicBezTo>
                    <a:pt x="381556" y="148049"/>
                    <a:pt x="491598" y="134960"/>
                    <a:pt x="491598" y="118813"/>
                  </a:cubicBezTo>
                  <a:lnTo>
                    <a:pt x="491598" y="42"/>
                  </a:lnTo>
                  <a:lnTo>
                    <a:pt x="36" y="42"/>
                  </a:lnTo>
                  <a:close/>
                </a:path>
              </a:pathLst>
            </a:custGeom>
            <a:solidFill>
              <a:srgbClr val="E85F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516E4489-EE32-4A23-979C-E9170CBB200F}"/>
                </a:ext>
              </a:extLst>
            </p:cNvPr>
            <p:cNvSpPr/>
            <p:nvPr/>
          </p:nvSpPr>
          <p:spPr>
            <a:xfrm>
              <a:off x="1090940" y="3434341"/>
              <a:ext cx="491562" cy="58471"/>
            </a:xfrm>
            <a:custGeom>
              <a:avLst/>
              <a:gdLst>
                <a:gd name="connsiteX0" fmla="*/ 491598 w 491562"/>
                <a:gd name="connsiteY0" fmla="*/ 29278 h 58471"/>
                <a:gd name="connsiteX1" fmla="*/ 245815 w 491562"/>
                <a:gd name="connsiteY1" fmla="*/ 58514 h 58471"/>
                <a:gd name="connsiteX2" fmla="*/ 36 w 491562"/>
                <a:gd name="connsiteY2" fmla="*/ 29278 h 58471"/>
                <a:gd name="connsiteX3" fmla="*/ 245815 w 491562"/>
                <a:gd name="connsiteY3" fmla="*/ 42 h 58471"/>
                <a:gd name="connsiteX4" fmla="*/ 491598 w 491562"/>
                <a:gd name="connsiteY4" fmla="*/ 29278 h 58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1562" h="58471">
                  <a:moveTo>
                    <a:pt x="491598" y="29278"/>
                  </a:moveTo>
                  <a:cubicBezTo>
                    <a:pt x="491598" y="45424"/>
                    <a:pt x="381556" y="58514"/>
                    <a:pt x="245815" y="58514"/>
                  </a:cubicBezTo>
                  <a:cubicBezTo>
                    <a:pt x="110074" y="58514"/>
                    <a:pt x="36" y="45424"/>
                    <a:pt x="36" y="29278"/>
                  </a:cubicBezTo>
                  <a:cubicBezTo>
                    <a:pt x="36" y="13132"/>
                    <a:pt x="110074" y="42"/>
                    <a:pt x="245815" y="42"/>
                  </a:cubicBezTo>
                  <a:cubicBezTo>
                    <a:pt x="381556" y="42"/>
                    <a:pt x="491598" y="13132"/>
                    <a:pt x="491598" y="29278"/>
                  </a:cubicBezTo>
                </a:path>
              </a:pathLst>
            </a:custGeom>
            <a:solidFill>
              <a:srgbClr val="F4A79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EC2BAB91-2FB1-469E-9196-2420B2C316BC}"/>
                </a:ext>
              </a:extLst>
            </p:cNvPr>
            <p:cNvSpPr/>
            <p:nvPr/>
          </p:nvSpPr>
          <p:spPr>
            <a:xfrm>
              <a:off x="1095009" y="3432084"/>
              <a:ext cx="483423" cy="57502"/>
            </a:xfrm>
            <a:custGeom>
              <a:avLst/>
              <a:gdLst>
                <a:gd name="connsiteX0" fmla="*/ 483459 w 483423"/>
                <a:gd name="connsiteY0" fmla="*/ 28793 h 57502"/>
                <a:gd name="connsiteX1" fmla="*/ 241744 w 483423"/>
                <a:gd name="connsiteY1" fmla="*/ 57544 h 57502"/>
                <a:gd name="connsiteX2" fmla="*/ 36 w 483423"/>
                <a:gd name="connsiteY2" fmla="*/ 28793 h 57502"/>
                <a:gd name="connsiteX3" fmla="*/ 241744 w 483423"/>
                <a:gd name="connsiteY3" fmla="*/ 42 h 57502"/>
                <a:gd name="connsiteX4" fmla="*/ 483459 w 483423"/>
                <a:gd name="connsiteY4" fmla="*/ 28793 h 57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423" h="57502">
                  <a:moveTo>
                    <a:pt x="483459" y="28793"/>
                  </a:moveTo>
                  <a:cubicBezTo>
                    <a:pt x="483459" y="44673"/>
                    <a:pt x="375239" y="57544"/>
                    <a:pt x="241744" y="57544"/>
                  </a:cubicBezTo>
                  <a:cubicBezTo>
                    <a:pt x="108253" y="57544"/>
                    <a:pt x="36" y="44673"/>
                    <a:pt x="36" y="28793"/>
                  </a:cubicBezTo>
                  <a:cubicBezTo>
                    <a:pt x="36" y="12913"/>
                    <a:pt x="108253" y="42"/>
                    <a:pt x="241744" y="42"/>
                  </a:cubicBezTo>
                  <a:cubicBezTo>
                    <a:pt x="375239" y="42"/>
                    <a:pt x="483459" y="12913"/>
                    <a:pt x="483459" y="28793"/>
                  </a:cubicBezTo>
                </a:path>
              </a:pathLst>
            </a:custGeom>
            <a:solidFill>
              <a:srgbClr val="F083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E9A9345B-5C91-4B6A-B6F3-F4A3F5F12ED2}"/>
                </a:ext>
              </a:extLst>
            </p:cNvPr>
            <p:cNvSpPr/>
            <p:nvPr/>
          </p:nvSpPr>
          <p:spPr>
            <a:xfrm>
              <a:off x="1420424" y="2714302"/>
              <a:ext cx="69893" cy="50352"/>
            </a:xfrm>
            <a:custGeom>
              <a:avLst/>
              <a:gdLst>
                <a:gd name="connsiteX0" fmla="*/ 36 w 69893"/>
                <a:gd name="connsiteY0" fmla="*/ 50394 h 50352"/>
                <a:gd name="connsiteX1" fmla="*/ 69929 w 69893"/>
                <a:gd name="connsiteY1" fmla="*/ 50394 h 50352"/>
                <a:gd name="connsiteX2" fmla="*/ 69929 w 69893"/>
                <a:gd name="connsiteY2" fmla="*/ 42 h 50352"/>
                <a:gd name="connsiteX3" fmla="*/ 36 w 69893"/>
                <a:gd name="connsiteY3" fmla="*/ 42 h 50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93" h="50352">
                  <a:moveTo>
                    <a:pt x="36" y="50394"/>
                  </a:moveTo>
                  <a:lnTo>
                    <a:pt x="69929" y="50394"/>
                  </a:lnTo>
                  <a:lnTo>
                    <a:pt x="69929" y="42"/>
                  </a:lnTo>
                  <a:lnTo>
                    <a:pt x="36" y="42"/>
                  </a:lnTo>
                  <a:close/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522ABE3E-D350-450C-9353-691115BD3DA8}"/>
                </a:ext>
              </a:extLst>
            </p:cNvPr>
            <p:cNvSpPr/>
            <p:nvPr/>
          </p:nvSpPr>
          <p:spPr>
            <a:xfrm>
              <a:off x="1900887" y="2714302"/>
              <a:ext cx="69893" cy="50352"/>
            </a:xfrm>
            <a:custGeom>
              <a:avLst/>
              <a:gdLst>
                <a:gd name="connsiteX0" fmla="*/ 36 w 69893"/>
                <a:gd name="connsiteY0" fmla="*/ 50394 h 50352"/>
                <a:gd name="connsiteX1" fmla="*/ 69929 w 69893"/>
                <a:gd name="connsiteY1" fmla="*/ 50394 h 50352"/>
                <a:gd name="connsiteX2" fmla="*/ 69929 w 69893"/>
                <a:gd name="connsiteY2" fmla="*/ 42 h 50352"/>
                <a:gd name="connsiteX3" fmla="*/ 36 w 69893"/>
                <a:gd name="connsiteY3" fmla="*/ 42 h 50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93" h="50352">
                  <a:moveTo>
                    <a:pt x="36" y="50394"/>
                  </a:moveTo>
                  <a:lnTo>
                    <a:pt x="69929" y="50394"/>
                  </a:lnTo>
                  <a:lnTo>
                    <a:pt x="69929" y="42"/>
                  </a:lnTo>
                  <a:lnTo>
                    <a:pt x="36" y="42"/>
                  </a:lnTo>
                  <a:close/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FECD0173-99E0-43AB-BBCD-13D1FE31F9BE}"/>
                </a:ext>
              </a:extLst>
            </p:cNvPr>
            <p:cNvSpPr/>
            <p:nvPr/>
          </p:nvSpPr>
          <p:spPr>
            <a:xfrm>
              <a:off x="2364695" y="2714302"/>
              <a:ext cx="69893" cy="50352"/>
            </a:xfrm>
            <a:custGeom>
              <a:avLst/>
              <a:gdLst>
                <a:gd name="connsiteX0" fmla="*/ 36 w 69893"/>
                <a:gd name="connsiteY0" fmla="*/ 50394 h 50352"/>
                <a:gd name="connsiteX1" fmla="*/ 69929 w 69893"/>
                <a:gd name="connsiteY1" fmla="*/ 50394 h 50352"/>
                <a:gd name="connsiteX2" fmla="*/ 69929 w 69893"/>
                <a:gd name="connsiteY2" fmla="*/ 42 h 50352"/>
                <a:gd name="connsiteX3" fmla="*/ 36 w 69893"/>
                <a:gd name="connsiteY3" fmla="*/ 42 h 50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93" h="50352">
                  <a:moveTo>
                    <a:pt x="36" y="50394"/>
                  </a:moveTo>
                  <a:lnTo>
                    <a:pt x="69929" y="50394"/>
                  </a:lnTo>
                  <a:lnTo>
                    <a:pt x="69929" y="42"/>
                  </a:lnTo>
                  <a:lnTo>
                    <a:pt x="36" y="42"/>
                  </a:lnTo>
                  <a:close/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5D59BD19-75DA-4B5F-A2A1-613D2D4EC488}"/>
                </a:ext>
              </a:extLst>
            </p:cNvPr>
            <p:cNvSpPr/>
            <p:nvPr/>
          </p:nvSpPr>
          <p:spPr>
            <a:xfrm>
              <a:off x="1420424" y="1786164"/>
              <a:ext cx="52487" cy="52480"/>
            </a:xfrm>
            <a:custGeom>
              <a:avLst/>
              <a:gdLst>
                <a:gd name="connsiteX0" fmla="*/ 36 w 52487"/>
                <a:gd name="connsiteY0" fmla="*/ 52522 h 52480"/>
                <a:gd name="connsiteX1" fmla="*/ 52523 w 52487"/>
                <a:gd name="connsiteY1" fmla="*/ 52522 h 52480"/>
                <a:gd name="connsiteX2" fmla="*/ 52523 w 52487"/>
                <a:gd name="connsiteY2" fmla="*/ 42 h 52480"/>
                <a:gd name="connsiteX3" fmla="*/ 36 w 52487"/>
                <a:gd name="connsiteY3" fmla="*/ 42 h 5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487" h="52480">
                  <a:moveTo>
                    <a:pt x="36" y="52522"/>
                  </a:moveTo>
                  <a:lnTo>
                    <a:pt x="52523" y="52522"/>
                  </a:lnTo>
                  <a:lnTo>
                    <a:pt x="52523" y="42"/>
                  </a:lnTo>
                  <a:lnTo>
                    <a:pt x="36" y="42"/>
                  </a:lnTo>
                  <a:close/>
                </a:path>
              </a:pathLst>
            </a:custGeom>
            <a:solidFill>
              <a:srgbClr val="5190A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0FDB520D-AE63-453C-9366-D53226883D6A}"/>
                </a:ext>
              </a:extLst>
            </p:cNvPr>
            <p:cNvSpPr/>
            <p:nvPr/>
          </p:nvSpPr>
          <p:spPr>
            <a:xfrm>
              <a:off x="1420424" y="1874142"/>
              <a:ext cx="52487" cy="52483"/>
            </a:xfrm>
            <a:custGeom>
              <a:avLst/>
              <a:gdLst>
                <a:gd name="connsiteX0" fmla="*/ 36 w 52487"/>
                <a:gd name="connsiteY0" fmla="*/ 52526 h 52483"/>
                <a:gd name="connsiteX1" fmla="*/ 52523 w 52487"/>
                <a:gd name="connsiteY1" fmla="*/ 52526 h 52483"/>
                <a:gd name="connsiteX2" fmla="*/ 52523 w 52487"/>
                <a:gd name="connsiteY2" fmla="*/ 42 h 52483"/>
                <a:gd name="connsiteX3" fmla="*/ 36 w 52487"/>
                <a:gd name="connsiteY3" fmla="*/ 42 h 52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487" h="52483">
                  <a:moveTo>
                    <a:pt x="36" y="52526"/>
                  </a:moveTo>
                  <a:lnTo>
                    <a:pt x="52523" y="52526"/>
                  </a:lnTo>
                  <a:lnTo>
                    <a:pt x="52523" y="42"/>
                  </a:lnTo>
                  <a:lnTo>
                    <a:pt x="36" y="42"/>
                  </a:lnTo>
                  <a:close/>
                </a:path>
              </a:pathLst>
            </a:custGeom>
            <a:solidFill>
              <a:srgbClr val="5190A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686EFB79-1141-43F9-89A7-AAC0DA1AD9AF}"/>
                </a:ext>
              </a:extLst>
            </p:cNvPr>
            <p:cNvSpPr/>
            <p:nvPr/>
          </p:nvSpPr>
          <p:spPr>
            <a:xfrm>
              <a:off x="1420424" y="1962127"/>
              <a:ext cx="52487" cy="52480"/>
            </a:xfrm>
            <a:custGeom>
              <a:avLst/>
              <a:gdLst>
                <a:gd name="connsiteX0" fmla="*/ 36 w 52487"/>
                <a:gd name="connsiteY0" fmla="*/ 52522 h 52480"/>
                <a:gd name="connsiteX1" fmla="*/ 52523 w 52487"/>
                <a:gd name="connsiteY1" fmla="*/ 52522 h 52480"/>
                <a:gd name="connsiteX2" fmla="*/ 52523 w 52487"/>
                <a:gd name="connsiteY2" fmla="*/ 42 h 52480"/>
                <a:gd name="connsiteX3" fmla="*/ 36 w 52487"/>
                <a:gd name="connsiteY3" fmla="*/ 42 h 5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487" h="52480">
                  <a:moveTo>
                    <a:pt x="36" y="52522"/>
                  </a:moveTo>
                  <a:lnTo>
                    <a:pt x="52523" y="52522"/>
                  </a:lnTo>
                  <a:lnTo>
                    <a:pt x="52523" y="42"/>
                  </a:lnTo>
                  <a:lnTo>
                    <a:pt x="36" y="42"/>
                  </a:lnTo>
                  <a:close/>
                </a:path>
              </a:pathLst>
            </a:custGeom>
            <a:solidFill>
              <a:srgbClr val="FDD48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E516AD40-101C-4A0A-8738-CC6D2D07EF6E}"/>
                </a:ext>
              </a:extLst>
            </p:cNvPr>
            <p:cNvSpPr/>
            <p:nvPr/>
          </p:nvSpPr>
          <p:spPr>
            <a:xfrm>
              <a:off x="1806896" y="3762631"/>
              <a:ext cx="2549179" cy="32888"/>
            </a:xfrm>
            <a:custGeom>
              <a:avLst/>
              <a:gdLst>
                <a:gd name="connsiteX0" fmla="*/ 2532773 w 2549179"/>
                <a:gd name="connsiteY0" fmla="*/ 42 h 32888"/>
                <a:gd name="connsiteX1" fmla="*/ 16483 w 2549179"/>
                <a:gd name="connsiteY1" fmla="*/ 42 h 32888"/>
                <a:gd name="connsiteX2" fmla="*/ 36 w 2549179"/>
                <a:gd name="connsiteY2" fmla="*/ 16484 h 32888"/>
                <a:gd name="connsiteX3" fmla="*/ 16483 w 2549179"/>
                <a:gd name="connsiteY3" fmla="*/ 32930 h 32888"/>
                <a:gd name="connsiteX4" fmla="*/ 2532773 w 2549179"/>
                <a:gd name="connsiteY4" fmla="*/ 32930 h 32888"/>
                <a:gd name="connsiteX5" fmla="*/ 2549216 w 2549179"/>
                <a:gd name="connsiteY5" fmla="*/ 16484 h 32888"/>
                <a:gd name="connsiteX6" fmla="*/ 2532773 w 2549179"/>
                <a:gd name="connsiteY6" fmla="*/ 42 h 3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49179" h="32888">
                  <a:moveTo>
                    <a:pt x="2532773" y="42"/>
                  </a:moveTo>
                  <a:lnTo>
                    <a:pt x="16483" y="42"/>
                  </a:lnTo>
                  <a:cubicBezTo>
                    <a:pt x="7397" y="42"/>
                    <a:pt x="36" y="7403"/>
                    <a:pt x="36" y="16484"/>
                  </a:cubicBezTo>
                  <a:cubicBezTo>
                    <a:pt x="36" y="25566"/>
                    <a:pt x="7397" y="32930"/>
                    <a:pt x="16483" y="32930"/>
                  </a:cubicBezTo>
                  <a:lnTo>
                    <a:pt x="2532773" y="32930"/>
                  </a:lnTo>
                  <a:cubicBezTo>
                    <a:pt x="2541855" y="32930"/>
                    <a:pt x="2549216" y="25566"/>
                    <a:pt x="2549216" y="16484"/>
                  </a:cubicBezTo>
                  <a:cubicBezTo>
                    <a:pt x="2549216" y="7403"/>
                    <a:pt x="2541855" y="42"/>
                    <a:pt x="2532773" y="42"/>
                  </a:cubicBezTo>
                </a:path>
              </a:pathLst>
            </a:custGeom>
            <a:solidFill>
              <a:srgbClr val="9FD4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BEC12A97-6F7A-4B66-9B96-75A730DC0550}"/>
                </a:ext>
              </a:extLst>
            </p:cNvPr>
            <p:cNvSpPr/>
            <p:nvPr/>
          </p:nvSpPr>
          <p:spPr>
            <a:xfrm>
              <a:off x="1959309" y="3652697"/>
              <a:ext cx="95108" cy="109974"/>
            </a:xfrm>
            <a:custGeom>
              <a:avLst/>
              <a:gdLst>
                <a:gd name="connsiteX0" fmla="*/ 55400 w 95108"/>
                <a:gd name="connsiteY0" fmla="*/ 42 h 109974"/>
                <a:gd name="connsiteX1" fmla="*/ 3726 w 95108"/>
                <a:gd name="connsiteY1" fmla="*/ 43056 h 109974"/>
                <a:gd name="connsiteX2" fmla="*/ 1465 w 95108"/>
                <a:gd name="connsiteY2" fmla="*/ 55868 h 109974"/>
                <a:gd name="connsiteX3" fmla="*/ 66366 w 95108"/>
                <a:gd name="connsiteY3" fmla="*/ 110017 h 109974"/>
                <a:gd name="connsiteX4" fmla="*/ 90692 w 95108"/>
                <a:gd name="connsiteY4" fmla="*/ 110017 h 109974"/>
                <a:gd name="connsiteX5" fmla="*/ 81784 w 95108"/>
                <a:gd name="connsiteY5" fmla="*/ 98715 h 109974"/>
                <a:gd name="connsiteX6" fmla="*/ 63816 w 95108"/>
                <a:gd name="connsiteY6" fmla="*/ 72432 h 109974"/>
                <a:gd name="connsiteX7" fmla="*/ 67106 w 95108"/>
                <a:gd name="connsiteY7" fmla="*/ 57996 h 109974"/>
                <a:gd name="connsiteX8" fmla="*/ 95145 w 95108"/>
                <a:gd name="connsiteY8" fmla="*/ 35673 h 109974"/>
                <a:gd name="connsiteX9" fmla="*/ 55400 w 95108"/>
                <a:gd name="connsiteY9" fmla="*/ 42 h 109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108" h="109974">
                  <a:moveTo>
                    <a:pt x="55400" y="42"/>
                  </a:moveTo>
                  <a:cubicBezTo>
                    <a:pt x="41554" y="12351"/>
                    <a:pt x="15806" y="33297"/>
                    <a:pt x="3726" y="43056"/>
                  </a:cubicBezTo>
                  <a:cubicBezTo>
                    <a:pt x="-126" y="46164"/>
                    <a:pt x="-1103" y="51634"/>
                    <a:pt x="1465" y="55868"/>
                  </a:cubicBezTo>
                  <a:cubicBezTo>
                    <a:pt x="11428" y="72314"/>
                    <a:pt x="37428" y="110017"/>
                    <a:pt x="66366" y="110017"/>
                  </a:cubicBezTo>
                  <a:lnTo>
                    <a:pt x="90692" y="110017"/>
                  </a:lnTo>
                  <a:cubicBezTo>
                    <a:pt x="90692" y="110017"/>
                    <a:pt x="90008" y="101453"/>
                    <a:pt x="81784" y="98715"/>
                  </a:cubicBezTo>
                  <a:cubicBezTo>
                    <a:pt x="76340" y="96898"/>
                    <a:pt x="68497" y="82180"/>
                    <a:pt x="63816" y="72432"/>
                  </a:cubicBezTo>
                  <a:cubicBezTo>
                    <a:pt x="61414" y="67432"/>
                    <a:pt x="62768" y="61448"/>
                    <a:pt x="67106" y="57996"/>
                  </a:cubicBezTo>
                  <a:lnTo>
                    <a:pt x="95145" y="35673"/>
                  </a:lnTo>
                  <a:lnTo>
                    <a:pt x="55400" y="42"/>
                  </a:lnTo>
                  <a:close/>
                </a:path>
              </a:pathLst>
            </a:custGeom>
            <a:solidFill>
              <a:srgbClr val="FFD1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E9B25B17-6AD5-471D-BA8E-687B55BFE0FB}"/>
                </a:ext>
              </a:extLst>
            </p:cNvPr>
            <p:cNvSpPr/>
            <p:nvPr/>
          </p:nvSpPr>
          <p:spPr>
            <a:xfrm>
              <a:off x="2014672" y="3261437"/>
              <a:ext cx="339891" cy="439910"/>
            </a:xfrm>
            <a:custGeom>
              <a:avLst/>
              <a:gdLst>
                <a:gd name="connsiteX0" fmla="*/ 339928 w 339891"/>
                <a:gd name="connsiteY0" fmla="*/ 38415 h 439910"/>
                <a:gd name="connsiteX1" fmla="*/ 189856 w 339891"/>
                <a:gd name="connsiteY1" fmla="*/ 322095 h 439910"/>
                <a:gd name="connsiteX2" fmla="*/ 48005 w 339891"/>
                <a:gd name="connsiteY2" fmla="*/ 439952 h 439910"/>
                <a:gd name="connsiteX3" fmla="*/ 36 w 339891"/>
                <a:gd name="connsiteY3" fmla="*/ 391302 h 439910"/>
                <a:gd name="connsiteX4" fmla="*/ 141203 w 339891"/>
                <a:gd name="connsiteY4" fmla="*/ 233703 h 439910"/>
                <a:gd name="connsiteX5" fmla="*/ 239882 w 339891"/>
                <a:gd name="connsiteY5" fmla="*/ 42 h 439910"/>
                <a:gd name="connsiteX6" fmla="*/ 339928 w 339891"/>
                <a:gd name="connsiteY6" fmla="*/ 38415 h 439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9891" h="439910">
                  <a:moveTo>
                    <a:pt x="339928" y="38415"/>
                  </a:moveTo>
                  <a:cubicBezTo>
                    <a:pt x="324169" y="74730"/>
                    <a:pt x="264935" y="239050"/>
                    <a:pt x="189856" y="322095"/>
                  </a:cubicBezTo>
                  <a:cubicBezTo>
                    <a:pt x="112420" y="407745"/>
                    <a:pt x="48005" y="439952"/>
                    <a:pt x="48005" y="439952"/>
                  </a:cubicBezTo>
                  <a:cubicBezTo>
                    <a:pt x="27205" y="431729"/>
                    <a:pt x="5865" y="398190"/>
                    <a:pt x="36" y="391302"/>
                  </a:cubicBezTo>
                  <a:cubicBezTo>
                    <a:pt x="36" y="391302"/>
                    <a:pt x="97346" y="311814"/>
                    <a:pt x="141203" y="233703"/>
                  </a:cubicBezTo>
                  <a:cubicBezTo>
                    <a:pt x="185060" y="155588"/>
                    <a:pt x="239882" y="42"/>
                    <a:pt x="239882" y="42"/>
                  </a:cubicBezTo>
                  <a:lnTo>
                    <a:pt x="339928" y="38415"/>
                  </a:lnTo>
                  <a:close/>
                </a:path>
              </a:pathLst>
            </a:custGeom>
            <a:solidFill>
              <a:srgbClr val="E85F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664E0D14-4FA9-4B42-93D9-F924156460EC}"/>
                </a:ext>
              </a:extLst>
            </p:cNvPr>
            <p:cNvSpPr/>
            <p:nvPr/>
          </p:nvSpPr>
          <p:spPr>
            <a:xfrm>
              <a:off x="2014672" y="3261437"/>
              <a:ext cx="339891" cy="439910"/>
            </a:xfrm>
            <a:custGeom>
              <a:avLst/>
              <a:gdLst>
                <a:gd name="connsiteX0" fmla="*/ 339928 w 339891"/>
                <a:gd name="connsiteY0" fmla="*/ 38415 h 439910"/>
                <a:gd name="connsiteX1" fmla="*/ 189856 w 339891"/>
                <a:gd name="connsiteY1" fmla="*/ 322095 h 439910"/>
                <a:gd name="connsiteX2" fmla="*/ 48005 w 339891"/>
                <a:gd name="connsiteY2" fmla="*/ 439952 h 439910"/>
                <a:gd name="connsiteX3" fmla="*/ 36 w 339891"/>
                <a:gd name="connsiteY3" fmla="*/ 391302 h 439910"/>
                <a:gd name="connsiteX4" fmla="*/ 141203 w 339891"/>
                <a:gd name="connsiteY4" fmla="*/ 233703 h 439910"/>
                <a:gd name="connsiteX5" fmla="*/ 239882 w 339891"/>
                <a:gd name="connsiteY5" fmla="*/ 42 h 439910"/>
                <a:gd name="connsiteX6" fmla="*/ 339928 w 339891"/>
                <a:gd name="connsiteY6" fmla="*/ 38415 h 439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9891" h="439910">
                  <a:moveTo>
                    <a:pt x="339928" y="38415"/>
                  </a:moveTo>
                  <a:cubicBezTo>
                    <a:pt x="324169" y="74730"/>
                    <a:pt x="264935" y="239050"/>
                    <a:pt x="189856" y="322095"/>
                  </a:cubicBezTo>
                  <a:cubicBezTo>
                    <a:pt x="112420" y="407745"/>
                    <a:pt x="48005" y="439952"/>
                    <a:pt x="48005" y="439952"/>
                  </a:cubicBezTo>
                  <a:cubicBezTo>
                    <a:pt x="27205" y="431729"/>
                    <a:pt x="5865" y="398190"/>
                    <a:pt x="36" y="391302"/>
                  </a:cubicBezTo>
                  <a:cubicBezTo>
                    <a:pt x="36" y="391302"/>
                    <a:pt x="97346" y="311814"/>
                    <a:pt x="141203" y="233703"/>
                  </a:cubicBezTo>
                  <a:cubicBezTo>
                    <a:pt x="185060" y="155588"/>
                    <a:pt x="239882" y="42"/>
                    <a:pt x="239882" y="42"/>
                  </a:cubicBezTo>
                  <a:lnTo>
                    <a:pt x="339928" y="38415"/>
                  </a:lnTo>
                  <a:close/>
                </a:path>
              </a:pathLst>
            </a:custGeom>
            <a:solidFill>
              <a:srgbClr val="C1565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ACE00496-A4CF-4B43-87F4-D0616B89C7A8}"/>
                </a:ext>
              </a:extLst>
            </p:cNvPr>
            <p:cNvSpPr/>
            <p:nvPr/>
          </p:nvSpPr>
          <p:spPr>
            <a:xfrm>
              <a:off x="2406784" y="3698960"/>
              <a:ext cx="99614" cy="63371"/>
            </a:xfrm>
            <a:custGeom>
              <a:avLst/>
              <a:gdLst>
                <a:gd name="connsiteX0" fmla="*/ 99604 w 99614"/>
                <a:gd name="connsiteY0" fmla="*/ 63413 h 63371"/>
                <a:gd name="connsiteX1" fmla="*/ 12601 w 99614"/>
                <a:gd name="connsiteY1" fmla="*/ 63413 h 63371"/>
                <a:gd name="connsiteX2" fmla="*/ 3959 w 99614"/>
                <a:gd name="connsiteY2" fmla="*/ 55242 h 63371"/>
                <a:gd name="connsiteX3" fmla="*/ 36 w 99614"/>
                <a:gd name="connsiteY3" fmla="*/ 5552 h 63371"/>
                <a:gd name="connsiteX4" fmla="*/ 49922 w 99614"/>
                <a:gd name="connsiteY4" fmla="*/ 42 h 63371"/>
                <a:gd name="connsiteX5" fmla="*/ 51824 w 99614"/>
                <a:gd name="connsiteY5" fmla="*/ 31754 h 63371"/>
                <a:gd name="connsiteX6" fmla="*/ 59888 w 99614"/>
                <a:gd name="connsiteY6" fmla="*/ 42386 h 63371"/>
                <a:gd name="connsiteX7" fmla="*/ 92890 w 99614"/>
                <a:gd name="connsiteY7" fmla="*/ 54151 h 63371"/>
                <a:gd name="connsiteX8" fmla="*/ 99604 w 99614"/>
                <a:gd name="connsiteY8" fmla="*/ 63413 h 6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614" h="63371">
                  <a:moveTo>
                    <a:pt x="99604" y="63413"/>
                  </a:moveTo>
                  <a:lnTo>
                    <a:pt x="12601" y="63413"/>
                  </a:lnTo>
                  <a:cubicBezTo>
                    <a:pt x="8000" y="63413"/>
                    <a:pt x="4207" y="59835"/>
                    <a:pt x="3959" y="55242"/>
                  </a:cubicBezTo>
                  <a:cubicBezTo>
                    <a:pt x="3445" y="45432"/>
                    <a:pt x="2305" y="27524"/>
                    <a:pt x="36" y="5552"/>
                  </a:cubicBezTo>
                  <a:cubicBezTo>
                    <a:pt x="20676" y="4812"/>
                    <a:pt x="49922" y="42"/>
                    <a:pt x="49922" y="42"/>
                  </a:cubicBezTo>
                  <a:lnTo>
                    <a:pt x="51824" y="31754"/>
                  </a:lnTo>
                  <a:cubicBezTo>
                    <a:pt x="52116" y="36609"/>
                    <a:pt x="55288" y="40802"/>
                    <a:pt x="59888" y="42386"/>
                  </a:cubicBezTo>
                  <a:cubicBezTo>
                    <a:pt x="70066" y="45891"/>
                    <a:pt x="87490" y="51945"/>
                    <a:pt x="92890" y="54151"/>
                  </a:cubicBezTo>
                  <a:cubicBezTo>
                    <a:pt x="100644" y="57355"/>
                    <a:pt x="99604" y="63413"/>
                    <a:pt x="99604" y="63413"/>
                  </a:cubicBezTo>
                </a:path>
              </a:pathLst>
            </a:custGeom>
            <a:solidFill>
              <a:srgbClr val="FFD1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7291EC0D-2EE9-48A7-BF0A-88BDCEFFEAD2}"/>
                </a:ext>
              </a:extLst>
            </p:cNvPr>
            <p:cNvSpPr/>
            <p:nvPr/>
          </p:nvSpPr>
          <p:spPr>
            <a:xfrm>
              <a:off x="2176829" y="3225120"/>
              <a:ext cx="294350" cy="481706"/>
            </a:xfrm>
            <a:custGeom>
              <a:avLst/>
              <a:gdLst>
                <a:gd name="connsiteX0" fmla="*/ 294269 w 294350"/>
                <a:gd name="connsiteY0" fmla="*/ 471471 h 481706"/>
                <a:gd name="connsiteX1" fmla="*/ 279876 w 294350"/>
                <a:gd name="connsiteY1" fmla="*/ 473884 h 481706"/>
                <a:gd name="connsiteX2" fmla="*/ 227111 w 294350"/>
                <a:gd name="connsiteY2" fmla="*/ 481748 h 481706"/>
                <a:gd name="connsiteX3" fmla="*/ 194901 w 294350"/>
                <a:gd name="connsiteY3" fmla="*/ 309760 h 481706"/>
                <a:gd name="connsiteX4" fmla="*/ 35921 w 294350"/>
                <a:gd name="connsiteY4" fmla="*/ 128865 h 481706"/>
                <a:gd name="connsiteX5" fmla="*/ 18105 w 294350"/>
                <a:gd name="connsiteY5" fmla="*/ 42 h 481706"/>
                <a:gd name="connsiteX6" fmla="*/ 134819 w 294350"/>
                <a:gd name="connsiteY6" fmla="*/ 70400 h 481706"/>
                <a:gd name="connsiteX7" fmla="*/ 257951 w 294350"/>
                <a:gd name="connsiteY7" fmla="*/ 240557 h 481706"/>
                <a:gd name="connsiteX8" fmla="*/ 294269 w 294350"/>
                <a:gd name="connsiteY8" fmla="*/ 471471 h 481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4350" h="481706">
                  <a:moveTo>
                    <a:pt x="294269" y="471471"/>
                  </a:moveTo>
                  <a:lnTo>
                    <a:pt x="279876" y="473884"/>
                  </a:lnTo>
                  <a:cubicBezTo>
                    <a:pt x="279876" y="473884"/>
                    <a:pt x="247751" y="481012"/>
                    <a:pt x="227111" y="481748"/>
                  </a:cubicBezTo>
                  <a:cubicBezTo>
                    <a:pt x="222588" y="437650"/>
                    <a:pt x="212499" y="353781"/>
                    <a:pt x="194901" y="309760"/>
                  </a:cubicBezTo>
                  <a:cubicBezTo>
                    <a:pt x="163820" y="232086"/>
                    <a:pt x="83209" y="172718"/>
                    <a:pt x="35921" y="128865"/>
                  </a:cubicBezTo>
                  <a:cubicBezTo>
                    <a:pt x="-7188" y="88878"/>
                    <a:pt x="-9305" y="48473"/>
                    <a:pt x="18105" y="42"/>
                  </a:cubicBezTo>
                  <a:lnTo>
                    <a:pt x="134819" y="70400"/>
                  </a:lnTo>
                  <a:cubicBezTo>
                    <a:pt x="134819" y="70400"/>
                    <a:pt x="216274" y="130371"/>
                    <a:pt x="257951" y="240557"/>
                  </a:cubicBezTo>
                  <a:cubicBezTo>
                    <a:pt x="298377" y="347449"/>
                    <a:pt x="294269" y="471471"/>
                    <a:pt x="294269" y="471471"/>
                  </a:cubicBezTo>
                </a:path>
              </a:pathLst>
            </a:custGeom>
            <a:solidFill>
              <a:srgbClr val="E85F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BD0FFA71-9DEE-405B-AAFE-3D226A0B6B1E}"/>
                </a:ext>
              </a:extLst>
            </p:cNvPr>
            <p:cNvSpPr/>
            <p:nvPr/>
          </p:nvSpPr>
          <p:spPr>
            <a:xfrm>
              <a:off x="2497713" y="3177387"/>
              <a:ext cx="212785" cy="141526"/>
            </a:xfrm>
            <a:custGeom>
              <a:avLst/>
              <a:gdLst>
                <a:gd name="connsiteX0" fmla="*/ 211914 w 212785"/>
                <a:gd name="connsiteY0" fmla="*/ 137995 h 141526"/>
                <a:gd name="connsiteX1" fmla="*/ 194401 w 212785"/>
                <a:gd name="connsiteY1" fmla="*/ 100325 h 141526"/>
                <a:gd name="connsiteX2" fmla="*/ 60140 w 212785"/>
                <a:gd name="connsiteY2" fmla="*/ 42 h 141526"/>
                <a:gd name="connsiteX3" fmla="*/ 36 w 212785"/>
                <a:gd name="connsiteY3" fmla="*/ 11396 h 141526"/>
                <a:gd name="connsiteX4" fmla="*/ 148383 w 212785"/>
                <a:gd name="connsiteY4" fmla="*/ 105609 h 141526"/>
                <a:gd name="connsiteX5" fmla="*/ 181251 w 212785"/>
                <a:gd name="connsiteY5" fmla="*/ 124809 h 141526"/>
                <a:gd name="connsiteX6" fmla="*/ 191629 w 212785"/>
                <a:gd name="connsiteY6" fmla="*/ 136821 h 141526"/>
                <a:gd name="connsiteX7" fmla="*/ 192343 w 212785"/>
                <a:gd name="connsiteY7" fmla="*/ 126596 h 141526"/>
                <a:gd name="connsiteX8" fmla="*/ 198676 w 212785"/>
                <a:gd name="connsiteY8" fmla="*/ 139926 h 141526"/>
                <a:gd name="connsiteX9" fmla="*/ 198920 w 212785"/>
                <a:gd name="connsiteY9" fmla="*/ 127829 h 141526"/>
                <a:gd name="connsiteX10" fmla="*/ 204057 w 212785"/>
                <a:gd name="connsiteY10" fmla="*/ 141558 h 141526"/>
                <a:gd name="connsiteX11" fmla="*/ 206855 w 212785"/>
                <a:gd name="connsiteY11" fmla="*/ 130911 h 141526"/>
                <a:gd name="connsiteX12" fmla="*/ 211914 w 212785"/>
                <a:gd name="connsiteY12" fmla="*/ 137995 h 14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2785" h="141526">
                  <a:moveTo>
                    <a:pt x="211914" y="137995"/>
                  </a:moveTo>
                  <a:cubicBezTo>
                    <a:pt x="211914" y="137995"/>
                    <a:pt x="218846" y="121633"/>
                    <a:pt x="194401" y="100325"/>
                  </a:cubicBezTo>
                  <a:cubicBezTo>
                    <a:pt x="173157" y="81806"/>
                    <a:pt x="83338" y="16781"/>
                    <a:pt x="60140" y="42"/>
                  </a:cubicBezTo>
                  <a:cubicBezTo>
                    <a:pt x="40192" y="4313"/>
                    <a:pt x="20192" y="8332"/>
                    <a:pt x="36" y="11396"/>
                  </a:cubicBezTo>
                  <a:cubicBezTo>
                    <a:pt x="22094" y="60212"/>
                    <a:pt x="133409" y="97209"/>
                    <a:pt x="148383" y="105609"/>
                  </a:cubicBezTo>
                  <a:cubicBezTo>
                    <a:pt x="165285" y="115091"/>
                    <a:pt x="174601" y="118917"/>
                    <a:pt x="181251" y="124809"/>
                  </a:cubicBezTo>
                  <a:cubicBezTo>
                    <a:pt x="187902" y="130697"/>
                    <a:pt x="189079" y="137362"/>
                    <a:pt x="191629" y="136821"/>
                  </a:cubicBezTo>
                  <a:cubicBezTo>
                    <a:pt x="194179" y="136281"/>
                    <a:pt x="192343" y="126596"/>
                    <a:pt x="192343" y="126596"/>
                  </a:cubicBezTo>
                  <a:cubicBezTo>
                    <a:pt x="194616" y="129309"/>
                    <a:pt x="195941" y="141310"/>
                    <a:pt x="198676" y="139926"/>
                  </a:cubicBezTo>
                  <a:cubicBezTo>
                    <a:pt x="201411" y="138542"/>
                    <a:pt x="198920" y="127829"/>
                    <a:pt x="198920" y="127829"/>
                  </a:cubicBezTo>
                  <a:cubicBezTo>
                    <a:pt x="201729" y="131104"/>
                    <a:pt x="201274" y="141162"/>
                    <a:pt x="204057" y="141558"/>
                  </a:cubicBezTo>
                  <a:cubicBezTo>
                    <a:pt x="206840" y="141954"/>
                    <a:pt x="206855" y="130911"/>
                    <a:pt x="206855" y="130911"/>
                  </a:cubicBezTo>
                  <a:lnTo>
                    <a:pt x="211914" y="137995"/>
                  </a:lnTo>
                  <a:close/>
                </a:path>
              </a:pathLst>
            </a:custGeom>
            <a:solidFill>
              <a:srgbClr val="F29D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2CB67DD2-30ED-4798-AA10-8DF660795EEC}"/>
                </a:ext>
              </a:extLst>
            </p:cNvPr>
            <p:cNvSpPr/>
            <p:nvPr/>
          </p:nvSpPr>
          <p:spPr>
            <a:xfrm>
              <a:off x="2497713" y="3177387"/>
              <a:ext cx="212785" cy="141526"/>
            </a:xfrm>
            <a:custGeom>
              <a:avLst/>
              <a:gdLst>
                <a:gd name="connsiteX0" fmla="*/ 211914 w 212785"/>
                <a:gd name="connsiteY0" fmla="*/ 137995 h 141526"/>
                <a:gd name="connsiteX1" fmla="*/ 194401 w 212785"/>
                <a:gd name="connsiteY1" fmla="*/ 100325 h 141526"/>
                <a:gd name="connsiteX2" fmla="*/ 60140 w 212785"/>
                <a:gd name="connsiteY2" fmla="*/ 42 h 141526"/>
                <a:gd name="connsiteX3" fmla="*/ 36 w 212785"/>
                <a:gd name="connsiteY3" fmla="*/ 11396 h 141526"/>
                <a:gd name="connsiteX4" fmla="*/ 148383 w 212785"/>
                <a:gd name="connsiteY4" fmla="*/ 105609 h 141526"/>
                <a:gd name="connsiteX5" fmla="*/ 181251 w 212785"/>
                <a:gd name="connsiteY5" fmla="*/ 124809 h 141526"/>
                <a:gd name="connsiteX6" fmla="*/ 191629 w 212785"/>
                <a:gd name="connsiteY6" fmla="*/ 136821 h 141526"/>
                <a:gd name="connsiteX7" fmla="*/ 192343 w 212785"/>
                <a:gd name="connsiteY7" fmla="*/ 126596 h 141526"/>
                <a:gd name="connsiteX8" fmla="*/ 198676 w 212785"/>
                <a:gd name="connsiteY8" fmla="*/ 139926 h 141526"/>
                <a:gd name="connsiteX9" fmla="*/ 198920 w 212785"/>
                <a:gd name="connsiteY9" fmla="*/ 127829 h 141526"/>
                <a:gd name="connsiteX10" fmla="*/ 204057 w 212785"/>
                <a:gd name="connsiteY10" fmla="*/ 141558 h 141526"/>
                <a:gd name="connsiteX11" fmla="*/ 206855 w 212785"/>
                <a:gd name="connsiteY11" fmla="*/ 130911 h 141526"/>
                <a:gd name="connsiteX12" fmla="*/ 211914 w 212785"/>
                <a:gd name="connsiteY12" fmla="*/ 137995 h 14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2785" h="141526">
                  <a:moveTo>
                    <a:pt x="211914" y="137995"/>
                  </a:moveTo>
                  <a:cubicBezTo>
                    <a:pt x="211914" y="137995"/>
                    <a:pt x="218846" y="121633"/>
                    <a:pt x="194401" y="100325"/>
                  </a:cubicBezTo>
                  <a:cubicBezTo>
                    <a:pt x="173157" y="81806"/>
                    <a:pt x="83338" y="16781"/>
                    <a:pt x="60140" y="42"/>
                  </a:cubicBezTo>
                  <a:cubicBezTo>
                    <a:pt x="40192" y="4313"/>
                    <a:pt x="20192" y="8332"/>
                    <a:pt x="36" y="11396"/>
                  </a:cubicBezTo>
                  <a:cubicBezTo>
                    <a:pt x="22094" y="60212"/>
                    <a:pt x="133409" y="97209"/>
                    <a:pt x="148383" y="105609"/>
                  </a:cubicBezTo>
                  <a:cubicBezTo>
                    <a:pt x="165285" y="115091"/>
                    <a:pt x="174601" y="118917"/>
                    <a:pt x="181251" y="124809"/>
                  </a:cubicBezTo>
                  <a:cubicBezTo>
                    <a:pt x="187902" y="130697"/>
                    <a:pt x="189079" y="137362"/>
                    <a:pt x="191629" y="136821"/>
                  </a:cubicBezTo>
                  <a:cubicBezTo>
                    <a:pt x="194179" y="136281"/>
                    <a:pt x="192343" y="126596"/>
                    <a:pt x="192343" y="126596"/>
                  </a:cubicBezTo>
                  <a:cubicBezTo>
                    <a:pt x="194616" y="129309"/>
                    <a:pt x="195941" y="141310"/>
                    <a:pt x="198676" y="139926"/>
                  </a:cubicBezTo>
                  <a:cubicBezTo>
                    <a:pt x="201411" y="138542"/>
                    <a:pt x="198920" y="127829"/>
                    <a:pt x="198920" y="127829"/>
                  </a:cubicBezTo>
                  <a:cubicBezTo>
                    <a:pt x="201729" y="131104"/>
                    <a:pt x="201274" y="141162"/>
                    <a:pt x="204057" y="141558"/>
                  </a:cubicBezTo>
                  <a:cubicBezTo>
                    <a:pt x="206840" y="141954"/>
                    <a:pt x="206855" y="130911"/>
                    <a:pt x="206855" y="130911"/>
                  </a:cubicBezTo>
                  <a:lnTo>
                    <a:pt x="211914" y="137995"/>
                  </a:lnTo>
                  <a:close/>
                </a:path>
              </a:pathLst>
            </a:custGeom>
            <a:solidFill>
              <a:srgbClr val="F2CDC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6269441E-5D99-46CE-A151-F17F8002F1DD}"/>
                </a:ext>
              </a:extLst>
            </p:cNvPr>
            <p:cNvSpPr/>
            <p:nvPr/>
          </p:nvSpPr>
          <p:spPr>
            <a:xfrm>
              <a:off x="2498081" y="3266231"/>
              <a:ext cx="414910" cy="495507"/>
            </a:xfrm>
            <a:custGeom>
              <a:avLst/>
              <a:gdLst>
                <a:gd name="connsiteX0" fmla="*/ 295108 w 414910"/>
                <a:gd name="connsiteY0" fmla="*/ 490997 h 495507"/>
                <a:gd name="connsiteX1" fmla="*/ 80680 w 414910"/>
                <a:gd name="connsiteY1" fmla="*/ 430701 h 495507"/>
                <a:gd name="connsiteX2" fmla="*/ 64903 w 414910"/>
                <a:gd name="connsiteY2" fmla="*/ 80667 h 495507"/>
                <a:gd name="connsiteX3" fmla="*/ 414946 w 414910"/>
                <a:gd name="connsiteY3" fmla="*/ 64906 h 495507"/>
                <a:gd name="connsiteX4" fmla="*/ 377177 w 414910"/>
                <a:gd name="connsiteY4" fmla="*/ 106243 h 495507"/>
                <a:gd name="connsiteX5" fmla="*/ 106261 w 414910"/>
                <a:gd name="connsiteY5" fmla="*/ 118452 h 495507"/>
                <a:gd name="connsiteX6" fmla="*/ 56239 w 414910"/>
                <a:gd name="connsiteY6" fmla="*/ 256123 h 495507"/>
                <a:gd name="connsiteX7" fmla="*/ 118452 w 414910"/>
                <a:gd name="connsiteY7" fmla="*/ 389368 h 495507"/>
                <a:gd name="connsiteX8" fmla="*/ 284416 w 414910"/>
                <a:gd name="connsiteY8" fmla="*/ 436027 h 495507"/>
                <a:gd name="connsiteX9" fmla="*/ 295108 w 414910"/>
                <a:gd name="connsiteY9" fmla="*/ 490997 h 495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4910" h="495507">
                  <a:moveTo>
                    <a:pt x="295108" y="490997"/>
                  </a:moveTo>
                  <a:cubicBezTo>
                    <a:pt x="220788" y="505408"/>
                    <a:pt x="140851" y="485679"/>
                    <a:pt x="80680" y="430701"/>
                  </a:cubicBezTo>
                  <a:cubicBezTo>
                    <a:pt x="-20346" y="338394"/>
                    <a:pt x="-27411" y="181686"/>
                    <a:pt x="64903" y="80667"/>
                  </a:cubicBezTo>
                  <a:cubicBezTo>
                    <a:pt x="157202" y="-20337"/>
                    <a:pt x="313920" y="-27402"/>
                    <a:pt x="414946" y="64906"/>
                  </a:cubicBezTo>
                  <a:lnTo>
                    <a:pt x="377177" y="106243"/>
                  </a:lnTo>
                  <a:cubicBezTo>
                    <a:pt x="298987" y="34804"/>
                    <a:pt x="177701" y="40270"/>
                    <a:pt x="106261" y="118452"/>
                  </a:cubicBezTo>
                  <a:cubicBezTo>
                    <a:pt x="70617" y="157454"/>
                    <a:pt x="54103" y="207199"/>
                    <a:pt x="56239" y="256123"/>
                  </a:cubicBezTo>
                  <a:cubicBezTo>
                    <a:pt x="58367" y="305265"/>
                    <a:pt x="79270" y="353567"/>
                    <a:pt x="118452" y="389368"/>
                  </a:cubicBezTo>
                  <a:cubicBezTo>
                    <a:pt x="165026" y="431919"/>
                    <a:pt x="226902" y="447170"/>
                    <a:pt x="284416" y="436027"/>
                  </a:cubicBezTo>
                  <a:lnTo>
                    <a:pt x="295108" y="490997"/>
                  </a:lnTo>
                  <a:close/>
                </a:path>
              </a:pathLst>
            </a:custGeom>
            <a:solidFill>
              <a:srgbClr val="FEE6B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F6706EF4-E6EC-424E-A98A-C5A9029A8FBA}"/>
                </a:ext>
              </a:extLst>
            </p:cNvPr>
            <p:cNvSpPr/>
            <p:nvPr/>
          </p:nvSpPr>
          <p:spPr>
            <a:xfrm>
              <a:off x="2782463" y="3331097"/>
              <a:ext cx="211157" cy="426091"/>
            </a:xfrm>
            <a:custGeom>
              <a:avLst/>
              <a:gdLst>
                <a:gd name="connsiteX0" fmla="*/ 146340 w 211157"/>
                <a:gd name="connsiteY0" fmla="*/ 350043 h 426091"/>
                <a:gd name="connsiteX1" fmla="*/ 10725 w 211157"/>
                <a:gd name="connsiteY1" fmla="*/ 426134 h 426091"/>
                <a:gd name="connsiteX2" fmla="*/ 36 w 211157"/>
                <a:gd name="connsiteY2" fmla="*/ 371163 h 426091"/>
                <a:gd name="connsiteX3" fmla="*/ 105003 w 211157"/>
                <a:gd name="connsiteY3" fmla="*/ 312273 h 426091"/>
                <a:gd name="connsiteX4" fmla="*/ 92794 w 211157"/>
                <a:gd name="connsiteY4" fmla="*/ 41376 h 426091"/>
                <a:gd name="connsiteX5" fmla="*/ 130563 w 211157"/>
                <a:gd name="connsiteY5" fmla="*/ 42 h 426091"/>
                <a:gd name="connsiteX6" fmla="*/ 146340 w 211157"/>
                <a:gd name="connsiteY6" fmla="*/ 350043 h 426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1157" h="426091">
                  <a:moveTo>
                    <a:pt x="146340" y="350043"/>
                  </a:moveTo>
                  <a:cubicBezTo>
                    <a:pt x="109023" y="390877"/>
                    <a:pt x="61165" y="416367"/>
                    <a:pt x="10725" y="426134"/>
                  </a:cubicBezTo>
                  <a:lnTo>
                    <a:pt x="36" y="371163"/>
                  </a:lnTo>
                  <a:cubicBezTo>
                    <a:pt x="39078" y="363613"/>
                    <a:pt x="76110" y="343888"/>
                    <a:pt x="105003" y="312273"/>
                  </a:cubicBezTo>
                  <a:cubicBezTo>
                    <a:pt x="176448" y="234091"/>
                    <a:pt x="170981" y="112814"/>
                    <a:pt x="92794" y="41376"/>
                  </a:cubicBezTo>
                  <a:lnTo>
                    <a:pt x="130563" y="42"/>
                  </a:lnTo>
                  <a:cubicBezTo>
                    <a:pt x="231574" y="92335"/>
                    <a:pt x="238635" y="249042"/>
                    <a:pt x="146340" y="350043"/>
                  </a:cubicBezTo>
                </a:path>
              </a:pathLst>
            </a:custGeom>
            <a:solidFill>
              <a:srgbClr val="FCC1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51836C4F-7601-449E-A17F-EF821BCB1318}"/>
                </a:ext>
              </a:extLst>
            </p:cNvPr>
            <p:cNvSpPr/>
            <p:nvPr/>
          </p:nvSpPr>
          <p:spPr>
            <a:xfrm>
              <a:off x="2554099" y="3322233"/>
              <a:ext cx="383534" cy="383502"/>
            </a:xfrm>
            <a:custGeom>
              <a:avLst/>
              <a:gdLst>
                <a:gd name="connsiteX0" fmla="*/ 333368 w 383534"/>
                <a:gd name="connsiteY0" fmla="*/ 321139 h 383502"/>
                <a:gd name="connsiteX1" fmla="*/ 228400 w 383534"/>
                <a:gd name="connsiteY1" fmla="*/ 380025 h 383502"/>
                <a:gd name="connsiteX2" fmla="*/ 62433 w 383534"/>
                <a:gd name="connsiteY2" fmla="*/ 333366 h 383502"/>
                <a:gd name="connsiteX3" fmla="*/ 219 w 383534"/>
                <a:gd name="connsiteY3" fmla="*/ 200121 h 383502"/>
                <a:gd name="connsiteX4" fmla="*/ 50242 w 383534"/>
                <a:gd name="connsiteY4" fmla="*/ 62450 h 383502"/>
                <a:gd name="connsiteX5" fmla="*/ 321158 w 383534"/>
                <a:gd name="connsiteY5" fmla="*/ 50241 h 383502"/>
                <a:gd name="connsiteX6" fmla="*/ 333368 w 383534"/>
                <a:gd name="connsiteY6" fmla="*/ 321139 h 383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3534" h="383502">
                  <a:moveTo>
                    <a:pt x="333368" y="321139"/>
                  </a:moveTo>
                  <a:cubicBezTo>
                    <a:pt x="304474" y="352750"/>
                    <a:pt x="267442" y="372479"/>
                    <a:pt x="228400" y="380025"/>
                  </a:cubicBezTo>
                  <a:cubicBezTo>
                    <a:pt x="170887" y="391168"/>
                    <a:pt x="109006" y="375917"/>
                    <a:pt x="62433" y="333366"/>
                  </a:cubicBezTo>
                  <a:cubicBezTo>
                    <a:pt x="23251" y="297565"/>
                    <a:pt x="2351" y="249267"/>
                    <a:pt x="219" y="200121"/>
                  </a:cubicBezTo>
                  <a:cubicBezTo>
                    <a:pt x="-1916" y="151197"/>
                    <a:pt x="14598" y="101452"/>
                    <a:pt x="50242" y="62450"/>
                  </a:cubicBezTo>
                  <a:cubicBezTo>
                    <a:pt x="121686" y="-15732"/>
                    <a:pt x="242967" y="-21198"/>
                    <a:pt x="321158" y="50241"/>
                  </a:cubicBezTo>
                  <a:cubicBezTo>
                    <a:pt x="399345" y="121680"/>
                    <a:pt x="404812" y="242957"/>
                    <a:pt x="333368" y="321139"/>
                  </a:cubicBezTo>
                </a:path>
              </a:pathLst>
            </a:custGeom>
            <a:solidFill>
              <a:srgbClr val="FAF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47F6F4B9-F428-4D0C-A1C2-111CC4085722}"/>
                </a:ext>
              </a:extLst>
            </p:cNvPr>
            <p:cNvSpPr/>
            <p:nvPr/>
          </p:nvSpPr>
          <p:spPr>
            <a:xfrm>
              <a:off x="2427204" y="3034687"/>
              <a:ext cx="130197" cy="184951"/>
            </a:xfrm>
            <a:custGeom>
              <a:avLst/>
              <a:gdLst>
                <a:gd name="connsiteX0" fmla="*/ 54877 w 130197"/>
                <a:gd name="connsiteY0" fmla="*/ 42 h 184951"/>
                <a:gd name="connsiteX1" fmla="*/ 130233 w 130197"/>
                <a:gd name="connsiteY1" fmla="*/ 141595 h 184951"/>
                <a:gd name="connsiteX2" fmla="*/ 85011 w 130197"/>
                <a:gd name="connsiteY2" fmla="*/ 184994 h 184951"/>
                <a:gd name="connsiteX3" fmla="*/ 36 w 130197"/>
                <a:gd name="connsiteY3" fmla="*/ 134745 h 184951"/>
                <a:gd name="connsiteX4" fmla="*/ 54877 w 130197"/>
                <a:gd name="connsiteY4" fmla="*/ 42 h 184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197" h="184951">
                  <a:moveTo>
                    <a:pt x="54877" y="42"/>
                  </a:moveTo>
                  <a:cubicBezTo>
                    <a:pt x="70407" y="38219"/>
                    <a:pt x="74959" y="110990"/>
                    <a:pt x="130233" y="141595"/>
                  </a:cubicBezTo>
                  <a:lnTo>
                    <a:pt x="85011" y="184994"/>
                  </a:lnTo>
                  <a:lnTo>
                    <a:pt x="36" y="134745"/>
                  </a:lnTo>
                  <a:lnTo>
                    <a:pt x="54877" y="42"/>
                  </a:lnTo>
                  <a:close/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79B43315-134F-49E5-BF2D-4A20D5652B7B}"/>
                </a:ext>
              </a:extLst>
            </p:cNvPr>
            <p:cNvSpPr/>
            <p:nvPr/>
          </p:nvSpPr>
          <p:spPr>
            <a:xfrm>
              <a:off x="2389299" y="2907772"/>
              <a:ext cx="144988" cy="164391"/>
            </a:xfrm>
            <a:custGeom>
              <a:avLst/>
              <a:gdLst>
                <a:gd name="connsiteX0" fmla="*/ 7207 w 144988"/>
                <a:gd name="connsiteY0" fmla="*/ 121101 h 164391"/>
                <a:gd name="connsiteX1" fmla="*/ 62608 w 144988"/>
                <a:gd name="connsiteY1" fmla="*/ 163751 h 164391"/>
                <a:gd name="connsiteX2" fmla="*/ 83292 w 144988"/>
                <a:gd name="connsiteY2" fmla="*/ 158063 h 164391"/>
                <a:gd name="connsiteX3" fmla="*/ 84033 w 144988"/>
                <a:gd name="connsiteY3" fmla="*/ 106690 h 164391"/>
                <a:gd name="connsiteX4" fmla="*/ 145025 w 144988"/>
                <a:gd name="connsiteY4" fmla="*/ 41424 h 164391"/>
                <a:gd name="connsiteX5" fmla="*/ 99299 w 144988"/>
                <a:gd name="connsiteY5" fmla="*/ 42 h 164391"/>
                <a:gd name="connsiteX6" fmla="*/ 37193 w 144988"/>
                <a:gd name="connsiteY6" fmla="*/ 60516 h 164391"/>
                <a:gd name="connsiteX7" fmla="*/ 1356 w 144988"/>
                <a:gd name="connsiteY7" fmla="*/ 70512 h 164391"/>
                <a:gd name="connsiteX8" fmla="*/ 7207 w 144988"/>
                <a:gd name="connsiteY8" fmla="*/ 121101 h 16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4988" h="164391">
                  <a:moveTo>
                    <a:pt x="7207" y="121101"/>
                  </a:moveTo>
                  <a:cubicBezTo>
                    <a:pt x="15461" y="151099"/>
                    <a:pt x="53233" y="164229"/>
                    <a:pt x="62608" y="163751"/>
                  </a:cubicBezTo>
                  <a:cubicBezTo>
                    <a:pt x="79473" y="162893"/>
                    <a:pt x="71879" y="168322"/>
                    <a:pt x="83292" y="158063"/>
                  </a:cubicBezTo>
                  <a:cubicBezTo>
                    <a:pt x="81101" y="125797"/>
                    <a:pt x="77604" y="118196"/>
                    <a:pt x="84033" y="106690"/>
                  </a:cubicBezTo>
                  <a:cubicBezTo>
                    <a:pt x="91131" y="93974"/>
                    <a:pt x="145025" y="41424"/>
                    <a:pt x="145025" y="41424"/>
                  </a:cubicBezTo>
                  <a:lnTo>
                    <a:pt x="99299" y="42"/>
                  </a:lnTo>
                  <a:cubicBezTo>
                    <a:pt x="99299" y="42"/>
                    <a:pt x="47019" y="52759"/>
                    <a:pt x="37193" y="60516"/>
                  </a:cubicBezTo>
                  <a:cubicBezTo>
                    <a:pt x="31249" y="65205"/>
                    <a:pt x="11541" y="66996"/>
                    <a:pt x="1356" y="70512"/>
                  </a:cubicBezTo>
                  <a:cubicBezTo>
                    <a:pt x="-2293" y="88815"/>
                    <a:pt x="2267" y="103145"/>
                    <a:pt x="7207" y="121101"/>
                  </a:cubicBezTo>
                </a:path>
              </a:pathLst>
            </a:custGeom>
            <a:solidFill>
              <a:srgbClr val="FFD1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CB7BB01C-8D15-4206-AB85-C988F1A918A3}"/>
                </a:ext>
              </a:extLst>
            </p:cNvPr>
            <p:cNvSpPr/>
            <p:nvPr/>
          </p:nvSpPr>
          <p:spPr>
            <a:xfrm>
              <a:off x="2481036" y="2922284"/>
              <a:ext cx="49115" cy="65159"/>
            </a:xfrm>
            <a:custGeom>
              <a:avLst/>
              <a:gdLst>
                <a:gd name="connsiteX0" fmla="*/ 9680 w 49115"/>
                <a:gd name="connsiteY0" fmla="*/ 60764 h 65159"/>
                <a:gd name="connsiteX1" fmla="*/ 15643 w 49115"/>
                <a:gd name="connsiteY1" fmla="*/ 65201 h 65159"/>
                <a:gd name="connsiteX2" fmla="*/ 49151 w 49115"/>
                <a:gd name="connsiteY2" fmla="*/ 28608 h 65159"/>
                <a:gd name="connsiteX3" fmla="*/ 15521 w 49115"/>
                <a:gd name="connsiteY3" fmla="*/ 42 h 65159"/>
                <a:gd name="connsiteX4" fmla="*/ 9680 w 49115"/>
                <a:gd name="connsiteY4" fmla="*/ 60764 h 65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115" h="65159">
                  <a:moveTo>
                    <a:pt x="9680" y="60764"/>
                  </a:moveTo>
                  <a:cubicBezTo>
                    <a:pt x="11646" y="62492"/>
                    <a:pt x="13637" y="63965"/>
                    <a:pt x="15643" y="65201"/>
                  </a:cubicBezTo>
                  <a:cubicBezTo>
                    <a:pt x="32767" y="46135"/>
                    <a:pt x="49151" y="28608"/>
                    <a:pt x="49151" y="28608"/>
                  </a:cubicBezTo>
                  <a:lnTo>
                    <a:pt x="15521" y="42"/>
                  </a:lnTo>
                  <a:cubicBezTo>
                    <a:pt x="-1338" y="22169"/>
                    <a:pt x="-6115" y="47178"/>
                    <a:pt x="9680" y="60764"/>
                  </a:cubicBezTo>
                </a:path>
              </a:pathLst>
            </a:custGeom>
            <a:solidFill>
              <a:srgbClr val="EEBEB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497F1323-1A44-4411-AC36-82222DA736F3}"/>
                </a:ext>
              </a:extLst>
            </p:cNvPr>
            <p:cNvSpPr/>
            <p:nvPr/>
          </p:nvSpPr>
          <p:spPr>
            <a:xfrm>
              <a:off x="2475385" y="2857073"/>
              <a:ext cx="34438" cy="67013"/>
            </a:xfrm>
            <a:custGeom>
              <a:avLst/>
              <a:gdLst>
                <a:gd name="connsiteX0" fmla="*/ 26936 w 34438"/>
                <a:gd name="connsiteY0" fmla="*/ 42 h 67013"/>
                <a:gd name="connsiteX1" fmla="*/ 1721 w 34438"/>
                <a:gd name="connsiteY1" fmla="*/ 61774 h 67013"/>
                <a:gd name="connsiteX2" fmla="*/ 23409 w 34438"/>
                <a:gd name="connsiteY2" fmla="*/ 67055 h 67013"/>
                <a:gd name="connsiteX3" fmla="*/ 34475 w 34438"/>
                <a:gd name="connsiteY3" fmla="*/ 21813 h 67013"/>
                <a:gd name="connsiteX4" fmla="*/ 26936 w 34438"/>
                <a:gd name="connsiteY4" fmla="*/ 42 h 67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438" h="67013">
                  <a:moveTo>
                    <a:pt x="26936" y="42"/>
                  </a:moveTo>
                  <a:cubicBezTo>
                    <a:pt x="13331" y="9035"/>
                    <a:pt x="-5766" y="16063"/>
                    <a:pt x="1721" y="61774"/>
                  </a:cubicBezTo>
                  <a:lnTo>
                    <a:pt x="23409" y="67055"/>
                  </a:lnTo>
                  <a:lnTo>
                    <a:pt x="34475" y="21813"/>
                  </a:lnTo>
                  <a:lnTo>
                    <a:pt x="26936" y="42"/>
                  </a:ln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1EFE3A43-803B-430A-AC4E-01EE839F372C}"/>
                </a:ext>
              </a:extLst>
            </p:cNvPr>
            <p:cNvSpPr/>
            <p:nvPr/>
          </p:nvSpPr>
          <p:spPr>
            <a:xfrm>
              <a:off x="2485727" y="2876510"/>
              <a:ext cx="92089" cy="110991"/>
            </a:xfrm>
            <a:custGeom>
              <a:avLst/>
              <a:gdLst>
                <a:gd name="connsiteX0" fmla="*/ 77274 w 92089"/>
                <a:gd name="connsiteY0" fmla="*/ 73964 h 110991"/>
                <a:gd name="connsiteX1" fmla="*/ 40857 w 92089"/>
                <a:gd name="connsiteY1" fmla="*/ 110512 h 110991"/>
                <a:gd name="connsiteX2" fmla="*/ 11767 w 92089"/>
                <a:gd name="connsiteY2" fmla="*/ 94643 h 110991"/>
                <a:gd name="connsiteX3" fmla="*/ 10072 w 92089"/>
                <a:gd name="connsiteY3" fmla="*/ 31657 h 110991"/>
                <a:gd name="connsiteX4" fmla="*/ 72456 w 92089"/>
                <a:gd name="connsiteY4" fmla="*/ 7095 h 110991"/>
                <a:gd name="connsiteX5" fmla="*/ 77274 w 92089"/>
                <a:gd name="connsiteY5" fmla="*/ 73964 h 110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089" h="110991">
                  <a:moveTo>
                    <a:pt x="77274" y="73964"/>
                  </a:moveTo>
                  <a:cubicBezTo>
                    <a:pt x="67707" y="89155"/>
                    <a:pt x="54084" y="107204"/>
                    <a:pt x="40857" y="110512"/>
                  </a:cubicBezTo>
                  <a:cubicBezTo>
                    <a:pt x="32104" y="112703"/>
                    <a:pt x="24920" y="108088"/>
                    <a:pt x="11767" y="94643"/>
                  </a:cubicBezTo>
                  <a:cubicBezTo>
                    <a:pt x="-994" y="81598"/>
                    <a:pt x="-5824" y="56907"/>
                    <a:pt x="10072" y="31657"/>
                  </a:cubicBezTo>
                  <a:cubicBezTo>
                    <a:pt x="25971" y="6411"/>
                    <a:pt x="45191" y="-10069"/>
                    <a:pt x="72456" y="7095"/>
                  </a:cubicBezTo>
                  <a:cubicBezTo>
                    <a:pt x="102478" y="25995"/>
                    <a:pt x="93170" y="48717"/>
                    <a:pt x="77274" y="73964"/>
                  </a:cubicBezTo>
                </a:path>
              </a:pathLst>
            </a:custGeom>
            <a:solidFill>
              <a:srgbClr val="FFD1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9301E0FE-B56D-4696-9DBF-F066DEA63CF5}"/>
                </a:ext>
              </a:extLst>
            </p:cNvPr>
            <p:cNvSpPr/>
            <p:nvPr/>
          </p:nvSpPr>
          <p:spPr>
            <a:xfrm>
              <a:off x="2550578" y="2930903"/>
              <a:ext cx="5974" cy="5975"/>
            </a:xfrm>
            <a:custGeom>
              <a:avLst/>
              <a:gdLst>
                <a:gd name="connsiteX0" fmla="*/ 5552 w 5974"/>
                <a:gd name="connsiteY0" fmla="*/ 4621 h 5975"/>
                <a:gd name="connsiteX1" fmla="*/ 1433 w 5974"/>
                <a:gd name="connsiteY1" fmla="*/ 5557 h 5975"/>
                <a:gd name="connsiteX2" fmla="*/ 496 w 5974"/>
                <a:gd name="connsiteY2" fmla="*/ 1439 h 5975"/>
                <a:gd name="connsiteX3" fmla="*/ 4615 w 5974"/>
                <a:gd name="connsiteY3" fmla="*/ 502 h 5975"/>
                <a:gd name="connsiteX4" fmla="*/ 5552 w 5974"/>
                <a:gd name="connsiteY4" fmla="*/ 4621 h 5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74" h="5975">
                  <a:moveTo>
                    <a:pt x="5552" y="4621"/>
                  </a:moveTo>
                  <a:cubicBezTo>
                    <a:pt x="4671" y="6016"/>
                    <a:pt x="2828" y="6438"/>
                    <a:pt x="1433" y="5557"/>
                  </a:cubicBezTo>
                  <a:cubicBezTo>
                    <a:pt x="37" y="4681"/>
                    <a:pt x="-385" y="2834"/>
                    <a:pt x="496" y="1439"/>
                  </a:cubicBezTo>
                  <a:cubicBezTo>
                    <a:pt x="1373" y="43"/>
                    <a:pt x="3217" y="-378"/>
                    <a:pt x="4615" y="502"/>
                  </a:cubicBezTo>
                  <a:cubicBezTo>
                    <a:pt x="6011" y="1383"/>
                    <a:pt x="6429" y="3226"/>
                    <a:pt x="5552" y="4621"/>
                  </a:cubicBezTo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0846EF92-2F3D-454B-B1BE-B5ADFAB072DA}"/>
                </a:ext>
              </a:extLst>
            </p:cNvPr>
            <p:cNvSpPr/>
            <p:nvPr/>
          </p:nvSpPr>
          <p:spPr>
            <a:xfrm>
              <a:off x="2490977" y="2896045"/>
              <a:ext cx="32453" cy="39084"/>
            </a:xfrm>
            <a:custGeom>
              <a:avLst/>
              <a:gdLst>
                <a:gd name="connsiteX0" fmla="*/ 9931 w 32453"/>
                <a:gd name="connsiteY0" fmla="*/ 39127 h 39084"/>
                <a:gd name="connsiteX1" fmla="*/ 3296 w 32453"/>
                <a:gd name="connsiteY1" fmla="*/ 9935 h 39084"/>
                <a:gd name="connsiteX2" fmla="*/ 32489 w 32453"/>
                <a:gd name="connsiteY2" fmla="*/ 3300 h 39084"/>
                <a:gd name="connsiteX3" fmla="*/ 9931 w 32453"/>
                <a:gd name="connsiteY3" fmla="*/ 39127 h 39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53" h="39084">
                  <a:moveTo>
                    <a:pt x="9931" y="39127"/>
                  </a:moveTo>
                  <a:cubicBezTo>
                    <a:pt x="35" y="32898"/>
                    <a:pt x="-2937" y="19827"/>
                    <a:pt x="3296" y="9935"/>
                  </a:cubicBezTo>
                  <a:cubicBezTo>
                    <a:pt x="9524" y="40"/>
                    <a:pt x="22596" y="-2929"/>
                    <a:pt x="32489" y="3300"/>
                  </a:cubicBezTo>
                  <a:lnTo>
                    <a:pt x="9931" y="39127"/>
                  </a:lnTo>
                  <a:close/>
                </a:path>
              </a:pathLst>
            </a:custGeom>
            <a:solidFill>
              <a:srgbClr val="FFC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A568FAE8-F698-4738-87A4-3AB5886B8B65}"/>
                </a:ext>
              </a:extLst>
            </p:cNvPr>
            <p:cNvSpPr/>
            <p:nvPr/>
          </p:nvSpPr>
          <p:spPr>
            <a:xfrm>
              <a:off x="2500994" y="2906060"/>
              <a:ext cx="17100" cy="20595"/>
            </a:xfrm>
            <a:custGeom>
              <a:avLst/>
              <a:gdLst>
                <a:gd name="connsiteX0" fmla="*/ 5249 w 17100"/>
                <a:gd name="connsiteY0" fmla="*/ 20637 h 20595"/>
                <a:gd name="connsiteX1" fmla="*/ 1755 w 17100"/>
                <a:gd name="connsiteY1" fmla="*/ 5253 h 20595"/>
                <a:gd name="connsiteX2" fmla="*/ 17137 w 17100"/>
                <a:gd name="connsiteY2" fmla="*/ 1756 h 20595"/>
                <a:gd name="connsiteX3" fmla="*/ 5249 w 17100"/>
                <a:gd name="connsiteY3" fmla="*/ 20637 h 20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00" h="20595">
                  <a:moveTo>
                    <a:pt x="5249" y="20637"/>
                  </a:moveTo>
                  <a:cubicBezTo>
                    <a:pt x="35" y="17355"/>
                    <a:pt x="-1531" y="10468"/>
                    <a:pt x="1755" y="5253"/>
                  </a:cubicBezTo>
                  <a:cubicBezTo>
                    <a:pt x="5035" y="43"/>
                    <a:pt x="11926" y="-1523"/>
                    <a:pt x="17137" y="1756"/>
                  </a:cubicBezTo>
                  <a:lnTo>
                    <a:pt x="5249" y="20637"/>
                  </a:lnTo>
                  <a:close/>
                </a:path>
              </a:pathLst>
            </a:custGeom>
            <a:solidFill>
              <a:srgbClr val="D9A59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8140BE98-F2C7-4195-B172-4480D71FCFDB}"/>
                </a:ext>
              </a:extLst>
            </p:cNvPr>
            <p:cNvSpPr/>
            <p:nvPr/>
          </p:nvSpPr>
          <p:spPr>
            <a:xfrm>
              <a:off x="2551972" y="2939042"/>
              <a:ext cx="15505" cy="25196"/>
            </a:xfrm>
            <a:custGeom>
              <a:avLst/>
              <a:gdLst>
                <a:gd name="connsiteX0" fmla="*/ 13704 w 15505"/>
                <a:gd name="connsiteY0" fmla="*/ 42 h 25196"/>
                <a:gd name="connsiteX1" fmla="*/ 15528 w 15505"/>
                <a:gd name="connsiteY1" fmla="*/ 21506 h 25196"/>
                <a:gd name="connsiteX2" fmla="*/ 10850 w 15505"/>
                <a:gd name="connsiteY2" fmla="*/ 24996 h 25196"/>
                <a:gd name="connsiteX3" fmla="*/ 36 w 15505"/>
                <a:gd name="connsiteY3" fmla="*/ 20755 h 25196"/>
                <a:gd name="connsiteX4" fmla="*/ 13704 w 15505"/>
                <a:gd name="connsiteY4" fmla="*/ 42 h 2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05" h="25196">
                  <a:moveTo>
                    <a:pt x="13704" y="42"/>
                  </a:moveTo>
                  <a:lnTo>
                    <a:pt x="15528" y="21506"/>
                  </a:lnTo>
                  <a:cubicBezTo>
                    <a:pt x="15747" y="24045"/>
                    <a:pt x="13219" y="25929"/>
                    <a:pt x="10850" y="24996"/>
                  </a:cubicBezTo>
                  <a:lnTo>
                    <a:pt x="36" y="20755"/>
                  </a:lnTo>
                  <a:lnTo>
                    <a:pt x="13704" y="42"/>
                  </a:lnTo>
                  <a:close/>
                </a:path>
              </a:pathLst>
            </a:custGeom>
            <a:solidFill>
              <a:srgbClr val="D9A59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23C5EAF7-65F2-4175-B353-F2DF493A08A7}"/>
                </a:ext>
              </a:extLst>
            </p:cNvPr>
            <p:cNvSpPr/>
            <p:nvPr/>
          </p:nvSpPr>
          <p:spPr>
            <a:xfrm>
              <a:off x="2511823" y="2903855"/>
              <a:ext cx="15048" cy="17323"/>
            </a:xfrm>
            <a:custGeom>
              <a:avLst/>
              <a:gdLst>
                <a:gd name="connsiteX0" fmla="*/ 9144 w 15048"/>
                <a:gd name="connsiteY0" fmla="*/ 42 h 17323"/>
                <a:gd name="connsiteX1" fmla="*/ 36 w 15048"/>
                <a:gd name="connsiteY1" fmla="*/ 13972 h 17323"/>
                <a:gd name="connsiteX2" fmla="*/ 4821 w 15048"/>
                <a:gd name="connsiteY2" fmla="*/ 17365 h 17323"/>
                <a:gd name="connsiteX3" fmla="*/ 15084 w 15048"/>
                <a:gd name="connsiteY3" fmla="*/ 3203 h 17323"/>
                <a:gd name="connsiteX4" fmla="*/ 9144 w 15048"/>
                <a:gd name="connsiteY4" fmla="*/ 42 h 17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48" h="17323">
                  <a:moveTo>
                    <a:pt x="9144" y="42"/>
                  </a:moveTo>
                  <a:lnTo>
                    <a:pt x="36" y="13972"/>
                  </a:lnTo>
                  <a:lnTo>
                    <a:pt x="4821" y="17365"/>
                  </a:lnTo>
                  <a:cubicBezTo>
                    <a:pt x="6672" y="13687"/>
                    <a:pt x="12971" y="5774"/>
                    <a:pt x="15084" y="3203"/>
                  </a:cubicBezTo>
                  <a:lnTo>
                    <a:pt x="9144" y="42"/>
                  </a:ln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616D6790-4254-40D1-8E07-C17C9C00F4A0}"/>
                </a:ext>
              </a:extLst>
            </p:cNvPr>
            <p:cNvSpPr/>
            <p:nvPr/>
          </p:nvSpPr>
          <p:spPr>
            <a:xfrm>
              <a:off x="2477517" y="2835922"/>
              <a:ext cx="151899" cy="75863"/>
            </a:xfrm>
            <a:custGeom>
              <a:avLst/>
              <a:gdLst>
                <a:gd name="connsiteX0" fmla="*/ 45949 w 151899"/>
                <a:gd name="connsiteY0" fmla="*/ 706 h 75863"/>
                <a:gd name="connsiteX1" fmla="*/ 122 w 151899"/>
                <a:gd name="connsiteY1" fmla="*/ 40630 h 75863"/>
                <a:gd name="connsiteX2" fmla="*/ 45315 w 151899"/>
                <a:gd name="connsiteY2" fmla="*/ 73459 h 75863"/>
                <a:gd name="connsiteX3" fmla="*/ 79960 w 151899"/>
                <a:gd name="connsiteY3" fmla="*/ 55082 h 75863"/>
                <a:gd name="connsiteX4" fmla="*/ 100612 w 151899"/>
                <a:gd name="connsiteY4" fmla="*/ 75906 h 75863"/>
                <a:gd name="connsiteX5" fmla="*/ 150277 w 151899"/>
                <a:gd name="connsiteY5" fmla="*/ 44085 h 75863"/>
                <a:gd name="connsiteX6" fmla="*/ 109131 w 151899"/>
                <a:gd name="connsiteY6" fmla="*/ 21193 h 75863"/>
                <a:gd name="connsiteX7" fmla="*/ 45949 w 151899"/>
                <a:gd name="connsiteY7" fmla="*/ 706 h 75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899" h="75863">
                  <a:moveTo>
                    <a:pt x="45949" y="706"/>
                  </a:moveTo>
                  <a:cubicBezTo>
                    <a:pt x="25738" y="3412"/>
                    <a:pt x="2521" y="13907"/>
                    <a:pt x="122" y="40630"/>
                  </a:cubicBezTo>
                  <a:cubicBezTo>
                    <a:pt x="-2024" y="64540"/>
                    <a:pt x="36521" y="72157"/>
                    <a:pt x="45315" y="73459"/>
                  </a:cubicBezTo>
                  <a:cubicBezTo>
                    <a:pt x="57032" y="75199"/>
                    <a:pt x="67987" y="66768"/>
                    <a:pt x="79960" y="55082"/>
                  </a:cubicBezTo>
                  <a:cubicBezTo>
                    <a:pt x="79960" y="55082"/>
                    <a:pt x="90093" y="56688"/>
                    <a:pt x="100612" y="75906"/>
                  </a:cubicBezTo>
                  <a:cubicBezTo>
                    <a:pt x="110016" y="74555"/>
                    <a:pt x="161780" y="65608"/>
                    <a:pt x="150277" y="44085"/>
                  </a:cubicBezTo>
                  <a:cubicBezTo>
                    <a:pt x="132546" y="34696"/>
                    <a:pt x="118831" y="27066"/>
                    <a:pt x="109131" y="21193"/>
                  </a:cubicBezTo>
                  <a:cubicBezTo>
                    <a:pt x="72466" y="-1007"/>
                    <a:pt x="58742" y="-1007"/>
                    <a:pt x="45949" y="706"/>
                  </a:cubicBez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A89CB6AC-50F8-40E1-9157-4C9F6846BCDA}"/>
                </a:ext>
              </a:extLst>
            </p:cNvPr>
            <p:cNvSpPr/>
            <p:nvPr/>
          </p:nvSpPr>
          <p:spPr>
            <a:xfrm>
              <a:off x="2547998" y="2920417"/>
              <a:ext cx="18437" cy="11712"/>
            </a:xfrm>
            <a:custGeom>
              <a:avLst/>
              <a:gdLst>
                <a:gd name="connsiteX0" fmla="*/ 1052 w 18437"/>
                <a:gd name="connsiteY0" fmla="*/ 48 h 11712"/>
                <a:gd name="connsiteX1" fmla="*/ 6040 w 18437"/>
                <a:gd name="connsiteY1" fmla="*/ 1132 h 11712"/>
                <a:gd name="connsiteX2" fmla="*/ 10726 w 18437"/>
                <a:gd name="connsiteY2" fmla="*/ 3201 h 11712"/>
                <a:gd name="connsiteX3" fmla="*/ 14956 w 18437"/>
                <a:gd name="connsiteY3" fmla="*/ 6202 h 11712"/>
                <a:gd name="connsiteX4" fmla="*/ 16777 w 18437"/>
                <a:gd name="connsiteY4" fmla="*/ 8104 h 11712"/>
                <a:gd name="connsiteX5" fmla="*/ 17554 w 18437"/>
                <a:gd name="connsiteY5" fmla="*/ 9185 h 11712"/>
                <a:gd name="connsiteX6" fmla="*/ 17910 w 18437"/>
                <a:gd name="connsiteY6" fmla="*/ 9736 h 11712"/>
                <a:gd name="connsiteX7" fmla="*/ 18057 w 18437"/>
                <a:gd name="connsiteY7" fmla="*/ 10014 h 11712"/>
                <a:gd name="connsiteX8" fmla="*/ 18091 w 18437"/>
                <a:gd name="connsiteY8" fmla="*/ 10106 h 11712"/>
                <a:gd name="connsiteX9" fmla="*/ 18083 w 18437"/>
                <a:gd name="connsiteY9" fmla="*/ 10132 h 11712"/>
                <a:gd name="connsiteX10" fmla="*/ 17003 w 18437"/>
                <a:gd name="connsiteY10" fmla="*/ 10199 h 11712"/>
                <a:gd name="connsiteX11" fmla="*/ 18261 w 18437"/>
                <a:gd name="connsiteY11" fmla="*/ 10303 h 11712"/>
                <a:gd name="connsiteX12" fmla="*/ 18157 w 18437"/>
                <a:gd name="connsiteY12" fmla="*/ 11561 h 11712"/>
                <a:gd name="connsiteX13" fmla="*/ 16936 w 18437"/>
                <a:gd name="connsiteY13" fmla="*/ 11557 h 11712"/>
                <a:gd name="connsiteX14" fmla="*/ 16818 w 18437"/>
                <a:gd name="connsiteY14" fmla="*/ 11472 h 11712"/>
                <a:gd name="connsiteX15" fmla="*/ 16636 w 18437"/>
                <a:gd name="connsiteY15" fmla="*/ 11346 h 11712"/>
                <a:gd name="connsiteX16" fmla="*/ 16366 w 18437"/>
                <a:gd name="connsiteY16" fmla="*/ 11172 h 11712"/>
                <a:gd name="connsiteX17" fmla="*/ 15867 w 18437"/>
                <a:gd name="connsiteY17" fmla="*/ 10828 h 11712"/>
                <a:gd name="connsiteX18" fmla="*/ 14864 w 18437"/>
                <a:gd name="connsiteY18" fmla="*/ 10195 h 11712"/>
                <a:gd name="connsiteX19" fmla="*/ 12880 w 18437"/>
                <a:gd name="connsiteY19" fmla="*/ 8952 h 11712"/>
                <a:gd name="connsiteX20" fmla="*/ 8816 w 18437"/>
                <a:gd name="connsiteY20" fmla="*/ 6602 h 11712"/>
                <a:gd name="connsiteX21" fmla="*/ 459 w 18437"/>
                <a:gd name="connsiteY21" fmla="*/ 1732 h 11712"/>
                <a:gd name="connsiteX22" fmla="*/ 444 w 18437"/>
                <a:gd name="connsiteY22" fmla="*/ 1724 h 11712"/>
                <a:gd name="connsiteX23" fmla="*/ 193 w 18437"/>
                <a:gd name="connsiteY23" fmla="*/ 451 h 11712"/>
                <a:gd name="connsiteX24" fmla="*/ 1052 w 18437"/>
                <a:gd name="connsiteY24" fmla="*/ 48 h 1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8437" h="11712">
                  <a:moveTo>
                    <a:pt x="1052" y="48"/>
                  </a:moveTo>
                  <a:cubicBezTo>
                    <a:pt x="2758" y="229"/>
                    <a:pt x="4427" y="588"/>
                    <a:pt x="6040" y="1132"/>
                  </a:cubicBezTo>
                  <a:cubicBezTo>
                    <a:pt x="7650" y="1680"/>
                    <a:pt x="9220" y="2364"/>
                    <a:pt x="10726" y="3201"/>
                  </a:cubicBezTo>
                  <a:cubicBezTo>
                    <a:pt x="12221" y="4045"/>
                    <a:pt x="13664" y="5014"/>
                    <a:pt x="14956" y="6202"/>
                  </a:cubicBezTo>
                  <a:cubicBezTo>
                    <a:pt x="15611" y="6783"/>
                    <a:pt x="16214" y="7423"/>
                    <a:pt x="16777" y="8104"/>
                  </a:cubicBezTo>
                  <a:cubicBezTo>
                    <a:pt x="17047" y="8456"/>
                    <a:pt x="17306" y="8819"/>
                    <a:pt x="17554" y="9185"/>
                  </a:cubicBezTo>
                  <a:lnTo>
                    <a:pt x="17910" y="9736"/>
                  </a:lnTo>
                  <a:lnTo>
                    <a:pt x="18057" y="10014"/>
                  </a:lnTo>
                  <a:lnTo>
                    <a:pt x="18091" y="10106"/>
                  </a:lnTo>
                  <a:cubicBezTo>
                    <a:pt x="18091" y="10106"/>
                    <a:pt x="18128" y="10162"/>
                    <a:pt x="18083" y="10132"/>
                  </a:cubicBezTo>
                  <a:cubicBezTo>
                    <a:pt x="17898" y="9877"/>
                    <a:pt x="17132" y="9929"/>
                    <a:pt x="17003" y="10199"/>
                  </a:cubicBezTo>
                  <a:cubicBezTo>
                    <a:pt x="17377" y="9877"/>
                    <a:pt x="17939" y="9921"/>
                    <a:pt x="18261" y="10303"/>
                  </a:cubicBezTo>
                  <a:cubicBezTo>
                    <a:pt x="18579" y="10676"/>
                    <a:pt x="18535" y="11239"/>
                    <a:pt x="18157" y="11561"/>
                  </a:cubicBezTo>
                  <a:cubicBezTo>
                    <a:pt x="17976" y="11805"/>
                    <a:pt x="17166" y="11835"/>
                    <a:pt x="16936" y="11557"/>
                  </a:cubicBezTo>
                  <a:lnTo>
                    <a:pt x="16818" y="11472"/>
                  </a:lnTo>
                  <a:lnTo>
                    <a:pt x="16636" y="11346"/>
                  </a:lnTo>
                  <a:lnTo>
                    <a:pt x="16366" y="11172"/>
                  </a:lnTo>
                  <a:lnTo>
                    <a:pt x="15867" y="10828"/>
                  </a:lnTo>
                  <a:cubicBezTo>
                    <a:pt x="15537" y="10606"/>
                    <a:pt x="15204" y="10395"/>
                    <a:pt x="14864" y="10195"/>
                  </a:cubicBezTo>
                  <a:lnTo>
                    <a:pt x="12880" y="8952"/>
                  </a:lnTo>
                  <a:cubicBezTo>
                    <a:pt x="11544" y="8149"/>
                    <a:pt x="10200" y="7357"/>
                    <a:pt x="8816" y="6602"/>
                  </a:cubicBezTo>
                  <a:cubicBezTo>
                    <a:pt x="6085" y="5025"/>
                    <a:pt x="3246" y="3593"/>
                    <a:pt x="459" y="1732"/>
                  </a:cubicBezTo>
                  <a:lnTo>
                    <a:pt x="444" y="1724"/>
                  </a:lnTo>
                  <a:cubicBezTo>
                    <a:pt x="23" y="1443"/>
                    <a:pt x="-92" y="873"/>
                    <a:pt x="193" y="451"/>
                  </a:cubicBezTo>
                  <a:cubicBezTo>
                    <a:pt x="385" y="155"/>
                    <a:pt x="722" y="11"/>
                    <a:pt x="1052" y="48"/>
                  </a:cubicBezTo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374637D2-5458-456C-BD23-3C8A3A299769}"/>
                </a:ext>
              </a:extLst>
            </p:cNvPr>
            <p:cNvSpPr/>
            <p:nvPr/>
          </p:nvSpPr>
          <p:spPr>
            <a:xfrm>
              <a:off x="2540647" y="2961482"/>
              <a:ext cx="9002" cy="10040"/>
            </a:xfrm>
            <a:custGeom>
              <a:avLst/>
              <a:gdLst>
                <a:gd name="connsiteX0" fmla="*/ 7199 w 9002"/>
                <a:gd name="connsiteY0" fmla="*/ 5997 h 10040"/>
                <a:gd name="connsiteX1" fmla="*/ 9038 w 9002"/>
                <a:gd name="connsiteY1" fmla="*/ 7636 h 10040"/>
                <a:gd name="connsiteX2" fmla="*/ 7081 w 9002"/>
                <a:gd name="connsiteY2" fmla="*/ 10083 h 10040"/>
                <a:gd name="connsiteX3" fmla="*/ 4209 w 9002"/>
                <a:gd name="connsiteY3" fmla="*/ 7707 h 10040"/>
                <a:gd name="connsiteX4" fmla="*/ 552 w 9002"/>
                <a:gd name="connsiteY4" fmla="*/ 176 h 10040"/>
                <a:gd name="connsiteX5" fmla="*/ 7199 w 9002"/>
                <a:gd name="connsiteY5" fmla="*/ 5997 h 1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02" h="10040">
                  <a:moveTo>
                    <a:pt x="7199" y="5997"/>
                  </a:moveTo>
                  <a:cubicBezTo>
                    <a:pt x="7813" y="6585"/>
                    <a:pt x="8435" y="7129"/>
                    <a:pt x="9038" y="7636"/>
                  </a:cubicBezTo>
                  <a:cubicBezTo>
                    <a:pt x="8480" y="8391"/>
                    <a:pt x="7825" y="9228"/>
                    <a:pt x="7081" y="10083"/>
                  </a:cubicBezTo>
                  <a:cubicBezTo>
                    <a:pt x="6126" y="9409"/>
                    <a:pt x="5149" y="8610"/>
                    <a:pt x="4209" y="7707"/>
                  </a:cubicBezTo>
                  <a:cubicBezTo>
                    <a:pt x="763" y="4395"/>
                    <a:pt x="-877" y="1023"/>
                    <a:pt x="552" y="176"/>
                  </a:cubicBezTo>
                  <a:cubicBezTo>
                    <a:pt x="1977" y="-675"/>
                    <a:pt x="3750" y="2685"/>
                    <a:pt x="7199" y="5997"/>
                  </a:cubicBezTo>
                </a:path>
              </a:pathLst>
            </a:custGeom>
            <a:solidFill>
              <a:srgbClr val="ED6D5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FC855AD4-3DEA-49FC-B820-B16200343B8E}"/>
                </a:ext>
              </a:extLst>
            </p:cNvPr>
            <p:cNvSpPr/>
            <p:nvPr/>
          </p:nvSpPr>
          <p:spPr>
            <a:xfrm>
              <a:off x="2184618" y="2973052"/>
              <a:ext cx="306734" cy="329498"/>
            </a:xfrm>
            <a:custGeom>
              <a:avLst/>
              <a:gdLst>
                <a:gd name="connsiteX0" fmla="*/ 288406 w 306734"/>
                <a:gd name="connsiteY0" fmla="*/ 42427 h 329498"/>
                <a:gd name="connsiteX1" fmla="*/ 254757 w 306734"/>
                <a:gd name="connsiteY1" fmla="*/ 42749 h 329498"/>
                <a:gd name="connsiteX2" fmla="*/ 218195 w 306734"/>
                <a:gd name="connsiteY2" fmla="*/ 42 h 329498"/>
                <a:gd name="connsiteX3" fmla="*/ 74045 w 306734"/>
                <a:gd name="connsiteY3" fmla="*/ 125116 h 329498"/>
                <a:gd name="connsiteX4" fmla="*/ 36 w 306734"/>
                <a:gd name="connsiteY4" fmla="*/ 258050 h 329498"/>
                <a:gd name="connsiteX5" fmla="*/ 173409 w 306734"/>
                <a:gd name="connsiteY5" fmla="*/ 329541 h 329498"/>
                <a:gd name="connsiteX6" fmla="*/ 275060 w 306734"/>
                <a:gd name="connsiteY6" fmla="*/ 179021 h 329498"/>
                <a:gd name="connsiteX7" fmla="*/ 288406 w 306734"/>
                <a:gd name="connsiteY7" fmla="*/ 42427 h 329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6734" h="329498">
                  <a:moveTo>
                    <a:pt x="288406" y="42427"/>
                  </a:moveTo>
                  <a:cubicBezTo>
                    <a:pt x="288406" y="42427"/>
                    <a:pt x="280412" y="56019"/>
                    <a:pt x="254757" y="42749"/>
                  </a:cubicBezTo>
                  <a:cubicBezTo>
                    <a:pt x="228831" y="29345"/>
                    <a:pt x="218195" y="42"/>
                    <a:pt x="218195" y="42"/>
                  </a:cubicBezTo>
                  <a:cubicBezTo>
                    <a:pt x="218195" y="42"/>
                    <a:pt x="147909" y="11559"/>
                    <a:pt x="74045" y="125116"/>
                  </a:cubicBezTo>
                  <a:cubicBezTo>
                    <a:pt x="34451" y="185993"/>
                    <a:pt x="36" y="258050"/>
                    <a:pt x="36" y="258050"/>
                  </a:cubicBezTo>
                  <a:cubicBezTo>
                    <a:pt x="36" y="258050"/>
                    <a:pt x="45266" y="326799"/>
                    <a:pt x="173409" y="329541"/>
                  </a:cubicBezTo>
                  <a:cubicBezTo>
                    <a:pt x="188487" y="300305"/>
                    <a:pt x="218554" y="239236"/>
                    <a:pt x="275060" y="179021"/>
                  </a:cubicBezTo>
                  <a:cubicBezTo>
                    <a:pt x="307573" y="144371"/>
                    <a:pt x="320113" y="100661"/>
                    <a:pt x="288406" y="42427"/>
                  </a:cubicBezTo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0649DAF6-3896-4BC8-B955-360AD23D0429}"/>
                </a:ext>
              </a:extLst>
            </p:cNvPr>
            <p:cNvSpPr/>
            <p:nvPr/>
          </p:nvSpPr>
          <p:spPr>
            <a:xfrm>
              <a:off x="2466495" y="3036915"/>
              <a:ext cx="27192" cy="138411"/>
            </a:xfrm>
            <a:custGeom>
              <a:avLst/>
              <a:gdLst>
                <a:gd name="connsiteX0" fmla="*/ 16024 w 27192"/>
                <a:gd name="connsiteY0" fmla="*/ 42 h 138411"/>
                <a:gd name="connsiteX1" fmla="*/ 24703 w 27192"/>
                <a:gd name="connsiteY1" fmla="*/ 138453 h 138411"/>
                <a:gd name="connsiteX2" fmla="*/ 36 w 27192"/>
                <a:gd name="connsiteY2" fmla="*/ 105109 h 138411"/>
                <a:gd name="connsiteX3" fmla="*/ 16024 w 27192"/>
                <a:gd name="connsiteY3" fmla="*/ 42 h 13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192" h="138411">
                  <a:moveTo>
                    <a:pt x="16024" y="42"/>
                  </a:moveTo>
                  <a:cubicBezTo>
                    <a:pt x="34318" y="38204"/>
                    <a:pt x="24703" y="138453"/>
                    <a:pt x="24703" y="138453"/>
                  </a:cubicBezTo>
                  <a:lnTo>
                    <a:pt x="36" y="105109"/>
                  </a:lnTo>
                  <a:cubicBezTo>
                    <a:pt x="9074" y="89566"/>
                    <a:pt x="17209" y="25695"/>
                    <a:pt x="16024" y="42"/>
                  </a:cubicBezTo>
                </a:path>
              </a:pathLst>
            </a:custGeom>
            <a:solidFill>
              <a:srgbClr val="11334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D80A3E35-FFF4-4D40-A94D-568FD84A8B83}"/>
                </a:ext>
              </a:extLst>
            </p:cNvPr>
            <p:cNvSpPr/>
            <p:nvPr/>
          </p:nvSpPr>
          <p:spPr>
            <a:xfrm>
              <a:off x="2545066" y="3330847"/>
              <a:ext cx="82691" cy="39539"/>
            </a:xfrm>
            <a:custGeom>
              <a:avLst/>
              <a:gdLst>
                <a:gd name="connsiteX0" fmla="*/ 82727 w 82691"/>
                <a:gd name="connsiteY0" fmla="*/ 39581 h 39539"/>
                <a:gd name="connsiteX1" fmla="*/ 36 w 82691"/>
                <a:gd name="connsiteY1" fmla="*/ 36384 h 39539"/>
                <a:gd name="connsiteX2" fmla="*/ 34300 w 82691"/>
                <a:gd name="connsiteY2" fmla="*/ 1208 h 39539"/>
                <a:gd name="connsiteX3" fmla="*/ 82727 w 82691"/>
                <a:gd name="connsiteY3" fmla="*/ 39581 h 39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691" h="39539">
                  <a:moveTo>
                    <a:pt x="82727" y="39581"/>
                  </a:moveTo>
                  <a:cubicBezTo>
                    <a:pt x="82727" y="39581"/>
                    <a:pt x="45721" y="24508"/>
                    <a:pt x="36" y="36384"/>
                  </a:cubicBezTo>
                  <a:cubicBezTo>
                    <a:pt x="36" y="36384"/>
                    <a:pt x="19685" y="10345"/>
                    <a:pt x="34300" y="1208"/>
                  </a:cubicBezTo>
                  <a:cubicBezTo>
                    <a:pt x="48919" y="-7925"/>
                    <a:pt x="82727" y="39581"/>
                    <a:pt x="82727" y="39581"/>
                  </a:cubicBezTo>
                </a:path>
              </a:pathLst>
            </a:custGeom>
            <a:solidFill>
              <a:srgbClr val="CBC7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891EE9AD-B216-4F4C-9DB9-D4275A204D71}"/>
                </a:ext>
              </a:extLst>
            </p:cNvPr>
            <p:cNvSpPr/>
            <p:nvPr/>
          </p:nvSpPr>
          <p:spPr>
            <a:xfrm>
              <a:off x="2338101" y="3040876"/>
              <a:ext cx="92184" cy="197719"/>
            </a:xfrm>
            <a:custGeom>
              <a:avLst/>
              <a:gdLst>
                <a:gd name="connsiteX0" fmla="*/ 36 w 92184"/>
                <a:gd name="connsiteY0" fmla="*/ 42 h 197719"/>
                <a:gd name="connsiteX1" fmla="*/ 54533 w 92184"/>
                <a:gd name="connsiteY1" fmla="*/ 197761 h 197719"/>
                <a:gd name="connsiteX2" fmla="*/ 92220 w 92184"/>
                <a:gd name="connsiteY2" fmla="*/ 143975 h 197719"/>
                <a:gd name="connsiteX3" fmla="*/ 36 w 92184"/>
                <a:gd name="connsiteY3" fmla="*/ 42 h 197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84" h="197719">
                  <a:moveTo>
                    <a:pt x="36" y="42"/>
                  </a:moveTo>
                  <a:cubicBezTo>
                    <a:pt x="1080" y="47360"/>
                    <a:pt x="24333" y="170587"/>
                    <a:pt x="54533" y="197761"/>
                  </a:cubicBezTo>
                  <a:lnTo>
                    <a:pt x="92220" y="143975"/>
                  </a:lnTo>
                  <a:lnTo>
                    <a:pt x="36" y="42"/>
                  </a:lnTo>
                  <a:close/>
                </a:path>
              </a:pathLst>
            </a:custGeom>
            <a:solidFill>
              <a:srgbClr val="11334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EB8CBC23-A8EE-4B7B-920E-0E0B646626CB}"/>
                </a:ext>
              </a:extLst>
            </p:cNvPr>
            <p:cNvSpPr/>
            <p:nvPr/>
          </p:nvSpPr>
          <p:spPr>
            <a:xfrm>
              <a:off x="2337248" y="3005928"/>
              <a:ext cx="313944" cy="368189"/>
            </a:xfrm>
            <a:custGeom>
              <a:avLst/>
              <a:gdLst>
                <a:gd name="connsiteX0" fmla="*/ 1363 w 313944"/>
                <a:gd name="connsiteY0" fmla="*/ 27373 h 368189"/>
                <a:gd name="connsiteX1" fmla="*/ 104606 w 313944"/>
                <a:gd name="connsiteY1" fmla="*/ 200620 h 368189"/>
                <a:gd name="connsiteX2" fmla="*/ 248944 w 313944"/>
                <a:gd name="connsiteY2" fmla="*/ 338654 h 368189"/>
                <a:gd name="connsiteX3" fmla="*/ 300129 w 313944"/>
                <a:gd name="connsiteY3" fmla="*/ 367038 h 368189"/>
                <a:gd name="connsiteX4" fmla="*/ 293956 w 313944"/>
                <a:gd name="connsiteY4" fmla="*/ 358497 h 368189"/>
                <a:gd name="connsiteX5" fmla="*/ 305421 w 313944"/>
                <a:gd name="connsiteY5" fmla="*/ 360055 h 368189"/>
                <a:gd name="connsiteX6" fmla="*/ 299248 w 313944"/>
                <a:gd name="connsiteY6" fmla="*/ 350581 h 368189"/>
                <a:gd name="connsiteX7" fmla="*/ 311532 w 313944"/>
                <a:gd name="connsiteY7" fmla="*/ 352668 h 368189"/>
                <a:gd name="connsiteX8" fmla="*/ 302820 w 313944"/>
                <a:gd name="connsiteY8" fmla="*/ 340937 h 368189"/>
                <a:gd name="connsiteX9" fmla="*/ 313726 w 313944"/>
                <a:gd name="connsiteY9" fmla="*/ 342495 h 368189"/>
                <a:gd name="connsiteX10" fmla="*/ 285233 w 313944"/>
                <a:gd name="connsiteY10" fmla="*/ 317326 h 368189"/>
                <a:gd name="connsiteX11" fmla="*/ 299048 w 313944"/>
                <a:gd name="connsiteY11" fmla="*/ 325390 h 368189"/>
                <a:gd name="connsiteX12" fmla="*/ 305458 w 313944"/>
                <a:gd name="connsiteY12" fmla="*/ 323144 h 368189"/>
                <a:gd name="connsiteX13" fmla="*/ 299082 w 313944"/>
                <a:gd name="connsiteY13" fmla="*/ 316168 h 368189"/>
                <a:gd name="connsiteX14" fmla="*/ 211512 w 313944"/>
                <a:gd name="connsiteY14" fmla="*/ 237964 h 368189"/>
                <a:gd name="connsiteX15" fmla="*/ 93647 w 313944"/>
                <a:gd name="connsiteY15" fmla="*/ 56154 h 368189"/>
                <a:gd name="connsiteX16" fmla="*/ 1363 w 313944"/>
                <a:gd name="connsiteY16" fmla="*/ 27373 h 368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13944" h="368189">
                  <a:moveTo>
                    <a:pt x="1363" y="27373"/>
                  </a:moveTo>
                  <a:cubicBezTo>
                    <a:pt x="-9189" y="65754"/>
                    <a:pt x="44849" y="134313"/>
                    <a:pt x="104606" y="200620"/>
                  </a:cubicBezTo>
                  <a:cubicBezTo>
                    <a:pt x="164362" y="266922"/>
                    <a:pt x="217038" y="314932"/>
                    <a:pt x="248944" y="338654"/>
                  </a:cubicBezTo>
                  <a:cubicBezTo>
                    <a:pt x="280847" y="362375"/>
                    <a:pt x="296202" y="371786"/>
                    <a:pt x="300129" y="367038"/>
                  </a:cubicBezTo>
                  <a:cubicBezTo>
                    <a:pt x="302046" y="364721"/>
                    <a:pt x="298290" y="361346"/>
                    <a:pt x="293956" y="358497"/>
                  </a:cubicBezTo>
                  <a:cubicBezTo>
                    <a:pt x="298641" y="360669"/>
                    <a:pt x="303634" y="362212"/>
                    <a:pt x="305421" y="360055"/>
                  </a:cubicBezTo>
                  <a:cubicBezTo>
                    <a:pt x="307316" y="357760"/>
                    <a:pt x="303467" y="353856"/>
                    <a:pt x="299248" y="350581"/>
                  </a:cubicBezTo>
                  <a:cubicBezTo>
                    <a:pt x="303948" y="353271"/>
                    <a:pt x="309300" y="355366"/>
                    <a:pt x="311532" y="352668"/>
                  </a:cubicBezTo>
                  <a:cubicBezTo>
                    <a:pt x="313886" y="349819"/>
                    <a:pt x="308379" y="344882"/>
                    <a:pt x="302820" y="340937"/>
                  </a:cubicBezTo>
                  <a:cubicBezTo>
                    <a:pt x="307331" y="343309"/>
                    <a:pt x="312087" y="344952"/>
                    <a:pt x="313726" y="342495"/>
                  </a:cubicBezTo>
                  <a:cubicBezTo>
                    <a:pt x="316706" y="338028"/>
                    <a:pt x="292664" y="322100"/>
                    <a:pt x="285233" y="317326"/>
                  </a:cubicBezTo>
                  <a:cubicBezTo>
                    <a:pt x="288682" y="319502"/>
                    <a:pt x="295447" y="323684"/>
                    <a:pt x="299048" y="325390"/>
                  </a:cubicBezTo>
                  <a:cubicBezTo>
                    <a:pt x="301717" y="326656"/>
                    <a:pt x="304744" y="324743"/>
                    <a:pt x="305458" y="323144"/>
                  </a:cubicBezTo>
                  <a:cubicBezTo>
                    <a:pt x="306169" y="321545"/>
                    <a:pt x="304574" y="320268"/>
                    <a:pt x="299082" y="316168"/>
                  </a:cubicBezTo>
                  <a:cubicBezTo>
                    <a:pt x="288097" y="307967"/>
                    <a:pt x="264988" y="289304"/>
                    <a:pt x="211512" y="237964"/>
                  </a:cubicBezTo>
                  <a:cubicBezTo>
                    <a:pt x="158033" y="186627"/>
                    <a:pt x="114347" y="101817"/>
                    <a:pt x="93647" y="56154"/>
                  </a:cubicBezTo>
                  <a:cubicBezTo>
                    <a:pt x="62581" y="-12369"/>
                    <a:pt x="12551" y="-13316"/>
                    <a:pt x="1363" y="27373"/>
                  </a:cubicBezTo>
                </a:path>
              </a:pathLst>
            </a:custGeom>
            <a:solidFill>
              <a:srgbClr val="FFD1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7956D1C4-6FEB-4181-8DD5-A3B2BC52E7DA}"/>
                </a:ext>
              </a:extLst>
            </p:cNvPr>
            <p:cNvSpPr/>
            <p:nvPr/>
          </p:nvSpPr>
          <p:spPr>
            <a:xfrm>
              <a:off x="2450576" y="3210860"/>
              <a:ext cx="25199" cy="25962"/>
            </a:xfrm>
            <a:custGeom>
              <a:avLst/>
              <a:gdLst>
                <a:gd name="connsiteX0" fmla="*/ 36 w 25199"/>
                <a:gd name="connsiteY0" fmla="*/ 4662 h 25962"/>
                <a:gd name="connsiteX1" fmla="*/ 19740 w 25199"/>
                <a:gd name="connsiteY1" fmla="*/ 26004 h 25962"/>
                <a:gd name="connsiteX2" fmla="*/ 21890 w 25199"/>
                <a:gd name="connsiteY2" fmla="*/ 23895 h 25962"/>
                <a:gd name="connsiteX3" fmla="*/ 19951 w 25199"/>
                <a:gd name="connsiteY3" fmla="*/ 3378 h 25962"/>
                <a:gd name="connsiteX4" fmla="*/ 36 w 25199"/>
                <a:gd name="connsiteY4" fmla="*/ 4662 h 25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99" h="25962">
                  <a:moveTo>
                    <a:pt x="36" y="4662"/>
                  </a:moveTo>
                  <a:cubicBezTo>
                    <a:pt x="6705" y="12012"/>
                    <a:pt x="13278" y="19128"/>
                    <a:pt x="19740" y="26004"/>
                  </a:cubicBezTo>
                  <a:cubicBezTo>
                    <a:pt x="20514" y="25390"/>
                    <a:pt x="21239" y="24687"/>
                    <a:pt x="21890" y="23895"/>
                  </a:cubicBezTo>
                  <a:cubicBezTo>
                    <a:pt x="27020" y="17692"/>
                    <a:pt x="26154" y="8511"/>
                    <a:pt x="19951" y="3378"/>
                  </a:cubicBezTo>
                  <a:cubicBezTo>
                    <a:pt x="13981" y="-1559"/>
                    <a:pt x="5254" y="-922"/>
                    <a:pt x="36" y="4662"/>
                  </a:cubicBezTo>
                </a:path>
              </a:pathLst>
            </a:custGeom>
            <a:solidFill>
              <a:srgbClr val="ED6D5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1640D5C4-3C28-4CBC-9B8D-839E6221EA60}"/>
                </a:ext>
              </a:extLst>
            </p:cNvPr>
            <p:cNvSpPr/>
            <p:nvPr/>
          </p:nvSpPr>
          <p:spPr>
            <a:xfrm>
              <a:off x="2336491" y="3004938"/>
              <a:ext cx="171836" cy="225107"/>
            </a:xfrm>
            <a:custGeom>
              <a:avLst/>
              <a:gdLst>
                <a:gd name="connsiteX0" fmla="*/ 126428 w 171836"/>
                <a:gd name="connsiteY0" fmla="*/ 225149 h 225107"/>
                <a:gd name="connsiteX1" fmla="*/ 171872 w 171836"/>
                <a:gd name="connsiteY1" fmla="*/ 191835 h 225107"/>
                <a:gd name="connsiteX2" fmla="*/ 94477 w 171836"/>
                <a:gd name="connsiteY2" fmla="*/ 56651 h 225107"/>
                <a:gd name="connsiteX3" fmla="*/ 1375 w 171836"/>
                <a:gd name="connsiteY3" fmla="*/ 27615 h 225107"/>
                <a:gd name="connsiteX4" fmla="*/ 105532 w 171836"/>
                <a:gd name="connsiteY4" fmla="*/ 202400 h 225107"/>
                <a:gd name="connsiteX5" fmla="*/ 126428 w 171836"/>
                <a:gd name="connsiteY5" fmla="*/ 225149 h 225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836" h="225107">
                  <a:moveTo>
                    <a:pt x="126428" y="225149"/>
                  </a:moveTo>
                  <a:cubicBezTo>
                    <a:pt x="145107" y="218147"/>
                    <a:pt x="165166" y="198704"/>
                    <a:pt x="171872" y="191835"/>
                  </a:cubicBezTo>
                  <a:cubicBezTo>
                    <a:pt x="137205" y="144687"/>
                    <a:pt x="109692" y="90201"/>
                    <a:pt x="94477" y="56651"/>
                  </a:cubicBezTo>
                  <a:cubicBezTo>
                    <a:pt x="63134" y="-12479"/>
                    <a:pt x="12663" y="-13434"/>
                    <a:pt x="1375" y="27615"/>
                  </a:cubicBezTo>
                  <a:cubicBezTo>
                    <a:pt x="-9273" y="66335"/>
                    <a:pt x="45247" y="135506"/>
                    <a:pt x="105532" y="202400"/>
                  </a:cubicBezTo>
                  <a:cubicBezTo>
                    <a:pt x="112608" y="210250"/>
                    <a:pt x="119570" y="217818"/>
                    <a:pt x="126428" y="225149"/>
                  </a:cubicBezTo>
                </a:path>
              </a:pathLst>
            </a:custGeom>
            <a:solidFill>
              <a:srgbClr val="2651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71DEFF08-A289-416E-99D0-4EBBE689AE3D}"/>
                </a:ext>
              </a:extLst>
            </p:cNvPr>
            <p:cNvSpPr/>
            <p:nvPr/>
          </p:nvSpPr>
          <p:spPr>
            <a:xfrm>
              <a:off x="2409835" y="3736917"/>
              <a:ext cx="96561" cy="25412"/>
            </a:xfrm>
            <a:custGeom>
              <a:avLst/>
              <a:gdLst>
                <a:gd name="connsiteX0" fmla="*/ 89837 w 96561"/>
                <a:gd name="connsiteY0" fmla="*/ 16192 h 25412"/>
                <a:gd name="connsiteX1" fmla="*/ 56835 w 96561"/>
                <a:gd name="connsiteY1" fmla="*/ 4431 h 25412"/>
                <a:gd name="connsiteX2" fmla="*/ 50995 w 96561"/>
                <a:gd name="connsiteY2" fmla="*/ 42 h 25412"/>
                <a:gd name="connsiteX3" fmla="*/ 38648 w 96561"/>
                <a:gd name="connsiteY3" fmla="*/ 4901 h 25412"/>
                <a:gd name="connsiteX4" fmla="*/ 36 w 96561"/>
                <a:gd name="connsiteY4" fmla="*/ 3010 h 25412"/>
                <a:gd name="connsiteX5" fmla="*/ 909 w 96561"/>
                <a:gd name="connsiteY5" fmla="*/ 17284 h 25412"/>
                <a:gd name="connsiteX6" fmla="*/ 9551 w 96561"/>
                <a:gd name="connsiteY6" fmla="*/ 25455 h 25412"/>
                <a:gd name="connsiteX7" fmla="*/ 96550 w 96561"/>
                <a:gd name="connsiteY7" fmla="*/ 25455 h 25412"/>
                <a:gd name="connsiteX8" fmla="*/ 89837 w 96561"/>
                <a:gd name="connsiteY8" fmla="*/ 16192 h 25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561" h="25412">
                  <a:moveTo>
                    <a:pt x="89837" y="16192"/>
                  </a:moveTo>
                  <a:cubicBezTo>
                    <a:pt x="84437" y="13986"/>
                    <a:pt x="67013" y="7936"/>
                    <a:pt x="56835" y="4431"/>
                  </a:cubicBezTo>
                  <a:cubicBezTo>
                    <a:pt x="54418" y="3598"/>
                    <a:pt x="52412" y="2033"/>
                    <a:pt x="50995" y="42"/>
                  </a:cubicBezTo>
                  <a:cubicBezTo>
                    <a:pt x="48093" y="1878"/>
                    <a:pt x="43945" y="3906"/>
                    <a:pt x="38648" y="4901"/>
                  </a:cubicBezTo>
                  <a:cubicBezTo>
                    <a:pt x="30047" y="6511"/>
                    <a:pt x="8796" y="4120"/>
                    <a:pt x="36" y="3010"/>
                  </a:cubicBezTo>
                  <a:cubicBezTo>
                    <a:pt x="432" y="8769"/>
                    <a:pt x="717" y="13598"/>
                    <a:pt x="909" y="17284"/>
                  </a:cubicBezTo>
                  <a:cubicBezTo>
                    <a:pt x="1154" y="21880"/>
                    <a:pt x="4947" y="25455"/>
                    <a:pt x="9551" y="25455"/>
                  </a:cubicBezTo>
                  <a:lnTo>
                    <a:pt x="96550" y="25455"/>
                  </a:lnTo>
                  <a:cubicBezTo>
                    <a:pt x="96550" y="25455"/>
                    <a:pt x="97594" y="19401"/>
                    <a:pt x="89837" y="16192"/>
                  </a:cubicBezTo>
                </a:path>
              </a:pathLst>
            </a:custGeom>
            <a:solidFill>
              <a:srgbClr val="E289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3354AA72-1D62-4578-8059-22FB978E0D3D}"/>
                </a:ext>
              </a:extLst>
            </p:cNvPr>
            <p:cNvSpPr/>
            <p:nvPr/>
          </p:nvSpPr>
          <p:spPr>
            <a:xfrm>
              <a:off x="2410622" y="3752538"/>
              <a:ext cx="95772" cy="9792"/>
            </a:xfrm>
            <a:custGeom>
              <a:avLst/>
              <a:gdLst>
                <a:gd name="connsiteX0" fmla="*/ 94352 w 95772"/>
                <a:gd name="connsiteY0" fmla="*/ 4583 h 9792"/>
                <a:gd name="connsiteX1" fmla="*/ 7619 w 95772"/>
                <a:gd name="connsiteY1" fmla="*/ 4583 h 9792"/>
                <a:gd name="connsiteX2" fmla="*/ 36 w 95772"/>
                <a:gd name="connsiteY2" fmla="*/ 42 h 9792"/>
                <a:gd name="connsiteX3" fmla="*/ 121 w 95772"/>
                <a:gd name="connsiteY3" fmla="*/ 1663 h 9792"/>
                <a:gd name="connsiteX4" fmla="*/ 8763 w 95772"/>
                <a:gd name="connsiteY4" fmla="*/ 9834 h 9792"/>
                <a:gd name="connsiteX5" fmla="*/ 95766 w 95772"/>
                <a:gd name="connsiteY5" fmla="*/ 9834 h 9792"/>
                <a:gd name="connsiteX6" fmla="*/ 94352 w 95772"/>
                <a:gd name="connsiteY6" fmla="*/ 4583 h 9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772" h="9792">
                  <a:moveTo>
                    <a:pt x="94352" y="4583"/>
                  </a:moveTo>
                  <a:lnTo>
                    <a:pt x="7619" y="4583"/>
                  </a:lnTo>
                  <a:cubicBezTo>
                    <a:pt x="4348" y="4583"/>
                    <a:pt x="1502" y="2747"/>
                    <a:pt x="36" y="42"/>
                  </a:cubicBezTo>
                  <a:cubicBezTo>
                    <a:pt x="62" y="586"/>
                    <a:pt x="95" y="1163"/>
                    <a:pt x="121" y="1663"/>
                  </a:cubicBezTo>
                  <a:cubicBezTo>
                    <a:pt x="365" y="6259"/>
                    <a:pt x="4163" y="9834"/>
                    <a:pt x="8763" y="9834"/>
                  </a:cubicBezTo>
                  <a:lnTo>
                    <a:pt x="95766" y="9834"/>
                  </a:lnTo>
                  <a:cubicBezTo>
                    <a:pt x="95766" y="9834"/>
                    <a:pt x="96191" y="7262"/>
                    <a:pt x="94352" y="4583"/>
                  </a:cubicBezTo>
                </a:path>
              </a:pathLst>
            </a:custGeom>
            <a:solidFill>
              <a:srgbClr val="0D23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DDEC7344-6065-466B-9C92-951B98877A9E}"/>
                </a:ext>
              </a:extLst>
            </p:cNvPr>
            <p:cNvSpPr/>
            <p:nvPr/>
          </p:nvSpPr>
          <p:spPr>
            <a:xfrm>
              <a:off x="1959309" y="3686852"/>
              <a:ext cx="90656" cy="75820"/>
            </a:xfrm>
            <a:custGeom>
              <a:avLst/>
              <a:gdLst>
                <a:gd name="connsiteX0" fmla="*/ 90692 w 90656"/>
                <a:gd name="connsiteY0" fmla="*/ 75863 h 75820"/>
                <a:gd name="connsiteX1" fmla="*/ 81784 w 90656"/>
                <a:gd name="connsiteY1" fmla="*/ 64557 h 75820"/>
                <a:gd name="connsiteX2" fmla="*/ 63816 w 90656"/>
                <a:gd name="connsiteY2" fmla="*/ 38278 h 75820"/>
                <a:gd name="connsiteX3" fmla="*/ 62668 w 90656"/>
                <a:gd name="connsiteY3" fmla="*/ 32886 h 75820"/>
                <a:gd name="connsiteX4" fmla="*/ 14641 w 90656"/>
                <a:gd name="connsiteY4" fmla="*/ 42 h 75820"/>
                <a:gd name="connsiteX5" fmla="*/ 3726 w 90656"/>
                <a:gd name="connsiteY5" fmla="*/ 8898 h 75820"/>
                <a:gd name="connsiteX6" fmla="*/ 1465 w 90656"/>
                <a:gd name="connsiteY6" fmla="*/ 21714 h 75820"/>
                <a:gd name="connsiteX7" fmla="*/ 66366 w 90656"/>
                <a:gd name="connsiteY7" fmla="*/ 75863 h 75820"/>
                <a:gd name="connsiteX8" fmla="*/ 90692 w 90656"/>
                <a:gd name="connsiteY8" fmla="*/ 75863 h 75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656" h="75820">
                  <a:moveTo>
                    <a:pt x="90692" y="75863"/>
                  </a:moveTo>
                  <a:cubicBezTo>
                    <a:pt x="90692" y="75863"/>
                    <a:pt x="90004" y="67299"/>
                    <a:pt x="81784" y="64557"/>
                  </a:cubicBezTo>
                  <a:cubicBezTo>
                    <a:pt x="76340" y="62744"/>
                    <a:pt x="68497" y="48026"/>
                    <a:pt x="63816" y="38278"/>
                  </a:cubicBezTo>
                  <a:cubicBezTo>
                    <a:pt x="62987" y="36546"/>
                    <a:pt x="62635" y="34703"/>
                    <a:pt x="62668" y="32886"/>
                  </a:cubicBezTo>
                  <a:cubicBezTo>
                    <a:pt x="39408" y="35684"/>
                    <a:pt x="27905" y="21336"/>
                    <a:pt x="14641" y="42"/>
                  </a:cubicBezTo>
                  <a:cubicBezTo>
                    <a:pt x="10436" y="3465"/>
                    <a:pt x="6672" y="6518"/>
                    <a:pt x="3726" y="8898"/>
                  </a:cubicBezTo>
                  <a:cubicBezTo>
                    <a:pt x="-126" y="12010"/>
                    <a:pt x="-1103" y="17480"/>
                    <a:pt x="1465" y="21714"/>
                  </a:cubicBezTo>
                  <a:cubicBezTo>
                    <a:pt x="11428" y="38160"/>
                    <a:pt x="37424" y="75863"/>
                    <a:pt x="66366" y="75863"/>
                  </a:cubicBezTo>
                  <a:lnTo>
                    <a:pt x="90692" y="75863"/>
                  </a:lnTo>
                  <a:close/>
                </a:path>
              </a:pathLst>
            </a:custGeom>
            <a:solidFill>
              <a:srgbClr val="E289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9CEF0201-DB1E-4EB3-A12E-5B5D048BDA83}"/>
                </a:ext>
              </a:extLst>
            </p:cNvPr>
            <p:cNvSpPr/>
            <p:nvPr/>
          </p:nvSpPr>
          <p:spPr>
            <a:xfrm>
              <a:off x="1959309" y="3695426"/>
              <a:ext cx="90654" cy="67245"/>
            </a:xfrm>
            <a:custGeom>
              <a:avLst/>
              <a:gdLst>
                <a:gd name="connsiteX0" fmla="*/ 69791 w 90654"/>
                <a:gd name="connsiteY0" fmla="*/ 62721 h 67245"/>
                <a:gd name="connsiteX1" fmla="*/ 4891 w 90654"/>
                <a:gd name="connsiteY1" fmla="*/ 8572 h 67245"/>
                <a:gd name="connsiteX2" fmla="*/ 4076 w 90654"/>
                <a:gd name="connsiteY2" fmla="*/ 42 h 67245"/>
                <a:gd name="connsiteX3" fmla="*/ 3725 w 90654"/>
                <a:gd name="connsiteY3" fmla="*/ 327 h 67245"/>
                <a:gd name="connsiteX4" fmla="*/ 1463 w 90654"/>
                <a:gd name="connsiteY4" fmla="*/ 13143 h 67245"/>
                <a:gd name="connsiteX5" fmla="*/ 66364 w 90654"/>
                <a:gd name="connsiteY5" fmla="*/ 67288 h 67245"/>
                <a:gd name="connsiteX6" fmla="*/ 90691 w 90654"/>
                <a:gd name="connsiteY6" fmla="*/ 67288 h 67245"/>
                <a:gd name="connsiteX7" fmla="*/ 89347 w 90654"/>
                <a:gd name="connsiteY7" fmla="*/ 62721 h 67245"/>
                <a:gd name="connsiteX8" fmla="*/ 69791 w 90654"/>
                <a:gd name="connsiteY8" fmla="*/ 62721 h 67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654" h="67245">
                  <a:moveTo>
                    <a:pt x="69791" y="62721"/>
                  </a:moveTo>
                  <a:cubicBezTo>
                    <a:pt x="40853" y="62721"/>
                    <a:pt x="14854" y="25018"/>
                    <a:pt x="4891" y="8572"/>
                  </a:cubicBezTo>
                  <a:cubicBezTo>
                    <a:pt x="3281" y="5919"/>
                    <a:pt x="3070" y="2780"/>
                    <a:pt x="4076" y="42"/>
                  </a:cubicBezTo>
                  <a:cubicBezTo>
                    <a:pt x="3965" y="131"/>
                    <a:pt x="3839" y="238"/>
                    <a:pt x="3725" y="327"/>
                  </a:cubicBezTo>
                  <a:cubicBezTo>
                    <a:pt x="-128" y="3435"/>
                    <a:pt x="-1101" y="8905"/>
                    <a:pt x="1463" y="13143"/>
                  </a:cubicBezTo>
                  <a:cubicBezTo>
                    <a:pt x="11426" y="29585"/>
                    <a:pt x="37426" y="67288"/>
                    <a:pt x="66364" y="67288"/>
                  </a:cubicBezTo>
                  <a:lnTo>
                    <a:pt x="90691" y="67288"/>
                  </a:lnTo>
                  <a:cubicBezTo>
                    <a:pt x="90691" y="67288"/>
                    <a:pt x="90520" y="65182"/>
                    <a:pt x="89347" y="62721"/>
                  </a:cubicBezTo>
                  <a:lnTo>
                    <a:pt x="69791" y="62721"/>
                  </a:lnTo>
                  <a:close/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8A1F090D-5AAB-4DEF-B65F-7FE3031E29CD}"/>
                </a:ext>
              </a:extLst>
            </p:cNvPr>
            <p:cNvSpPr/>
            <p:nvPr/>
          </p:nvSpPr>
          <p:spPr>
            <a:xfrm>
              <a:off x="2296994" y="3110817"/>
              <a:ext cx="87339" cy="52528"/>
            </a:xfrm>
            <a:custGeom>
              <a:avLst/>
              <a:gdLst>
                <a:gd name="connsiteX0" fmla="*/ 86313 w 87339"/>
                <a:gd name="connsiteY0" fmla="*/ 52570 h 52528"/>
                <a:gd name="connsiteX1" fmla="*/ 36 w 87339"/>
                <a:gd name="connsiteY1" fmla="*/ 2070 h 52528"/>
                <a:gd name="connsiteX2" fmla="*/ 1879 w 87339"/>
                <a:gd name="connsiteY2" fmla="*/ 42 h 52528"/>
                <a:gd name="connsiteX3" fmla="*/ 87376 w 87339"/>
                <a:gd name="connsiteY3" fmla="*/ 50043 h 52528"/>
                <a:gd name="connsiteX4" fmla="*/ 86313 w 87339"/>
                <a:gd name="connsiteY4" fmla="*/ 52570 h 52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339" h="52528">
                  <a:moveTo>
                    <a:pt x="86313" y="52570"/>
                  </a:moveTo>
                  <a:cubicBezTo>
                    <a:pt x="85747" y="52333"/>
                    <a:pt x="29115" y="28419"/>
                    <a:pt x="36" y="2070"/>
                  </a:cubicBezTo>
                  <a:lnTo>
                    <a:pt x="1879" y="42"/>
                  </a:lnTo>
                  <a:cubicBezTo>
                    <a:pt x="30602" y="26073"/>
                    <a:pt x="86813" y="49806"/>
                    <a:pt x="87376" y="50043"/>
                  </a:cubicBezTo>
                  <a:lnTo>
                    <a:pt x="86313" y="52570"/>
                  </a:lnTo>
                  <a:close/>
                </a:path>
              </a:pathLst>
            </a:custGeom>
            <a:solidFill>
              <a:srgbClr val="E6E5C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1A0ED084-2446-456F-B210-621174E5D0B9}"/>
                </a:ext>
              </a:extLst>
            </p:cNvPr>
            <p:cNvSpPr/>
            <p:nvPr/>
          </p:nvSpPr>
          <p:spPr>
            <a:xfrm>
              <a:off x="2276896" y="3139138"/>
              <a:ext cx="87336" cy="52528"/>
            </a:xfrm>
            <a:custGeom>
              <a:avLst/>
              <a:gdLst>
                <a:gd name="connsiteX0" fmla="*/ 86314 w 87336"/>
                <a:gd name="connsiteY0" fmla="*/ 52570 h 52528"/>
                <a:gd name="connsiteX1" fmla="*/ 36 w 87336"/>
                <a:gd name="connsiteY1" fmla="*/ 2074 h 52528"/>
                <a:gd name="connsiteX2" fmla="*/ 1879 w 87336"/>
                <a:gd name="connsiteY2" fmla="*/ 42 h 52528"/>
                <a:gd name="connsiteX3" fmla="*/ 87372 w 87336"/>
                <a:gd name="connsiteY3" fmla="*/ 50043 h 52528"/>
                <a:gd name="connsiteX4" fmla="*/ 86314 w 87336"/>
                <a:gd name="connsiteY4" fmla="*/ 52570 h 52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336" h="52528">
                  <a:moveTo>
                    <a:pt x="86314" y="52570"/>
                  </a:moveTo>
                  <a:cubicBezTo>
                    <a:pt x="85744" y="52333"/>
                    <a:pt x="29111" y="28423"/>
                    <a:pt x="36" y="2074"/>
                  </a:cubicBezTo>
                  <a:lnTo>
                    <a:pt x="1879" y="42"/>
                  </a:lnTo>
                  <a:cubicBezTo>
                    <a:pt x="30606" y="26077"/>
                    <a:pt x="86809" y="49806"/>
                    <a:pt x="87372" y="50043"/>
                  </a:cubicBezTo>
                  <a:lnTo>
                    <a:pt x="86314" y="52570"/>
                  </a:lnTo>
                  <a:close/>
                </a:path>
              </a:pathLst>
            </a:custGeom>
            <a:solidFill>
              <a:srgbClr val="E6E5C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202D5045-371D-488A-965A-4F29CF8958DB}"/>
                </a:ext>
              </a:extLst>
            </p:cNvPr>
            <p:cNvSpPr/>
            <p:nvPr/>
          </p:nvSpPr>
          <p:spPr>
            <a:xfrm>
              <a:off x="2258346" y="3168758"/>
              <a:ext cx="89704" cy="48087"/>
            </a:xfrm>
            <a:custGeom>
              <a:avLst/>
              <a:gdLst>
                <a:gd name="connsiteX0" fmla="*/ 88812 w 89704"/>
                <a:gd name="connsiteY0" fmla="*/ 48129 h 48087"/>
                <a:gd name="connsiteX1" fmla="*/ 36 w 89704"/>
                <a:gd name="connsiteY1" fmla="*/ 2166 h 48087"/>
                <a:gd name="connsiteX2" fmla="*/ 1768 w 89704"/>
                <a:gd name="connsiteY2" fmla="*/ 42 h 48087"/>
                <a:gd name="connsiteX3" fmla="*/ 89741 w 89704"/>
                <a:gd name="connsiteY3" fmla="*/ 45550 h 48087"/>
                <a:gd name="connsiteX4" fmla="*/ 88812 w 89704"/>
                <a:gd name="connsiteY4" fmla="*/ 48129 h 48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04" h="48087">
                  <a:moveTo>
                    <a:pt x="88812" y="48129"/>
                  </a:moveTo>
                  <a:cubicBezTo>
                    <a:pt x="88231" y="47918"/>
                    <a:pt x="30436" y="26972"/>
                    <a:pt x="36" y="2166"/>
                  </a:cubicBezTo>
                  <a:lnTo>
                    <a:pt x="1768" y="42"/>
                  </a:lnTo>
                  <a:cubicBezTo>
                    <a:pt x="31805" y="24552"/>
                    <a:pt x="89163" y="45343"/>
                    <a:pt x="89741" y="45550"/>
                  </a:cubicBezTo>
                  <a:lnTo>
                    <a:pt x="88812" y="48129"/>
                  </a:lnTo>
                  <a:close/>
                </a:path>
              </a:pathLst>
            </a:custGeom>
            <a:solidFill>
              <a:srgbClr val="E6E5C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D5C891B9-ABA6-424E-8BEC-21FFE3DBAF9B}"/>
                </a:ext>
              </a:extLst>
            </p:cNvPr>
            <p:cNvSpPr/>
            <p:nvPr/>
          </p:nvSpPr>
          <p:spPr>
            <a:xfrm>
              <a:off x="2240314" y="3203046"/>
              <a:ext cx="91044" cy="45278"/>
            </a:xfrm>
            <a:custGeom>
              <a:avLst/>
              <a:gdLst>
                <a:gd name="connsiteX0" fmla="*/ 90233 w 91044"/>
                <a:gd name="connsiteY0" fmla="*/ 45321 h 45278"/>
                <a:gd name="connsiteX1" fmla="*/ 36 w 91044"/>
                <a:gd name="connsiteY1" fmla="*/ 2218 h 45278"/>
                <a:gd name="connsiteX2" fmla="*/ 1698 w 91044"/>
                <a:gd name="connsiteY2" fmla="*/ 42 h 45278"/>
                <a:gd name="connsiteX3" fmla="*/ 91080 w 91044"/>
                <a:gd name="connsiteY3" fmla="*/ 42715 h 45278"/>
                <a:gd name="connsiteX4" fmla="*/ 90233 w 91044"/>
                <a:gd name="connsiteY4" fmla="*/ 45321 h 45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044" h="45278">
                  <a:moveTo>
                    <a:pt x="90233" y="45321"/>
                  </a:moveTo>
                  <a:cubicBezTo>
                    <a:pt x="89648" y="45132"/>
                    <a:pt x="31213" y="26040"/>
                    <a:pt x="36" y="2218"/>
                  </a:cubicBezTo>
                  <a:lnTo>
                    <a:pt x="1698" y="42"/>
                  </a:lnTo>
                  <a:cubicBezTo>
                    <a:pt x="32505" y="23582"/>
                    <a:pt x="90496" y="42527"/>
                    <a:pt x="91080" y="42715"/>
                  </a:cubicBezTo>
                  <a:lnTo>
                    <a:pt x="90233" y="45321"/>
                  </a:lnTo>
                  <a:close/>
                </a:path>
              </a:pathLst>
            </a:custGeom>
            <a:solidFill>
              <a:srgbClr val="E6E5C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589FD204-C329-4763-A78A-F089245E24FF}"/>
                </a:ext>
              </a:extLst>
            </p:cNvPr>
            <p:cNvSpPr/>
            <p:nvPr/>
          </p:nvSpPr>
          <p:spPr>
            <a:xfrm>
              <a:off x="5410160" y="3673254"/>
              <a:ext cx="99006" cy="85630"/>
            </a:xfrm>
            <a:custGeom>
              <a:avLst/>
              <a:gdLst>
                <a:gd name="connsiteX0" fmla="*/ 68105 w 99006"/>
                <a:gd name="connsiteY0" fmla="*/ 42 h 85630"/>
                <a:gd name="connsiteX1" fmla="*/ 96469 w 99006"/>
                <a:gd name="connsiteY1" fmla="*/ 28778 h 85630"/>
                <a:gd name="connsiteX2" fmla="*/ 96724 w 99006"/>
                <a:gd name="connsiteY2" fmla="*/ 41786 h 85630"/>
                <a:gd name="connsiteX3" fmla="*/ 24237 w 99006"/>
                <a:gd name="connsiteY3" fmla="*/ 85263 h 85630"/>
                <a:gd name="connsiteX4" fmla="*/ 203 w 99006"/>
                <a:gd name="connsiteY4" fmla="*/ 81506 h 85630"/>
                <a:gd name="connsiteX5" fmla="*/ 10751 w 99006"/>
                <a:gd name="connsiteY5" fmla="*/ 71711 h 85630"/>
                <a:gd name="connsiteX6" fmla="*/ 32561 w 99006"/>
                <a:gd name="connsiteY6" fmla="*/ 48522 h 85630"/>
                <a:gd name="connsiteX7" fmla="*/ 31543 w 99006"/>
                <a:gd name="connsiteY7" fmla="*/ 33748 h 85630"/>
                <a:gd name="connsiteX8" fmla="*/ 7283 w 99006"/>
                <a:gd name="connsiteY8" fmla="*/ 7366 h 85630"/>
                <a:gd name="connsiteX9" fmla="*/ 68105 w 99006"/>
                <a:gd name="connsiteY9" fmla="*/ 42 h 85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9006" h="85630">
                  <a:moveTo>
                    <a:pt x="68105" y="42"/>
                  </a:moveTo>
                  <a:cubicBezTo>
                    <a:pt x="79885" y="14342"/>
                    <a:pt x="86044" y="17269"/>
                    <a:pt x="96469" y="28778"/>
                  </a:cubicBezTo>
                  <a:cubicBezTo>
                    <a:pt x="99796" y="32446"/>
                    <a:pt x="99915" y="37997"/>
                    <a:pt x="96724" y="41786"/>
                  </a:cubicBezTo>
                  <a:cubicBezTo>
                    <a:pt x="84341" y="56497"/>
                    <a:pt x="52831" y="89733"/>
                    <a:pt x="24237" y="85263"/>
                  </a:cubicBezTo>
                  <a:cubicBezTo>
                    <a:pt x="-3524" y="80922"/>
                    <a:pt x="203" y="81506"/>
                    <a:pt x="203" y="81506"/>
                  </a:cubicBezTo>
                  <a:cubicBezTo>
                    <a:pt x="203" y="81506"/>
                    <a:pt x="2201" y="73150"/>
                    <a:pt x="10751" y="71711"/>
                  </a:cubicBezTo>
                  <a:cubicBezTo>
                    <a:pt x="16405" y="70759"/>
                    <a:pt x="26428" y="57429"/>
                    <a:pt x="32561" y="48522"/>
                  </a:cubicBezTo>
                  <a:cubicBezTo>
                    <a:pt x="35707" y="43955"/>
                    <a:pt x="35296" y="37830"/>
                    <a:pt x="31543" y="33748"/>
                  </a:cubicBezTo>
                  <a:lnTo>
                    <a:pt x="7283" y="7366"/>
                  </a:lnTo>
                  <a:lnTo>
                    <a:pt x="68105" y="42"/>
                  </a:lnTo>
                  <a:close/>
                </a:path>
              </a:pathLst>
            </a:custGeom>
            <a:solidFill>
              <a:srgbClr val="307B9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3476DA72-B7E0-4CDB-8776-A44406A95C12}"/>
                </a:ext>
              </a:extLst>
            </p:cNvPr>
            <p:cNvSpPr/>
            <p:nvPr/>
          </p:nvSpPr>
          <p:spPr>
            <a:xfrm>
              <a:off x="5176714" y="3219640"/>
              <a:ext cx="301516" cy="486502"/>
            </a:xfrm>
            <a:custGeom>
              <a:avLst/>
              <a:gdLst>
                <a:gd name="connsiteX0" fmla="*/ 36 w 301516"/>
                <a:gd name="connsiteY0" fmla="*/ 22654 h 486502"/>
                <a:gd name="connsiteX1" fmla="*/ 108656 w 301516"/>
                <a:gd name="connsiteY1" fmla="*/ 334219 h 486502"/>
                <a:gd name="connsiteX2" fmla="*/ 256322 w 301516"/>
                <a:gd name="connsiteY2" fmla="*/ 486545 h 486502"/>
                <a:gd name="connsiteX3" fmla="*/ 301552 w 301516"/>
                <a:gd name="connsiteY3" fmla="*/ 453656 h 486502"/>
                <a:gd name="connsiteX4" fmla="*/ 170378 w 301516"/>
                <a:gd name="connsiteY4" fmla="*/ 254401 h 486502"/>
                <a:gd name="connsiteX5" fmla="*/ 123375 w 301516"/>
                <a:gd name="connsiteY5" fmla="*/ 79086 h 486502"/>
                <a:gd name="connsiteX6" fmla="*/ 136403 w 301516"/>
                <a:gd name="connsiteY6" fmla="*/ 42 h 486502"/>
                <a:gd name="connsiteX7" fmla="*/ 36 w 301516"/>
                <a:gd name="connsiteY7" fmla="*/ 22654 h 486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1516" h="486502">
                  <a:moveTo>
                    <a:pt x="36" y="22654"/>
                  </a:moveTo>
                  <a:cubicBezTo>
                    <a:pt x="9995" y="60967"/>
                    <a:pt x="47301" y="240575"/>
                    <a:pt x="108656" y="334219"/>
                  </a:cubicBezTo>
                  <a:cubicBezTo>
                    <a:pt x="171929" y="430804"/>
                    <a:pt x="256322" y="486545"/>
                    <a:pt x="256322" y="486545"/>
                  </a:cubicBezTo>
                  <a:cubicBezTo>
                    <a:pt x="278147" y="481634"/>
                    <a:pt x="294728" y="459559"/>
                    <a:pt x="301552" y="453656"/>
                  </a:cubicBezTo>
                  <a:cubicBezTo>
                    <a:pt x="301552" y="453656"/>
                    <a:pt x="201644" y="338352"/>
                    <a:pt x="170378" y="254401"/>
                  </a:cubicBezTo>
                  <a:cubicBezTo>
                    <a:pt x="152550" y="206536"/>
                    <a:pt x="131606" y="119269"/>
                    <a:pt x="123375" y="79086"/>
                  </a:cubicBezTo>
                  <a:cubicBezTo>
                    <a:pt x="134345" y="32930"/>
                    <a:pt x="136403" y="42"/>
                    <a:pt x="136403" y="42"/>
                  </a:cubicBezTo>
                  <a:lnTo>
                    <a:pt x="36" y="22654"/>
                  </a:lnTo>
                  <a:close/>
                </a:path>
              </a:pathLst>
            </a:custGeom>
            <a:solidFill>
              <a:srgbClr val="41B0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26D427C0-58B5-464F-9344-531C9ACE9DC8}"/>
                </a:ext>
              </a:extLst>
            </p:cNvPr>
            <p:cNvSpPr/>
            <p:nvPr/>
          </p:nvSpPr>
          <p:spPr>
            <a:xfrm>
              <a:off x="5176714" y="3219640"/>
              <a:ext cx="301516" cy="486502"/>
            </a:xfrm>
            <a:custGeom>
              <a:avLst/>
              <a:gdLst>
                <a:gd name="connsiteX0" fmla="*/ 36 w 301516"/>
                <a:gd name="connsiteY0" fmla="*/ 22654 h 486502"/>
                <a:gd name="connsiteX1" fmla="*/ 108656 w 301516"/>
                <a:gd name="connsiteY1" fmla="*/ 334219 h 486502"/>
                <a:gd name="connsiteX2" fmla="*/ 256322 w 301516"/>
                <a:gd name="connsiteY2" fmla="*/ 486545 h 486502"/>
                <a:gd name="connsiteX3" fmla="*/ 301552 w 301516"/>
                <a:gd name="connsiteY3" fmla="*/ 453656 h 486502"/>
                <a:gd name="connsiteX4" fmla="*/ 170378 w 301516"/>
                <a:gd name="connsiteY4" fmla="*/ 254401 h 486502"/>
                <a:gd name="connsiteX5" fmla="*/ 123375 w 301516"/>
                <a:gd name="connsiteY5" fmla="*/ 79086 h 486502"/>
                <a:gd name="connsiteX6" fmla="*/ 136403 w 301516"/>
                <a:gd name="connsiteY6" fmla="*/ 42 h 486502"/>
                <a:gd name="connsiteX7" fmla="*/ 36 w 301516"/>
                <a:gd name="connsiteY7" fmla="*/ 22654 h 486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1516" h="486502">
                  <a:moveTo>
                    <a:pt x="36" y="22654"/>
                  </a:moveTo>
                  <a:cubicBezTo>
                    <a:pt x="9995" y="60967"/>
                    <a:pt x="47301" y="240575"/>
                    <a:pt x="108656" y="334219"/>
                  </a:cubicBezTo>
                  <a:cubicBezTo>
                    <a:pt x="171929" y="430804"/>
                    <a:pt x="256322" y="486545"/>
                    <a:pt x="256322" y="486545"/>
                  </a:cubicBezTo>
                  <a:cubicBezTo>
                    <a:pt x="278147" y="481634"/>
                    <a:pt x="294728" y="459559"/>
                    <a:pt x="301552" y="453656"/>
                  </a:cubicBezTo>
                  <a:cubicBezTo>
                    <a:pt x="301552" y="453656"/>
                    <a:pt x="201644" y="338352"/>
                    <a:pt x="170378" y="254401"/>
                  </a:cubicBezTo>
                  <a:cubicBezTo>
                    <a:pt x="152550" y="206536"/>
                    <a:pt x="131606" y="119269"/>
                    <a:pt x="123375" y="79086"/>
                  </a:cubicBezTo>
                  <a:cubicBezTo>
                    <a:pt x="134345" y="32930"/>
                    <a:pt x="136403" y="42"/>
                    <a:pt x="136403" y="42"/>
                  </a:cubicBezTo>
                  <a:lnTo>
                    <a:pt x="36" y="22654"/>
                  </a:lnTo>
                  <a:close/>
                </a:path>
              </a:pathLst>
            </a:custGeom>
            <a:solidFill>
              <a:srgbClr val="25886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95CEBEC7-B59E-4B3D-9753-92387D47CC0F}"/>
                </a:ext>
              </a:extLst>
            </p:cNvPr>
            <p:cNvSpPr/>
            <p:nvPr/>
          </p:nvSpPr>
          <p:spPr>
            <a:xfrm>
              <a:off x="4888987" y="3681528"/>
              <a:ext cx="113878" cy="77243"/>
            </a:xfrm>
            <a:custGeom>
              <a:avLst/>
              <a:gdLst>
                <a:gd name="connsiteX0" fmla="*/ 79 w 113878"/>
                <a:gd name="connsiteY0" fmla="*/ 76125 h 77243"/>
                <a:gd name="connsiteX1" fmla="*/ 98500 w 113878"/>
                <a:gd name="connsiteY1" fmla="*/ 77284 h 77243"/>
                <a:gd name="connsiteX2" fmla="*/ 108385 w 113878"/>
                <a:gd name="connsiteY2" fmla="*/ 68158 h 77243"/>
                <a:gd name="connsiteX3" fmla="*/ 113915 w 113878"/>
                <a:gd name="connsiteY3" fmla="*/ 3817 h 77243"/>
                <a:gd name="connsiteX4" fmla="*/ 56586 w 113878"/>
                <a:gd name="connsiteY4" fmla="*/ 42 h 77243"/>
                <a:gd name="connsiteX5" fmla="*/ 54554 w 113878"/>
                <a:gd name="connsiteY5" fmla="*/ 40946 h 77243"/>
                <a:gd name="connsiteX6" fmla="*/ 45291 w 113878"/>
                <a:gd name="connsiteY6" fmla="*/ 52870 h 77243"/>
                <a:gd name="connsiteX7" fmla="*/ 7803 w 113878"/>
                <a:gd name="connsiteY7" fmla="*/ 65734 h 77243"/>
                <a:gd name="connsiteX8" fmla="*/ 79 w 113878"/>
                <a:gd name="connsiteY8" fmla="*/ 76125 h 77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878" h="77243">
                  <a:moveTo>
                    <a:pt x="79" y="76125"/>
                  </a:moveTo>
                  <a:lnTo>
                    <a:pt x="98500" y="77284"/>
                  </a:lnTo>
                  <a:cubicBezTo>
                    <a:pt x="103704" y="77347"/>
                    <a:pt x="108048" y="73350"/>
                    <a:pt x="108385" y="68158"/>
                  </a:cubicBezTo>
                  <a:cubicBezTo>
                    <a:pt x="109103" y="57067"/>
                    <a:pt x="111054" y="28641"/>
                    <a:pt x="113915" y="3817"/>
                  </a:cubicBezTo>
                  <a:cubicBezTo>
                    <a:pt x="90572" y="2706"/>
                    <a:pt x="56586" y="42"/>
                    <a:pt x="56586" y="42"/>
                  </a:cubicBezTo>
                  <a:lnTo>
                    <a:pt x="54554" y="40946"/>
                  </a:lnTo>
                  <a:cubicBezTo>
                    <a:pt x="54158" y="46438"/>
                    <a:pt x="50513" y="51142"/>
                    <a:pt x="45291" y="52870"/>
                  </a:cubicBezTo>
                  <a:cubicBezTo>
                    <a:pt x="33733" y="56697"/>
                    <a:pt x="13936" y="63313"/>
                    <a:pt x="7803" y="65734"/>
                  </a:cubicBezTo>
                  <a:cubicBezTo>
                    <a:pt x="-1016" y="69260"/>
                    <a:pt x="79" y="76125"/>
                    <a:pt x="79" y="76125"/>
                  </a:cubicBezTo>
                </a:path>
              </a:pathLst>
            </a:custGeom>
            <a:solidFill>
              <a:srgbClr val="307B9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9625199D-963C-45AF-92C0-DE786C114AD1}"/>
                </a:ext>
              </a:extLst>
            </p:cNvPr>
            <p:cNvSpPr/>
            <p:nvPr/>
          </p:nvSpPr>
          <p:spPr>
            <a:xfrm>
              <a:off x="4939489" y="3150970"/>
              <a:ext cx="351520" cy="569517"/>
            </a:xfrm>
            <a:custGeom>
              <a:avLst/>
              <a:gdLst>
                <a:gd name="connsiteX0" fmla="*/ 36 w 351520"/>
                <a:gd name="connsiteY0" fmla="*/ 562665 h 569517"/>
                <a:gd name="connsiteX1" fmla="*/ 70314 w 351520"/>
                <a:gd name="connsiteY1" fmla="*/ 569560 h 569517"/>
                <a:gd name="connsiteX2" fmla="*/ 123830 w 351520"/>
                <a:gd name="connsiteY2" fmla="*/ 371178 h 569517"/>
                <a:gd name="connsiteX3" fmla="*/ 269735 w 351520"/>
                <a:gd name="connsiteY3" fmla="*/ 167175 h 569517"/>
                <a:gd name="connsiteX4" fmla="*/ 351556 w 351520"/>
                <a:gd name="connsiteY4" fmla="*/ 74797 h 569517"/>
                <a:gd name="connsiteX5" fmla="*/ 223687 w 351520"/>
                <a:gd name="connsiteY5" fmla="*/ 42 h 569517"/>
                <a:gd name="connsiteX6" fmla="*/ 54185 w 351520"/>
                <a:gd name="connsiteY6" fmla="*/ 295202 h 569517"/>
                <a:gd name="connsiteX7" fmla="*/ 36 w 351520"/>
                <a:gd name="connsiteY7" fmla="*/ 562665 h 569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1520" h="569517">
                  <a:moveTo>
                    <a:pt x="36" y="562665"/>
                  </a:moveTo>
                  <a:cubicBezTo>
                    <a:pt x="36" y="562665"/>
                    <a:pt x="49770" y="567469"/>
                    <a:pt x="70314" y="569560"/>
                  </a:cubicBezTo>
                  <a:cubicBezTo>
                    <a:pt x="77712" y="525846"/>
                    <a:pt x="110203" y="411486"/>
                    <a:pt x="123830" y="371178"/>
                  </a:cubicBezTo>
                  <a:cubicBezTo>
                    <a:pt x="150626" y="291919"/>
                    <a:pt x="219582" y="198912"/>
                    <a:pt x="269735" y="167175"/>
                  </a:cubicBezTo>
                  <a:cubicBezTo>
                    <a:pt x="313255" y="139638"/>
                    <a:pt x="347696" y="98807"/>
                    <a:pt x="351556" y="74797"/>
                  </a:cubicBezTo>
                  <a:lnTo>
                    <a:pt x="223687" y="42"/>
                  </a:lnTo>
                  <a:cubicBezTo>
                    <a:pt x="223687" y="42"/>
                    <a:pt x="102868" y="139079"/>
                    <a:pt x="54185" y="295202"/>
                  </a:cubicBezTo>
                  <a:cubicBezTo>
                    <a:pt x="20158" y="404303"/>
                    <a:pt x="36" y="562665"/>
                    <a:pt x="36" y="562665"/>
                  </a:cubicBezTo>
                </a:path>
              </a:pathLst>
            </a:custGeom>
            <a:solidFill>
              <a:srgbClr val="41B0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A2B4FCE5-C105-4DE5-B422-BD88E9FAA109}"/>
                </a:ext>
              </a:extLst>
            </p:cNvPr>
            <p:cNvSpPr/>
            <p:nvPr/>
          </p:nvSpPr>
          <p:spPr>
            <a:xfrm>
              <a:off x="4971608" y="2662560"/>
              <a:ext cx="210836" cy="216868"/>
            </a:xfrm>
            <a:custGeom>
              <a:avLst/>
              <a:gdLst>
                <a:gd name="connsiteX0" fmla="*/ 1851 w 210836"/>
                <a:gd name="connsiteY0" fmla="*/ 2837 h 216868"/>
                <a:gd name="connsiteX1" fmla="*/ 42455 w 210836"/>
                <a:gd name="connsiteY1" fmla="*/ 11641 h 216868"/>
                <a:gd name="connsiteX2" fmla="*/ 208741 w 210836"/>
                <a:gd name="connsiteY2" fmla="*/ 155785 h 216868"/>
                <a:gd name="connsiteX3" fmla="*/ 210872 w 210836"/>
                <a:gd name="connsiteY3" fmla="*/ 216910 h 216868"/>
                <a:gd name="connsiteX4" fmla="*/ 47411 w 210836"/>
                <a:gd name="connsiteY4" fmla="*/ 57693 h 216868"/>
                <a:gd name="connsiteX5" fmla="*/ 21456 w 210836"/>
                <a:gd name="connsiteY5" fmla="*/ 29849 h 216868"/>
                <a:gd name="connsiteX6" fmla="*/ 7455 w 210836"/>
                <a:gd name="connsiteY6" fmla="*/ 22366 h 216868"/>
                <a:gd name="connsiteX7" fmla="*/ 17270 w 210836"/>
                <a:gd name="connsiteY7" fmla="*/ 19424 h 216868"/>
                <a:gd name="connsiteX8" fmla="*/ 2877 w 210836"/>
                <a:gd name="connsiteY8" fmla="*/ 16175 h 216868"/>
                <a:gd name="connsiteX9" fmla="*/ 14624 w 210836"/>
                <a:gd name="connsiteY9" fmla="*/ 13281 h 216868"/>
                <a:gd name="connsiteX10" fmla="*/ 101 w 210836"/>
                <a:gd name="connsiteY10" fmla="*/ 11286 h 216868"/>
                <a:gd name="connsiteX11" fmla="*/ 9875 w 210836"/>
                <a:gd name="connsiteY11" fmla="*/ 6216 h 216868"/>
                <a:gd name="connsiteX12" fmla="*/ 1851 w 210836"/>
                <a:gd name="connsiteY12" fmla="*/ 2837 h 216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0836" h="216868">
                  <a:moveTo>
                    <a:pt x="1851" y="2837"/>
                  </a:moveTo>
                  <a:cubicBezTo>
                    <a:pt x="1851" y="2837"/>
                    <a:pt x="16289" y="-7521"/>
                    <a:pt x="42455" y="11641"/>
                  </a:cubicBezTo>
                  <a:cubicBezTo>
                    <a:pt x="65187" y="28295"/>
                    <a:pt x="187312" y="136834"/>
                    <a:pt x="208741" y="155785"/>
                  </a:cubicBezTo>
                  <a:cubicBezTo>
                    <a:pt x="208959" y="176184"/>
                    <a:pt x="209433" y="196578"/>
                    <a:pt x="210872" y="216910"/>
                  </a:cubicBezTo>
                  <a:cubicBezTo>
                    <a:pt x="158400" y="206126"/>
                    <a:pt x="58895" y="70453"/>
                    <a:pt x="47411" y="57693"/>
                  </a:cubicBezTo>
                  <a:cubicBezTo>
                    <a:pt x="34443" y="43290"/>
                    <a:pt x="28661" y="35045"/>
                    <a:pt x="21456" y="29849"/>
                  </a:cubicBezTo>
                  <a:cubicBezTo>
                    <a:pt x="14250" y="24657"/>
                    <a:pt x="7485" y="24971"/>
                    <a:pt x="7455" y="22366"/>
                  </a:cubicBezTo>
                  <a:cubicBezTo>
                    <a:pt x="7421" y="19761"/>
                    <a:pt x="17270" y="19424"/>
                    <a:pt x="17270" y="19424"/>
                  </a:cubicBezTo>
                  <a:cubicBezTo>
                    <a:pt x="14124" y="17803"/>
                    <a:pt x="2129" y="19150"/>
                    <a:pt x="2877" y="16175"/>
                  </a:cubicBezTo>
                  <a:cubicBezTo>
                    <a:pt x="3624" y="13203"/>
                    <a:pt x="14624" y="13281"/>
                    <a:pt x="14624" y="13281"/>
                  </a:cubicBezTo>
                  <a:cubicBezTo>
                    <a:pt x="10812" y="11257"/>
                    <a:pt x="1100" y="13914"/>
                    <a:pt x="101" y="11286"/>
                  </a:cubicBezTo>
                  <a:cubicBezTo>
                    <a:pt x="-895" y="8655"/>
                    <a:pt x="9875" y="6216"/>
                    <a:pt x="9875" y="6216"/>
                  </a:cubicBezTo>
                  <a:lnTo>
                    <a:pt x="1851" y="2837"/>
                  </a:lnTo>
                  <a:close/>
                </a:path>
              </a:pathLst>
            </a:custGeom>
            <a:solidFill>
              <a:srgbClr val="F29D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5DA21625-1AFE-4E24-B008-4FA49D24BD32}"/>
                </a:ext>
              </a:extLst>
            </p:cNvPr>
            <p:cNvSpPr/>
            <p:nvPr/>
          </p:nvSpPr>
          <p:spPr>
            <a:xfrm>
              <a:off x="4971608" y="2662560"/>
              <a:ext cx="210836" cy="216868"/>
            </a:xfrm>
            <a:custGeom>
              <a:avLst/>
              <a:gdLst>
                <a:gd name="connsiteX0" fmla="*/ 1851 w 210836"/>
                <a:gd name="connsiteY0" fmla="*/ 2837 h 216868"/>
                <a:gd name="connsiteX1" fmla="*/ 42455 w 210836"/>
                <a:gd name="connsiteY1" fmla="*/ 11641 h 216868"/>
                <a:gd name="connsiteX2" fmla="*/ 208741 w 210836"/>
                <a:gd name="connsiteY2" fmla="*/ 155785 h 216868"/>
                <a:gd name="connsiteX3" fmla="*/ 210872 w 210836"/>
                <a:gd name="connsiteY3" fmla="*/ 216910 h 216868"/>
                <a:gd name="connsiteX4" fmla="*/ 47411 w 210836"/>
                <a:gd name="connsiteY4" fmla="*/ 57693 h 216868"/>
                <a:gd name="connsiteX5" fmla="*/ 21456 w 210836"/>
                <a:gd name="connsiteY5" fmla="*/ 29849 h 216868"/>
                <a:gd name="connsiteX6" fmla="*/ 7455 w 210836"/>
                <a:gd name="connsiteY6" fmla="*/ 22366 h 216868"/>
                <a:gd name="connsiteX7" fmla="*/ 17270 w 210836"/>
                <a:gd name="connsiteY7" fmla="*/ 19424 h 216868"/>
                <a:gd name="connsiteX8" fmla="*/ 2877 w 210836"/>
                <a:gd name="connsiteY8" fmla="*/ 16175 h 216868"/>
                <a:gd name="connsiteX9" fmla="*/ 14624 w 210836"/>
                <a:gd name="connsiteY9" fmla="*/ 13281 h 216868"/>
                <a:gd name="connsiteX10" fmla="*/ 101 w 210836"/>
                <a:gd name="connsiteY10" fmla="*/ 11286 h 216868"/>
                <a:gd name="connsiteX11" fmla="*/ 9875 w 210836"/>
                <a:gd name="connsiteY11" fmla="*/ 6216 h 216868"/>
                <a:gd name="connsiteX12" fmla="*/ 1851 w 210836"/>
                <a:gd name="connsiteY12" fmla="*/ 2837 h 216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0836" h="216868">
                  <a:moveTo>
                    <a:pt x="1851" y="2837"/>
                  </a:moveTo>
                  <a:cubicBezTo>
                    <a:pt x="1851" y="2837"/>
                    <a:pt x="16289" y="-7521"/>
                    <a:pt x="42455" y="11641"/>
                  </a:cubicBezTo>
                  <a:cubicBezTo>
                    <a:pt x="65187" y="28295"/>
                    <a:pt x="187312" y="136834"/>
                    <a:pt x="208741" y="155785"/>
                  </a:cubicBezTo>
                  <a:cubicBezTo>
                    <a:pt x="208959" y="176184"/>
                    <a:pt x="209433" y="196578"/>
                    <a:pt x="210872" y="216910"/>
                  </a:cubicBezTo>
                  <a:cubicBezTo>
                    <a:pt x="158400" y="206126"/>
                    <a:pt x="58895" y="70453"/>
                    <a:pt x="47411" y="57693"/>
                  </a:cubicBezTo>
                  <a:cubicBezTo>
                    <a:pt x="34443" y="43290"/>
                    <a:pt x="28661" y="35045"/>
                    <a:pt x="21456" y="29849"/>
                  </a:cubicBezTo>
                  <a:cubicBezTo>
                    <a:pt x="14250" y="24657"/>
                    <a:pt x="7485" y="24971"/>
                    <a:pt x="7455" y="22366"/>
                  </a:cubicBezTo>
                  <a:cubicBezTo>
                    <a:pt x="7421" y="19761"/>
                    <a:pt x="17270" y="19424"/>
                    <a:pt x="17270" y="19424"/>
                  </a:cubicBezTo>
                  <a:cubicBezTo>
                    <a:pt x="14124" y="17803"/>
                    <a:pt x="2129" y="19150"/>
                    <a:pt x="2877" y="16175"/>
                  </a:cubicBezTo>
                  <a:cubicBezTo>
                    <a:pt x="3624" y="13203"/>
                    <a:pt x="14624" y="13281"/>
                    <a:pt x="14624" y="13281"/>
                  </a:cubicBezTo>
                  <a:cubicBezTo>
                    <a:pt x="10812" y="11257"/>
                    <a:pt x="1100" y="13914"/>
                    <a:pt x="101" y="11286"/>
                  </a:cubicBezTo>
                  <a:cubicBezTo>
                    <a:pt x="-895" y="8655"/>
                    <a:pt x="9875" y="6216"/>
                    <a:pt x="9875" y="6216"/>
                  </a:cubicBezTo>
                  <a:lnTo>
                    <a:pt x="1851" y="2837"/>
                  </a:lnTo>
                  <a:close/>
                </a:path>
              </a:pathLst>
            </a:custGeom>
            <a:solidFill>
              <a:srgbClr val="F1BFB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781740EF-2846-4A55-8B46-18A80BE2028E}"/>
                </a:ext>
              </a:extLst>
            </p:cNvPr>
            <p:cNvSpPr/>
            <p:nvPr/>
          </p:nvSpPr>
          <p:spPr>
            <a:xfrm>
              <a:off x="4722931" y="2455557"/>
              <a:ext cx="283969" cy="233561"/>
            </a:xfrm>
            <a:custGeom>
              <a:avLst/>
              <a:gdLst>
                <a:gd name="connsiteX0" fmla="*/ 280538 w 283969"/>
                <a:gd name="connsiteY0" fmla="*/ 233603 h 233561"/>
                <a:gd name="connsiteX1" fmla="*/ 36 w 283969"/>
                <a:gd name="connsiteY1" fmla="*/ 4287 h 233561"/>
                <a:gd name="connsiteX2" fmla="*/ 3504 w 283969"/>
                <a:gd name="connsiteY2" fmla="*/ 42 h 233561"/>
                <a:gd name="connsiteX3" fmla="*/ 284006 w 283969"/>
                <a:gd name="connsiteY3" fmla="*/ 229362 h 233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969" h="233561">
                  <a:moveTo>
                    <a:pt x="280538" y="233603"/>
                  </a:moveTo>
                  <a:lnTo>
                    <a:pt x="36" y="4287"/>
                  </a:lnTo>
                  <a:lnTo>
                    <a:pt x="3504" y="42"/>
                  </a:lnTo>
                  <a:lnTo>
                    <a:pt x="284006" y="229362"/>
                  </a:lnTo>
                  <a:close/>
                </a:path>
              </a:pathLst>
            </a:custGeom>
            <a:solidFill>
              <a:srgbClr val="035E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2158C892-C444-408D-9BD9-22AACDC01EBF}"/>
                </a:ext>
              </a:extLst>
            </p:cNvPr>
            <p:cNvSpPr/>
            <p:nvPr/>
          </p:nvSpPr>
          <p:spPr>
            <a:xfrm>
              <a:off x="5066270" y="2739036"/>
              <a:ext cx="270449" cy="200350"/>
            </a:xfrm>
            <a:custGeom>
              <a:avLst/>
              <a:gdLst>
                <a:gd name="connsiteX0" fmla="*/ 270486 w 270449"/>
                <a:gd name="connsiteY0" fmla="*/ 166816 h 200350"/>
                <a:gd name="connsiteX1" fmla="*/ 154109 w 270449"/>
                <a:gd name="connsiteY1" fmla="*/ 110628 h 200350"/>
                <a:gd name="connsiteX2" fmla="*/ 25621 w 270449"/>
                <a:gd name="connsiteY2" fmla="*/ 42 h 200350"/>
                <a:gd name="connsiteX3" fmla="*/ 36 w 270449"/>
                <a:gd name="connsiteY3" fmla="*/ 38870 h 200350"/>
                <a:gd name="connsiteX4" fmla="*/ 183117 w 270449"/>
                <a:gd name="connsiteY4" fmla="*/ 200392 h 200350"/>
                <a:gd name="connsiteX5" fmla="*/ 270486 w 270449"/>
                <a:gd name="connsiteY5" fmla="*/ 166816 h 20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0449" h="200350">
                  <a:moveTo>
                    <a:pt x="270486" y="166816"/>
                  </a:moveTo>
                  <a:cubicBezTo>
                    <a:pt x="223705" y="147120"/>
                    <a:pt x="187376" y="133406"/>
                    <a:pt x="154109" y="110628"/>
                  </a:cubicBezTo>
                  <a:cubicBezTo>
                    <a:pt x="141077" y="101709"/>
                    <a:pt x="44348" y="12832"/>
                    <a:pt x="25621" y="42"/>
                  </a:cubicBezTo>
                  <a:lnTo>
                    <a:pt x="36" y="38870"/>
                  </a:lnTo>
                  <a:cubicBezTo>
                    <a:pt x="18537" y="57770"/>
                    <a:pt x="158764" y="191085"/>
                    <a:pt x="183117" y="200392"/>
                  </a:cubicBezTo>
                  <a:lnTo>
                    <a:pt x="270486" y="166816"/>
                  </a:lnTo>
                  <a:close/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B530DE3A-74C1-410E-AE8A-4C04C7EA23DD}"/>
                </a:ext>
              </a:extLst>
            </p:cNvPr>
            <p:cNvSpPr/>
            <p:nvPr/>
          </p:nvSpPr>
          <p:spPr>
            <a:xfrm>
              <a:off x="5290106" y="2813386"/>
              <a:ext cx="130653" cy="160627"/>
            </a:xfrm>
            <a:custGeom>
              <a:avLst/>
              <a:gdLst>
                <a:gd name="connsiteX0" fmla="*/ 71781 w 130653"/>
                <a:gd name="connsiteY0" fmla="*/ 159226 h 160627"/>
                <a:gd name="connsiteX1" fmla="*/ 7162 w 130653"/>
                <a:gd name="connsiteY1" fmla="*/ 132528 h 160627"/>
                <a:gd name="connsiteX2" fmla="*/ 1762 w 130653"/>
                <a:gd name="connsiteY2" fmla="*/ 111767 h 160627"/>
                <a:gd name="connsiteX3" fmla="*/ 45907 w 130653"/>
                <a:gd name="connsiteY3" fmla="*/ 85477 h 160627"/>
                <a:gd name="connsiteX4" fmla="*/ 72003 w 130653"/>
                <a:gd name="connsiteY4" fmla="*/ 42 h 160627"/>
                <a:gd name="connsiteX5" fmla="*/ 130690 w 130653"/>
                <a:gd name="connsiteY5" fmla="*/ 18997 h 160627"/>
                <a:gd name="connsiteX6" fmla="*/ 109306 w 130653"/>
                <a:gd name="connsiteY6" fmla="*/ 103000 h 160627"/>
                <a:gd name="connsiteX7" fmla="*/ 118539 w 130653"/>
                <a:gd name="connsiteY7" fmla="*/ 139038 h 160627"/>
                <a:gd name="connsiteX8" fmla="*/ 71781 w 130653"/>
                <a:gd name="connsiteY8" fmla="*/ 159226 h 160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0653" h="160627">
                  <a:moveTo>
                    <a:pt x="71781" y="159226"/>
                  </a:moveTo>
                  <a:cubicBezTo>
                    <a:pt x="41666" y="167052"/>
                    <a:pt x="11429" y="140888"/>
                    <a:pt x="7162" y="132528"/>
                  </a:cubicBezTo>
                  <a:cubicBezTo>
                    <a:pt x="-514" y="117489"/>
                    <a:pt x="-1425" y="126778"/>
                    <a:pt x="1762" y="111767"/>
                  </a:cubicBezTo>
                  <a:cubicBezTo>
                    <a:pt x="30814" y="97553"/>
                    <a:pt x="39149" y="96787"/>
                    <a:pt x="45907" y="85477"/>
                  </a:cubicBezTo>
                  <a:cubicBezTo>
                    <a:pt x="53376" y="72976"/>
                    <a:pt x="72003" y="42"/>
                    <a:pt x="72003" y="42"/>
                  </a:cubicBezTo>
                  <a:lnTo>
                    <a:pt x="130690" y="18997"/>
                  </a:lnTo>
                  <a:cubicBezTo>
                    <a:pt x="130690" y="18997"/>
                    <a:pt x="111119" y="90610"/>
                    <a:pt x="109306" y="103000"/>
                  </a:cubicBezTo>
                  <a:cubicBezTo>
                    <a:pt x="108210" y="110490"/>
                    <a:pt x="116496" y="128458"/>
                    <a:pt x="118539" y="139038"/>
                  </a:cubicBezTo>
                  <a:cubicBezTo>
                    <a:pt x="104501" y="151339"/>
                    <a:pt x="89809" y="154540"/>
                    <a:pt x="71781" y="159226"/>
                  </a:cubicBezTo>
                </a:path>
              </a:pathLst>
            </a:custGeom>
            <a:solidFill>
              <a:srgbClr val="FFD1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D677954C-98EB-4EFC-A84D-DC3B03B4752C}"/>
                </a:ext>
              </a:extLst>
            </p:cNvPr>
            <p:cNvSpPr/>
            <p:nvPr/>
          </p:nvSpPr>
          <p:spPr>
            <a:xfrm>
              <a:off x="5347689" y="2817818"/>
              <a:ext cx="56525" cy="51819"/>
            </a:xfrm>
            <a:custGeom>
              <a:avLst/>
              <a:gdLst>
                <a:gd name="connsiteX0" fmla="*/ 6861 w 56525"/>
                <a:gd name="connsiteY0" fmla="*/ 50294 h 51819"/>
                <a:gd name="connsiteX1" fmla="*/ 36 w 56525"/>
                <a:gd name="connsiteY1" fmla="*/ 47345 h 51819"/>
                <a:gd name="connsiteX2" fmla="*/ 15014 w 56525"/>
                <a:gd name="connsiteY2" fmla="*/ 42 h 51819"/>
                <a:gd name="connsiteX3" fmla="*/ 56561 w 56525"/>
                <a:gd name="connsiteY3" fmla="*/ 14915 h 51819"/>
                <a:gd name="connsiteX4" fmla="*/ 6861 w 56525"/>
                <a:gd name="connsiteY4" fmla="*/ 50294 h 51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25" h="51819">
                  <a:moveTo>
                    <a:pt x="6861" y="50294"/>
                  </a:moveTo>
                  <a:cubicBezTo>
                    <a:pt x="4381" y="49454"/>
                    <a:pt x="2112" y="48466"/>
                    <a:pt x="36" y="47345"/>
                  </a:cubicBezTo>
                  <a:cubicBezTo>
                    <a:pt x="8008" y="22986"/>
                    <a:pt x="15014" y="42"/>
                    <a:pt x="15014" y="42"/>
                  </a:cubicBezTo>
                  <a:lnTo>
                    <a:pt x="56561" y="14915"/>
                  </a:lnTo>
                  <a:cubicBezTo>
                    <a:pt x="45798" y="40569"/>
                    <a:pt x="26520" y="57196"/>
                    <a:pt x="6861" y="50294"/>
                  </a:cubicBezTo>
                </a:path>
              </a:pathLst>
            </a:custGeom>
            <a:solidFill>
              <a:srgbClr val="EAB1A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82BDD7A3-3E20-4D50-AD28-C4BCFB04890E}"/>
                </a:ext>
              </a:extLst>
            </p:cNvPr>
            <p:cNvSpPr/>
            <p:nvPr/>
          </p:nvSpPr>
          <p:spPr>
            <a:xfrm>
              <a:off x="5332278" y="2753827"/>
              <a:ext cx="95614" cy="103623"/>
            </a:xfrm>
            <a:custGeom>
              <a:avLst/>
              <a:gdLst>
                <a:gd name="connsiteX0" fmla="*/ 14403 w 95614"/>
                <a:gd name="connsiteY0" fmla="*/ 35399 h 103623"/>
                <a:gd name="connsiteX1" fmla="*/ 917 w 95614"/>
                <a:gd name="connsiteY1" fmla="*/ 85196 h 103623"/>
                <a:gd name="connsiteX2" fmla="*/ 29192 w 95614"/>
                <a:gd name="connsiteY2" fmla="*/ 102475 h 103623"/>
                <a:gd name="connsiteX3" fmla="*/ 84615 w 95614"/>
                <a:gd name="connsiteY3" fmla="*/ 72491 h 103623"/>
                <a:gd name="connsiteX4" fmla="*/ 74748 w 95614"/>
                <a:gd name="connsiteY4" fmla="*/ 6182 h 103623"/>
                <a:gd name="connsiteX5" fmla="*/ 14403 w 95614"/>
                <a:gd name="connsiteY5" fmla="*/ 35399 h 10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614" h="103623">
                  <a:moveTo>
                    <a:pt x="14403" y="35399"/>
                  </a:moveTo>
                  <a:cubicBezTo>
                    <a:pt x="6013" y="51271"/>
                    <a:pt x="-2817" y="72084"/>
                    <a:pt x="917" y="85196"/>
                  </a:cubicBezTo>
                  <a:cubicBezTo>
                    <a:pt x="3389" y="93874"/>
                    <a:pt x="10976" y="97790"/>
                    <a:pt x="29192" y="102475"/>
                  </a:cubicBezTo>
                  <a:cubicBezTo>
                    <a:pt x="46869" y="107019"/>
                    <a:pt x="70677" y="98870"/>
                    <a:pt x="84615" y="72491"/>
                  </a:cubicBezTo>
                  <a:cubicBezTo>
                    <a:pt x="98553" y="46116"/>
                    <a:pt x="103234" y="21233"/>
                    <a:pt x="74748" y="6182"/>
                  </a:cubicBezTo>
                  <a:cubicBezTo>
                    <a:pt x="43382" y="-10390"/>
                    <a:pt x="28341" y="9020"/>
                    <a:pt x="14403" y="35399"/>
                  </a:cubicBezTo>
                </a:path>
              </a:pathLst>
            </a:custGeom>
            <a:solidFill>
              <a:srgbClr val="FFD1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ECC0D6F3-E027-4301-BB98-C10C3EDF28E9}"/>
                </a:ext>
              </a:extLst>
            </p:cNvPr>
            <p:cNvSpPr/>
            <p:nvPr/>
          </p:nvSpPr>
          <p:spPr>
            <a:xfrm>
              <a:off x="5393979" y="2799475"/>
              <a:ext cx="70918" cy="77126"/>
            </a:xfrm>
            <a:custGeom>
              <a:avLst/>
              <a:gdLst>
                <a:gd name="connsiteX0" fmla="*/ 68514 w 70918"/>
                <a:gd name="connsiteY0" fmla="*/ 4890 h 77126"/>
                <a:gd name="connsiteX1" fmla="*/ 53244 w 70918"/>
                <a:gd name="connsiteY1" fmla="*/ 69827 h 77126"/>
                <a:gd name="connsiteX2" fmla="*/ 7592 w 70918"/>
                <a:gd name="connsiteY2" fmla="*/ 32220 h 77126"/>
                <a:gd name="connsiteX3" fmla="*/ 41264 w 70918"/>
                <a:gd name="connsiteY3" fmla="*/ 42 h 77126"/>
                <a:gd name="connsiteX4" fmla="*/ 68514 w 70918"/>
                <a:gd name="connsiteY4" fmla="*/ 4890 h 77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918" h="77126">
                  <a:moveTo>
                    <a:pt x="68514" y="4890"/>
                  </a:moveTo>
                  <a:cubicBezTo>
                    <a:pt x="80076" y="37427"/>
                    <a:pt x="46434" y="43081"/>
                    <a:pt x="53244" y="69827"/>
                  </a:cubicBezTo>
                  <a:cubicBezTo>
                    <a:pt x="29531" y="85677"/>
                    <a:pt x="-18515" y="77058"/>
                    <a:pt x="7592" y="32220"/>
                  </a:cubicBezTo>
                  <a:lnTo>
                    <a:pt x="41264" y="42"/>
                  </a:lnTo>
                  <a:lnTo>
                    <a:pt x="68514" y="4890"/>
                  </a:lnTo>
                  <a:close/>
                </a:path>
              </a:pathLst>
            </a:custGeom>
            <a:solidFill>
              <a:srgbClr val="0D23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E3C9B5E0-D367-4BD7-9666-A215D5A5935D}"/>
                </a:ext>
              </a:extLst>
            </p:cNvPr>
            <p:cNvSpPr/>
            <p:nvPr/>
          </p:nvSpPr>
          <p:spPr>
            <a:xfrm>
              <a:off x="5362682" y="2786078"/>
              <a:ext cx="5976" cy="5976"/>
            </a:xfrm>
            <a:custGeom>
              <a:avLst/>
              <a:gdLst>
                <a:gd name="connsiteX0" fmla="*/ 382 w 5976"/>
                <a:gd name="connsiteY0" fmla="*/ 1636 h 5976"/>
                <a:gd name="connsiteX1" fmla="*/ 1629 w 5976"/>
                <a:gd name="connsiteY1" fmla="*/ 5673 h 5976"/>
                <a:gd name="connsiteX2" fmla="*/ 5668 w 5976"/>
                <a:gd name="connsiteY2" fmla="*/ 4426 h 5976"/>
                <a:gd name="connsiteX3" fmla="*/ 4420 w 5976"/>
                <a:gd name="connsiteY3" fmla="*/ 389 h 5976"/>
                <a:gd name="connsiteX4" fmla="*/ 382 w 5976"/>
                <a:gd name="connsiteY4" fmla="*/ 1636 h 5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76" h="5976">
                  <a:moveTo>
                    <a:pt x="382" y="1636"/>
                  </a:moveTo>
                  <a:cubicBezTo>
                    <a:pt x="-387" y="3094"/>
                    <a:pt x="168" y="4900"/>
                    <a:pt x="1629" y="5673"/>
                  </a:cubicBezTo>
                  <a:cubicBezTo>
                    <a:pt x="3084" y="6443"/>
                    <a:pt x="4894" y="5884"/>
                    <a:pt x="5668" y="4426"/>
                  </a:cubicBezTo>
                  <a:cubicBezTo>
                    <a:pt x="6437" y="2968"/>
                    <a:pt x="5875" y="1162"/>
                    <a:pt x="4420" y="389"/>
                  </a:cubicBezTo>
                  <a:cubicBezTo>
                    <a:pt x="2958" y="-381"/>
                    <a:pt x="1152" y="174"/>
                    <a:pt x="382" y="1636"/>
                  </a:cubicBezTo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ACB24611-364D-4EBD-B227-3F0497CDC808}"/>
                </a:ext>
              </a:extLst>
            </p:cNvPr>
            <p:cNvSpPr/>
            <p:nvPr/>
          </p:nvSpPr>
          <p:spPr>
            <a:xfrm>
              <a:off x="5390909" y="2797902"/>
              <a:ext cx="31062" cy="39889"/>
            </a:xfrm>
            <a:custGeom>
              <a:avLst/>
              <a:gdLst>
                <a:gd name="connsiteX0" fmla="*/ 36 w 31062"/>
                <a:gd name="connsiteY0" fmla="*/ 37475 h 39889"/>
                <a:gd name="connsiteX1" fmla="*/ 28641 w 31062"/>
                <a:gd name="connsiteY1" fmla="*/ 28649 h 39889"/>
                <a:gd name="connsiteX2" fmla="*/ 19814 w 31062"/>
                <a:gd name="connsiteY2" fmla="*/ 42 h 39889"/>
                <a:gd name="connsiteX3" fmla="*/ 36 w 31062"/>
                <a:gd name="connsiteY3" fmla="*/ 37475 h 39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062" h="39889">
                  <a:moveTo>
                    <a:pt x="36" y="37475"/>
                  </a:moveTo>
                  <a:cubicBezTo>
                    <a:pt x="10373" y="42937"/>
                    <a:pt x="23182" y="38985"/>
                    <a:pt x="28641" y="28649"/>
                  </a:cubicBezTo>
                  <a:cubicBezTo>
                    <a:pt x="34104" y="18313"/>
                    <a:pt x="30155" y="5504"/>
                    <a:pt x="19814" y="42"/>
                  </a:cubicBezTo>
                  <a:lnTo>
                    <a:pt x="36" y="37475"/>
                  </a:lnTo>
                  <a:close/>
                </a:path>
              </a:pathLst>
            </a:custGeom>
            <a:solidFill>
              <a:srgbClr val="F5C2B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2F3DC7A0-E7C3-4D0F-82CA-8C41558873C6}"/>
                </a:ext>
              </a:extLst>
            </p:cNvPr>
            <p:cNvSpPr/>
            <p:nvPr/>
          </p:nvSpPr>
          <p:spPr>
            <a:xfrm>
              <a:off x="5395586" y="2806754"/>
              <a:ext cx="16370" cy="21023"/>
            </a:xfrm>
            <a:custGeom>
              <a:avLst/>
              <a:gdLst>
                <a:gd name="connsiteX0" fmla="*/ 36 w 16370"/>
                <a:gd name="connsiteY0" fmla="*/ 19771 h 21023"/>
                <a:gd name="connsiteX1" fmla="*/ 15110 w 16370"/>
                <a:gd name="connsiteY1" fmla="*/ 15119 h 21023"/>
                <a:gd name="connsiteX2" fmla="*/ 10458 w 16370"/>
                <a:gd name="connsiteY2" fmla="*/ 42 h 21023"/>
                <a:gd name="connsiteX3" fmla="*/ 36 w 16370"/>
                <a:gd name="connsiteY3" fmla="*/ 19771 h 21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0" h="21023">
                  <a:moveTo>
                    <a:pt x="36" y="19771"/>
                  </a:moveTo>
                  <a:cubicBezTo>
                    <a:pt x="5484" y="22650"/>
                    <a:pt x="12235" y="20566"/>
                    <a:pt x="15110" y="15119"/>
                  </a:cubicBezTo>
                  <a:cubicBezTo>
                    <a:pt x="17993" y="9671"/>
                    <a:pt x="15906" y="2921"/>
                    <a:pt x="10458" y="42"/>
                  </a:cubicBezTo>
                  <a:lnTo>
                    <a:pt x="36" y="19771"/>
                  </a:lnTo>
                  <a:close/>
                </a:path>
              </a:pathLst>
            </a:custGeom>
            <a:solidFill>
              <a:srgbClr val="C49D9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F8A8AC6F-EACA-4801-9B80-0AE783AA15C6}"/>
                </a:ext>
              </a:extLst>
            </p:cNvPr>
            <p:cNvSpPr/>
            <p:nvPr/>
          </p:nvSpPr>
          <p:spPr>
            <a:xfrm>
              <a:off x="5333690" y="2781177"/>
              <a:ext cx="21489" cy="22186"/>
            </a:xfrm>
            <a:custGeom>
              <a:avLst/>
              <a:gdLst>
                <a:gd name="connsiteX0" fmla="*/ 21525 w 21489"/>
                <a:gd name="connsiteY0" fmla="*/ 42 h 22186"/>
                <a:gd name="connsiteX1" fmla="*/ 2017 w 21489"/>
                <a:gd name="connsiteY1" fmla="*/ 9179 h 22186"/>
                <a:gd name="connsiteX2" fmla="*/ 1329 w 21489"/>
                <a:gd name="connsiteY2" fmla="*/ 14978 h 22186"/>
                <a:gd name="connsiteX3" fmla="*/ 10403 w 21489"/>
                <a:gd name="connsiteY3" fmla="*/ 22228 h 22186"/>
                <a:gd name="connsiteX4" fmla="*/ 21525 w 21489"/>
                <a:gd name="connsiteY4" fmla="*/ 42 h 22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89" h="22186">
                  <a:moveTo>
                    <a:pt x="21525" y="42"/>
                  </a:moveTo>
                  <a:lnTo>
                    <a:pt x="2017" y="9179"/>
                  </a:lnTo>
                  <a:cubicBezTo>
                    <a:pt x="-292" y="10260"/>
                    <a:pt x="-662" y="13387"/>
                    <a:pt x="1329" y="14978"/>
                  </a:cubicBezTo>
                  <a:lnTo>
                    <a:pt x="10403" y="22228"/>
                  </a:lnTo>
                  <a:lnTo>
                    <a:pt x="21525" y="42"/>
                  </a:lnTo>
                  <a:close/>
                </a:path>
              </a:pathLst>
            </a:custGeom>
            <a:solidFill>
              <a:srgbClr val="DFA8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C26F7A4A-56EB-42FE-AADD-DADF94D8043D}"/>
                </a:ext>
              </a:extLst>
            </p:cNvPr>
            <p:cNvSpPr/>
            <p:nvPr/>
          </p:nvSpPr>
          <p:spPr>
            <a:xfrm>
              <a:off x="5395136" y="2798773"/>
              <a:ext cx="12853" cy="18411"/>
            </a:xfrm>
            <a:custGeom>
              <a:avLst/>
              <a:gdLst>
                <a:gd name="connsiteX0" fmla="*/ 12890 w 12853"/>
                <a:gd name="connsiteY0" fmla="*/ 3610 h 18411"/>
                <a:gd name="connsiteX1" fmla="*/ 5369 w 12853"/>
                <a:gd name="connsiteY1" fmla="*/ 18453 h 18411"/>
                <a:gd name="connsiteX2" fmla="*/ 36 w 12853"/>
                <a:gd name="connsiteY2" fmla="*/ 16003 h 18411"/>
                <a:gd name="connsiteX3" fmla="*/ 7183 w 12853"/>
                <a:gd name="connsiteY3" fmla="*/ 42 h 18411"/>
                <a:gd name="connsiteX4" fmla="*/ 12890 w 12853"/>
                <a:gd name="connsiteY4" fmla="*/ 3610 h 1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53" h="18411">
                  <a:moveTo>
                    <a:pt x="12890" y="3610"/>
                  </a:moveTo>
                  <a:lnTo>
                    <a:pt x="5369" y="18453"/>
                  </a:lnTo>
                  <a:lnTo>
                    <a:pt x="36" y="16003"/>
                  </a:lnTo>
                  <a:cubicBezTo>
                    <a:pt x="2305" y="12562"/>
                    <a:pt x="6013" y="3154"/>
                    <a:pt x="7183" y="42"/>
                  </a:cubicBezTo>
                  <a:lnTo>
                    <a:pt x="12890" y="3610"/>
                  </a:lnTo>
                  <a:close/>
                </a:path>
              </a:pathLst>
            </a:custGeom>
            <a:solidFill>
              <a:srgbClr val="0D23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E1ED2463-8634-4C06-B1F9-BAB8654457A5}"/>
                </a:ext>
              </a:extLst>
            </p:cNvPr>
            <p:cNvSpPr/>
            <p:nvPr/>
          </p:nvSpPr>
          <p:spPr>
            <a:xfrm>
              <a:off x="5360687" y="2722621"/>
              <a:ext cx="109773" cy="106796"/>
            </a:xfrm>
            <a:custGeom>
              <a:avLst/>
              <a:gdLst>
                <a:gd name="connsiteX0" fmla="*/ 13618 w 109773"/>
                <a:gd name="connsiteY0" fmla="*/ 1412 h 106796"/>
                <a:gd name="connsiteX1" fmla="*/ 46509 w 109773"/>
                <a:gd name="connsiteY1" fmla="*/ 11319 h 106796"/>
                <a:gd name="connsiteX2" fmla="*/ 95359 w 109773"/>
                <a:gd name="connsiteY2" fmla="*/ 48475 h 106796"/>
                <a:gd name="connsiteX3" fmla="*/ 101070 w 109773"/>
                <a:gd name="connsiteY3" fmla="*/ 101421 h 106796"/>
                <a:gd name="connsiteX4" fmla="*/ 37564 w 109773"/>
                <a:gd name="connsiteY4" fmla="*/ 84620 h 106796"/>
                <a:gd name="connsiteX5" fmla="*/ 30369 w 109773"/>
                <a:gd name="connsiteY5" fmla="*/ 52975 h 106796"/>
                <a:gd name="connsiteX6" fmla="*/ 11927 w 109773"/>
                <a:gd name="connsiteY6" fmla="*/ 34201 h 106796"/>
                <a:gd name="connsiteX7" fmla="*/ 13618 w 109773"/>
                <a:gd name="connsiteY7" fmla="*/ 1412 h 106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773" h="106796">
                  <a:moveTo>
                    <a:pt x="13618" y="1412"/>
                  </a:moveTo>
                  <a:cubicBezTo>
                    <a:pt x="28345" y="-5338"/>
                    <a:pt x="25199" y="15253"/>
                    <a:pt x="46509" y="11319"/>
                  </a:cubicBezTo>
                  <a:cubicBezTo>
                    <a:pt x="76495" y="5779"/>
                    <a:pt x="99063" y="28701"/>
                    <a:pt x="95359" y="48475"/>
                  </a:cubicBezTo>
                  <a:cubicBezTo>
                    <a:pt x="92990" y="61113"/>
                    <a:pt x="124563" y="78724"/>
                    <a:pt x="101070" y="101421"/>
                  </a:cubicBezTo>
                  <a:cubicBezTo>
                    <a:pt x="83808" y="118100"/>
                    <a:pt x="43086" y="91588"/>
                    <a:pt x="37564" y="84620"/>
                  </a:cubicBezTo>
                  <a:cubicBezTo>
                    <a:pt x="30203" y="75338"/>
                    <a:pt x="26221" y="69184"/>
                    <a:pt x="30369" y="52975"/>
                  </a:cubicBezTo>
                  <a:cubicBezTo>
                    <a:pt x="30369" y="52975"/>
                    <a:pt x="33833" y="33716"/>
                    <a:pt x="11927" y="34201"/>
                  </a:cubicBezTo>
                  <a:cubicBezTo>
                    <a:pt x="965" y="30615"/>
                    <a:pt x="-8902" y="11737"/>
                    <a:pt x="13618" y="1412"/>
                  </a:cubicBezTo>
                </a:path>
              </a:pathLst>
            </a:custGeom>
            <a:solidFill>
              <a:srgbClr val="0D23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213B3898-F6EC-4847-A930-9CAC283F130C}"/>
                </a:ext>
              </a:extLst>
            </p:cNvPr>
            <p:cNvSpPr/>
            <p:nvPr/>
          </p:nvSpPr>
          <p:spPr>
            <a:xfrm>
              <a:off x="5361073" y="2776478"/>
              <a:ext cx="18715" cy="11264"/>
            </a:xfrm>
            <a:custGeom>
              <a:avLst/>
              <a:gdLst>
                <a:gd name="connsiteX0" fmla="*/ 17414 w 18715"/>
                <a:gd name="connsiteY0" fmla="*/ 11202 h 11264"/>
                <a:gd name="connsiteX1" fmla="*/ 9016 w 18715"/>
                <a:gd name="connsiteY1" fmla="*/ 6395 h 11264"/>
                <a:gd name="connsiteX2" fmla="*/ 4952 w 18715"/>
                <a:gd name="connsiteY2" fmla="*/ 4045 h 11264"/>
                <a:gd name="connsiteX3" fmla="*/ 2883 w 18715"/>
                <a:gd name="connsiteY3" fmla="*/ 2946 h 11264"/>
                <a:gd name="connsiteX4" fmla="*/ 1836 w 18715"/>
                <a:gd name="connsiteY4" fmla="*/ 2395 h 11264"/>
                <a:gd name="connsiteX5" fmla="*/ 1292 w 18715"/>
                <a:gd name="connsiteY5" fmla="*/ 2136 h 11264"/>
                <a:gd name="connsiteX6" fmla="*/ 1003 w 18715"/>
                <a:gd name="connsiteY6" fmla="*/ 1988 h 11264"/>
                <a:gd name="connsiteX7" fmla="*/ 804 w 18715"/>
                <a:gd name="connsiteY7" fmla="*/ 1895 h 11264"/>
                <a:gd name="connsiteX8" fmla="*/ 670 w 18715"/>
                <a:gd name="connsiteY8" fmla="*/ 1832 h 11264"/>
                <a:gd name="connsiteX9" fmla="*/ 59 w 18715"/>
                <a:gd name="connsiteY9" fmla="*/ 777 h 11264"/>
                <a:gd name="connsiteX10" fmla="*/ 1099 w 18715"/>
                <a:gd name="connsiteY10" fmla="*/ 56 h 11264"/>
                <a:gd name="connsiteX11" fmla="*/ 1817 w 18715"/>
                <a:gd name="connsiteY11" fmla="*/ 1099 h 11264"/>
                <a:gd name="connsiteX12" fmla="*/ 1333 w 18715"/>
                <a:gd name="connsiteY12" fmla="*/ 130 h 11264"/>
                <a:gd name="connsiteX13" fmla="*/ 1351 w 18715"/>
                <a:gd name="connsiteY13" fmla="*/ 108 h 11264"/>
                <a:gd name="connsiteX14" fmla="*/ 1451 w 18715"/>
                <a:gd name="connsiteY14" fmla="*/ 93 h 11264"/>
                <a:gd name="connsiteX15" fmla="*/ 1762 w 18715"/>
                <a:gd name="connsiteY15" fmla="*/ 82 h 11264"/>
                <a:gd name="connsiteX16" fmla="*/ 2417 w 18715"/>
                <a:gd name="connsiteY16" fmla="*/ 115 h 11264"/>
                <a:gd name="connsiteX17" fmla="*/ 3742 w 18715"/>
                <a:gd name="connsiteY17" fmla="*/ 245 h 11264"/>
                <a:gd name="connsiteX18" fmla="*/ 6299 w 18715"/>
                <a:gd name="connsiteY18" fmla="*/ 874 h 11264"/>
                <a:gd name="connsiteX19" fmla="*/ 11015 w 18715"/>
                <a:gd name="connsiteY19" fmla="*/ 3039 h 11264"/>
                <a:gd name="connsiteX20" fmla="*/ 15145 w 18715"/>
                <a:gd name="connsiteY20" fmla="*/ 6070 h 11264"/>
                <a:gd name="connsiteX21" fmla="*/ 18576 w 18715"/>
                <a:gd name="connsiteY21" fmla="*/ 9844 h 11264"/>
                <a:gd name="connsiteX22" fmla="*/ 18376 w 18715"/>
                <a:gd name="connsiteY22" fmla="*/ 11128 h 11264"/>
                <a:gd name="connsiteX23" fmla="*/ 17428 w 18715"/>
                <a:gd name="connsiteY23" fmla="*/ 11210 h 11264"/>
                <a:gd name="connsiteX24" fmla="*/ 17414 w 18715"/>
                <a:gd name="connsiteY24" fmla="*/ 11202 h 1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8715" h="11264">
                  <a:moveTo>
                    <a:pt x="17414" y="11202"/>
                  </a:moveTo>
                  <a:cubicBezTo>
                    <a:pt x="14408" y="9718"/>
                    <a:pt x="11747" y="7972"/>
                    <a:pt x="9016" y="6395"/>
                  </a:cubicBezTo>
                  <a:cubicBezTo>
                    <a:pt x="7676" y="5574"/>
                    <a:pt x="6314" y="4804"/>
                    <a:pt x="4952" y="4045"/>
                  </a:cubicBezTo>
                  <a:lnTo>
                    <a:pt x="2883" y="2946"/>
                  </a:lnTo>
                  <a:cubicBezTo>
                    <a:pt x="2539" y="2754"/>
                    <a:pt x="2195" y="2569"/>
                    <a:pt x="1836" y="2395"/>
                  </a:cubicBezTo>
                  <a:lnTo>
                    <a:pt x="1292" y="2136"/>
                  </a:lnTo>
                  <a:lnTo>
                    <a:pt x="1003" y="1988"/>
                  </a:lnTo>
                  <a:lnTo>
                    <a:pt x="804" y="1895"/>
                  </a:lnTo>
                  <a:lnTo>
                    <a:pt x="670" y="1832"/>
                  </a:lnTo>
                  <a:cubicBezTo>
                    <a:pt x="315" y="1769"/>
                    <a:pt x="-63" y="1051"/>
                    <a:pt x="59" y="777"/>
                  </a:cubicBezTo>
                  <a:cubicBezTo>
                    <a:pt x="148" y="289"/>
                    <a:pt x="615" y="-29"/>
                    <a:pt x="1099" y="56"/>
                  </a:cubicBezTo>
                  <a:cubicBezTo>
                    <a:pt x="1584" y="145"/>
                    <a:pt x="1906" y="611"/>
                    <a:pt x="1817" y="1099"/>
                  </a:cubicBezTo>
                  <a:cubicBezTo>
                    <a:pt x="1980" y="852"/>
                    <a:pt x="1647" y="163"/>
                    <a:pt x="1333" y="130"/>
                  </a:cubicBezTo>
                  <a:cubicBezTo>
                    <a:pt x="1284" y="100"/>
                    <a:pt x="1351" y="108"/>
                    <a:pt x="1351" y="108"/>
                  </a:cubicBezTo>
                  <a:lnTo>
                    <a:pt x="1451" y="93"/>
                  </a:lnTo>
                  <a:lnTo>
                    <a:pt x="1762" y="82"/>
                  </a:lnTo>
                  <a:lnTo>
                    <a:pt x="2417" y="115"/>
                  </a:lnTo>
                  <a:cubicBezTo>
                    <a:pt x="2858" y="145"/>
                    <a:pt x="3302" y="189"/>
                    <a:pt x="3742" y="245"/>
                  </a:cubicBezTo>
                  <a:cubicBezTo>
                    <a:pt x="4611" y="393"/>
                    <a:pt x="5470" y="596"/>
                    <a:pt x="6299" y="874"/>
                  </a:cubicBezTo>
                  <a:cubicBezTo>
                    <a:pt x="7972" y="1399"/>
                    <a:pt x="9534" y="2165"/>
                    <a:pt x="11015" y="3039"/>
                  </a:cubicBezTo>
                  <a:cubicBezTo>
                    <a:pt x="12487" y="3927"/>
                    <a:pt x="13864" y="4944"/>
                    <a:pt x="15145" y="6070"/>
                  </a:cubicBezTo>
                  <a:cubicBezTo>
                    <a:pt x="16418" y="7191"/>
                    <a:pt x="17565" y="8464"/>
                    <a:pt x="18576" y="9844"/>
                  </a:cubicBezTo>
                  <a:cubicBezTo>
                    <a:pt x="18875" y="10255"/>
                    <a:pt x="18783" y="10829"/>
                    <a:pt x="18376" y="11128"/>
                  </a:cubicBezTo>
                  <a:cubicBezTo>
                    <a:pt x="18091" y="11339"/>
                    <a:pt x="17724" y="11358"/>
                    <a:pt x="17428" y="11210"/>
                  </a:cubicBezTo>
                  <a:lnTo>
                    <a:pt x="17414" y="11202"/>
                  </a:lnTo>
                  <a:close/>
                </a:path>
              </a:pathLst>
            </a:custGeom>
            <a:solidFill>
              <a:srgbClr val="0D23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5E2E2B1B-F591-4C35-A2F3-A91130636AD2}"/>
                </a:ext>
              </a:extLst>
            </p:cNvPr>
            <p:cNvSpPr/>
            <p:nvPr/>
          </p:nvSpPr>
          <p:spPr>
            <a:xfrm>
              <a:off x="5335996" y="2810029"/>
              <a:ext cx="11847" cy="5066"/>
            </a:xfrm>
            <a:custGeom>
              <a:avLst/>
              <a:gdLst>
                <a:gd name="connsiteX0" fmla="*/ 3515 w 11847"/>
                <a:gd name="connsiteY0" fmla="*/ 815 h 5066"/>
                <a:gd name="connsiteX1" fmla="*/ 1176 w 11847"/>
                <a:gd name="connsiteY1" fmla="*/ 42 h 5066"/>
                <a:gd name="connsiteX2" fmla="*/ 36 w 11847"/>
                <a:gd name="connsiteY2" fmla="*/ 2958 h 5066"/>
                <a:gd name="connsiteX3" fmla="*/ 3526 w 11847"/>
                <a:gd name="connsiteY3" fmla="*/ 4257 h 5066"/>
                <a:gd name="connsiteX4" fmla="*/ 11883 w 11847"/>
                <a:gd name="connsiteY4" fmla="*/ 3669 h 5066"/>
                <a:gd name="connsiteX5" fmla="*/ 3515 w 11847"/>
                <a:gd name="connsiteY5" fmla="*/ 815 h 5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47" h="5066">
                  <a:moveTo>
                    <a:pt x="3515" y="815"/>
                  </a:moveTo>
                  <a:cubicBezTo>
                    <a:pt x="2700" y="579"/>
                    <a:pt x="1916" y="308"/>
                    <a:pt x="1176" y="42"/>
                  </a:cubicBezTo>
                  <a:cubicBezTo>
                    <a:pt x="802" y="901"/>
                    <a:pt x="406" y="1889"/>
                    <a:pt x="36" y="2958"/>
                  </a:cubicBezTo>
                  <a:cubicBezTo>
                    <a:pt x="1098" y="3447"/>
                    <a:pt x="2275" y="3895"/>
                    <a:pt x="3526" y="4257"/>
                  </a:cubicBezTo>
                  <a:cubicBezTo>
                    <a:pt x="8115" y="5593"/>
                    <a:pt x="11857" y="5327"/>
                    <a:pt x="11883" y="3669"/>
                  </a:cubicBezTo>
                  <a:cubicBezTo>
                    <a:pt x="11905" y="2007"/>
                    <a:pt x="8104" y="2148"/>
                    <a:pt x="3515" y="815"/>
                  </a:cubicBezTo>
                </a:path>
              </a:pathLst>
            </a:custGeom>
            <a:solidFill>
              <a:srgbClr val="ED6D5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B16413FA-1045-4C9B-99DA-A8B02C64C397}"/>
                </a:ext>
              </a:extLst>
            </p:cNvPr>
            <p:cNvSpPr/>
            <p:nvPr/>
          </p:nvSpPr>
          <p:spPr>
            <a:xfrm>
              <a:off x="5133083" y="2896422"/>
              <a:ext cx="277799" cy="336922"/>
            </a:xfrm>
            <a:custGeom>
              <a:avLst/>
              <a:gdLst>
                <a:gd name="connsiteX0" fmla="*/ 204227 w 277799"/>
                <a:gd name="connsiteY0" fmla="*/ 42 h 336922"/>
                <a:gd name="connsiteX1" fmla="*/ 215667 w 277799"/>
                <a:gd name="connsiteY1" fmla="*/ 25873 h 336922"/>
                <a:gd name="connsiteX2" fmla="*/ 270486 w 277799"/>
                <a:gd name="connsiteY2" fmla="*/ 30329 h 336922"/>
                <a:gd name="connsiteX3" fmla="*/ 232262 w 277799"/>
                <a:gd name="connsiteY3" fmla="*/ 228067 h 336922"/>
                <a:gd name="connsiteX4" fmla="*/ 180034 w 277799"/>
                <a:gd name="connsiteY4" fmla="*/ 336964 h 336922"/>
                <a:gd name="connsiteX5" fmla="*/ 36 w 277799"/>
                <a:gd name="connsiteY5" fmla="*/ 264789 h 336922"/>
                <a:gd name="connsiteX6" fmla="*/ 95744 w 277799"/>
                <a:gd name="connsiteY6" fmla="*/ 80007 h 336922"/>
                <a:gd name="connsiteX7" fmla="*/ 204227 w 277799"/>
                <a:gd name="connsiteY7" fmla="*/ 42 h 336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7799" h="336922">
                  <a:moveTo>
                    <a:pt x="204227" y="42"/>
                  </a:moveTo>
                  <a:cubicBezTo>
                    <a:pt x="204227" y="42"/>
                    <a:pt x="193961" y="15977"/>
                    <a:pt x="215667" y="25873"/>
                  </a:cubicBezTo>
                  <a:cubicBezTo>
                    <a:pt x="238969" y="36494"/>
                    <a:pt x="270486" y="30329"/>
                    <a:pt x="270486" y="30329"/>
                  </a:cubicBezTo>
                  <a:cubicBezTo>
                    <a:pt x="270486" y="30329"/>
                    <a:pt x="302695" y="103988"/>
                    <a:pt x="232262" y="228067"/>
                  </a:cubicBezTo>
                  <a:cubicBezTo>
                    <a:pt x="196414" y="291223"/>
                    <a:pt x="180034" y="336964"/>
                    <a:pt x="180034" y="336964"/>
                  </a:cubicBezTo>
                  <a:cubicBezTo>
                    <a:pt x="180034" y="336964"/>
                    <a:pt x="84097" y="336964"/>
                    <a:pt x="36" y="264789"/>
                  </a:cubicBezTo>
                  <a:cubicBezTo>
                    <a:pt x="29278" y="177992"/>
                    <a:pt x="70088" y="158493"/>
                    <a:pt x="95744" y="80007"/>
                  </a:cubicBezTo>
                  <a:cubicBezTo>
                    <a:pt x="111066" y="33145"/>
                    <a:pt x="137206" y="6344"/>
                    <a:pt x="204227" y="42"/>
                  </a:cubicBezTo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CAEED630-5AF6-4093-9D27-DF2F0F3A33D3}"/>
                </a:ext>
              </a:extLst>
            </p:cNvPr>
            <p:cNvSpPr/>
            <p:nvPr/>
          </p:nvSpPr>
          <p:spPr>
            <a:xfrm>
              <a:off x="5189733" y="2960627"/>
              <a:ext cx="161918" cy="95351"/>
            </a:xfrm>
            <a:custGeom>
              <a:avLst/>
              <a:gdLst>
                <a:gd name="connsiteX0" fmla="*/ 161954 w 161918"/>
                <a:gd name="connsiteY0" fmla="*/ 46238 h 95351"/>
                <a:gd name="connsiteX1" fmla="*/ 36 w 161918"/>
                <a:gd name="connsiteY1" fmla="*/ 93919 h 95351"/>
                <a:gd name="connsiteX2" fmla="*/ 44922 w 161918"/>
                <a:gd name="connsiteY2" fmla="*/ 42 h 95351"/>
                <a:gd name="connsiteX3" fmla="*/ 161954 w 161918"/>
                <a:gd name="connsiteY3" fmla="*/ 46238 h 95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18" h="95351">
                  <a:moveTo>
                    <a:pt x="161954" y="46238"/>
                  </a:moveTo>
                  <a:cubicBezTo>
                    <a:pt x="119722" y="67606"/>
                    <a:pt x="42519" y="103055"/>
                    <a:pt x="36" y="93919"/>
                  </a:cubicBezTo>
                  <a:cubicBezTo>
                    <a:pt x="17512" y="75074"/>
                    <a:pt x="40125" y="16828"/>
                    <a:pt x="44922" y="42"/>
                  </a:cubicBezTo>
                  <a:lnTo>
                    <a:pt x="161954" y="46238"/>
                  </a:lnTo>
                  <a:close/>
                </a:path>
              </a:pathLst>
            </a:custGeom>
            <a:solidFill>
              <a:srgbClr val="0E37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D97C0742-C524-4E99-BF42-EB7361233BE2}"/>
                </a:ext>
              </a:extLst>
            </p:cNvPr>
            <p:cNvSpPr/>
            <p:nvPr/>
          </p:nvSpPr>
          <p:spPr>
            <a:xfrm>
              <a:off x="4961893" y="2666794"/>
              <a:ext cx="412083" cy="343365"/>
            </a:xfrm>
            <a:custGeom>
              <a:avLst/>
              <a:gdLst>
                <a:gd name="connsiteX0" fmla="*/ 385378 w 412083"/>
                <a:gd name="connsiteY0" fmla="*/ 341876 h 343365"/>
                <a:gd name="connsiteX1" fmla="*/ 210206 w 412083"/>
                <a:gd name="connsiteY1" fmla="*/ 241923 h 343365"/>
                <a:gd name="connsiteX2" fmla="*/ 30519 w 412083"/>
                <a:gd name="connsiteY2" fmla="*/ 65013 h 343365"/>
                <a:gd name="connsiteX3" fmla="*/ 1174 w 412083"/>
                <a:gd name="connsiteY3" fmla="*/ 14372 h 343365"/>
                <a:gd name="connsiteX4" fmla="*/ 9830 w 412083"/>
                <a:gd name="connsiteY4" fmla="*/ 20386 h 343365"/>
                <a:gd name="connsiteX5" fmla="*/ 8061 w 412083"/>
                <a:gd name="connsiteY5" fmla="*/ 8950 h 343365"/>
                <a:gd name="connsiteX6" fmla="*/ 17651 w 412083"/>
                <a:gd name="connsiteY6" fmla="*/ 14942 h 343365"/>
                <a:gd name="connsiteX7" fmla="*/ 15330 w 412083"/>
                <a:gd name="connsiteY7" fmla="*/ 2703 h 343365"/>
                <a:gd name="connsiteX8" fmla="*/ 27225 w 412083"/>
                <a:gd name="connsiteY8" fmla="*/ 11189 h 343365"/>
                <a:gd name="connsiteX9" fmla="*/ 25460 w 412083"/>
                <a:gd name="connsiteY9" fmla="*/ 313 h 343365"/>
                <a:gd name="connsiteX10" fmla="*/ 51163 w 412083"/>
                <a:gd name="connsiteY10" fmla="*/ 28327 h 343365"/>
                <a:gd name="connsiteX11" fmla="*/ 42839 w 412083"/>
                <a:gd name="connsiteY11" fmla="*/ 14668 h 343365"/>
                <a:gd name="connsiteX12" fmla="*/ 44964 w 412083"/>
                <a:gd name="connsiteY12" fmla="*/ 8218 h 343365"/>
                <a:gd name="connsiteX13" fmla="*/ 52059 w 412083"/>
                <a:gd name="connsiteY13" fmla="*/ 14461 h 343365"/>
                <a:gd name="connsiteX14" fmla="*/ 131904 w 412083"/>
                <a:gd name="connsiteY14" fmla="*/ 100536 h 343365"/>
                <a:gd name="connsiteX15" fmla="*/ 354863 w 412083"/>
                <a:gd name="connsiteY15" fmla="*/ 250157 h 343365"/>
                <a:gd name="connsiteX16" fmla="*/ 385378 w 412083"/>
                <a:gd name="connsiteY16" fmla="*/ 341876 h 343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12083" h="343365">
                  <a:moveTo>
                    <a:pt x="385378" y="341876"/>
                  </a:moveTo>
                  <a:cubicBezTo>
                    <a:pt x="347202" y="353148"/>
                    <a:pt x="277627" y="300417"/>
                    <a:pt x="210206" y="241923"/>
                  </a:cubicBezTo>
                  <a:cubicBezTo>
                    <a:pt x="142785" y="183433"/>
                    <a:pt x="54838" y="96462"/>
                    <a:pt x="30519" y="65013"/>
                  </a:cubicBezTo>
                  <a:cubicBezTo>
                    <a:pt x="6200" y="33564"/>
                    <a:pt x="-3497" y="18387"/>
                    <a:pt x="1174" y="14372"/>
                  </a:cubicBezTo>
                  <a:cubicBezTo>
                    <a:pt x="3457" y="12411"/>
                    <a:pt x="6899" y="16100"/>
                    <a:pt x="9830" y="20386"/>
                  </a:cubicBezTo>
                  <a:cubicBezTo>
                    <a:pt x="7573" y="15737"/>
                    <a:pt x="5933" y="10778"/>
                    <a:pt x="8061" y="8950"/>
                  </a:cubicBezTo>
                  <a:cubicBezTo>
                    <a:pt x="10315" y="7011"/>
                    <a:pt x="14294" y="10790"/>
                    <a:pt x="17651" y="14942"/>
                  </a:cubicBezTo>
                  <a:cubicBezTo>
                    <a:pt x="14871" y="10294"/>
                    <a:pt x="12673" y="4983"/>
                    <a:pt x="15330" y="2703"/>
                  </a:cubicBezTo>
                  <a:cubicBezTo>
                    <a:pt x="18132" y="291"/>
                    <a:pt x="23173" y="5705"/>
                    <a:pt x="27225" y="11189"/>
                  </a:cubicBezTo>
                  <a:cubicBezTo>
                    <a:pt x="24768" y="6726"/>
                    <a:pt x="23035" y="2000"/>
                    <a:pt x="25460" y="313"/>
                  </a:cubicBezTo>
                  <a:cubicBezTo>
                    <a:pt x="29868" y="-2748"/>
                    <a:pt x="46248" y="20989"/>
                    <a:pt x="51163" y="28327"/>
                  </a:cubicBezTo>
                  <a:cubicBezTo>
                    <a:pt x="48924" y="24919"/>
                    <a:pt x="44612" y="18236"/>
                    <a:pt x="42839" y="14668"/>
                  </a:cubicBezTo>
                  <a:cubicBezTo>
                    <a:pt x="41522" y="12022"/>
                    <a:pt x="43384" y="8961"/>
                    <a:pt x="44964" y="8218"/>
                  </a:cubicBezTo>
                  <a:cubicBezTo>
                    <a:pt x="46548" y="7474"/>
                    <a:pt x="47858" y="9047"/>
                    <a:pt x="52059" y="14461"/>
                  </a:cubicBezTo>
                  <a:cubicBezTo>
                    <a:pt x="60464" y="25289"/>
                    <a:pt x="79565" y="48038"/>
                    <a:pt x="131904" y="100536"/>
                  </a:cubicBezTo>
                  <a:cubicBezTo>
                    <a:pt x="184243" y="153031"/>
                    <a:pt x="308815" y="230321"/>
                    <a:pt x="354863" y="250157"/>
                  </a:cubicBezTo>
                  <a:cubicBezTo>
                    <a:pt x="423964" y="279926"/>
                    <a:pt x="425851" y="329926"/>
                    <a:pt x="385378" y="341876"/>
                  </a:cubicBezTo>
                </a:path>
              </a:pathLst>
            </a:custGeom>
            <a:solidFill>
              <a:srgbClr val="FFD1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1E30267F-F4F1-4EE8-8304-62CBC72CDE8C}"/>
                </a:ext>
              </a:extLst>
            </p:cNvPr>
            <p:cNvSpPr/>
            <p:nvPr/>
          </p:nvSpPr>
          <p:spPr>
            <a:xfrm>
              <a:off x="5050736" y="2757346"/>
              <a:ext cx="324241" cy="253557"/>
            </a:xfrm>
            <a:custGeom>
              <a:avLst/>
              <a:gdLst>
                <a:gd name="connsiteX0" fmla="*/ 36 w 324241"/>
                <a:gd name="connsiteY0" fmla="*/ 40202 h 253557"/>
                <a:gd name="connsiteX1" fmla="*/ 34189 w 324241"/>
                <a:gd name="connsiteY1" fmla="*/ 42 h 253557"/>
                <a:gd name="connsiteX2" fmla="*/ 266511 w 324241"/>
                <a:gd name="connsiteY2" fmla="*/ 159522 h 253557"/>
                <a:gd name="connsiteX3" fmla="*/ 297296 w 324241"/>
                <a:gd name="connsiteY3" fmla="*/ 252055 h 253557"/>
                <a:gd name="connsiteX4" fmla="*/ 120566 w 324241"/>
                <a:gd name="connsiteY4" fmla="*/ 151213 h 253557"/>
                <a:gd name="connsiteX5" fmla="*/ 36 w 324241"/>
                <a:gd name="connsiteY5" fmla="*/ 40202 h 253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4241" h="253557">
                  <a:moveTo>
                    <a:pt x="36" y="40202"/>
                  </a:moveTo>
                  <a:cubicBezTo>
                    <a:pt x="6687" y="21395"/>
                    <a:pt x="27446" y="6874"/>
                    <a:pt x="34189" y="42"/>
                  </a:cubicBezTo>
                  <a:cubicBezTo>
                    <a:pt x="89922" y="57600"/>
                    <a:pt x="232676" y="144948"/>
                    <a:pt x="266511" y="159522"/>
                  </a:cubicBezTo>
                  <a:cubicBezTo>
                    <a:pt x="336227" y="189553"/>
                    <a:pt x="338133" y="239994"/>
                    <a:pt x="297296" y="252055"/>
                  </a:cubicBezTo>
                  <a:cubicBezTo>
                    <a:pt x="258780" y="263427"/>
                    <a:pt x="188590" y="210225"/>
                    <a:pt x="120566" y="151213"/>
                  </a:cubicBezTo>
                  <a:cubicBezTo>
                    <a:pt x="112587" y="144289"/>
                    <a:pt x="9633" y="52992"/>
                    <a:pt x="36" y="40202"/>
                  </a:cubicBezTo>
                </a:path>
              </a:pathLst>
            </a:custGeom>
            <a:solidFill>
              <a:srgbClr val="2651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DBEFD968-CD1B-4B3D-8651-8732A68B03F3}"/>
                </a:ext>
              </a:extLst>
            </p:cNvPr>
            <p:cNvSpPr/>
            <p:nvPr/>
          </p:nvSpPr>
          <p:spPr>
            <a:xfrm>
              <a:off x="4888987" y="3729469"/>
              <a:ext cx="109525" cy="29303"/>
            </a:xfrm>
            <a:custGeom>
              <a:avLst/>
              <a:gdLst>
                <a:gd name="connsiteX0" fmla="*/ 7803 w 109525"/>
                <a:gd name="connsiteY0" fmla="*/ 17794 h 29303"/>
                <a:gd name="connsiteX1" fmla="*/ 45291 w 109525"/>
                <a:gd name="connsiteY1" fmla="*/ 4927 h 29303"/>
                <a:gd name="connsiteX2" fmla="*/ 51956 w 109525"/>
                <a:gd name="connsiteY2" fmla="*/ 42 h 29303"/>
                <a:gd name="connsiteX3" fmla="*/ 65861 w 109525"/>
                <a:gd name="connsiteY3" fmla="*/ 5701 h 29303"/>
                <a:gd name="connsiteX4" fmla="*/ 109562 w 109525"/>
                <a:gd name="connsiteY4" fmla="*/ 4083 h 29303"/>
                <a:gd name="connsiteX5" fmla="*/ 108385 w 109525"/>
                <a:gd name="connsiteY5" fmla="*/ 20215 h 29303"/>
                <a:gd name="connsiteX6" fmla="*/ 98500 w 109525"/>
                <a:gd name="connsiteY6" fmla="*/ 29345 h 29303"/>
                <a:gd name="connsiteX7" fmla="*/ 79 w 109525"/>
                <a:gd name="connsiteY7" fmla="*/ 28186 h 29303"/>
                <a:gd name="connsiteX8" fmla="*/ 7803 w 109525"/>
                <a:gd name="connsiteY8" fmla="*/ 17794 h 29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525" h="29303">
                  <a:moveTo>
                    <a:pt x="7803" y="17794"/>
                  </a:moveTo>
                  <a:cubicBezTo>
                    <a:pt x="13936" y="15370"/>
                    <a:pt x="33733" y="8757"/>
                    <a:pt x="45291" y="4927"/>
                  </a:cubicBezTo>
                  <a:cubicBezTo>
                    <a:pt x="48037" y="4021"/>
                    <a:pt x="50324" y="2277"/>
                    <a:pt x="51956" y="42"/>
                  </a:cubicBezTo>
                  <a:cubicBezTo>
                    <a:pt x="55217" y="2155"/>
                    <a:pt x="59880" y="4509"/>
                    <a:pt x="65861" y="5701"/>
                  </a:cubicBezTo>
                  <a:cubicBezTo>
                    <a:pt x="75572" y="7640"/>
                    <a:pt x="99636" y="5219"/>
                    <a:pt x="109562" y="4083"/>
                  </a:cubicBezTo>
                  <a:cubicBezTo>
                    <a:pt x="109040" y="10589"/>
                    <a:pt x="108655" y="16048"/>
                    <a:pt x="108385" y="20215"/>
                  </a:cubicBezTo>
                  <a:cubicBezTo>
                    <a:pt x="108048" y="25411"/>
                    <a:pt x="103703" y="29407"/>
                    <a:pt x="98500" y="29345"/>
                  </a:cubicBezTo>
                  <a:lnTo>
                    <a:pt x="79" y="28186"/>
                  </a:lnTo>
                  <a:cubicBezTo>
                    <a:pt x="79" y="28186"/>
                    <a:pt x="-1016" y="21318"/>
                    <a:pt x="7803" y="17794"/>
                  </a:cubicBezTo>
                </a:path>
              </a:pathLst>
            </a:custGeom>
            <a:solidFill>
              <a:srgbClr val="035E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86B0BC9F-0668-45A4-8DE6-7046691C10A6}"/>
                </a:ext>
              </a:extLst>
            </p:cNvPr>
            <p:cNvSpPr/>
            <p:nvPr/>
          </p:nvSpPr>
          <p:spPr>
            <a:xfrm>
              <a:off x="4888992" y="3747813"/>
              <a:ext cx="108467" cy="10958"/>
            </a:xfrm>
            <a:custGeom>
              <a:avLst/>
              <a:gdLst>
                <a:gd name="connsiteX0" fmla="*/ 1745 w 108467"/>
                <a:gd name="connsiteY0" fmla="*/ 3917 h 10958"/>
                <a:gd name="connsiteX1" fmla="*/ 99858 w 108467"/>
                <a:gd name="connsiteY1" fmla="*/ 5071 h 10958"/>
                <a:gd name="connsiteX2" fmla="*/ 108504 w 108467"/>
                <a:gd name="connsiteY2" fmla="*/ 42 h 10958"/>
                <a:gd name="connsiteX3" fmla="*/ 108378 w 108467"/>
                <a:gd name="connsiteY3" fmla="*/ 1870 h 10958"/>
                <a:gd name="connsiteX4" fmla="*/ 98496 w 108467"/>
                <a:gd name="connsiteY4" fmla="*/ 11000 h 10958"/>
                <a:gd name="connsiteX5" fmla="*/ 76 w 108467"/>
                <a:gd name="connsiteY5" fmla="*/ 9842 h 10958"/>
                <a:gd name="connsiteX6" fmla="*/ 1745 w 108467"/>
                <a:gd name="connsiteY6" fmla="*/ 3917 h 10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467" h="10958">
                  <a:moveTo>
                    <a:pt x="1745" y="3917"/>
                  </a:moveTo>
                  <a:lnTo>
                    <a:pt x="99858" y="5071"/>
                  </a:lnTo>
                  <a:cubicBezTo>
                    <a:pt x="103566" y="5116"/>
                    <a:pt x="106805" y="3080"/>
                    <a:pt x="108504" y="42"/>
                  </a:cubicBezTo>
                  <a:cubicBezTo>
                    <a:pt x="108459" y="653"/>
                    <a:pt x="108415" y="1304"/>
                    <a:pt x="108378" y="1870"/>
                  </a:cubicBezTo>
                  <a:cubicBezTo>
                    <a:pt x="108045" y="7066"/>
                    <a:pt x="103700" y="11063"/>
                    <a:pt x="98496" y="11000"/>
                  </a:cubicBezTo>
                  <a:lnTo>
                    <a:pt x="76" y="9842"/>
                  </a:lnTo>
                  <a:cubicBezTo>
                    <a:pt x="76" y="9842"/>
                    <a:pt x="-372" y="6922"/>
                    <a:pt x="1745" y="3917"/>
                  </a:cubicBezTo>
                </a:path>
              </a:pathLst>
            </a:custGeom>
            <a:solidFill>
              <a:srgbClr val="E6E5C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69A5F73B-44B8-426B-A075-6EF400EF5F6C}"/>
                </a:ext>
              </a:extLst>
            </p:cNvPr>
            <p:cNvSpPr/>
            <p:nvPr/>
          </p:nvSpPr>
          <p:spPr>
            <a:xfrm>
              <a:off x="5410329" y="3691553"/>
              <a:ext cx="98835" cy="67333"/>
            </a:xfrm>
            <a:custGeom>
              <a:avLst/>
              <a:gdLst>
                <a:gd name="connsiteX0" fmla="*/ 36 w 98835"/>
                <a:gd name="connsiteY0" fmla="*/ 63206 h 67333"/>
                <a:gd name="connsiteX1" fmla="*/ 10584 w 98835"/>
                <a:gd name="connsiteY1" fmla="*/ 53414 h 67333"/>
                <a:gd name="connsiteX2" fmla="*/ 32393 w 98835"/>
                <a:gd name="connsiteY2" fmla="*/ 30222 h 67333"/>
                <a:gd name="connsiteX3" fmla="*/ 34359 w 98835"/>
                <a:gd name="connsiteY3" fmla="*/ 25074 h 67333"/>
                <a:gd name="connsiteX4" fmla="*/ 86883 w 98835"/>
                <a:gd name="connsiteY4" fmla="*/ 42 h 67333"/>
                <a:gd name="connsiteX5" fmla="*/ 96302 w 98835"/>
                <a:gd name="connsiteY5" fmla="*/ 10478 h 67333"/>
                <a:gd name="connsiteX6" fmla="*/ 96557 w 98835"/>
                <a:gd name="connsiteY6" fmla="*/ 23490 h 67333"/>
                <a:gd name="connsiteX7" fmla="*/ 24070 w 98835"/>
                <a:gd name="connsiteY7" fmla="*/ 66966 h 67333"/>
                <a:gd name="connsiteX8" fmla="*/ 36 w 98835"/>
                <a:gd name="connsiteY8" fmla="*/ 63206 h 67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835" h="67333">
                  <a:moveTo>
                    <a:pt x="36" y="63206"/>
                  </a:moveTo>
                  <a:cubicBezTo>
                    <a:pt x="36" y="63206"/>
                    <a:pt x="2034" y="54850"/>
                    <a:pt x="10584" y="53414"/>
                  </a:cubicBezTo>
                  <a:cubicBezTo>
                    <a:pt x="16238" y="52459"/>
                    <a:pt x="26261" y="39129"/>
                    <a:pt x="32393" y="30222"/>
                  </a:cubicBezTo>
                  <a:cubicBezTo>
                    <a:pt x="33482" y="28645"/>
                    <a:pt x="34115" y="26876"/>
                    <a:pt x="34359" y="25074"/>
                  </a:cubicBezTo>
                  <a:cubicBezTo>
                    <a:pt x="56913" y="31432"/>
                    <a:pt x="70492" y="19031"/>
                    <a:pt x="86883" y="42"/>
                  </a:cubicBezTo>
                  <a:cubicBezTo>
                    <a:pt x="90507" y="4072"/>
                    <a:pt x="93756" y="7669"/>
                    <a:pt x="96302" y="10478"/>
                  </a:cubicBezTo>
                  <a:cubicBezTo>
                    <a:pt x="99622" y="14146"/>
                    <a:pt x="99744" y="19700"/>
                    <a:pt x="96557" y="23490"/>
                  </a:cubicBezTo>
                  <a:cubicBezTo>
                    <a:pt x="84170" y="38197"/>
                    <a:pt x="52660" y="71433"/>
                    <a:pt x="24070" y="66966"/>
                  </a:cubicBezTo>
                  <a:cubicBezTo>
                    <a:pt x="5098" y="63998"/>
                    <a:pt x="835" y="63332"/>
                    <a:pt x="36" y="63206"/>
                  </a:cubicBezTo>
                </a:path>
              </a:pathLst>
            </a:custGeom>
            <a:solidFill>
              <a:srgbClr val="035E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1ACFCB46-9A64-4279-9B57-226693D65638}"/>
                </a:ext>
              </a:extLst>
            </p:cNvPr>
            <p:cNvSpPr/>
            <p:nvPr/>
          </p:nvSpPr>
          <p:spPr>
            <a:xfrm>
              <a:off x="5410327" y="3701651"/>
              <a:ext cx="98839" cy="57234"/>
            </a:xfrm>
            <a:custGeom>
              <a:avLst/>
              <a:gdLst>
                <a:gd name="connsiteX0" fmla="*/ 21391 w 98839"/>
                <a:gd name="connsiteY0" fmla="*/ 51823 h 57234"/>
                <a:gd name="connsiteX1" fmla="*/ 93879 w 98839"/>
                <a:gd name="connsiteY1" fmla="*/ 8346 h 57234"/>
                <a:gd name="connsiteX2" fmla="*/ 95999 w 98839"/>
                <a:gd name="connsiteY2" fmla="*/ 42 h 57234"/>
                <a:gd name="connsiteX3" fmla="*/ 96303 w 98839"/>
                <a:gd name="connsiteY3" fmla="*/ 379 h 57234"/>
                <a:gd name="connsiteX4" fmla="*/ 96562 w 98839"/>
                <a:gd name="connsiteY4" fmla="*/ 13390 h 57234"/>
                <a:gd name="connsiteX5" fmla="*/ 24074 w 98839"/>
                <a:gd name="connsiteY5" fmla="*/ 56867 h 57234"/>
                <a:gd name="connsiteX6" fmla="*/ 36 w 98839"/>
                <a:gd name="connsiteY6" fmla="*/ 53107 h 57234"/>
                <a:gd name="connsiteX7" fmla="*/ 2071 w 98839"/>
                <a:gd name="connsiteY7" fmla="*/ 48803 h 57234"/>
                <a:gd name="connsiteX8" fmla="*/ 21391 w 98839"/>
                <a:gd name="connsiteY8" fmla="*/ 51823 h 57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839" h="57234">
                  <a:moveTo>
                    <a:pt x="21391" y="51823"/>
                  </a:moveTo>
                  <a:cubicBezTo>
                    <a:pt x="49985" y="56293"/>
                    <a:pt x="81495" y="23057"/>
                    <a:pt x="93879" y="8346"/>
                  </a:cubicBezTo>
                  <a:cubicBezTo>
                    <a:pt x="95877" y="5970"/>
                    <a:pt x="96573" y="2906"/>
                    <a:pt x="95999" y="42"/>
                  </a:cubicBezTo>
                  <a:cubicBezTo>
                    <a:pt x="96095" y="149"/>
                    <a:pt x="96206" y="275"/>
                    <a:pt x="96303" y="379"/>
                  </a:cubicBezTo>
                  <a:cubicBezTo>
                    <a:pt x="99626" y="4046"/>
                    <a:pt x="99748" y="9601"/>
                    <a:pt x="96562" y="13390"/>
                  </a:cubicBezTo>
                  <a:cubicBezTo>
                    <a:pt x="84174" y="28097"/>
                    <a:pt x="52661" y="61334"/>
                    <a:pt x="24074" y="56867"/>
                  </a:cubicBezTo>
                  <a:cubicBezTo>
                    <a:pt x="5103" y="53899"/>
                    <a:pt x="835" y="53233"/>
                    <a:pt x="36" y="53107"/>
                  </a:cubicBezTo>
                  <a:cubicBezTo>
                    <a:pt x="36" y="53107"/>
                    <a:pt x="532" y="51053"/>
                    <a:pt x="2071" y="48803"/>
                  </a:cubicBezTo>
                  <a:cubicBezTo>
                    <a:pt x="5551" y="49347"/>
                    <a:pt x="11435" y="50265"/>
                    <a:pt x="21391" y="51823"/>
                  </a:cubicBezTo>
                </a:path>
              </a:pathLst>
            </a:custGeom>
            <a:solidFill>
              <a:srgbClr val="E6E5C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F60C3CC1-2C8C-4EDD-8ED8-BBD6128EC10D}"/>
                </a:ext>
              </a:extLst>
            </p:cNvPr>
            <p:cNvSpPr/>
            <p:nvPr/>
          </p:nvSpPr>
          <p:spPr>
            <a:xfrm>
              <a:off x="3749331" y="3305977"/>
              <a:ext cx="106806" cy="456656"/>
            </a:xfrm>
            <a:custGeom>
              <a:avLst/>
              <a:gdLst>
                <a:gd name="connsiteX0" fmla="*/ 53438 w 106806"/>
                <a:gd name="connsiteY0" fmla="*/ 42 h 456656"/>
                <a:gd name="connsiteX1" fmla="*/ 36 w 106806"/>
                <a:gd name="connsiteY1" fmla="*/ 53440 h 456656"/>
                <a:gd name="connsiteX2" fmla="*/ 36 w 106806"/>
                <a:gd name="connsiteY2" fmla="*/ 456698 h 456656"/>
                <a:gd name="connsiteX3" fmla="*/ 106843 w 106806"/>
                <a:gd name="connsiteY3" fmla="*/ 456698 h 456656"/>
                <a:gd name="connsiteX4" fmla="*/ 106843 w 106806"/>
                <a:gd name="connsiteY4" fmla="*/ 53440 h 456656"/>
                <a:gd name="connsiteX5" fmla="*/ 53438 w 106806"/>
                <a:gd name="connsiteY5" fmla="*/ 42 h 456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806" h="456656">
                  <a:moveTo>
                    <a:pt x="53438" y="42"/>
                  </a:moveTo>
                  <a:cubicBezTo>
                    <a:pt x="23944" y="42"/>
                    <a:pt x="36" y="23949"/>
                    <a:pt x="36" y="53440"/>
                  </a:cubicBezTo>
                  <a:lnTo>
                    <a:pt x="36" y="456698"/>
                  </a:lnTo>
                  <a:lnTo>
                    <a:pt x="106843" y="456698"/>
                  </a:lnTo>
                  <a:lnTo>
                    <a:pt x="106843" y="53440"/>
                  </a:lnTo>
                  <a:cubicBezTo>
                    <a:pt x="106843" y="23949"/>
                    <a:pt x="82934" y="42"/>
                    <a:pt x="53438" y="42"/>
                  </a:cubicBezTo>
                </a:path>
              </a:pathLst>
            </a:custGeom>
            <a:solidFill>
              <a:srgbClr val="CBC7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98C42BB5-77BC-4C96-A928-C7D09E0E662B}"/>
                </a:ext>
              </a:extLst>
            </p:cNvPr>
            <p:cNvSpPr/>
            <p:nvPr/>
          </p:nvSpPr>
          <p:spPr>
            <a:xfrm>
              <a:off x="1619963" y="1052526"/>
              <a:ext cx="42028" cy="1004071"/>
            </a:xfrm>
            <a:custGeom>
              <a:avLst/>
              <a:gdLst>
                <a:gd name="connsiteX0" fmla="*/ 2777 w 42028"/>
                <a:gd name="connsiteY0" fmla="*/ 1004114 h 1004071"/>
                <a:gd name="connsiteX1" fmla="*/ 2677 w 42028"/>
                <a:gd name="connsiteY1" fmla="*/ 1004114 h 1004071"/>
                <a:gd name="connsiteX2" fmla="*/ 38 w 42028"/>
                <a:gd name="connsiteY2" fmla="*/ 1001271 h 1004071"/>
                <a:gd name="connsiteX3" fmla="*/ 36585 w 42028"/>
                <a:gd name="connsiteY3" fmla="*/ 2679 h 1004071"/>
                <a:gd name="connsiteX4" fmla="*/ 39424 w 42028"/>
                <a:gd name="connsiteY4" fmla="*/ 43 h 1004071"/>
                <a:gd name="connsiteX5" fmla="*/ 42063 w 42028"/>
                <a:gd name="connsiteY5" fmla="*/ 2883 h 1004071"/>
                <a:gd name="connsiteX6" fmla="*/ 5515 w 42028"/>
                <a:gd name="connsiteY6" fmla="*/ 1001471 h 1004071"/>
                <a:gd name="connsiteX7" fmla="*/ 2777 w 42028"/>
                <a:gd name="connsiteY7" fmla="*/ 1004114 h 1004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028" h="1004071">
                  <a:moveTo>
                    <a:pt x="2777" y="1004114"/>
                  </a:moveTo>
                  <a:cubicBezTo>
                    <a:pt x="2743" y="1004114"/>
                    <a:pt x="2706" y="1004114"/>
                    <a:pt x="2677" y="1004114"/>
                  </a:cubicBezTo>
                  <a:cubicBezTo>
                    <a:pt x="1159" y="1004054"/>
                    <a:pt x="-18" y="1002785"/>
                    <a:pt x="38" y="1001271"/>
                  </a:cubicBezTo>
                  <a:lnTo>
                    <a:pt x="36585" y="2679"/>
                  </a:lnTo>
                  <a:cubicBezTo>
                    <a:pt x="36637" y="1169"/>
                    <a:pt x="37914" y="0"/>
                    <a:pt x="39424" y="43"/>
                  </a:cubicBezTo>
                  <a:cubicBezTo>
                    <a:pt x="40937" y="100"/>
                    <a:pt x="42118" y="1369"/>
                    <a:pt x="42063" y="2883"/>
                  </a:cubicBezTo>
                  <a:lnTo>
                    <a:pt x="5515" y="1001471"/>
                  </a:lnTo>
                  <a:cubicBezTo>
                    <a:pt x="5463" y="1002952"/>
                    <a:pt x="4242" y="1004114"/>
                    <a:pt x="2777" y="1004114"/>
                  </a:cubicBezTo>
                </a:path>
              </a:pathLst>
            </a:custGeom>
            <a:solidFill>
              <a:srgbClr val="035E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29D2F95B-E75E-46F8-90D0-34509719154E}"/>
                </a:ext>
              </a:extLst>
            </p:cNvPr>
            <p:cNvSpPr/>
            <p:nvPr/>
          </p:nvSpPr>
          <p:spPr>
            <a:xfrm>
              <a:off x="1648746" y="1015523"/>
              <a:ext cx="38830" cy="51167"/>
            </a:xfrm>
            <a:custGeom>
              <a:avLst/>
              <a:gdLst>
                <a:gd name="connsiteX0" fmla="*/ 16935 w 38830"/>
                <a:gd name="connsiteY0" fmla="*/ 42 h 51167"/>
                <a:gd name="connsiteX1" fmla="*/ 36 w 38830"/>
                <a:gd name="connsiteY1" fmla="*/ 21514 h 51167"/>
                <a:gd name="connsiteX2" fmla="*/ 16935 w 38830"/>
                <a:gd name="connsiteY2" fmla="*/ 51205 h 51167"/>
                <a:gd name="connsiteX3" fmla="*/ 38867 w 38830"/>
                <a:gd name="connsiteY3" fmla="*/ 25625 h 51167"/>
                <a:gd name="connsiteX4" fmla="*/ 16935 w 38830"/>
                <a:gd name="connsiteY4" fmla="*/ 42 h 51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830" h="51167">
                  <a:moveTo>
                    <a:pt x="16935" y="42"/>
                  </a:moveTo>
                  <a:cubicBezTo>
                    <a:pt x="9170" y="4609"/>
                    <a:pt x="36" y="21514"/>
                    <a:pt x="36" y="21514"/>
                  </a:cubicBezTo>
                  <a:cubicBezTo>
                    <a:pt x="36" y="21514"/>
                    <a:pt x="15565" y="51664"/>
                    <a:pt x="16935" y="51205"/>
                  </a:cubicBezTo>
                  <a:cubicBezTo>
                    <a:pt x="18308" y="50750"/>
                    <a:pt x="31554" y="34759"/>
                    <a:pt x="38867" y="25625"/>
                  </a:cubicBezTo>
                  <a:lnTo>
                    <a:pt x="16935" y="42"/>
                  </a:lnTo>
                  <a:close/>
                </a:path>
              </a:pathLst>
            </a:custGeom>
            <a:solidFill>
              <a:srgbClr val="FFC0A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4C25BCF4-DB85-421F-AF87-4B39C6F0E7EF}"/>
                </a:ext>
              </a:extLst>
            </p:cNvPr>
            <p:cNvSpPr/>
            <p:nvPr/>
          </p:nvSpPr>
          <p:spPr>
            <a:xfrm>
              <a:off x="1621332" y="1020091"/>
              <a:ext cx="50264" cy="57557"/>
            </a:xfrm>
            <a:custGeom>
              <a:avLst/>
              <a:gdLst>
                <a:gd name="connsiteX0" fmla="*/ 19681 w 50264"/>
                <a:gd name="connsiteY0" fmla="*/ 42 h 57557"/>
                <a:gd name="connsiteX1" fmla="*/ 50292 w 50264"/>
                <a:gd name="connsiteY1" fmla="*/ 32020 h 57557"/>
                <a:gd name="connsiteX2" fmla="*/ 46631 w 50264"/>
                <a:gd name="connsiteY2" fmla="*/ 57600 h 57557"/>
                <a:gd name="connsiteX3" fmla="*/ 36 w 50264"/>
                <a:gd name="connsiteY3" fmla="*/ 26539 h 57557"/>
                <a:gd name="connsiteX4" fmla="*/ 19681 w 50264"/>
                <a:gd name="connsiteY4" fmla="*/ 42 h 57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264" h="57557">
                  <a:moveTo>
                    <a:pt x="19681" y="42"/>
                  </a:moveTo>
                  <a:cubicBezTo>
                    <a:pt x="33841" y="8265"/>
                    <a:pt x="50747" y="19230"/>
                    <a:pt x="50292" y="32020"/>
                  </a:cubicBezTo>
                  <a:cubicBezTo>
                    <a:pt x="49829" y="44810"/>
                    <a:pt x="46631" y="57600"/>
                    <a:pt x="46631" y="57600"/>
                  </a:cubicBezTo>
                  <a:lnTo>
                    <a:pt x="36" y="26539"/>
                  </a:lnTo>
                  <a:lnTo>
                    <a:pt x="19681" y="42"/>
                  </a:lnTo>
                  <a:close/>
                </a:path>
              </a:pathLst>
            </a:custGeom>
            <a:solidFill>
              <a:srgbClr val="FFD1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E13617D0-E50F-4DD5-BCD8-4547FC5C91CE}"/>
                </a:ext>
              </a:extLst>
            </p:cNvPr>
            <p:cNvSpPr/>
            <p:nvPr/>
          </p:nvSpPr>
          <p:spPr>
            <a:xfrm>
              <a:off x="1576560" y="711257"/>
              <a:ext cx="13534" cy="9052"/>
            </a:xfrm>
            <a:custGeom>
              <a:avLst/>
              <a:gdLst>
                <a:gd name="connsiteX0" fmla="*/ 36 w 13534"/>
                <a:gd name="connsiteY0" fmla="*/ 1556 h 9052"/>
                <a:gd name="connsiteX1" fmla="*/ 13570 w 13534"/>
                <a:gd name="connsiteY1" fmla="*/ 1900 h 9052"/>
                <a:gd name="connsiteX2" fmla="*/ 1579 w 13534"/>
                <a:gd name="connsiteY2" fmla="*/ 9095 h 9052"/>
                <a:gd name="connsiteX3" fmla="*/ 36 w 13534"/>
                <a:gd name="connsiteY3" fmla="*/ 1556 h 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34" h="9052">
                  <a:moveTo>
                    <a:pt x="36" y="1556"/>
                  </a:moveTo>
                  <a:cubicBezTo>
                    <a:pt x="4662" y="-2041"/>
                    <a:pt x="13570" y="1900"/>
                    <a:pt x="13570" y="1900"/>
                  </a:cubicBezTo>
                  <a:lnTo>
                    <a:pt x="1579" y="9095"/>
                  </a:lnTo>
                  <a:lnTo>
                    <a:pt x="36" y="1556"/>
                  </a:lnTo>
                  <a:close/>
                </a:path>
              </a:pathLst>
            </a:custGeom>
            <a:solidFill>
              <a:srgbClr val="E85F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E913DFEF-0ED4-4E0E-BD1A-2A945CD60E9A}"/>
                </a:ext>
              </a:extLst>
            </p:cNvPr>
            <p:cNvSpPr/>
            <p:nvPr/>
          </p:nvSpPr>
          <p:spPr>
            <a:xfrm>
              <a:off x="1537090" y="1379146"/>
              <a:ext cx="95342" cy="23843"/>
            </a:xfrm>
            <a:custGeom>
              <a:avLst/>
              <a:gdLst>
                <a:gd name="connsiteX0" fmla="*/ 2959 w 95342"/>
                <a:gd name="connsiteY0" fmla="*/ 3239 h 23843"/>
                <a:gd name="connsiteX1" fmla="*/ 675 w 95342"/>
                <a:gd name="connsiteY1" fmla="*/ 20141 h 23843"/>
                <a:gd name="connsiteX2" fmla="*/ 35398 w 95342"/>
                <a:gd name="connsiteY2" fmla="*/ 22883 h 23843"/>
                <a:gd name="connsiteX3" fmla="*/ 95243 w 95342"/>
                <a:gd name="connsiteY3" fmla="*/ 21055 h 23843"/>
                <a:gd name="connsiteX4" fmla="*/ 73770 w 95342"/>
                <a:gd name="connsiteY4" fmla="*/ 10548 h 23843"/>
                <a:gd name="connsiteX5" fmla="*/ 55494 w 95342"/>
                <a:gd name="connsiteY5" fmla="*/ 42 h 23843"/>
                <a:gd name="connsiteX6" fmla="*/ 2959 w 95342"/>
                <a:gd name="connsiteY6" fmla="*/ 3239 h 2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342" h="23843">
                  <a:moveTo>
                    <a:pt x="2959" y="3239"/>
                  </a:moveTo>
                  <a:cubicBezTo>
                    <a:pt x="2959" y="3239"/>
                    <a:pt x="-1608" y="16488"/>
                    <a:pt x="675" y="20141"/>
                  </a:cubicBezTo>
                  <a:cubicBezTo>
                    <a:pt x="2959" y="23797"/>
                    <a:pt x="7526" y="22883"/>
                    <a:pt x="35398" y="22883"/>
                  </a:cubicBezTo>
                  <a:cubicBezTo>
                    <a:pt x="63263" y="22883"/>
                    <a:pt x="93870" y="26080"/>
                    <a:pt x="95243" y="21055"/>
                  </a:cubicBezTo>
                  <a:cubicBezTo>
                    <a:pt x="96612" y="16029"/>
                    <a:pt x="87475" y="14660"/>
                    <a:pt x="73770" y="10548"/>
                  </a:cubicBezTo>
                  <a:cubicBezTo>
                    <a:pt x="60065" y="6437"/>
                    <a:pt x="55494" y="42"/>
                    <a:pt x="55494" y="42"/>
                  </a:cubicBezTo>
                  <a:lnTo>
                    <a:pt x="2959" y="3239"/>
                  </a:lnTo>
                  <a:close/>
                </a:path>
              </a:pathLst>
            </a:custGeom>
            <a:solidFill>
              <a:srgbClr val="FCC1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3C02EC81-DD54-48B2-A175-651BC141A653}"/>
                </a:ext>
              </a:extLst>
            </p:cNvPr>
            <p:cNvSpPr/>
            <p:nvPr/>
          </p:nvSpPr>
          <p:spPr>
            <a:xfrm>
              <a:off x="1537099" y="1394460"/>
              <a:ext cx="95330" cy="8529"/>
            </a:xfrm>
            <a:custGeom>
              <a:avLst/>
              <a:gdLst>
                <a:gd name="connsiteX0" fmla="*/ 93943 w 95330"/>
                <a:gd name="connsiteY0" fmla="*/ 2181 h 8529"/>
                <a:gd name="connsiteX1" fmla="*/ 34930 w 95330"/>
                <a:gd name="connsiteY1" fmla="*/ 2999 h 8529"/>
                <a:gd name="connsiteX2" fmla="*/ 211 w 95330"/>
                <a:gd name="connsiteY2" fmla="*/ 257 h 8529"/>
                <a:gd name="connsiteX3" fmla="*/ 115 w 95330"/>
                <a:gd name="connsiteY3" fmla="*/ 42 h 8529"/>
                <a:gd name="connsiteX4" fmla="*/ 667 w 95330"/>
                <a:gd name="connsiteY4" fmla="*/ 4827 h 8529"/>
                <a:gd name="connsiteX5" fmla="*/ 35389 w 95330"/>
                <a:gd name="connsiteY5" fmla="*/ 7569 h 8529"/>
                <a:gd name="connsiteX6" fmla="*/ 95234 w 95330"/>
                <a:gd name="connsiteY6" fmla="*/ 5741 h 8529"/>
                <a:gd name="connsiteX7" fmla="*/ 93943 w 95330"/>
                <a:gd name="connsiteY7" fmla="*/ 2181 h 8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330" h="8529">
                  <a:moveTo>
                    <a:pt x="93943" y="2181"/>
                  </a:moveTo>
                  <a:cubicBezTo>
                    <a:pt x="88720" y="5723"/>
                    <a:pt x="60667" y="2999"/>
                    <a:pt x="34930" y="2999"/>
                  </a:cubicBezTo>
                  <a:cubicBezTo>
                    <a:pt x="7062" y="2999"/>
                    <a:pt x="2495" y="3913"/>
                    <a:pt x="211" y="257"/>
                  </a:cubicBezTo>
                  <a:cubicBezTo>
                    <a:pt x="171" y="197"/>
                    <a:pt x="148" y="112"/>
                    <a:pt x="115" y="42"/>
                  </a:cubicBezTo>
                  <a:cubicBezTo>
                    <a:pt x="-63" y="2048"/>
                    <a:pt x="34" y="3813"/>
                    <a:pt x="667" y="4827"/>
                  </a:cubicBezTo>
                  <a:cubicBezTo>
                    <a:pt x="2950" y="8483"/>
                    <a:pt x="7517" y="7569"/>
                    <a:pt x="35389" y="7569"/>
                  </a:cubicBezTo>
                  <a:cubicBezTo>
                    <a:pt x="63254" y="7569"/>
                    <a:pt x="93865" y="10767"/>
                    <a:pt x="95234" y="5741"/>
                  </a:cubicBezTo>
                  <a:cubicBezTo>
                    <a:pt x="95627" y="4302"/>
                    <a:pt x="95131" y="3169"/>
                    <a:pt x="93943" y="2181"/>
                  </a:cubicBezTo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5864DE5F-0878-4431-893A-CCA625D10C18}"/>
                </a:ext>
              </a:extLst>
            </p:cNvPr>
            <p:cNvSpPr/>
            <p:nvPr/>
          </p:nvSpPr>
          <p:spPr>
            <a:xfrm>
              <a:off x="1326846" y="1371177"/>
              <a:ext cx="96190" cy="31824"/>
            </a:xfrm>
            <a:custGeom>
              <a:avLst/>
              <a:gdLst>
                <a:gd name="connsiteX0" fmla="*/ 5619 w 96190"/>
                <a:gd name="connsiteY0" fmla="*/ 42 h 31824"/>
                <a:gd name="connsiteX1" fmla="*/ 315 w 96190"/>
                <a:gd name="connsiteY1" fmla="*/ 15548 h 31824"/>
                <a:gd name="connsiteX2" fmla="*/ 33550 w 96190"/>
                <a:gd name="connsiteY2" fmla="*/ 25825 h 31824"/>
                <a:gd name="connsiteX3" fmla="*/ 95223 w 96190"/>
                <a:gd name="connsiteY3" fmla="*/ 28911 h 31824"/>
                <a:gd name="connsiteX4" fmla="*/ 73639 w 96190"/>
                <a:gd name="connsiteY4" fmla="*/ 18290 h 31824"/>
                <a:gd name="connsiteX5" fmla="*/ 58091 w 96190"/>
                <a:gd name="connsiteY5" fmla="*/ 4187 h 31824"/>
                <a:gd name="connsiteX6" fmla="*/ 5619 w 96190"/>
                <a:gd name="connsiteY6" fmla="*/ 42 h 31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190" h="31824">
                  <a:moveTo>
                    <a:pt x="5619" y="42"/>
                  </a:moveTo>
                  <a:cubicBezTo>
                    <a:pt x="5619" y="42"/>
                    <a:pt x="-1435" y="11610"/>
                    <a:pt x="315" y="15548"/>
                  </a:cubicBezTo>
                  <a:cubicBezTo>
                    <a:pt x="2070" y="19486"/>
                    <a:pt x="7373" y="16270"/>
                    <a:pt x="33550" y="25825"/>
                  </a:cubicBezTo>
                  <a:cubicBezTo>
                    <a:pt x="55138" y="33708"/>
                    <a:pt x="92751" y="32912"/>
                    <a:pt x="95223" y="28911"/>
                  </a:cubicBezTo>
                  <a:cubicBezTo>
                    <a:pt x="100038" y="21129"/>
                    <a:pt x="86641" y="24267"/>
                    <a:pt x="73639" y="18290"/>
                  </a:cubicBezTo>
                  <a:cubicBezTo>
                    <a:pt x="60638" y="12310"/>
                    <a:pt x="58091" y="4187"/>
                    <a:pt x="58091" y="4187"/>
                  </a:cubicBezTo>
                  <a:lnTo>
                    <a:pt x="5619" y="42"/>
                  </a:lnTo>
                  <a:close/>
                </a:path>
              </a:pathLst>
            </a:custGeom>
            <a:solidFill>
              <a:srgbClr val="FCC1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2C181D9E-AB33-4628-9853-302184FAA268}"/>
                </a:ext>
              </a:extLst>
            </p:cNvPr>
            <p:cNvSpPr/>
            <p:nvPr/>
          </p:nvSpPr>
          <p:spPr>
            <a:xfrm>
              <a:off x="1326847" y="1380701"/>
              <a:ext cx="96169" cy="22300"/>
            </a:xfrm>
            <a:custGeom>
              <a:avLst/>
              <a:gdLst>
                <a:gd name="connsiteX0" fmla="*/ 95370 w 96169"/>
                <a:gd name="connsiteY0" fmla="*/ 15008 h 22300"/>
                <a:gd name="connsiteX1" fmla="*/ 34463 w 96169"/>
                <a:gd name="connsiteY1" fmla="*/ 11277 h 22300"/>
                <a:gd name="connsiteX2" fmla="*/ 1228 w 96169"/>
                <a:gd name="connsiteY2" fmla="*/ 997 h 22300"/>
                <a:gd name="connsiteX3" fmla="*/ 991 w 96169"/>
                <a:gd name="connsiteY3" fmla="*/ 42 h 22300"/>
                <a:gd name="connsiteX4" fmla="*/ 314 w 96169"/>
                <a:gd name="connsiteY4" fmla="*/ 6022 h 22300"/>
                <a:gd name="connsiteX5" fmla="*/ 33549 w 96169"/>
                <a:gd name="connsiteY5" fmla="*/ 16303 h 22300"/>
                <a:gd name="connsiteX6" fmla="*/ 95222 w 96169"/>
                <a:gd name="connsiteY6" fmla="*/ 19386 h 22300"/>
                <a:gd name="connsiteX7" fmla="*/ 95370 w 96169"/>
                <a:gd name="connsiteY7" fmla="*/ 15008 h 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169" h="22300">
                  <a:moveTo>
                    <a:pt x="95370" y="15008"/>
                  </a:moveTo>
                  <a:cubicBezTo>
                    <a:pt x="89434" y="18424"/>
                    <a:pt x="54826" y="18708"/>
                    <a:pt x="34463" y="11277"/>
                  </a:cubicBezTo>
                  <a:cubicBezTo>
                    <a:pt x="8286" y="1722"/>
                    <a:pt x="2982" y="4934"/>
                    <a:pt x="1228" y="997"/>
                  </a:cubicBezTo>
                  <a:cubicBezTo>
                    <a:pt x="1102" y="719"/>
                    <a:pt x="1036" y="394"/>
                    <a:pt x="991" y="42"/>
                  </a:cubicBezTo>
                  <a:cubicBezTo>
                    <a:pt x="159" y="2418"/>
                    <a:pt x="-289" y="4672"/>
                    <a:pt x="314" y="6022"/>
                  </a:cubicBezTo>
                  <a:cubicBezTo>
                    <a:pt x="2068" y="9960"/>
                    <a:pt x="7376" y="6748"/>
                    <a:pt x="33549" y="16303"/>
                  </a:cubicBezTo>
                  <a:cubicBezTo>
                    <a:pt x="55137" y="24182"/>
                    <a:pt x="92750" y="23390"/>
                    <a:pt x="95222" y="19386"/>
                  </a:cubicBezTo>
                  <a:cubicBezTo>
                    <a:pt x="96562" y="17221"/>
                    <a:pt x="96455" y="15914"/>
                    <a:pt x="95370" y="15008"/>
                  </a:cubicBezTo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5416E37D-2354-4A33-938A-23885040B06F}"/>
                </a:ext>
              </a:extLst>
            </p:cNvPr>
            <p:cNvSpPr/>
            <p:nvPr/>
          </p:nvSpPr>
          <p:spPr>
            <a:xfrm>
              <a:off x="1445445" y="957509"/>
              <a:ext cx="153845" cy="427927"/>
            </a:xfrm>
            <a:custGeom>
              <a:avLst/>
              <a:gdLst>
                <a:gd name="connsiteX0" fmla="*/ 94149 w 153845"/>
                <a:gd name="connsiteY0" fmla="*/ 42 h 427927"/>
                <a:gd name="connsiteX1" fmla="*/ 145315 w 153845"/>
                <a:gd name="connsiteY1" fmla="*/ 245808 h 427927"/>
                <a:gd name="connsiteX2" fmla="*/ 152169 w 153845"/>
                <a:gd name="connsiteY2" fmla="*/ 424646 h 427927"/>
                <a:gd name="connsiteX3" fmla="*/ 90037 w 153845"/>
                <a:gd name="connsiteY3" fmla="*/ 426474 h 427927"/>
                <a:gd name="connsiteX4" fmla="*/ 71306 w 153845"/>
                <a:gd name="connsiteY4" fmla="*/ 243980 h 427927"/>
                <a:gd name="connsiteX5" fmla="*/ 36 w 153845"/>
                <a:gd name="connsiteY5" fmla="*/ 7351 h 427927"/>
                <a:gd name="connsiteX6" fmla="*/ 94149 w 153845"/>
                <a:gd name="connsiteY6" fmla="*/ 42 h 427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3845" h="427927">
                  <a:moveTo>
                    <a:pt x="94149" y="42"/>
                  </a:moveTo>
                  <a:cubicBezTo>
                    <a:pt x="120644" y="93230"/>
                    <a:pt x="131610" y="127951"/>
                    <a:pt x="145315" y="245808"/>
                  </a:cubicBezTo>
                  <a:cubicBezTo>
                    <a:pt x="159019" y="363662"/>
                    <a:pt x="152169" y="424646"/>
                    <a:pt x="152169" y="424646"/>
                  </a:cubicBezTo>
                  <a:cubicBezTo>
                    <a:pt x="139852" y="428706"/>
                    <a:pt x="102613" y="428706"/>
                    <a:pt x="90037" y="426474"/>
                  </a:cubicBezTo>
                  <a:cubicBezTo>
                    <a:pt x="90037" y="426474"/>
                    <a:pt x="81358" y="310674"/>
                    <a:pt x="71306" y="243980"/>
                  </a:cubicBezTo>
                  <a:cubicBezTo>
                    <a:pt x="61254" y="177285"/>
                    <a:pt x="36" y="7351"/>
                    <a:pt x="36" y="7351"/>
                  </a:cubicBezTo>
                  <a:lnTo>
                    <a:pt x="94149" y="42"/>
                  </a:lnTo>
                  <a:close/>
                </a:path>
              </a:pathLst>
            </a:custGeom>
            <a:solidFill>
              <a:srgbClr val="0D23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2F29CC48-377E-45DC-A047-9DC115A65E34}"/>
                </a:ext>
              </a:extLst>
            </p:cNvPr>
            <p:cNvSpPr/>
            <p:nvPr/>
          </p:nvSpPr>
          <p:spPr>
            <a:xfrm>
              <a:off x="1330551" y="883733"/>
              <a:ext cx="204209" cy="502794"/>
            </a:xfrm>
            <a:custGeom>
              <a:avLst/>
              <a:gdLst>
                <a:gd name="connsiteX0" fmla="*/ 74729 w 204209"/>
                <a:gd name="connsiteY0" fmla="*/ 42 h 502794"/>
                <a:gd name="connsiteX1" fmla="*/ 38182 w 204209"/>
                <a:gd name="connsiteY1" fmla="*/ 258368 h 502794"/>
                <a:gd name="connsiteX2" fmla="*/ 36 w 204209"/>
                <a:gd name="connsiteY2" fmla="*/ 488258 h 502794"/>
                <a:gd name="connsiteX3" fmla="*/ 66165 w 204209"/>
                <a:gd name="connsiteY3" fmla="*/ 501962 h 502794"/>
                <a:gd name="connsiteX4" fmla="*/ 126810 w 204209"/>
                <a:gd name="connsiteY4" fmla="*/ 263853 h 502794"/>
                <a:gd name="connsiteX5" fmla="*/ 129552 w 204209"/>
                <a:gd name="connsiteY5" fmla="*/ 88434 h 502794"/>
                <a:gd name="connsiteX6" fmla="*/ 204246 w 204209"/>
                <a:gd name="connsiteY6" fmla="*/ 80215 h 502794"/>
                <a:gd name="connsiteX7" fmla="*/ 74729 w 204209"/>
                <a:gd name="connsiteY7" fmla="*/ 42 h 502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4209" h="502794">
                  <a:moveTo>
                    <a:pt x="74729" y="42"/>
                  </a:moveTo>
                  <a:cubicBezTo>
                    <a:pt x="34529" y="68335"/>
                    <a:pt x="37213" y="119850"/>
                    <a:pt x="38182" y="258368"/>
                  </a:cubicBezTo>
                  <a:cubicBezTo>
                    <a:pt x="39096" y="389015"/>
                    <a:pt x="36" y="488258"/>
                    <a:pt x="36" y="488258"/>
                  </a:cubicBezTo>
                  <a:cubicBezTo>
                    <a:pt x="13308" y="494679"/>
                    <a:pt x="48349" y="506077"/>
                    <a:pt x="66165" y="501962"/>
                  </a:cubicBezTo>
                  <a:cubicBezTo>
                    <a:pt x="66165" y="501962"/>
                    <a:pt x="121329" y="382621"/>
                    <a:pt x="126810" y="263853"/>
                  </a:cubicBezTo>
                  <a:cubicBezTo>
                    <a:pt x="132369" y="143372"/>
                    <a:pt x="129552" y="88434"/>
                    <a:pt x="129552" y="88434"/>
                  </a:cubicBezTo>
                  <a:lnTo>
                    <a:pt x="204246" y="80215"/>
                  </a:lnTo>
                  <a:lnTo>
                    <a:pt x="74729" y="42"/>
                  </a:lnTo>
                  <a:close/>
                </a:path>
              </a:pathLst>
            </a:custGeom>
            <a:solidFill>
              <a:srgbClr val="0D23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93D2E7DF-A789-4EAF-9C5E-9F22A47A2BA6}"/>
                </a:ext>
              </a:extLst>
            </p:cNvPr>
            <p:cNvSpPr/>
            <p:nvPr/>
          </p:nvSpPr>
          <p:spPr>
            <a:xfrm>
              <a:off x="1405245" y="741551"/>
              <a:ext cx="235046" cy="222533"/>
            </a:xfrm>
            <a:custGeom>
              <a:avLst/>
              <a:gdLst>
                <a:gd name="connsiteX0" fmla="*/ 97002 w 235046"/>
                <a:gd name="connsiteY0" fmla="*/ 42 h 222533"/>
                <a:gd name="connsiteX1" fmla="*/ 36 w 235046"/>
                <a:gd name="connsiteY1" fmla="*/ 142224 h 222533"/>
                <a:gd name="connsiteX2" fmla="*/ 82268 w 235046"/>
                <a:gd name="connsiteY2" fmla="*/ 207320 h 222533"/>
                <a:gd name="connsiteX3" fmla="*/ 136403 w 235046"/>
                <a:gd name="connsiteY3" fmla="*/ 221709 h 222533"/>
                <a:gd name="connsiteX4" fmla="*/ 235082 w 235046"/>
                <a:gd name="connsiteY4" fmla="*/ 88090 h 222533"/>
                <a:gd name="connsiteX5" fmla="*/ 169297 w 235046"/>
                <a:gd name="connsiteY5" fmla="*/ 31905 h 222533"/>
                <a:gd name="connsiteX6" fmla="*/ 97002 w 235046"/>
                <a:gd name="connsiteY6" fmla="*/ 42 h 22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5046" h="222533">
                  <a:moveTo>
                    <a:pt x="97002" y="42"/>
                  </a:moveTo>
                  <a:cubicBezTo>
                    <a:pt x="53142" y="40469"/>
                    <a:pt x="19910" y="103851"/>
                    <a:pt x="36" y="142224"/>
                  </a:cubicBezTo>
                  <a:cubicBezTo>
                    <a:pt x="36" y="142224"/>
                    <a:pt x="30188" y="186763"/>
                    <a:pt x="82268" y="207320"/>
                  </a:cubicBezTo>
                  <a:cubicBezTo>
                    <a:pt x="134349" y="227874"/>
                    <a:pt x="136403" y="221709"/>
                    <a:pt x="136403" y="221709"/>
                  </a:cubicBezTo>
                  <a:cubicBezTo>
                    <a:pt x="136403" y="221709"/>
                    <a:pt x="200134" y="120297"/>
                    <a:pt x="235082" y="88090"/>
                  </a:cubicBezTo>
                  <a:cubicBezTo>
                    <a:pt x="235082" y="88090"/>
                    <a:pt x="219320" y="48351"/>
                    <a:pt x="169297" y="31905"/>
                  </a:cubicBezTo>
                  <a:cubicBezTo>
                    <a:pt x="119275" y="15459"/>
                    <a:pt x="97002" y="42"/>
                    <a:pt x="97002" y="42"/>
                  </a:cubicBezTo>
                </a:path>
              </a:pathLst>
            </a:custGeom>
            <a:solidFill>
              <a:srgbClr val="E85F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A4176EA8-EF4C-414A-85AC-C73C147DE12F}"/>
                </a:ext>
              </a:extLst>
            </p:cNvPr>
            <p:cNvSpPr/>
            <p:nvPr/>
          </p:nvSpPr>
          <p:spPr>
            <a:xfrm>
              <a:off x="1473652" y="773989"/>
              <a:ext cx="101536" cy="189916"/>
            </a:xfrm>
            <a:custGeom>
              <a:avLst/>
              <a:gdLst>
                <a:gd name="connsiteX0" fmla="*/ 11121 w 101536"/>
                <a:gd name="connsiteY0" fmla="*/ 151 h 189916"/>
                <a:gd name="connsiteX1" fmla="*/ 155 w 101536"/>
                <a:gd name="connsiteY1" fmla="*/ 168028 h 189916"/>
                <a:gd name="connsiteX2" fmla="*/ 61147 w 101536"/>
                <a:gd name="connsiteY2" fmla="*/ 189958 h 189916"/>
                <a:gd name="connsiteX3" fmla="*/ 101573 w 101536"/>
                <a:gd name="connsiteY3" fmla="*/ 138566 h 189916"/>
                <a:gd name="connsiteX4" fmla="*/ 65943 w 101536"/>
                <a:gd name="connsiteY4" fmla="*/ 38295 h 189916"/>
                <a:gd name="connsiteX5" fmla="*/ 11121 w 101536"/>
                <a:gd name="connsiteY5" fmla="*/ 151 h 189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536" h="189916">
                  <a:moveTo>
                    <a:pt x="11121" y="151"/>
                  </a:moveTo>
                  <a:cubicBezTo>
                    <a:pt x="-1903" y="39893"/>
                    <a:pt x="155" y="168028"/>
                    <a:pt x="155" y="168028"/>
                  </a:cubicBezTo>
                  <a:cubicBezTo>
                    <a:pt x="155" y="168028"/>
                    <a:pt x="46065" y="188585"/>
                    <a:pt x="61147" y="189958"/>
                  </a:cubicBezTo>
                  <a:lnTo>
                    <a:pt x="101573" y="138566"/>
                  </a:lnTo>
                  <a:cubicBezTo>
                    <a:pt x="101573" y="138566"/>
                    <a:pt x="75533" y="80550"/>
                    <a:pt x="65943" y="38295"/>
                  </a:cubicBezTo>
                  <a:cubicBezTo>
                    <a:pt x="56347" y="-3960"/>
                    <a:pt x="11121" y="151"/>
                    <a:pt x="11121" y="151"/>
                  </a:cubicBezTo>
                </a:path>
              </a:pathLst>
            </a:custGeom>
            <a:solidFill>
              <a:srgbClr val="CB403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1ADF110B-7BC6-4136-B786-744B9E2FBE2D}"/>
                </a:ext>
              </a:extLst>
            </p:cNvPr>
            <p:cNvSpPr/>
            <p:nvPr/>
          </p:nvSpPr>
          <p:spPr>
            <a:xfrm>
              <a:off x="1479686" y="721336"/>
              <a:ext cx="248121" cy="330960"/>
            </a:xfrm>
            <a:custGeom>
              <a:avLst/>
              <a:gdLst>
                <a:gd name="connsiteX0" fmla="*/ 85435 w 248121"/>
                <a:gd name="connsiteY0" fmla="*/ 42 h 330960"/>
                <a:gd name="connsiteX1" fmla="*/ 290 w 248121"/>
                <a:gd name="connsiteY1" fmla="*/ 80899 h 330960"/>
                <a:gd name="connsiteX2" fmla="*/ 49628 w 248121"/>
                <a:gd name="connsiteY2" fmla="*/ 250834 h 330960"/>
                <a:gd name="connsiteX3" fmla="*/ 144880 w 248121"/>
                <a:gd name="connsiteY3" fmla="*/ 331003 h 330960"/>
                <a:gd name="connsiteX4" fmla="*/ 167493 w 248121"/>
                <a:gd name="connsiteY4" fmla="*/ 296741 h 330960"/>
                <a:gd name="connsiteX5" fmla="*/ 96227 w 248121"/>
                <a:gd name="connsiteY5" fmla="*/ 228222 h 330960"/>
                <a:gd name="connsiteX6" fmla="*/ 59909 w 248121"/>
                <a:gd name="connsiteY6" fmla="*/ 90947 h 330960"/>
                <a:gd name="connsiteX7" fmla="*/ 149447 w 248121"/>
                <a:gd name="connsiteY7" fmla="*/ 104654 h 330960"/>
                <a:gd name="connsiteX8" fmla="*/ 203356 w 248121"/>
                <a:gd name="connsiteY8" fmla="*/ 185963 h 330960"/>
                <a:gd name="connsiteX9" fmla="*/ 183256 w 248121"/>
                <a:gd name="connsiteY9" fmla="*/ 291945 h 330960"/>
                <a:gd name="connsiteX10" fmla="*/ 205869 w 248121"/>
                <a:gd name="connsiteY10" fmla="*/ 326206 h 330960"/>
                <a:gd name="connsiteX11" fmla="*/ 246983 w 248121"/>
                <a:gd name="connsiteY11" fmla="*/ 235072 h 330960"/>
                <a:gd name="connsiteX12" fmla="*/ 181427 w 248121"/>
                <a:gd name="connsiteY12" fmla="*/ 49835 h 330960"/>
                <a:gd name="connsiteX13" fmla="*/ 85435 w 248121"/>
                <a:gd name="connsiteY13" fmla="*/ 42 h 330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8121" h="330960">
                  <a:moveTo>
                    <a:pt x="85435" y="42"/>
                  </a:moveTo>
                  <a:cubicBezTo>
                    <a:pt x="15534" y="4838"/>
                    <a:pt x="2318" y="34204"/>
                    <a:pt x="290" y="80899"/>
                  </a:cubicBezTo>
                  <a:cubicBezTo>
                    <a:pt x="-1768" y="128180"/>
                    <a:pt x="8158" y="188269"/>
                    <a:pt x="49628" y="250834"/>
                  </a:cubicBezTo>
                  <a:cubicBezTo>
                    <a:pt x="88688" y="309760"/>
                    <a:pt x="144880" y="331003"/>
                    <a:pt x="144880" y="331003"/>
                  </a:cubicBezTo>
                  <a:lnTo>
                    <a:pt x="167493" y="296741"/>
                  </a:lnTo>
                  <a:cubicBezTo>
                    <a:pt x="167493" y="296741"/>
                    <a:pt x="127774" y="271735"/>
                    <a:pt x="96227" y="228222"/>
                  </a:cubicBezTo>
                  <a:cubicBezTo>
                    <a:pt x="56482" y="173403"/>
                    <a:pt x="59909" y="90947"/>
                    <a:pt x="59909" y="90947"/>
                  </a:cubicBezTo>
                  <a:lnTo>
                    <a:pt x="149447" y="104654"/>
                  </a:lnTo>
                  <a:cubicBezTo>
                    <a:pt x="149447" y="104654"/>
                    <a:pt x="189651" y="131148"/>
                    <a:pt x="203356" y="185963"/>
                  </a:cubicBezTo>
                  <a:cubicBezTo>
                    <a:pt x="217060" y="240782"/>
                    <a:pt x="183256" y="291945"/>
                    <a:pt x="183256" y="291945"/>
                  </a:cubicBezTo>
                  <a:lnTo>
                    <a:pt x="205869" y="326206"/>
                  </a:lnTo>
                  <a:cubicBezTo>
                    <a:pt x="205869" y="326206"/>
                    <a:pt x="239218" y="307932"/>
                    <a:pt x="246983" y="235072"/>
                  </a:cubicBezTo>
                  <a:cubicBezTo>
                    <a:pt x="255584" y="154389"/>
                    <a:pt x="215232" y="80899"/>
                    <a:pt x="181427" y="49835"/>
                  </a:cubicBezTo>
                  <a:cubicBezTo>
                    <a:pt x="147623" y="18771"/>
                    <a:pt x="85435" y="42"/>
                    <a:pt x="85435" y="42"/>
                  </a:cubicBezTo>
                </a:path>
              </a:pathLst>
            </a:custGeom>
            <a:solidFill>
              <a:srgbClr val="E85F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A1EE7423-C822-4D74-80BF-E43D614CB614}"/>
                </a:ext>
              </a:extLst>
            </p:cNvPr>
            <p:cNvSpPr/>
            <p:nvPr/>
          </p:nvSpPr>
          <p:spPr>
            <a:xfrm>
              <a:off x="1564052" y="671658"/>
              <a:ext cx="99191" cy="87923"/>
            </a:xfrm>
            <a:custGeom>
              <a:avLst/>
              <a:gdLst>
                <a:gd name="connsiteX0" fmla="*/ 53490 w 99191"/>
                <a:gd name="connsiteY0" fmla="*/ 87065 h 87923"/>
                <a:gd name="connsiteX1" fmla="*/ 55822 w 99191"/>
                <a:gd name="connsiteY1" fmla="*/ 75940 h 87923"/>
                <a:gd name="connsiteX2" fmla="*/ 99227 w 99191"/>
                <a:gd name="connsiteY2" fmla="*/ 29492 h 87923"/>
                <a:gd name="connsiteX3" fmla="*/ 66684 w 99191"/>
                <a:gd name="connsiteY3" fmla="*/ 42 h 87923"/>
                <a:gd name="connsiteX4" fmla="*/ 22487 w 99191"/>
                <a:gd name="connsiteY4" fmla="*/ 43078 h 87923"/>
                <a:gd name="connsiteX5" fmla="*/ 211 w 99191"/>
                <a:gd name="connsiteY5" fmla="*/ 50061 h 87923"/>
                <a:gd name="connsiteX6" fmla="*/ 53490 w 99191"/>
                <a:gd name="connsiteY6" fmla="*/ 87065 h 87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191" h="87923">
                  <a:moveTo>
                    <a:pt x="53490" y="87065"/>
                  </a:moveTo>
                  <a:cubicBezTo>
                    <a:pt x="52976" y="81414"/>
                    <a:pt x="53490" y="80555"/>
                    <a:pt x="55822" y="75940"/>
                  </a:cubicBezTo>
                  <a:cubicBezTo>
                    <a:pt x="60493" y="66689"/>
                    <a:pt x="99227" y="29492"/>
                    <a:pt x="99227" y="29492"/>
                  </a:cubicBezTo>
                  <a:lnTo>
                    <a:pt x="66684" y="42"/>
                  </a:lnTo>
                  <a:cubicBezTo>
                    <a:pt x="66684" y="42"/>
                    <a:pt x="29482" y="37560"/>
                    <a:pt x="22487" y="43078"/>
                  </a:cubicBezTo>
                  <a:cubicBezTo>
                    <a:pt x="18257" y="46416"/>
                    <a:pt x="7457" y="47563"/>
                    <a:pt x="211" y="50061"/>
                  </a:cubicBezTo>
                  <a:cubicBezTo>
                    <a:pt x="-2387" y="63088"/>
                    <a:pt x="24367" y="93574"/>
                    <a:pt x="53490" y="87065"/>
                  </a:cubicBezTo>
                </a:path>
              </a:pathLst>
            </a:custGeom>
            <a:solidFill>
              <a:srgbClr val="FFD1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7324E5C8-CDD9-45D7-9979-0B317EB21C55}"/>
                </a:ext>
              </a:extLst>
            </p:cNvPr>
            <p:cNvSpPr/>
            <p:nvPr/>
          </p:nvSpPr>
          <p:spPr>
            <a:xfrm>
              <a:off x="1582564" y="671658"/>
              <a:ext cx="80681" cy="78207"/>
            </a:xfrm>
            <a:custGeom>
              <a:avLst/>
              <a:gdLst>
                <a:gd name="connsiteX0" fmla="*/ 36354 w 80681"/>
                <a:gd name="connsiteY0" fmla="*/ 78278 h 78207"/>
                <a:gd name="connsiteX1" fmla="*/ 37439 w 80681"/>
                <a:gd name="connsiteY1" fmla="*/ 75969 h 78207"/>
                <a:gd name="connsiteX2" fmla="*/ 80848 w 80681"/>
                <a:gd name="connsiteY2" fmla="*/ 29521 h 78207"/>
                <a:gd name="connsiteX3" fmla="*/ 48305 w 80681"/>
                <a:gd name="connsiteY3" fmla="*/ 70 h 78207"/>
                <a:gd name="connsiteX4" fmla="*/ 4104 w 80681"/>
                <a:gd name="connsiteY4" fmla="*/ 43106 h 78207"/>
                <a:gd name="connsiteX5" fmla="*/ 166 w 80681"/>
                <a:gd name="connsiteY5" fmla="*/ 44827 h 78207"/>
                <a:gd name="connsiteX6" fmla="*/ 36354 w 80681"/>
                <a:gd name="connsiteY6" fmla="*/ 78278 h 7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0681" h="78207">
                  <a:moveTo>
                    <a:pt x="36354" y="78278"/>
                  </a:moveTo>
                  <a:cubicBezTo>
                    <a:pt x="36602" y="77575"/>
                    <a:pt x="36965" y="76816"/>
                    <a:pt x="37439" y="75969"/>
                  </a:cubicBezTo>
                  <a:cubicBezTo>
                    <a:pt x="42491" y="66920"/>
                    <a:pt x="80848" y="29521"/>
                    <a:pt x="80848" y="29521"/>
                  </a:cubicBezTo>
                  <a:lnTo>
                    <a:pt x="48305" y="70"/>
                  </a:lnTo>
                  <a:cubicBezTo>
                    <a:pt x="48305" y="70"/>
                    <a:pt x="11099" y="37588"/>
                    <a:pt x="4104" y="43106"/>
                  </a:cubicBezTo>
                  <a:cubicBezTo>
                    <a:pt x="2979" y="43998"/>
                    <a:pt x="1658" y="44549"/>
                    <a:pt x="166" y="44827"/>
                  </a:cubicBezTo>
                  <a:lnTo>
                    <a:pt x="36354" y="78278"/>
                  </a:lnTo>
                  <a:close/>
                </a:path>
              </a:pathLst>
            </a:custGeom>
            <a:solidFill>
              <a:srgbClr val="FFD1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26111535-395C-4FD4-BEC1-450338D28DF2}"/>
                </a:ext>
              </a:extLst>
            </p:cNvPr>
            <p:cNvSpPr/>
            <p:nvPr/>
          </p:nvSpPr>
          <p:spPr>
            <a:xfrm>
              <a:off x="1618151" y="689524"/>
              <a:ext cx="34952" cy="46373"/>
            </a:xfrm>
            <a:custGeom>
              <a:avLst/>
              <a:gdLst>
                <a:gd name="connsiteX0" fmla="*/ 6901 w 34952"/>
                <a:gd name="connsiteY0" fmla="*/ 43255 h 46373"/>
                <a:gd name="connsiteX1" fmla="*/ 11143 w 34952"/>
                <a:gd name="connsiteY1" fmla="*/ 46416 h 46373"/>
                <a:gd name="connsiteX2" fmla="*/ 34988 w 34952"/>
                <a:gd name="connsiteY2" fmla="*/ 20370 h 46373"/>
                <a:gd name="connsiteX3" fmla="*/ 11054 w 34952"/>
                <a:gd name="connsiteY3" fmla="*/ 42 h 46373"/>
                <a:gd name="connsiteX4" fmla="*/ 6901 w 34952"/>
                <a:gd name="connsiteY4" fmla="*/ 43255 h 46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952" h="46373">
                  <a:moveTo>
                    <a:pt x="6901" y="43255"/>
                  </a:moveTo>
                  <a:cubicBezTo>
                    <a:pt x="8297" y="44488"/>
                    <a:pt x="9714" y="45531"/>
                    <a:pt x="11143" y="46416"/>
                  </a:cubicBezTo>
                  <a:cubicBezTo>
                    <a:pt x="23330" y="32845"/>
                    <a:pt x="34988" y="20370"/>
                    <a:pt x="34988" y="20370"/>
                  </a:cubicBezTo>
                  <a:lnTo>
                    <a:pt x="11054" y="42"/>
                  </a:lnTo>
                  <a:cubicBezTo>
                    <a:pt x="-941" y="15789"/>
                    <a:pt x="-4342" y="33585"/>
                    <a:pt x="6901" y="43255"/>
                  </a:cubicBezTo>
                </a:path>
              </a:pathLst>
            </a:custGeom>
            <a:solidFill>
              <a:srgbClr val="F4B6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CDDA38F9-BBEE-481F-A6F0-1F9E584A807D}"/>
                </a:ext>
              </a:extLst>
            </p:cNvPr>
            <p:cNvSpPr/>
            <p:nvPr/>
          </p:nvSpPr>
          <p:spPr>
            <a:xfrm>
              <a:off x="1618110" y="651445"/>
              <a:ext cx="74943" cy="78518"/>
            </a:xfrm>
            <a:custGeom>
              <a:avLst/>
              <a:gdLst>
                <a:gd name="connsiteX0" fmla="*/ 15364 w 74943"/>
                <a:gd name="connsiteY0" fmla="*/ 42 h 78518"/>
                <a:gd name="connsiteX1" fmla="*/ 8854 w 74943"/>
                <a:gd name="connsiteY1" fmla="*/ 67880 h 78518"/>
                <a:gd name="connsiteX2" fmla="*/ 74980 w 74943"/>
                <a:gd name="connsiteY2" fmla="*/ 36128 h 78518"/>
                <a:gd name="connsiteX3" fmla="*/ 15364 w 74943"/>
                <a:gd name="connsiteY3" fmla="*/ 42 h 78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943" h="78518">
                  <a:moveTo>
                    <a:pt x="15364" y="42"/>
                  </a:moveTo>
                  <a:cubicBezTo>
                    <a:pt x="4172" y="17398"/>
                    <a:pt x="-9129" y="50509"/>
                    <a:pt x="8854" y="67880"/>
                  </a:cubicBezTo>
                  <a:cubicBezTo>
                    <a:pt x="39006" y="97001"/>
                    <a:pt x="59906" y="59883"/>
                    <a:pt x="74980" y="36128"/>
                  </a:cubicBezTo>
                  <a:lnTo>
                    <a:pt x="15364" y="42"/>
                  </a:lnTo>
                  <a:close/>
                </a:path>
              </a:pathLst>
            </a:custGeom>
            <a:solidFill>
              <a:srgbClr val="FFD1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9D100147-85C4-4E3A-86A7-BCAB27573BC5}"/>
                </a:ext>
              </a:extLst>
            </p:cNvPr>
            <p:cNvSpPr/>
            <p:nvPr/>
          </p:nvSpPr>
          <p:spPr>
            <a:xfrm>
              <a:off x="1633438" y="619801"/>
              <a:ext cx="100856" cy="76850"/>
            </a:xfrm>
            <a:custGeom>
              <a:avLst/>
              <a:gdLst>
                <a:gd name="connsiteX0" fmla="*/ 36 w 100856"/>
                <a:gd name="connsiteY0" fmla="*/ 31686 h 76850"/>
                <a:gd name="connsiteX1" fmla="*/ 75188 w 100856"/>
                <a:gd name="connsiteY1" fmla="*/ 76454 h 76850"/>
                <a:gd name="connsiteX2" fmla="*/ 81354 w 100856"/>
                <a:gd name="connsiteY2" fmla="*/ 26890 h 76850"/>
                <a:gd name="connsiteX3" fmla="*/ 52116 w 100856"/>
                <a:gd name="connsiteY3" fmla="*/ 1536 h 76850"/>
                <a:gd name="connsiteX4" fmla="*/ 36 w 100856"/>
                <a:gd name="connsiteY4" fmla="*/ 31686 h 7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856" h="76850">
                  <a:moveTo>
                    <a:pt x="36" y="31686"/>
                  </a:moveTo>
                  <a:cubicBezTo>
                    <a:pt x="36" y="31686"/>
                    <a:pt x="28526" y="67772"/>
                    <a:pt x="75188" y="76454"/>
                  </a:cubicBezTo>
                  <a:cubicBezTo>
                    <a:pt x="104656" y="81934"/>
                    <a:pt x="111506" y="34428"/>
                    <a:pt x="81354" y="26890"/>
                  </a:cubicBezTo>
                  <a:cubicBezTo>
                    <a:pt x="81354" y="26890"/>
                    <a:pt x="73231" y="7487"/>
                    <a:pt x="52116" y="1536"/>
                  </a:cubicBezTo>
                  <a:cubicBezTo>
                    <a:pt x="18082" y="-8056"/>
                    <a:pt x="36" y="31686"/>
                    <a:pt x="36" y="31686"/>
                  </a:cubicBezTo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54A16270-7D82-494B-B0B7-F44593CB6652}"/>
                </a:ext>
              </a:extLst>
            </p:cNvPr>
            <p:cNvSpPr/>
            <p:nvPr/>
          </p:nvSpPr>
          <p:spPr>
            <a:xfrm>
              <a:off x="1621789" y="639340"/>
              <a:ext cx="22387" cy="33117"/>
            </a:xfrm>
            <a:custGeom>
              <a:avLst/>
              <a:gdLst>
                <a:gd name="connsiteX0" fmla="*/ 36 w 22387"/>
                <a:gd name="connsiteY0" fmla="*/ 33160 h 33117"/>
                <a:gd name="connsiteX1" fmla="*/ 11002 w 22387"/>
                <a:gd name="connsiteY1" fmla="*/ 31787 h 33117"/>
                <a:gd name="connsiteX2" fmla="*/ 22423 w 22387"/>
                <a:gd name="connsiteY2" fmla="*/ 17173 h 33117"/>
                <a:gd name="connsiteX3" fmla="*/ 19226 w 22387"/>
                <a:gd name="connsiteY3" fmla="*/ 42 h 33117"/>
                <a:gd name="connsiteX4" fmla="*/ 7345 w 22387"/>
                <a:gd name="connsiteY4" fmla="*/ 17398 h 33117"/>
                <a:gd name="connsiteX5" fmla="*/ 36 w 22387"/>
                <a:gd name="connsiteY5" fmla="*/ 33160 h 33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387" h="33117">
                  <a:moveTo>
                    <a:pt x="36" y="33160"/>
                  </a:moveTo>
                  <a:lnTo>
                    <a:pt x="11002" y="31787"/>
                  </a:lnTo>
                  <a:lnTo>
                    <a:pt x="22423" y="17173"/>
                  </a:lnTo>
                  <a:lnTo>
                    <a:pt x="19226" y="42"/>
                  </a:lnTo>
                  <a:cubicBezTo>
                    <a:pt x="19226" y="42"/>
                    <a:pt x="11002" y="11004"/>
                    <a:pt x="7345" y="17398"/>
                  </a:cubicBezTo>
                  <a:cubicBezTo>
                    <a:pt x="3282" y="24508"/>
                    <a:pt x="36" y="33160"/>
                    <a:pt x="36" y="33160"/>
                  </a:cubicBezTo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57D3F72E-D1A8-46AA-B61F-582C2F45E3AF}"/>
                </a:ext>
              </a:extLst>
            </p:cNvPr>
            <p:cNvSpPr/>
            <p:nvPr/>
          </p:nvSpPr>
          <p:spPr>
            <a:xfrm>
              <a:off x="1642801" y="664021"/>
              <a:ext cx="10740" cy="8892"/>
            </a:xfrm>
            <a:custGeom>
              <a:avLst/>
              <a:gdLst>
                <a:gd name="connsiteX0" fmla="*/ 5343 w 10740"/>
                <a:gd name="connsiteY0" fmla="*/ 42 h 8892"/>
                <a:gd name="connsiteX1" fmla="*/ 36 w 10740"/>
                <a:gd name="connsiteY1" fmla="*/ 7107 h 8892"/>
                <a:gd name="connsiteX2" fmla="*/ 4151 w 10740"/>
                <a:gd name="connsiteY2" fmla="*/ 8935 h 8892"/>
                <a:gd name="connsiteX3" fmla="*/ 10776 w 10740"/>
                <a:gd name="connsiteY3" fmla="*/ 2995 h 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40" h="8892">
                  <a:moveTo>
                    <a:pt x="5343" y="42"/>
                  </a:moveTo>
                  <a:lnTo>
                    <a:pt x="36" y="7107"/>
                  </a:lnTo>
                  <a:lnTo>
                    <a:pt x="4151" y="8935"/>
                  </a:lnTo>
                  <a:lnTo>
                    <a:pt x="10776" y="2995"/>
                  </a:ln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5FBBC66B-6B66-4680-A4AA-82863269204C}"/>
                </a:ext>
              </a:extLst>
            </p:cNvPr>
            <p:cNvSpPr/>
            <p:nvPr/>
          </p:nvSpPr>
          <p:spPr>
            <a:xfrm>
              <a:off x="1659168" y="680598"/>
              <a:ext cx="3818" cy="3819"/>
            </a:xfrm>
            <a:custGeom>
              <a:avLst/>
              <a:gdLst>
                <a:gd name="connsiteX0" fmla="*/ 3563 w 3818"/>
                <a:gd name="connsiteY0" fmla="*/ 2968 h 3819"/>
                <a:gd name="connsiteX1" fmla="*/ 928 w 3818"/>
                <a:gd name="connsiteY1" fmla="*/ 3568 h 3819"/>
                <a:gd name="connsiteX2" fmla="*/ 328 w 3818"/>
                <a:gd name="connsiteY2" fmla="*/ 933 h 3819"/>
                <a:gd name="connsiteX3" fmla="*/ 2963 w 3818"/>
                <a:gd name="connsiteY3" fmla="*/ 337 h 3819"/>
                <a:gd name="connsiteX4" fmla="*/ 3563 w 3818"/>
                <a:gd name="connsiteY4" fmla="*/ 2968 h 3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8" h="3819">
                  <a:moveTo>
                    <a:pt x="3563" y="2968"/>
                  </a:moveTo>
                  <a:cubicBezTo>
                    <a:pt x="3000" y="3860"/>
                    <a:pt x="1820" y="4130"/>
                    <a:pt x="928" y="3568"/>
                  </a:cubicBezTo>
                  <a:cubicBezTo>
                    <a:pt x="36" y="3005"/>
                    <a:pt x="-231" y="1824"/>
                    <a:pt x="328" y="933"/>
                  </a:cubicBezTo>
                  <a:cubicBezTo>
                    <a:pt x="891" y="41"/>
                    <a:pt x="2071" y="-226"/>
                    <a:pt x="2963" y="337"/>
                  </a:cubicBezTo>
                  <a:cubicBezTo>
                    <a:pt x="3855" y="896"/>
                    <a:pt x="4122" y="2076"/>
                    <a:pt x="3563" y="2968"/>
                  </a:cubicBezTo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BC2687B0-3B3B-4C0A-8CFB-4224DDC19A9E}"/>
                </a:ext>
              </a:extLst>
            </p:cNvPr>
            <p:cNvSpPr/>
            <p:nvPr/>
          </p:nvSpPr>
          <p:spPr>
            <a:xfrm>
              <a:off x="1665084" y="691520"/>
              <a:ext cx="9878" cy="15963"/>
            </a:xfrm>
            <a:custGeom>
              <a:avLst/>
              <a:gdLst>
                <a:gd name="connsiteX0" fmla="*/ 9914 w 9878"/>
                <a:gd name="connsiteY0" fmla="*/ 42 h 15963"/>
                <a:gd name="connsiteX1" fmla="*/ 9859 w 9878"/>
                <a:gd name="connsiteY1" fmla="*/ 13812 h 15963"/>
                <a:gd name="connsiteX2" fmla="*/ 6679 w 9878"/>
                <a:gd name="connsiteY2" fmla="*/ 15770 h 15963"/>
                <a:gd name="connsiteX3" fmla="*/ 36 w 9878"/>
                <a:gd name="connsiteY3" fmla="*/ 12458 h 15963"/>
                <a:gd name="connsiteX4" fmla="*/ 9914 w 9878"/>
                <a:gd name="connsiteY4" fmla="*/ 42 h 15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78" h="15963">
                  <a:moveTo>
                    <a:pt x="9914" y="42"/>
                  </a:moveTo>
                  <a:lnTo>
                    <a:pt x="9859" y="13812"/>
                  </a:lnTo>
                  <a:cubicBezTo>
                    <a:pt x="9851" y="15444"/>
                    <a:pt x="8141" y="16499"/>
                    <a:pt x="6679" y="15770"/>
                  </a:cubicBezTo>
                  <a:lnTo>
                    <a:pt x="36" y="12458"/>
                  </a:lnTo>
                  <a:lnTo>
                    <a:pt x="9914" y="42"/>
                  </a:lnTo>
                  <a:close/>
                </a:path>
              </a:pathLst>
            </a:custGeom>
            <a:solidFill>
              <a:srgbClr val="F4B6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FA8D1134-66B0-4956-8C87-B2BE75893E28}"/>
                </a:ext>
              </a:extLst>
            </p:cNvPr>
            <p:cNvSpPr/>
            <p:nvPr/>
          </p:nvSpPr>
          <p:spPr>
            <a:xfrm>
              <a:off x="1630487" y="656333"/>
              <a:ext cx="21284" cy="24630"/>
            </a:xfrm>
            <a:custGeom>
              <a:avLst/>
              <a:gdLst>
                <a:gd name="connsiteX0" fmla="*/ 5821 w 21284"/>
                <a:gd name="connsiteY0" fmla="*/ 24672 h 24630"/>
                <a:gd name="connsiteX1" fmla="*/ 2479 w 21284"/>
                <a:gd name="connsiteY1" fmla="*/ 5825 h 24630"/>
                <a:gd name="connsiteX2" fmla="*/ 21320 w 21284"/>
                <a:gd name="connsiteY2" fmla="*/ 2483 h 24630"/>
                <a:gd name="connsiteX3" fmla="*/ 5821 w 21284"/>
                <a:gd name="connsiteY3" fmla="*/ 24672 h 24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84" h="24630">
                  <a:moveTo>
                    <a:pt x="5821" y="24672"/>
                  </a:moveTo>
                  <a:cubicBezTo>
                    <a:pt x="-305" y="20391"/>
                    <a:pt x="-1807" y="11953"/>
                    <a:pt x="2479" y="5825"/>
                  </a:cubicBezTo>
                  <a:cubicBezTo>
                    <a:pt x="6757" y="-300"/>
                    <a:pt x="15195" y="-1799"/>
                    <a:pt x="21320" y="2483"/>
                  </a:cubicBezTo>
                  <a:lnTo>
                    <a:pt x="5821" y="24672"/>
                  </a:lnTo>
                  <a:close/>
                </a:path>
              </a:pathLst>
            </a:custGeom>
            <a:solidFill>
              <a:srgbClr val="FFC0A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6E3948FB-88A0-423F-A845-570161D21CAD}"/>
                </a:ext>
              </a:extLst>
            </p:cNvPr>
            <p:cNvSpPr/>
            <p:nvPr/>
          </p:nvSpPr>
          <p:spPr>
            <a:xfrm>
              <a:off x="1636890" y="662735"/>
              <a:ext cx="11218" cy="12979"/>
            </a:xfrm>
            <a:custGeom>
              <a:avLst/>
              <a:gdLst>
                <a:gd name="connsiteX0" fmla="*/ 3086 w 11218"/>
                <a:gd name="connsiteY0" fmla="*/ 13021 h 12979"/>
                <a:gd name="connsiteX1" fmla="*/ 1321 w 11218"/>
                <a:gd name="connsiteY1" fmla="*/ 3088 h 12979"/>
                <a:gd name="connsiteX2" fmla="*/ 11254 w 11218"/>
                <a:gd name="connsiteY2" fmla="*/ 1327 h 12979"/>
                <a:gd name="connsiteX3" fmla="*/ 3086 w 11218"/>
                <a:gd name="connsiteY3" fmla="*/ 13021 h 1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18" h="12979">
                  <a:moveTo>
                    <a:pt x="3086" y="13021"/>
                  </a:moveTo>
                  <a:cubicBezTo>
                    <a:pt x="-145" y="10767"/>
                    <a:pt x="-933" y="6319"/>
                    <a:pt x="1321" y="3088"/>
                  </a:cubicBezTo>
                  <a:cubicBezTo>
                    <a:pt x="3578" y="-139"/>
                    <a:pt x="8023" y="-927"/>
                    <a:pt x="11254" y="1327"/>
                  </a:cubicBezTo>
                  <a:lnTo>
                    <a:pt x="3086" y="13021"/>
                  </a:lnTo>
                  <a:close/>
                </a:path>
              </a:pathLst>
            </a:custGeom>
            <a:solidFill>
              <a:srgbClr val="F3A79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F7FE71D9-8F5D-49B1-A7B6-80F1744B1B25}"/>
                </a:ext>
              </a:extLst>
            </p:cNvPr>
            <p:cNvSpPr/>
            <p:nvPr/>
          </p:nvSpPr>
          <p:spPr>
            <a:xfrm>
              <a:off x="1564163" y="712771"/>
              <a:ext cx="47346" cy="47280"/>
            </a:xfrm>
            <a:custGeom>
              <a:avLst/>
              <a:gdLst>
                <a:gd name="connsiteX0" fmla="*/ 102 w 47346"/>
                <a:gd name="connsiteY0" fmla="*/ 8950 h 47280"/>
                <a:gd name="connsiteX1" fmla="*/ 12434 w 47346"/>
                <a:gd name="connsiteY1" fmla="*/ 42 h 47280"/>
                <a:gd name="connsiteX2" fmla="*/ 27167 w 47346"/>
                <a:gd name="connsiteY2" fmla="*/ 27794 h 47280"/>
                <a:gd name="connsiteX3" fmla="*/ 47382 w 47346"/>
                <a:gd name="connsiteY3" fmla="*/ 47323 h 47280"/>
                <a:gd name="connsiteX4" fmla="*/ 12434 w 47346"/>
                <a:gd name="connsiteY4" fmla="*/ 35329 h 47280"/>
                <a:gd name="connsiteX5" fmla="*/ 102 w 47346"/>
                <a:gd name="connsiteY5" fmla="*/ 8950 h 4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346" h="47280">
                  <a:moveTo>
                    <a:pt x="102" y="8950"/>
                  </a:moveTo>
                  <a:cubicBezTo>
                    <a:pt x="8666" y="2781"/>
                    <a:pt x="12434" y="42"/>
                    <a:pt x="12434" y="42"/>
                  </a:cubicBezTo>
                  <a:cubicBezTo>
                    <a:pt x="12434" y="42"/>
                    <a:pt x="18603" y="18542"/>
                    <a:pt x="27167" y="27794"/>
                  </a:cubicBezTo>
                  <a:cubicBezTo>
                    <a:pt x="35735" y="37042"/>
                    <a:pt x="47382" y="47323"/>
                    <a:pt x="47382" y="47323"/>
                  </a:cubicBezTo>
                  <a:cubicBezTo>
                    <a:pt x="47382" y="47323"/>
                    <a:pt x="26483" y="46978"/>
                    <a:pt x="12434" y="35329"/>
                  </a:cubicBezTo>
                  <a:cubicBezTo>
                    <a:pt x="-1612" y="23682"/>
                    <a:pt x="102" y="8950"/>
                    <a:pt x="102" y="8950"/>
                  </a:cubicBezTo>
                </a:path>
              </a:pathLst>
            </a:custGeom>
            <a:solidFill>
              <a:srgbClr val="EE8C8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D668C7BC-1278-47C3-A59A-FE3B48A7E158}"/>
                </a:ext>
              </a:extLst>
            </p:cNvPr>
            <p:cNvSpPr/>
            <p:nvPr/>
          </p:nvSpPr>
          <p:spPr>
            <a:xfrm>
              <a:off x="1611167" y="742063"/>
              <a:ext cx="16617" cy="18223"/>
            </a:xfrm>
            <a:custGeom>
              <a:avLst/>
              <a:gdLst>
                <a:gd name="connsiteX0" fmla="*/ 36 w 16617"/>
                <a:gd name="connsiteY0" fmla="*/ 18202 h 18223"/>
                <a:gd name="connsiteX1" fmla="*/ 12371 w 16617"/>
                <a:gd name="connsiteY1" fmla="*/ 42 h 18223"/>
                <a:gd name="connsiteX2" fmla="*/ 16653 w 16617"/>
                <a:gd name="connsiteY2" fmla="*/ 6555 h 18223"/>
                <a:gd name="connsiteX3" fmla="*/ 6032 w 16617"/>
                <a:gd name="connsiteY3" fmla="*/ 16832 h 18223"/>
                <a:gd name="connsiteX4" fmla="*/ 36 w 16617"/>
                <a:gd name="connsiteY4" fmla="*/ 18202 h 1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17" h="18223">
                  <a:moveTo>
                    <a:pt x="36" y="18202"/>
                  </a:moveTo>
                  <a:lnTo>
                    <a:pt x="12371" y="42"/>
                  </a:lnTo>
                  <a:lnTo>
                    <a:pt x="16653" y="6555"/>
                  </a:lnTo>
                  <a:cubicBezTo>
                    <a:pt x="16653" y="6555"/>
                    <a:pt x="12027" y="14949"/>
                    <a:pt x="6032" y="16832"/>
                  </a:cubicBezTo>
                  <a:cubicBezTo>
                    <a:pt x="36" y="18716"/>
                    <a:pt x="36" y="18202"/>
                    <a:pt x="36" y="18202"/>
                  </a:cubicBezTo>
                </a:path>
              </a:pathLst>
            </a:custGeom>
            <a:solidFill>
              <a:srgbClr val="EE8C8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82D72185-D787-4EBD-9AAF-371511BE476F}"/>
                </a:ext>
              </a:extLst>
            </p:cNvPr>
            <p:cNvSpPr/>
            <p:nvPr/>
          </p:nvSpPr>
          <p:spPr>
            <a:xfrm>
              <a:off x="1322862" y="1402442"/>
              <a:ext cx="318115" cy="56643"/>
            </a:xfrm>
            <a:custGeom>
              <a:avLst/>
              <a:gdLst>
                <a:gd name="connsiteX0" fmla="*/ 36 w 318115"/>
                <a:gd name="connsiteY0" fmla="*/ 56685 h 56643"/>
                <a:gd name="connsiteX1" fmla="*/ 318151 w 318115"/>
                <a:gd name="connsiteY1" fmla="*/ 56685 h 56643"/>
                <a:gd name="connsiteX2" fmla="*/ 318151 w 318115"/>
                <a:gd name="connsiteY2" fmla="*/ 42 h 56643"/>
                <a:gd name="connsiteX3" fmla="*/ 36 w 318115"/>
                <a:gd name="connsiteY3" fmla="*/ 42 h 56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8115" h="56643">
                  <a:moveTo>
                    <a:pt x="36" y="56685"/>
                  </a:moveTo>
                  <a:lnTo>
                    <a:pt x="318151" y="56685"/>
                  </a:lnTo>
                  <a:lnTo>
                    <a:pt x="318151" y="42"/>
                  </a:lnTo>
                  <a:lnTo>
                    <a:pt x="36" y="42"/>
                  </a:lnTo>
                  <a:close/>
                </a:path>
              </a:pathLst>
            </a:custGeom>
            <a:solidFill>
              <a:srgbClr val="184657">
                <a:alpha val="4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E111DF99-9D00-40C5-9669-7CE04CD698B7}"/>
                </a:ext>
              </a:extLst>
            </p:cNvPr>
            <p:cNvSpPr/>
            <p:nvPr/>
          </p:nvSpPr>
          <p:spPr>
            <a:xfrm>
              <a:off x="2390945" y="1150945"/>
              <a:ext cx="72572" cy="220515"/>
            </a:xfrm>
            <a:custGeom>
              <a:avLst/>
              <a:gdLst>
                <a:gd name="connsiteX0" fmla="*/ 14355 w 72572"/>
                <a:gd name="connsiteY0" fmla="*/ 42 h 220515"/>
                <a:gd name="connsiteX1" fmla="*/ 36 w 72572"/>
                <a:gd name="connsiteY1" fmla="*/ 216147 h 220515"/>
                <a:gd name="connsiteX2" fmla="*/ 40007 w 72572"/>
                <a:gd name="connsiteY2" fmla="*/ 220558 h 220515"/>
                <a:gd name="connsiteX3" fmla="*/ 72609 w 72572"/>
                <a:gd name="connsiteY3" fmla="*/ 5138 h 220515"/>
                <a:gd name="connsiteX4" fmla="*/ 14355 w 72572"/>
                <a:gd name="connsiteY4" fmla="*/ 42 h 220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72" h="220515">
                  <a:moveTo>
                    <a:pt x="14355" y="42"/>
                  </a:moveTo>
                  <a:cubicBezTo>
                    <a:pt x="3193" y="75185"/>
                    <a:pt x="36" y="216147"/>
                    <a:pt x="36" y="216147"/>
                  </a:cubicBezTo>
                  <a:lnTo>
                    <a:pt x="40007" y="220558"/>
                  </a:lnTo>
                  <a:cubicBezTo>
                    <a:pt x="40007" y="220558"/>
                    <a:pt x="62450" y="58358"/>
                    <a:pt x="72609" y="5138"/>
                  </a:cubicBezTo>
                  <a:lnTo>
                    <a:pt x="14355" y="42"/>
                  </a:lnTo>
                  <a:close/>
                </a:path>
              </a:pathLst>
            </a:custGeom>
            <a:solidFill>
              <a:srgbClr val="FFD1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76503032-E320-420C-82E7-735A7CB13A7A}"/>
                </a:ext>
              </a:extLst>
            </p:cNvPr>
            <p:cNvSpPr/>
            <p:nvPr/>
          </p:nvSpPr>
          <p:spPr>
            <a:xfrm>
              <a:off x="2549913" y="1149787"/>
              <a:ext cx="75403" cy="220841"/>
            </a:xfrm>
            <a:custGeom>
              <a:avLst/>
              <a:gdLst>
                <a:gd name="connsiteX0" fmla="*/ 58216 w 75403"/>
                <a:gd name="connsiteY0" fmla="*/ 42 h 220841"/>
                <a:gd name="connsiteX1" fmla="*/ 75440 w 75403"/>
                <a:gd name="connsiteY1" fmla="*/ 215932 h 220841"/>
                <a:gd name="connsiteX2" fmla="*/ 35532 w 75403"/>
                <a:gd name="connsiteY2" fmla="*/ 220883 h 220841"/>
                <a:gd name="connsiteX3" fmla="*/ 36 w 75403"/>
                <a:gd name="connsiteY3" fmla="*/ 5919 h 220841"/>
                <a:gd name="connsiteX4" fmla="*/ 58216 w 75403"/>
                <a:gd name="connsiteY4" fmla="*/ 42 h 220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403" h="220841">
                  <a:moveTo>
                    <a:pt x="58216" y="42"/>
                  </a:moveTo>
                  <a:cubicBezTo>
                    <a:pt x="70384" y="75030"/>
                    <a:pt x="75440" y="215932"/>
                    <a:pt x="75440" y="215932"/>
                  </a:cubicBezTo>
                  <a:lnTo>
                    <a:pt x="35532" y="220883"/>
                  </a:lnTo>
                  <a:cubicBezTo>
                    <a:pt x="35532" y="220883"/>
                    <a:pt x="10909" y="58998"/>
                    <a:pt x="36" y="5919"/>
                  </a:cubicBezTo>
                  <a:lnTo>
                    <a:pt x="58216" y="42"/>
                  </a:lnTo>
                  <a:close/>
                </a:path>
              </a:pathLst>
            </a:custGeom>
            <a:solidFill>
              <a:srgbClr val="FFD1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5C435F45-FA27-4E6B-B674-19546E40014E}"/>
                </a:ext>
              </a:extLst>
            </p:cNvPr>
            <p:cNvSpPr/>
            <p:nvPr/>
          </p:nvSpPr>
          <p:spPr>
            <a:xfrm>
              <a:off x="2392025" y="906345"/>
              <a:ext cx="224768" cy="263243"/>
            </a:xfrm>
            <a:custGeom>
              <a:avLst/>
              <a:gdLst>
                <a:gd name="connsiteX0" fmla="*/ 21054 w 224768"/>
                <a:gd name="connsiteY0" fmla="*/ 42 h 263243"/>
                <a:gd name="connsiteX1" fmla="*/ 36 w 224768"/>
                <a:gd name="connsiteY1" fmla="*/ 252203 h 263243"/>
                <a:gd name="connsiteX2" fmla="*/ 45721 w 224768"/>
                <a:gd name="connsiteY2" fmla="*/ 263164 h 263243"/>
                <a:gd name="connsiteX3" fmla="*/ 86835 w 224768"/>
                <a:gd name="connsiteY3" fmla="*/ 259512 h 263243"/>
                <a:gd name="connsiteX4" fmla="*/ 111858 w 224768"/>
                <a:gd name="connsiteY4" fmla="*/ 53318 h 263243"/>
                <a:gd name="connsiteX5" fmla="*/ 114689 w 224768"/>
                <a:gd name="connsiteY5" fmla="*/ 53329 h 263243"/>
                <a:gd name="connsiteX6" fmla="*/ 137091 w 224768"/>
                <a:gd name="connsiteY6" fmla="*/ 254941 h 263243"/>
                <a:gd name="connsiteX7" fmla="*/ 183687 w 224768"/>
                <a:gd name="connsiteY7" fmla="*/ 259512 h 263243"/>
                <a:gd name="connsiteX8" fmla="*/ 224805 w 224768"/>
                <a:gd name="connsiteY8" fmla="*/ 243980 h 263243"/>
                <a:gd name="connsiteX9" fmla="*/ 193738 w 224768"/>
                <a:gd name="connsiteY9" fmla="*/ 10089 h 263243"/>
                <a:gd name="connsiteX10" fmla="*/ 21054 w 224768"/>
                <a:gd name="connsiteY10" fmla="*/ 42 h 263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4768" h="263243">
                  <a:moveTo>
                    <a:pt x="21054" y="42"/>
                  </a:moveTo>
                  <a:cubicBezTo>
                    <a:pt x="8260" y="81355"/>
                    <a:pt x="36" y="252203"/>
                    <a:pt x="36" y="252203"/>
                  </a:cubicBezTo>
                  <a:cubicBezTo>
                    <a:pt x="36" y="252203"/>
                    <a:pt x="13741" y="262254"/>
                    <a:pt x="45721" y="263164"/>
                  </a:cubicBezTo>
                  <a:cubicBezTo>
                    <a:pt x="77701" y="264079"/>
                    <a:pt x="86835" y="259512"/>
                    <a:pt x="86835" y="259512"/>
                  </a:cubicBezTo>
                  <a:lnTo>
                    <a:pt x="111858" y="53318"/>
                  </a:lnTo>
                  <a:cubicBezTo>
                    <a:pt x="112065" y="51638"/>
                    <a:pt x="114500" y="51649"/>
                    <a:pt x="114689" y="53329"/>
                  </a:cubicBezTo>
                  <a:lnTo>
                    <a:pt x="137091" y="254941"/>
                  </a:lnTo>
                  <a:cubicBezTo>
                    <a:pt x="137091" y="254941"/>
                    <a:pt x="148053" y="261336"/>
                    <a:pt x="183687" y="259512"/>
                  </a:cubicBezTo>
                  <a:cubicBezTo>
                    <a:pt x="219320" y="257684"/>
                    <a:pt x="224805" y="243980"/>
                    <a:pt x="224805" y="243980"/>
                  </a:cubicBezTo>
                  <a:cubicBezTo>
                    <a:pt x="224805" y="243980"/>
                    <a:pt x="222066" y="77698"/>
                    <a:pt x="193738" y="10089"/>
                  </a:cubicBezTo>
                  <a:lnTo>
                    <a:pt x="21054" y="42"/>
                  </a:lnTo>
                  <a:close/>
                </a:path>
              </a:pathLst>
            </a:custGeom>
            <a:solidFill>
              <a:srgbClr val="1846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761C3AF1-FC03-4CDF-843F-F96C7FA83680}"/>
                </a:ext>
              </a:extLst>
            </p:cNvPr>
            <p:cNvSpPr/>
            <p:nvPr/>
          </p:nvSpPr>
          <p:spPr>
            <a:xfrm>
              <a:off x="2403905" y="741894"/>
              <a:ext cx="181822" cy="208552"/>
            </a:xfrm>
            <a:custGeom>
              <a:avLst/>
              <a:gdLst>
                <a:gd name="connsiteX0" fmla="*/ 17168 w 181822"/>
                <a:gd name="connsiteY0" fmla="*/ 17173 h 208552"/>
                <a:gd name="connsiteX1" fmla="*/ 36 w 181822"/>
                <a:gd name="connsiteY1" fmla="*/ 163581 h 208552"/>
                <a:gd name="connsiteX2" fmla="*/ 106935 w 181822"/>
                <a:gd name="connsiteY2" fmla="*/ 208349 h 208552"/>
                <a:gd name="connsiteX3" fmla="*/ 181858 w 181822"/>
                <a:gd name="connsiteY3" fmla="*/ 167234 h 208552"/>
                <a:gd name="connsiteX4" fmla="*/ 162443 w 181822"/>
                <a:gd name="connsiteY4" fmla="*/ 42 h 208552"/>
                <a:gd name="connsiteX5" fmla="*/ 17168 w 181822"/>
                <a:gd name="connsiteY5" fmla="*/ 17173 h 20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1822" h="208552">
                  <a:moveTo>
                    <a:pt x="17168" y="17173"/>
                  </a:moveTo>
                  <a:cubicBezTo>
                    <a:pt x="17168" y="17173"/>
                    <a:pt x="2090" y="97801"/>
                    <a:pt x="36" y="163581"/>
                  </a:cubicBezTo>
                  <a:cubicBezTo>
                    <a:pt x="36" y="163581"/>
                    <a:pt x="55540" y="212461"/>
                    <a:pt x="106935" y="208349"/>
                  </a:cubicBezTo>
                  <a:cubicBezTo>
                    <a:pt x="158331" y="204238"/>
                    <a:pt x="181858" y="167234"/>
                    <a:pt x="181858" y="167234"/>
                  </a:cubicBezTo>
                  <a:lnTo>
                    <a:pt x="162443" y="42"/>
                  </a:lnTo>
                  <a:lnTo>
                    <a:pt x="17168" y="17173"/>
                  </a:lnTo>
                  <a:close/>
                </a:path>
              </a:pathLst>
            </a:custGeom>
            <a:solidFill>
              <a:srgbClr val="FCC1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AA0BF32B-69C7-48C4-8DF0-13EAC9F3B4BD}"/>
                </a:ext>
              </a:extLst>
            </p:cNvPr>
            <p:cNvSpPr/>
            <p:nvPr/>
          </p:nvSpPr>
          <p:spPr>
            <a:xfrm>
              <a:off x="2430187" y="765190"/>
              <a:ext cx="68286" cy="206249"/>
            </a:xfrm>
            <a:custGeom>
              <a:avLst/>
              <a:gdLst>
                <a:gd name="connsiteX0" fmla="*/ 9044 w 68286"/>
                <a:gd name="connsiteY0" fmla="*/ 42 h 206249"/>
                <a:gd name="connsiteX1" fmla="*/ 27889 w 68286"/>
                <a:gd name="connsiteY1" fmla="*/ 115845 h 206249"/>
                <a:gd name="connsiteX2" fmla="*/ 68323 w 68286"/>
                <a:gd name="connsiteY2" fmla="*/ 206291 h 206249"/>
                <a:gd name="connsiteX3" fmla="*/ 1505 w 68286"/>
                <a:gd name="connsiteY3" fmla="*/ 104540 h 206249"/>
                <a:gd name="connsiteX4" fmla="*/ 9044 w 68286"/>
                <a:gd name="connsiteY4" fmla="*/ 42 h 206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286" h="206249">
                  <a:moveTo>
                    <a:pt x="9044" y="42"/>
                  </a:moveTo>
                  <a:cubicBezTo>
                    <a:pt x="11786" y="25736"/>
                    <a:pt x="22068" y="100084"/>
                    <a:pt x="27889" y="115845"/>
                  </a:cubicBezTo>
                  <a:cubicBezTo>
                    <a:pt x="33715" y="131603"/>
                    <a:pt x="68323" y="206291"/>
                    <a:pt x="68323" y="206291"/>
                  </a:cubicBezTo>
                  <a:cubicBezTo>
                    <a:pt x="68323" y="206291"/>
                    <a:pt x="7330" y="130234"/>
                    <a:pt x="1505" y="104540"/>
                  </a:cubicBezTo>
                  <a:cubicBezTo>
                    <a:pt x="-4317" y="78842"/>
                    <a:pt x="9044" y="42"/>
                    <a:pt x="9044" y="42"/>
                  </a:cubicBezTo>
                </a:path>
              </a:pathLst>
            </a:custGeom>
            <a:solidFill>
              <a:srgbClr val="DEAA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C6FC9318-4FD5-4978-9595-DE67DFB710F3}"/>
                </a:ext>
              </a:extLst>
            </p:cNvPr>
            <p:cNvSpPr/>
            <p:nvPr/>
          </p:nvSpPr>
          <p:spPr>
            <a:xfrm>
              <a:off x="2531362" y="757996"/>
              <a:ext cx="53149" cy="224064"/>
            </a:xfrm>
            <a:custGeom>
              <a:avLst/>
              <a:gdLst>
                <a:gd name="connsiteX0" fmla="*/ 22993 w 53149"/>
                <a:gd name="connsiteY0" fmla="*/ 42 h 224064"/>
                <a:gd name="connsiteX1" fmla="*/ 53141 w 53149"/>
                <a:gd name="connsiteY1" fmla="*/ 79526 h 224064"/>
                <a:gd name="connsiteX2" fmla="*/ 32930 w 53149"/>
                <a:gd name="connsiteY2" fmla="*/ 177515 h 224064"/>
                <a:gd name="connsiteX3" fmla="*/ 36 w 53149"/>
                <a:gd name="connsiteY3" fmla="*/ 224107 h 224064"/>
                <a:gd name="connsiteX4" fmla="*/ 25391 w 53149"/>
                <a:gd name="connsiteY4" fmla="*/ 110705 h 224064"/>
                <a:gd name="connsiteX5" fmla="*/ 22993 w 53149"/>
                <a:gd name="connsiteY5" fmla="*/ 42 h 224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149" h="224064">
                  <a:moveTo>
                    <a:pt x="22993" y="42"/>
                  </a:moveTo>
                  <a:cubicBezTo>
                    <a:pt x="22993" y="42"/>
                    <a:pt x="54518" y="52463"/>
                    <a:pt x="53141" y="79526"/>
                  </a:cubicBezTo>
                  <a:cubicBezTo>
                    <a:pt x="51772" y="106594"/>
                    <a:pt x="41150" y="156957"/>
                    <a:pt x="32930" y="177515"/>
                  </a:cubicBezTo>
                  <a:cubicBezTo>
                    <a:pt x="24707" y="198068"/>
                    <a:pt x="36" y="224107"/>
                    <a:pt x="36" y="224107"/>
                  </a:cubicBezTo>
                  <a:cubicBezTo>
                    <a:pt x="36" y="224107"/>
                    <a:pt x="18541" y="162782"/>
                    <a:pt x="25391" y="110705"/>
                  </a:cubicBezTo>
                  <a:cubicBezTo>
                    <a:pt x="32246" y="58628"/>
                    <a:pt x="22993" y="42"/>
                    <a:pt x="22993" y="42"/>
                  </a:cubicBezTo>
                </a:path>
              </a:pathLst>
            </a:custGeom>
            <a:solidFill>
              <a:srgbClr val="DEAA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A7903A7F-D0BE-46C0-A036-59FEE8396269}"/>
                </a:ext>
              </a:extLst>
            </p:cNvPr>
            <p:cNvSpPr/>
            <p:nvPr/>
          </p:nvSpPr>
          <p:spPr>
            <a:xfrm>
              <a:off x="2386680" y="820007"/>
              <a:ext cx="139020" cy="194746"/>
            </a:xfrm>
            <a:custGeom>
              <a:avLst/>
              <a:gdLst>
                <a:gd name="connsiteX0" fmla="*/ 36 w 139020"/>
                <a:gd name="connsiteY0" fmla="*/ 804 h 194746"/>
                <a:gd name="connsiteX1" fmla="*/ 110703 w 139020"/>
                <a:gd name="connsiteY1" fmla="*/ 186237 h 194746"/>
                <a:gd name="connsiteX2" fmla="*/ 125703 w 139020"/>
                <a:gd name="connsiteY2" fmla="*/ 164721 h 194746"/>
                <a:gd name="connsiteX3" fmla="*/ 69341 w 139020"/>
                <a:gd name="connsiteY3" fmla="*/ 81584 h 194746"/>
                <a:gd name="connsiteX4" fmla="*/ 48782 w 139020"/>
                <a:gd name="connsiteY4" fmla="*/ 42 h 194746"/>
                <a:gd name="connsiteX5" fmla="*/ 36 w 139020"/>
                <a:gd name="connsiteY5" fmla="*/ 804 h 194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020" h="194746">
                  <a:moveTo>
                    <a:pt x="36" y="804"/>
                  </a:moveTo>
                  <a:cubicBezTo>
                    <a:pt x="5465" y="76362"/>
                    <a:pt x="64148" y="159573"/>
                    <a:pt x="110703" y="186237"/>
                  </a:cubicBezTo>
                  <a:cubicBezTo>
                    <a:pt x="157258" y="212905"/>
                    <a:pt x="134493" y="169081"/>
                    <a:pt x="125703" y="164721"/>
                  </a:cubicBezTo>
                  <a:cubicBezTo>
                    <a:pt x="116913" y="160362"/>
                    <a:pt x="91347" y="128125"/>
                    <a:pt x="69341" y="81584"/>
                  </a:cubicBezTo>
                  <a:cubicBezTo>
                    <a:pt x="47335" y="35040"/>
                    <a:pt x="48782" y="42"/>
                    <a:pt x="48782" y="42"/>
                  </a:cubicBezTo>
                  <a:lnTo>
                    <a:pt x="36" y="804"/>
                  </a:lnTo>
                  <a:close/>
                </a:path>
              </a:pathLst>
            </a:custGeom>
            <a:solidFill>
              <a:srgbClr val="FFD1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37B06F3E-64BE-4D53-BB17-3A7491EAD0F3}"/>
                </a:ext>
              </a:extLst>
            </p:cNvPr>
            <p:cNvSpPr/>
            <p:nvPr/>
          </p:nvSpPr>
          <p:spPr>
            <a:xfrm>
              <a:off x="2512099" y="824120"/>
              <a:ext cx="106295" cy="188121"/>
            </a:xfrm>
            <a:custGeom>
              <a:avLst/>
              <a:gdLst>
                <a:gd name="connsiteX0" fmla="*/ 62471 w 106295"/>
                <a:gd name="connsiteY0" fmla="*/ 727 h 188121"/>
                <a:gd name="connsiteX1" fmla="*/ 13133 w 106295"/>
                <a:gd name="connsiteY1" fmla="*/ 164492 h 188121"/>
                <a:gd name="connsiteX2" fmla="*/ 45339 w 106295"/>
                <a:gd name="connsiteY2" fmla="*/ 172715 h 188121"/>
                <a:gd name="connsiteX3" fmla="*/ 106332 w 106295"/>
                <a:gd name="connsiteY3" fmla="*/ 42 h 188121"/>
                <a:gd name="connsiteX4" fmla="*/ 62471 w 106295"/>
                <a:gd name="connsiteY4" fmla="*/ 727 h 188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295" h="188121">
                  <a:moveTo>
                    <a:pt x="62471" y="727"/>
                  </a:moveTo>
                  <a:cubicBezTo>
                    <a:pt x="63159" y="42523"/>
                    <a:pt x="49451" y="132288"/>
                    <a:pt x="13133" y="164492"/>
                  </a:cubicBezTo>
                  <a:cubicBezTo>
                    <a:pt x="-23188" y="196699"/>
                    <a:pt x="25468" y="192588"/>
                    <a:pt x="45339" y="172715"/>
                  </a:cubicBezTo>
                  <a:cubicBezTo>
                    <a:pt x="65213" y="152845"/>
                    <a:pt x="103585" y="94600"/>
                    <a:pt x="106332" y="42"/>
                  </a:cubicBezTo>
                  <a:lnTo>
                    <a:pt x="62471" y="727"/>
                  </a:lnTo>
                  <a:close/>
                </a:path>
              </a:pathLst>
            </a:custGeom>
            <a:solidFill>
              <a:srgbClr val="FFD1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97EB4BAF-B7BB-4A78-AF72-D156C2F1BC42}"/>
                </a:ext>
              </a:extLst>
            </p:cNvPr>
            <p:cNvSpPr/>
            <p:nvPr/>
          </p:nvSpPr>
          <p:spPr>
            <a:xfrm>
              <a:off x="2383957" y="678836"/>
              <a:ext cx="239232" cy="153917"/>
            </a:xfrm>
            <a:custGeom>
              <a:avLst/>
              <a:gdLst>
                <a:gd name="connsiteX0" fmla="*/ 13815 w 239232"/>
                <a:gd name="connsiteY0" fmla="*/ 50081 h 153917"/>
                <a:gd name="connsiteX1" fmla="*/ 118660 w 239232"/>
                <a:gd name="connsiteY1" fmla="*/ 58 h 153917"/>
                <a:gd name="connsiteX2" fmla="*/ 221452 w 239232"/>
                <a:gd name="connsiteY2" fmla="*/ 54877 h 153917"/>
                <a:gd name="connsiteX3" fmla="*/ 239268 w 239232"/>
                <a:gd name="connsiteY3" fmla="*/ 148754 h 153917"/>
                <a:gd name="connsiteX4" fmla="*/ 187872 w 239232"/>
                <a:gd name="connsiteY4" fmla="*/ 152177 h 153917"/>
                <a:gd name="connsiteX5" fmla="*/ 169371 w 239232"/>
                <a:gd name="connsiteY5" fmla="*/ 78173 h 153917"/>
                <a:gd name="connsiteX6" fmla="*/ 59729 w 239232"/>
                <a:gd name="connsiteY6" fmla="*/ 78173 h 153917"/>
                <a:gd name="connsiteX7" fmla="*/ 55617 w 239232"/>
                <a:gd name="connsiteY7" fmla="*/ 150123 h 153917"/>
                <a:gd name="connsiteX8" fmla="*/ 795 w 239232"/>
                <a:gd name="connsiteY8" fmla="*/ 151492 h 153917"/>
                <a:gd name="connsiteX9" fmla="*/ 13815 w 239232"/>
                <a:gd name="connsiteY9" fmla="*/ 50081 h 153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9232" h="153917">
                  <a:moveTo>
                    <a:pt x="13815" y="50081"/>
                  </a:moveTo>
                  <a:cubicBezTo>
                    <a:pt x="24189" y="23191"/>
                    <a:pt x="76177" y="743"/>
                    <a:pt x="118660" y="58"/>
                  </a:cubicBezTo>
                  <a:cubicBezTo>
                    <a:pt x="161148" y="-627"/>
                    <a:pt x="211859" y="20616"/>
                    <a:pt x="221452" y="54877"/>
                  </a:cubicBezTo>
                  <a:cubicBezTo>
                    <a:pt x="231045" y="89139"/>
                    <a:pt x="238580" y="124769"/>
                    <a:pt x="239268" y="148754"/>
                  </a:cubicBezTo>
                  <a:cubicBezTo>
                    <a:pt x="239268" y="148754"/>
                    <a:pt x="211859" y="157658"/>
                    <a:pt x="187872" y="152177"/>
                  </a:cubicBezTo>
                  <a:cubicBezTo>
                    <a:pt x="187813" y="133658"/>
                    <a:pt x="177513" y="90726"/>
                    <a:pt x="169371" y="78173"/>
                  </a:cubicBezTo>
                  <a:lnTo>
                    <a:pt x="59729" y="78173"/>
                  </a:lnTo>
                  <a:cubicBezTo>
                    <a:pt x="55240" y="94649"/>
                    <a:pt x="54759" y="136523"/>
                    <a:pt x="55617" y="150123"/>
                  </a:cubicBezTo>
                  <a:cubicBezTo>
                    <a:pt x="55617" y="150123"/>
                    <a:pt x="26150" y="157658"/>
                    <a:pt x="795" y="151492"/>
                  </a:cubicBezTo>
                  <a:cubicBezTo>
                    <a:pt x="795" y="151492"/>
                    <a:pt x="-4686" y="98046"/>
                    <a:pt x="13815" y="50081"/>
                  </a:cubicBezTo>
                </a:path>
              </a:pathLst>
            </a:custGeom>
            <a:solidFill>
              <a:srgbClr val="FCC1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7D47A9A1-DE24-4F83-9277-26E6521C4060}"/>
                </a:ext>
              </a:extLst>
            </p:cNvPr>
            <p:cNvSpPr/>
            <p:nvPr/>
          </p:nvSpPr>
          <p:spPr>
            <a:xfrm>
              <a:off x="2475171" y="656925"/>
              <a:ext cx="58246" cy="55503"/>
            </a:xfrm>
            <a:custGeom>
              <a:avLst/>
              <a:gdLst>
                <a:gd name="connsiteX0" fmla="*/ 4833 w 58246"/>
                <a:gd name="connsiteY0" fmla="*/ 42 h 55503"/>
                <a:gd name="connsiteX1" fmla="*/ 36 w 58246"/>
                <a:gd name="connsiteY1" fmla="*/ 32705 h 55503"/>
                <a:gd name="connsiteX2" fmla="*/ 30873 w 58246"/>
                <a:gd name="connsiteY2" fmla="*/ 55546 h 55503"/>
                <a:gd name="connsiteX3" fmla="*/ 58282 w 58246"/>
                <a:gd name="connsiteY3" fmla="*/ 31565 h 55503"/>
                <a:gd name="connsiteX4" fmla="*/ 53708 w 58246"/>
                <a:gd name="connsiteY4" fmla="*/ 21340 h 55503"/>
                <a:gd name="connsiteX5" fmla="*/ 53715 w 58246"/>
                <a:gd name="connsiteY5" fmla="*/ 2329 h 55503"/>
                <a:gd name="connsiteX6" fmla="*/ 4833 w 58246"/>
                <a:gd name="connsiteY6" fmla="*/ 42 h 55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246" h="55503">
                  <a:moveTo>
                    <a:pt x="4833" y="42"/>
                  </a:moveTo>
                  <a:cubicBezTo>
                    <a:pt x="4377" y="9409"/>
                    <a:pt x="3922" y="22883"/>
                    <a:pt x="36" y="32705"/>
                  </a:cubicBezTo>
                  <a:cubicBezTo>
                    <a:pt x="36" y="32705"/>
                    <a:pt x="22423" y="55546"/>
                    <a:pt x="30873" y="55546"/>
                  </a:cubicBezTo>
                  <a:cubicBezTo>
                    <a:pt x="39326" y="55546"/>
                    <a:pt x="58282" y="31565"/>
                    <a:pt x="58282" y="31565"/>
                  </a:cubicBezTo>
                  <a:cubicBezTo>
                    <a:pt x="58282" y="31565"/>
                    <a:pt x="54389" y="29389"/>
                    <a:pt x="53708" y="21340"/>
                  </a:cubicBezTo>
                  <a:cubicBezTo>
                    <a:pt x="53031" y="13291"/>
                    <a:pt x="53715" y="2329"/>
                    <a:pt x="53715" y="2329"/>
                  </a:cubicBezTo>
                  <a:lnTo>
                    <a:pt x="4833" y="42"/>
                  </a:lnTo>
                  <a:close/>
                </a:path>
              </a:pathLst>
            </a:custGeom>
            <a:solidFill>
              <a:srgbClr val="FFD1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8C476593-DC8B-434D-979F-BEACC11A2F81}"/>
                </a:ext>
              </a:extLst>
            </p:cNvPr>
            <p:cNvSpPr/>
            <p:nvPr/>
          </p:nvSpPr>
          <p:spPr>
            <a:xfrm>
              <a:off x="2479285" y="637341"/>
              <a:ext cx="51880" cy="50883"/>
            </a:xfrm>
            <a:custGeom>
              <a:avLst/>
              <a:gdLst>
                <a:gd name="connsiteX0" fmla="*/ 49374 w 51880"/>
                <a:gd name="connsiteY0" fmla="*/ 37671 h 50883"/>
                <a:gd name="connsiteX1" fmla="*/ 51917 w 51880"/>
                <a:gd name="connsiteY1" fmla="*/ 153 h 50883"/>
                <a:gd name="connsiteX2" fmla="*/ 1964 w 51880"/>
                <a:gd name="connsiteY2" fmla="*/ 42 h 50883"/>
                <a:gd name="connsiteX3" fmla="*/ 36 w 51880"/>
                <a:gd name="connsiteY3" fmla="*/ 33789 h 50883"/>
                <a:gd name="connsiteX4" fmla="*/ 25162 w 51880"/>
                <a:gd name="connsiteY4" fmla="*/ 50920 h 50883"/>
                <a:gd name="connsiteX5" fmla="*/ 49374 w 51880"/>
                <a:gd name="connsiteY5" fmla="*/ 37671 h 50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880" h="50883">
                  <a:moveTo>
                    <a:pt x="49374" y="37671"/>
                  </a:moveTo>
                  <a:cubicBezTo>
                    <a:pt x="48686" y="18712"/>
                    <a:pt x="51917" y="153"/>
                    <a:pt x="51917" y="153"/>
                  </a:cubicBezTo>
                  <a:lnTo>
                    <a:pt x="1964" y="42"/>
                  </a:lnTo>
                  <a:cubicBezTo>
                    <a:pt x="1964" y="42"/>
                    <a:pt x="1313" y="16107"/>
                    <a:pt x="36" y="33789"/>
                  </a:cubicBezTo>
                  <a:cubicBezTo>
                    <a:pt x="5288" y="41553"/>
                    <a:pt x="13282" y="50690"/>
                    <a:pt x="25162" y="50920"/>
                  </a:cubicBezTo>
                  <a:cubicBezTo>
                    <a:pt x="37949" y="51164"/>
                    <a:pt x="44577" y="43840"/>
                    <a:pt x="49374" y="37671"/>
                  </a:cubicBezTo>
                </a:path>
              </a:pathLst>
            </a:custGeom>
            <a:solidFill>
              <a:srgbClr val="F4B6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722F06A0-AC80-44B7-AA27-79FCD2DA2803}"/>
                </a:ext>
              </a:extLst>
            </p:cNvPr>
            <p:cNvSpPr/>
            <p:nvPr/>
          </p:nvSpPr>
          <p:spPr>
            <a:xfrm>
              <a:off x="2469688" y="582924"/>
              <a:ext cx="71269" cy="91820"/>
            </a:xfrm>
            <a:custGeom>
              <a:avLst/>
              <a:gdLst>
                <a:gd name="connsiteX0" fmla="*/ 71306 w 71269"/>
                <a:gd name="connsiteY0" fmla="*/ 45950 h 91820"/>
                <a:gd name="connsiteX1" fmla="*/ 35673 w 71269"/>
                <a:gd name="connsiteY1" fmla="*/ 91861 h 91820"/>
                <a:gd name="connsiteX2" fmla="*/ 36 w 71269"/>
                <a:gd name="connsiteY2" fmla="*/ 45950 h 91820"/>
                <a:gd name="connsiteX3" fmla="*/ 35673 w 71269"/>
                <a:gd name="connsiteY3" fmla="*/ 42 h 91820"/>
                <a:gd name="connsiteX4" fmla="*/ 71306 w 71269"/>
                <a:gd name="connsiteY4" fmla="*/ 45950 h 9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269" h="91820">
                  <a:moveTo>
                    <a:pt x="71306" y="45950"/>
                  </a:moveTo>
                  <a:cubicBezTo>
                    <a:pt x="71306" y="71307"/>
                    <a:pt x="55999" y="91635"/>
                    <a:pt x="35673" y="91861"/>
                  </a:cubicBezTo>
                  <a:cubicBezTo>
                    <a:pt x="15114" y="92087"/>
                    <a:pt x="36" y="71307"/>
                    <a:pt x="36" y="45950"/>
                  </a:cubicBezTo>
                  <a:cubicBezTo>
                    <a:pt x="36" y="20596"/>
                    <a:pt x="15991" y="42"/>
                    <a:pt x="35673" y="42"/>
                  </a:cubicBezTo>
                  <a:cubicBezTo>
                    <a:pt x="55351" y="42"/>
                    <a:pt x="71306" y="20596"/>
                    <a:pt x="71306" y="45950"/>
                  </a:cubicBezTo>
                </a:path>
              </a:pathLst>
            </a:custGeom>
            <a:solidFill>
              <a:srgbClr val="FFD1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47F04F32-80D8-4705-BF4C-1D97576F5B7C}"/>
                </a:ext>
              </a:extLst>
            </p:cNvPr>
            <p:cNvSpPr/>
            <p:nvPr/>
          </p:nvSpPr>
          <p:spPr>
            <a:xfrm>
              <a:off x="2484454" y="638343"/>
              <a:ext cx="3819" cy="3819"/>
            </a:xfrm>
            <a:custGeom>
              <a:avLst/>
              <a:gdLst>
                <a:gd name="connsiteX0" fmla="*/ 3562 w 3819"/>
                <a:gd name="connsiteY0" fmla="*/ 2968 h 3819"/>
                <a:gd name="connsiteX1" fmla="*/ 927 w 3819"/>
                <a:gd name="connsiteY1" fmla="*/ 3568 h 3819"/>
                <a:gd name="connsiteX2" fmla="*/ 331 w 3819"/>
                <a:gd name="connsiteY2" fmla="*/ 933 h 3819"/>
                <a:gd name="connsiteX3" fmla="*/ 2966 w 3819"/>
                <a:gd name="connsiteY3" fmla="*/ 337 h 3819"/>
                <a:gd name="connsiteX4" fmla="*/ 3562 w 3819"/>
                <a:gd name="connsiteY4" fmla="*/ 2968 h 3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9" h="3819">
                  <a:moveTo>
                    <a:pt x="3562" y="2968"/>
                  </a:moveTo>
                  <a:cubicBezTo>
                    <a:pt x="3003" y="3860"/>
                    <a:pt x="1819" y="4130"/>
                    <a:pt x="927" y="3568"/>
                  </a:cubicBezTo>
                  <a:cubicBezTo>
                    <a:pt x="35" y="3005"/>
                    <a:pt x="-232" y="1824"/>
                    <a:pt x="331" y="933"/>
                  </a:cubicBezTo>
                  <a:cubicBezTo>
                    <a:pt x="890" y="41"/>
                    <a:pt x="2074" y="-226"/>
                    <a:pt x="2966" y="337"/>
                  </a:cubicBezTo>
                  <a:cubicBezTo>
                    <a:pt x="3854" y="896"/>
                    <a:pt x="4124" y="2076"/>
                    <a:pt x="3562" y="2968"/>
                  </a:cubicBezTo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20A867A7-2270-4609-9913-3495E9E9EB3D}"/>
                </a:ext>
              </a:extLst>
            </p:cNvPr>
            <p:cNvSpPr/>
            <p:nvPr/>
          </p:nvSpPr>
          <p:spPr>
            <a:xfrm>
              <a:off x="2521232" y="639255"/>
              <a:ext cx="3817" cy="3820"/>
            </a:xfrm>
            <a:custGeom>
              <a:avLst/>
              <a:gdLst>
                <a:gd name="connsiteX0" fmla="*/ 3559 w 3817"/>
                <a:gd name="connsiteY0" fmla="*/ 2971 h 3820"/>
                <a:gd name="connsiteX1" fmla="*/ 928 w 3817"/>
                <a:gd name="connsiteY1" fmla="*/ 3570 h 3820"/>
                <a:gd name="connsiteX2" fmla="*/ 328 w 3817"/>
                <a:gd name="connsiteY2" fmla="*/ 935 h 3820"/>
                <a:gd name="connsiteX3" fmla="*/ 2963 w 3817"/>
                <a:gd name="connsiteY3" fmla="*/ 336 h 3820"/>
                <a:gd name="connsiteX4" fmla="*/ 3559 w 3817"/>
                <a:gd name="connsiteY4" fmla="*/ 2971 h 3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7" h="3820">
                  <a:moveTo>
                    <a:pt x="3559" y="2971"/>
                  </a:moveTo>
                  <a:cubicBezTo>
                    <a:pt x="3000" y="3863"/>
                    <a:pt x="1820" y="4129"/>
                    <a:pt x="928" y="3570"/>
                  </a:cubicBezTo>
                  <a:cubicBezTo>
                    <a:pt x="36" y="3008"/>
                    <a:pt x="-231" y="1827"/>
                    <a:pt x="328" y="935"/>
                  </a:cubicBezTo>
                  <a:cubicBezTo>
                    <a:pt x="887" y="43"/>
                    <a:pt x="2071" y="-227"/>
                    <a:pt x="2963" y="336"/>
                  </a:cubicBezTo>
                  <a:cubicBezTo>
                    <a:pt x="3855" y="898"/>
                    <a:pt x="4122" y="2079"/>
                    <a:pt x="3559" y="2971"/>
                  </a:cubicBezTo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C731B0F4-DBEF-4DBC-887E-DDAA8037C159}"/>
                </a:ext>
              </a:extLst>
            </p:cNvPr>
            <p:cNvSpPr/>
            <p:nvPr/>
          </p:nvSpPr>
          <p:spPr>
            <a:xfrm>
              <a:off x="2502929" y="642204"/>
              <a:ext cx="9802" cy="15857"/>
            </a:xfrm>
            <a:custGeom>
              <a:avLst/>
              <a:gdLst>
                <a:gd name="connsiteX0" fmla="*/ 4814 w 9802"/>
                <a:gd name="connsiteY0" fmla="*/ 42 h 15857"/>
                <a:gd name="connsiteX1" fmla="*/ 9692 w 9802"/>
                <a:gd name="connsiteY1" fmla="*/ 12921 h 15857"/>
                <a:gd name="connsiteX2" fmla="*/ 7427 w 9802"/>
                <a:gd name="connsiteY2" fmla="*/ 15889 h 15857"/>
                <a:gd name="connsiteX3" fmla="*/ 36 w 9802"/>
                <a:gd name="connsiteY3" fmla="*/ 15171 h 15857"/>
                <a:gd name="connsiteX4" fmla="*/ 4814 w 9802"/>
                <a:gd name="connsiteY4" fmla="*/ 42 h 15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02" h="15857">
                  <a:moveTo>
                    <a:pt x="4814" y="42"/>
                  </a:moveTo>
                  <a:lnTo>
                    <a:pt x="9692" y="12921"/>
                  </a:lnTo>
                  <a:cubicBezTo>
                    <a:pt x="10273" y="14445"/>
                    <a:pt x="9048" y="16044"/>
                    <a:pt x="7427" y="15889"/>
                  </a:cubicBezTo>
                  <a:lnTo>
                    <a:pt x="36" y="15171"/>
                  </a:lnTo>
                  <a:lnTo>
                    <a:pt x="4814" y="42"/>
                  </a:lnTo>
                  <a:close/>
                </a:path>
              </a:pathLst>
            </a:custGeom>
            <a:solidFill>
              <a:srgbClr val="E3AC9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CCC1E736-0E3B-48B0-A6D4-D9D9A868AF56}"/>
                </a:ext>
              </a:extLst>
            </p:cNvPr>
            <p:cNvSpPr/>
            <p:nvPr/>
          </p:nvSpPr>
          <p:spPr>
            <a:xfrm>
              <a:off x="2458716" y="616768"/>
              <a:ext cx="13784" cy="27065"/>
            </a:xfrm>
            <a:custGeom>
              <a:avLst/>
              <a:gdLst>
                <a:gd name="connsiteX0" fmla="*/ 13821 w 13784"/>
                <a:gd name="connsiteY0" fmla="*/ 27106 h 27065"/>
                <a:gd name="connsiteX1" fmla="*/ 38 w 13784"/>
                <a:gd name="connsiteY1" fmla="*/ 13824 h 27065"/>
                <a:gd name="connsiteX2" fmla="*/ 13325 w 13784"/>
                <a:gd name="connsiteY2" fmla="*/ 42 h 27065"/>
                <a:gd name="connsiteX3" fmla="*/ 13821 w 13784"/>
                <a:gd name="connsiteY3" fmla="*/ 27106 h 27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84" h="27065">
                  <a:moveTo>
                    <a:pt x="13821" y="27106"/>
                  </a:moveTo>
                  <a:cubicBezTo>
                    <a:pt x="6345" y="27242"/>
                    <a:pt x="175" y="21295"/>
                    <a:pt x="38" y="13824"/>
                  </a:cubicBezTo>
                  <a:cubicBezTo>
                    <a:pt x="-99" y="6348"/>
                    <a:pt x="5853" y="179"/>
                    <a:pt x="13325" y="42"/>
                  </a:cubicBezTo>
                  <a:lnTo>
                    <a:pt x="13821" y="27106"/>
                  </a:lnTo>
                  <a:close/>
                </a:path>
              </a:pathLst>
            </a:custGeom>
            <a:solidFill>
              <a:srgbClr val="ED6D5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13FD8A98-0AD5-42AE-8CEE-FD2222C21BA8}"/>
                </a:ext>
              </a:extLst>
            </p:cNvPr>
            <p:cNvSpPr/>
            <p:nvPr/>
          </p:nvSpPr>
          <p:spPr>
            <a:xfrm>
              <a:off x="2465118" y="623169"/>
              <a:ext cx="7266" cy="14263"/>
            </a:xfrm>
            <a:custGeom>
              <a:avLst/>
              <a:gdLst>
                <a:gd name="connsiteX0" fmla="*/ 7302 w 7266"/>
                <a:gd name="connsiteY0" fmla="*/ 14305 h 14263"/>
                <a:gd name="connsiteX1" fmla="*/ 37 w 7266"/>
                <a:gd name="connsiteY1" fmla="*/ 7303 h 14263"/>
                <a:gd name="connsiteX2" fmla="*/ 7039 w 7266"/>
                <a:gd name="connsiteY2" fmla="*/ 42 h 14263"/>
                <a:gd name="connsiteX3" fmla="*/ 7302 w 7266"/>
                <a:gd name="connsiteY3" fmla="*/ 14305 h 1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6" h="14263">
                  <a:moveTo>
                    <a:pt x="7302" y="14305"/>
                  </a:moveTo>
                  <a:cubicBezTo>
                    <a:pt x="3364" y="14379"/>
                    <a:pt x="111" y="11240"/>
                    <a:pt x="37" y="7303"/>
                  </a:cubicBezTo>
                  <a:cubicBezTo>
                    <a:pt x="-33" y="3365"/>
                    <a:pt x="3102" y="116"/>
                    <a:pt x="7039" y="42"/>
                  </a:cubicBezTo>
                  <a:lnTo>
                    <a:pt x="7302" y="14305"/>
                  </a:lnTo>
                  <a:close/>
                </a:path>
              </a:pathLst>
            </a:custGeom>
            <a:solidFill>
              <a:srgbClr val="BD422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AB36E551-9A50-40B7-8103-890CAA06242D}"/>
                </a:ext>
              </a:extLst>
            </p:cNvPr>
            <p:cNvSpPr/>
            <p:nvPr/>
          </p:nvSpPr>
          <p:spPr>
            <a:xfrm>
              <a:off x="2476313" y="613073"/>
              <a:ext cx="66472" cy="37108"/>
            </a:xfrm>
            <a:custGeom>
              <a:avLst/>
              <a:gdLst>
                <a:gd name="connsiteX0" fmla="*/ 36 w 66472"/>
                <a:gd name="connsiteY0" fmla="*/ 42 h 37108"/>
                <a:gd name="connsiteX1" fmla="*/ 26765 w 66472"/>
                <a:gd name="connsiteY1" fmla="*/ 29962 h 37108"/>
                <a:gd name="connsiteX2" fmla="*/ 38412 w 66472"/>
                <a:gd name="connsiteY2" fmla="*/ 26994 h 37108"/>
                <a:gd name="connsiteX3" fmla="*/ 53941 w 66472"/>
                <a:gd name="connsiteY3" fmla="*/ 37042 h 37108"/>
                <a:gd name="connsiteX4" fmla="*/ 61484 w 66472"/>
                <a:gd name="connsiteY4" fmla="*/ 36357 h 37108"/>
                <a:gd name="connsiteX5" fmla="*/ 66506 w 66472"/>
                <a:gd name="connsiteY5" fmla="*/ 13975 h 37108"/>
                <a:gd name="connsiteX6" fmla="*/ 36 w 66472"/>
                <a:gd name="connsiteY6" fmla="*/ 42 h 37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472" h="37108">
                  <a:moveTo>
                    <a:pt x="36" y="42"/>
                  </a:moveTo>
                  <a:cubicBezTo>
                    <a:pt x="7349" y="17398"/>
                    <a:pt x="18770" y="28593"/>
                    <a:pt x="26765" y="29962"/>
                  </a:cubicBezTo>
                  <a:cubicBezTo>
                    <a:pt x="34759" y="31332"/>
                    <a:pt x="38412" y="26994"/>
                    <a:pt x="38412" y="26994"/>
                  </a:cubicBezTo>
                  <a:cubicBezTo>
                    <a:pt x="38412" y="26994"/>
                    <a:pt x="46635" y="36587"/>
                    <a:pt x="53941" y="37042"/>
                  </a:cubicBezTo>
                  <a:cubicBezTo>
                    <a:pt x="61254" y="37501"/>
                    <a:pt x="61484" y="36357"/>
                    <a:pt x="61484" y="36357"/>
                  </a:cubicBezTo>
                  <a:cubicBezTo>
                    <a:pt x="61484" y="36357"/>
                    <a:pt x="66051" y="22424"/>
                    <a:pt x="66506" y="13975"/>
                  </a:cubicBezTo>
                  <a:cubicBezTo>
                    <a:pt x="66965" y="5523"/>
                    <a:pt x="36" y="42"/>
                    <a:pt x="36" y="42"/>
                  </a:cubicBezTo>
                </a:path>
              </a:pathLst>
            </a:custGeom>
            <a:solidFill>
              <a:srgbClr val="F4B6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F592492F-C89B-4062-AE12-3CDBBC1F0124}"/>
                </a:ext>
              </a:extLst>
            </p:cNvPr>
            <p:cNvSpPr/>
            <p:nvPr/>
          </p:nvSpPr>
          <p:spPr>
            <a:xfrm>
              <a:off x="2538605" y="617225"/>
              <a:ext cx="13781" cy="27065"/>
            </a:xfrm>
            <a:custGeom>
              <a:avLst/>
              <a:gdLst>
                <a:gd name="connsiteX0" fmla="*/ 36 w 13781"/>
                <a:gd name="connsiteY0" fmla="*/ 27106 h 27065"/>
                <a:gd name="connsiteX1" fmla="*/ 13815 w 13781"/>
                <a:gd name="connsiteY1" fmla="*/ 13824 h 27065"/>
                <a:gd name="connsiteX2" fmla="*/ 532 w 13781"/>
                <a:gd name="connsiteY2" fmla="*/ 42 h 27065"/>
                <a:gd name="connsiteX3" fmla="*/ 36 w 13781"/>
                <a:gd name="connsiteY3" fmla="*/ 27106 h 27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81" h="27065">
                  <a:moveTo>
                    <a:pt x="36" y="27106"/>
                  </a:moveTo>
                  <a:cubicBezTo>
                    <a:pt x="7508" y="27242"/>
                    <a:pt x="13678" y="21295"/>
                    <a:pt x="13815" y="13824"/>
                  </a:cubicBezTo>
                  <a:cubicBezTo>
                    <a:pt x="13952" y="6348"/>
                    <a:pt x="8004" y="179"/>
                    <a:pt x="532" y="42"/>
                  </a:cubicBezTo>
                  <a:lnTo>
                    <a:pt x="36" y="27106"/>
                  </a:lnTo>
                  <a:close/>
                </a:path>
              </a:pathLst>
            </a:custGeom>
            <a:solidFill>
              <a:srgbClr val="ED6D5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71281A53-DCC2-43EA-B088-C2AE69100719}"/>
                </a:ext>
              </a:extLst>
            </p:cNvPr>
            <p:cNvSpPr/>
            <p:nvPr/>
          </p:nvSpPr>
          <p:spPr>
            <a:xfrm>
              <a:off x="2538721" y="623626"/>
              <a:ext cx="7262" cy="14263"/>
            </a:xfrm>
            <a:custGeom>
              <a:avLst/>
              <a:gdLst>
                <a:gd name="connsiteX0" fmla="*/ 36 w 7262"/>
                <a:gd name="connsiteY0" fmla="*/ 14305 h 14263"/>
                <a:gd name="connsiteX1" fmla="*/ 7297 w 7262"/>
                <a:gd name="connsiteY1" fmla="*/ 7303 h 14263"/>
                <a:gd name="connsiteX2" fmla="*/ 295 w 7262"/>
                <a:gd name="connsiteY2" fmla="*/ 42 h 14263"/>
                <a:gd name="connsiteX3" fmla="*/ 36 w 7262"/>
                <a:gd name="connsiteY3" fmla="*/ 14305 h 1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2" h="14263">
                  <a:moveTo>
                    <a:pt x="36" y="14305"/>
                  </a:moveTo>
                  <a:cubicBezTo>
                    <a:pt x="3974" y="14379"/>
                    <a:pt x="7223" y="11240"/>
                    <a:pt x="7297" y="7303"/>
                  </a:cubicBezTo>
                  <a:cubicBezTo>
                    <a:pt x="7368" y="3365"/>
                    <a:pt x="4237" y="116"/>
                    <a:pt x="295" y="42"/>
                  </a:cubicBezTo>
                  <a:lnTo>
                    <a:pt x="36" y="14305"/>
                  </a:lnTo>
                  <a:close/>
                </a:path>
              </a:pathLst>
            </a:custGeom>
            <a:solidFill>
              <a:srgbClr val="BD422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FFDACA2A-2D02-4D35-A3B6-71F2E42C3E4C}"/>
                </a:ext>
              </a:extLst>
            </p:cNvPr>
            <p:cNvSpPr/>
            <p:nvPr/>
          </p:nvSpPr>
          <p:spPr>
            <a:xfrm>
              <a:off x="2467405" y="561884"/>
              <a:ext cx="80975" cy="72324"/>
            </a:xfrm>
            <a:custGeom>
              <a:avLst/>
              <a:gdLst>
                <a:gd name="connsiteX0" fmla="*/ 45492 w 80975"/>
                <a:gd name="connsiteY0" fmla="*/ 64248 h 72324"/>
                <a:gd name="connsiteX1" fmla="*/ 75873 w 80975"/>
                <a:gd name="connsiteY1" fmla="*/ 67675 h 72324"/>
                <a:gd name="connsiteX2" fmla="*/ 67649 w 80975"/>
                <a:gd name="connsiteY2" fmla="*/ 13770 h 72324"/>
                <a:gd name="connsiteX3" fmla="*/ 43893 w 80975"/>
                <a:gd name="connsiteY3" fmla="*/ 66 h 72324"/>
                <a:gd name="connsiteX4" fmla="*/ 13511 w 80975"/>
                <a:gd name="connsiteY4" fmla="*/ 10802 h 72324"/>
                <a:gd name="connsiteX5" fmla="*/ 36 w 80975"/>
                <a:gd name="connsiteY5" fmla="*/ 55340 h 72324"/>
                <a:gd name="connsiteX6" fmla="*/ 3693 w 80975"/>
                <a:gd name="connsiteY6" fmla="*/ 56255 h 72324"/>
                <a:gd name="connsiteX7" fmla="*/ 4603 w 80975"/>
                <a:gd name="connsiteY7" fmla="*/ 69729 h 72324"/>
                <a:gd name="connsiteX8" fmla="*/ 7346 w 80975"/>
                <a:gd name="connsiteY8" fmla="*/ 72016 h 72324"/>
                <a:gd name="connsiteX9" fmla="*/ 8944 w 80975"/>
                <a:gd name="connsiteY9" fmla="*/ 51229 h 72324"/>
                <a:gd name="connsiteX10" fmla="*/ 33156 w 80975"/>
                <a:gd name="connsiteY10" fmla="*/ 69044 h 72324"/>
                <a:gd name="connsiteX11" fmla="*/ 45492 w 80975"/>
                <a:gd name="connsiteY11" fmla="*/ 64248 h 72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975" h="72324">
                  <a:moveTo>
                    <a:pt x="45492" y="64248"/>
                  </a:moveTo>
                  <a:cubicBezTo>
                    <a:pt x="59426" y="74299"/>
                    <a:pt x="70592" y="74507"/>
                    <a:pt x="75873" y="67675"/>
                  </a:cubicBezTo>
                  <a:cubicBezTo>
                    <a:pt x="83642" y="57624"/>
                    <a:pt x="83867" y="26560"/>
                    <a:pt x="67649" y="13770"/>
                  </a:cubicBezTo>
                  <a:cubicBezTo>
                    <a:pt x="58260" y="6365"/>
                    <a:pt x="52805" y="296"/>
                    <a:pt x="43893" y="66"/>
                  </a:cubicBezTo>
                  <a:cubicBezTo>
                    <a:pt x="32364" y="-230"/>
                    <a:pt x="27679" y="2120"/>
                    <a:pt x="13511" y="10802"/>
                  </a:cubicBezTo>
                  <a:cubicBezTo>
                    <a:pt x="-649" y="19480"/>
                    <a:pt x="265" y="46203"/>
                    <a:pt x="36" y="55340"/>
                  </a:cubicBezTo>
                  <a:lnTo>
                    <a:pt x="3693" y="56255"/>
                  </a:lnTo>
                  <a:lnTo>
                    <a:pt x="4603" y="69729"/>
                  </a:lnTo>
                  <a:cubicBezTo>
                    <a:pt x="4603" y="69729"/>
                    <a:pt x="7120" y="72701"/>
                    <a:pt x="7346" y="72016"/>
                  </a:cubicBezTo>
                  <a:cubicBezTo>
                    <a:pt x="7575" y="71331"/>
                    <a:pt x="8944" y="51229"/>
                    <a:pt x="8944" y="51229"/>
                  </a:cubicBezTo>
                  <a:cubicBezTo>
                    <a:pt x="8944" y="51229"/>
                    <a:pt x="23493" y="68337"/>
                    <a:pt x="33156" y="69044"/>
                  </a:cubicBezTo>
                  <a:cubicBezTo>
                    <a:pt x="42523" y="69729"/>
                    <a:pt x="45492" y="64248"/>
                    <a:pt x="45492" y="64248"/>
                  </a:cubicBezTo>
                </a:path>
              </a:pathLst>
            </a:custGeom>
            <a:solidFill>
              <a:srgbClr val="0B3B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E87480DC-7303-42FC-955E-203DCF3BA069}"/>
                </a:ext>
              </a:extLst>
            </p:cNvPr>
            <p:cNvSpPr/>
            <p:nvPr/>
          </p:nvSpPr>
          <p:spPr>
            <a:xfrm>
              <a:off x="2380145" y="1354478"/>
              <a:ext cx="53453" cy="38372"/>
            </a:xfrm>
            <a:custGeom>
              <a:avLst/>
              <a:gdLst>
                <a:gd name="connsiteX0" fmla="*/ 10088 w 53453"/>
                <a:gd name="connsiteY0" fmla="*/ 42 h 38372"/>
                <a:gd name="connsiteX1" fmla="*/ 31561 w 53453"/>
                <a:gd name="connsiteY1" fmla="*/ 5978 h 38372"/>
                <a:gd name="connsiteX2" fmla="*/ 53489 w 53453"/>
                <a:gd name="connsiteY2" fmla="*/ 42 h 38372"/>
                <a:gd name="connsiteX3" fmla="*/ 52571 w 53453"/>
                <a:gd name="connsiteY3" fmla="*/ 38415 h 38372"/>
                <a:gd name="connsiteX4" fmla="*/ 36 w 53453"/>
                <a:gd name="connsiteY4" fmla="*/ 36587 h 38372"/>
                <a:gd name="connsiteX5" fmla="*/ 10088 w 53453"/>
                <a:gd name="connsiteY5" fmla="*/ 42 h 38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453" h="38372">
                  <a:moveTo>
                    <a:pt x="10088" y="42"/>
                  </a:moveTo>
                  <a:cubicBezTo>
                    <a:pt x="10088" y="42"/>
                    <a:pt x="17856" y="5978"/>
                    <a:pt x="31561" y="5978"/>
                  </a:cubicBezTo>
                  <a:cubicBezTo>
                    <a:pt x="45266" y="5978"/>
                    <a:pt x="53489" y="42"/>
                    <a:pt x="53489" y="42"/>
                  </a:cubicBezTo>
                  <a:lnTo>
                    <a:pt x="52571" y="38415"/>
                  </a:lnTo>
                  <a:lnTo>
                    <a:pt x="36" y="36587"/>
                  </a:lnTo>
                  <a:cubicBezTo>
                    <a:pt x="4770" y="27823"/>
                    <a:pt x="9533" y="4572"/>
                    <a:pt x="10088" y="42"/>
                  </a:cubicBezTo>
                </a:path>
              </a:pathLst>
            </a:custGeom>
            <a:solidFill>
              <a:srgbClr val="D6B8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7D124184-D939-4E16-A527-8AC3C928DCB5}"/>
                </a:ext>
              </a:extLst>
            </p:cNvPr>
            <p:cNvSpPr/>
            <p:nvPr/>
          </p:nvSpPr>
          <p:spPr>
            <a:xfrm>
              <a:off x="2374660" y="1372935"/>
              <a:ext cx="59201" cy="29966"/>
            </a:xfrm>
            <a:custGeom>
              <a:avLst/>
              <a:gdLst>
                <a:gd name="connsiteX0" fmla="*/ 8720 w 59201"/>
                <a:gd name="connsiteY0" fmla="*/ 6594 h 29966"/>
                <a:gd name="connsiteX1" fmla="*/ 38187 w 59201"/>
                <a:gd name="connsiteY1" fmla="*/ 85 h 29966"/>
                <a:gd name="connsiteX2" fmla="*/ 58058 w 59201"/>
                <a:gd name="connsiteY2" fmla="*/ 7164 h 29966"/>
                <a:gd name="connsiteX3" fmla="*/ 59213 w 59201"/>
                <a:gd name="connsiteY3" fmla="*/ 21571 h 29966"/>
                <a:gd name="connsiteX4" fmla="*/ 51422 w 59201"/>
                <a:gd name="connsiteY4" fmla="*/ 30009 h 29966"/>
                <a:gd name="connsiteX5" fmla="*/ 4616 w 59201"/>
                <a:gd name="connsiteY5" fmla="*/ 30009 h 29966"/>
                <a:gd name="connsiteX6" fmla="*/ 504 w 59201"/>
                <a:gd name="connsiteY6" fmla="*/ 23433 h 29966"/>
                <a:gd name="connsiteX7" fmla="*/ 8720 w 59201"/>
                <a:gd name="connsiteY7" fmla="*/ 6594 h 29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201" h="29966">
                  <a:moveTo>
                    <a:pt x="8720" y="6594"/>
                  </a:moveTo>
                  <a:cubicBezTo>
                    <a:pt x="21396" y="2483"/>
                    <a:pt x="25770" y="662"/>
                    <a:pt x="38187" y="85"/>
                  </a:cubicBezTo>
                  <a:cubicBezTo>
                    <a:pt x="52917" y="-600"/>
                    <a:pt x="58058" y="7164"/>
                    <a:pt x="58058" y="7164"/>
                  </a:cubicBezTo>
                  <a:lnTo>
                    <a:pt x="59213" y="21571"/>
                  </a:lnTo>
                  <a:cubicBezTo>
                    <a:pt x="59575" y="26116"/>
                    <a:pt x="55985" y="30009"/>
                    <a:pt x="51422" y="30009"/>
                  </a:cubicBezTo>
                  <a:lnTo>
                    <a:pt x="4616" y="30009"/>
                  </a:lnTo>
                  <a:cubicBezTo>
                    <a:pt x="1237" y="30009"/>
                    <a:pt x="-977" y="26471"/>
                    <a:pt x="504" y="23433"/>
                  </a:cubicBezTo>
                  <a:lnTo>
                    <a:pt x="8720" y="6594"/>
                  </a:lnTo>
                  <a:close/>
                </a:path>
              </a:pathLst>
            </a:custGeom>
            <a:solidFill>
              <a:srgbClr val="FAF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04EA7E7A-9B26-4D0F-8EB4-9D083FCA9BD4}"/>
                </a:ext>
              </a:extLst>
            </p:cNvPr>
            <p:cNvSpPr/>
            <p:nvPr/>
          </p:nvSpPr>
          <p:spPr>
            <a:xfrm>
              <a:off x="2374661" y="1393309"/>
              <a:ext cx="59200" cy="9592"/>
            </a:xfrm>
            <a:custGeom>
              <a:avLst/>
              <a:gdLst>
                <a:gd name="connsiteX0" fmla="*/ 52109 w 59200"/>
                <a:gd name="connsiteY0" fmla="*/ 4494 h 9592"/>
                <a:gd name="connsiteX1" fmla="*/ 5298 w 59200"/>
                <a:gd name="connsiteY1" fmla="*/ 4494 h 9592"/>
                <a:gd name="connsiteX2" fmla="*/ 1142 w 59200"/>
                <a:gd name="connsiteY2" fmla="*/ 1748 h 9592"/>
                <a:gd name="connsiteX3" fmla="*/ 506 w 59200"/>
                <a:gd name="connsiteY3" fmla="*/ 3058 h 9592"/>
                <a:gd name="connsiteX4" fmla="*/ 4614 w 59200"/>
                <a:gd name="connsiteY4" fmla="*/ 9634 h 9592"/>
                <a:gd name="connsiteX5" fmla="*/ 51420 w 59200"/>
                <a:gd name="connsiteY5" fmla="*/ 9634 h 9592"/>
                <a:gd name="connsiteX6" fmla="*/ 59211 w 59200"/>
                <a:gd name="connsiteY6" fmla="*/ 1197 h 9592"/>
                <a:gd name="connsiteX7" fmla="*/ 59118 w 59200"/>
                <a:gd name="connsiteY7" fmla="*/ 42 h 9592"/>
                <a:gd name="connsiteX8" fmla="*/ 52109 w 59200"/>
                <a:gd name="connsiteY8" fmla="*/ 4494 h 9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200" h="9592">
                  <a:moveTo>
                    <a:pt x="52109" y="4494"/>
                  </a:moveTo>
                  <a:lnTo>
                    <a:pt x="5298" y="4494"/>
                  </a:lnTo>
                  <a:cubicBezTo>
                    <a:pt x="3359" y="4494"/>
                    <a:pt x="1838" y="3317"/>
                    <a:pt x="1142" y="1748"/>
                  </a:cubicBezTo>
                  <a:lnTo>
                    <a:pt x="506" y="3058"/>
                  </a:lnTo>
                  <a:cubicBezTo>
                    <a:pt x="-978" y="6096"/>
                    <a:pt x="1235" y="9634"/>
                    <a:pt x="4614" y="9634"/>
                  </a:cubicBezTo>
                  <a:lnTo>
                    <a:pt x="51420" y="9634"/>
                  </a:lnTo>
                  <a:cubicBezTo>
                    <a:pt x="55984" y="9634"/>
                    <a:pt x="59577" y="5741"/>
                    <a:pt x="59211" y="1197"/>
                  </a:cubicBezTo>
                  <a:lnTo>
                    <a:pt x="59118" y="42"/>
                  </a:lnTo>
                  <a:cubicBezTo>
                    <a:pt x="57864" y="2651"/>
                    <a:pt x="55232" y="4494"/>
                    <a:pt x="52109" y="4494"/>
                  </a:cubicBezTo>
                </a:path>
              </a:pathLst>
            </a:custGeom>
            <a:solidFill>
              <a:srgbClr val="0D23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FBE7C67B-9094-43E4-841B-AB8D7A97F971}"/>
                </a:ext>
              </a:extLst>
            </p:cNvPr>
            <p:cNvSpPr/>
            <p:nvPr/>
          </p:nvSpPr>
          <p:spPr>
            <a:xfrm>
              <a:off x="2582220" y="1354478"/>
              <a:ext cx="53453" cy="38372"/>
            </a:xfrm>
            <a:custGeom>
              <a:avLst/>
              <a:gdLst>
                <a:gd name="connsiteX0" fmla="*/ 43438 w 53453"/>
                <a:gd name="connsiteY0" fmla="*/ 42 h 38372"/>
                <a:gd name="connsiteX1" fmla="*/ 21968 w 53453"/>
                <a:gd name="connsiteY1" fmla="*/ 5978 h 38372"/>
                <a:gd name="connsiteX2" fmla="*/ 36 w 53453"/>
                <a:gd name="connsiteY2" fmla="*/ 42 h 38372"/>
                <a:gd name="connsiteX3" fmla="*/ 954 w 53453"/>
                <a:gd name="connsiteY3" fmla="*/ 38415 h 38372"/>
                <a:gd name="connsiteX4" fmla="*/ 53489 w 53453"/>
                <a:gd name="connsiteY4" fmla="*/ 36587 h 38372"/>
                <a:gd name="connsiteX5" fmla="*/ 43438 w 53453"/>
                <a:gd name="connsiteY5" fmla="*/ 42 h 38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453" h="38372">
                  <a:moveTo>
                    <a:pt x="43438" y="42"/>
                  </a:moveTo>
                  <a:cubicBezTo>
                    <a:pt x="43438" y="42"/>
                    <a:pt x="35673" y="5978"/>
                    <a:pt x="21968" y="5978"/>
                  </a:cubicBezTo>
                  <a:cubicBezTo>
                    <a:pt x="8263" y="5978"/>
                    <a:pt x="36" y="42"/>
                    <a:pt x="36" y="42"/>
                  </a:cubicBezTo>
                  <a:lnTo>
                    <a:pt x="954" y="38415"/>
                  </a:lnTo>
                  <a:lnTo>
                    <a:pt x="53489" y="36587"/>
                  </a:lnTo>
                  <a:cubicBezTo>
                    <a:pt x="48756" y="27823"/>
                    <a:pt x="43993" y="4572"/>
                    <a:pt x="43438" y="42"/>
                  </a:cubicBezTo>
                </a:path>
              </a:pathLst>
            </a:custGeom>
            <a:solidFill>
              <a:srgbClr val="D6B8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C80508C1-B3AA-49A3-94AA-C11A2DF1E24A}"/>
                </a:ext>
              </a:extLst>
            </p:cNvPr>
            <p:cNvSpPr/>
            <p:nvPr/>
          </p:nvSpPr>
          <p:spPr>
            <a:xfrm>
              <a:off x="2581957" y="1372935"/>
              <a:ext cx="59201" cy="29966"/>
            </a:xfrm>
            <a:custGeom>
              <a:avLst/>
              <a:gdLst>
                <a:gd name="connsiteX0" fmla="*/ 50553 w 59201"/>
                <a:gd name="connsiteY0" fmla="*/ 6594 h 29966"/>
                <a:gd name="connsiteX1" fmla="*/ 21090 w 59201"/>
                <a:gd name="connsiteY1" fmla="*/ 85 h 29966"/>
                <a:gd name="connsiteX2" fmla="*/ 1216 w 59201"/>
                <a:gd name="connsiteY2" fmla="*/ 7164 h 29966"/>
                <a:gd name="connsiteX3" fmla="*/ 61 w 59201"/>
                <a:gd name="connsiteY3" fmla="*/ 21571 h 29966"/>
                <a:gd name="connsiteX4" fmla="*/ 7851 w 59201"/>
                <a:gd name="connsiteY4" fmla="*/ 30009 h 29966"/>
                <a:gd name="connsiteX5" fmla="*/ 54662 w 59201"/>
                <a:gd name="connsiteY5" fmla="*/ 30009 h 29966"/>
                <a:gd name="connsiteX6" fmla="*/ 58770 w 59201"/>
                <a:gd name="connsiteY6" fmla="*/ 23433 h 29966"/>
                <a:gd name="connsiteX7" fmla="*/ 50553 w 59201"/>
                <a:gd name="connsiteY7" fmla="*/ 6594 h 29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201" h="29966">
                  <a:moveTo>
                    <a:pt x="50553" y="6594"/>
                  </a:moveTo>
                  <a:cubicBezTo>
                    <a:pt x="37878" y="2483"/>
                    <a:pt x="33503" y="662"/>
                    <a:pt x="21090" y="85"/>
                  </a:cubicBezTo>
                  <a:cubicBezTo>
                    <a:pt x="6356" y="-600"/>
                    <a:pt x="1216" y="7164"/>
                    <a:pt x="1216" y="7164"/>
                  </a:cubicBezTo>
                  <a:lnTo>
                    <a:pt x="61" y="21571"/>
                  </a:lnTo>
                  <a:cubicBezTo>
                    <a:pt x="-298" y="26116"/>
                    <a:pt x="3288" y="30009"/>
                    <a:pt x="7851" y="30009"/>
                  </a:cubicBezTo>
                  <a:lnTo>
                    <a:pt x="54662" y="30009"/>
                  </a:lnTo>
                  <a:cubicBezTo>
                    <a:pt x="58037" y="30009"/>
                    <a:pt x="60250" y="26471"/>
                    <a:pt x="58770" y="23433"/>
                  </a:cubicBezTo>
                  <a:lnTo>
                    <a:pt x="50553" y="6594"/>
                  </a:lnTo>
                  <a:close/>
                </a:path>
              </a:pathLst>
            </a:custGeom>
            <a:solidFill>
              <a:srgbClr val="FAF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C0BE3026-A85D-45A5-B962-1248A17AED8E}"/>
                </a:ext>
              </a:extLst>
            </p:cNvPr>
            <p:cNvSpPr/>
            <p:nvPr/>
          </p:nvSpPr>
          <p:spPr>
            <a:xfrm>
              <a:off x="2581957" y="1393309"/>
              <a:ext cx="59200" cy="9592"/>
            </a:xfrm>
            <a:custGeom>
              <a:avLst/>
              <a:gdLst>
                <a:gd name="connsiteX0" fmla="*/ 7167 w 59200"/>
                <a:gd name="connsiteY0" fmla="*/ 4494 h 9592"/>
                <a:gd name="connsiteX1" fmla="*/ 53974 w 59200"/>
                <a:gd name="connsiteY1" fmla="*/ 4494 h 9592"/>
                <a:gd name="connsiteX2" fmla="*/ 58133 w 59200"/>
                <a:gd name="connsiteY2" fmla="*/ 1748 h 9592"/>
                <a:gd name="connsiteX3" fmla="*/ 58766 w 59200"/>
                <a:gd name="connsiteY3" fmla="*/ 3058 h 9592"/>
                <a:gd name="connsiteX4" fmla="*/ 54662 w 59200"/>
                <a:gd name="connsiteY4" fmla="*/ 9634 h 9592"/>
                <a:gd name="connsiteX5" fmla="*/ 7852 w 59200"/>
                <a:gd name="connsiteY5" fmla="*/ 9634 h 9592"/>
                <a:gd name="connsiteX6" fmla="*/ 61 w 59200"/>
                <a:gd name="connsiteY6" fmla="*/ 1197 h 9592"/>
                <a:gd name="connsiteX7" fmla="*/ 154 w 59200"/>
                <a:gd name="connsiteY7" fmla="*/ 42 h 9592"/>
                <a:gd name="connsiteX8" fmla="*/ 7167 w 59200"/>
                <a:gd name="connsiteY8" fmla="*/ 4494 h 9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200" h="9592">
                  <a:moveTo>
                    <a:pt x="7167" y="4494"/>
                  </a:moveTo>
                  <a:lnTo>
                    <a:pt x="53974" y="4494"/>
                  </a:lnTo>
                  <a:cubicBezTo>
                    <a:pt x="55913" y="4494"/>
                    <a:pt x="57438" y="3317"/>
                    <a:pt x="58133" y="1748"/>
                  </a:cubicBezTo>
                  <a:lnTo>
                    <a:pt x="58766" y="3058"/>
                  </a:lnTo>
                  <a:cubicBezTo>
                    <a:pt x="60250" y="6096"/>
                    <a:pt x="58037" y="9634"/>
                    <a:pt x="54662" y="9634"/>
                  </a:cubicBezTo>
                  <a:lnTo>
                    <a:pt x="7852" y="9634"/>
                  </a:lnTo>
                  <a:cubicBezTo>
                    <a:pt x="3289" y="9634"/>
                    <a:pt x="-302" y="5741"/>
                    <a:pt x="61" y="1197"/>
                  </a:cubicBezTo>
                  <a:lnTo>
                    <a:pt x="154" y="42"/>
                  </a:lnTo>
                  <a:cubicBezTo>
                    <a:pt x="1408" y="2651"/>
                    <a:pt x="4044" y="4494"/>
                    <a:pt x="7167" y="4494"/>
                  </a:cubicBezTo>
                </a:path>
              </a:pathLst>
            </a:custGeom>
            <a:solidFill>
              <a:srgbClr val="0D23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35BA07D4-0004-4EFC-907F-AC7E5504566E}"/>
                </a:ext>
              </a:extLst>
            </p:cNvPr>
            <p:cNvSpPr/>
            <p:nvPr/>
          </p:nvSpPr>
          <p:spPr>
            <a:xfrm>
              <a:off x="2461239" y="755659"/>
              <a:ext cx="87254" cy="93151"/>
            </a:xfrm>
            <a:custGeom>
              <a:avLst/>
              <a:gdLst>
                <a:gd name="connsiteX0" fmla="*/ 1405 w 87254"/>
                <a:gd name="connsiteY0" fmla="*/ 88971 h 93151"/>
                <a:gd name="connsiteX1" fmla="*/ 85921 w 87254"/>
                <a:gd name="connsiteY1" fmla="*/ 88949 h 93151"/>
                <a:gd name="connsiteX2" fmla="*/ 85921 w 87254"/>
                <a:gd name="connsiteY2" fmla="*/ 1741 h 93151"/>
                <a:gd name="connsiteX3" fmla="*/ 1405 w 87254"/>
                <a:gd name="connsiteY3" fmla="*/ 1681 h 93151"/>
                <a:gd name="connsiteX4" fmla="*/ 1405 w 87254"/>
                <a:gd name="connsiteY4" fmla="*/ 88971 h 93151"/>
                <a:gd name="connsiteX5" fmla="*/ 41309 w 87254"/>
                <a:gd name="connsiteY5" fmla="*/ 93193 h 93151"/>
                <a:gd name="connsiteX6" fmla="*/ 562 w 87254"/>
                <a:gd name="connsiteY6" fmla="*/ 90181 h 93151"/>
                <a:gd name="connsiteX7" fmla="*/ 36 w 87254"/>
                <a:gd name="connsiteY7" fmla="*/ 90055 h 93151"/>
                <a:gd name="connsiteX8" fmla="*/ 36 w 87254"/>
                <a:gd name="connsiteY8" fmla="*/ 105 h 93151"/>
                <a:gd name="connsiteX9" fmla="*/ 817 w 87254"/>
                <a:gd name="connsiteY9" fmla="*/ 216 h 93151"/>
                <a:gd name="connsiteX10" fmla="*/ 86458 w 87254"/>
                <a:gd name="connsiteY10" fmla="*/ 227 h 93151"/>
                <a:gd name="connsiteX11" fmla="*/ 87291 w 87254"/>
                <a:gd name="connsiteY11" fmla="*/ 42 h 93151"/>
                <a:gd name="connsiteX12" fmla="*/ 87291 w 87254"/>
                <a:gd name="connsiteY12" fmla="*/ 90081 h 93151"/>
                <a:gd name="connsiteX13" fmla="*/ 86739 w 87254"/>
                <a:gd name="connsiteY13" fmla="*/ 90188 h 93151"/>
                <a:gd name="connsiteX14" fmla="*/ 41309 w 87254"/>
                <a:gd name="connsiteY14" fmla="*/ 93193 h 93151"/>
                <a:gd name="connsiteX15" fmla="*/ 41309 w 87254"/>
                <a:gd name="connsiteY15" fmla="*/ 93193 h 93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7254" h="93151">
                  <a:moveTo>
                    <a:pt x="1405" y="88971"/>
                  </a:moveTo>
                  <a:cubicBezTo>
                    <a:pt x="19718" y="93086"/>
                    <a:pt x="66613" y="92483"/>
                    <a:pt x="85921" y="88949"/>
                  </a:cubicBezTo>
                  <a:lnTo>
                    <a:pt x="85921" y="1741"/>
                  </a:lnTo>
                  <a:cubicBezTo>
                    <a:pt x="66358" y="5704"/>
                    <a:pt x="19189" y="4083"/>
                    <a:pt x="1405" y="1681"/>
                  </a:cubicBezTo>
                  <a:lnTo>
                    <a:pt x="1405" y="88971"/>
                  </a:lnTo>
                  <a:close/>
                  <a:moveTo>
                    <a:pt x="41309" y="93193"/>
                  </a:moveTo>
                  <a:cubicBezTo>
                    <a:pt x="25125" y="93193"/>
                    <a:pt x="9325" y="92261"/>
                    <a:pt x="562" y="90181"/>
                  </a:cubicBezTo>
                  <a:lnTo>
                    <a:pt x="36" y="90055"/>
                  </a:lnTo>
                  <a:lnTo>
                    <a:pt x="36" y="105"/>
                  </a:lnTo>
                  <a:lnTo>
                    <a:pt x="817" y="216"/>
                  </a:lnTo>
                  <a:cubicBezTo>
                    <a:pt x="18123" y="2699"/>
                    <a:pt x="67290" y="4446"/>
                    <a:pt x="86458" y="227"/>
                  </a:cubicBezTo>
                  <a:lnTo>
                    <a:pt x="87291" y="42"/>
                  </a:lnTo>
                  <a:lnTo>
                    <a:pt x="87291" y="90081"/>
                  </a:lnTo>
                  <a:lnTo>
                    <a:pt x="86739" y="90188"/>
                  </a:lnTo>
                  <a:cubicBezTo>
                    <a:pt x="76739" y="92102"/>
                    <a:pt x="58800" y="93193"/>
                    <a:pt x="41309" y="93193"/>
                  </a:cubicBezTo>
                  <a:lnTo>
                    <a:pt x="41309" y="93193"/>
                  </a:lnTo>
                  <a:close/>
                </a:path>
              </a:pathLst>
            </a:custGeom>
            <a:solidFill>
              <a:srgbClr val="035E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56971F7E-978F-4392-A461-AC231E74120D}"/>
                </a:ext>
              </a:extLst>
            </p:cNvPr>
            <p:cNvSpPr/>
            <p:nvPr/>
          </p:nvSpPr>
          <p:spPr>
            <a:xfrm>
              <a:off x="2517198" y="994046"/>
              <a:ext cx="82235" cy="1227917"/>
            </a:xfrm>
            <a:custGeom>
              <a:avLst/>
              <a:gdLst>
                <a:gd name="connsiteX0" fmla="*/ 79527 w 82235"/>
                <a:gd name="connsiteY0" fmla="*/ 1227960 h 1227917"/>
                <a:gd name="connsiteX1" fmla="*/ 76796 w 82235"/>
                <a:gd name="connsiteY1" fmla="*/ 1225391 h 1227917"/>
                <a:gd name="connsiteX2" fmla="*/ 41 w 82235"/>
                <a:gd name="connsiteY2" fmla="*/ 2964 h 1227917"/>
                <a:gd name="connsiteX3" fmla="*/ 2610 w 82235"/>
                <a:gd name="connsiteY3" fmla="*/ 48 h 1227917"/>
                <a:gd name="connsiteX4" fmla="*/ 5515 w 82235"/>
                <a:gd name="connsiteY4" fmla="*/ 2620 h 1227917"/>
                <a:gd name="connsiteX5" fmla="*/ 82266 w 82235"/>
                <a:gd name="connsiteY5" fmla="*/ 1225047 h 1227917"/>
                <a:gd name="connsiteX6" fmla="*/ 79701 w 82235"/>
                <a:gd name="connsiteY6" fmla="*/ 1227960 h 1227917"/>
                <a:gd name="connsiteX7" fmla="*/ 79527 w 82235"/>
                <a:gd name="connsiteY7" fmla="*/ 1227960 h 1227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2235" h="1227917">
                  <a:moveTo>
                    <a:pt x="79527" y="1227960"/>
                  </a:moveTo>
                  <a:cubicBezTo>
                    <a:pt x="78091" y="1227960"/>
                    <a:pt x="76885" y="1226842"/>
                    <a:pt x="76796" y="1225391"/>
                  </a:cubicBezTo>
                  <a:lnTo>
                    <a:pt x="41" y="2964"/>
                  </a:lnTo>
                  <a:cubicBezTo>
                    <a:pt x="-51" y="1454"/>
                    <a:pt x="1100" y="151"/>
                    <a:pt x="2610" y="48"/>
                  </a:cubicBezTo>
                  <a:cubicBezTo>
                    <a:pt x="4142" y="-52"/>
                    <a:pt x="5422" y="1110"/>
                    <a:pt x="5515" y="2620"/>
                  </a:cubicBezTo>
                  <a:lnTo>
                    <a:pt x="82266" y="1225047"/>
                  </a:lnTo>
                  <a:cubicBezTo>
                    <a:pt x="82362" y="1226557"/>
                    <a:pt x="81211" y="1227860"/>
                    <a:pt x="79701" y="1227960"/>
                  </a:cubicBezTo>
                  <a:cubicBezTo>
                    <a:pt x="79642" y="1227960"/>
                    <a:pt x="79587" y="1227960"/>
                    <a:pt x="79527" y="1227960"/>
                  </a:cubicBezTo>
                </a:path>
              </a:pathLst>
            </a:custGeom>
            <a:solidFill>
              <a:srgbClr val="035E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62" name="椭圆 61">
            <a:extLst>
              <a:ext uri="{FF2B5EF4-FFF2-40B4-BE49-F238E27FC236}">
                <a16:creationId xmlns:a16="http://schemas.microsoft.com/office/drawing/2014/main" id="{08023A96-C64B-33F4-1169-727D6DC500A8}"/>
              </a:ext>
            </a:extLst>
          </p:cNvPr>
          <p:cNvSpPr/>
          <p:nvPr/>
        </p:nvSpPr>
        <p:spPr>
          <a:xfrm flipH="1">
            <a:off x="493753" y="5036008"/>
            <a:ext cx="164863" cy="157188"/>
          </a:xfrm>
          <a:prstGeom prst="ellipse">
            <a:avLst/>
          </a:prstGeom>
          <a:solidFill>
            <a:srgbClr val="6EC0A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pic>
        <p:nvPicPr>
          <p:cNvPr id="64" name="图片 63">
            <a:extLst>
              <a:ext uri="{FF2B5EF4-FFF2-40B4-BE49-F238E27FC236}">
                <a16:creationId xmlns:a16="http://schemas.microsoft.com/office/drawing/2014/main" id="{CF2009C9-7CCA-1D18-2935-429BF6BE1B5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8344" y="4936873"/>
            <a:ext cx="3959752" cy="1965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691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51PPT模板网，www.51pptmoban.com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</TotalTime>
  <Words>583</Words>
  <Application>Microsoft Office PowerPoint</Application>
  <PresentationFormat>全屏显示(4:3)</PresentationFormat>
  <Paragraphs>101</Paragraphs>
  <Slides>15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HarmonyOS Sans SC Light</vt:lpstr>
      <vt:lpstr>阿里巴巴普惠体 2.0 55 Regular</vt:lpstr>
      <vt:lpstr>阿里巴巴普惠体 2.0 65 Medium</vt:lpstr>
      <vt:lpstr>等线</vt:lpstr>
      <vt:lpstr>庞门正道标题体3.0</vt:lpstr>
      <vt:lpstr>微软雅黑</vt:lpstr>
      <vt:lpstr>Arial</vt:lpstr>
      <vt:lpstr>Calibri</vt:lpstr>
      <vt:lpstr>Calibri Light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财务管理专业大学生职业生涯规划ppt模板</dc:title>
  <dc:creator>简 嘉</dc:creator>
  <cp:keywords>www.51pptmoban.com</cp:keywords>
  <dc:description>51PPT模板网 唯一访问网址：www.51pptmoban.com</dc:description>
  <cp:lastModifiedBy>Power user</cp:lastModifiedBy>
  <cp:revision>6</cp:revision>
  <dcterms:created xsi:type="dcterms:W3CDTF">2023-03-23T06:03:56Z</dcterms:created>
  <dcterms:modified xsi:type="dcterms:W3CDTF">2023-03-26T13:29:38Z</dcterms:modified>
</cp:coreProperties>
</file>